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handoutMasterIdLst>
    <p:handoutMasterId r:id="rId32"/>
  </p:handoutMasterIdLst>
  <p:sldIdLst>
    <p:sldId id="668" r:id="rId2"/>
    <p:sldId id="750" r:id="rId3"/>
    <p:sldId id="697" r:id="rId4"/>
    <p:sldId id="752" r:id="rId5"/>
    <p:sldId id="753" r:id="rId6"/>
    <p:sldId id="756" r:id="rId7"/>
    <p:sldId id="757" r:id="rId8"/>
    <p:sldId id="758" r:id="rId9"/>
    <p:sldId id="774" r:id="rId10"/>
    <p:sldId id="775" r:id="rId11"/>
    <p:sldId id="778" r:id="rId12"/>
    <p:sldId id="779" r:id="rId13"/>
    <p:sldId id="782" r:id="rId14"/>
    <p:sldId id="780" r:id="rId15"/>
    <p:sldId id="755" r:id="rId16"/>
    <p:sldId id="759" r:id="rId17"/>
    <p:sldId id="685" r:id="rId18"/>
    <p:sldId id="736" r:id="rId19"/>
    <p:sldId id="741" r:id="rId20"/>
    <p:sldId id="740" r:id="rId21"/>
    <p:sldId id="742" r:id="rId22"/>
    <p:sldId id="744" r:id="rId23"/>
    <p:sldId id="702" r:id="rId24"/>
    <p:sldId id="703" r:id="rId25"/>
    <p:sldId id="771" r:id="rId26"/>
    <p:sldId id="681" r:id="rId27"/>
    <p:sldId id="772" r:id="rId28"/>
    <p:sldId id="773" r:id="rId29"/>
    <p:sldId id="783" r:id="rId30"/>
  </p:sldIdLst>
  <p:sldSz cx="7561263" cy="5653088"/>
  <p:notesSz cx="6808788" cy="9940925"/>
  <p:defaultTextStyle>
    <a:defPPr>
      <a:defRPr lang="de-DE"/>
    </a:defPPr>
    <a:lvl1pPr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781">
          <p15:clr>
            <a:srgbClr val="A4A3A4"/>
          </p15:clr>
        </p15:guide>
        <p15:guide id="2" pos="2382">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53"/>
    <a:srgbClr val="FFDD71"/>
    <a:srgbClr val="80C535"/>
    <a:srgbClr val="82B644"/>
    <a:srgbClr val="FF0000"/>
    <a:srgbClr val="FFFFCC"/>
    <a:srgbClr val="8A45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65CD16-3B59-46A8-8710-C868E688D3A7}" v="127" dt="2023-08-09T13:36:23.34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8" autoAdjust="0"/>
    <p:restoredTop sz="75524" autoAdjust="0"/>
  </p:normalViewPr>
  <p:slideViewPr>
    <p:cSldViewPr snapToGrid="0" snapToObjects="1">
      <p:cViewPr varScale="1">
        <p:scale>
          <a:sx n="47" d="100"/>
          <a:sy n="47" d="100"/>
        </p:scale>
        <p:origin x="896" y="44"/>
      </p:cViewPr>
      <p:guideLst>
        <p:guide orient="horz" pos="1781"/>
        <p:guide pos="2382"/>
      </p:guideLst>
    </p:cSldViewPr>
  </p:slideViewPr>
  <p:outlineViewPr>
    <p:cViewPr>
      <p:scale>
        <a:sx n="33" d="100"/>
        <a:sy n="33" d="100"/>
      </p:scale>
      <p:origin x="0" y="-16004"/>
    </p:cViewPr>
  </p:outlineViewPr>
  <p:notesTextViewPr>
    <p:cViewPr>
      <p:scale>
        <a:sx n="100" d="100"/>
        <a:sy n="100" d="100"/>
      </p:scale>
      <p:origin x="0" y="0"/>
    </p:cViewPr>
  </p:notesTextViewPr>
  <p:sorterViewPr>
    <p:cViewPr varScale="1">
      <p:scale>
        <a:sx n="1" d="1"/>
        <a:sy n="1" d="1"/>
      </p:scale>
      <p:origin x="0" y="-4292"/>
    </p:cViewPr>
  </p:sorterViewPr>
  <p:notesViewPr>
    <p:cSldViewPr snapToGrid="0" snapToObjects="1">
      <p:cViewPr varScale="1">
        <p:scale>
          <a:sx n="57" d="100"/>
          <a:sy n="57" d="100"/>
        </p:scale>
        <p:origin x="3346" y="67"/>
      </p:cViewPr>
      <p:guideLst>
        <p:guide orient="horz" pos="3131"/>
        <p:guide pos="2145"/>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17aed0cd-5d75-4cee-bd4d-9c15afe32231" providerId="ADAL" clId="{D365CD16-3B59-46A8-8710-C868E688D3A7}"/>
    <pc:docChg chg="undo custSel modSld">
      <pc:chgData name="Halyna Semytska" userId="17aed0cd-5d75-4cee-bd4d-9c15afe32231" providerId="ADAL" clId="{D365CD16-3B59-46A8-8710-C868E688D3A7}" dt="2023-08-09T13:37:02.685" v="619" actId="20577"/>
      <pc:docMkLst>
        <pc:docMk/>
      </pc:docMkLst>
      <pc:sldChg chg="modSp mod">
        <pc:chgData name="Halyna Semytska" userId="17aed0cd-5d75-4cee-bd4d-9c15afe32231" providerId="ADAL" clId="{D365CD16-3B59-46A8-8710-C868E688D3A7}" dt="2023-08-09T12:54:42.943" v="4" actId="1076"/>
        <pc:sldMkLst>
          <pc:docMk/>
          <pc:sldMk cId="1930808568" sldId="697"/>
        </pc:sldMkLst>
        <pc:spChg chg="mod">
          <ac:chgData name="Halyna Semytska" userId="17aed0cd-5d75-4cee-bd4d-9c15afe32231" providerId="ADAL" clId="{D365CD16-3B59-46A8-8710-C868E688D3A7}" dt="2023-08-09T12:54:11.624" v="3" actId="20577"/>
          <ac:spMkLst>
            <pc:docMk/>
            <pc:sldMk cId="1930808568" sldId="697"/>
            <ac:spMk id="10" creationId="{00000000-0000-0000-0000-000000000000}"/>
          </ac:spMkLst>
        </pc:spChg>
        <pc:picChg chg="mod">
          <ac:chgData name="Halyna Semytska" userId="17aed0cd-5d75-4cee-bd4d-9c15afe32231" providerId="ADAL" clId="{D365CD16-3B59-46A8-8710-C868E688D3A7}" dt="2023-08-09T12:54:42.943" v="4" actId="1076"/>
          <ac:picMkLst>
            <pc:docMk/>
            <pc:sldMk cId="1930808568" sldId="697"/>
            <ac:picMk id="2" creationId="{00000000-0000-0000-0000-000000000000}"/>
          </ac:picMkLst>
        </pc:picChg>
      </pc:sldChg>
      <pc:sldChg chg="modSp mod">
        <pc:chgData name="Halyna Semytska" userId="17aed0cd-5d75-4cee-bd4d-9c15afe32231" providerId="ADAL" clId="{D365CD16-3B59-46A8-8710-C868E688D3A7}" dt="2023-08-09T13:32:03.001" v="495" actId="20577"/>
        <pc:sldMkLst>
          <pc:docMk/>
          <pc:sldMk cId="4226030283" sldId="702"/>
        </pc:sldMkLst>
        <pc:graphicFrameChg chg="modGraphic">
          <ac:chgData name="Halyna Semytska" userId="17aed0cd-5d75-4cee-bd4d-9c15afe32231" providerId="ADAL" clId="{D365CD16-3B59-46A8-8710-C868E688D3A7}" dt="2023-08-09T13:32:03.001" v="495" actId="20577"/>
          <ac:graphicFrameMkLst>
            <pc:docMk/>
            <pc:sldMk cId="4226030283" sldId="702"/>
            <ac:graphicFrameMk id="3" creationId="{00000000-0000-0000-0000-000000000000}"/>
          </ac:graphicFrameMkLst>
        </pc:graphicFrameChg>
      </pc:sldChg>
      <pc:sldChg chg="modSp mod">
        <pc:chgData name="Halyna Semytska" userId="17aed0cd-5d75-4cee-bd4d-9c15afe32231" providerId="ADAL" clId="{D365CD16-3B59-46A8-8710-C868E688D3A7}" dt="2023-08-09T13:37:02.685" v="619" actId="20577"/>
        <pc:sldMkLst>
          <pc:docMk/>
          <pc:sldMk cId="263002721" sldId="703"/>
        </pc:sldMkLst>
        <pc:spChg chg="mod">
          <ac:chgData name="Halyna Semytska" userId="17aed0cd-5d75-4cee-bd4d-9c15afe32231" providerId="ADAL" clId="{D365CD16-3B59-46A8-8710-C868E688D3A7}" dt="2023-08-09T13:37:02.685" v="619" actId="20577"/>
          <ac:spMkLst>
            <pc:docMk/>
            <pc:sldMk cId="263002721" sldId="703"/>
            <ac:spMk id="3" creationId="{00000000-0000-0000-0000-000000000000}"/>
          </ac:spMkLst>
        </pc:spChg>
        <pc:spChg chg="mod">
          <ac:chgData name="Halyna Semytska" userId="17aed0cd-5d75-4cee-bd4d-9c15afe32231" providerId="ADAL" clId="{D365CD16-3B59-46A8-8710-C868E688D3A7}" dt="2023-08-09T13:36:23.342" v="617" actId="1076"/>
          <ac:spMkLst>
            <pc:docMk/>
            <pc:sldMk cId="263002721" sldId="703"/>
            <ac:spMk id="13" creationId="{00000000-0000-0000-0000-000000000000}"/>
          </ac:spMkLst>
        </pc:spChg>
        <pc:graphicFrameChg chg="mod">
          <ac:chgData name="Halyna Semytska" userId="17aed0cd-5d75-4cee-bd4d-9c15afe32231" providerId="ADAL" clId="{D365CD16-3B59-46A8-8710-C868E688D3A7}" dt="2023-08-09T13:36:20.397" v="616" actId="20577"/>
          <ac:graphicFrameMkLst>
            <pc:docMk/>
            <pc:sldMk cId="263002721" sldId="703"/>
            <ac:graphicFrameMk id="4" creationId="{00000000-0000-0000-0000-000000000000}"/>
          </ac:graphicFrameMkLst>
        </pc:graphicFrameChg>
      </pc:sldChg>
      <pc:sldChg chg="modSp mod">
        <pc:chgData name="Halyna Semytska" userId="17aed0cd-5d75-4cee-bd4d-9c15afe32231" providerId="ADAL" clId="{D365CD16-3B59-46A8-8710-C868E688D3A7}" dt="2023-08-09T13:18:06.894" v="306" actId="1076"/>
        <pc:sldMkLst>
          <pc:docMk/>
          <pc:sldMk cId="244141396" sldId="736"/>
        </pc:sldMkLst>
        <pc:spChg chg="mod">
          <ac:chgData name="Halyna Semytska" userId="17aed0cd-5d75-4cee-bd4d-9c15afe32231" providerId="ADAL" clId="{D365CD16-3B59-46A8-8710-C868E688D3A7}" dt="2023-08-09T13:17:59.217" v="305" actId="6549"/>
          <ac:spMkLst>
            <pc:docMk/>
            <pc:sldMk cId="244141396" sldId="736"/>
            <ac:spMk id="3" creationId="{00000000-0000-0000-0000-000000000000}"/>
          </ac:spMkLst>
        </pc:spChg>
        <pc:grpChg chg="mod">
          <ac:chgData name="Halyna Semytska" userId="17aed0cd-5d75-4cee-bd4d-9c15afe32231" providerId="ADAL" clId="{D365CD16-3B59-46A8-8710-C868E688D3A7}" dt="2023-08-09T13:18:06.894" v="306" actId="1076"/>
          <ac:grpSpMkLst>
            <pc:docMk/>
            <pc:sldMk cId="244141396" sldId="736"/>
            <ac:grpSpMk id="17" creationId="{00000000-0000-0000-0000-000000000000}"/>
          </ac:grpSpMkLst>
        </pc:grpChg>
      </pc:sldChg>
      <pc:sldChg chg="modSp mod">
        <pc:chgData name="Halyna Semytska" userId="17aed0cd-5d75-4cee-bd4d-9c15afe32231" providerId="ADAL" clId="{D365CD16-3B59-46A8-8710-C868E688D3A7}" dt="2023-08-09T13:23:24.516" v="482" actId="20577"/>
        <pc:sldMkLst>
          <pc:docMk/>
          <pc:sldMk cId="38463148" sldId="740"/>
        </pc:sldMkLst>
        <pc:spChg chg="mod">
          <ac:chgData name="Halyna Semytska" userId="17aed0cd-5d75-4cee-bd4d-9c15afe32231" providerId="ADAL" clId="{D365CD16-3B59-46A8-8710-C868E688D3A7}" dt="2023-08-09T13:22:07.502" v="416" actId="1076"/>
          <ac:spMkLst>
            <pc:docMk/>
            <pc:sldMk cId="38463148" sldId="740"/>
            <ac:spMk id="9" creationId="{00000000-0000-0000-0000-000000000000}"/>
          </ac:spMkLst>
        </pc:spChg>
        <pc:graphicFrameChg chg="mod modGraphic">
          <ac:chgData name="Halyna Semytska" userId="17aed0cd-5d75-4cee-bd4d-9c15afe32231" providerId="ADAL" clId="{D365CD16-3B59-46A8-8710-C868E688D3A7}" dt="2023-08-09T13:23:24.516" v="482" actId="20577"/>
          <ac:graphicFrameMkLst>
            <pc:docMk/>
            <pc:sldMk cId="38463148" sldId="740"/>
            <ac:graphicFrameMk id="2" creationId="{00000000-0000-0000-0000-000000000000}"/>
          </ac:graphicFrameMkLst>
        </pc:graphicFrameChg>
      </pc:sldChg>
      <pc:sldChg chg="modSp mod">
        <pc:chgData name="Halyna Semytska" userId="17aed0cd-5d75-4cee-bd4d-9c15afe32231" providerId="ADAL" clId="{D365CD16-3B59-46A8-8710-C868E688D3A7}" dt="2023-08-09T13:24:26.235" v="483" actId="20577"/>
        <pc:sldMkLst>
          <pc:docMk/>
          <pc:sldMk cId="1957248855" sldId="742"/>
        </pc:sldMkLst>
        <pc:spChg chg="mod">
          <ac:chgData name="Halyna Semytska" userId="17aed0cd-5d75-4cee-bd4d-9c15afe32231" providerId="ADAL" clId="{D365CD16-3B59-46A8-8710-C868E688D3A7}" dt="2023-08-09T13:24:26.235" v="483" actId="20577"/>
          <ac:spMkLst>
            <pc:docMk/>
            <pc:sldMk cId="1957248855" sldId="742"/>
            <ac:spMk id="96" creationId="{00000000-0000-0000-0000-000000000000}"/>
          </ac:spMkLst>
        </pc:spChg>
      </pc:sldChg>
      <pc:sldChg chg="modSp mod">
        <pc:chgData name="Halyna Semytska" userId="17aed0cd-5d75-4cee-bd4d-9c15afe32231" providerId="ADAL" clId="{D365CD16-3B59-46A8-8710-C868E688D3A7}" dt="2023-08-09T12:56:49.189" v="89" actId="20577"/>
        <pc:sldMkLst>
          <pc:docMk/>
          <pc:sldMk cId="1321348499" sldId="752"/>
        </pc:sldMkLst>
        <pc:spChg chg="mod">
          <ac:chgData name="Halyna Semytska" userId="17aed0cd-5d75-4cee-bd4d-9c15afe32231" providerId="ADAL" clId="{D365CD16-3B59-46A8-8710-C868E688D3A7}" dt="2023-08-09T12:56:49.189" v="89" actId="20577"/>
          <ac:spMkLst>
            <pc:docMk/>
            <pc:sldMk cId="1321348499" sldId="752"/>
            <ac:spMk id="3" creationId="{00000000-0000-0000-0000-000000000000}"/>
          </ac:spMkLst>
        </pc:spChg>
      </pc:sldChg>
      <pc:sldChg chg="modSp">
        <pc:chgData name="Halyna Semytska" userId="17aed0cd-5d75-4cee-bd4d-9c15afe32231" providerId="ADAL" clId="{D365CD16-3B59-46A8-8710-C868E688D3A7}" dt="2023-08-09T13:06:41.727" v="247" actId="1076"/>
        <pc:sldMkLst>
          <pc:docMk/>
          <pc:sldMk cId="258471751" sldId="759"/>
        </pc:sldMkLst>
        <pc:spChg chg="mod">
          <ac:chgData name="Halyna Semytska" userId="17aed0cd-5d75-4cee-bd4d-9c15afe32231" providerId="ADAL" clId="{D365CD16-3B59-46A8-8710-C868E688D3A7}" dt="2023-08-09T13:06:41.727" v="247" actId="1076"/>
          <ac:spMkLst>
            <pc:docMk/>
            <pc:sldMk cId="258471751" sldId="759"/>
            <ac:spMk id="109573" creationId="{00000000-0000-0000-0000-000000000000}"/>
          </ac:spMkLst>
        </pc:spChg>
      </pc:sldChg>
      <pc:sldChg chg="modSp mod">
        <pc:chgData name="Halyna Semytska" userId="17aed0cd-5d75-4cee-bd4d-9c15afe32231" providerId="ADAL" clId="{D365CD16-3B59-46A8-8710-C868E688D3A7}" dt="2023-08-09T13:04:08.043" v="244" actId="20577"/>
        <pc:sldMkLst>
          <pc:docMk/>
          <pc:sldMk cId="616935935" sldId="779"/>
        </pc:sldMkLst>
        <pc:spChg chg="mod">
          <ac:chgData name="Halyna Semytska" userId="17aed0cd-5d75-4cee-bd4d-9c15afe32231" providerId="ADAL" clId="{D365CD16-3B59-46A8-8710-C868E688D3A7}" dt="2023-08-09T13:04:08.043" v="244" actId="20577"/>
          <ac:spMkLst>
            <pc:docMk/>
            <pc:sldMk cId="616935935" sldId="779"/>
            <ac:spMk id="5" creationId="{00000000-0000-0000-0000-000000000000}"/>
          </ac:spMkLst>
        </pc:spChg>
      </pc:sldChg>
    </pc:docChg>
  </pc:docChgLst>
  <pc:docChgLst>
    <pc:chgData name="Halyna Semytska" userId="17aed0cd-5d75-4cee-bd4d-9c15afe32231" providerId="ADAL" clId="{C80041FA-5352-4E58-8BA4-0478BFDDC528}"/>
    <pc:docChg chg="undo redo custSel modSld">
      <pc:chgData name="Halyna Semytska" userId="17aed0cd-5d75-4cee-bd4d-9c15afe32231" providerId="ADAL" clId="{C80041FA-5352-4E58-8BA4-0478BFDDC528}" dt="2023-07-11T07:11:12.559" v="4654" actId="13926"/>
      <pc:docMkLst>
        <pc:docMk/>
      </pc:docMkLst>
      <pc:sldChg chg="modSp mod">
        <pc:chgData name="Halyna Semytska" userId="17aed0cd-5d75-4cee-bd4d-9c15afe32231" providerId="ADAL" clId="{C80041FA-5352-4E58-8BA4-0478BFDDC528}" dt="2023-07-08T12:36:31.800" v="4321" actId="20577"/>
        <pc:sldMkLst>
          <pc:docMk/>
          <pc:sldMk cId="0" sldId="668"/>
        </pc:sldMkLst>
        <pc:spChg chg="mod">
          <ac:chgData name="Halyna Semytska" userId="17aed0cd-5d75-4cee-bd4d-9c15afe32231" providerId="ADAL" clId="{C80041FA-5352-4E58-8BA4-0478BFDDC528}" dt="2023-07-08T12:36:31.800" v="4321" actId="20577"/>
          <ac:spMkLst>
            <pc:docMk/>
            <pc:sldMk cId="0" sldId="668"/>
            <ac:spMk id="4098" creationId="{00000000-0000-0000-0000-000000000000}"/>
          </ac:spMkLst>
        </pc:spChg>
      </pc:sldChg>
      <pc:sldChg chg="modSp mod">
        <pc:chgData name="Halyna Semytska" userId="17aed0cd-5d75-4cee-bd4d-9c15afe32231" providerId="ADAL" clId="{C80041FA-5352-4E58-8BA4-0478BFDDC528}" dt="2023-07-08T12:05:34.438" v="4187" actId="20577"/>
        <pc:sldMkLst>
          <pc:docMk/>
          <pc:sldMk cId="0" sldId="681"/>
        </pc:sldMkLst>
        <pc:spChg chg="mod">
          <ac:chgData name="Halyna Semytska" userId="17aed0cd-5d75-4cee-bd4d-9c15afe32231" providerId="ADAL" clId="{C80041FA-5352-4E58-8BA4-0478BFDDC528}" dt="2023-07-08T11:58:41.765" v="4164" actId="20577"/>
          <ac:spMkLst>
            <pc:docMk/>
            <pc:sldMk cId="0" sldId="681"/>
            <ac:spMk id="2" creationId="{00000000-0000-0000-0000-000000000000}"/>
          </ac:spMkLst>
        </pc:spChg>
        <pc:spChg chg="mod">
          <ac:chgData name="Halyna Semytska" userId="17aed0cd-5d75-4cee-bd4d-9c15afe32231" providerId="ADAL" clId="{C80041FA-5352-4E58-8BA4-0478BFDDC528}" dt="2023-07-08T11:55:38.753" v="4096" actId="20577"/>
          <ac:spMkLst>
            <pc:docMk/>
            <pc:sldMk cId="0" sldId="681"/>
            <ac:spMk id="10" creationId="{00000000-0000-0000-0000-000000000000}"/>
          </ac:spMkLst>
        </pc:spChg>
        <pc:graphicFrameChg chg="mod">
          <ac:chgData name="Halyna Semytska" userId="17aed0cd-5d75-4cee-bd4d-9c15afe32231" providerId="ADAL" clId="{C80041FA-5352-4E58-8BA4-0478BFDDC528}" dt="2023-07-08T12:05:34.438" v="4187" actId="20577"/>
          <ac:graphicFrameMkLst>
            <pc:docMk/>
            <pc:sldMk cId="0" sldId="681"/>
            <ac:graphicFrameMk id="8" creationId="{00000000-0000-0000-0000-000000000000}"/>
          </ac:graphicFrameMkLst>
        </pc:graphicFrameChg>
      </pc:sldChg>
      <pc:sldChg chg="delSp modSp mod modNotesTx">
        <pc:chgData name="Halyna Semytska" userId="17aed0cd-5d75-4cee-bd4d-9c15afe32231" providerId="ADAL" clId="{C80041FA-5352-4E58-8BA4-0478BFDDC528}" dt="2023-07-09T19:18:05.904" v="4652" actId="6549"/>
        <pc:sldMkLst>
          <pc:docMk/>
          <pc:sldMk cId="0" sldId="685"/>
        </pc:sldMkLst>
        <pc:spChg chg="mod">
          <ac:chgData name="Halyna Semytska" userId="17aed0cd-5d75-4cee-bd4d-9c15afe32231" providerId="ADAL" clId="{C80041FA-5352-4E58-8BA4-0478BFDDC528}" dt="2023-07-08T08:37:05.025" v="2436"/>
          <ac:spMkLst>
            <pc:docMk/>
            <pc:sldMk cId="0" sldId="685"/>
            <ac:spMk id="2" creationId="{00000000-0000-0000-0000-000000000000}"/>
          </ac:spMkLst>
        </pc:spChg>
        <pc:spChg chg="mod">
          <ac:chgData name="Halyna Semytska" userId="17aed0cd-5d75-4cee-bd4d-9c15afe32231" providerId="ADAL" clId="{C80041FA-5352-4E58-8BA4-0478BFDDC528}" dt="2023-07-09T19:13:21.604" v="4342" actId="18245"/>
          <ac:spMkLst>
            <pc:docMk/>
            <pc:sldMk cId="0" sldId="685"/>
            <ac:spMk id="4" creationId="{039477D1-50F4-1EDC-60A3-EAEE48298C44}"/>
          </ac:spMkLst>
        </pc:spChg>
        <pc:spChg chg="mod">
          <ac:chgData name="Halyna Semytska" userId="17aed0cd-5d75-4cee-bd4d-9c15afe32231" providerId="ADAL" clId="{C80041FA-5352-4E58-8BA4-0478BFDDC528}" dt="2023-07-08T08:38:26.090" v="2482" actId="20577"/>
          <ac:spMkLst>
            <pc:docMk/>
            <pc:sldMk cId="0" sldId="685"/>
            <ac:spMk id="6" creationId="{00000000-0000-0000-0000-000000000000}"/>
          </ac:spMkLst>
        </pc:spChg>
        <pc:spChg chg="mod">
          <ac:chgData name="Halyna Semytska" userId="17aed0cd-5d75-4cee-bd4d-9c15afe32231" providerId="ADAL" clId="{C80041FA-5352-4E58-8BA4-0478BFDDC528}" dt="2023-07-09T19:17:40.611" v="4649" actId="121"/>
          <ac:spMkLst>
            <pc:docMk/>
            <pc:sldMk cId="0" sldId="685"/>
            <ac:spMk id="7" creationId="{06F97800-A8E2-8C8D-F832-B02BD0D64F54}"/>
          </ac:spMkLst>
        </pc:spChg>
        <pc:spChg chg="mod">
          <ac:chgData name="Halyna Semytska" userId="17aed0cd-5d75-4cee-bd4d-9c15afe32231" providerId="ADAL" clId="{C80041FA-5352-4E58-8BA4-0478BFDDC528}" dt="2023-07-09T19:13:21.604" v="4342" actId="18245"/>
          <ac:spMkLst>
            <pc:docMk/>
            <pc:sldMk cId="0" sldId="685"/>
            <ac:spMk id="9" creationId="{0533BBEC-C103-F86D-8021-28B2B2DA712A}"/>
          </ac:spMkLst>
        </pc:spChg>
        <pc:spChg chg="mod">
          <ac:chgData name="Halyna Semytska" userId="17aed0cd-5d75-4cee-bd4d-9c15afe32231" providerId="ADAL" clId="{C80041FA-5352-4E58-8BA4-0478BFDDC528}" dt="2023-07-09T19:13:21.604" v="4342" actId="18245"/>
          <ac:spMkLst>
            <pc:docMk/>
            <pc:sldMk cId="0" sldId="685"/>
            <ac:spMk id="10" creationId="{D9E468C0-EB2C-E553-EAF2-9AA8D0FA425D}"/>
          </ac:spMkLst>
        </pc:spChg>
        <pc:spChg chg="mod">
          <ac:chgData name="Halyna Semytska" userId="17aed0cd-5d75-4cee-bd4d-9c15afe32231" providerId="ADAL" clId="{C80041FA-5352-4E58-8BA4-0478BFDDC528}" dt="2023-07-09T19:13:21.604" v="4342" actId="18245"/>
          <ac:spMkLst>
            <pc:docMk/>
            <pc:sldMk cId="0" sldId="685"/>
            <ac:spMk id="11" creationId="{A71B7DB9-7FC6-7CAB-56C6-D54001513250}"/>
          </ac:spMkLst>
        </pc:spChg>
        <pc:spChg chg="mod">
          <ac:chgData name="Halyna Semytska" userId="17aed0cd-5d75-4cee-bd4d-9c15afe32231" providerId="ADAL" clId="{C80041FA-5352-4E58-8BA4-0478BFDDC528}" dt="2023-07-08T08:38:54.738" v="2489" actId="20577"/>
          <ac:spMkLst>
            <pc:docMk/>
            <pc:sldMk cId="0" sldId="685"/>
            <ac:spMk id="12" creationId="{00000000-0000-0000-0000-000000000000}"/>
          </ac:spMkLst>
        </pc:spChg>
        <pc:spChg chg="mod">
          <ac:chgData name="Halyna Semytska" userId="17aed0cd-5d75-4cee-bd4d-9c15afe32231" providerId="ADAL" clId="{C80041FA-5352-4E58-8BA4-0478BFDDC528}" dt="2023-07-09T19:13:21.604" v="4342" actId="18245"/>
          <ac:spMkLst>
            <pc:docMk/>
            <pc:sldMk cId="0" sldId="685"/>
            <ac:spMk id="13" creationId="{92946497-08A9-34C5-16CC-7DE6B4B7ECF0}"/>
          </ac:spMkLst>
        </pc:spChg>
        <pc:spChg chg="mod">
          <ac:chgData name="Halyna Semytska" userId="17aed0cd-5d75-4cee-bd4d-9c15afe32231" providerId="ADAL" clId="{C80041FA-5352-4E58-8BA4-0478BFDDC528}" dt="2023-07-08T08:39:05.841" v="2505" actId="20577"/>
          <ac:spMkLst>
            <pc:docMk/>
            <pc:sldMk cId="0" sldId="685"/>
            <ac:spMk id="14" creationId="{00000000-0000-0000-0000-000000000000}"/>
          </ac:spMkLst>
        </pc:spChg>
        <pc:spChg chg="mod">
          <ac:chgData name="Halyna Semytska" userId="17aed0cd-5d75-4cee-bd4d-9c15afe32231" providerId="ADAL" clId="{C80041FA-5352-4E58-8BA4-0478BFDDC528}" dt="2023-07-09T19:17:24.724" v="4648" actId="20577"/>
          <ac:spMkLst>
            <pc:docMk/>
            <pc:sldMk cId="0" sldId="685"/>
            <ac:spMk id="16" creationId="{00000000-0000-0000-0000-000000000000}"/>
          </ac:spMkLst>
        </pc:spChg>
        <pc:spChg chg="mod">
          <ac:chgData name="Halyna Semytska" userId="17aed0cd-5d75-4cee-bd4d-9c15afe32231" providerId="ADAL" clId="{C80041FA-5352-4E58-8BA4-0478BFDDC528}" dt="2023-07-09T19:13:21.604" v="4342" actId="18245"/>
          <ac:spMkLst>
            <pc:docMk/>
            <pc:sldMk cId="0" sldId="685"/>
            <ac:spMk id="17" creationId="{46E32972-30EF-0352-BD01-AF41E25B1EF7}"/>
          </ac:spMkLst>
        </pc:spChg>
        <pc:spChg chg="mod">
          <ac:chgData name="Halyna Semytska" userId="17aed0cd-5d75-4cee-bd4d-9c15afe32231" providerId="ADAL" clId="{C80041FA-5352-4E58-8BA4-0478BFDDC528}" dt="2023-07-09T19:13:21.604" v="4342" actId="18245"/>
          <ac:spMkLst>
            <pc:docMk/>
            <pc:sldMk cId="0" sldId="685"/>
            <ac:spMk id="19" creationId="{F2B62104-606B-0B5B-0CCD-7E63EE1CD875}"/>
          </ac:spMkLst>
        </pc:spChg>
        <pc:spChg chg="mod">
          <ac:chgData name="Halyna Semytska" userId="17aed0cd-5d75-4cee-bd4d-9c15afe32231" providerId="ADAL" clId="{C80041FA-5352-4E58-8BA4-0478BFDDC528}" dt="2023-07-09T19:17:46.885" v="4650" actId="121"/>
          <ac:spMkLst>
            <pc:docMk/>
            <pc:sldMk cId="0" sldId="685"/>
            <ac:spMk id="21" creationId="{00000000-0000-0000-0000-000000000000}"/>
          </ac:spMkLst>
        </pc:spChg>
        <pc:spChg chg="mod">
          <ac:chgData name="Halyna Semytska" userId="17aed0cd-5d75-4cee-bd4d-9c15afe32231" providerId="ADAL" clId="{C80041FA-5352-4E58-8BA4-0478BFDDC528}" dt="2023-07-09T19:15:52.233" v="4565" actId="20577"/>
          <ac:spMkLst>
            <pc:docMk/>
            <pc:sldMk cId="0" sldId="685"/>
            <ac:spMk id="22" creationId="{00000000-0000-0000-0000-000000000000}"/>
          </ac:spMkLst>
        </pc:spChg>
        <pc:spChg chg="mod">
          <ac:chgData name="Halyna Semytska" userId="17aed0cd-5d75-4cee-bd4d-9c15afe32231" providerId="ADAL" clId="{C80041FA-5352-4E58-8BA4-0478BFDDC528}" dt="2023-07-09T19:13:21.604" v="4342" actId="18245"/>
          <ac:spMkLst>
            <pc:docMk/>
            <pc:sldMk cId="0" sldId="685"/>
            <ac:spMk id="23" creationId="{D89250E3-23EA-D98A-3B7C-CE5DE28333A9}"/>
          </ac:spMkLst>
        </pc:spChg>
        <pc:spChg chg="mod">
          <ac:chgData name="Halyna Semytska" userId="17aed0cd-5d75-4cee-bd4d-9c15afe32231" providerId="ADAL" clId="{C80041FA-5352-4E58-8BA4-0478BFDDC528}" dt="2023-07-09T19:17:53.393" v="4651" actId="121"/>
          <ac:spMkLst>
            <pc:docMk/>
            <pc:sldMk cId="0" sldId="685"/>
            <ac:spMk id="24" creationId="{7611155D-2850-FA90-E5DD-80D82DB158D9}"/>
          </ac:spMkLst>
        </pc:spChg>
        <pc:spChg chg="mod">
          <ac:chgData name="Halyna Semytska" userId="17aed0cd-5d75-4cee-bd4d-9c15afe32231" providerId="ADAL" clId="{C80041FA-5352-4E58-8BA4-0478BFDDC528}" dt="2023-07-09T19:13:21.604" v="4342" actId="18245"/>
          <ac:spMkLst>
            <pc:docMk/>
            <pc:sldMk cId="0" sldId="685"/>
            <ac:spMk id="25" creationId="{3E7C16A7-5013-54CC-BDCE-E3989681054A}"/>
          </ac:spMkLst>
        </pc:spChg>
        <pc:spChg chg="mod">
          <ac:chgData name="Halyna Semytska" userId="17aed0cd-5d75-4cee-bd4d-9c15afe32231" providerId="ADAL" clId="{C80041FA-5352-4E58-8BA4-0478BFDDC528}" dt="2023-07-09T19:13:21.604" v="4342" actId="18245"/>
          <ac:spMkLst>
            <pc:docMk/>
            <pc:sldMk cId="0" sldId="685"/>
            <ac:spMk id="26" creationId="{0D08DD18-6DC9-B4B6-6CF8-1ECFCDA41B09}"/>
          </ac:spMkLst>
        </pc:spChg>
        <pc:spChg chg="mod">
          <ac:chgData name="Halyna Semytska" userId="17aed0cd-5d75-4cee-bd4d-9c15afe32231" providerId="ADAL" clId="{C80041FA-5352-4E58-8BA4-0478BFDDC528}" dt="2023-07-09T19:13:21.604" v="4342" actId="18245"/>
          <ac:spMkLst>
            <pc:docMk/>
            <pc:sldMk cId="0" sldId="685"/>
            <ac:spMk id="27" creationId="{5018947C-A742-6F5E-C392-C876FE49564D}"/>
          </ac:spMkLst>
        </pc:spChg>
        <pc:spChg chg="mod">
          <ac:chgData name="Halyna Semytska" userId="17aed0cd-5d75-4cee-bd4d-9c15afe32231" providerId="ADAL" clId="{C80041FA-5352-4E58-8BA4-0478BFDDC528}" dt="2023-07-09T19:13:21.604" v="4342" actId="18245"/>
          <ac:spMkLst>
            <pc:docMk/>
            <pc:sldMk cId="0" sldId="685"/>
            <ac:spMk id="28" creationId="{537BA63D-54E2-D6B2-31F1-D0015BF30CC8}"/>
          </ac:spMkLst>
        </pc:spChg>
        <pc:spChg chg="mod">
          <ac:chgData name="Halyna Semytska" userId="17aed0cd-5d75-4cee-bd4d-9c15afe32231" providerId="ADAL" clId="{C80041FA-5352-4E58-8BA4-0478BFDDC528}" dt="2023-07-09T19:13:21.604" v="4342" actId="18245"/>
          <ac:spMkLst>
            <pc:docMk/>
            <pc:sldMk cId="0" sldId="685"/>
            <ac:spMk id="29" creationId="{101CCF5D-6BF5-5BD4-7DBD-09BDE368AA05}"/>
          </ac:spMkLst>
        </pc:spChg>
        <pc:spChg chg="mod">
          <ac:chgData name="Halyna Semytska" userId="17aed0cd-5d75-4cee-bd4d-9c15afe32231" providerId="ADAL" clId="{C80041FA-5352-4E58-8BA4-0478BFDDC528}" dt="2023-07-09T19:13:21.604" v="4342" actId="18245"/>
          <ac:spMkLst>
            <pc:docMk/>
            <pc:sldMk cId="0" sldId="685"/>
            <ac:spMk id="30" creationId="{A08E549D-82BB-C7EA-E9C9-4358E5FB7CB1}"/>
          </ac:spMkLst>
        </pc:spChg>
        <pc:grpChg chg="mod">
          <ac:chgData name="Halyna Semytska" userId="17aed0cd-5d75-4cee-bd4d-9c15afe32231" providerId="ADAL" clId="{C80041FA-5352-4E58-8BA4-0478BFDDC528}" dt="2023-07-09T19:13:21.604" v="4342" actId="18245"/>
          <ac:grpSpMkLst>
            <pc:docMk/>
            <pc:sldMk cId="0" sldId="685"/>
            <ac:grpSpMk id="3" creationId="{2A9D0C85-37E1-6081-2EB5-A8AFC4CFAC51}"/>
          </ac:grpSpMkLst>
        </pc:grpChg>
        <pc:graphicFrameChg chg="del mod">
          <ac:chgData name="Halyna Semytska" userId="17aed0cd-5d75-4cee-bd4d-9c15afe32231" providerId="ADAL" clId="{C80041FA-5352-4E58-8BA4-0478BFDDC528}" dt="2023-07-09T19:13:21.604" v="4342" actId="18245"/>
          <ac:graphicFrameMkLst>
            <pc:docMk/>
            <pc:sldMk cId="0" sldId="685"/>
            <ac:graphicFrameMk id="8" creationId="{00000000-0000-0000-0000-000000000000}"/>
          </ac:graphicFrameMkLst>
        </pc:graphicFrameChg>
      </pc:sldChg>
      <pc:sldChg chg="modSp mod">
        <pc:chgData name="Halyna Semytska" userId="17aed0cd-5d75-4cee-bd4d-9c15afe32231" providerId="ADAL" clId="{C80041FA-5352-4E58-8BA4-0478BFDDC528}" dt="2023-07-11T07:10:52.219" v="4653" actId="13926"/>
        <pc:sldMkLst>
          <pc:docMk/>
          <pc:sldMk cId="1930808568" sldId="697"/>
        </pc:sldMkLst>
        <pc:spChg chg="mod">
          <ac:chgData name="Halyna Semytska" userId="17aed0cd-5d75-4cee-bd4d-9c15afe32231" providerId="ADAL" clId="{C80041FA-5352-4E58-8BA4-0478BFDDC528}" dt="2023-07-07T19:55:39.554" v="237" actId="1076"/>
          <ac:spMkLst>
            <pc:docMk/>
            <pc:sldMk cId="1930808568" sldId="697"/>
            <ac:spMk id="9" creationId="{00000000-0000-0000-0000-000000000000}"/>
          </ac:spMkLst>
        </pc:spChg>
        <pc:spChg chg="mod">
          <ac:chgData name="Halyna Semytska" userId="17aed0cd-5d75-4cee-bd4d-9c15afe32231" providerId="ADAL" clId="{C80041FA-5352-4E58-8BA4-0478BFDDC528}" dt="2023-07-11T07:10:52.219" v="4653" actId="13926"/>
          <ac:spMkLst>
            <pc:docMk/>
            <pc:sldMk cId="1930808568" sldId="697"/>
            <ac:spMk id="10" creationId="{00000000-0000-0000-0000-000000000000}"/>
          </ac:spMkLst>
        </pc:spChg>
        <pc:picChg chg="mod">
          <ac:chgData name="Halyna Semytska" userId="17aed0cd-5d75-4cee-bd4d-9c15afe32231" providerId="ADAL" clId="{C80041FA-5352-4E58-8BA4-0478BFDDC528}" dt="2023-07-07T20:12:37.442" v="426" actId="29295"/>
          <ac:picMkLst>
            <pc:docMk/>
            <pc:sldMk cId="1930808568" sldId="697"/>
            <ac:picMk id="2" creationId="{00000000-0000-0000-0000-000000000000}"/>
          </ac:picMkLst>
        </pc:picChg>
      </pc:sldChg>
      <pc:sldChg chg="modSp mod">
        <pc:chgData name="Halyna Semytska" userId="17aed0cd-5d75-4cee-bd4d-9c15afe32231" providerId="ADAL" clId="{C80041FA-5352-4E58-8BA4-0478BFDDC528}" dt="2023-07-08T11:04:40.889" v="3321" actId="1076"/>
        <pc:sldMkLst>
          <pc:docMk/>
          <pc:sldMk cId="4226030283" sldId="702"/>
        </pc:sldMkLst>
        <pc:spChg chg="mod">
          <ac:chgData name="Halyna Semytska" userId="17aed0cd-5d75-4cee-bd4d-9c15afe32231" providerId="ADAL" clId="{C80041FA-5352-4E58-8BA4-0478BFDDC528}" dt="2023-07-08T11:04:40.889" v="3321" actId="1076"/>
          <ac:spMkLst>
            <pc:docMk/>
            <pc:sldMk cId="4226030283" sldId="702"/>
            <ac:spMk id="6" creationId="{00000000-0000-0000-0000-000000000000}"/>
          </ac:spMkLst>
        </pc:spChg>
        <pc:spChg chg="mod">
          <ac:chgData name="Halyna Semytska" userId="17aed0cd-5d75-4cee-bd4d-9c15afe32231" providerId="ADAL" clId="{C80041FA-5352-4E58-8BA4-0478BFDDC528}" dt="2023-07-08T10:59:47.988" v="3310" actId="20577"/>
          <ac:spMkLst>
            <pc:docMk/>
            <pc:sldMk cId="4226030283" sldId="702"/>
            <ac:spMk id="84995" creationId="{00000000-0000-0000-0000-000000000000}"/>
          </ac:spMkLst>
        </pc:spChg>
        <pc:graphicFrameChg chg="mod modGraphic">
          <ac:chgData name="Halyna Semytska" userId="17aed0cd-5d75-4cee-bd4d-9c15afe32231" providerId="ADAL" clId="{C80041FA-5352-4E58-8BA4-0478BFDDC528}" dt="2023-07-08T11:04:25.016" v="3320" actId="20577"/>
          <ac:graphicFrameMkLst>
            <pc:docMk/>
            <pc:sldMk cId="4226030283" sldId="702"/>
            <ac:graphicFrameMk id="3" creationId="{00000000-0000-0000-0000-000000000000}"/>
          </ac:graphicFrameMkLst>
        </pc:graphicFrameChg>
      </pc:sldChg>
      <pc:sldChg chg="modSp mod">
        <pc:chgData name="Halyna Semytska" userId="17aed0cd-5d75-4cee-bd4d-9c15afe32231" providerId="ADAL" clId="{C80041FA-5352-4E58-8BA4-0478BFDDC528}" dt="2023-07-08T11:22:17.857" v="3926"/>
        <pc:sldMkLst>
          <pc:docMk/>
          <pc:sldMk cId="263002721" sldId="703"/>
        </pc:sldMkLst>
        <pc:spChg chg="mod">
          <ac:chgData name="Halyna Semytska" userId="17aed0cd-5d75-4cee-bd4d-9c15afe32231" providerId="ADAL" clId="{C80041FA-5352-4E58-8BA4-0478BFDDC528}" dt="2023-07-08T11:07:06.185" v="3351" actId="20577"/>
          <ac:spMkLst>
            <pc:docMk/>
            <pc:sldMk cId="263002721" sldId="703"/>
            <ac:spMk id="3" creationId="{00000000-0000-0000-0000-000000000000}"/>
          </ac:spMkLst>
        </pc:spChg>
        <pc:spChg chg="mod">
          <ac:chgData name="Halyna Semytska" userId="17aed0cd-5d75-4cee-bd4d-9c15afe32231" providerId="ADAL" clId="{C80041FA-5352-4E58-8BA4-0478BFDDC528}" dt="2023-07-08T11:08:51.903" v="3395" actId="20577"/>
          <ac:spMkLst>
            <pc:docMk/>
            <pc:sldMk cId="263002721" sldId="703"/>
            <ac:spMk id="9" creationId="{00000000-0000-0000-0000-000000000000}"/>
          </ac:spMkLst>
        </pc:spChg>
        <pc:spChg chg="mod">
          <ac:chgData name="Halyna Semytska" userId="17aed0cd-5d75-4cee-bd4d-9c15afe32231" providerId="ADAL" clId="{C80041FA-5352-4E58-8BA4-0478BFDDC528}" dt="2023-07-08T11:12:01.576" v="3416" actId="20577"/>
          <ac:spMkLst>
            <pc:docMk/>
            <pc:sldMk cId="263002721" sldId="703"/>
            <ac:spMk id="11" creationId="{00000000-0000-0000-0000-000000000000}"/>
          </ac:spMkLst>
        </pc:spChg>
        <pc:spChg chg="mod">
          <ac:chgData name="Halyna Semytska" userId="17aed0cd-5d75-4cee-bd4d-9c15afe32231" providerId="ADAL" clId="{C80041FA-5352-4E58-8BA4-0478BFDDC528}" dt="2023-07-08T11:05:19.945" v="3322"/>
          <ac:spMkLst>
            <pc:docMk/>
            <pc:sldMk cId="263002721" sldId="703"/>
            <ac:spMk id="86019" creationId="{00000000-0000-0000-0000-000000000000}"/>
          </ac:spMkLst>
        </pc:spChg>
        <pc:graphicFrameChg chg="mod">
          <ac:chgData name="Halyna Semytska" userId="17aed0cd-5d75-4cee-bd4d-9c15afe32231" providerId="ADAL" clId="{C80041FA-5352-4E58-8BA4-0478BFDDC528}" dt="2023-07-08T11:22:17.857" v="3926"/>
          <ac:graphicFrameMkLst>
            <pc:docMk/>
            <pc:sldMk cId="263002721" sldId="703"/>
            <ac:graphicFrameMk id="4" creationId="{00000000-0000-0000-0000-000000000000}"/>
          </ac:graphicFrameMkLst>
        </pc:graphicFrameChg>
      </pc:sldChg>
      <pc:sldChg chg="modSp mod">
        <pc:chgData name="Halyna Semytska" userId="17aed0cd-5d75-4cee-bd4d-9c15afe32231" providerId="ADAL" clId="{C80041FA-5352-4E58-8BA4-0478BFDDC528}" dt="2023-07-08T09:06:30.928" v="2726" actId="14100"/>
        <pc:sldMkLst>
          <pc:docMk/>
          <pc:sldMk cId="244141396" sldId="736"/>
        </pc:sldMkLst>
        <pc:spChg chg="mod">
          <ac:chgData name="Halyna Semytska" userId="17aed0cd-5d75-4cee-bd4d-9c15afe32231" providerId="ADAL" clId="{C80041FA-5352-4E58-8BA4-0478BFDDC528}" dt="2023-07-08T08:57:35.125" v="2663"/>
          <ac:spMkLst>
            <pc:docMk/>
            <pc:sldMk cId="244141396" sldId="736"/>
            <ac:spMk id="2" creationId="{00000000-0000-0000-0000-000000000000}"/>
          </ac:spMkLst>
        </pc:spChg>
        <pc:spChg chg="mod">
          <ac:chgData name="Halyna Semytska" userId="17aed0cd-5d75-4cee-bd4d-9c15afe32231" providerId="ADAL" clId="{C80041FA-5352-4E58-8BA4-0478BFDDC528}" dt="2023-07-08T08:57:02.134" v="2662" actId="20577"/>
          <ac:spMkLst>
            <pc:docMk/>
            <pc:sldMk cId="244141396" sldId="736"/>
            <ac:spMk id="4" creationId="{00000000-0000-0000-0000-000000000000}"/>
          </ac:spMkLst>
        </pc:spChg>
        <pc:spChg chg="mod">
          <ac:chgData name="Halyna Semytska" userId="17aed0cd-5d75-4cee-bd4d-9c15afe32231" providerId="ADAL" clId="{C80041FA-5352-4E58-8BA4-0478BFDDC528}" dt="2023-07-08T08:59:08.190" v="2664"/>
          <ac:spMkLst>
            <pc:docMk/>
            <pc:sldMk cId="244141396" sldId="736"/>
            <ac:spMk id="7" creationId="{00000000-0000-0000-0000-000000000000}"/>
          </ac:spMkLst>
        </pc:spChg>
        <pc:spChg chg="mod">
          <ac:chgData name="Halyna Semytska" userId="17aed0cd-5d75-4cee-bd4d-9c15afe32231" providerId="ADAL" clId="{C80041FA-5352-4E58-8BA4-0478BFDDC528}" dt="2023-07-08T09:01:25.199" v="2707" actId="14100"/>
          <ac:spMkLst>
            <pc:docMk/>
            <pc:sldMk cId="244141396" sldId="736"/>
            <ac:spMk id="8" creationId="{00000000-0000-0000-0000-000000000000}"/>
          </ac:spMkLst>
        </pc:spChg>
        <pc:spChg chg="mod">
          <ac:chgData name="Halyna Semytska" userId="17aed0cd-5d75-4cee-bd4d-9c15afe32231" providerId="ADAL" clId="{C80041FA-5352-4E58-8BA4-0478BFDDC528}" dt="2023-07-08T09:04:49.934" v="2723" actId="20577"/>
          <ac:spMkLst>
            <pc:docMk/>
            <pc:sldMk cId="244141396" sldId="736"/>
            <ac:spMk id="10" creationId="{00000000-0000-0000-0000-000000000000}"/>
          </ac:spMkLst>
        </pc:spChg>
        <pc:spChg chg="mod">
          <ac:chgData name="Halyna Semytska" userId="17aed0cd-5d75-4cee-bd4d-9c15afe32231" providerId="ADAL" clId="{C80041FA-5352-4E58-8BA4-0478BFDDC528}" dt="2023-07-08T09:06:30.928" v="2726" actId="14100"/>
          <ac:spMkLst>
            <pc:docMk/>
            <pc:sldMk cId="244141396" sldId="736"/>
            <ac:spMk id="16" creationId="{00000000-0000-0000-0000-000000000000}"/>
          </ac:spMkLst>
        </pc:spChg>
      </pc:sldChg>
      <pc:sldChg chg="modSp mod">
        <pc:chgData name="Halyna Semytska" userId="17aed0cd-5d75-4cee-bd4d-9c15afe32231" providerId="ADAL" clId="{C80041FA-5352-4E58-8BA4-0478BFDDC528}" dt="2023-07-08T10:13:56.512" v="3094" actId="20577"/>
        <pc:sldMkLst>
          <pc:docMk/>
          <pc:sldMk cId="38463148" sldId="740"/>
        </pc:sldMkLst>
        <pc:spChg chg="mod">
          <ac:chgData name="Halyna Semytska" userId="17aed0cd-5d75-4cee-bd4d-9c15afe32231" providerId="ADAL" clId="{C80041FA-5352-4E58-8BA4-0478BFDDC528}" dt="2023-07-08T10:13:56.512" v="3094" actId="20577"/>
          <ac:spMkLst>
            <pc:docMk/>
            <pc:sldMk cId="38463148" sldId="740"/>
            <ac:spMk id="48130" creationId="{00000000-0000-0000-0000-000000000000}"/>
          </ac:spMkLst>
        </pc:spChg>
        <pc:graphicFrameChg chg="mod modGraphic">
          <ac:chgData name="Halyna Semytska" userId="17aed0cd-5d75-4cee-bd4d-9c15afe32231" providerId="ADAL" clId="{C80041FA-5352-4E58-8BA4-0478BFDDC528}" dt="2023-07-08T09:24:13.647" v="3050" actId="1076"/>
          <ac:graphicFrameMkLst>
            <pc:docMk/>
            <pc:sldMk cId="38463148" sldId="740"/>
            <ac:graphicFrameMk id="2" creationId="{00000000-0000-0000-0000-000000000000}"/>
          </ac:graphicFrameMkLst>
        </pc:graphicFrameChg>
        <pc:picChg chg="mod">
          <ac:chgData name="Halyna Semytska" userId="17aed0cd-5d75-4cee-bd4d-9c15afe32231" providerId="ADAL" clId="{C80041FA-5352-4E58-8BA4-0478BFDDC528}" dt="2023-07-08T09:23:53.840" v="3047" actId="1076"/>
          <ac:picMkLst>
            <pc:docMk/>
            <pc:sldMk cId="38463148" sldId="740"/>
            <ac:picMk id="11" creationId="{00000000-0000-0000-0000-000000000000}"/>
          </ac:picMkLst>
        </pc:picChg>
        <pc:picChg chg="mod">
          <ac:chgData name="Halyna Semytska" userId="17aed0cd-5d75-4cee-bd4d-9c15afe32231" providerId="ADAL" clId="{C80041FA-5352-4E58-8BA4-0478BFDDC528}" dt="2023-07-08T09:23:55.814" v="3048" actId="1076"/>
          <ac:picMkLst>
            <pc:docMk/>
            <pc:sldMk cId="38463148" sldId="740"/>
            <ac:picMk id="12" creationId="{00000000-0000-0000-0000-000000000000}"/>
          </ac:picMkLst>
        </pc:picChg>
        <pc:picChg chg="mod">
          <ac:chgData name="Halyna Semytska" userId="17aed0cd-5d75-4cee-bd4d-9c15afe32231" providerId="ADAL" clId="{C80041FA-5352-4E58-8BA4-0478BFDDC528}" dt="2023-07-08T09:23:57.732" v="3049" actId="1076"/>
          <ac:picMkLst>
            <pc:docMk/>
            <pc:sldMk cId="38463148" sldId="740"/>
            <ac:picMk id="112642" creationId="{00000000-0000-0000-0000-000000000000}"/>
          </ac:picMkLst>
        </pc:picChg>
      </pc:sldChg>
      <pc:sldChg chg="modSp mod">
        <pc:chgData name="Halyna Semytska" userId="17aed0cd-5d75-4cee-bd4d-9c15afe32231" providerId="ADAL" clId="{C80041FA-5352-4E58-8BA4-0478BFDDC528}" dt="2023-07-08T09:07:47.358" v="2783" actId="1076"/>
        <pc:sldMkLst>
          <pc:docMk/>
          <pc:sldMk cId="583557232" sldId="741"/>
        </pc:sldMkLst>
        <pc:spChg chg="mod">
          <ac:chgData name="Halyna Semytska" userId="17aed0cd-5d75-4cee-bd4d-9c15afe32231" providerId="ADAL" clId="{C80041FA-5352-4E58-8BA4-0478BFDDC528}" dt="2023-07-08T09:06:57.214" v="2757" actId="20577"/>
          <ac:spMkLst>
            <pc:docMk/>
            <pc:sldMk cId="583557232" sldId="741"/>
            <ac:spMk id="2" creationId="{00000000-0000-0000-0000-000000000000}"/>
          </ac:spMkLst>
        </pc:spChg>
        <pc:spChg chg="mod">
          <ac:chgData name="Halyna Semytska" userId="17aed0cd-5d75-4cee-bd4d-9c15afe32231" providerId="ADAL" clId="{C80041FA-5352-4E58-8BA4-0478BFDDC528}" dt="2023-07-08T09:07:14.299" v="2781" actId="20577"/>
          <ac:spMkLst>
            <pc:docMk/>
            <pc:sldMk cId="583557232" sldId="741"/>
            <ac:spMk id="50180" creationId="{00000000-0000-0000-0000-000000000000}"/>
          </ac:spMkLst>
        </pc:spChg>
        <pc:picChg chg="mod">
          <ac:chgData name="Halyna Semytska" userId="17aed0cd-5d75-4cee-bd4d-9c15afe32231" providerId="ADAL" clId="{C80041FA-5352-4E58-8BA4-0478BFDDC528}" dt="2023-07-08T09:07:47.358" v="2783" actId="1076"/>
          <ac:picMkLst>
            <pc:docMk/>
            <pc:sldMk cId="583557232" sldId="741"/>
            <ac:picMk id="3" creationId="{00000000-0000-0000-0000-000000000000}"/>
          </ac:picMkLst>
        </pc:picChg>
      </pc:sldChg>
      <pc:sldChg chg="modSp mod">
        <pc:chgData name="Halyna Semytska" userId="17aed0cd-5d75-4cee-bd4d-9c15afe32231" providerId="ADAL" clId="{C80041FA-5352-4E58-8BA4-0478BFDDC528}" dt="2023-07-08T10:57:48.448" v="3248" actId="20577"/>
        <pc:sldMkLst>
          <pc:docMk/>
          <pc:sldMk cId="1957248855" sldId="742"/>
        </pc:sldMkLst>
        <pc:spChg chg="mod">
          <ac:chgData name="Halyna Semytska" userId="17aed0cd-5d75-4cee-bd4d-9c15afe32231" providerId="ADAL" clId="{C80041FA-5352-4E58-8BA4-0478BFDDC528}" dt="2023-07-08T10:16:35.240" v="3175" actId="20577"/>
          <ac:spMkLst>
            <pc:docMk/>
            <pc:sldMk cId="1957248855" sldId="742"/>
            <ac:spMk id="5" creationId="{00000000-0000-0000-0000-000000000000}"/>
          </ac:spMkLst>
        </pc:spChg>
        <pc:spChg chg="mod">
          <ac:chgData name="Halyna Semytska" userId="17aed0cd-5d75-4cee-bd4d-9c15afe32231" providerId="ADAL" clId="{C80041FA-5352-4E58-8BA4-0478BFDDC528}" dt="2023-07-08T10:14:11.917" v="3112" actId="20577"/>
          <ac:spMkLst>
            <pc:docMk/>
            <pc:sldMk cId="1957248855" sldId="742"/>
            <ac:spMk id="33" creationId="{00000000-0000-0000-0000-000000000000}"/>
          </ac:spMkLst>
        </pc:spChg>
        <pc:spChg chg="mod">
          <ac:chgData name="Halyna Semytska" userId="17aed0cd-5d75-4cee-bd4d-9c15afe32231" providerId="ADAL" clId="{C80041FA-5352-4E58-8BA4-0478BFDDC528}" dt="2023-07-08T10:16:43.228" v="3190" actId="20577"/>
          <ac:spMkLst>
            <pc:docMk/>
            <pc:sldMk cId="1957248855" sldId="742"/>
            <ac:spMk id="35" creationId="{00000000-0000-0000-0000-000000000000}"/>
          </ac:spMkLst>
        </pc:spChg>
        <pc:spChg chg="mod">
          <ac:chgData name="Halyna Semytska" userId="17aed0cd-5d75-4cee-bd4d-9c15afe32231" providerId="ADAL" clId="{C80041FA-5352-4E58-8BA4-0478BFDDC528}" dt="2023-07-08T10:17:08.407" v="3211" actId="14100"/>
          <ac:spMkLst>
            <pc:docMk/>
            <pc:sldMk cId="1957248855" sldId="742"/>
            <ac:spMk id="36" creationId="{00000000-0000-0000-0000-000000000000}"/>
          </ac:spMkLst>
        </pc:spChg>
        <pc:spChg chg="mod">
          <ac:chgData name="Halyna Semytska" userId="17aed0cd-5d75-4cee-bd4d-9c15afe32231" providerId="ADAL" clId="{C80041FA-5352-4E58-8BA4-0478BFDDC528}" dt="2023-07-08T10:15:28.031" v="3150" actId="20577"/>
          <ac:spMkLst>
            <pc:docMk/>
            <pc:sldMk cId="1957248855" sldId="742"/>
            <ac:spMk id="37" creationId="{00000000-0000-0000-0000-000000000000}"/>
          </ac:spMkLst>
        </pc:spChg>
        <pc:spChg chg="mod">
          <ac:chgData name="Halyna Semytska" userId="17aed0cd-5d75-4cee-bd4d-9c15afe32231" providerId="ADAL" clId="{C80041FA-5352-4E58-8BA4-0478BFDDC528}" dt="2023-07-08T10:47:37.037" v="3241" actId="20577"/>
          <ac:spMkLst>
            <pc:docMk/>
            <pc:sldMk cId="1957248855" sldId="742"/>
            <ac:spMk id="59" creationId="{00000000-0000-0000-0000-000000000000}"/>
          </ac:spMkLst>
        </pc:spChg>
        <pc:spChg chg="mod">
          <ac:chgData name="Halyna Semytska" userId="17aed0cd-5d75-4cee-bd4d-9c15afe32231" providerId="ADAL" clId="{C80041FA-5352-4E58-8BA4-0478BFDDC528}" dt="2023-07-08T10:17:56.628" v="3221" actId="20577"/>
          <ac:spMkLst>
            <pc:docMk/>
            <pc:sldMk cId="1957248855" sldId="742"/>
            <ac:spMk id="85" creationId="{00000000-0000-0000-0000-000000000000}"/>
          </ac:spMkLst>
        </pc:spChg>
        <pc:spChg chg="mod">
          <ac:chgData name="Halyna Semytska" userId="17aed0cd-5d75-4cee-bd4d-9c15afe32231" providerId="ADAL" clId="{C80041FA-5352-4E58-8BA4-0478BFDDC528}" dt="2023-07-08T10:57:02.489" v="3244" actId="14100"/>
          <ac:spMkLst>
            <pc:docMk/>
            <pc:sldMk cId="1957248855" sldId="742"/>
            <ac:spMk id="86" creationId="{00000000-0000-0000-0000-000000000000}"/>
          </ac:spMkLst>
        </pc:spChg>
        <pc:spChg chg="mod">
          <ac:chgData name="Halyna Semytska" userId="17aed0cd-5d75-4cee-bd4d-9c15afe32231" providerId="ADAL" clId="{C80041FA-5352-4E58-8BA4-0478BFDDC528}" dt="2023-07-08T10:57:48.448" v="3248" actId="20577"/>
          <ac:spMkLst>
            <pc:docMk/>
            <pc:sldMk cId="1957248855" sldId="742"/>
            <ac:spMk id="96" creationId="{00000000-0000-0000-0000-000000000000}"/>
          </ac:spMkLst>
        </pc:spChg>
        <pc:cxnChg chg="mod">
          <ac:chgData name="Halyna Semytska" userId="17aed0cd-5d75-4cee-bd4d-9c15afe32231" providerId="ADAL" clId="{C80041FA-5352-4E58-8BA4-0478BFDDC528}" dt="2023-07-08T10:17:08.407" v="3211" actId="14100"/>
          <ac:cxnSpMkLst>
            <pc:docMk/>
            <pc:sldMk cId="1957248855" sldId="742"/>
            <ac:cxnSpMk id="38" creationId="{00000000-0000-0000-0000-000000000000}"/>
          </ac:cxnSpMkLst>
        </pc:cxnChg>
        <pc:cxnChg chg="mod">
          <ac:chgData name="Halyna Semytska" userId="17aed0cd-5d75-4cee-bd4d-9c15afe32231" providerId="ADAL" clId="{C80041FA-5352-4E58-8BA4-0478BFDDC528}" dt="2023-07-08T10:57:02.489" v="3244" actId="14100"/>
          <ac:cxnSpMkLst>
            <pc:docMk/>
            <pc:sldMk cId="1957248855" sldId="742"/>
            <ac:cxnSpMk id="87" creationId="{00000000-0000-0000-0000-000000000000}"/>
          </ac:cxnSpMkLst>
        </pc:cxnChg>
        <pc:cxnChg chg="mod">
          <ac:chgData name="Halyna Semytska" userId="17aed0cd-5d75-4cee-bd4d-9c15afe32231" providerId="ADAL" clId="{C80041FA-5352-4E58-8BA4-0478BFDDC528}" dt="2023-07-08T10:57:45.898" v="3247" actId="14100"/>
          <ac:cxnSpMkLst>
            <pc:docMk/>
            <pc:sldMk cId="1957248855" sldId="742"/>
            <ac:cxnSpMk id="97" creationId="{00000000-0000-0000-0000-000000000000}"/>
          </ac:cxnSpMkLst>
        </pc:cxnChg>
      </pc:sldChg>
      <pc:sldChg chg="modSp mod">
        <pc:chgData name="Halyna Semytska" userId="17aed0cd-5d75-4cee-bd4d-9c15afe32231" providerId="ADAL" clId="{C80041FA-5352-4E58-8BA4-0478BFDDC528}" dt="2023-07-08T10:59:31.005" v="3289" actId="20577"/>
        <pc:sldMkLst>
          <pc:docMk/>
          <pc:sldMk cId="3732180668" sldId="744"/>
        </pc:sldMkLst>
        <pc:spChg chg="mod">
          <ac:chgData name="Halyna Semytska" userId="17aed0cd-5d75-4cee-bd4d-9c15afe32231" providerId="ADAL" clId="{C80041FA-5352-4E58-8BA4-0478BFDDC528}" dt="2023-07-08T10:59:31.005" v="3289" actId="20577"/>
          <ac:spMkLst>
            <pc:docMk/>
            <pc:sldMk cId="3732180668" sldId="744"/>
            <ac:spMk id="2" creationId="{00000000-0000-0000-0000-000000000000}"/>
          </ac:spMkLst>
        </pc:spChg>
      </pc:sldChg>
      <pc:sldChg chg="modSp mod modNotesTx">
        <pc:chgData name="Halyna Semytska" userId="17aed0cd-5d75-4cee-bd4d-9c15afe32231" providerId="ADAL" clId="{C80041FA-5352-4E58-8BA4-0478BFDDC528}" dt="2023-07-07T19:53:32.148" v="155"/>
        <pc:sldMkLst>
          <pc:docMk/>
          <pc:sldMk cId="3595514928" sldId="750"/>
        </pc:sldMkLst>
        <pc:spChg chg="mod">
          <ac:chgData name="Halyna Semytska" userId="17aed0cd-5d75-4cee-bd4d-9c15afe32231" providerId="ADAL" clId="{C80041FA-5352-4E58-8BA4-0478BFDDC528}" dt="2023-07-07T19:05:08.455" v="93" actId="6549"/>
          <ac:spMkLst>
            <pc:docMk/>
            <pc:sldMk cId="3595514928" sldId="750"/>
            <ac:spMk id="2" creationId="{00000000-0000-0000-0000-000000000000}"/>
          </ac:spMkLst>
        </pc:spChg>
        <pc:spChg chg="mod">
          <ac:chgData name="Halyna Semytska" userId="17aed0cd-5d75-4cee-bd4d-9c15afe32231" providerId="ADAL" clId="{C80041FA-5352-4E58-8BA4-0478BFDDC528}" dt="2023-07-07T19:02:59.595" v="64" actId="1076"/>
          <ac:spMkLst>
            <pc:docMk/>
            <pc:sldMk cId="3595514928" sldId="750"/>
            <ac:spMk id="7170" creationId="{00000000-0000-0000-0000-000000000000}"/>
          </ac:spMkLst>
        </pc:spChg>
      </pc:sldChg>
      <pc:sldChg chg="modSp mod">
        <pc:chgData name="Halyna Semytska" userId="17aed0cd-5d75-4cee-bd4d-9c15afe32231" providerId="ADAL" clId="{C80041FA-5352-4E58-8BA4-0478BFDDC528}" dt="2023-07-07T20:22:05.142" v="810" actId="20577"/>
        <pc:sldMkLst>
          <pc:docMk/>
          <pc:sldMk cId="1321348499" sldId="752"/>
        </pc:sldMkLst>
        <pc:spChg chg="mod">
          <ac:chgData name="Halyna Semytska" userId="17aed0cd-5d75-4cee-bd4d-9c15afe32231" providerId="ADAL" clId="{C80041FA-5352-4E58-8BA4-0478BFDDC528}" dt="2023-07-07T20:13:51.172" v="484" actId="20577"/>
          <ac:spMkLst>
            <pc:docMk/>
            <pc:sldMk cId="1321348499" sldId="752"/>
            <ac:spMk id="2" creationId="{00000000-0000-0000-0000-000000000000}"/>
          </ac:spMkLst>
        </pc:spChg>
        <pc:spChg chg="mod">
          <ac:chgData name="Halyna Semytska" userId="17aed0cd-5d75-4cee-bd4d-9c15afe32231" providerId="ADAL" clId="{C80041FA-5352-4E58-8BA4-0478BFDDC528}" dt="2023-07-07T20:22:05.142" v="810" actId="20577"/>
          <ac:spMkLst>
            <pc:docMk/>
            <pc:sldMk cId="1321348499" sldId="752"/>
            <ac:spMk id="3" creationId="{00000000-0000-0000-0000-000000000000}"/>
          </ac:spMkLst>
        </pc:spChg>
      </pc:sldChg>
      <pc:sldChg chg="modSp mod">
        <pc:chgData name="Halyna Semytska" userId="17aed0cd-5d75-4cee-bd4d-9c15afe32231" providerId="ADAL" clId="{C80041FA-5352-4E58-8BA4-0478BFDDC528}" dt="2023-07-07T22:48:03.521" v="1152" actId="113"/>
        <pc:sldMkLst>
          <pc:docMk/>
          <pc:sldMk cId="887972477" sldId="753"/>
        </pc:sldMkLst>
        <pc:spChg chg="mod">
          <ac:chgData name="Halyna Semytska" userId="17aed0cd-5d75-4cee-bd4d-9c15afe32231" providerId="ADAL" clId="{C80041FA-5352-4E58-8BA4-0478BFDDC528}" dt="2023-07-07T22:39:42.388" v="812" actId="20577"/>
          <ac:spMkLst>
            <pc:docMk/>
            <pc:sldMk cId="887972477" sldId="753"/>
            <ac:spMk id="2" creationId="{00000000-0000-0000-0000-000000000000}"/>
          </ac:spMkLst>
        </pc:spChg>
        <pc:spChg chg="mod">
          <ac:chgData name="Halyna Semytska" userId="17aed0cd-5d75-4cee-bd4d-9c15afe32231" providerId="ADAL" clId="{C80041FA-5352-4E58-8BA4-0478BFDDC528}" dt="2023-07-07T22:48:03.521" v="1152" actId="113"/>
          <ac:spMkLst>
            <pc:docMk/>
            <pc:sldMk cId="887972477" sldId="753"/>
            <ac:spMk id="3" creationId="{00000000-0000-0000-0000-000000000000}"/>
          </ac:spMkLst>
        </pc:spChg>
      </pc:sldChg>
      <pc:sldChg chg="modSp mod">
        <pc:chgData name="Halyna Semytska" userId="17aed0cd-5d75-4cee-bd4d-9c15afe32231" providerId="ADAL" clId="{C80041FA-5352-4E58-8BA4-0478BFDDC528}" dt="2023-07-08T08:24:32.509" v="2426" actId="113"/>
        <pc:sldMkLst>
          <pc:docMk/>
          <pc:sldMk cId="1037655485" sldId="755"/>
        </pc:sldMkLst>
        <pc:spChg chg="mod">
          <ac:chgData name="Halyna Semytska" userId="17aed0cd-5d75-4cee-bd4d-9c15afe32231" providerId="ADAL" clId="{C80041FA-5352-4E58-8BA4-0478BFDDC528}" dt="2023-07-08T08:19:18.098" v="2395" actId="14100"/>
          <ac:spMkLst>
            <pc:docMk/>
            <pc:sldMk cId="1037655485" sldId="755"/>
            <ac:spMk id="2" creationId="{00000000-0000-0000-0000-000000000000}"/>
          </ac:spMkLst>
        </pc:spChg>
        <pc:spChg chg="mod">
          <ac:chgData name="Halyna Semytska" userId="17aed0cd-5d75-4cee-bd4d-9c15afe32231" providerId="ADAL" clId="{C80041FA-5352-4E58-8BA4-0478BFDDC528}" dt="2023-07-08T08:21:31.515" v="2401" actId="113"/>
          <ac:spMkLst>
            <pc:docMk/>
            <pc:sldMk cId="1037655485" sldId="755"/>
            <ac:spMk id="3" creationId="{00000000-0000-0000-0000-000000000000}"/>
          </ac:spMkLst>
        </pc:spChg>
        <pc:spChg chg="mod">
          <ac:chgData name="Halyna Semytska" userId="17aed0cd-5d75-4cee-bd4d-9c15afe32231" providerId="ADAL" clId="{C80041FA-5352-4E58-8BA4-0478BFDDC528}" dt="2023-07-08T08:24:32.509" v="2426" actId="113"/>
          <ac:spMkLst>
            <pc:docMk/>
            <pc:sldMk cId="1037655485" sldId="755"/>
            <ac:spMk id="6" creationId="{00000000-0000-0000-0000-000000000000}"/>
          </ac:spMkLst>
        </pc:spChg>
      </pc:sldChg>
      <pc:sldChg chg="modSp mod">
        <pc:chgData name="Halyna Semytska" userId="17aed0cd-5d75-4cee-bd4d-9c15afe32231" providerId="ADAL" clId="{C80041FA-5352-4E58-8BA4-0478BFDDC528}" dt="2023-07-07T22:52:30.909" v="1305" actId="20577"/>
        <pc:sldMkLst>
          <pc:docMk/>
          <pc:sldMk cId="2431156564" sldId="756"/>
        </pc:sldMkLst>
        <pc:spChg chg="mod">
          <ac:chgData name="Halyna Semytska" userId="17aed0cd-5d75-4cee-bd4d-9c15afe32231" providerId="ADAL" clId="{C80041FA-5352-4E58-8BA4-0478BFDDC528}" dt="2023-07-07T22:49:09.516" v="1154" actId="20577"/>
          <ac:spMkLst>
            <pc:docMk/>
            <pc:sldMk cId="2431156564" sldId="756"/>
            <ac:spMk id="2" creationId="{00000000-0000-0000-0000-000000000000}"/>
          </ac:spMkLst>
        </pc:spChg>
        <pc:spChg chg="mod">
          <ac:chgData name="Halyna Semytska" userId="17aed0cd-5d75-4cee-bd4d-9c15afe32231" providerId="ADAL" clId="{C80041FA-5352-4E58-8BA4-0478BFDDC528}" dt="2023-07-07T22:52:30.909" v="1305" actId="20577"/>
          <ac:spMkLst>
            <pc:docMk/>
            <pc:sldMk cId="2431156564" sldId="756"/>
            <ac:spMk id="3" creationId="{00000000-0000-0000-0000-000000000000}"/>
          </ac:spMkLst>
        </pc:spChg>
      </pc:sldChg>
      <pc:sldChg chg="modSp mod">
        <pc:chgData name="Halyna Semytska" userId="17aed0cd-5d75-4cee-bd4d-9c15afe32231" providerId="ADAL" clId="{C80041FA-5352-4E58-8BA4-0478BFDDC528}" dt="2023-07-07T23:15:09.157" v="1523" actId="6549"/>
        <pc:sldMkLst>
          <pc:docMk/>
          <pc:sldMk cId="474693446" sldId="757"/>
        </pc:sldMkLst>
        <pc:spChg chg="mod">
          <ac:chgData name="Halyna Semytska" userId="17aed0cd-5d75-4cee-bd4d-9c15afe32231" providerId="ADAL" clId="{C80041FA-5352-4E58-8BA4-0478BFDDC528}" dt="2023-07-07T23:08:26.772" v="1306"/>
          <ac:spMkLst>
            <pc:docMk/>
            <pc:sldMk cId="474693446" sldId="757"/>
            <ac:spMk id="2" creationId="{00000000-0000-0000-0000-000000000000}"/>
          </ac:spMkLst>
        </pc:spChg>
        <pc:spChg chg="mod">
          <ac:chgData name="Halyna Semytska" userId="17aed0cd-5d75-4cee-bd4d-9c15afe32231" providerId="ADAL" clId="{C80041FA-5352-4E58-8BA4-0478BFDDC528}" dt="2023-07-07T23:15:09.157" v="1523" actId="6549"/>
          <ac:spMkLst>
            <pc:docMk/>
            <pc:sldMk cId="474693446" sldId="757"/>
            <ac:spMk id="3" creationId="{00000000-0000-0000-0000-000000000000}"/>
          </ac:spMkLst>
        </pc:spChg>
      </pc:sldChg>
      <pc:sldChg chg="modSp mod">
        <pc:chgData name="Halyna Semytska" userId="17aed0cd-5d75-4cee-bd4d-9c15afe32231" providerId="ADAL" clId="{C80041FA-5352-4E58-8BA4-0478BFDDC528}" dt="2023-07-07T23:17:49.456" v="1800" actId="20577"/>
        <pc:sldMkLst>
          <pc:docMk/>
          <pc:sldMk cId="3288676369" sldId="758"/>
        </pc:sldMkLst>
        <pc:spChg chg="mod">
          <ac:chgData name="Halyna Semytska" userId="17aed0cd-5d75-4cee-bd4d-9c15afe32231" providerId="ADAL" clId="{C80041FA-5352-4E58-8BA4-0478BFDDC528}" dt="2023-07-07T23:08:42.776" v="1307"/>
          <ac:spMkLst>
            <pc:docMk/>
            <pc:sldMk cId="3288676369" sldId="758"/>
            <ac:spMk id="2" creationId="{00000000-0000-0000-0000-000000000000}"/>
          </ac:spMkLst>
        </pc:spChg>
        <pc:spChg chg="mod">
          <ac:chgData name="Halyna Semytska" userId="17aed0cd-5d75-4cee-bd4d-9c15afe32231" providerId="ADAL" clId="{C80041FA-5352-4E58-8BA4-0478BFDDC528}" dt="2023-07-07T23:17:49.456" v="1800" actId="20577"/>
          <ac:spMkLst>
            <pc:docMk/>
            <pc:sldMk cId="3288676369" sldId="758"/>
            <ac:spMk id="3" creationId="{00000000-0000-0000-0000-000000000000}"/>
          </ac:spMkLst>
        </pc:spChg>
      </pc:sldChg>
      <pc:sldChg chg="modSp mod">
        <pc:chgData name="Halyna Semytska" userId="17aed0cd-5d75-4cee-bd4d-9c15afe32231" providerId="ADAL" clId="{C80041FA-5352-4E58-8BA4-0478BFDDC528}" dt="2023-07-08T08:35:59.389" v="2435" actId="1076"/>
        <pc:sldMkLst>
          <pc:docMk/>
          <pc:sldMk cId="258471751" sldId="759"/>
        </pc:sldMkLst>
        <pc:spChg chg="mod">
          <ac:chgData name="Halyna Semytska" userId="17aed0cd-5d75-4cee-bd4d-9c15afe32231" providerId="ADAL" clId="{C80041FA-5352-4E58-8BA4-0478BFDDC528}" dt="2023-07-08T08:35:59.389" v="2435" actId="1076"/>
          <ac:spMkLst>
            <pc:docMk/>
            <pc:sldMk cId="258471751" sldId="759"/>
            <ac:spMk id="10" creationId="{00000000-0000-0000-0000-000000000000}"/>
          </ac:spMkLst>
        </pc:spChg>
        <pc:spChg chg="mod">
          <ac:chgData name="Halyna Semytska" userId="17aed0cd-5d75-4cee-bd4d-9c15afe32231" providerId="ADAL" clId="{C80041FA-5352-4E58-8BA4-0478BFDDC528}" dt="2023-07-08T08:31:46.151" v="2427"/>
          <ac:spMkLst>
            <pc:docMk/>
            <pc:sldMk cId="258471751" sldId="759"/>
            <ac:spMk id="109571" creationId="{00000000-0000-0000-0000-000000000000}"/>
          </ac:spMkLst>
        </pc:spChg>
        <pc:spChg chg="mod">
          <ac:chgData name="Halyna Semytska" userId="17aed0cd-5d75-4cee-bd4d-9c15afe32231" providerId="ADAL" clId="{C80041FA-5352-4E58-8BA4-0478BFDDC528}" dt="2023-07-08T08:35:48.668" v="2434" actId="1076"/>
          <ac:spMkLst>
            <pc:docMk/>
            <pc:sldMk cId="258471751" sldId="759"/>
            <ac:spMk id="109572" creationId="{00000000-0000-0000-0000-000000000000}"/>
          </ac:spMkLst>
        </pc:spChg>
        <pc:spChg chg="mod">
          <ac:chgData name="Halyna Semytska" userId="17aed0cd-5d75-4cee-bd4d-9c15afe32231" providerId="ADAL" clId="{C80041FA-5352-4E58-8BA4-0478BFDDC528}" dt="2023-07-08T08:32:19.199" v="2428"/>
          <ac:spMkLst>
            <pc:docMk/>
            <pc:sldMk cId="258471751" sldId="759"/>
            <ac:spMk id="109573" creationId="{00000000-0000-0000-0000-000000000000}"/>
          </ac:spMkLst>
        </pc:spChg>
      </pc:sldChg>
      <pc:sldChg chg="modSp mod">
        <pc:chgData name="Halyna Semytska" userId="17aed0cd-5d75-4cee-bd4d-9c15afe32231" providerId="ADAL" clId="{C80041FA-5352-4E58-8BA4-0478BFDDC528}" dt="2023-07-08T11:54:58.465" v="4094" actId="20577"/>
        <pc:sldMkLst>
          <pc:docMk/>
          <pc:sldMk cId="97953388" sldId="771"/>
        </pc:sldMkLst>
        <pc:spChg chg="mod">
          <ac:chgData name="Halyna Semytska" userId="17aed0cd-5d75-4cee-bd4d-9c15afe32231" providerId="ADAL" clId="{C80041FA-5352-4E58-8BA4-0478BFDDC528}" dt="2023-07-08T11:54:58.465" v="4094" actId="20577"/>
          <ac:spMkLst>
            <pc:docMk/>
            <pc:sldMk cId="97953388" sldId="771"/>
            <ac:spMk id="3" creationId="{00000000-0000-0000-0000-000000000000}"/>
          </ac:spMkLst>
        </pc:spChg>
        <pc:spChg chg="mod">
          <ac:chgData name="Halyna Semytska" userId="17aed0cd-5d75-4cee-bd4d-9c15afe32231" providerId="ADAL" clId="{C80041FA-5352-4E58-8BA4-0478BFDDC528}" dt="2023-07-08T11:23:23.770" v="4032" actId="20577"/>
          <ac:spMkLst>
            <pc:docMk/>
            <pc:sldMk cId="97953388" sldId="771"/>
            <ac:spMk id="6" creationId="{00000000-0000-0000-0000-000000000000}"/>
          </ac:spMkLst>
        </pc:spChg>
      </pc:sldChg>
      <pc:sldChg chg="modSp mod">
        <pc:chgData name="Halyna Semytska" userId="17aed0cd-5d75-4cee-bd4d-9c15afe32231" providerId="ADAL" clId="{C80041FA-5352-4E58-8BA4-0478BFDDC528}" dt="2023-07-08T12:13:41.119" v="4214" actId="20577"/>
        <pc:sldMkLst>
          <pc:docMk/>
          <pc:sldMk cId="3485946860" sldId="772"/>
        </pc:sldMkLst>
        <pc:spChg chg="mod">
          <ac:chgData name="Halyna Semytska" userId="17aed0cd-5d75-4cee-bd4d-9c15afe32231" providerId="ADAL" clId="{C80041FA-5352-4E58-8BA4-0478BFDDC528}" dt="2023-07-08T12:13:41.119" v="4214" actId="20577"/>
          <ac:spMkLst>
            <pc:docMk/>
            <pc:sldMk cId="3485946860" sldId="772"/>
            <ac:spMk id="3" creationId="{00000000-0000-0000-0000-000000000000}"/>
          </ac:spMkLst>
        </pc:spChg>
        <pc:spChg chg="mod">
          <ac:chgData name="Halyna Semytska" userId="17aed0cd-5d75-4cee-bd4d-9c15afe32231" providerId="ADAL" clId="{C80041FA-5352-4E58-8BA4-0478BFDDC528}" dt="2023-07-08T12:06:26.694" v="4188"/>
          <ac:spMkLst>
            <pc:docMk/>
            <pc:sldMk cId="3485946860" sldId="772"/>
            <ac:spMk id="6" creationId="{00000000-0000-0000-0000-000000000000}"/>
          </ac:spMkLst>
        </pc:spChg>
      </pc:sldChg>
      <pc:sldChg chg="modSp mod">
        <pc:chgData name="Halyna Semytska" userId="17aed0cd-5d75-4cee-bd4d-9c15afe32231" providerId="ADAL" clId="{C80041FA-5352-4E58-8BA4-0478BFDDC528}" dt="2023-07-08T12:34:21.226" v="4315" actId="1076"/>
        <pc:sldMkLst>
          <pc:docMk/>
          <pc:sldMk cId="2067625752" sldId="773"/>
        </pc:sldMkLst>
        <pc:spChg chg="mod">
          <ac:chgData name="Halyna Semytska" userId="17aed0cd-5d75-4cee-bd4d-9c15afe32231" providerId="ADAL" clId="{C80041FA-5352-4E58-8BA4-0478BFDDC528}" dt="2023-07-08T12:13:54.420" v="4222" actId="20577"/>
          <ac:spMkLst>
            <pc:docMk/>
            <pc:sldMk cId="2067625752" sldId="773"/>
            <ac:spMk id="2" creationId="{00000000-0000-0000-0000-000000000000}"/>
          </ac:spMkLst>
        </pc:spChg>
        <pc:spChg chg="mod">
          <ac:chgData name="Halyna Semytska" userId="17aed0cd-5d75-4cee-bd4d-9c15afe32231" providerId="ADAL" clId="{C80041FA-5352-4E58-8BA4-0478BFDDC528}" dt="2023-07-08T12:34:21.226" v="4315" actId="1076"/>
          <ac:spMkLst>
            <pc:docMk/>
            <pc:sldMk cId="2067625752" sldId="773"/>
            <ac:spMk id="3" creationId="{00000000-0000-0000-0000-000000000000}"/>
          </ac:spMkLst>
        </pc:spChg>
      </pc:sldChg>
      <pc:sldChg chg="modSp mod modNotesTx">
        <pc:chgData name="Halyna Semytska" userId="17aed0cd-5d75-4cee-bd4d-9c15afe32231" providerId="ADAL" clId="{C80041FA-5352-4E58-8BA4-0478BFDDC528}" dt="2023-07-07T23:40:57.111" v="1842"/>
        <pc:sldMkLst>
          <pc:docMk/>
          <pc:sldMk cId="1353382266" sldId="774"/>
        </pc:sldMkLst>
        <pc:spChg chg="mod">
          <ac:chgData name="Halyna Semytska" userId="17aed0cd-5d75-4cee-bd4d-9c15afe32231" providerId="ADAL" clId="{C80041FA-5352-4E58-8BA4-0478BFDDC528}" dt="2023-07-07T23:23:53.240" v="1841" actId="122"/>
          <ac:spMkLst>
            <pc:docMk/>
            <pc:sldMk cId="1353382266" sldId="774"/>
            <ac:spMk id="3" creationId="{00000000-0000-0000-0000-000000000000}"/>
          </ac:spMkLst>
        </pc:spChg>
        <pc:spChg chg="mod">
          <ac:chgData name="Halyna Semytska" userId="17aed0cd-5d75-4cee-bd4d-9c15afe32231" providerId="ADAL" clId="{C80041FA-5352-4E58-8BA4-0478BFDDC528}" dt="2023-07-07T23:22:36.498" v="1837"/>
          <ac:spMkLst>
            <pc:docMk/>
            <pc:sldMk cId="1353382266" sldId="774"/>
            <ac:spMk id="5" creationId="{00000000-0000-0000-0000-000000000000}"/>
          </ac:spMkLst>
        </pc:spChg>
        <pc:spChg chg="mod">
          <ac:chgData name="Halyna Semytska" userId="17aed0cd-5d75-4cee-bd4d-9c15afe32231" providerId="ADAL" clId="{C80041FA-5352-4E58-8BA4-0478BFDDC528}" dt="2023-07-07T23:19:36.894" v="1835"/>
          <ac:spMkLst>
            <pc:docMk/>
            <pc:sldMk cId="1353382266" sldId="774"/>
            <ac:spMk id="11" creationId="{00000000-0000-0000-0000-000000000000}"/>
          </ac:spMkLst>
        </pc:spChg>
        <pc:spChg chg="mod">
          <ac:chgData name="Halyna Semytska" userId="17aed0cd-5d75-4cee-bd4d-9c15afe32231" providerId="ADAL" clId="{C80041FA-5352-4E58-8BA4-0478BFDDC528}" dt="2023-07-07T23:19:03.489" v="1834" actId="20577"/>
          <ac:spMkLst>
            <pc:docMk/>
            <pc:sldMk cId="1353382266" sldId="774"/>
            <ac:spMk id="17" creationId="{00000000-0000-0000-0000-000000000000}"/>
          </ac:spMkLst>
        </pc:spChg>
        <pc:spChg chg="mod">
          <ac:chgData name="Halyna Semytska" userId="17aed0cd-5d75-4cee-bd4d-9c15afe32231" providerId="ADAL" clId="{C80041FA-5352-4E58-8BA4-0478BFDDC528}" dt="2023-07-07T23:21:39.863" v="1836"/>
          <ac:spMkLst>
            <pc:docMk/>
            <pc:sldMk cId="1353382266" sldId="774"/>
            <ac:spMk id="20" creationId="{00000000-0000-0000-0000-000000000000}"/>
          </ac:spMkLst>
        </pc:spChg>
        <pc:spChg chg="mod">
          <ac:chgData name="Halyna Semytska" userId="17aed0cd-5d75-4cee-bd4d-9c15afe32231" providerId="ADAL" clId="{C80041FA-5352-4E58-8BA4-0478BFDDC528}" dt="2023-07-07T23:18:29.699" v="1801"/>
          <ac:spMkLst>
            <pc:docMk/>
            <pc:sldMk cId="1353382266" sldId="774"/>
            <ac:spMk id="7170" creationId="{00000000-0000-0000-0000-000000000000}"/>
          </ac:spMkLst>
        </pc:spChg>
      </pc:sldChg>
      <pc:sldChg chg="modSp mod">
        <pc:chgData name="Halyna Semytska" userId="17aed0cd-5d75-4cee-bd4d-9c15afe32231" providerId="ADAL" clId="{C80041FA-5352-4E58-8BA4-0478BFDDC528}" dt="2023-07-07T23:44:58.266" v="1900" actId="113"/>
        <pc:sldMkLst>
          <pc:docMk/>
          <pc:sldMk cId="1960392280" sldId="775"/>
        </pc:sldMkLst>
        <pc:spChg chg="mod">
          <ac:chgData name="Halyna Semytska" userId="17aed0cd-5d75-4cee-bd4d-9c15afe32231" providerId="ADAL" clId="{C80041FA-5352-4E58-8BA4-0478BFDDC528}" dt="2023-07-07T23:42:48.125" v="1845" actId="14100"/>
          <ac:spMkLst>
            <pc:docMk/>
            <pc:sldMk cId="1960392280" sldId="775"/>
            <ac:spMk id="2" creationId="{00000000-0000-0000-0000-000000000000}"/>
          </ac:spMkLst>
        </pc:spChg>
        <pc:spChg chg="mod">
          <ac:chgData name="Halyna Semytska" userId="17aed0cd-5d75-4cee-bd4d-9c15afe32231" providerId="ADAL" clId="{C80041FA-5352-4E58-8BA4-0478BFDDC528}" dt="2023-07-07T23:44:58.266" v="1900" actId="113"/>
          <ac:spMkLst>
            <pc:docMk/>
            <pc:sldMk cId="1960392280" sldId="775"/>
            <ac:spMk id="5" creationId="{00000000-0000-0000-0000-000000000000}"/>
          </ac:spMkLst>
        </pc:spChg>
      </pc:sldChg>
      <pc:sldChg chg="modSp mod">
        <pc:chgData name="Halyna Semytska" userId="17aed0cd-5d75-4cee-bd4d-9c15afe32231" providerId="ADAL" clId="{C80041FA-5352-4E58-8BA4-0478BFDDC528}" dt="2023-07-08T00:12:50.991" v="1928" actId="6549"/>
        <pc:sldMkLst>
          <pc:docMk/>
          <pc:sldMk cId="2052497684" sldId="778"/>
        </pc:sldMkLst>
        <pc:spChg chg="mod">
          <ac:chgData name="Halyna Semytska" userId="17aed0cd-5d75-4cee-bd4d-9c15afe32231" providerId="ADAL" clId="{C80041FA-5352-4E58-8BA4-0478BFDDC528}" dt="2023-07-08T00:12:50.991" v="1928" actId="6549"/>
          <ac:spMkLst>
            <pc:docMk/>
            <pc:sldMk cId="2052497684" sldId="778"/>
            <ac:spMk id="5" creationId="{00000000-0000-0000-0000-000000000000}"/>
          </ac:spMkLst>
        </pc:spChg>
      </pc:sldChg>
      <pc:sldChg chg="modSp mod">
        <pc:chgData name="Halyna Semytska" userId="17aed0cd-5d75-4cee-bd4d-9c15afe32231" providerId="ADAL" clId="{C80041FA-5352-4E58-8BA4-0478BFDDC528}" dt="2023-07-11T07:11:12.559" v="4654" actId="13926"/>
        <pc:sldMkLst>
          <pc:docMk/>
          <pc:sldMk cId="616935935" sldId="779"/>
        </pc:sldMkLst>
        <pc:spChg chg="mod">
          <ac:chgData name="Halyna Semytska" userId="17aed0cd-5d75-4cee-bd4d-9c15afe32231" providerId="ADAL" clId="{C80041FA-5352-4E58-8BA4-0478BFDDC528}" dt="2023-07-11T07:11:12.559" v="4654" actId="13926"/>
          <ac:spMkLst>
            <pc:docMk/>
            <pc:sldMk cId="616935935" sldId="779"/>
            <ac:spMk id="5" creationId="{00000000-0000-0000-0000-000000000000}"/>
          </ac:spMkLst>
        </pc:spChg>
      </pc:sldChg>
      <pc:sldChg chg="modSp mod modNotesTx">
        <pc:chgData name="Halyna Semytska" userId="17aed0cd-5d75-4cee-bd4d-9c15afe32231" providerId="ADAL" clId="{C80041FA-5352-4E58-8BA4-0478BFDDC528}" dt="2023-07-09T16:41:48.852" v="4341" actId="1076"/>
        <pc:sldMkLst>
          <pc:docMk/>
          <pc:sldMk cId="2088465626" sldId="780"/>
        </pc:sldMkLst>
        <pc:spChg chg="mod">
          <ac:chgData name="Halyna Semytska" userId="17aed0cd-5d75-4cee-bd4d-9c15afe32231" providerId="ADAL" clId="{C80041FA-5352-4E58-8BA4-0478BFDDC528}" dt="2023-07-08T08:17:23.792" v="2387"/>
          <ac:spMkLst>
            <pc:docMk/>
            <pc:sldMk cId="2088465626" sldId="780"/>
            <ac:spMk id="2" creationId="{00000000-0000-0000-0000-000000000000}"/>
          </ac:spMkLst>
        </pc:spChg>
        <pc:spChg chg="mod">
          <ac:chgData name="Halyna Semytska" userId="17aed0cd-5d75-4cee-bd4d-9c15afe32231" providerId="ADAL" clId="{C80041FA-5352-4E58-8BA4-0478BFDDC528}" dt="2023-07-09T16:41:48.852" v="4341" actId="1076"/>
          <ac:spMkLst>
            <pc:docMk/>
            <pc:sldMk cId="2088465626" sldId="780"/>
            <ac:spMk id="14340" creationId="{00000000-0000-0000-0000-000000000000}"/>
          </ac:spMkLst>
        </pc:spChg>
        <pc:picChg chg="mod">
          <ac:chgData name="Halyna Semytska" userId="17aed0cd-5d75-4cee-bd4d-9c15afe32231" providerId="ADAL" clId="{C80041FA-5352-4E58-8BA4-0478BFDDC528}" dt="2023-07-08T08:08:32.905" v="2379" actId="1076"/>
          <ac:picMkLst>
            <pc:docMk/>
            <pc:sldMk cId="2088465626" sldId="780"/>
            <ac:picMk id="14338" creationId="{00000000-0000-0000-0000-000000000000}"/>
          </ac:picMkLst>
        </pc:picChg>
      </pc:sldChg>
      <pc:sldChg chg="modSp mod">
        <pc:chgData name="Halyna Semytska" userId="17aed0cd-5d75-4cee-bd4d-9c15afe32231" providerId="ADAL" clId="{C80041FA-5352-4E58-8BA4-0478BFDDC528}" dt="2023-07-08T08:08:10.417" v="2363"/>
        <pc:sldMkLst>
          <pc:docMk/>
          <pc:sldMk cId="3647386773" sldId="782"/>
        </pc:sldMkLst>
        <pc:spChg chg="mod">
          <ac:chgData name="Halyna Semytska" userId="17aed0cd-5d75-4cee-bd4d-9c15afe32231" providerId="ADAL" clId="{C80041FA-5352-4E58-8BA4-0478BFDDC528}" dt="2023-07-08T07:48:39.963" v="2332" actId="20577"/>
          <ac:spMkLst>
            <pc:docMk/>
            <pc:sldMk cId="3647386773" sldId="782"/>
            <ac:spMk id="2" creationId="{00000000-0000-0000-0000-000000000000}"/>
          </ac:spMkLst>
        </pc:spChg>
        <pc:spChg chg="mod">
          <ac:chgData name="Halyna Semytska" userId="17aed0cd-5d75-4cee-bd4d-9c15afe32231" providerId="ADAL" clId="{C80041FA-5352-4E58-8BA4-0478BFDDC528}" dt="2023-07-08T08:08:10.417" v="2363"/>
          <ac:spMkLst>
            <pc:docMk/>
            <pc:sldMk cId="3647386773" sldId="782"/>
            <ac:spMk id="5" creationId="{00000000-0000-0000-0000-000000000000}"/>
          </ac:spMkLst>
        </pc:spChg>
      </pc:sldChg>
      <pc:sldChg chg="modSp mod">
        <pc:chgData name="Halyna Semytska" userId="17aed0cd-5d75-4cee-bd4d-9c15afe32231" providerId="ADAL" clId="{C80041FA-5352-4E58-8BA4-0478BFDDC528}" dt="2023-07-08T12:36:10.154" v="4320" actId="113"/>
        <pc:sldMkLst>
          <pc:docMk/>
          <pc:sldMk cId="924250451" sldId="783"/>
        </pc:sldMkLst>
        <pc:spChg chg="mod">
          <ac:chgData name="Halyna Semytska" userId="17aed0cd-5d75-4cee-bd4d-9c15afe32231" providerId="ADAL" clId="{C80041FA-5352-4E58-8BA4-0478BFDDC528}" dt="2023-07-08T12:14:03.066" v="4230" actId="20577"/>
          <ac:spMkLst>
            <pc:docMk/>
            <pc:sldMk cId="924250451" sldId="783"/>
            <ac:spMk id="2" creationId="{00000000-0000-0000-0000-000000000000}"/>
          </ac:spMkLst>
        </pc:spChg>
        <pc:spChg chg="mod">
          <ac:chgData name="Halyna Semytska" userId="17aed0cd-5d75-4cee-bd4d-9c15afe32231" providerId="ADAL" clId="{C80041FA-5352-4E58-8BA4-0478BFDDC528}" dt="2023-07-08T12:36:10.154" v="4320" actId="113"/>
          <ac:spMkLst>
            <pc:docMk/>
            <pc:sldMk cId="924250451" sldId="78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4C994-4A7D-4F87-9F9B-E604F3F0718A}"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de-DE"/>
        </a:p>
      </dgm:t>
    </dgm:pt>
    <dgm:pt modelId="{45973DE9-5066-4EE3-881A-6DE85B307085}">
      <dgm:prSet phldrT="[Text]" custT="1"/>
      <dgm:spPr/>
      <dgm:t>
        <a:bodyPr/>
        <a:lstStyle/>
        <a:p>
          <a:r>
            <a:rPr lang="uk-UA" sz="1200" dirty="0"/>
            <a:t>Імпортування проєкту</a:t>
          </a:r>
          <a:endParaRPr lang="de-DE" sz="1200" dirty="0"/>
        </a:p>
      </dgm:t>
    </dgm:pt>
    <dgm:pt modelId="{FCEF57EE-28FD-473F-9F90-8B1AE621326D}" type="parTrans" cxnId="{47BEBBE6-8A16-462D-8D40-E8D7AD59E3F3}">
      <dgm:prSet/>
      <dgm:spPr/>
      <dgm:t>
        <a:bodyPr/>
        <a:lstStyle/>
        <a:p>
          <a:endParaRPr lang="de-DE" sz="1200"/>
        </a:p>
      </dgm:t>
    </dgm:pt>
    <dgm:pt modelId="{64330B1A-AA08-46FF-8339-F766FA2C884F}" type="sibTrans" cxnId="{47BEBBE6-8A16-462D-8D40-E8D7AD59E3F3}">
      <dgm:prSet/>
      <dgm:spPr/>
      <dgm:t>
        <a:bodyPr/>
        <a:lstStyle/>
        <a:p>
          <a:endParaRPr lang="de-DE" sz="1200"/>
        </a:p>
      </dgm:t>
    </dgm:pt>
    <dgm:pt modelId="{8FBD5373-4900-4ABF-B25C-D1E4EA2AB792}">
      <dgm:prSet phldrT="[Text]" custT="1"/>
      <dgm:spPr/>
      <dgm:t>
        <a:bodyPr/>
        <a:lstStyle/>
        <a:p>
          <a:r>
            <a:rPr lang="uk-UA" sz="1200" dirty="0"/>
            <a:t>Поділ лісів</a:t>
          </a:r>
          <a:endParaRPr lang="de-DE" sz="1200" dirty="0"/>
        </a:p>
      </dgm:t>
    </dgm:pt>
    <dgm:pt modelId="{999FCF5F-5012-4EB8-87B4-C6314A954844}" type="parTrans" cxnId="{F4BA2B2A-2C13-4C47-91E3-62F674BFFA22}">
      <dgm:prSet/>
      <dgm:spPr/>
      <dgm:t>
        <a:bodyPr/>
        <a:lstStyle/>
        <a:p>
          <a:endParaRPr lang="de-DE" sz="1200"/>
        </a:p>
      </dgm:t>
    </dgm:pt>
    <dgm:pt modelId="{8BD6F1A2-1109-4D85-98B2-28F9D0FD5E55}" type="sibTrans" cxnId="{F4BA2B2A-2C13-4C47-91E3-62F674BFFA22}">
      <dgm:prSet/>
      <dgm:spPr/>
      <dgm:t>
        <a:bodyPr/>
        <a:lstStyle/>
        <a:p>
          <a:endParaRPr lang="de-DE" sz="1200"/>
        </a:p>
      </dgm:t>
    </dgm:pt>
    <dgm:pt modelId="{1ED6CDF8-C743-4324-82C7-A4D135E77AC7}">
      <dgm:prSet phldrT="[Text]" custT="1"/>
      <dgm:spPr/>
      <dgm:t>
        <a:bodyPr/>
        <a:lstStyle/>
        <a:p>
          <a:r>
            <a:rPr lang="uk-UA" sz="1200" dirty="0"/>
            <a:t>Синхронізація</a:t>
          </a:r>
          <a:endParaRPr lang="de-DE" sz="1200" dirty="0"/>
        </a:p>
      </dgm:t>
    </dgm:pt>
    <dgm:pt modelId="{571D1604-8628-458E-B067-FB8843F575D1}" type="parTrans" cxnId="{019129DE-ED7B-4FD4-A864-706B6DE6C23D}">
      <dgm:prSet/>
      <dgm:spPr/>
      <dgm:t>
        <a:bodyPr/>
        <a:lstStyle/>
        <a:p>
          <a:endParaRPr lang="de-DE" sz="1200"/>
        </a:p>
      </dgm:t>
    </dgm:pt>
    <dgm:pt modelId="{16736365-95BC-465C-9D88-F4DFCA240B4F}" type="sibTrans" cxnId="{019129DE-ED7B-4FD4-A864-706B6DE6C23D}">
      <dgm:prSet/>
      <dgm:spPr/>
      <dgm:t>
        <a:bodyPr/>
        <a:lstStyle/>
        <a:p>
          <a:endParaRPr lang="de-DE" sz="1200"/>
        </a:p>
      </dgm:t>
    </dgm:pt>
    <dgm:pt modelId="{A9EFF0F8-8268-4F53-B550-00A287433CC1}">
      <dgm:prSet phldrT="[Text]" custT="1"/>
      <dgm:spPr/>
      <dgm:t>
        <a:bodyPr/>
        <a:lstStyle/>
        <a:p>
          <a:r>
            <a:rPr lang="uk-UA" sz="1200" dirty="0"/>
            <a:t>Призначення одиниці обробки</a:t>
          </a:r>
          <a:endParaRPr lang="de-DE" sz="1200" dirty="0"/>
        </a:p>
      </dgm:t>
    </dgm:pt>
    <dgm:pt modelId="{2343B486-8CAE-41A9-8201-33E530FF45DC}" type="parTrans" cxnId="{C774F298-7470-4563-82D0-9D740BFC4673}">
      <dgm:prSet/>
      <dgm:spPr/>
      <dgm:t>
        <a:bodyPr/>
        <a:lstStyle/>
        <a:p>
          <a:endParaRPr lang="de-DE" sz="1200"/>
        </a:p>
      </dgm:t>
    </dgm:pt>
    <dgm:pt modelId="{6102F332-9263-4B2A-AF40-76E8DB5533BC}" type="sibTrans" cxnId="{C774F298-7470-4563-82D0-9D740BFC4673}">
      <dgm:prSet/>
      <dgm:spPr/>
      <dgm:t>
        <a:bodyPr/>
        <a:lstStyle/>
        <a:p>
          <a:endParaRPr lang="de-DE" sz="1200"/>
        </a:p>
      </dgm:t>
    </dgm:pt>
    <dgm:pt modelId="{EF20B8AE-AABD-4E5C-A9B2-A25E4F2AE589}">
      <dgm:prSet phldrT="[Text]" custT="1"/>
      <dgm:spPr/>
      <dgm:t>
        <a:bodyPr/>
        <a:lstStyle/>
        <a:p>
          <a:r>
            <a:rPr lang="uk-UA" sz="1200" dirty="0"/>
            <a:t>Зустріч з планування робіт</a:t>
          </a:r>
          <a:endParaRPr lang="de-DE" sz="1200" dirty="0"/>
        </a:p>
      </dgm:t>
    </dgm:pt>
    <dgm:pt modelId="{736FF95E-2CAB-4DA3-AEAC-961FDD149902}" type="sibTrans" cxnId="{654DC365-9A56-4D0C-84FA-AEC9F6FB2B48}">
      <dgm:prSet/>
      <dgm:spPr/>
      <dgm:t>
        <a:bodyPr/>
        <a:lstStyle/>
        <a:p>
          <a:endParaRPr lang="de-DE" sz="1200"/>
        </a:p>
      </dgm:t>
    </dgm:pt>
    <dgm:pt modelId="{CED4F9A8-A9A5-47AC-8E54-D9D971073CAD}" type="parTrans" cxnId="{654DC365-9A56-4D0C-84FA-AEC9F6FB2B48}">
      <dgm:prSet/>
      <dgm:spPr/>
      <dgm:t>
        <a:bodyPr/>
        <a:lstStyle/>
        <a:p>
          <a:endParaRPr lang="de-DE" sz="1200"/>
        </a:p>
      </dgm:t>
    </dgm:pt>
    <dgm:pt modelId="{813D3DF9-8DC3-4B5D-ADCD-7F5D36558451}">
      <dgm:prSet phldrT="[Text]" custT="1"/>
      <dgm:spPr/>
      <dgm:t>
        <a:bodyPr/>
        <a:lstStyle/>
        <a:p>
          <a:r>
            <a:rPr lang="uk-UA" sz="1200" dirty="0"/>
            <a:t>Переліки деревних порід</a:t>
          </a:r>
          <a:endParaRPr lang="de-DE" sz="1200" dirty="0"/>
        </a:p>
      </dgm:t>
    </dgm:pt>
    <dgm:pt modelId="{E5935648-203B-4AA9-886D-A94E947033AC}" type="parTrans" cxnId="{4655DC12-2DEC-49B6-B062-D24D764D82D3}">
      <dgm:prSet/>
      <dgm:spPr/>
      <dgm:t>
        <a:bodyPr/>
        <a:lstStyle/>
        <a:p>
          <a:endParaRPr lang="de-DE"/>
        </a:p>
      </dgm:t>
    </dgm:pt>
    <dgm:pt modelId="{6B6A5E7C-8BBF-46D8-B9E1-218234C68A12}" type="sibTrans" cxnId="{4655DC12-2DEC-49B6-B062-D24D764D82D3}">
      <dgm:prSet/>
      <dgm:spPr/>
      <dgm:t>
        <a:bodyPr/>
        <a:lstStyle/>
        <a:p>
          <a:endParaRPr lang="de-DE"/>
        </a:p>
      </dgm:t>
    </dgm:pt>
    <dgm:pt modelId="{D005AA5E-E397-4F01-B668-AD553B04A449}">
      <dgm:prSet phldrT="[Text]" custT="1"/>
      <dgm:spPr/>
      <dgm:t>
        <a:bodyPr/>
        <a:lstStyle/>
        <a:p>
          <a:r>
            <a:rPr lang="uk-UA" sz="1200" dirty="0"/>
            <a:t>Проектування</a:t>
          </a:r>
          <a:endParaRPr lang="de-DE" sz="1200" dirty="0"/>
        </a:p>
      </dgm:t>
    </dgm:pt>
    <dgm:pt modelId="{8C3F193D-3C0D-4FD8-A247-105BD3D79C3E}" type="parTrans" cxnId="{2EAF3DEB-1434-4924-8FFF-C61084E510D4}">
      <dgm:prSet/>
      <dgm:spPr/>
      <dgm:t>
        <a:bodyPr/>
        <a:lstStyle/>
        <a:p>
          <a:endParaRPr lang="de-DE"/>
        </a:p>
      </dgm:t>
    </dgm:pt>
    <dgm:pt modelId="{4AFAB613-248A-4F6F-BCCF-EA6EC06EB995}" type="sibTrans" cxnId="{2EAF3DEB-1434-4924-8FFF-C61084E510D4}">
      <dgm:prSet/>
      <dgm:spPr/>
      <dgm:t>
        <a:bodyPr/>
        <a:lstStyle/>
        <a:p>
          <a:endParaRPr lang="de-DE"/>
        </a:p>
      </dgm:t>
    </dgm:pt>
    <dgm:pt modelId="{AA392634-8D68-4C99-80CD-DBCCCAD16427}">
      <dgm:prSet phldrT="[Text]" custT="1"/>
      <dgm:spPr/>
      <dgm:t>
        <a:bodyPr/>
        <a:lstStyle/>
        <a:p>
          <a:r>
            <a:rPr lang="uk-UA" sz="1200" dirty="0"/>
            <a:t>Районна угода</a:t>
          </a:r>
          <a:endParaRPr lang="de-DE" sz="1200" dirty="0"/>
        </a:p>
      </dgm:t>
    </dgm:pt>
    <dgm:pt modelId="{0AB92F3D-2D9E-4F25-9B4E-04430899FA05}" type="sibTrans" cxnId="{CBD8F441-C144-4D81-B564-F030EA3E8746}">
      <dgm:prSet/>
      <dgm:spPr/>
      <dgm:t>
        <a:bodyPr/>
        <a:lstStyle/>
        <a:p>
          <a:endParaRPr lang="de-DE" sz="1200"/>
        </a:p>
      </dgm:t>
    </dgm:pt>
    <dgm:pt modelId="{C92DFBB1-671F-4F41-874E-9976941C8D53}" type="parTrans" cxnId="{CBD8F441-C144-4D81-B564-F030EA3E8746}">
      <dgm:prSet/>
      <dgm:spPr/>
      <dgm:t>
        <a:bodyPr/>
        <a:lstStyle/>
        <a:p>
          <a:endParaRPr lang="de-DE" sz="1200"/>
        </a:p>
      </dgm:t>
    </dgm:pt>
    <dgm:pt modelId="{6CD200C1-668F-4C70-9730-7317D87B23DB}">
      <dgm:prSet phldrT="[Text]" custT="1"/>
      <dgm:spPr/>
      <dgm:t>
        <a:bodyPr/>
        <a:lstStyle/>
        <a:p>
          <a:r>
            <a:rPr lang="uk-UA" sz="1200" dirty="0"/>
            <a:t>Підсумкові підрозділи та звіти</a:t>
          </a:r>
          <a:endParaRPr lang="de-DE" sz="1200" dirty="0"/>
        </a:p>
      </dgm:t>
    </dgm:pt>
    <dgm:pt modelId="{F60E0FE3-3E82-4E9B-8385-FB37DD98BFB8}" type="sibTrans" cxnId="{FFE3B2B2-0960-4A9F-B7CD-28B198B7305A}">
      <dgm:prSet/>
      <dgm:spPr/>
      <dgm:t>
        <a:bodyPr/>
        <a:lstStyle/>
        <a:p>
          <a:endParaRPr lang="de-DE"/>
        </a:p>
      </dgm:t>
    </dgm:pt>
    <dgm:pt modelId="{CBDA5307-C5C9-4C23-8550-73730011DBD6}" type="parTrans" cxnId="{FFE3B2B2-0960-4A9F-B7CD-28B198B7305A}">
      <dgm:prSet/>
      <dgm:spPr/>
      <dgm:t>
        <a:bodyPr/>
        <a:lstStyle/>
        <a:p>
          <a:endParaRPr lang="de-DE"/>
        </a:p>
      </dgm:t>
    </dgm:pt>
    <dgm:pt modelId="{0C781D0D-9841-4798-ACC3-8BC784EE7A1A}">
      <dgm:prSet phldrT="[Text]" custT="1"/>
      <dgm:spPr/>
      <dgm:t>
        <a:bodyPr/>
        <a:lstStyle/>
        <a:p>
          <a:r>
            <a:rPr lang="uk-UA" sz="1200" dirty="0"/>
            <a:t>Перенесення геоданих до </a:t>
          </a:r>
          <a:endParaRPr lang="de-DE" sz="1200" dirty="0"/>
        </a:p>
      </dgm:t>
    </dgm:pt>
    <dgm:pt modelId="{9F98D117-FCE1-4CA1-A012-842576D012CA}" type="sibTrans" cxnId="{259C8837-117F-4BC3-822D-2F0E57B4BE8C}">
      <dgm:prSet/>
      <dgm:spPr/>
      <dgm:t>
        <a:bodyPr/>
        <a:lstStyle/>
        <a:p>
          <a:endParaRPr lang="de-DE" sz="1200"/>
        </a:p>
      </dgm:t>
    </dgm:pt>
    <dgm:pt modelId="{C8BCB060-322B-455A-A28C-D3B9C064FC93}" type="parTrans" cxnId="{259C8837-117F-4BC3-822D-2F0E57B4BE8C}">
      <dgm:prSet/>
      <dgm:spPr/>
      <dgm:t>
        <a:bodyPr/>
        <a:lstStyle/>
        <a:p>
          <a:endParaRPr lang="de-DE" sz="1200"/>
        </a:p>
      </dgm:t>
    </dgm:pt>
    <dgm:pt modelId="{34B2C409-CFF1-450F-BD32-762EAFA27E0A}">
      <dgm:prSet phldrT="[Text]" custT="1"/>
      <dgm:spPr/>
      <dgm:t>
        <a:bodyPr/>
        <a:lstStyle/>
        <a:p>
          <a:r>
            <a:rPr lang="uk-UA" sz="1200" dirty="0"/>
            <a:t>Одиниця обробки / цілісний проєкт</a:t>
          </a:r>
          <a:endParaRPr lang="de-DE" sz="1200" dirty="0"/>
        </a:p>
      </dgm:t>
    </dgm:pt>
    <dgm:pt modelId="{A5D7B437-8AA9-47ED-A224-D8635C922704}" type="sibTrans" cxnId="{FFDAEAB7-A621-42B8-B2D4-F72D965DD134}">
      <dgm:prSet/>
      <dgm:spPr/>
      <dgm:t>
        <a:bodyPr/>
        <a:lstStyle/>
        <a:p>
          <a:endParaRPr lang="de-DE" sz="1200"/>
        </a:p>
      </dgm:t>
    </dgm:pt>
    <dgm:pt modelId="{D8D367D6-6D2B-49C8-B1C0-86BCB9BE16ED}" type="parTrans" cxnId="{FFDAEAB7-A621-42B8-B2D4-F72D965DD134}">
      <dgm:prSet/>
      <dgm:spPr/>
      <dgm:t>
        <a:bodyPr/>
        <a:lstStyle/>
        <a:p>
          <a:endParaRPr lang="de-DE" sz="1200"/>
        </a:p>
      </dgm:t>
    </dgm:pt>
    <dgm:pt modelId="{41C055C9-ACE7-4D6D-986E-45956C9FE81D}" type="pres">
      <dgm:prSet presAssocID="{4914C994-4A7D-4F87-9F9B-E604F3F0718A}" presName="Name0" presStyleCnt="0">
        <dgm:presLayoutVars>
          <dgm:dir/>
        </dgm:presLayoutVars>
      </dgm:prSet>
      <dgm:spPr/>
    </dgm:pt>
    <dgm:pt modelId="{F8133859-4CAD-4CE6-B1C8-7D05D424F2CC}" type="pres">
      <dgm:prSet presAssocID="{45973DE9-5066-4EE3-881A-6DE85B307085}" presName="parComposite" presStyleCnt="0"/>
      <dgm:spPr/>
    </dgm:pt>
    <dgm:pt modelId="{24B02E38-BFFF-4B07-9D89-B734817B806B}" type="pres">
      <dgm:prSet presAssocID="{45973DE9-5066-4EE3-881A-6DE85B307085}" presName="parBigCircle" presStyleLbl="node0" presStyleIdx="0" presStyleCnt="7"/>
      <dgm:spPr>
        <a:solidFill>
          <a:srgbClr val="0070C0"/>
        </a:solidFill>
      </dgm:spPr>
    </dgm:pt>
    <dgm:pt modelId="{DAE14813-A599-4A6A-B299-7594EAD8526C}" type="pres">
      <dgm:prSet presAssocID="{45973DE9-5066-4EE3-881A-6DE85B307085}" presName="parTx" presStyleLbl="revTx" presStyleIdx="0" presStyleCnt="15"/>
      <dgm:spPr/>
    </dgm:pt>
    <dgm:pt modelId="{69AF4BBE-8A0C-459D-A0E0-465858AAE932}" type="pres">
      <dgm:prSet presAssocID="{45973DE9-5066-4EE3-881A-6DE85B307085}" presName="bSpace" presStyleCnt="0"/>
      <dgm:spPr/>
    </dgm:pt>
    <dgm:pt modelId="{3E4BCBE1-1A7F-49CA-8D3A-BCB769FE7B53}" type="pres">
      <dgm:prSet presAssocID="{45973DE9-5066-4EE3-881A-6DE85B307085}" presName="parBackupNorm" presStyleCnt="0"/>
      <dgm:spPr/>
    </dgm:pt>
    <dgm:pt modelId="{761DB8C0-8BAE-49B4-905E-FA90B868E6A1}" type="pres">
      <dgm:prSet presAssocID="{64330B1A-AA08-46FF-8339-F766FA2C884F}" presName="parSpace" presStyleCnt="0"/>
      <dgm:spPr/>
    </dgm:pt>
    <dgm:pt modelId="{87946711-C5BD-42E9-94E8-73FC7F7C101C}" type="pres">
      <dgm:prSet presAssocID="{A9EFF0F8-8268-4F53-B550-00A287433CC1}" presName="parComposite" presStyleCnt="0"/>
      <dgm:spPr/>
    </dgm:pt>
    <dgm:pt modelId="{54F8F64C-2379-48F6-88C1-EFD9B17E488C}" type="pres">
      <dgm:prSet presAssocID="{A9EFF0F8-8268-4F53-B550-00A287433CC1}" presName="parBigCircle" presStyleLbl="node0" presStyleIdx="1" presStyleCnt="7"/>
      <dgm:spPr>
        <a:solidFill>
          <a:srgbClr val="0070C0"/>
        </a:solidFill>
      </dgm:spPr>
    </dgm:pt>
    <dgm:pt modelId="{C59A5ABC-EE6F-4DE4-BF0E-FA7DDF4BB7FD}" type="pres">
      <dgm:prSet presAssocID="{A9EFF0F8-8268-4F53-B550-00A287433CC1}" presName="parTx" presStyleLbl="revTx" presStyleIdx="1" presStyleCnt="15" custLinFactY="50890" custLinFactNeighborX="-87294" custLinFactNeighborY="100000"/>
      <dgm:spPr/>
    </dgm:pt>
    <dgm:pt modelId="{DF130B16-7035-4859-9D29-55AC36C6DDE1}" type="pres">
      <dgm:prSet presAssocID="{A9EFF0F8-8268-4F53-B550-00A287433CC1}" presName="bSpace" presStyleCnt="0"/>
      <dgm:spPr/>
    </dgm:pt>
    <dgm:pt modelId="{5D1674CE-DDC5-4362-BBBE-F94C17578ECA}" type="pres">
      <dgm:prSet presAssocID="{A9EFF0F8-8268-4F53-B550-00A287433CC1}" presName="parBackupNorm" presStyleCnt="0"/>
      <dgm:spPr/>
    </dgm:pt>
    <dgm:pt modelId="{49154B36-46A7-4346-9D85-05D9172538D2}" type="pres">
      <dgm:prSet presAssocID="{6102F332-9263-4B2A-AF40-76E8DB5533BC}" presName="parSpace" presStyleCnt="0"/>
      <dgm:spPr/>
    </dgm:pt>
    <dgm:pt modelId="{42A2C0D5-8554-403A-A5DF-C4DC65C626C2}" type="pres">
      <dgm:prSet presAssocID="{EF20B8AE-AABD-4E5C-A9B2-A25E4F2AE589}" presName="parComposite" presStyleCnt="0"/>
      <dgm:spPr/>
    </dgm:pt>
    <dgm:pt modelId="{34E08A9C-B594-4037-A7F3-389F98AF4E3F}" type="pres">
      <dgm:prSet presAssocID="{EF20B8AE-AABD-4E5C-A9B2-A25E4F2AE589}" presName="parBigCircle" presStyleLbl="node0" presStyleIdx="2" presStyleCnt="7"/>
      <dgm:spPr/>
    </dgm:pt>
    <dgm:pt modelId="{7D6D1821-7946-4E73-9EBB-21F6702B757C}" type="pres">
      <dgm:prSet presAssocID="{EF20B8AE-AABD-4E5C-A9B2-A25E4F2AE589}" presName="parTx" presStyleLbl="revTx" presStyleIdx="2" presStyleCnt="15"/>
      <dgm:spPr/>
    </dgm:pt>
    <dgm:pt modelId="{25FC4C11-3771-4E85-91CE-CD8BCBB5A5E9}" type="pres">
      <dgm:prSet presAssocID="{EF20B8AE-AABD-4E5C-A9B2-A25E4F2AE589}" presName="bSpace" presStyleCnt="0"/>
      <dgm:spPr/>
    </dgm:pt>
    <dgm:pt modelId="{9A7BC6F8-CEBC-47C4-9563-04D78DF31A29}" type="pres">
      <dgm:prSet presAssocID="{EF20B8AE-AABD-4E5C-A9B2-A25E4F2AE589}" presName="parBackupNorm" presStyleCnt="0"/>
      <dgm:spPr/>
    </dgm:pt>
    <dgm:pt modelId="{4831F31F-E354-4C65-82D5-C31B6155822B}" type="pres">
      <dgm:prSet presAssocID="{736FF95E-2CAB-4DA3-AEAC-961FDD149902}" presName="parSpace" presStyleCnt="0"/>
      <dgm:spPr/>
    </dgm:pt>
    <dgm:pt modelId="{B893133B-16DC-4B38-BCF0-754DD71C9BB4}" type="pres">
      <dgm:prSet presAssocID="{8FBD5373-4900-4ABF-B25C-D1E4EA2AB792}" presName="desBackupLeftNorm" presStyleCnt="0"/>
      <dgm:spPr/>
    </dgm:pt>
    <dgm:pt modelId="{520B900E-6B6E-4E9E-B1C2-43AC5F84EF3C}" type="pres">
      <dgm:prSet presAssocID="{8FBD5373-4900-4ABF-B25C-D1E4EA2AB792}" presName="desComposite" presStyleCnt="0"/>
      <dgm:spPr/>
    </dgm:pt>
    <dgm:pt modelId="{22A8C673-56E3-4DCC-A666-E75085D10B9D}" type="pres">
      <dgm:prSet presAssocID="{8FBD5373-4900-4ABF-B25C-D1E4EA2AB792}" presName="desCircle" presStyleLbl="node1" presStyleIdx="0" presStyleCnt="4"/>
      <dgm:spPr/>
    </dgm:pt>
    <dgm:pt modelId="{855F0475-07BD-40A9-9489-211FBCE4A4DC}" type="pres">
      <dgm:prSet presAssocID="{8FBD5373-4900-4ABF-B25C-D1E4EA2AB792}" presName="chTx" presStyleLbl="revTx" presStyleIdx="3" presStyleCnt="15" custLinFactNeighborX="15162" custLinFactNeighborY="5873"/>
      <dgm:spPr/>
    </dgm:pt>
    <dgm:pt modelId="{3A7A8020-6490-4730-A578-26C4351B7462}" type="pres">
      <dgm:prSet presAssocID="{8FBD5373-4900-4ABF-B25C-D1E4EA2AB792}" presName="desTx" presStyleLbl="revTx" presStyleIdx="4" presStyleCnt="15">
        <dgm:presLayoutVars>
          <dgm:bulletEnabled val="1"/>
        </dgm:presLayoutVars>
      </dgm:prSet>
      <dgm:spPr/>
    </dgm:pt>
    <dgm:pt modelId="{458FDA9A-8518-4EE9-B5F1-34DD16AED241}" type="pres">
      <dgm:prSet presAssocID="{8FBD5373-4900-4ABF-B25C-D1E4EA2AB792}" presName="desBackupRightNorm" presStyleCnt="0"/>
      <dgm:spPr/>
    </dgm:pt>
    <dgm:pt modelId="{77848440-1869-4FF0-8977-1B38507A0BC7}" type="pres">
      <dgm:prSet presAssocID="{8BD6F1A2-1109-4D85-98B2-28F9D0FD5E55}" presName="desSpace" presStyleCnt="0"/>
      <dgm:spPr/>
    </dgm:pt>
    <dgm:pt modelId="{AD7F62C0-6EE4-4A28-A349-F59EABAA3B82}" type="pres">
      <dgm:prSet presAssocID="{813D3DF9-8DC3-4B5D-ADCD-7F5D36558451}" presName="desBackupLeftNorm" presStyleCnt="0"/>
      <dgm:spPr/>
    </dgm:pt>
    <dgm:pt modelId="{D9B4C876-28A8-4CCD-B172-C8CBD0DDE667}" type="pres">
      <dgm:prSet presAssocID="{813D3DF9-8DC3-4B5D-ADCD-7F5D36558451}" presName="desComposite" presStyleCnt="0"/>
      <dgm:spPr/>
    </dgm:pt>
    <dgm:pt modelId="{D7042553-4D92-4E65-B554-667F128FD0E5}" type="pres">
      <dgm:prSet presAssocID="{813D3DF9-8DC3-4B5D-ADCD-7F5D36558451}" presName="desCircle" presStyleLbl="node1" presStyleIdx="1" presStyleCnt="4"/>
      <dgm:spPr/>
    </dgm:pt>
    <dgm:pt modelId="{B49AB1A2-2B9B-48E1-B4DD-25EB456C5E11}" type="pres">
      <dgm:prSet presAssocID="{813D3DF9-8DC3-4B5D-ADCD-7F5D36558451}" presName="chTx" presStyleLbl="revTx" presStyleIdx="5" presStyleCnt="15" custLinFactY="-30810" custLinFactNeighborX="73188" custLinFactNeighborY="-100000"/>
      <dgm:spPr/>
    </dgm:pt>
    <dgm:pt modelId="{757B33C2-AC8E-4921-AC14-048C99A2D112}" type="pres">
      <dgm:prSet presAssocID="{813D3DF9-8DC3-4B5D-ADCD-7F5D36558451}" presName="desTx" presStyleLbl="revTx" presStyleIdx="6" presStyleCnt="15">
        <dgm:presLayoutVars>
          <dgm:bulletEnabled val="1"/>
        </dgm:presLayoutVars>
      </dgm:prSet>
      <dgm:spPr/>
    </dgm:pt>
    <dgm:pt modelId="{B9B96D86-2DB6-4656-BAFA-CFC3238A9EE9}" type="pres">
      <dgm:prSet presAssocID="{813D3DF9-8DC3-4B5D-ADCD-7F5D36558451}" presName="desBackupRightNorm" presStyleCnt="0"/>
      <dgm:spPr/>
    </dgm:pt>
    <dgm:pt modelId="{3F009D82-AC55-4850-B7D1-6D1E80298C61}" type="pres">
      <dgm:prSet presAssocID="{6B6A5E7C-8BBF-46D8-B9E1-218234C68A12}" presName="desSpace" presStyleCnt="0"/>
      <dgm:spPr/>
    </dgm:pt>
    <dgm:pt modelId="{AEA5EE66-7870-4E16-87AE-66D6A624D941}" type="pres">
      <dgm:prSet presAssocID="{D005AA5E-E397-4F01-B668-AD553B04A449}" presName="desBackupLeftNorm" presStyleCnt="0"/>
      <dgm:spPr/>
    </dgm:pt>
    <dgm:pt modelId="{36B09113-831F-492B-8387-116726116EB6}" type="pres">
      <dgm:prSet presAssocID="{D005AA5E-E397-4F01-B668-AD553B04A449}" presName="desComposite" presStyleCnt="0"/>
      <dgm:spPr/>
    </dgm:pt>
    <dgm:pt modelId="{4BD4A0C6-14A8-4E45-AD39-1CE98B820D9F}" type="pres">
      <dgm:prSet presAssocID="{D005AA5E-E397-4F01-B668-AD553B04A449}" presName="desCircle" presStyleLbl="node1" presStyleIdx="2" presStyleCnt="4"/>
      <dgm:spPr/>
    </dgm:pt>
    <dgm:pt modelId="{7A53C289-FB12-4804-BCF1-D0C8C376338D}" type="pres">
      <dgm:prSet presAssocID="{D005AA5E-E397-4F01-B668-AD553B04A449}" presName="chTx" presStyleLbl="revTx" presStyleIdx="7" presStyleCnt="15"/>
      <dgm:spPr/>
    </dgm:pt>
    <dgm:pt modelId="{2E732BED-9C53-4FBA-8288-10B8546059E5}" type="pres">
      <dgm:prSet presAssocID="{D005AA5E-E397-4F01-B668-AD553B04A449}" presName="desTx" presStyleLbl="revTx" presStyleIdx="8" presStyleCnt="15">
        <dgm:presLayoutVars>
          <dgm:bulletEnabled val="1"/>
        </dgm:presLayoutVars>
      </dgm:prSet>
      <dgm:spPr/>
    </dgm:pt>
    <dgm:pt modelId="{AEDC0136-EC9F-47E7-AA7F-AE3E95BC1064}" type="pres">
      <dgm:prSet presAssocID="{D005AA5E-E397-4F01-B668-AD553B04A449}" presName="desBackupRightNorm" presStyleCnt="0"/>
      <dgm:spPr/>
    </dgm:pt>
    <dgm:pt modelId="{F726C4CD-5975-456D-8079-5846EE5ACD6E}" type="pres">
      <dgm:prSet presAssocID="{4AFAB613-248A-4F6F-BCCF-EA6EC06EB995}" presName="desSpace" presStyleCnt="0"/>
      <dgm:spPr/>
    </dgm:pt>
    <dgm:pt modelId="{0942F483-C7CD-4015-8EF3-9684410AAE4D}" type="pres">
      <dgm:prSet presAssocID="{1ED6CDF8-C743-4324-82C7-A4D135E77AC7}" presName="desBackupLeftNorm" presStyleCnt="0"/>
      <dgm:spPr/>
    </dgm:pt>
    <dgm:pt modelId="{EACA81D7-CD7B-4F29-9AEC-F43BF6F273C8}" type="pres">
      <dgm:prSet presAssocID="{1ED6CDF8-C743-4324-82C7-A4D135E77AC7}" presName="desComposite" presStyleCnt="0"/>
      <dgm:spPr/>
    </dgm:pt>
    <dgm:pt modelId="{2109AB5B-C2C6-4645-93BD-93DF58F11E0C}" type="pres">
      <dgm:prSet presAssocID="{1ED6CDF8-C743-4324-82C7-A4D135E77AC7}" presName="desCircle" presStyleLbl="node1" presStyleIdx="3" presStyleCnt="4"/>
      <dgm:spPr/>
    </dgm:pt>
    <dgm:pt modelId="{C1B97D26-10A3-4A7A-9CAC-CBEFC9624493}" type="pres">
      <dgm:prSet presAssocID="{1ED6CDF8-C743-4324-82C7-A4D135E77AC7}" presName="chTx" presStyleLbl="revTx" presStyleIdx="9" presStyleCnt="15" custLinFactY="-24937" custLinFactNeighborX="72373" custLinFactNeighborY="-100000"/>
      <dgm:spPr/>
    </dgm:pt>
    <dgm:pt modelId="{7517A8B0-548E-47CD-A799-19E25BAA3D09}" type="pres">
      <dgm:prSet presAssocID="{1ED6CDF8-C743-4324-82C7-A4D135E77AC7}" presName="desTx" presStyleLbl="revTx" presStyleIdx="10" presStyleCnt="15">
        <dgm:presLayoutVars>
          <dgm:bulletEnabled val="1"/>
        </dgm:presLayoutVars>
      </dgm:prSet>
      <dgm:spPr/>
    </dgm:pt>
    <dgm:pt modelId="{CC5EEEBB-11BC-484F-AAC6-88D9CB1F4A40}" type="pres">
      <dgm:prSet presAssocID="{1ED6CDF8-C743-4324-82C7-A4D135E77AC7}" presName="desBackupRightNorm" presStyleCnt="0"/>
      <dgm:spPr/>
    </dgm:pt>
    <dgm:pt modelId="{1253E37A-F15A-4BCA-AEE3-31778A6EBBB3}" type="pres">
      <dgm:prSet presAssocID="{16736365-95BC-465C-9D88-F4DFCA240B4F}" presName="desSpace" presStyleCnt="0"/>
      <dgm:spPr/>
    </dgm:pt>
    <dgm:pt modelId="{3DDC5871-9C91-442D-A535-552F6E9033C5}" type="pres">
      <dgm:prSet presAssocID="{AA392634-8D68-4C99-80CD-DBCCCAD16427}" presName="parComposite" presStyleCnt="0"/>
      <dgm:spPr/>
    </dgm:pt>
    <dgm:pt modelId="{B08A2EB9-0CD0-4879-B632-B9E424B5942A}" type="pres">
      <dgm:prSet presAssocID="{AA392634-8D68-4C99-80CD-DBCCCAD16427}" presName="parBigCircle" presStyleLbl="node0" presStyleIdx="3" presStyleCnt="7"/>
      <dgm:spPr>
        <a:solidFill>
          <a:srgbClr val="0070C0"/>
        </a:solidFill>
      </dgm:spPr>
    </dgm:pt>
    <dgm:pt modelId="{97C0B2CF-3516-4AEA-9C25-AC9E926CA6FD}" type="pres">
      <dgm:prSet presAssocID="{AA392634-8D68-4C99-80CD-DBCCCAD16427}" presName="parTx" presStyleLbl="revTx" presStyleIdx="11" presStyleCnt="15"/>
      <dgm:spPr/>
    </dgm:pt>
    <dgm:pt modelId="{F86572B0-E6C4-4A82-BB0B-5478A035F35C}" type="pres">
      <dgm:prSet presAssocID="{AA392634-8D68-4C99-80CD-DBCCCAD16427}" presName="bSpace" presStyleCnt="0"/>
      <dgm:spPr/>
    </dgm:pt>
    <dgm:pt modelId="{AA3E79DA-4657-411E-AE98-07541A70DF8B}" type="pres">
      <dgm:prSet presAssocID="{AA392634-8D68-4C99-80CD-DBCCCAD16427}" presName="parBackupNorm" presStyleCnt="0"/>
      <dgm:spPr/>
    </dgm:pt>
    <dgm:pt modelId="{153D3D34-F8AC-4212-AB14-354082A1D2CE}" type="pres">
      <dgm:prSet presAssocID="{0AB92F3D-2D9E-4F25-9B4E-04430899FA05}" presName="parSpace" presStyleCnt="0"/>
      <dgm:spPr/>
    </dgm:pt>
    <dgm:pt modelId="{AEB598C1-AAEE-4B41-90D7-AC7CBDC0D90E}" type="pres">
      <dgm:prSet presAssocID="{34B2C409-CFF1-450F-BD32-762EAFA27E0A}" presName="parComposite" presStyleCnt="0"/>
      <dgm:spPr/>
    </dgm:pt>
    <dgm:pt modelId="{A5733F10-0904-47A9-B2B4-47D27094CCCD}" type="pres">
      <dgm:prSet presAssocID="{34B2C409-CFF1-450F-BD32-762EAFA27E0A}" presName="parBigCircle" presStyleLbl="node0" presStyleIdx="4" presStyleCnt="7"/>
      <dgm:spPr>
        <a:solidFill>
          <a:srgbClr val="0070C0"/>
        </a:solidFill>
      </dgm:spPr>
    </dgm:pt>
    <dgm:pt modelId="{87467C1D-DFBD-404D-A4AB-B3708EBC8F44}" type="pres">
      <dgm:prSet presAssocID="{34B2C409-CFF1-450F-BD32-762EAFA27E0A}" presName="parTx" presStyleLbl="revTx" presStyleIdx="12" presStyleCnt="15" custLinFactY="52462" custLinFactNeighborX="-85263" custLinFactNeighborY="100000"/>
      <dgm:spPr/>
    </dgm:pt>
    <dgm:pt modelId="{FA039B2D-1840-44ED-9CAB-687C3A9F2315}" type="pres">
      <dgm:prSet presAssocID="{34B2C409-CFF1-450F-BD32-762EAFA27E0A}" presName="bSpace" presStyleCnt="0"/>
      <dgm:spPr/>
    </dgm:pt>
    <dgm:pt modelId="{D298E7A0-2396-440D-9661-CD477F951752}" type="pres">
      <dgm:prSet presAssocID="{34B2C409-CFF1-450F-BD32-762EAFA27E0A}" presName="parBackupNorm" presStyleCnt="0"/>
      <dgm:spPr/>
    </dgm:pt>
    <dgm:pt modelId="{05A6A816-FE5A-4A17-BD30-C0F53583CF2D}" type="pres">
      <dgm:prSet presAssocID="{A5D7B437-8AA9-47ED-A224-D8635C922704}" presName="parSpace" presStyleCnt="0"/>
      <dgm:spPr/>
    </dgm:pt>
    <dgm:pt modelId="{28BE3DB2-A8F7-4982-A464-54972E15ADE1}" type="pres">
      <dgm:prSet presAssocID="{0C781D0D-9841-4798-ACC3-8BC784EE7A1A}" presName="parComposite" presStyleCnt="0"/>
      <dgm:spPr/>
    </dgm:pt>
    <dgm:pt modelId="{2FB9DF2B-B5C7-4C24-B459-6DF0E6813D8F}" type="pres">
      <dgm:prSet presAssocID="{0C781D0D-9841-4798-ACC3-8BC784EE7A1A}" presName="parBigCircle" presStyleLbl="node0" presStyleIdx="5" presStyleCnt="7"/>
      <dgm:spPr>
        <a:solidFill>
          <a:srgbClr val="0070C0"/>
        </a:solidFill>
      </dgm:spPr>
    </dgm:pt>
    <dgm:pt modelId="{DC9BF9B6-0E5A-49F1-97A2-C5E47242B2E0}" type="pres">
      <dgm:prSet presAssocID="{0C781D0D-9841-4798-ACC3-8BC784EE7A1A}" presName="parTx" presStyleLbl="revTx" presStyleIdx="13" presStyleCnt="15"/>
      <dgm:spPr/>
    </dgm:pt>
    <dgm:pt modelId="{1CB727FC-818B-4BAA-BED5-AE85AEC93B1C}" type="pres">
      <dgm:prSet presAssocID="{0C781D0D-9841-4798-ACC3-8BC784EE7A1A}" presName="bSpace" presStyleCnt="0"/>
      <dgm:spPr/>
    </dgm:pt>
    <dgm:pt modelId="{A0C80E50-914E-434C-9B97-0F177D72B79B}" type="pres">
      <dgm:prSet presAssocID="{0C781D0D-9841-4798-ACC3-8BC784EE7A1A}" presName="parBackupNorm" presStyleCnt="0"/>
      <dgm:spPr/>
    </dgm:pt>
    <dgm:pt modelId="{40C24F1E-081C-4AB2-BEA4-2040DE009541}" type="pres">
      <dgm:prSet presAssocID="{9F98D117-FCE1-4CA1-A012-842576D012CA}" presName="parSpace" presStyleCnt="0"/>
      <dgm:spPr/>
    </dgm:pt>
    <dgm:pt modelId="{D347315E-6035-4B33-91F6-E4075FB013AE}" type="pres">
      <dgm:prSet presAssocID="{6CD200C1-668F-4C70-9730-7317D87B23DB}" presName="parComposite" presStyleCnt="0"/>
      <dgm:spPr/>
    </dgm:pt>
    <dgm:pt modelId="{4DCF667D-2635-46F5-BA02-74EAF599EFC4}" type="pres">
      <dgm:prSet presAssocID="{6CD200C1-668F-4C70-9730-7317D87B23DB}" presName="parBigCircle" presStyleLbl="node0" presStyleIdx="6" presStyleCnt="7"/>
      <dgm:spPr>
        <a:solidFill>
          <a:srgbClr val="0070C0"/>
        </a:solidFill>
      </dgm:spPr>
    </dgm:pt>
    <dgm:pt modelId="{B435255E-A607-4E34-A26D-914AAFFFE50D}" type="pres">
      <dgm:prSet presAssocID="{6CD200C1-668F-4C70-9730-7317D87B23DB}" presName="parTx" presStyleLbl="revTx" presStyleIdx="14" presStyleCnt="15" custLinFactY="55605" custLinFactNeighborX="-79173" custLinFactNeighborY="100000"/>
      <dgm:spPr/>
    </dgm:pt>
    <dgm:pt modelId="{5D197F8D-BD89-4E59-A3DD-F08CF845DC45}" type="pres">
      <dgm:prSet presAssocID="{6CD200C1-668F-4C70-9730-7317D87B23DB}" presName="bSpace" presStyleCnt="0"/>
      <dgm:spPr/>
    </dgm:pt>
    <dgm:pt modelId="{AD7F95F1-4530-4575-9EE3-0E1757DC0BB1}" type="pres">
      <dgm:prSet presAssocID="{6CD200C1-668F-4C70-9730-7317D87B23DB}" presName="parBackupNorm" presStyleCnt="0"/>
      <dgm:spPr/>
    </dgm:pt>
    <dgm:pt modelId="{A443833C-FF53-4E85-98E1-CB3FC959144D}" type="pres">
      <dgm:prSet presAssocID="{F60E0FE3-3E82-4E9B-8385-FB37DD98BFB8}" presName="parSpace" presStyleCnt="0"/>
      <dgm:spPr/>
    </dgm:pt>
  </dgm:ptLst>
  <dgm:cxnLst>
    <dgm:cxn modelId="{4655DC12-2DEC-49B6-B062-D24D764D82D3}" srcId="{EF20B8AE-AABD-4E5C-A9B2-A25E4F2AE589}" destId="{813D3DF9-8DC3-4B5D-ADCD-7F5D36558451}" srcOrd="1" destOrd="0" parTransId="{E5935648-203B-4AA9-886D-A94E947033AC}" sibTransId="{6B6A5E7C-8BBF-46D8-B9E1-218234C68A12}"/>
    <dgm:cxn modelId="{F4BA2B2A-2C13-4C47-91E3-62F674BFFA22}" srcId="{EF20B8AE-AABD-4E5C-A9B2-A25E4F2AE589}" destId="{8FBD5373-4900-4ABF-B25C-D1E4EA2AB792}" srcOrd="0" destOrd="0" parTransId="{999FCF5F-5012-4EB8-87B4-C6314A954844}" sibTransId="{8BD6F1A2-1109-4D85-98B2-28F9D0FD5E55}"/>
    <dgm:cxn modelId="{259C8837-117F-4BC3-822D-2F0E57B4BE8C}" srcId="{4914C994-4A7D-4F87-9F9B-E604F3F0718A}" destId="{0C781D0D-9841-4798-ACC3-8BC784EE7A1A}" srcOrd="5" destOrd="0" parTransId="{C8BCB060-322B-455A-A28C-D3B9C064FC93}" sibTransId="{9F98D117-FCE1-4CA1-A012-842576D012CA}"/>
    <dgm:cxn modelId="{96C85260-C8A6-4DA6-89E1-17BE45C8B3C8}" type="presOf" srcId="{813D3DF9-8DC3-4B5D-ADCD-7F5D36558451}" destId="{B49AB1A2-2B9B-48E1-B4DD-25EB456C5E11}" srcOrd="0" destOrd="0" presId="urn:microsoft.com/office/officeart/2008/layout/CircleAccentTimeline"/>
    <dgm:cxn modelId="{CBD8F441-C144-4D81-B564-F030EA3E8746}" srcId="{4914C994-4A7D-4F87-9F9B-E604F3F0718A}" destId="{AA392634-8D68-4C99-80CD-DBCCCAD16427}" srcOrd="3" destOrd="0" parTransId="{C92DFBB1-671F-4F41-874E-9976941C8D53}" sibTransId="{0AB92F3D-2D9E-4F25-9B4E-04430899FA05}"/>
    <dgm:cxn modelId="{1D2D6862-C950-48B5-A230-3AD07819E2B6}" type="presOf" srcId="{45973DE9-5066-4EE3-881A-6DE85B307085}" destId="{DAE14813-A599-4A6A-B299-7594EAD8526C}" srcOrd="0" destOrd="0" presId="urn:microsoft.com/office/officeart/2008/layout/CircleAccentTimeline"/>
    <dgm:cxn modelId="{654DC365-9A56-4D0C-84FA-AEC9F6FB2B48}" srcId="{4914C994-4A7D-4F87-9F9B-E604F3F0718A}" destId="{EF20B8AE-AABD-4E5C-A9B2-A25E4F2AE589}" srcOrd="2" destOrd="0" parTransId="{CED4F9A8-A9A5-47AC-8E54-D9D971073CAD}" sibTransId="{736FF95E-2CAB-4DA3-AEAC-961FDD149902}"/>
    <dgm:cxn modelId="{22E2E047-09E6-42A5-96D2-F9CCC196D0B7}" type="presOf" srcId="{0C781D0D-9841-4798-ACC3-8BC784EE7A1A}" destId="{DC9BF9B6-0E5A-49F1-97A2-C5E47242B2E0}" srcOrd="0" destOrd="0" presId="urn:microsoft.com/office/officeart/2008/layout/CircleAccentTimeline"/>
    <dgm:cxn modelId="{16880959-5E72-4F4B-B579-E28480CD3941}" type="presOf" srcId="{6CD200C1-668F-4C70-9730-7317D87B23DB}" destId="{B435255E-A607-4E34-A26D-914AAFFFE50D}" srcOrd="0" destOrd="0" presId="urn:microsoft.com/office/officeart/2008/layout/CircleAccentTimeline"/>
    <dgm:cxn modelId="{2B3C1B80-8BCC-4A77-B696-CBDE445D7A15}" type="presOf" srcId="{D005AA5E-E397-4F01-B668-AD553B04A449}" destId="{7A53C289-FB12-4804-BCF1-D0C8C376338D}" srcOrd="0" destOrd="0" presId="urn:microsoft.com/office/officeart/2008/layout/CircleAccentTimeline"/>
    <dgm:cxn modelId="{56FAD585-40C6-406A-B30A-40E9959BBF16}" type="presOf" srcId="{8FBD5373-4900-4ABF-B25C-D1E4EA2AB792}" destId="{855F0475-07BD-40A9-9489-211FBCE4A4DC}" srcOrd="0" destOrd="0" presId="urn:microsoft.com/office/officeart/2008/layout/CircleAccentTimeline"/>
    <dgm:cxn modelId="{C774F298-7470-4563-82D0-9D740BFC4673}" srcId="{4914C994-4A7D-4F87-9F9B-E604F3F0718A}" destId="{A9EFF0F8-8268-4F53-B550-00A287433CC1}" srcOrd="1" destOrd="0" parTransId="{2343B486-8CAE-41A9-8201-33E530FF45DC}" sibTransId="{6102F332-9263-4B2A-AF40-76E8DB5533BC}"/>
    <dgm:cxn modelId="{AB30AFA9-F634-4C54-80CA-99000E2699DF}" type="presOf" srcId="{A9EFF0F8-8268-4F53-B550-00A287433CC1}" destId="{C59A5ABC-EE6F-4DE4-BF0E-FA7DDF4BB7FD}" srcOrd="0" destOrd="0" presId="urn:microsoft.com/office/officeart/2008/layout/CircleAccentTimeline"/>
    <dgm:cxn modelId="{5AE31FAB-FFE4-401C-91AF-C9381FF2C975}" type="presOf" srcId="{AA392634-8D68-4C99-80CD-DBCCCAD16427}" destId="{97C0B2CF-3516-4AEA-9C25-AC9E926CA6FD}" srcOrd="0" destOrd="0" presId="urn:microsoft.com/office/officeart/2008/layout/CircleAccentTimeline"/>
    <dgm:cxn modelId="{FFE3B2B2-0960-4A9F-B7CD-28B198B7305A}" srcId="{4914C994-4A7D-4F87-9F9B-E604F3F0718A}" destId="{6CD200C1-668F-4C70-9730-7317D87B23DB}" srcOrd="6" destOrd="0" parTransId="{CBDA5307-C5C9-4C23-8550-73730011DBD6}" sibTransId="{F60E0FE3-3E82-4E9B-8385-FB37DD98BFB8}"/>
    <dgm:cxn modelId="{FFDAEAB7-A621-42B8-B2D4-F72D965DD134}" srcId="{4914C994-4A7D-4F87-9F9B-E604F3F0718A}" destId="{34B2C409-CFF1-450F-BD32-762EAFA27E0A}" srcOrd="4" destOrd="0" parTransId="{D8D367D6-6D2B-49C8-B1C0-86BCB9BE16ED}" sibTransId="{A5D7B437-8AA9-47ED-A224-D8635C922704}"/>
    <dgm:cxn modelId="{019129DE-ED7B-4FD4-A864-706B6DE6C23D}" srcId="{EF20B8AE-AABD-4E5C-A9B2-A25E4F2AE589}" destId="{1ED6CDF8-C743-4324-82C7-A4D135E77AC7}" srcOrd="3" destOrd="0" parTransId="{571D1604-8628-458E-B067-FB8843F575D1}" sibTransId="{16736365-95BC-465C-9D88-F4DFCA240B4F}"/>
    <dgm:cxn modelId="{47BEBBE6-8A16-462D-8D40-E8D7AD59E3F3}" srcId="{4914C994-4A7D-4F87-9F9B-E604F3F0718A}" destId="{45973DE9-5066-4EE3-881A-6DE85B307085}" srcOrd="0" destOrd="0" parTransId="{FCEF57EE-28FD-473F-9F90-8B1AE621326D}" sibTransId="{64330B1A-AA08-46FF-8339-F766FA2C884F}"/>
    <dgm:cxn modelId="{958762E8-3B3E-4766-AE38-2A9398C22B1A}" type="presOf" srcId="{EF20B8AE-AABD-4E5C-A9B2-A25E4F2AE589}" destId="{7D6D1821-7946-4E73-9EBB-21F6702B757C}" srcOrd="0" destOrd="0" presId="urn:microsoft.com/office/officeart/2008/layout/CircleAccentTimeline"/>
    <dgm:cxn modelId="{2EAF3DEB-1434-4924-8FFF-C61084E510D4}" srcId="{EF20B8AE-AABD-4E5C-A9B2-A25E4F2AE589}" destId="{D005AA5E-E397-4F01-B668-AD553B04A449}" srcOrd="2" destOrd="0" parTransId="{8C3F193D-3C0D-4FD8-A247-105BD3D79C3E}" sibTransId="{4AFAB613-248A-4F6F-BCCF-EA6EC06EB995}"/>
    <dgm:cxn modelId="{6C54B6EF-102A-4B91-A45B-68A60F443156}" type="presOf" srcId="{4914C994-4A7D-4F87-9F9B-E604F3F0718A}" destId="{41C055C9-ACE7-4D6D-986E-45956C9FE81D}" srcOrd="0" destOrd="0" presId="urn:microsoft.com/office/officeart/2008/layout/CircleAccentTimeline"/>
    <dgm:cxn modelId="{480D96F9-9DCA-4619-B967-64E77C5113F7}" type="presOf" srcId="{1ED6CDF8-C743-4324-82C7-A4D135E77AC7}" destId="{C1B97D26-10A3-4A7A-9CAC-CBEFC9624493}" srcOrd="0" destOrd="0" presId="urn:microsoft.com/office/officeart/2008/layout/CircleAccentTimeline"/>
    <dgm:cxn modelId="{CC1197FF-08A6-4EF1-A43D-F22D50A22997}" type="presOf" srcId="{34B2C409-CFF1-450F-BD32-762EAFA27E0A}" destId="{87467C1D-DFBD-404D-A4AB-B3708EBC8F44}" srcOrd="0" destOrd="0" presId="urn:microsoft.com/office/officeart/2008/layout/CircleAccentTimeline"/>
    <dgm:cxn modelId="{DA7CF31D-2BEA-4845-B510-F0FD1C263456}" type="presParOf" srcId="{41C055C9-ACE7-4D6D-986E-45956C9FE81D}" destId="{F8133859-4CAD-4CE6-B1C8-7D05D424F2CC}" srcOrd="0" destOrd="0" presId="urn:microsoft.com/office/officeart/2008/layout/CircleAccentTimeline"/>
    <dgm:cxn modelId="{6B167E02-9295-40AE-ABB5-BB5BEBE1C2CC}" type="presParOf" srcId="{F8133859-4CAD-4CE6-B1C8-7D05D424F2CC}" destId="{24B02E38-BFFF-4B07-9D89-B734817B806B}" srcOrd="0" destOrd="0" presId="urn:microsoft.com/office/officeart/2008/layout/CircleAccentTimeline"/>
    <dgm:cxn modelId="{537FC2BB-281F-4ACB-AFA7-F7ED1459B0DA}" type="presParOf" srcId="{F8133859-4CAD-4CE6-B1C8-7D05D424F2CC}" destId="{DAE14813-A599-4A6A-B299-7594EAD8526C}" srcOrd="1" destOrd="0" presId="urn:microsoft.com/office/officeart/2008/layout/CircleAccentTimeline"/>
    <dgm:cxn modelId="{AAEE9FEC-4C65-429E-AF6E-49CF63B78EC1}" type="presParOf" srcId="{F8133859-4CAD-4CE6-B1C8-7D05D424F2CC}" destId="{69AF4BBE-8A0C-459D-A0E0-465858AAE932}" srcOrd="2" destOrd="0" presId="urn:microsoft.com/office/officeart/2008/layout/CircleAccentTimeline"/>
    <dgm:cxn modelId="{5B7C0DA4-D433-472A-8A33-742F5F4375DE}" type="presParOf" srcId="{41C055C9-ACE7-4D6D-986E-45956C9FE81D}" destId="{3E4BCBE1-1A7F-49CA-8D3A-BCB769FE7B53}" srcOrd="1" destOrd="0" presId="urn:microsoft.com/office/officeart/2008/layout/CircleAccentTimeline"/>
    <dgm:cxn modelId="{AF31E0B0-79C0-4738-9F67-74701D67A86A}" type="presParOf" srcId="{41C055C9-ACE7-4D6D-986E-45956C9FE81D}" destId="{761DB8C0-8BAE-49B4-905E-FA90B868E6A1}" srcOrd="2" destOrd="0" presId="urn:microsoft.com/office/officeart/2008/layout/CircleAccentTimeline"/>
    <dgm:cxn modelId="{21FB1297-D1D9-4B20-921D-7F9F75257FC3}" type="presParOf" srcId="{41C055C9-ACE7-4D6D-986E-45956C9FE81D}" destId="{87946711-C5BD-42E9-94E8-73FC7F7C101C}" srcOrd="3" destOrd="0" presId="urn:microsoft.com/office/officeart/2008/layout/CircleAccentTimeline"/>
    <dgm:cxn modelId="{BAD0D8F6-0E65-4EDB-9351-E93F68ED7BC5}" type="presParOf" srcId="{87946711-C5BD-42E9-94E8-73FC7F7C101C}" destId="{54F8F64C-2379-48F6-88C1-EFD9B17E488C}" srcOrd="0" destOrd="0" presId="urn:microsoft.com/office/officeart/2008/layout/CircleAccentTimeline"/>
    <dgm:cxn modelId="{6037E336-452C-4AB0-80AD-6EFD961B25F6}" type="presParOf" srcId="{87946711-C5BD-42E9-94E8-73FC7F7C101C}" destId="{C59A5ABC-EE6F-4DE4-BF0E-FA7DDF4BB7FD}" srcOrd="1" destOrd="0" presId="urn:microsoft.com/office/officeart/2008/layout/CircleAccentTimeline"/>
    <dgm:cxn modelId="{57972DF0-B194-4BD5-9660-3D2719F9FD4B}" type="presParOf" srcId="{87946711-C5BD-42E9-94E8-73FC7F7C101C}" destId="{DF130B16-7035-4859-9D29-55AC36C6DDE1}" srcOrd="2" destOrd="0" presId="urn:microsoft.com/office/officeart/2008/layout/CircleAccentTimeline"/>
    <dgm:cxn modelId="{B37702D2-3A40-4B02-A9C1-EE116986712B}" type="presParOf" srcId="{41C055C9-ACE7-4D6D-986E-45956C9FE81D}" destId="{5D1674CE-DDC5-4362-BBBE-F94C17578ECA}" srcOrd="4" destOrd="0" presId="urn:microsoft.com/office/officeart/2008/layout/CircleAccentTimeline"/>
    <dgm:cxn modelId="{F26B4113-7188-4947-8925-A462D4330E16}" type="presParOf" srcId="{41C055C9-ACE7-4D6D-986E-45956C9FE81D}" destId="{49154B36-46A7-4346-9D85-05D9172538D2}" srcOrd="5" destOrd="0" presId="urn:microsoft.com/office/officeart/2008/layout/CircleAccentTimeline"/>
    <dgm:cxn modelId="{716F5A7C-32EE-46F8-81B3-5BB422809B94}" type="presParOf" srcId="{41C055C9-ACE7-4D6D-986E-45956C9FE81D}" destId="{42A2C0D5-8554-403A-A5DF-C4DC65C626C2}" srcOrd="6" destOrd="0" presId="urn:microsoft.com/office/officeart/2008/layout/CircleAccentTimeline"/>
    <dgm:cxn modelId="{17EB7B33-0CE5-4557-BDDC-4A7DDFE0F66C}" type="presParOf" srcId="{42A2C0D5-8554-403A-A5DF-C4DC65C626C2}" destId="{34E08A9C-B594-4037-A7F3-389F98AF4E3F}" srcOrd="0" destOrd="0" presId="urn:microsoft.com/office/officeart/2008/layout/CircleAccentTimeline"/>
    <dgm:cxn modelId="{D3951F41-E8D3-4617-8AED-E4C4C4F1F6DA}" type="presParOf" srcId="{42A2C0D5-8554-403A-A5DF-C4DC65C626C2}" destId="{7D6D1821-7946-4E73-9EBB-21F6702B757C}" srcOrd="1" destOrd="0" presId="urn:microsoft.com/office/officeart/2008/layout/CircleAccentTimeline"/>
    <dgm:cxn modelId="{5677ABFE-FA0A-4C00-9542-EF36D2934B8C}" type="presParOf" srcId="{42A2C0D5-8554-403A-A5DF-C4DC65C626C2}" destId="{25FC4C11-3771-4E85-91CE-CD8BCBB5A5E9}" srcOrd="2" destOrd="0" presId="urn:microsoft.com/office/officeart/2008/layout/CircleAccentTimeline"/>
    <dgm:cxn modelId="{30526F31-140D-48E6-AC9D-A21B71B5EDCB}" type="presParOf" srcId="{41C055C9-ACE7-4D6D-986E-45956C9FE81D}" destId="{9A7BC6F8-CEBC-47C4-9563-04D78DF31A29}" srcOrd="7" destOrd="0" presId="urn:microsoft.com/office/officeart/2008/layout/CircleAccentTimeline"/>
    <dgm:cxn modelId="{44E94B6D-5AE5-4F27-8121-94A2C3D28D42}" type="presParOf" srcId="{41C055C9-ACE7-4D6D-986E-45956C9FE81D}" destId="{4831F31F-E354-4C65-82D5-C31B6155822B}" srcOrd="8" destOrd="0" presId="urn:microsoft.com/office/officeart/2008/layout/CircleAccentTimeline"/>
    <dgm:cxn modelId="{BBAF0705-FD69-4129-8B80-790725ED1017}" type="presParOf" srcId="{41C055C9-ACE7-4D6D-986E-45956C9FE81D}" destId="{B893133B-16DC-4B38-BCF0-754DD71C9BB4}" srcOrd="9" destOrd="0" presId="urn:microsoft.com/office/officeart/2008/layout/CircleAccentTimeline"/>
    <dgm:cxn modelId="{578E643A-546A-4709-B549-B1367E82EDD2}" type="presParOf" srcId="{41C055C9-ACE7-4D6D-986E-45956C9FE81D}" destId="{520B900E-6B6E-4E9E-B1C2-43AC5F84EF3C}" srcOrd="10" destOrd="0" presId="urn:microsoft.com/office/officeart/2008/layout/CircleAccentTimeline"/>
    <dgm:cxn modelId="{71963E0D-0A90-4AF4-8CB6-2F9BA54CF493}" type="presParOf" srcId="{520B900E-6B6E-4E9E-B1C2-43AC5F84EF3C}" destId="{22A8C673-56E3-4DCC-A666-E75085D10B9D}" srcOrd="0" destOrd="0" presId="urn:microsoft.com/office/officeart/2008/layout/CircleAccentTimeline"/>
    <dgm:cxn modelId="{A06096E8-CDC0-4C30-8BF3-2F17A74B88E6}" type="presParOf" srcId="{520B900E-6B6E-4E9E-B1C2-43AC5F84EF3C}" destId="{855F0475-07BD-40A9-9489-211FBCE4A4DC}" srcOrd="1" destOrd="0" presId="urn:microsoft.com/office/officeart/2008/layout/CircleAccentTimeline"/>
    <dgm:cxn modelId="{0D6ADF00-028A-4CED-B1F3-38BA063393B0}" type="presParOf" srcId="{520B900E-6B6E-4E9E-B1C2-43AC5F84EF3C}" destId="{3A7A8020-6490-4730-A578-26C4351B7462}" srcOrd="2" destOrd="0" presId="urn:microsoft.com/office/officeart/2008/layout/CircleAccentTimeline"/>
    <dgm:cxn modelId="{72A14344-DC62-4C3E-938E-17492E471D2D}" type="presParOf" srcId="{41C055C9-ACE7-4D6D-986E-45956C9FE81D}" destId="{458FDA9A-8518-4EE9-B5F1-34DD16AED241}" srcOrd="11" destOrd="0" presId="urn:microsoft.com/office/officeart/2008/layout/CircleAccentTimeline"/>
    <dgm:cxn modelId="{BA1BB8A1-1FA7-4D52-9FB8-5FF7824509A1}" type="presParOf" srcId="{41C055C9-ACE7-4D6D-986E-45956C9FE81D}" destId="{77848440-1869-4FF0-8977-1B38507A0BC7}" srcOrd="12" destOrd="0" presId="urn:microsoft.com/office/officeart/2008/layout/CircleAccentTimeline"/>
    <dgm:cxn modelId="{766986A7-4112-4EBC-A5F7-662C92E846A3}" type="presParOf" srcId="{41C055C9-ACE7-4D6D-986E-45956C9FE81D}" destId="{AD7F62C0-6EE4-4A28-A349-F59EABAA3B82}" srcOrd="13" destOrd="0" presId="urn:microsoft.com/office/officeart/2008/layout/CircleAccentTimeline"/>
    <dgm:cxn modelId="{06DF8EBB-A5B4-42CB-9D5A-9AD02EE8319C}" type="presParOf" srcId="{41C055C9-ACE7-4D6D-986E-45956C9FE81D}" destId="{D9B4C876-28A8-4CCD-B172-C8CBD0DDE667}" srcOrd="14" destOrd="0" presId="urn:microsoft.com/office/officeart/2008/layout/CircleAccentTimeline"/>
    <dgm:cxn modelId="{22295318-F5DA-4260-BC6D-E456B984A5B9}" type="presParOf" srcId="{D9B4C876-28A8-4CCD-B172-C8CBD0DDE667}" destId="{D7042553-4D92-4E65-B554-667F128FD0E5}" srcOrd="0" destOrd="0" presId="urn:microsoft.com/office/officeart/2008/layout/CircleAccentTimeline"/>
    <dgm:cxn modelId="{FA03536E-063A-421E-82FE-EC4086BB02F4}" type="presParOf" srcId="{D9B4C876-28A8-4CCD-B172-C8CBD0DDE667}" destId="{B49AB1A2-2B9B-48E1-B4DD-25EB456C5E11}" srcOrd="1" destOrd="0" presId="urn:microsoft.com/office/officeart/2008/layout/CircleAccentTimeline"/>
    <dgm:cxn modelId="{967811A5-1A81-4AF7-9D84-8DEFB1E2D1F8}" type="presParOf" srcId="{D9B4C876-28A8-4CCD-B172-C8CBD0DDE667}" destId="{757B33C2-AC8E-4921-AC14-048C99A2D112}" srcOrd="2" destOrd="0" presId="urn:microsoft.com/office/officeart/2008/layout/CircleAccentTimeline"/>
    <dgm:cxn modelId="{964C5840-B272-44EE-A9B7-386B344126F9}" type="presParOf" srcId="{41C055C9-ACE7-4D6D-986E-45956C9FE81D}" destId="{B9B96D86-2DB6-4656-BAFA-CFC3238A9EE9}" srcOrd="15" destOrd="0" presId="urn:microsoft.com/office/officeart/2008/layout/CircleAccentTimeline"/>
    <dgm:cxn modelId="{DE52DEB3-3D5C-488D-83AE-AFD5F3BDBC3B}" type="presParOf" srcId="{41C055C9-ACE7-4D6D-986E-45956C9FE81D}" destId="{3F009D82-AC55-4850-B7D1-6D1E80298C61}" srcOrd="16" destOrd="0" presId="urn:microsoft.com/office/officeart/2008/layout/CircleAccentTimeline"/>
    <dgm:cxn modelId="{9638E624-CA93-4FF0-AF27-E3C8BA72D632}" type="presParOf" srcId="{41C055C9-ACE7-4D6D-986E-45956C9FE81D}" destId="{AEA5EE66-7870-4E16-87AE-66D6A624D941}" srcOrd="17" destOrd="0" presId="urn:microsoft.com/office/officeart/2008/layout/CircleAccentTimeline"/>
    <dgm:cxn modelId="{3FF861E6-30DC-4A9D-A80A-4E248B97245A}" type="presParOf" srcId="{41C055C9-ACE7-4D6D-986E-45956C9FE81D}" destId="{36B09113-831F-492B-8387-116726116EB6}" srcOrd="18" destOrd="0" presId="urn:microsoft.com/office/officeart/2008/layout/CircleAccentTimeline"/>
    <dgm:cxn modelId="{C1DD54B9-74F9-479C-A1AD-FB23985C19EE}" type="presParOf" srcId="{36B09113-831F-492B-8387-116726116EB6}" destId="{4BD4A0C6-14A8-4E45-AD39-1CE98B820D9F}" srcOrd="0" destOrd="0" presId="urn:microsoft.com/office/officeart/2008/layout/CircleAccentTimeline"/>
    <dgm:cxn modelId="{65A27141-30B9-4FA0-B9B7-599755ABAC7D}" type="presParOf" srcId="{36B09113-831F-492B-8387-116726116EB6}" destId="{7A53C289-FB12-4804-BCF1-D0C8C376338D}" srcOrd="1" destOrd="0" presId="urn:microsoft.com/office/officeart/2008/layout/CircleAccentTimeline"/>
    <dgm:cxn modelId="{EC82E7C4-3057-472E-A0BC-3DABDCAF3613}" type="presParOf" srcId="{36B09113-831F-492B-8387-116726116EB6}" destId="{2E732BED-9C53-4FBA-8288-10B8546059E5}" srcOrd="2" destOrd="0" presId="urn:microsoft.com/office/officeart/2008/layout/CircleAccentTimeline"/>
    <dgm:cxn modelId="{5C08B0DF-9C91-4F80-879D-673A476B8C45}" type="presParOf" srcId="{41C055C9-ACE7-4D6D-986E-45956C9FE81D}" destId="{AEDC0136-EC9F-47E7-AA7F-AE3E95BC1064}" srcOrd="19" destOrd="0" presId="urn:microsoft.com/office/officeart/2008/layout/CircleAccentTimeline"/>
    <dgm:cxn modelId="{4FBBAF60-D073-48B5-965D-00D091086748}" type="presParOf" srcId="{41C055C9-ACE7-4D6D-986E-45956C9FE81D}" destId="{F726C4CD-5975-456D-8079-5846EE5ACD6E}" srcOrd="20" destOrd="0" presId="urn:microsoft.com/office/officeart/2008/layout/CircleAccentTimeline"/>
    <dgm:cxn modelId="{FB3F3958-D53F-4B3F-A280-B462D082BB17}" type="presParOf" srcId="{41C055C9-ACE7-4D6D-986E-45956C9FE81D}" destId="{0942F483-C7CD-4015-8EF3-9684410AAE4D}" srcOrd="21" destOrd="0" presId="urn:microsoft.com/office/officeart/2008/layout/CircleAccentTimeline"/>
    <dgm:cxn modelId="{A4E30EF1-EF13-45C1-ADB9-7E8FC6CC9D8E}" type="presParOf" srcId="{41C055C9-ACE7-4D6D-986E-45956C9FE81D}" destId="{EACA81D7-CD7B-4F29-9AEC-F43BF6F273C8}" srcOrd="22" destOrd="0" presId="urn:microsoft.com/office/officeart/2008/layout/CircleAccentTimeline"/>
    <dgm:cxn modelId="{9394075D-BAE4-4F0C-85E8-34C01F4BD8B7}" type="presParOf" srcId="{EACA81D7-CD7B-4F29-9AEC-F43BF6F273C8}" destId="{2109AB5B-C2C6-4645-93BD-93DF58F11E0C}" srcOrd="0" destOrd="0" presId="urn:microsoft.com/office/officeart/2008/layout/CircleAccentTimeline"/>
    <dgm:cxn modelId="{5F86D542-DC3A-42BE-A485-84ED99E70530}" type="presParOf" srcId="{EACA81D7-CD7B-4F29-9AEC-F43BF6F273C8}" destId="{C1B97D26-10A3-4A7A-9CAC-CBEFC9624493}" srcOrd="1" destOrd="0" presId="urn:microsoft.com/office/officeart/2008/layout/CircleAccentTimeline"/>
    <dgm:cxn modelId="{7C979C4D-0979-4B89-9610-DF94E6CAAD13}" type="presParOf" srcId="{EACA81D7-CD7B-4F29-9AEC-F43BF6F273C8}" destId="{7517A8B0-548E-47CD-A799-19E25BAA3D09}" srcOrd="2" destOrd="0" presId="urn:microsoft.com/office/officeart/2008/layout/CircleAccentTimeline"/>
    <dgm:cxn modelId="{9C9EC267-E3DB-4035-A960-318D556C44D2}" type="presParOf" srcId="{41C055C9-ACE7-4D6D-986E-45956C9FE81D}" destId="{CC5EEEBB-11BC-484F-AAC6-88D9CB1F4A40}" srcOrd="23" destOrd="0" presId="urn:microsoft.com/office/officeart/2008/layout/CircleAccentTimeline"/>
    <dgm:cxn modelId="{B61CFB48-DF5F-4072-937F-03861228FDCF}" type="presParOf" srcId="{41C055C9-ACE7-4D6D-986E-45956C9FE81D}" destId="{1253E37A-F15A-4BCA-AEE3-31778A6EBBB3}" srcOrd="24" destOrd="0" presId="urn:microsoft.com/office/officeart/2008/layout/CircleAccentTimeline"/>
    <dgm:cxn modelId="{FA12AB7F-2BAB-4C94-BC63-ECE74E367138}" type="presParOf" srcId="{41C055C9-ACE7-4D6D-986E-45956C9FE81D}" destId="{3DDC5871-9C91-442D-A535-552F6E9033C5}" srcOrd="25" destOrd="0" presId="urn:microsoft.com/office/officeart/2008/layout/CircleAccentTimeline"/>
    <dgm:cxn modelId="{941E6863-7623-4596-B8C8-C11D58B8227E}" type="presParOf" srcId="{3DDC5871-9C91-442D-A535-552F6E9033C5}" destId="{B08A2EB9-0CD0-4879-B632-B9E424B5942A}" srcOrd="0" destOrd="0" presId="urn:microsoft.com/office/officeart/2008/layout/CircleAccentTimeline"/>
    <dgm:cxn modelId="{01465304-B97A-43BE-B825-F0A69666E205}" type="presParOf" srcId="{3DDC5871-9C91-442D-A535-552F6E9033C5}" destId="{97C0B2CF-3516-4AEA-9C25-AC9E926CA6FD}" srcOrd="1" destOrd="0" presId="urn:microsoft.com/office/officeart/2008/layout/CircleAccentTimeline"/>
    <dgm:cxn modelId="{4D4DCD1B-B99E-47DD-905C-A5671B2565A9}" type="presParOf" srcId="{3DDC5871-9C91-442D-A535-552F6E9033C5}" destId="{F86572B0-E6C4-4A82-BB0B-5478A035F35C}" srcOrd="2" destOrd="0" presId="urn:microsoft.com/office/officeart/2008/layout/CircleAccentTimeline"/>
    <dgm:cxn modelId="{59EF3DE3-7006-48F7-AE2E-C37DC3BEF88C}" type="presParOf" srcId="{41C055C9-ACE7-4D6D-986E-45956C9FE81D}" destId="{AA3E79DA-4657-411E-AE98-07541A70DF8B}" srcOrd="26" destOrd="0" presId="urn:microsoft.com/office/officeart/2008/layout/CircleAccentTimeline"/>
    <dgm:cxn modelId="{ECEDE0CE-5DA6-44DE-970F-68BFA01A11D4}" type="presParOf" srcId="{41C055C9-ACE7-4D6D-986E-45956C9FE81D}" destId="{153D3D34-F8AC-4212-AB14-354082A1D2CE}" srcOrd="27" destOrd="0" presId="urn:microsoft.com/office/officeart/2008/layout/CircleAccentTimeline"/>
    <dgm:cxn modelId="{31E17037-5FA7-4080-8408-9485458C1676}" type="presParOf" srcId="{41C055C9-ACE7-4D6D-986E-45956C9FE81D}" destId="{AEB598C1-AAEE-4B41-90D7-AC7CBDC0D90E}" srcOrd="28" destOrd="0" presId="urn:microsoft.com/office/officeart/2008/layout/CircleAccentTimeline"/>
    <dgm:cxn modelId="{D3F8CE41-DBED-4755-9611-067F1A696C9E}" type="presParOf" srcId="{AEB598C1-AAEE-4B41-90D7-AC7CBDC0D90E}" destId="{A5733F10-0904-47A9-B2B4-47D27094CCCD}" srcOrd="0" destOrd="0" presId="urn:microsoft.com/office/officeart/2008/layout/CircleAccentTimeline"/>
    <dgm:cxn modelId="{6F22D6AA-0E94-4465-9791-1F65D486C98E}" type="presParOf" srcId="{AEB598C1-AAEE-4B41-90D7-AC7CBDC0D90E}" destId="{87467C1D-DFBD-404D-A4AB-B3708EBC8F44}" srcOrd="1" destOrd="0" presId="urn:microsoft.com/office/officeart/2008/layout/CircleAccentTimeline"/>
    <dgm:cxn modelId="{8CCDB6FF-1AA7-4D92-BE7E-1E2A8960109D}" type="presParOf" srcId="{AEB598C1-AAEE-4B41-90D7-AC7CBDC0D90E}" destId="{FA039B2D-1840-44ED-9CAB-687C3A9F2315}" srcOrd="2" destOrd="0" presId="urn:microsoft.com/office/officeart/2008/layout/CircleAccentTimeline"/>
    <dgm:cxn modelId="{61CB5706-6FC2-4A5D-A811-E4F6048B4F58}" type="presParOf" srcId="{41C055C9-ACE7-4D6D-986E-45956C9FE81D}" destId="{D298E7A0-2396-440D-9661-CD477F951752}" srcOrd="29" destOrd="0" presId="urn:microsoft.com/office/officeart/2008/layout/CircleAccentTimeline"/>
    <dgm:cxn modelId="{6100F3D2-865B-425E-BE64-442AB078E79F}" type="presParOf" srcId="{41C055C9-ACE7-4D6D-986E-45956C9FE81D}" destId="{05A6A816-FE5A-4A17-BD30-C0F53583CF2D}" srcOrd="30" destOrd="0" presId="urn:microsoft.com/office/officeart/2008/layout/CircleAccentTimeline"/>
    <dgm:cxn modelId="{096F713C-0A64-44FA-AA6D-939451B17A1B}" type="presParOf" srcId="{41C055C9-ACE7-4D6D-986E-45956C9FE81D}" destId="{28BE3DB2-A8F7-4982-A464-54972E15ADE1}" srcOrd="31" destOrd="0" presId="urn:microsoft.com/office/officeart/2008/layout/CircleAccentTimeline"/>
    <dgm:cxn modelId="{D3722F1C-FF8B-43C5-9DD0-2A0611A7AEF8}" type="presParOf" srcId="{28BE3DB2-A8F7-4982-A464-54972E15ADE1}" destId="{2FB9DF2B-B5C7-4C24-B459-6DF0E6813D8F}" srcOrd="0" destOrd="0" presId="urn:microsoft.com/office/officeart/2008/layout/CircleAccentTimeline"/>
    <dgm:cxn modelId="{1578B856-E4EE-4F7C-BCE3-9F994B663CB8}" type="presParOf" srcId="{28BE3DB2-A8F7-4982-A464-54972E15ADE1}" destId="{DC9BF9B6-0E5A-49F1-97A2-C5E47242B2E0}" srcOrd="1" destOrd="0" presId="urn:microsoft.com/office/officeart/2008/layout/CircleAccentTimeline"/>
    <dgm:cxn modelId="{BE3FF56F-7C29-4C8B-838C-FF16211966E1}" type="presParOf" srcId="{28BE3DB2-A8F7-4982-A464-54972E15ADE1}" destId="{1CB727FC-818B-4BAA-BED5-AE85AEC93B1C}" srcOrd="2" destOrd="0" presId="urn:microsoft.com/office/officeart/2008/layout/CircleAccentTimeline"/>
    <dgm:cxn modelId="{5EDBCB1D-E516-43EB-86EA-BA365303CFF1}" type="presParOf" srcId="{41C055C9-ACE7-4D6D-986E-45956C9FE81D}" destId="{A0C80E50-914E-434C-9B97-0F177D72B79B}" srcOrd="32" destOrd="0" presId="urn:microsoft.com/office/officeart/2008/layout/CircleAccentTimeline"/>
    <dgm:cxn modelId="{205C8406-7B3E-46E4-86F3-0F01F31D80D5}" type="presParOf" srcId="{41C055C9-ACE7-4D6D-986E-45956C9FE81D}" destId="{40C24F1E-081C-4AB2-BEA4-2040DE009541}" srcOrd="33" destOrd="0" presId="urn:microsoft.com/office/officeart/2008/layout/CircleAccentTimeline"/>
    <dgm:cxn modelId="{251D40DC-5DFE-4C92-99EA-2E81980BEBC0}" type="presParOf" srcId="{41C055C9-ACE7-4D6D-986E-45956C9FE81D}" destId="{D347315E-6035-4B33-91F6-E4075FB013AE}" srcOrd="34" destOrd="0" presId="urn:microsoft.com/office/officeart/2008/layout/CircleAccentTimeline"/>
    <dgm:cxn modelId="{C50A7BC1-4F4E-459E-9314-B0D668D18863}" type="presParOf" srcId="{D347315E-6035-4B33-91F6-E4075FB013AE}" destId="{4DCF667D-2635-46F5-BA02-74EAF599EFC4}" srcOrd="0" destOrd="0" presId="urn:microsoft.com/office/officeart/2008/layout/CircleAccentTimeline"/>
    <dgm:cxn modelId="{64183196-47F6-4F7A-BA30-8739C64E1A6E}" type="presParOf" srcId="{D347315E-6035-4B33-91F6-E4075FB013AE}" destId="{B435255E-A607-4E34-A26D-914AAFFFE50D}" srcOrd="1" destOrd="0" presId="urn:microsoft.com/office/officeart/2008/layout/CircleAccentTimeline"/>
    <dgm:cxn modelId="{89DEDDAA-8FA3-41F2-9EC5-2152A57BE466}" type="presParOf" srcId="{D347315E-6035-4B33-91F6-E4075FB013AE}" destId="{5D197F8D-BD89-4E59-A3DD-F08CF845DC45}" srcOrd="2" destOrd="0" presId="urn:microsoft.com/office/officeart/2008/layout/CircleAccentTimeline"/>
    <dgm:cxn modelId="{B612D81E-BBC4-4379-A269-23BBE52F8D49}" type="presParOf" srcId="{41C055C9-ACE7-4D6D-986E-45956C9FE81D}" destId="{AD7F95F1-4530-4575-9EE3-0E1757DC0BB1}" srcOrd="35" destOrd="0" presId="urn:microsoft.com/office/officeart/2008/layout/CircleAccentTimeline"/>
    <dgm:cxn modelId="{544FC8EC-64D1-41B2-9630-2CDCFDE5B270}" type="presParOf" srcId="{41C055C9-ACE7-4D6D-986E-45956C9FE81D}" destId="{A443833C-FF53-4E85-98E1-CB3FC959144D}" srcOrd="36"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D197A-4119-4FB4-AC81-430FB284F8B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de-DE"/>
        </a:p>
      </dgm:t>
    </dgm:pt>
    <dgm:pt modelId="{8E0860A2-9B95-492C-B046-77170D7FDBAD}">
      <dgm:prSet phldrT="[Text]" custT="1"/>
      <dgm:spPr/>
      <dgm:t>
        <a:bodyPr/>
        <a:lstStyle/>
        <a:p>
          <a:r>
            <a:rPr lang="uk-UA" sz="1600" dirty="0"/>
            <a:t>Огляд лісу</a:t>
          </a:r>
          <a:endParaRPr lang="de-DE" sz="1600" dirty="0"/>
        </a:p>
      </dgm:t>
    </dgm:pt>
    <dgm:pt modelId="{A1FDFE28-235F-49C1-B2F8-6628B832E42F}" type="parTrans" cxnId="{A7486AE7-B763-402B-A6AD-A81B09E6C4EC}">
      <dgm:prSet/>
      <dgm:spPr/>
      <dgm:t>
        <a:bodyPr/>
        <a:lstStyle/>
        <a:p>
          <a:endParaRPr lang="de-DE" sz="1600"/>
        </a:p>
      </dgm:t>
    </dgm:pt>
    <dgm:pt modelId="{46F9F5C1-F95E-448F-BD13-749D0B16187F}" type="sibTrans" cxnId="{A7486AE7-B763-402B-A6AD-A81B09E6C4EC}">
      <dgm:prSet custT="1"/>
      <dgm:spPr/>
      <dgm:t>
        <a:bodyPr/>
        <a:lstStyle/>
        <a:p>
          <a:endParaRPr lang="de-DE" sz="1600"/>
        </a:p>
      </dgm:t>
    </dgm:pt>
    <dgm:pt modelId="{F5B3BFA3-E1D1-4E34-BA19-A89FD66EFC74}">
      <dgm:prSet phldrT="[Text]" custT="1"/>
      <dgm:spPr/>
      <dgm:t>
        <a:bodyPr/>
        <a:lstStyle/>
        <a:p>
          <a:r>
            <a:rPr lang="ru-RU" sz="1400" dirty="0"/>
            <a:t>Інформація про площу, зібрана на місці 
Вимірювання висоти та площі основи дерев
Пропорційна оцінка: Пропорції деревних порід, молоді деревостани
Запас з таблиць росту деревостанів</a:t>
          </a:r>
          <a:endParaRPr lang="de-DE" sz="1400" dirty="0"/>
        </a:p>
      </dgm:t>
    </dgm:pt>
    <dgm:pt modelId="{9B1D1CC2-6142-4D03-902D-30017C78A775}" type="parTrans" cxnId="{01F98812-8E9F-4D29-9172-39796C280E4B}">
      <dgm:prSet/>
      <dgm:spPr/>
      <dgm:t>
        <a:bodyPr/>
        <a:lstStyle/>
        <a:p>
          <a:endParaRPr lang="de-DE" sz="1600"/>
        </a:p>
      </dgm:t>
    </dgm:pt>
    <dgm:pt modelId="{EEA19BD3-1B25-4AA9-96CC-8D9D540D48ED}" type="sibTrans" cxnId="{01F98812-8E9F-4D29-9172-39796C280E4B}">
      <dgm:prSet/>
      <dgm:spPr/>
      <dgm:t>
        <a:bodyPr/>
        <a:lstStyle/>
        <a:p>
          <a:endParaRPr lang="de-DE" sz="1600"/>
        </a:p>
      </dgm:t>
    </dgm:pt>
    <dgm:pt modelId="{05ED5FB0-2157-4BAC-BB37-5AF7C3DC977C}">
      <dgm:prSet phldrT="[Text]" custT="1"/>
      <dgm:spPr/>
      <dgm:t>
        <a:bodyPr/>
        <a:lstStyle/>
        <a:p>
          <a:r>
            <a:rPr lang="uk-UA" sz="1600" dirty="0"/>
            <a:t>Вибірки</a:t>
          </a:r>
          <a:endParaRPr lang="de-DE" sz="1600" dirty="0"/>
        </a:p>
      </dgm:t>
    </dgm:pt>
    <dgm:pt modelId="{393F6488-1965-44AC-B4EF-EB64363CFC30}" type="parTrans" cxnId="{79EBC7C7-8856-4C35-812E-3FB32F83D409}">
      <dgm:prSet/>
      <dgm:spPr/>
      <dgm:t>
        <a:bodyPr/>
        <a:lstStyle/>
        <a:p>
          <a:endParaRPr lang="de-DE" sz="1600"/>
        </a:p>
      </dgm:t>
    </dgm:pt>
    <dgm:pt modelId="{62410B01-C6A8-4435-839E-E41C7D84C02E}" type="sibTrans" cxnId="{79EBC7C7-8856-4C35-812E-3FB32F83D409}">
      <dgm:prSet custT="1"/>
      <dgm:spPr/>
      <dgm:t>
        <a:bodyPr/>
        <a:lstStyle/>
        <a:p>
          <a:endParaRPr lang="de-DE" sz="1600"/>
        </a:p>
      </dgm:t>
    </dgm:pt>
    <dgm:pt modelId="{89D7C462-C2CE-4788-AC9B-7BAEADDBA9B2}">
      <dgm:prSet phldrT="[Text]" custT="1"/>
      <dgm:spPr/>
      <dgm:t>
        <a:bodyPr/>
        <a:lstStyle/>
        <a:p>
          <a:r>
            <a:rPr lang="uk-UA" sz="1600" dirty="0"/>
            <a:t>Поодинокі дерева вимірюються на місці
Щільність точок визначає роздільну здатність даних
Статистична похибка
Розподіл діаметрів</a:t>
          </a:r>
          <a:endParaRPr lang="de-DE" sz="1600" dirty="0"/>
        </a:p>
      </dgm:t>
    </dgm:pt>
    <dgm:pt modelId="{B14772FA-2F14-4696-9E23-F8035FCEFB1C}" type="parTrans" cxnId="{1FDB32C2-A125-4582-9A3D-43C0283566DD}">
      <dgm:prSet/>
      <dgm:spPr/>
      <dgm:t>
        <a:bodyPr/>
        <a:lstStyle/>
        <a:p>
          <a:endParaRPr lang="de-DE" sz="1600"/>
        </a:p>
      </dgm:t>
    </dgm:pt>
    <dgm:pt modelId="{9732BC15-C6A1-42AC-A347-04D75E575219}" type="sibTrans" cxnId="{1FDB32C2-A125-4582-9A3D-43C0283566DD}">
      <dgm:prSet/>
      <dgm:spPr/>
      <dgm:t>
        <a:bodyPr/>
        <a:lstStyle/>
        <a:p>
          <a:endParaRPr lang="de-DE" sz="1600"/>
        </a:p>
      </dgm:t>
    </dgm:pt>
    <dgm:pt modelId="{97F90A23-C9B4-42A9-A89A-9C69183E7A79}">
      <dgm:prSet phldrT="[Text]" custT="1"/>
      <dgm:spPr/>
      <dgm:t>
        <a:bodyPr/>
        <a:lstStyle/>
        <a:p>
          <a:r>
            <a:rPr lang="uk-UA" sz="1600" dirty="0"/>
            <a:t>Дистанційне зондування</a:t>
          </a:r>
          <a:endParaRPr lang="de-DE" sz="1600" dirty="0"/>
        </a:p>
      </dgm:t>
    </dgm:pt>
    <dgm:pt modelId="{7480A347-23CA-4794-8DE3-805476FB5E0C}" type="parTrans" cxnId="{A8D8559C-7C22-4B68-B526-1738480ACDB3}">
      <dgm:prSet/>
      <dgm:spPr/>
      <dgm:t>
        <a:bodyPr/>
        <a:lstStyle/>
        <a:p>
          <a:endParaRPr lang="de-DE" sz="1600"/>
        </a:p>
      </dgm:t>
    </dgm:pt>
    <dgm:pt modelId="{249D77A6-4E13-4BA5-BFD3-07281BC3AC9F}" type="sibTrans" cxnId="{A8D8559C-7C22-4B68-B526-1738480ACDB3}">
      <dgm:prSet/>
      <dgm:spPr/>
      <dgm:t>
        <a:bodyPr/>
        <a:lstStyle/>
        <a:p>
          <a:endParaRPr lang="de-DE" sz="1600"/>
        </a:p>
      </dgm:t>
    </dgm:pt>
    <dgm:pt modelId="{B7CFBC9C-33F1-43BD-8DAF-68A48D34DD1A}">
      <dgm:prSet phldrT="[Text]" custT="1"/>
      <dgm:spPr/>
      <dgm:t>
        <a:bodyPr/>
        <a:lstStyle/>
        <a:p>
          <a:r>
            <a:rPr lang="ru-RU" sz="1600" dirty="0"/>
            <a:t>Вид зверху (значення UST не визначено!)
Спектральний (порода дерева, життєздатність)
Просторовий (положення, розміри)
Роздільна здатність: деревостан &gt; окреме дерево &gt; частина дерева</a:t>
          </a:r>
          <a:endParaRPr lang="de-DE" sz="1600" dirty="0"/>
        </a:p>
      </dgm:t>
    </dgm:pt>
    <dgm:pt modelId="{CA5EA8F8-31CE-4ABB-AF92-B169440091FB}" type="parTrans" cxnId="{DC5874ED-AAE6-48C8-9990-B1D1EEA6C91E}">
      <dgm:prSet/>
      <dgm:spPr/>
      <dgm:t>
        <a:bodyPr/>
        <a:lstStyle/>
        <a:p>
          <a:endParaRPr lang="de-DE" sz="1600"/>
        </a:p>
      </dgm:t>
    </dgm:pt>
    <dgm:pt modelId="{73180FA3-61D1-410E-89A6-205BCEC58FD3}" type="sibTrans" cxnId="{DC5874ED-AAE6-48C8-9990-B1D1EEA6C91E}">
      <dgm:prSet/>
      <dgm:spPr/>
      <dgm:t>
        <a:bodyPr/>
        <a:lstStyle/>
        <a:p>
          <a:endParaRPr lang="de-DE" sz="1600"/>
        </a:p>
      </dgm:t>
    </dgm:pt>
    <dgm:pt modelId="{7A594035-BE68-417E-952B-54134E518C0D}" type="pres">
      <dgm:prSet presAssocID="{420D197A-4119-4FB4-AC81-430FB284F8BE}" presName="linearFlow" presStyleCnt="0">
        <dgm:presLayoutVars>
          <dgm:dir/>
          <dgm:animLvl val="lvl"/>
          <dgm:resizeHandles val="exact"/>
        </dgm:presLayoutVars>
      </dgm:prSet>
      <dgm:spPr/>
    </dgm:pt>
    <dgm:pt modelId="{668110A1-A994-478E-AA3F-FE699F7DD0B7}" type="pres">
      <dgm:prSet presAssocID="{8E0860A2-9B95-492C-B046-77170D7FDBAD}" presName="composite" presStyleCnt="0"/>
      <dgm:spPr/>
    </dgm:pt>
    <dgm:pt modelId="{83D80806-E4B0-4940-A01B-FB81923923B7}" type="pres">
      <dgm:prSet presAssocID="{8E0860A2-9B95-492C-B046-77170D7FDBAD}" presName="parTx" presStyleLbl="node1" presStyleIdx="0" presStyleCnt="3">
        <dgm:presLayoutVars>
          <dgm:chMax val="0"/>
          <dgm:chPref val="0"/>
          <dgm:bulletEnabled val="1"/>
        </dgm:presLayoutVars>
      </dgm:prSet>
      <dgm:spPr/>
    </dgm:pt>
    <dgm:pt modelId="{2D11BCF4-A0B4-4F21-8BCC-E905F3AF09EE}" type="pres">
      <dgm:prSet presAssocID="{8E0860A2-9B95-492C-B046-77170D7FDBAD}" presName="parSh" presStyleLbl="node1" presStyleIdx="0" presStyleCnt="3" custLinFactNeighborX="9961" custLinFactNeighborY="-27739"/>
      <dgm:spPr/>
    </dgm:pt>
    <dgm:pt modelId="{512215DA-1BD0-410C-ADD6-D0FCF3CE70F8}" type="pres">
      <dgm:prSet presAssocID="{8E0860A2-9B95-492C-B046-77170D7FDBAD}" presName="desTx" presStyleLbl="fgAcc1" presStyleIdx="0" presStyleCnt="3" custScaleX="113944" custScaleY="110251" custLinFactNeighborX="-11011" custLinFactNeighborY="9242">
        <dgm:presLayoutVars>
          <dgm:bulletEnabled val="1"/>
        </dgm:presLayoutVars>
      </dgm:prSet>
      <dgm:spPr/>
    </dgm:pt>
    <dgm:pt modelId="{5BF52203-D514-4DA9-9240-35BD96238007}" type="pres">
      <dgm:prSet presAssocID="{46F9F5C1-F95E-448F-BD13-749D0B16187F}" presName="sibTrans" presStyleLbl="sibTrans2D1" presStyleIdx="0" presStyleCnt="2"/>
      <dgm:spPr/>
    </dgm:pt>
    <dgm:pt modelId="{F05EAD04-F28F-4389-ADB2-A9C98B1A0CF8}" type="pres">
      <dgm:prSet presAssocID="{46F9F5C1-F95E-448F-BD13-749D0B16187F}" presName="connTx" presStyleLbl="sibTrans2D1" presStyleIdx="0" presStyleCnt="2"/>
      <dgm:spPr/>
    </dgm:pt>
    <dgm:pt modelId="{05407C68-C579-4A67-A259-C9C452FD9B3B}" type="pres">
      <dgm:prSet presAssocID="{05ED5FB0-2157-4BAC-BB37-5AF7C3DC977C}" presName="composite" presStyleCnt="0"/>
      <dgm:spPr/>
    </dgm:pt>
    <dgm:pt modelId="{673277BB-9395-4F73-A86E-FEEED121BD89}" type="pres">
      <dgm:prSet presAssocID="{05ED5FB0-2157-4BAC-BB37-5AF7C3DC977C}" presName="parTx" presStyleLbl="node1" presStyleIdx="0" presStyleCnt="3">
        <dgm:presLayoutVars>
          <dgm:chMax val="0"/>
          <dgm:chPref val="0"/>
          <dgm:bulletEnabled val="1"/>
        </dgm:presLayoutVars>
      </dgm:prSet>
      <dgm:spPr/>
    </dgm:pt>
    <dgm:pt modelId="{602C6119-45DB-415A-A6CC-0C8B23D87AA0}" type="pres">
      <dgm:prSet presAssocID="{05ED5FB0-2157-4BAC-BB37-5AF7C3DC977C}" presName="parSh" presStyleLbl="node1" presStyleIdx="1" presStyleCnt="3" custLinFactNeighborX="-3555" custLinFactNeighborY="-42043"/>
      <dgm:spPr/>
    </dgm:pt>
    <dgm:pt modelId="{E72E043E-03C2-41DD-BE9D-0A0586275CBE}" type="pres">
      <dgm:prSet presAssocID="{05ED5FB0-2157-4BAC-BB37-5AF7C3DC977C}" presName="desTx" presStyleLbl="fgAcc1" presStyleIdx="1" presStyleCnt="3" custLinFactNeighborX="-18050" custLinFactNeighborY="-4005">
        <dgm:presLayoutVars>
          <dgm:bulletEnabled val="1"/>
        </dgm:presLayoutVars>
      </dgm:prSet>
      <dgm:spPr/>
    </dgm:pt>
    <dgm:pt modelId="{66B7665B-F2D9-4F3B-8B27-F04D2E0D249F}" type="pres">
      <dgm:prSet presAssocID="{62410B01-C6A8-4435-839E-E41C7D84C02E}" presName="sibTrans" presStyleLbl="sibTrans2D1" presStyleIdx="1" presStyleCnt="2"/>
      <dgm:spPr/>
    </dgm:pt>
    <dgm:pt modelId="{9434C642-D30D-4E26-BA32-64A88FD7EF71}" type="pres">
      <dgm:prSet presAssocID="{62410B01-C6A8-4435-839E-E41C7D84C02E}" presName="connTx" presStyleLbl="sibTrans2D1" presStyleIdx="1" presStyleCnt="2"/>
      <dgm:spPr/>
    </dgm:pt>
    <dgm:pt modelId="{99E33647-CB4B-443F-8743-966D68276A3C}" type="pres">
      <dgm:prSet presAssocID="{97F90A23-C9B4-42A9-A89A-9C69183E7A79}" presName="composite" presStyleCnt="0"/>
      <dgm:spPr/>
    </dgm:pt>
    <dgm:pt modelId="{191CC78E-0302-4B0D-BFC9-6D114626D49B}" type="pres">
      <dgm:prSet presAssocID="{97F90A23-C9B4-42A9-A89A-9C69183E7A79}" presName="parTx" presStyleLbl="node1" presStyleIdx="1" presStyleCnt="3">
        <dgm:presLayoutVars>
          <dgm:chMax val="0"/>
          <dgm:chPref val="0"/>
          <dgm:bulletEnabled val="1"/>
        </dgm:presLayoutVars>
      </dgm:prSet>
      <dgm:spPr/>
    </dgm:pt>
    <dgm:pt modelId="{822C1E8D-1F52-4C98-8AC9-62B3FBF5F744}" type="pres">
      <dgm:prSet presAssocID="{97F90A23-C9B4-42A9-A89A-9C69183E7A79}" presName="parSh" presStyleLbl="node1" presStyleIdx="2" presStyleCnt="3" custLinFactNeighborX="3831" custLinFactNeighborY="-46774"/>
      <dgm:spPr/>
    </dgm:pt>
    <dgm:pt modelId="{D81E00E8-8789-4551-8301-6B82D4E13C99}" type="pres">
      <dgm:prSet presAssocID="{97F90A23-C9B4-42A9-A89A-9C69183E7A79}" presName="desTx" presStyleLbl="fgAcc1" presStyleIdx="2" presStyleCnt="3" custScaleX="145917" custScaleY="96610" custLinFactNeighborX="-11436" custLinFactNeighborY="-1651">
        <dgm:presLayoutVars>
          <dgm:bulletEnabled val="1"/>
        </dgm:presLayoutVars>
      </dgm:prSet>
      <dgm:spPr/>
    </dgm:pt>
  </dgm:ptLst>
  <dgm:cxnLst>
    <dgm:cxn modelId="{81672805-B900-4C45-BB40-842CB2B7B527}" type="presOf" srcId="{05ED5FB0-2157-4BAC-BB37-5AF7C3DC977C}" destId="{673277BB-9395-4F73-A86E-FEEED121BD89}" srcOrd="0" destOrd="0" presId="urn:microsoft.com/office/officeart/2005/8/layout/process3"/>
    <dgm:cxn modelId="{8E9D2F0D-DC8A-4526-B20F-3AE007598019}" type="presOf" srcId="{F5B3BFA3-E1D1-4E34-BA19-A89FD66EFC74}" destId="{512215DA-1BD0-410C-ADD6-D0FCF3CE70F8}" srcOrd="0" destOrd="0" presId="urn:microsoft.com/office/officeart/2005/8/layout/process3"/>
    <dgm:cxn modelId="{01F98812-8E9F-4D29-9172-39796C280E4B}" srcId="{8E0860A2-9B95-492C-B046-77170D7FDBAD}" destId="{F5B3BFA3-E1D1-4E34-BA19-A89FD66EFC74}" srcOrd="0" destOrd="0" parTransId="{9B1D1CC2-6142-4D03-902D-30017C78A775}" sibTransId="{EEA19BD3-1B25-4AA9-96CC-8D9D540D48ED}"/>
    <dgm:cxn modelId="{7306042F-B57F-4C72-9215-A82FCFBA954F}" type="presOf" srcId="{05ED5FB0-2157-4BAC-BB37-5AF7C3DC977C}" destId="{602C6119-45DB-415A-A6CC-0C8B23D87AA0}" srcOrd="1" destOrd="0" presId="urn:microsoft.com/office/officeart/2005/8/layout/process3"/>
    <dgm:cxn modelId="{47BC3B37-8DFA-4322-9899-2E4E31D4C7AF}" type="presOf" srcId="{420D197A-4119-4FB4-AC81-430FB284F8BE}" destId="{7A594035-BE68-417E-952B-54134E518C0D}" srcOrd="0" destOrd="0" presId="urn:microsoft.com/office/officeart/2005/8/layout/process3"/>
    <dgm:cxn modelId="{9B0D425C-FCED-4752-8238-C8A7DDFE8D7D}" type="presOf" srcId="{46F9F5C1-F95E-448F-BD13-749D0B16187F}" destId="{5BF52203-D514-4DA9-9240-35BD96238007}" srcOrd="0" destOrd="0" presId="urn:microsoft.com/office/officeart/2005/8/layout/process3"/>
    <dgm:cxn modelId="{8238D463-55A1-4996-9C45-1180F45961AB}" type="presOf" srcId="{62410B01-C6A8-4435-839E-E41C7D84C02E}" destId="{9434C642-D30D-4E26-BA32-64A88FD7EF71}" srcOrd="1" destOrd="0" presId="urn:microsoft.com/office/officeart/2005/8/layout/process3"/>
    <dgm:cxn modelId="{7C4CC553-F892-4D0D-968F-F16605EF82BC}" type="presOf" srcId="{B7CFBC9C-33F1-43BD-8DAF-68A48D34DD1A}" destId="{D81E00E8-8789-4551-8301-6B82D4E13C99}" srcOrd="0" destOrd="0" presId="urn:microsoft.com/office/officeart/2005/8/layout/process3"/>
    <dgm:cxn modelId="{6BAA8B75-BFD1-48FA-B14A-8CB5C2CFBB19}" type="presOf" srcId="{46F9F5C1-F95E-448F-BD13-749D0B16187F}" destId="{F05EAD04-F28F-4389-ADB2-A9C98B1A0CF8}" srcOrd="1" destOrd="0" presId="urn:microsoft.com/office/officeart/2005/8/layout/process3"/>
    <dgm:cxn modelId="{BCFA9778-0FE9-4D8D-AC31-26B7EC4314A7}" type="presOf" srcId="{97F90A23-C9B4-42A9-A89A-9C69183E7A79}" destId="{191CC78E-0302-4B0D-BFC9-6D114626D49B}" srcOrd="0" destOrd="0" presId="urn:microsoft.com/office/officeart/2005/8/layout/process3"/>
    <dgm:cxn modelId="{4105288F-CA6C-459E-8BCA-221F8B4F6623}" type="presOf" srcId="{62410B01-C6A8-4435-839E-E41C7D84C02E}" destId="{66B7665B-F2D9-4F3B-8B27-F04D2E0D249F}" srcOrd="0" destOrd="0" presId="urn:microsoft.com/office/officeart/2005/8/layout/process3"/>
    <dgm:cxn modelId="{A8D8559C-7C22-4B68-B526-1738480ACDB3}" srcId="{420D197A-4119-4FB4-AC81-430FB284F8BE}" destId="{97F90A23-C9B4-42A9-A89A-9C69183E7A79}" srcOrd="2" destOrd="0" parTransId="{7480A347-23CA-4794-8DE3-805476FB5E0C}" sibTransId="{249D77A6-4E13-4BA5-BFD3-07281BC3AC9F}"/>
    <dgm:cxn modelId="{6D0330A0-982B-4297-AB14-4DE9F95D149A}" type="presOf" srcId="{89D7C462-C2CE-4788-AC9B-7BAEADDBA9B2}" destId="{E72E043E-03C2-41DD-BE9D-0A0586275CBE}" srcOrd="0" destOrd="0" presId="urn:microsoft.com/office/officeart/2005/8/layout/process3"/>
    <dgm:cxn modelId="{1FDB32C2-A125-4582-9A3D-43C0283566DD}" srcId="{05ED5FB0-2157-4BAC-BB37-5AF7C3DC977C}" destId="{89D7C462-C2CE-4788-AC9B-7BAEADDBA9B2}" srcOrd="0" destOrd="0" parTransId="{B14772FA-2F14-4696-9E23-F8035FCEFB1C}" sibTransId="{9732BC15-C6A1-42AC-A347-04D75E575219}"/>
    <dgm:cxn modelId="{79EBC7C7-8856-4C35-812E-3FB32F83D409}" srcId="{420D197A-4119-4FB4-AC81-430FB284F8BE}" destId="{05ED5FB0-2157-4BAC-BB37-5AF7C3DC977C}" srcOrd="1" destOrd="0" parTransId="{393F6488-1965-44AC-B4EF-EB64363CFC30}" sibTransId="{62410B01-C6A8-4435-839E-E41C7D84C02E}"/>
    <dgm:cxn modelId="{8B1ED7D4-2F66-4F98-8BCD-E90FB1645AE0}" type="presOf" srcId="{97F90A23-C9B4-42A9-A89A-9C69183E7A79}" destId="{822C1E8D-1F52-4C98-8AC9-62B3FBF5F744}" srcOrd="1" destOrd="0" presId="urn:microsoft.com/office/officeart/2005/8/layout/process3"/>
    <dgm:cxn modelId="{8D4DE5DC-D87B-4E44-B0CA-C5D360453B3D}" type="presOf" srcId="{8E0860A2-9B95-492C-B046-77170D7FDBAD}" destId="{2D11BCF4-A0B4-4F21-8BCC-E905F3AF09EE}" srcOrd="1" destOrd="0" presId="urn:microsoft.com/office/officeart/2005/8/layout/process3"/>
    <dgm:cxn modelId="{A7486AE7-B763-402B-A6AD-A81B09E6C4EC}" srcId="{420D197A-4119-4FB4-AC81-430FB284F8BE}" destId="{8E0860A2-9B95-492C-B046-77170D7FDBAD}" srcOrd="0" destOrd="0" parTransId="{A1FDFE28-235F-49C1-B2F8-6628B832E42F}" sibTransId="{46F9F5C1-F95E-448F-BD13-749D0B16187F}"/>
    <dgm:cxn modelId="{DC5874ED-AAE6-48C8-9990-B1D1EEA6C91E}" srcId="{97F90A23-C9B4-42A9-A89A-9C69183E7A79}" destId="{B7CFBC9C-33F1-43BD-8DAF-68A48D34DD1A}" srcOrd="0" destOrd="0" parTransId="{CA5EA8F8-31CE-4ABB-AF92-B169440091FB}" sibTransId="{73180FA3-61D1-410E-89A6-205BCEC58FD3}"/>
    <dgm:cxn modelId="{A69748FA-EA15-4CFB-99CA-D75DF9F8B30F}" type="presOf" srcId="{8E0860A2-9B95-492C-B046-77170D7FDBAD}" destId="{83D80806-E4B0-4940-A01B-FB81923923B7}" srcOrd="0" destOrd="0" presId="urn:microsoft.com/office/officeart/2005/8/layout/process3"/>
    <dgm:cxn modelId="{989A857F-714D-42C7-9778-E45651B75B64}" type="presParOf" srcId="{7A594035-BE68-417E-952B-54134E518C0D}" destId="{668110A1-A994-478E-AA3F-FE699F7DD0B7}" srcOrd="0" destOrd="0" presId="urn:microsoft.com/office/officeart/2005/8/layout/process3"/>
    <dgm:cxn modelId="{5856CB4C-7CF4-44EC-9F87-8BA673E5C66B}" type="presParOf" srcId="{668110A1-A994-478E-AA3F-FE699F7DD0B7}" destId="{83D80806-E4B0-4940-A01B-FB81923923B7}" srcOrd="0" destOrd="0" presId="urn:microsoft.com/office/officeart/2005/8/layout/process3"/>
    <dgm:cxn modelId="{1EA251C6-AA50-4AB8-BACF-B3B21A1E157A}" type="presParOf" srcId="{668110A1-A994-478E-AA3F-FE699F7DD0B7}" destId="{2D11BCF4-A0B4-4F21-8BCC-E905F3AF09EE}" srcOrd="1" destOrd="0" presId="urn:microsoft.com/office/officeart/2005/8/layout/process3"/>
    <dgm:cxn modelId="{35389A71-E469-4A4A-834C-CDFBE3FF01EA}" type="presParOf" srcId="{668110A1-A994-478E-AA3F-FE699F7DD0B7}" destId="{512215DA-1BD0-410C-ADD6-D0FCF3CE70F8}" srcOrd="2" destOrd="0" presId="urn:microsoft.com/office/officeart/2005/8/layout/process3"/>
    <dgm:cxn modelId="{766B2B7D-58B7-4C1C-894E-3CF795E8D5EA}" type="presParOf" srcId="{7A594035-BE68-417E-952B-54134E518C0D}" destId="{5BF52203-D514-4DA9-9240-35BD96238007}" srcOrd="1" destOrd="0" presId="urn:microsoft.com/office/officeart/2005/8/layout/process3"/>
    <dgm:cxn modelId="{826BB611-B86A-4794-BEBF-15539F33E68D}" type="presParOf" srcId="{5BF52203-D514-4DA9-9240-35BD96238007}" destId="{F05EAD04-F28F-4389-ADB2-A9C98B1A0CF8}" srcOrd="0" destOrd="0" presId="urn:microsoft.com/office/officeart/2005/8/layout/process3"/>
    <dgm:cxn modelId="{0D31C812-3382-4D5B-8CA2-69FFA92E259C}" type="presParOf" srcId="{7A594035-BE68-417E-952B-54134E518C0D}" destId="{05407C68-C579-4A67-A259-C9C452FD9B3B}" srcOrd="2" destOrd="0" presId="urn:microsoft.com/office/officeart/2005/8/layout/process3"/>
    <dgm:cxn modelId="{419CA2F2-E0A6-4D6B-BA84-618DC813FB37}" type="presParOf" srcId="{05407C68-C579-4A67-A259-C9C452FD9B3B}" destId="{673277BB-9395-4F73-A86E-FEEED121BD89}" srcOrd="0" destOrd="0" presId="urn:microsoft.com/office/officeart/2005/8/layout/process3"/>
    <dgm:cxn modelId="{42C164C8-B5BD-4E04-836A-0F2CEB72B487}" type="presParOf" srcId="{05407C68-C579-4A67-A259-C9C452FD9B3B}" destId="{602C6119-45DB-415A-A6CC-0C8B23D87AA0}" srcOrd="1" destOrd="0" presId="urn:microsoft.com/office/officeart/2005/8/layout/process3"/>
    <dgm:cxn modelId="{57E9F3B3-3771-429D-AC8F-7B932359CFFD}" type="presParOf" srcId="{05407C68-C579-4A67-A259-C9C452FD9B3B}" destId="{E72E043E-03C2-41DD-BE9D-0A0586275CBE}" srcOrd="2" destOrd="0" presId="urn:microsoft.com/office/officeart/2005/8/layout/process3"/>
    <dgm:cxn modelId="{6BD64545-83D9-40FF-AE34-B4E2EA4349CD}" type="presParOf" srcId="{7A594035-BE68-417E-952B-54134E518C0D}" destId="{66B7665B-F2D9-4F3B-8B27-F04D2E0D249F}" srcOrd="3" destOrd="0" presId="urn:microsoft.com/office/officeart/2005/8/layout/process3"/>
    <dgm:cxn modelId="{98A5CDF7-D7FD-4C0A-B3E2-98A1A84DE183}" type="presParOf" srcId="{66B7665B-F2D9-4F3B-8B27-F04D2E0D249F}" destId="{9434C642-D30D-4E26-BA32-64A88FD7EF71}" srcOrd="0" destOrd="0" presId="urn:microsoft.com/office/officeart/2005/8/layout/process3"/>
    <dgm:cxn modelId="{B59FEEE9-ADF7-4CA9-B914-F94E85D5C1E8}" type="presParOf" srcId="{7A594035-BE68-417E-952B-54134E518C0D}" destId="{99E33647-CB4B-443F-8743-966D68276A3C}" srcOrd="4" destOrd="0" presId="urn:microsoft.com/office/officeart/2005/8/layout/process3"/>
    <dgm:cxn modelId="{E1D5B74C-B939-42D5-880D-8E510F2F9035}" type="presParOf" srcId="{99E33647-CB4B-443F-8743-966D68276A3C}" destId="{191CC78E-0302-4B0D-BFC9-6D114626D49B}" srcOrd="0" destOrd="0" presId="urn:microsoft.com/office/officeart/2005/8/layout/process3"/>
    <dgm:cxn modelId="{DFD1336A-E137-4C57-93EF-BF9FEB8746E2}" type="presParOf" srcId="{99E33647-CB4B-443F-8743-966D68276A3C}" destId="{822C1E8D-1F52-4C98-8AC9-62B3FBF5F744}" srcOrd="1" destOrd="0" presId="urn:microsoft.com/office/officeart/2005/8/layout/process3"/>
    <dgm:cxn modelId="{A6BE7D92-12EB-47CF-8033-60BF43968317}" type="presParOf" srcId="{99E33647-CB4B-443F-8743-966D68276A3C}" destId="{D81E00E8-8789-4551-8301-6B82D4E13C9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02E38-BFFF-4B07-9D89-B734817B806B}">
      <dsp:nvSpPr>
        <dsp:cNvPr id="0" name=""/>
        <dsp:cNvSpPr/>
      </dsp:nvSpPr>
      <dsp:spPr>
        <a:xfrm>
          <a:off x="3223"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14813-A599-4A6A-B299-7594EAD8526C}">
      <dsp:nvSpPr>
        <dsp:cNvPr id="0" name=""/>
        <dsp:cNvSpPr/>
      </dsp:nvSpPr>
      <dsp:spPr>
        <a:xfrm rot="17700000">
          <a:off x="248814" y="740400"/>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uk-UA" sz="1200" kern="1200" dirty="0"/>
            <a:t>Імпортування проєкту</a:t>
          </a:r>
          <a:endParaRPr lang="de-DE" sz="1200" kern="1200" dirty="0"/>
        </a:p>
      </dsp:txBody>
      <dsp:txXfrm>
        <a:off x="248814" y="740400"/>
        <a:ext cx="866448" cy="417561"/>
      </dsp:txXfrm>
    </dsp:sp>
    <dsp:sp modelId="{54F8F64C-2379-48F6-88C1-EFD9B17E488C}">
      <dsp:nvSpPr>
        <dsp:cNvPr id="0" name=""/>
        <dsp:cNvSpPr/>
      </dsp:nvSpPr>
      <dsp:spPr>
        <a:xfrm>
          <a:off x="752779"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A5ABC-EE6F-4DE4-BF0E-FA7DDF4BB7FD}">
      <dsp:nvSpPr>
        <dsp:cNvPr id="0" name=""/>
        <dsp:cNvSpPr/>
      </dsp:nvSpPr>
      <dsp:spPr>
        <a:xfrm rot="17700000">
          <a:off x="348365" y="2191566"/>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uk-UA" sz="1200" kern="1200" dirty="0"/>
            <a:t>Призначення одиниці обробки</a:t>
          </a:r>
          <a:endParaRPr lang="de-DE" sz="1200" kern="1200" dirty="0"/>
        </a:p>
      </dsp:txBody>
      <dsp:txXfrm>
        <a:off x="348365" y="2191566"/>
        <a:ext cx="866448" cy="417561"/>
      </dsp:txXfrm>
    </dsp:sp>
    <dsp:sp modelId="{34E08A9C-B594-4037-A7F3-389F98AF4E3F}">
      <dsp:nvSpPr>
        <dsp:cNvPr id="0" name=""/>
        <dsp:cNvSpPr/>
      </dsp:nvSpPr>
      <dsp:spPr>
        <a:xfrm>
          <a:off x="1502335" y="1308597"/>
          <a:ext cx="696999" cy="69699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6D1821-7946-4E73-9EBB-21F6702B757C}">
      <dsp:nvSpPr>
        <dsp:cNvPr id="0" name=""/>
        <dsp:cNvSpPr/>
      </dsp:nvSpPr>
      <dsp:spPr>
        <a:xfrm rot="17700000">
          <a:off x="1747926" y="740400"/>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uk-UA" sz="1200" kern="1200" dirty="0"/>
            <a:t>Зустріч з планування робіт</a:t>
          </a:r>
          <a:endParaRPr lang="de-DE" sz="1200" kern="1200" dirty="0"/>
        </a:p>
      </dsp:txBody>
      <dsp:txXfrm>
        <a:off x="1747926" y="740400"/>
        <a:ext cx="866448" cy="417561"/>
      </dsp:txXfrm>
    </dsp:sp>
    <dsp:sp modelId="{22A8C673-56E3-4DCC-A666-E75085D10B9D}">
      <dsp:nvSpPr>
        <dsp:cNvPr id="0" name=""/>
        <dsp:cNvSpPr/>
      </dsp:nvSpPr>
      <dsp:spPr>
        <a:xfrm>
          <a:off x="2251835" y="1476204"/>
          <a:ext cx="361787" cy="361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F0475-07BD-40A9-9489-211FBCE4A4DC}">
      <dsp:nvSpPr>
        <dsp:cNvPr id="0" name=""/>
        <dsp:cNvSpPr/>
      </dsp:nvSpPr>
      <dsp:spPr>
        <a:xfrm rot="17700000">
          <a:off x="1921035" y="2028619"/>
          <a:ext cx="749518" cy="36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uk-UA" sz="1200" kern="1200" dirty="0"/>
            <a:t>Поділ лісів</a:t>
          </a:r>
          <a:endParaRPr lang="de-DE" sz="1200" kern="1200" dirty="0"/>
        </a:p>
      </dsp:txBody>
      <dsp:txXfrm>
        <a:off x="1921035" y="2028619"/>
        <a:ext cx="749518" cy="361389"/>
      </dsp:txXfrm>
    </dsp:sp>
    <dsp:sp modelId="{3A7A8020-6490-4730-A578-26C4351B7462}">
      <dsp:nvSpPr>
        <dsp:cNvPr id="0" name=""/>
        <dsp:cNvSpPr/>
      </dsp:nvSpPr>
      <dsp:spPr>
        <a:xfrm rot="17700000">
          <a:off x="2292591" y="973051"/>
          <a:ext cx="749518" cy="361389"/>
        </a:xfrm>
        <a:prstGeom prst="rect">
          <a:avLst/>
        </a:prstGeom>
        <a:noFill/>
        <a:ln>
          <a:noFill/>
        </a:ln>
        <a:effectLst/>
      </dsp:spPr>
      <dsp:style>
        <a:lnRef idx="0">
          <a:scrgbClr r="0" g="0" b="0"/>
        </a:lnRef>
        <a:fillRef idx="0">
          <a:scrgbClr r="0" g="0" b="0"/>
        </a:fillRef>
        <a:effectRef idx="0">
          <a:scrgbClr r="0" g="0" b="0"/>
        </a:effectRef>
        <a:fontRef idx="minor"/>
      </dsp:style>
    </dsp:sp>
    <dsp:sp modelId="{D7042553-4D92-4E65-B554-667F128FD0E5}">
      <dsp:nvSpPr>
        <dsp:cNvPr id="0" name=""/>
        <dsp:cNvSpPr/>
      </dsp:nvSpPr>
      <dsp:spPr>
        <a:xfrm>
          <a:off x="2666067" y="1476204"/>
          <a:ext cx="361787" cy="361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AB1A2-2B9B-48E1-B4DD-25EB456C5E11}">
      <dsp:nvSpPr>
        <dsp:cNvPr id="0" name=""/>
        <dsp:cNvSpPr/>
      </dsp:nvSpPr>
      <dsp:spPr>
        <a:xfrm rot="17700000">
          <a:off x="2709123" y="891383"/>
          <a:ext cx="749518" cy="36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uk-UA" sz="1200" kern="1200" dirty="0"/>
            <a:t>Переліки деревних порід</a:t>
          </a:r>
          <a:endParaRPr lang="de-DE" sz="1200" kern="1200" dirty="0"/>
        </a:p>
      </dsp:txBody>
      <dsp:txXfrm>
        <a:off x="2709123" y="891383"/>
        <a:ext cx="749518" cy="361389"/>
      </dsp:txXfrm>
    </dsp:sp>
    <dsp:sp modelId="{757B33C2-AC8E-4921-AC14-048C99A2D112}">
      <dsp:nvSpPr>
        <dsp:cNvPr id="0" name=""/>
        <dsp:cNvSpPr/>
      </dsp:nvSpPr>
      <dsp:spPr>
        <a:xfrm rot="17700000">
          <a:off x="2706823" y="973051"/>
          <a:ext cx="749518" cy="361389"/>
        </a:xfrm>
        <a:prstGeom prst="rect">
          <a:avLst/>
        </a:prstGeom>
        <a:noFill/>
        <a:ln>
          <a:noFill/>
        </a:ln>
        <a:effectLst/>
      </dsp:spPr>
      <dsp:style>
        <a:lnRef idx="0">
          <a:scrgbClr r="0" g="0" b="0"/>
        </a:lnRef>
        <a:fillRef idx="0">
          <a:scrgbClr r="0" g="0" b="0"/>
        </a:fillRef>
        <a:effectRef idx="0">
          <a:scrgbClr r="0" g="0" b="0"/>
        </a:effectRef>
        <a:fontRef idx="minor"/>
      </dsp:style>
    </dsp:sp>
    <dsp:sp modelId="{4BD4A0C6-14A8-4E45-AD39-1CE98B820D9F}">
      <dsp:nvSpPr>
        <dsp:cNvPr id="0" name=""/>
        <dsp:cNvSpPr/>
      </dsp:nvSpPr>
      <dsp:spPr>
        <a:xfrm>
          <a:off x="3080299" y="1476204"/>
          <a:ext cx="361787" cy="361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53C289-FB12-4804-BCF1-D0C8C376338D}">
      <dsp:nvSpPr>
        <dsp:cNvPr id="0" name=""/>
        <dsp:cNvSpPr/>
      </dsp:nvSpPr>
      <dsp:spPr>
        <a:xfrm rot="17700000">
          <a:off x="2651812" y="1979754"/>
          <a:ext cx="749518" cy="36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uk-UA" sz="1200" kern="1200" dirty="0"/>
            <a:t>Проектування</a:t>
          </a:r>
          <a:endParaRPr lang="de-DE" sz="1200" kern="1200" dirty="0"/>
        </a:p>
      </dsp:txBody>
      <dsp:txXfrm>
        <a:off x="2651812" y="1979754"/>
        <a:ext cx="749518" cy="361389"/>
      </dsp:txXfrm>
    </dsp:sp>
    <dsp:sp modelId="{2E732BED-9C53-4FBA-8288-10B8546059E5}">
      <dsp:nvSpPr>
        <dsp:cNvPr id="0" name=""/>
        <dsp:cNvSpPr/>
      </dsp:nvSpPr>
      <dsp:spPr>
        <a:xfrm rot="17700000">
          <a:off x="3121055" y="973051"/>
          <a:ext cx="749518" cy="361389"/>
        </a:xfrm>
        <a:prstGeom prst="rect">
          <a:avLst/>
        </a:prstGeom>
        <a:noFill/>
        <a:ln>
          <a:noFill/>
        </a:ln>
        <a:effectLst/>
      </dsp:spPr>
      <dsp:style>
        <a:lnRef idx="0">
          <a:scrgbClr r="0" g="0" b="0"/>
        </a:lnRef>
        <a:fillRef idx="0">
          <a:scrgbClr r="0" g="0" b="0"/>
        </a:fillRef>
        <a:effectRef idx="0">
          <a:scrgbClr r="0" g="0" b="0"/>
        </a:effectRef>
        <a:fontRef idx="minor"/>
      </dsp:style>
    </dsp:sp>
    <dsp:sp modelId="{2109AB5B-C2C6-4645-93BD-93DF58F11E0C}">
      <dsp:nvSpPr>
        <dsp:cNvPr id="0" name=""/>
        <dsp:cNvSpPr/>
      </dsp:nvSpPr>
      <dsp:spPr>
        <a:xfrm>
          <a:off x="3494531" y="1476204"/>
          <a:ext cx="361787" cy="361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B97D26-10A3-4A7A-9CAC-CBEFC9624493}">
      <dsp:nvSpPr>
        <dsp:cNvPr id="0" name=""/>
        <dsp:cNvSpPr/>
      </dsp:nvSpPr>
      <dsp:spPr>
        <a:xfrm rot="17700000">
          <a:off x="3532336" y="940248"/>
          <a:ext cx="749518" cy="36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uk-UA" sz="1200" kern="1200" dirty="0"/>
            <a:t>Синхронізація</a:t>
          </a:r>
          <a:endParaRPr lang="de-DE" sz="1200" kern="1200" dirty="0"/>
        </a:p>
      </dsp:txBody>
      <dsp:txXfrm>
        <a:off x="3532336" y="940248"/>
        <a:ext cx="749518" cy="361389"/>
      </dsp:txXfrm>
    </dsp:sp>
    <dsp:sp modelId="{7517A8B0-548E-47CD-A799-19E25BAA3D09}">
      <dsp:nvSpPr>
        <dsp:cNvPr id="0" name=""/>
        <dsp:cNvSpPr/>
      </dsp:nvSpPr>
      <dsp:spPr>
        <a:xfrm rot="17700000">
          <a:off x="3535286" y="973051"/>
          <a:ext cx="749518" cy="361389"/>
        </a:xfrm>
        <a:prstGeom prst="rect">
          <a:avLst/>
        </a:prstGeom>
        <a:noFill/>
        <a:ln>
          <a:noFill/>
        </a:ln>
        <a:effectLst/>
      </dsp:spPr>
      <dsp:style>
        <a:lnRef idx="0">
          <a:scrgbClr r="0" g="0" b="0"/>
        </a:lnRef>
        <a:fillRef idx="0">
          <a:scrgbClr r="0" g="0" b="0"/>
        </a:fillRef>
        <a:effectRef idx="0">
          <a:scrgbClr r="0" g="0" b="0"/>
        </a:effectRef>
        <a:fontRef idx="minor"/>
      </dsp:style>
    </dsp:sp>
    <dsp:sp modelId="{B08A2EB9-0CD0-4879-B632-B9E424B5942A}">
      <dsp:nvSpPr>
        <dsp:cNvPr id="0" name=""/>
        <dsp:cNvSpPr/>
      </dsp:nvSpPr>
      <dsp:spPr>
        <a:xfrm>
          <a:off x="3908818"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0B2CF-3516-4AEA-9C25-AC9E926CA6FD}">
      <dsp:nvSpPr>
        <dsp:cNvPr id="0" name=""/>
        <dsp:cNvSpPr/>
      </dsp:nvSpPr>
      <dsp:spPr>
        <a:xfrm rot="17700000">
          <a:off x="4154409" y="740400"/>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uk-UA" sz="1200" kern="1200" dirty="0"/>
            <a:t>Районна угода</a:t>
          </a:r>
          <a:endParaRPr lang="de-DE" sz="1200" kern="1200" dirty="0"/>
        </a:p>
      </dsp:txBody>
      <dsp:txXfrm>
        <a:off x="4154409" y="740400"/>
        <a:ext cx="866448" cy="417561"/>
      </dsp:txXfrm>
    </dsp:sp>
    <dsp:sp modelId="{A5733F10-0904-47A9-B2B4-47D27094CCCD}">
      <dsp:nvSpPr>
        <dsp:cNvPr id="0" name=""/>
        <dsp:cNvSpPr/>
      </dsp:nvSpPr>
      <dsp:spPr>
        <a:xfrm>
          <a:off x="4658374"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67C1D-DFBD-404D-A4AB-B3708EBC8F44}">
      <dsp:nvSpPr>
        <dsp:cNvPr id="0" name=""/>
        <dsp:cNvSpPr/>
      </dsp:nvSpPr>
      <dsp:spPr>
        <a:xfrm rot="17700000">
          <a:off x="4269084" y="2206685"/>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uk-UA" sz="1200" kern="1200" dirty="0"/>
            <a:t>Одиниця обробки / цілісний проєкт</a:t>
          </a:r>
          <a:endParaRPr lang="de-DE" sz="1200" kern="1200" dirty="0"/>
        </a:p>
      </dsp:txBody>
      <dsp:txXfrm>
        <a:off x="4269084" y="2206685"/>
        <a:ext cx="866448" cy="417561"/>
      </dsp:txXfrm>
    </dsp:sp>
    <dsp:sp modelId="{2FB9DF2B-B5C7-4C24-B459-6DF0E6813D8F}">
      <dsp:nvSpPr>
        <dsp:cNvPr id="0" name=""/>
        <dsp:cNvSpPr/>
      </dsp:nvSpPr>
      <dsp:spPr>
        <a:xfrm>
          <a:off x="5407930"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BF9B6-0E5A-49F1-97A2-C5E47242B2E0}">
      <dsp:nvSpPr>
        <dsp:cNvPr id="0" name=""/>
        <dsp:cNvSpPr/>
      </dsp:nvSpPr>
      <dsp:spPr>
        <a:xfrm rot="17700000">
          <a:off x="5653521" y="740400"/>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uk-UA" sz="1200" kern="1200" dirty="0"/>
            <a:t>Перенесення геоданих до </a:t>
          </a:r>
          <a:endParaRPr lang="de-DE" sz="1200" kern="1200" dirty="0"/>
        </a:p>
      </dsp:txBody>
      <dsp:txXfrm>
        <a:off x="5653521" y="740400"/>
        <a:ext cx="866448" cy="417561"/>
      </dsp:txXfrm>
    </dsp:sp>
    <dsp:sp modelId="{4DCF667D-2635-46F5-BA02-74EAF599EFC4}">
      <dsp:nvSpPr>
        <dsp:cNvPr id="0" name=""/>
        <dsp:cNvSpPr/>
      </dsp:nvSpPr>
      <dsp:spPr>
        <a:xfrm>
          <a:off x="6157486"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5255E-A607-4E34-A26D-914AAFFFE50D}">
      <dsp:nvSpPr>
        <dsp:cNvPr id="0" name=""/>
        <dsp:cNvSpPr/>
      </dsp:nvSpPr>
      <dsp:spPr>
        <a:xfrm rot="17700000">
          <a:off x="5813543" y="2236912"/>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uk-UA" sz="1200" kern="1200" dirty="0"/>
            <a:t>Підсумкові підрозділи та звіти</a:t>
          </a:r>
          <a:endParaRPr lang="de-DE" sz="1200" kern="1200" dirty="0"/>
        </a:p>
      </dsp:txBody>
      <dsp:txXfrm>
        <a:off x="5813543" y="2236912"/>
        <a:ext cx="866448" cy="417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1BCF4-A0B4-4F21-8BCC-E905F3AF09EE}">
      <dsp:nvSpPr>
        <dsp:cNvPr id="0" name=""/>
        <dsp:cNvSpPr/>
      </dsp:nvSpPr>
      <dsp:spPr>
        <a:xfrm>
          <a:off x="152749" y="0"/>
          <a:ext cx="1453885" cy="872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uk-UA" sz="1600" kern="1200" dirty="0"/>
            <a:t>Огляд лісу</a:t>
          </a:r>
          <a:endParaRPr lang="de-DE" sz="1600" kern="1200" dirty="0"/>
        </a:p>
      </dsp:txBody>
      <dsp:txXfrm>
        <a:off x="152749" y="0"/>
        <a:ext cx="1453885" cy="581554"/>
      </dsp:txXfrm>
    </dsp:sp>
    <dsp:sp modelId="{512215DA-1BD0-410C-ADD6-D0FCF3CE70F8}">
      <dsp:nvSpPr>
        <dsp:cNvPr id="0" name=""/>
        <dsp:cNvSpPr/>
      </dsp:nvSpPr>
      <dsp:spPr>
        <a:xfrm>
          <a:off x="43628" y="431443"/>
          <a:ext cx="1656614" cy="3957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t>Інформація про площу, зібрана на місці 
Вимірювання висоти та площі основи дерев
Пропорційна оцінка: Пропорції деревних порід, молоді деревостани
Запас з таблиць росту деревостанів</a:t>
          </a:r>
          <a:endParaRPr lang="de-DE" sz="1400" kern="1200" dirty="0"/>
        </a:p>
      </dsp:txBody>
      <dsp:txXfrm>
        <a:off x="92149" y="479964"/>
        <a:ext cx="1559572" cy="3860951"/>
      </dsp:txXfrm>
    </dsp:sp>
    <dsp:sp modelId="{5BF52203-D514-4DA9-9240-35BD96238007}">
      <dsp:nvSpPr>
        <dsp:cNvPr id="0" name=""/>
        <dsp:cNvSpPr/>
      </dsp:nvSpPr>
      <dsp:spPr>
        <a:xfrm>
          <a:off x="1802967" y="109966"/>
          <a:ext cx="416225" cy="361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1802967" y="182290"/>
        <a:ext cx="307739" cy="216973"/>
      </dsp:txXfrm>
    </dsp:sp>
    <dsp:sp modelId="{602C6119-45DB-415A-A6CC-0C8B23D87AA0}">
      <dsp:nvSpPr>
        <dsp:cNvPr id="0" name=""/>
        <dsp:cNvSpPr/>
      </dsp:nvSpPr>
      <dsp:spPr>
        <a:xfrm>
          <a:off x="2391965" y="0"/>
          <a:ext cx="1452224" cy="872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uk-UA" sz="1600" kern="1200" dirty="0"/>
            <a:t>Вибірки</a:t>
          </a:r>
          <a:endParaRPr lang="de-DE" sz="1600" kern="1200" dirty="0"/>
        </a:p>
      </dsp:txBody>
      <dsp:txXfrm>
        <a:off x="2391965" y="0"/>
        <a:ext cx="1452224" cy="581554"/>
      </dsp:txXfrm>
    </dsp:sp>
    <dsp:sp modelId="{E72E043E-03C2-41DD-BE9D-0A0586275CBE}">
      <dsp:nvSpPr>
        <dsp:cNvPr id="0" name=""/>
        <dsp:cNvSpPr/>
      </dsp:nvSpPr>
      <dsp:spPr>
        <a:xfrm>
          <a:off x="2478618" y="441142"/>
          <a:ext cx="1452224" cy="37854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uk-UA" sz="1600" kern="1200" dirty="0"/>
            <a:t>Поодинокі дерева вимірюються на місці
Щільність точок визначає роздільну здатність даних
Статистична похибка
Розподіл діаметрів</a:t>
          </a:r>
          <a:endParaRPr lang="de-DE" sz="1600" kern="1200" dirty="0"/>
        </a:p>
      </dsp:txBody>
      <dsp:txXfrm>
        <a:off x="2521152" y="483676"/>
        <a:ext cx="1367156" cy="3700421"/>
      </dsp:txXfrm>
    </dsp:sp>
    <dsp:sp modelId="{66B7665B-F2D9-4F3B-8B27-F04D2E0D249F}">
      <dsp:nvSpPr>
        <dsp:cNvPr id="0" name=""/>
        <dsp:cNvSpPr/>
      </dsp:nvSpPr>
      <dsp:spPr>
        <a:xfrm>
          <a:off x="4100284" y="109966"/>
          <a:ext cx="542919" cy="361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4100284" y="182290"/>
        <a:ext cx="434433" cy="216973"/>
      </dsp:txXfrm>
    </dsp:sp>
    <dsp:sp modelId="{822C1E8D-1F52-4C98-8AC9-62B3FBF5F744}">
      <dsp:nvSpPr>
        <dsp:cNvPr id="0" name=""/>
        <dsp:cNvSpPr/>
      </dsp:nvSpPr>
      <dsp:spPr>
        <a:xfrm>
          <a:off x="4868566" y="0"/>
          <a:ext cx="1453885" cy="872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uk-UA" sz="1600" kern="1200" dirty="0"/>
            <a:t>Дистанційне зондування</a:t>
          </a:r>
          <a:endParaRPr lang="de-DE" sz="1600" kern="1200" dirty="0"/>
        </a:p>
      </dsp:txBody>
      <dsp:txXfrm>
        <a:off x="4868566" y="0"/>
        <a:ext cx="1453885" cy="581554"/>
      </dsp:txXfrm>
    </dsp:sp>
    <dsp:sp modelId="{D81E00E8-8789-4551-8301-6B82D4E13C99}">
      <dsp:nvSpPr>
        <dsp:cNvPr id="0" name=""/>
        <dsp:cNvSpPr/>
      </dsp:nvSpPr>
      <dsp:spPr>
        <a:xfrm>
          <a:off x="4609964" y="782273"/>
          <a:ext cx="2121465" cy="3350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Вид зверху (значення UST не визначено!)
Спектральний (порода дерева, життєздатність)
Просторовий (положення, розміри)
Роздільна здатність: деревостан &gt; окреме дерево &gt; частина дерева</a:t>
          </a:r>
          <a:endParaRPr lang="de-DE" sz="1600" kern="1200" dirty="0"/>
        </a:p>
      </dsp:txBody>
      <dsp:txXfrm>
        <a:off x="4672100" y="844409"/>
        <a:ext cx="1997193" cy="322643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0" y="9440863"/>
            <a:ext cx="5873750" cy="498475"/>
          </a:xfrm>
          <a:prstGeom prst="rect">
            <a:avLst/>
          </a:prstGeom>
        </p:spPr>
        <p:txBody>
          <a:bodyPr vert="horz" lIns="92807" tIns="46404" rIns="92807" bIns="46404" rtlCol="0" anchor="b"/>
          <a:lstStyle>
            <a:lvl1pPr algn="l">
              <a:defRPr sz="1000">
                <a:latin typeface="Arial" pitchFamily="34" charset="0"/>
                <a:ea typeface="+mn-ea"/>
                <a:cs typeface="Arial" pitchFamily="34" charset="0"/>
              </a:defRPr>
            </a:lvl1pPr>
          </a:lstStyle>
          <a:p>
            <a:pPr>
              <a:defRPr/>
            </a:pPr>
            <a:endParaRPr lang="de-DE"/>
          </a:p>
        </p:txBody>
      </p:sp>
      <p:sp>
        <p:nvSpPr>
          <p:cNvPr id="2" name="Kopfzeilenplatzhalter 1"/>
          <p:cNvSpPr>
            <a:spLocks noGrp="1"/>
          </p:cNvSpPr>
          <p:nvPr>
            <p:ph type="hdr" sz="quarter"/>
          </p:nvPr>
        </p:nvSpPr>
        <p:spPr>
          <a:xfrm>
            <a:off x="0" y="0"/>
            <a:ext cx="6808788" cy="361950"/>
          </a:xfrm>
          <a:prstGeom prst="rect">
            <a:avLst/>
          </a:prstGeom>
        </p:spPr>
        <p:txBody>
          <a:bodyPr vert="horz" lIns="88269" tIns="44134" rIns="88269" bIns="44134" rtlCol="0"/>
          <a:lstStyle>
            <a:lvl1pPr algn="l">
              <a:defRPr sz="1000">
                <a:latin typeface="Arial" pitchFamily="34" charset="0"/>
                <a:ea typeface="+mn-ea"/>
                <a:cs typeface="Arial" pitchFamily="34" charset="0"/>
              </a:defRPr>
            </a:lvl1pPr>
          </a:lstStyle>
          <a:p>
            <a:pPr>
              <a:defRPr/>
            </a:pPr>
            <a:endParaRPr lang="de-DE"/>
          </a:p>
        </p:txBody>
      </p:sp>
      <p:sp>
        <p:nvSpPr>
          <p:cNvPr id="7" name="Foliennummernplatzhalter 6"/>
          <p:cNvSpPr>
            <a:spLocks noGrp="1"/>
          </p:cNvSpPr>
          <p:nvPr>
            <p:ph type="sldNum" sz="quarter" idx="3"/>
          </p:nvPr>
        </p:nvSpPr>
        <p:spPr>
          <a:xfrm>
            <a:off x="5873750" y="9442450"/>
            <a:ext cx="933450" cy="496888"/>
          </a:xfrm>
          <a:prstGeom prst="rect">
            <a:avLst/>
          </a:prstGeom>
        </p:spPr>
        <p:txBody>
          <a:bodyPr vert="horz" wrap="square" lIns="88269" tIns="44134" rIns="88269" bIns="44134" numCol="1" anchor="b" anchorCtr="0" compatLnSpc="1">
            <a:prstTxWarp prst="textNoShape">
              <a:avLst/>
            </a:prstTxWarp>
          </a:bodyPr>
          <a:lstStyle>
            <a:lvl1pPr algn="r">
              <a:defRPr sz="1000">
                <a:latin typeface="Arial" panose="020B0604020202020204" pitchFamily="34" charset="0"/>
              </a:defRPr>
            </a:lvl1pPr>
          </a:lstStyle>
          <a:p>
            <a:fld id="{3FDD9759-F6F0-493D-AB62-227B1F8FD4B1}" type="slidenum">
              <a:rPr lang="de-DE" altLang="de-DE"/>
              <a:pPr/>
              <a:t>‹#›</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6888"/>
          </a:xfrm>
          <a:prstGeom prst="rect">
            <a:avLst/>
          </a:prstGeom>
        </p:spPr>
        <p:txBody>
          <a:bodyPr vert="horz" lIns="91548" tIns="45774" rIns="91548" bIns="45774" rtlCol="0"/>
          <a:lstStyle>
            <a:lvl1pPr algn="l">
              <a:defRPr sz="1300">
                <a:ea typeface="+mn-ea"/>
                <a:cs typeface="+mn-cs"/>
              </a:defRPr>
            </a:lvl1pPr>
          </a:lstStyle>
          <a:p>
            <a:pPr>
              <a:defRPr/>
            </a:pPr>
            <a:r>
              <a:rPr lang="de-DE"/>
              <a:t>Bearbeiter: C. Grabner</a:t>
            </a:r>
          </a:p>
        </p:txBody>
      </p:sp>
      <p:sp>
        <p:nvSpPr>
          <p:cNvPr id="3" name="Datumsplatzhalter 2"/>
          <p:cNvSpPr>
            <a:spLocks noGrp="1"/>
          </p:cNvSpPr>
          <p:nvPr>
            <p:ph type="dt" idx="1"/>
          </p:nvPr>
        </p:nvSpPr>
        <p:spPr>
          <a:xfrm>
            <a:off x="3856038" y="0"/>
            <a:ext cx="2951162" cy="496888"/>
          </a:xfrm>
          <a:prstGeom prst="rect">
            <a:avLst/>
          </a:prstGeom>
        </p:spPr>
        <p:txBody>
          <a:bodyPr vert="horz" lIns="91548" tIns="45774" rIns="91548" bIns="45774" rtlCol="0"/>
          <a:lstStyle>
            <a:lvl1pPr algn="r">
              <a:defRPr sz="1300">
                <a:ea typeface="+mn-ea"/>
                <a:cs typeface="+mn-cs"/>
              </a:defRPr>
            </a:lvl1pPr>
          </a:lstStyle>
          <a:p>
            <a:pPr>
              <a:defRPr/>
            </a:pPr>
            <a:fld id="{4C7E7250-F164-43D5-BA1E-D40E627A3119}" type="datetimeFigureOut">
              <a:rPr lang="de-DE"/>
              <a:pPr>
                <a:defRPr/>
              </a:pPr>
              <a:t>09.08.2023</a:t>
            </a:fld>
            <a:endParaRPr lang="de-DE"/>
          </a:p>
        </p:txBody>
      </p:sp>
      <p:sp>
        <p:nvSpPr>
          <p:cNvPr id="4" name="Folienbildplatzhalter 3"/>
          <p:cNvSpPr>
            <a:spLocks noGrp="1" noRot="1" noChangeAspect="1"/>
          </p:cNvSpPr>
          <p:nvPr>
            <p:ph type="sldImg" idx="2"/>
          </p:nvPr>
        </p:nvSpPr>
        <p:spPr>
          <a:xfrm>
            <a:off x="911225" y="746125"/>
            <a:ext cx="4986338" cy="3729038"/>
          </a:xfrm>
          <a:prstGeom prst="rect">
            <a:avLst/>
          </a:prstGeom>
          <a:noFill/>
          <a:ln w="12700">
            <a:solidFill>
              <a:prstClr val="black"/>
            </a:solidFill>
          </a:ln>
        </p:spPr>
        <p:txBody>
          <a:bodyPr vert="horz" lIns="91548" tIns="45774" rIns="91548" bIns="45774" rtlCol="0" anchor="ctr"/>
          <a:lstStyle/>
          <a:p>
            <a:pPr lvl="0"/>
            <a:endParaRPr lang="de-DE" noProof="0"/>
          </a:p>
        </p:txBody>
      </p:sp>
      <p:sp>
        <p:nvSpPr>
          <p:cNvPr id="5" name="Notizenplatzhalter 4"/>
          <p:cNvSpPr>
            <a:spLocks noGrp="1"/>
          </p:cNvSpPr>
          <p:nvPr>
            <p:ph type="body" sz="quarter" idx="3"/>
          </p:nvPr>
        </p:nvSpPr>
        <p:spPr>
          <a:xfrm>
            <a:off x="681038" y="4722813"/>
            <a:ext cx="5446712" cy="4471987"/>
          </a:xfrm>
          <a:prstGeom prst="rect">
            <a:avLst/>
          </a:prstGeom>
        </p:spPr>
        <p:txBody>
          <a:bodyPr vert="horz" lIns="91548" tIns="45774" rIns="91548" bIns="45774"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42450"/>
            <a:ext cx="2951163" cy="496888"/>
          </a:xfrm>
          <a:prstGeom prst="rect">
            <a:avLst/>
          </a:prstGeom>
        </p:spPr>
        <p:txBody>
          <a:bodyPr vert="horz" lIns="91548" tIns="45774" rIns="91548" bIns="45774" rtlCol="0" anchor="b"/>
          <a:lstStyle>
            <a:lvl1pPr algn="l">
              <a:defRPr sz="1300">
                <a:ea typeface="+mn-ea"/>
                <a:cs typeface="+mn-cs"/>
              </a:defRPr>
            </a:lvl1pPr>
          </a:lstStyle>
          <a:p>
            <a:pPr>
              <a:defRPr/>
            </a:pPr>
            <a:endParaRPr lang="de-DE"/>
          </a:p>
        </p:txBody>
      </p:sp>
      <p:sp>
        <p:nvSpPr>
          <p:cNvPr id="7" name="Foliennummernplatzhalter 6"/>
          <p:cNvSpPr>
            <a:spLocks noGrp="1"/>
          </p:cNvSpPr>
          <p:nvPr>
            <p:ph type="sldNum" sz="quarter" idx="5"/>
          </p:nvPr>
        </p:nvSpPr>
        <p:spPr>
          <a:xfrm>
            <a:off x="3856038" y="9442450"/>
            <a:ext cx="2951162" cy="496888"/>
          </a:xfrm>
          <a:prstGeom prst="rect">
            <a:avLst/>
          </a:prstGeom>
        </p:spPr>
        <p:txBody>
          <a:bodyPr vert="horz" wrap="square" lIns="91548" tIns="45774" rIns="91548" bIns="45774" numCol="1" anchor="b" anchorCtr="0" compatLnSpc="1">
            <a:prstTxWarp prst="textNoShape">
              <a:avLst/>
            </a:prstTxWarp>
          </a:bodyPr>
          <a:lstStyle>
            <a:lvl1pPr algn="r">
              <a:defRPr sz="1300"/>
            </a:lvl1pPr>
          </a:lstStyle>
          <a:p>
            <a:fld id="{0A150471-F336-47ED-B00A-C26B56D1322F}" type="slidenum">
              <a:rPr lang="de-DE" altLang="de-DE"/>
              <a:pPr/>
              <a:t>‹#›</a:t>
            </a:fld>
            <a:endParaRPr lang="de-DE" altLang="de-DE"/>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tl.de/fp-wittenberg/zeigepdf-4106/Besonderheiten_Forstbesteuerung_Gerd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undesfinanzministerium.de/Content/DE/Downloads/BMF_Schreiben/Steuerarten/Einkommensteuer/2017-05-17-Richtlinien-Bemessung-Nutzungssaetze-nach-Par-34b-EStG-und-andere-strechtl-Zwecke.pdf?__blob=publicationFile&amp;v=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7A71A7-65A7-4154-B230-DFD25775C98B}" type="slidenum">
              <a:rPr lang="de-DE" altLang="de-DE" sz="1300">
                <a:solidFill>
                  <a:srgbClr val="000000"/>
                </a:solidFill>
                <a:latin typeface="Microsoft Sans Serif" panose="020B0604020202020204" pitchFamily="34" charset="0"/>
                <a:cs typeface="Arial" panose="020B0604020202020204" pitchFamily="34" charset="0"/>
              </a:rPr>
              <a:pPr eaLnBrk="1" hangingPunct="1">
                <a:spcBef>
                  <a:spcPct val="0"/>
                </a:spcBef>
              </a:pPr>
              <a:t>1</a:t>
            </a:fld>
            <a:endParaRPr lang="de-DE" altLang="de-DE" sz="1300">
              <a:solidFill>
                <a:srgbClr val="000000"/>
              </a:solidFill>
              <a:latin typeface="Microsoft Sans Serif" panose="020B0604020202020204" pitchFamily="34" charset="0"/>
              <a:cs typeface="Arial" panose="020B0604020202020204" pitchFamily="34" charset="0"/>
            </a:endParaRPr>
          </a:p>
        </p:txBody>
      </p:sp>
      <p:sp>
        <p:nvSpPr>
          <p:cNvPr id="30723" name="Rectangle 2"/>
          <p:cNvSpPr>
            <a:spLocks noGrp="1" noRot="1" noChangeAspect="1" noChangeArrowheads="1" noTextEdit="1"/>
          </p:cNvSpPr>
          <p:nvPr>
            <p:ph type="sldImg"/>
          </p:nvPr>
        </p:nvSpPr>
        <p:spPr bwMode="auto">
          <a:xfrm>
            <a:off x="912813" y="746125"/>
            <a:ext cx="498316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Fachaufsicht</a:t>
            </a:r>
            <a:r>
              <a:rPr lang="en-GB" dirty="0"/>
              <a:t>: SMEKUL</a:t>
            </a:r>
            <a:r>
              <a:rPr lang="uk-UA" dirty="0"/>
              <a:t> - </a:t>
            </a:r>
            <a:endParaRPr lang="en-GB" dirty="0"/>
          </a:p>
          <a:p>
            <a:r>
              <a:rPr lang="ru-RU" dirty="0"/>
              <a:t>Контроль за діяльністю адміністративних органів: Міністерство енергетики, захисту клімату, навколишнього середовища та сільського господарства Саксонії</a:t>
            </a:r>
          </a:p>
          <a:p>
            <a:endParaRPr lang="en-GB" dirty="0"/>
          </a:p>
        </p:txBody>
      </p:sp>
      <p:sp>
        <p:nvSpPr>
          <p:cNvPr id="4" name="Header Placeholder 3"/>
          <p:cNvSpPr>
            <a:spLocks noGrp="1"/>
          </p:cNvSpPr>
          <p:nvPr>
            <p:ph type="hdr" sz="quarter"/>
          </p:nvPr>
        </p:nvSpPr>
        <p:spPr/>
        <p:txBody>
          <a:bodyPr/>
          <a:lstStyle/>
          <a:p>
            <a:pPr>
              <a:defRPr/>
            </a:pPr>
            <a:r>
              <a:rPr lang="de-DE"/>
              <a:t>Bearbeiter: C. Grabner</a:t>
            </a:r>
          </a:p>
        </p:txBody>
      </p:sp>
      <p:sp>
        <p:nvSpPr>
          <p:cNvPr id="5" name="Slide Number Placeholder 4"/>
          <p:cNvSpPr>
            <a:spLocks noGrp="1"/>
          </p:cNvSpPr>
          <p:nvPr>
            <p:ph type="sldNum" sz="quarter" idx="5"/>
          </p:nvPr>
        </p:nvSpPr>
        <p:spPr/>
        <p:txBody>
          <a:bodyPr/>
          <a:lstStyle/>
          <a:p>
            <a:fld id="{0A150471-F336-47ED-B00A-C26B56D1322F}" type="slidenum">
              <a:rPr lang="de-DE" altLang="de-DE" smtClean="0"/>
              <a:pPr/>
              <a:t>14</a:t>
            </a:fld>
            <a:endParaRPr lang="de-DE" altLang="de-DE"/>
          </a:p>
        </p:txBody>
      </p:sp>
    </p:spTree>
    <p:extLst>
      <p:ext uri="{BB962C8B-B14F-4D97-AF65-F5344CB8AC3E}">
        <p14:creationId xmlns:p14="http://schemas.microsoft.com/office/powerpoint/2010/main" val="157138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de-DE"/>
              <a:t>Bearbeiter: C. Grabner</a:t>
            </a:r>
          </a:p>
        </p:txBody>
      </p:sp>
      <p:sp>
        <p:nvSpPr>
          <p:cNvPr id="5" name="Slide Number Placeholder 4"/>
          <p:cNvSpPr>
            <a:spLocks noGrp="1"/>
          </p:cNvSpPr>
          <p:nvPr>
            <p:ph type="sldNum" sz="quarter" idx="5"/>
          </p:nvPr>
        </p:nvSpPr>
        <p:spPr/>
        <p:txBody>
          <a:bodyPr/>
          <a:lstStyle/>
          <a:p>
            <a:fld id="{0A150471-F336-47ED-B00A-C26B56D1322F}" type="slidenum">
              <a:rPr lang="de-DE" altLang="de-DE" smtClean="0"/>
              <a:pPr/>
              <a:t>15</a:t>
            </a:fld>
            <a:endParaRPr lang="de-DE" altLang="de-DE"/>
          </a:p>
        </p:txBody>
      </p:sp>
    </p:spTree>
    <p:extLst>
      <p:ext uri="{BB962C8B-B14F-4D97-AF65-F5344CB8AC3E}">
        <p14:creationId xmlns:p14="http://schemas.microsoft.com/office/powerpoint/2010/main" val="262033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a:ln/>
        </p:spPr>
      </p:sp>
      <p:sp>
        <p:nvSpPr>
          <p:cNvPr id="110595" name="Notizenplatzhalter 2"/>
          <p:cNvSpPr>
            <a:spLocks noGrp="1"/>
          </p:cNvSpPr>
          <p:nvPr>
            <p:ph type="body" idx="1"/>
          </p:nvPr>
        </p:nvSpPr>
        <p:spPr>
          <a:noFill/>
        </p:spPr>
        <p:txBody>
          <a:bodyPr/>
          <a:lstStyle/>
          <a:p>
            <a:endParaRPr lang="de-DE" altLang="de-DE" dirty="0">
              <a:latin typeface="Arial" panose="020B0604020202020204" pitchFamily="34" charset="0"/>
              <a:ea typeface="ＭＳ Ｐゴシック" panose="020B0600070205080204" pitchFamily="34" charset="-128"/>
            </a:endParaRPr>
          </a:p>
        </p:txBody>
      </p:sp>
      <p:sp>
        <p:nvSpPr>
          <p:cNvPr id="110596"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8D1FA9-CC71-42FC-B375-B6C646E6B8C9}" type="slidenum">
              <a:rPr lang="de-DE" altLang="sk-SK" sz="1200" smtClean="0"/>
              <a:pPr/>
              <a:t>16</a:t>
            </a:fld>
            <a:endParaRPr lang="de-DE" altLang="sk-SK" sz="1200"/>
          </a:p>
        </p:txBody>
      </p:sp>
    </p:spTree>
    <p:extLst>
      <p:ext uri="{BB962C8B-B14F-4D97-AF65-F5344CB8AC3E}">
        <p14:creationId xmlns:p14="http://schemas.microsoft.com/office/powerpoint/2010/main" val="403351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4" name="Kopfzeilenplatzhalter 3"/>
          <p:cNvSpPr>
            <a:spLocks noGrp="1"/>
          </p:cNvSpPr>
          <p:nvPr>
            <p:ph type="hdr" sz="quarter"/>
          </p:nvPr>
        </p:nvSpPr>
        <p:spPr/>
        <p:txBody>
          <a:bodyPr/>
          <a:lstStyle/>
          <a:p>
            <a:pPr>
              <a:defRPr/>
            </a:pPr>
            <a:r>
              <a:rPr lang="de-DE"/>
              <a:t>Bearbeiter: C. Grabner</a:t>
            </a:r>
          </a:p>
        </p:txBody>
      </p:sp>
      <p:sp>
        <p:nvSpPr>
          <p:cNvPr id="5" name="Foliennummernplatzhalter 4"/>
          <p:cNvSpPr>
            <a:spLocks noGrp="1"/>
          </p:cNvSpPr>
          <p:nvPr>
            <p:ph type="sldNum" sz="quarter" idx="5"/>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1EDC2A5B-4F78-4CB4-A4A0-C09F96E93102}" type="slidenum">
              <a:rPr lang="de-DE" altLang="de-DE" sz="1300"/>
              <a:pPr eaLnBrk="1" hangingPunct="1"/>
              <a:t>17</a:t>
            </a:fld>
            <a:endParaRPr lang="de-DE" altLang="de-DE"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ea typeface="ＭＳ Ｐゴシック" pitchFamily="34" charset="-128"/>
            </a:endParaRPr>
          </a:p>
        </p:txBody>
      </p:sp>
    </p:spTree>
    <p:extLst>
      <p:ext uri="{BB962C8B-B14F-4D97-AF65-F5344CB8AC3E}">
        <p14:creationId xmlns:p14="http://schemas.microsoft.com/office/powerpoint/2010/main" val="380177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Tree>
    <p:extLst>
      <p:ext uri="{BB962C8B-B14F-4D97-AF65-F5344CB8AC3E}">
        <p14:creationId xmlns:p14="http://schemas.microsoft.com/office/powerpoint/2010/main" val="297638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139268"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sz="1300">
                <a:latin typeface="Microsoft Sans Serif" pitchFamily="34" charset="0"/>
                <a:ea typeface="ＭＳ Ｐゴシック" pitchFamily="34" charset="-128"/>
              </a:rPr>
              <a:t>Bearbeiter: C. Grabner</a:t>
            </a:r>
          </a:p>
        </p:txBody>
      </p:sp>
      <p:sp>
        <p:nvSpPr>
          <p:cNvPr id="139269"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A516DD-82D9-427A-A4E8-2E027BA08C95}" type="slidenum">
              <a:rPr lang="de-DE" altLang="de-DE" sz="1300" smtClean="0">
                <a:latin typeface="Microsoft Sans Serif" pitchFamily="34" charset="0"/>
                <a:ea typeface="ＭＳ Ｐゴシック" pitchFamily="34" charset="-128"/>
              </a:rPr>
              <a:pPr eaLnBrk="1" hangingPunct="1">
                <a:spcBef>
                  <a:spcPct val="0"/>
                </a:spcBef>
              </a:pPr>
              <a:t>23</a:t>
            </a:fld>
            <a:endParaRPr lang="de-DE" altLang="de-DE" sz="1300">
              <a:latin typeface="Microsoft Sans Serif" pitchFamily="34" charset="0"/>
              <a:ea typeface="ＭＳ Ｐゴシック" pitchFamily="34" charset="-128"/>
            </a:endParaRPr>
          </a:p>
        </p:txBody>
      </p:sp>
    </p:spTree>
    <p:extLst>
      <p:ext uri="{BB962C8B-B14F-4D97-AF65-F5344CB8AC3E}">
        <p14:creationId xmlns:p14="http://schemas.microsoft.com/office/powerpoint/2010/main" val="290141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140292"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sz="1300">
                <a:latin typeface="Microsoft Sans Serif" pitchFamily="34" charset="0"/>
                <a:ea typeface="ＭＳ Ｐゴシック" pitchFamily="34" charset="-128"/>
              </a:rPr>
              <a:t>Bearbeiter: C. Grabner</a:t>
            </a:r>
          </a:p>
        </p:txBody>
      </p:sp>
      <p:sp>
        <p:nvSpPr>
          <p:cNvPr id="140293"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E6AFC4-E11C-4857-A1B6-1331AA20B9CC}" type="slidenum">
              <a:rPr lang="de-DE" altLang="de-DE" sz="1300" smtClean="0">
                <a:latin typeface="Microsoft Sans Serif" pitchFamily="34" charset="0"/>
                <a:ea typeface="ＭＳ Ｐゴシック" pitchFamily="34" charset="-128"/>
              </a:rPr>
              <a:pPr eaLnBrk="1" hangingPunct="1">
                <a:spcBef>
                  <a:spcPct val="0"/>
                </a:spcBef>
              </a:pPr>
              <a:t>24</a:t>
            </a:fld>
            <a:endParaRPr lang="de-DE" altLang="de-DE" sz="1300">
              <a:latin typeface="Microsoft Sans Serif" pitchFamily="34" charset="0"/>
              <a:ea typeface="ＭＳ Ｐゴシック" pitchFamily="34" charset="-128"/>
            </a:endParaRPr>
          </a:p>
        </p:txBody>
      </p:sp>
    </p:spTree>
    <p:extLst>
      <p:ext uri="{BB962C8B-B14F-4D97-AF65-F5344CB8AC3E}">
        <p14:creationId xmlns:p14="http://schemas.microsoft.com/office/powerpoint/2010/main" val="521681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4" name="Kopfzeilenplatzhalter 3"/>
          <p:cNvSpPr>
            <a:spLocks noGrp="1"/>
          </p:cNvSpPr>
          <p:nvPr>
            <p:ph type="hdr" sz="quarter"/>
          </p:nvPr>
        </p:nvSpPr>
        <p:spPr/>
        <p:txBody>
          <a:bodyPr/>
          <a:lstStyle/>
          <a:p>
            <a:pPr>
              <a:defRPr/>
            </a:pPr>
            <a:r>
              <a:rPr lang="de-DE"/>
              <a:t>Bearbeiter: C. Grabner</a:t>
            </a:r>
          </a:p>
        </p:txBody>
      </p:sp>
      <p:sp>
        <p:nvSpPr>
          <p:cNvPr id="5" name="Foliennummernplatzhalter 4"/>
          <p:cNvSpPr>
            <a:spLocks noGrp="1"/>
          </p:cNvSpPr>
          <p:nvPr>
            <p:ph type="sldNum" sz="quarter" idx="5"/>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3121667E-3CC8-4E1D-B24D-145A8CF629B4}" type="slidenum">
              <a:rPr lang="de-DE" altLang="de-DE" sz="1300"/>
              <a:pPr eaLnBrk="1" hangingPunct="1"/>
              <a:t>26</a:t>
            </a:fld>
            <a:endParaRPr lang="de-DE" altLang="de-DE"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28</a:t>
            </a:fld>
            <a:endParaRPr lang="de-DE" altLang="de-DE"/>
          </a:p>
        </p:txBody>
      </p:sp>
    </p:spTree>
    <p:extLst>
      <p:ext uri="{BB962C8B-B14F-4D97-AF65-F5344CB8AC3E}">
        <p14:creationId xmlns:p14="http://schemas.microsoft.com/office/powerpoint/2010/main" val="273849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dirty="0"/>
              <a:t>Федеральний закон про ліси від 2 травня 1975 року містить рамкові положення для земельного законодавства:</a:t>
            </a:r>
            <a:endParaRPr lang="en-GB" dirty="0"/>
          </a:p>
          <a:p>
            <a:r>
              <a:rPr lang="de-DE" dirty="0"/>
              <a:t>§ 11 </a:t>
            </a:r>
            <a:r>
              <a:rPr lang="ru-RU" dirty="0"/>
              <a:t>Управління лісом - повинно здійснюватися належним чином і невиснажливо в рамках його цільового призначення.</a:t>
            </a:r>
            <a:endParaRPr lang="de-DE" dirty="0"/>
          </a:p>
          <a:p>
            <a:r>
              <a:rPr lang="uk-UA" dirty="0"/>
              <a:t>Земельне законодавство щонайменше регулює обов'язок усіх власників лісів заліснювати суцільно вирубані лісові ділянки або проріджені лісові насадження протягом прийнятного періоду часу або доповнювати їх, якщо природне лісовідновлення залишається незавершеним.</a:t>
            </a:r>
            <a:endParaRPr lang="en-GB" dirty="0"/>
          </a:p>
          <a:p>
            <a:r>
              <a:rPr lang="de-DE" dirty="0"/>
              <a:t>§ 41a </a:t>
            </a:r>
            <a:r>
              <a:rPr lang="uk-UA" dirty="0"/>
              <a:t>Збір даних </a:t>
            </a:r>
            <a:endParaRPr lang="de-DE" dirty="0"/>
          </a:p>
          <a:p>
            <a:pPr marL="228600" indent="-228600">
              <a:buAutoNum type="arabicParenBoth"/>
            </a:pPr>
            <a:r>
              <a:rPr lang="uk-UA" dirty="0"/>
              <a:t>З метою виконання завдань цього Закону та імплементації правових актів Європейського Союзу або обов'язкових міжнародних угод, що входять до сфери дії цього Закону, кожні десять років, з урахуванням положень параграфа 3, проводиться великомасштабна лісова інвентаризація, що охоплює всю федеральну територію на вибірковій основі (федеральна лісова інвентаризація). Вона повинна давати загальне уявлення про стан лісів на великій території та можливості лісозаготівлі. Вимірювання та опис стану лісів (основні дані), необхідні для цього, повинні проводитися за єдиною процедурою. При цьому слід звертати увагу на зручність використання основних даних також у рамках моніторингу відповідно до § 6 Федерального закону про охорону природи.</a:t>
            </a:r>
          </a:p>
          <a:p>
            <a:pPr marL="228600" indent="-228600">
              <a:buAutoNum type="arabicParenBoth"/>
            </a:pPr>
            <a:r>
              <a:rPr lang="ru-RU" dirty="0"/>
              <a:t>Землі збирають основні дані, зазначені в абзаці 1; Федеральне міністерство продовольства та сільського господарства узагальнює та оцінює їх.</a:t>
            </a:r>
            <a:endParaRPr lang="de-DE" dirty="0"/>
          </a:p>
          <a:p>
            <a:r>
              <a:rPr lang="de-DE" dirty="0"/>
              <a:t>(3) </a:t>
            </a:r>
            <a:r>
              <a:rPr lang="uk-UA" dirty="0"/>
              <a:t>З метою виконання зобов'язань щодо звітності, які випливають з обов'язкових угод відповідно до міжнародного права у сфері захисту клімату, Федеральне міністерство продовольства та сільського господарства збирає дані щодо запасів вуглецю в лісі, наскільки це необхідно, у роки між двома федеральними інвентаризаціями лісів.</a:t>
            </a:r>
            <a:endParaRPr lang="de-DE" dirty="0"/>
          </a:p>
          <a:p>
            <a:r>
              <a:rPr lang="de-DE" dirty="0"/>
              <a:t>(4) </a:t>
            </a:r>
            <a:r>
              <a:rPr lang="ru-RU" dirty="0"/>
              <a:t>Особи, яким доручено підготовку та проведення лісовпорядних обстежень, зазначених у пунктах 1, 3 та в нормативно-правових актах згідно з пунктом 6, мають право входити на територію об'єктів та здійснювати необхідний збір даних і відбір проб на цих об'єктах з метою виконання своїх повноважень.</a:t>
            </a:r>
            <a:endParaRPr lang="de-DE" dirty="0"/>
          </a:p>
          <a:p>
            <a:r>
              <a:rPr lang="de-DE" dirty="0"/>
              <a:t>(5) </a:t>
            </a:r>
            <a:r>
              <a:rPr lang="ru-RU" dirty="0"/>
              <a:t>Федеральне міністерство продовольства та сільського господарства має право за згодою Федеральної Ради видавати своїм розпорядженням детальніші положення про порядок відбору проб для федеральної лісової інвентаризації та основні дані, що підлягають визначенню.</a:t>
            </a:r>
            <a:endParaRPr lang="de-DE" dirty="0"/>
          </a:p>
          <a:p>
            <a:r>
              <a:rPr lang="de-DE" dirty="0"/>
              <a:t>(6) </a:t>
            </a:r>
            <a:r>
              <a:rPr lang="ru-RU" dirty="0"/>
              <a:t>Федеральне міністерство продовольства та сільського господарства може своїм розпорядженням за згодою Федеральної Ради передбачити, що дані повинні бути зібрані</a:t>
            </a:r>
            <a:endParaRPr lang="de-DE" dirty="0"/>
          </a:p>
          <a:p>
            <a:endParaRPr lang="de-DE" dirty="0"/>
          </a:p>
          <a:p>
            <a:r>
              <a:rPr lang="de-DE" dirty="0"/>
              <a:t>1.</a:t>
            </a:r>
          </a:p>
          <a:p>
            <a:r>
              <a:rPr lang="ru-RU" dirty="0"/>
              <a:t> про забезпеченість поживними речовинами та забруднення лісових ґрунтів (обстеження стану ґрунту)</a:t>
            </a:r>
            <a:r>
              <a:rPr lang="de-DE" dirty="0"/>
              <a:t>,</a:t>
            </a:r>
          </a:p>
          <a:p>
            <a:r>
              <a:rPr lang="de-DE" dirty="0"/>
              <a:t>2.</a:t>
            </a:r>
          </a:p>
          <a:p>
            <a:r>
              <a:rPr lang="de-DE" dirty="0"/>
              <a:t>    </a:t>
            </a:r>
            <a:r>
              <a:rPr lang="uk-UA" dirty="0"/>
              <a:t>про життєздатність лісів</a:t>
            </a:r>
            <a:r>
              <a:rPr lang="de-DE" dirty="0"/>
              <a:t>,</a:t>
            </a:r>
          </a:p>
          <a:p>
            <a:r>
              <a:rPr lang="de-DE" dirty="0"/>
              <a:t>3.</a:t>
            </a:r>
          </a:p>
          <a:p>
            <a:r>
              <a:rPr lang="de-DE" dirty="0"/>
              <a:t>    </a:t>
            </a:r>
            <a:r>
              <a:rPr lang="ru-RU" dirty="0"/>
              <a:t>про взаємодію в лісових екосистемах</a:t>
            </a:r>
            <a:endParaRPr lang="de-DE" dirty="0"/>
          </a:p>
          <a:p>
            <a:endParaRPr lang="de-DE" dirty="0"/>
          </a:p>
          <a:p>
            <a:r>
              <a:rPr lang="ru-RU" dirty="0"/>
              <a:t> і при цьому видає більш детальні положення про час, процедури, що застосовуються, та основні дані, які повинні бути визначені.</a:t>
            </a:r>
            <a:r>
              <a:rPr lang="de-DE" dirty="0"/>
              <a:t> </a:t>
            </a:r>
            <a:r>
              <a:rPr lang="ru-RU" dirty="0"/>
              <a:t>У випадку нормативно-правового акта відповідно до положення речення 1, діє відповідно пункт 2 .</a:t>
            </a:r>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2</a:t>
            </a:fld>
            <a:endParaRPr lang="de-DE" altLang="de-DE"/>
          </a:p>
        </p:txBody>
      </p:sp>
    </p:spTree>
    <p:extLst>
      <p:ext uri="{BB962C8B-B14F-4D97-AF65-F5344CB8AC3E}">
        <p14:creationId xmlns:p14="http://schemas.microsoft.com/office/powerpoint/2010/main" val="1948011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29</a:t>
            </a:fld>
            <a:endParaRPr lang="de-DE" altLang="de-DE"/>
          </a:p>
        </p:txBody>
      </p:sp>
    </p:spTree>
    <p:extLst>
      <p:ext uri="{BB962C8B-B14F-4D97-AF65-F5344CB8AC3E}">
        <p14:creationId xmlns:p14="http://schemas.microsoft.com/office/powerpoint/2010/main" val="315932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http://www.etl.de/fp-wittenberg/zeigepdf-4106/Besonderheiten_Forstbesteuerung_Gerds</a:t>
            </a:r>
            <a:endParaRPr lang="de-DE" dirty="0"/>
          </a:p>
          <a:p>
            <a:endParaRPr lang="de-DE" dirty="0"/>
          </a:p>
          <a:p>
            <a:endParaRPr lang="de-DE" dirty="0"/>
          </a:p>
          <a:p>
            <a:r>
              <a:rPr lang="de-DE" dirty="0">
                <a:hlinkClick r:id="rId4"/>
              </a:rPr>
              <a:t>https://www.bundesfinanzministerium.de/Content/DE/Downloads/BMF_Schreiben/Steuerarten/Einkommensteuer/2017-05-17-Richtlinien-Bemessung-Nutzungssaetze-nach-Par-34b-EStG-und-andere-strechtl-Zwecke.pdf?__blob=publicationFile&amp;v=7</a:t>
            </a:r>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pPr>
              <a:defRPr/>
            </a:pPr>
            <a:fld id="{2D75F930-716A-45E3-860D-34017B69062F}" type="slidenum">
              <a:rPr lang="de-DE" smtClean="0"/>
              <a:pPr>
                <a:defRPr/>
              </a:pPr>
              <a:t>3</a:t>
            </a:fld>
            <a:endParaRPr lang="de-DE"/>
          </a:p>
        </p:txBody>
      </p:sp>
    </p:spTree>
    <p:extLst>
      <p:ext uri="{BB962C8B-B14F-4D97-AF65-F5344CB8AC3E}">
        <p14:creationId xmlns:p14="http://schemas.microsoft.com/office/powerpoint/2010/main" val="82309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4</a:t>
            </a:fld>
            <a:endParaRPr lang="de-DE" altLang="de-DE"/>
          </a:p>
        </p:txBody>
      </p:sp>
    </p:spTree>
    <p:extLst>
      <p:ext uri="{BB962C8B-B14F-4D97-AF65-F5344CB8AC3E}">
        <p14:creationId xmlns:p14="http://schemas.microsoft.com/office/powerpoint/2010/main" val="151154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de-DE"/>
              <a:t>Bearbeiter: C. Grabner</a:t>
            </a:r>
          </a:p>
        </p:txBody>
      </p:sp>
      <p:sp>
        <p:nvSpPr>
          <p:cNvPr id="5" name="Slide Number Placeholder 4"/>
          <p:cNvSpPr>
            <a:spLocks noGrp="1"/>
          </p:cNvSpPr>
          <p:nvPr>
            <p:ph type="sldNum" sz="quarter" idx="5"/>
          </p:nvPr>
        </p:nvSpPr>
        <p:spPr/>
        <p:txBody>
          <a:bodyPr/>
          <a:lstStyle/>
          <a:p>
            <a:fld id="{0A150471-F336-47ED-B00A-C26B56D1322F}" type="slidenum">
              <a:rPr lang="de-DE" altLang="de-DE" smtClean="0"/>
              <a:pPr/>
              <a:t>5</a:t>
            </a:fld>
            <a:endParaRPr lang="de-DE" altLang="de-DE"/>
          </a:p>
        </p:txBody>
      </p:sp>
    </p:spTree>
    <p:extLst>
      <p:ext uri="{BB962C8B-B14F-4D97-AF65-F5344CB8AC3E}">
        <p14:creationId xmlns:p14="http://schemas.microsoft.com/office/powerpoint/2010/main" val="211712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uk-UA" dirty="0"/>
              <a:t>Федеральний закон про ліси від 2 травня 1975 року містить рамкові положення для земельного законодавства:</a:t>
            </a:r>
          </a:p>
          <a:p>
            <a:r>
              <a:rPr lang="uk-UA" dirty="0"/>
              <a:t>§ 11 Управління лісом - повинно здійснюватися належним чином і невиснажливо в рамках його цільового призначення.</a:t>
            </a:r>
          </a:p>
          <a:p>
            <a:r>
              <a:rPr lang="uk-UA" dirty="0"/>
              <a:t>Земельне законодавство щонайменше регулює обов'язок усіх власників лісів заліснювати суцільно вирубані лісові ділянки або проріджені лісові насадження протягом прийнятного періоду часу або доповнювати їх, якщо природне лісовідновлення залишається незавершеним.</a:t>
            </a:r>
          </a:p>
          <a:p>
            <a:r>
              <a:rPr lang="uk-UA" dirty="0"/>
              <a:t>§ 41</a:t>
            </a:r>
            <a:r>
              <a:rPr lang="de-DE" dirty="0"/>
              <a:t>a </a:t>
            </a:r>
            <a:r>
              <a:rPr lang="uk-UA" dirty="0"/>
              <a:t>Збір даних </a:t>
            </a:r>
          </a:p>
          <a:p>
            <a:r>
              <a:rPr lang="uk-UA" dirty="0"/>
              <a:t>З метою виконання завдань цього Закону та імплементації правових актів Європейського Союзу або обов'язкових міжнародних угод, що входять до сфери дії цього Закону, кожні десять років, з урахуванням положень параграфа 3, проводиться великомасштабна лісова інвентаризація, що охоплює всю федеральну територію на вибірковій основі (федеральна лісова інвентаризація). Вона повинна давати загальне уявлення про стан лісів на великій території та можливості лісозаготівлі. Вимірювання та опис стану лісів (основні дані), необхідні для цього, повинні проводитися за єдиною процедурою. При цьому слід звертати увагу на зручність використання основних даних також у рамках моніторингу відповідно до § 6 Федерального закону про охорону природи.</a:t>
            </a:r>
          </a:p>
          <a:p>
            <a:r>
              <a:rPr lang="uk-UA" dirty="0"/>
              <a:t>Землі збирають основні дані, зазначені в абзаці 1; Федеральне міністерство продовольства та сільського господарства узагальнює та оцінює їх.</a:t>
            </a:r>
          </a:p>
          <a:p>
            <a:r>
              <a:rPr lang="uk-UA" dirty="0"/>
              <a:t>(3) З метою виконання зобов'язань щодо звітності, які випливають з обов'язкових угод відповідно до міжнародного права у сфері захисту клімату, Федеральне міністерство продовольства та сільського господарства збирає дані щодо запасів вуглецю в лісі, наскільки це необхідно, у роки між двома федеральними інвентаризаціями лісів.</a:t>
            </a:r>
          </a:p>
          <a:p>
            <a:r>
              <a:rPr lang="uk-UA" dirty="0"/>
              <a:t>(4) Особи, яким доручено підготовку та проведення лісовпорядних обстежень, зазначених у пунктах 1, 3 та в нормативно-правових актах згідно з пунктом 6, мають право входити на територію об'єктів та здійснювати необхідний збір даних і відбір проб на цих об'єктах з метою виконання своїх повноважень.</a:t>
            </a:r>
          </a:p>
          <a:p>
            <a:r>
              <a:rPr lang="uk-UA" dirty="0"/>
              <a:t>(5) Федеральне міністерство продовольства та сільського господарства має право за згодою Федеральної Ради видавати своїм розпорядженням детальніші положення про порядок відбору проб для федеральної лісової інвентаризації та основні дані, що підлягають визначенню.</a:t>
            </a:r>
          </a:p>
          <a:p>
            <a:r>
              <a:rPr lang="uk-UA" dirty="0"/>
              <a:t>(6) Федеральне міністерство продовольства та сільського господарства може своїм розпорядженням за згодою Федеральної Ради передбачити, що дані повинні бути зібрані</a:t>
            </a:r>
          </a:p>
          <a:p>
            <a:endParaRPr lang="uk-UA" dirty="0"/>
          </a:p>
          <a:p>
            <a:r>
              <a:rPr lang="uk-UA" dirty="0"/>
              <a:t>1.</a:t>
            </a:r>
          </a:p>
          <a:p>
            <a:r>
              <a:rPr lang="uk-UA" dirty="0"/>
              <a:t> про забезпеченість поживними речовинами та забруднення лісових ґрунтів (обстеження стану ґрунту),</a:t>
            </a:r>
          </a:p>
          <a:p>
            <a:r>
              <a:rPr lang="uk-UA" dirty="0"/>
              <a:t>2.</a:t>
            </a:r>
          </a:p>
          <a:p>
            <a:r>
              <a:rPr lang="uk-UA" dirty="0"/>
              <a:t>    про життєздатність лісів,</a:t>
            </a:r>
          </a:p>
          <a:p>
            <a:r>
              <a:rPr lang="uk-UA" dirty="0"/>
              <a:t>3.</a:t>
            </a:r>
          </a:p>
          <a:p>
            <a:r>
              <a:rPr lang="uk-UA" dirty="0"/>
              <a:t>    про взаємодію в лісових екосистемах</a:t>
            </a:r>
          </a:p>
          <a:p>
            <a:endParaRPr lang="uk-UA" dirty="0"/>
          </a:p>
          <a:p>
            <a:r>
              <a:rPr lang="uk-UA" dirty="0"/>
              <a:t> і при цьому видає більш детальні положення про час, процедури, що застосовуються, та основні дані, які повинні бути визначені. У випадку нормативно-правового акта відповідно до положення речення 1, діє відповідно пункт 2 .</a:t>
            </a:r>
          </a:p>
          <a:p>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9</a:t>
            </a:fld>
            <a:endParaRPr lang="de-DE" altLang="de-DE"/>
          </a:p>
        </p:txBody>
      </p:sp>
    </p:spTree>
    <p:extLst>
      <p:ext uri="{BB962C8B-B14F-4D97-AF65-F5344CB8AC3E}">
        <p14:creationId xmlns:p14="http://schemas.microsoft.com/office/powerpoint/2010/main" val="335322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10</a:t>
            </a:fld>
            <a:endParaRPr lang="de-DE" altLang="de-DE"/>
          </a:p>
        </p:txBody>
      </p:sp>
    </p:spTree>
    <p:extLst>
      <p:ext uri="{BB962C8B-B14F-4D97-AF65-F5344CB8AC3E}">
        <p14:creationId xmlns:p14="http://schemas.microsoft.com/office/powerpoint/2010/main" val="33392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11</a:t>
            </a:fld>
            <a:endParaRPr lang="de-DE" altLang="de-DE"/>
          </a:p>
        </p:txBody>
      </p:sp>
    </p:spTree>
    <p:extLst>
      <p:ext uri="{BB962C8B-B14F-4D97-AF65-F5344CB8AC3E}">
        <p14:creationId xmlns:p14="http://schemas.microsoft.com/office/powerpoint/2010/main" val="111273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a:t>Bearbeiter: C. Grabner</a:t>
            </a:r>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12</a:t>
            </a:fld>
            <a:endParaRPr lang="de-DE" altLang="de-DE"/>
          </a:p>
        </p:txBody>
      </p:sp>
    </p:spTree>
    <p:extLst>
      <p:ext uri="{BB962C8B-B14F-4D97-AF65-F5344CB8AC3E}">
        <p14:creationId xmlns:p14="http://schemas.microsoft.com/office/powerpoint/2010/main" val="2821612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stretch>
            <a:fillRect/>
          </a:stretch>
        </p:blipFill>
        <p:spPr>
          <a:xfrm>
            <a:off x="783" y="829928"/>
            <a:ext cx="7559695" cy="4054191"/>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272213" y="1773238"/>
            <a:ext cx="1289050"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4" descr="WelleUnten"/>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0" y="4310063"/>
            <a:ext cx="756126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WelleOben"/>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588" y="19050"/>
            <a:ext cx="756126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SMUL_004_O_RGB"/>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614863" y="361950"/>
            <a:ext cx="2584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descr="SF_ohne Zusatz_HKS57_4Crgb"/>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361950" y="5141913"/>
            <a:ext cx="7397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362311" y="808706"/>
            <a:ext cx="5502919" cy="533903"/>
          </a:xfrm>
        </p:spPr>
        <p:txBody>
          <a:bodyPr/>
          <a:lstStyle>
            <a:lvl1pPr>
              <a:defRPr/>
            </a:lvl1pPr>
          </a:lstStyle>
          <a:p>
            <a:pPr lvl="0"/>
            <a:r>
              <a:rPr lang="de-DE" altLang="de-DE" noProof="0"/>
              <a:t>Titelmasterformat durch Klicken bearbeiten</a:t>
            </a:r>
          </a:p>
        </p:txBody>
      </p:sp>
      <p:sp>
        <p:nvSpPr>
          <p:cNvPr id="23555" name="Rectangle 3"/>
          <p:cNvSpPr>
            <a:spLocks noGrp="1" noChangeArrowheads="1"/>
          </p:cNvSpPr>
          <p:nvPr>
            <p:ph type="subTitle" idx="1"/>
          </p:nvPr>
        </p:nvSpPr>
        <p:spPr>
          <a:xfrm>
            <a:off x="362311" y="1302044"/>
            <a:ext cx="5502919" cy="297048"/>
          </a:xfrm>
        </p:spPr>
        <p:txBody>
          <a:bodyPr wrap="none" anchor="b"/>
          <a:lstStyle>
            <a:lvl1pPr marL="0" indent="0">
              <a:buFont typeface="Arial Unicode MS" pitchFamily="34" charset="-128"/>
              <a:buNone/>
              <a:defRPr sz="1800">
                <a:solidFill>
                  <a:schemeClr val="accent1"/>
                </a:solidFill>
              </a:defRPr>
            </a:lvl1pPr>
          </a:lstStyle>
          <a:p>
            <a:pPr lvl="0"/>
            <a:r>
              <a:rPr lang="de-DE" altLang="de-DE" noProof="0"/>
              <a:t>Formatvorlage des Untertitelmasters durch Klicken bearbeiten</a:t>
            </a:r>
          </a:p>
        </p:txBody>
      </p:sp>
    </p:spTree>
    <p:extLst>
      <p:ext uri="{BB962C8B-B14F-4D97-AF65-F5344CB8AC3E}">
        <p14:creationId xmlns:p14="http://schemas.microsoft.com/office/powerpoint/2010/main" val="173207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4"/>
          <p:cNvSpPr>
            <a:spLocks noGrp="1"/>
          </p:cNvSpPr>
          <p:nvPr>
            <p:ph type="sldNum" sz="quarter" idx="10"/>
          </p:nvPr>
        </p:nvSpPr>
        <p:spPr>
          <a:xfrm>
            <a:off x="0" y="5135563"/>
            <a:ext cx="573088" cy="517525"/>
          </a:xfrm>
        </p:spPr>
        <p:txBody>
          <a:bodyPr/>
          <a:lstStyle>
            <a:lvl1pPr eaLnBrk="1" hangingPunct="1">
              <a:defRPr>
                <a:latin typeface="Microsoft Sans Serif" panose="020B0604020202020204" pitchFamily="34" charset="0"/>
              </a:defRPr>
            </a:lvl1pPr>
          </a:lstStyle>
          <a:p>
            <a:fld id="{58AA8D64-8163-442A-BEB8-C92C57446AA5}" type="slidenum">
              <a:rPr lang="de-DE" altLang="de-DE"/>
              <a:pPr/>
              <a:t>‹#›</a:t>
            </a:fld>
            <a:endParaRPr lang="de-DE" altLang="de-DE"/>
          </a:p>
        </p:txBody>
      </p:sp>
      <p:sp>
        <p:nvSpPr>
          <p:cNvPr id="5" name="Datumsplatzhalter 4"/>
          <p:cNvSpPr>
            <a:spLocks noGrp="1"/>
          </p:cNvSpPr>
          <p:nvPr>
            <p:ph type="dt" sz="quarter" idx="11"/>
          </p:nvPr>
        </p:nvSpPr>
        <p:spPr>
          <a:xfrm>
            <a:off x="657225" y="5135563"/>
            <a:ext cx="2409825" cy="517525"/>
          </a:xfrm>
        </p:spPr>
        <p:txBody>
          <a:bodyPr/>
          <a:lstStyle>
            <a:lvl1pPr algn="l">
              <a:defRPr dirty="0" smtClean="0">
                <a:solidFill>
                  <a:srgbClr val="828480"/>
                </a:solidFill>
              </a:defRPr>
            </a:lvl1pPr>
          </a:lstStyle>
          <a:p>
            <a:pPr>
              <a:defRPr/>
            </a:pPr>
            <a:r>
              <a:rPr lang="de-DE" altLang="de-DE"/>
              <a:t>|   </a:t>
            </a:r>
            <a:fld id="{83076093-B0C8-491E-AF35-931B212E4121}" type="datetime4">
              <a:rPr lang="de-DE" altLang="de-DE"/>
              <a:pPr>
                <a:defRPr/>
              </a:pPr>
              <a:t>9. August 2023</a:t>
            </a:fld>
            <a:r>
              <a:rPr lang="de-DE" altLang="de-DE"/>
              <a:t>  |  Referat 44</a:t>
            </a:r>
            <a:endParaRPr lang="de-DE" altLang="de-DE">
              <a:solidFill>
                <a:schemeClr val="accent3">
                  <a:lumMod val="50000"/>
                </a:schemeClr>
              </a:solidFill>
            </a:endParaRPr>
          </a:p>
        </p:txBody>
      </p:sp>
    </p:spTree>
    <p:extLst>
      <p:ext uri="{BB962C8B-B14F-4D97-AF65-F5344CB8AC3E}">
        <p14:creationId xmlns:p14="http://schemas.microsoft.com/office/powerpoint/2010/main" val="132421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07410" y="1164641"/>
            <a:ext cx="3510211" cy="3970247"/>
          </a:xfrm>
        </p:spPr>
        <p:txBody>
          <a:bodyPr/>
          <a:lstStyle>
            <a:lvl1pPr>
              <a:defRPr sz="2308"/>
            </a:lvl1pPr>
            <a:lvl2pPr>
              <a:defRPr sz="1978"/>
            </a:lvl2pPr>
            <a:lvl3pPr>
              <a:defRPr sz="1649"/>
            </a:lvl3pPr>
            <a:lvl4pPr>
              <a:defRPr sz="1484"/>
            </a:lvl4pPr>
            <a:lvl5pPr>
              <a:defRPr sz="1484"/>
            </a:lvl5pPr>
            <a:lvl6pPr>
              <a:defRPr sz="1484"/>
            </a:lvl6pPr>
            <a:lvl7pPr>
              <a:defRPr sz="1484"/>
            </a:lvl7pPr>
            <a:lvl8pPr>
              <a:defRPr sz="1484"/>
            </a:lvl8pPr>
            <a:lvl9pPr>
              <a:defRPr sz="1484"/>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843643" y="1164641"/>
            <a:ext cx="3510211" cy="3970247"/>
          </a:xfrm>
        </p:spPr>
        <p:txBody>
          <a:bodyPr/>
          <a:lstStyle>
            <a:lvl1pPr>
              <a:defRPr sz="2308"/>
            </a:lvl1pPr>
            <a:lvl2pPr>
              <a:defRPr sz="1978"/>
            </a:lvl2pPr>
            <a:lvl3pPr>
              <a:defRPr sz="1649"/>
            </a:lvl3pPr>
            <a:lvl4pPr>
              <a:defRPr sz="1484"/>
            </a:lvl4pPr>
            <a:lvl5pPr>
              <a:defRPr sz="1484"/>
            </a:lvl5pPr>
            <a:lvl6pPr>
              <a:defRPr sz="1484"/>
            </a:lvl6pPr>
            <a:lvl7pPr>
              <a:defRPr sz="1484"/>
            </a:lvl7pPr>
            <a:lvl8pPr>
              <a:defRPr sz="1484"/>
            </a:lvl8pPr>
            <a:lvl9pPr>
              <a:defRPr sz="1484"/>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de-DE" altLang="de-DE"/>
              <a:t>|  </a:t>
            </a:r>
            <a:fld id="{402DB40D-78D6-440D-B86A-A7871DDAE0B3}" type="datetime4">
              <a:rPr lang="de-DE" altLang="de-DE"/>
              <a:pPr/>
              <a:t>9. August 2023</a:t>
            </a:fld>
            <a:r>
              <a:rPr lang="de-DE" altLang="de-DE"/>
              <a:t>  |  </a:t>
            </a:r>
            <a:r>
              <a:rPr lang="de-DE" altLang="de-DE">
                <a:solidFill>
                  <a:schemeClr val="accent1"/>
                </a:solidFill>
              </a:rPr>
              <a:t>Sven Martens</a:t>
            </a:r>
          </a:p>
        </p:txBody>
      </p:sp>
      <p:sp>
        <p:nvSpPr>
          <p:cNvPr id="6" name="Foliennummernplatzhalter 5"/>
          <p:cNvSpPr>
            <a:spLocks noGrp="1"/>
          </p:cNvSpPr>
          <p:nvPr>
            <p:ph type="sldNum" sz="quarter" idx="11"/>
          </p:nvPr>
        </p:nvSpPr>
        <p:spPr/>
        <p:txBody>
          <a:bodyPr/>
          <a:lstStyle>
            <a:lvl1pPr>
              <a:defRPr/>
            </a:lvl1pPr>
          </a:lstStyle>
          <a:p>
            <a:fld id="{D50AE0DA-AE97-46A3-8CD9-416C1E471F5B}" type="slidenum">
              <a:rPr lang="de-DE" altLang="de-DE"/>
              <a:pPr/>
              <a:t>‹#›</a:t>
            </a:fld>
            <a:endParaRPr lang="de-DE" altLang="de-DE"/>
          </a:p>
        </p:txBody>
      </p:sp>
    </p:spTree>
    <p:extLst>
      <p:ext uri="{BB962C8B-B14F-4D97-AF65-F5344CB8AC3E}">
        <p14:creationId xmlns:p14="http://schemas.microsoft.com/office/powerpoint/2010/main" val="123286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chulung WISA">
    <p:spTree>
      <p:nvGrpSpPr>
        <p:cNvPr id="1" name=""/>
        <p:cNvGrpSpPr/>
        <p:nvPr/>
      </p:nvGrpSpPr>
      <p:grpSpPr>
        <a:xfrm>
          <a:off x="0" y="0"/>
          <a:ext cx="0" cy="0"/>
          <a:chOff x="0" y="0"/>
          <a:chExt cx="0" cy="0"/>
        </a:xfrm>
      </p:grpSpPr>
      <p:sp>
        <p:nvSpPr>
          <p:cNvPr id="2" name="Foliennummernplatzhalter 4"/>
          <p:cNvSpPr>
            <a:spLocks noGrp="1"/>
          </p:cNvSpPr>
          <p:nvPr>
            <p:ph type="sldNum" sz="quarter" idx="10"/>
          </p:nvPr>
        </p:nvSpPr>
        <p:spPr/>
        <p:txBody>
          <a:bodyPr/>
          <a:lstStyle>
            <a:lvl1pPr>
              <a:defRPr/>
            </a:lvl1pPr>
          </a:lstStyle>
          <a:p>
            <a:pPr>
              <a:defRPr/>
            </a:pPr>
            <a:fld id="{C5E368FB-AA3C-4784-9650-C4A6FE5E967D}" type="slidenum">
              <a:rPr lang="de-DE" altLang="de-DE"/>
              <a:pPr>
                <a:defRPr/>
              </a:pPr>
              <a:t>‹#›</a:t>
            </a:fld>
            <a:endParaRPr lang="de-DE" altLang="de-DE"/>
          </a:p>
        </p:txBody>
      </p:sp>
      <p:sp>
        <p:nvSpPr>
          <p:cNvPr id="3" name="Datumsplatzhalter 3"/>
          <p:cNvSpPr>
            <a:spLocks noGrp="1"/>
          </p:cNvSpPr>
          <p:nvPr>
            <p:ph type="dt" sz="half" idx="11"/>
          </p:nvPr>
        </p:nvSpPr>
        <p:spPr>
          <a:xfrm>
            <a:off x="504825" y="5135563"/>
            <a:ext cx="5538788" cy="517525"/>
          </a:xfrm>
        </p:spPr>
        <p:txBody>
          <a:bodyPr/>
          <a:lstStyle>
            <a:lvl1pPr>
              <a:defRPr>
                <a:solidFill>
                  <a:schemeClr val="accent1"/>
                </a:solidFill>
              </a:defRPr>
            </a:lvl1pPr>
          </a:lstStyle>
          <a:p>
            <a:pPr>
              <a:defRPr/>
            </a:pPr>
            <a:fld id="{4353C8E0-56BA-43B7-AB2F-2FB06D820F93}" type="datetime4">
              <a:rPr lang="de-DE" altLang="de-DE"/>
              <a:pPr>
                <a:defRPr/>
              </a:pPr>
              <a:t>9. August 2023</a:t>
            </a:fld>
            <a:endParaRPr lang="de-DE" altLang="de-DE"/>
          </a:p>
        </p:txBody>
      </p:sp>
    </p:spTree>
    <p:extLst>
      <p:ext uri="{BB962C8B-B14F-4D97-AF65-F5344CB8AC3E}">
        <p14:creationId xmlns:p14="http://schemas.microsoft.com/office/powerpoint/2010/main" val="202156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hulung WISA 2016">
    <p:spTree>
      <p:nvGrpSpPr>
        <p:cNvPr id="1" name=""/>
        <p:cNvGrpSpPr/>
        <p:nvPr/>
      </p:nvGrpSpPr>
      <p:grpSpPr>
        <a:xfrm>
          <a:off x="0" y="0"/>
          <a:ext cx="0" cy="0"/>
          <a:chOff x="0" y="0"/>
          <a:chExt cx="0" cy="0"/>
        </a:xfrm>
      </p:grpSpPr>
      <p:sp>
        <p:nvSpPr>
          <p:cNvPr id="2" name="Foliennummernplatzhalter 4"/>
          <p:cNvSpPr>
            <a:spLocks noGrp="1"/>
          </p:cNvSpPr>
          <p:nvPr>
            <p:ph type="sldNum" sz="quarter" idx="10"/>
          </p:nvPr>
        </p:nvSpPr>
        <p:spPr/>
        <p:txBody>
          <a:bodyPr/>
          <a:lstStyle>
            <a:lvl1pPr>
              <a:defRPr/>
            </a:lvl1pPr>
          </a:lstStyle>
          <a:p>
            <a:pPr>
              <a:defRPr/>
            </a:pPr>
            <a:fld id="{AD319768-3897-41BC-96B0-C724BB0FB747}" type="slidenum">
              <a:rPr lang="de-DE" altLang="de-DE"/>
              <a:pPr>
                <a:defRPr/>
              </a:pPr>
              <a:t>‹#›</a:t>
            </a:fld>
            <a:endParaRPr lang="de-DE" altLang="de-DE"/>
          </a:p>
        </p:txBody>
      </p:sp>
      <p:sp>
        <p:nvSpPr>
          <p:cNvPr id="3" name="Datumsplatzhalter 3"/>
          <p:cNvSpPr>
            <a:spLocks noGrp="1"/>
          </p:cNvSpPr>
          <p:nvPr>
            <p:ph type="dt" sz="half" idx="11"/>
          </p:nvPr>
        </p:nvSpPr>
        <p:spPr>
          <a:xfrm>
            <a:off x="504825" y="5135563"/>
            <a:ext cx="6694488" cy="517525"/>
          </a:xfrm>
        </p:spPr>
        <p:txBody>
          <a:bodyPr/>
          <a:lstStyle>
            <a:lvl1pPr>
              <a:defRPr>
                <a:solidFill>
                  <a:schemeClr val="accent1"/>
                </a:solidFill>
              </a:defRPr>
            </a:lvl1pPr>
          </a:lstStyle>
          <a:p>
            <a:pPr>
              <a:defRPr/>
            </a:pPr>
            <a:fld id="{CBBB50E8-74BF-4A7C-9726-C6336B2B3FAB}" type="datetime4">
              <a:rPr lang="de-DE" altLang="de-DE"/>
              <a:pPr>
                <a:defRPr/>
              </a:pPr>
              <a:t>9. August 2023</a:t>
            </a:fld>
            <a:endParaRPr lang="de-DE" altLang="de-DE"/>
          </a:p>
        </p:txBody>
      </p:sp>
    </p:spTree>
    <p:extLst>
      <p:ext uri="{BB962C8B-B14F-4D97-AF65-F5344CB8AC3E}">
        <p14:creationId xmlns:p14="http://schemas.microsoft.com/office/powerpoint/2010/main" val="205494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Media">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564469" y="753745"/>
            <a:ext cx="6428387" cy="376873"/>
          </a:xfrm>
        </p:spPr>
        <p:txBody>
          <a:bodyPr/>
          <a:lstStyle/>
          <a:p>
            <a:r>
              <a:rPr lang="de-DE"/>
              <a:t>Titelmasterformat durch Klicken bearbeiten</a:t>
            </a:r>
          </a:p>
        </p:txBody>
      </p:sp>
      <p:sp>
        <p:nvSpPr>
          <p:cNvPr id="3" name="Textplatzhalter 2"/>
          <p:cNvSpPr>
            <a:spLocks noGrp="1"/>
          </p:cNvSpPr>
          <p:nvPr>
            <p:ph type="body" sz="half" idx="1"/>
          </p:nvPr>
        </p:nvSpPr>
        <p:spPr>
          <a:xfrm>
            <a:off x="564469" y="1256242"/>
            <a:ext cx="3150526" cy="143944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Medienplatzhalter 3"/>
          <p:cNvSpPr>
            <a:spLocks noGrp="1"/>
          </p:cNvSpPr>
          <p:nvPr>
            <p:ph type="media" sz="half" idx="2"/>
          </p:nvPr>
        </p:nvSpPr>
        <p:spPr>
          <a:xfrm>
            <a:off x="3841017" y="1256242"/>
            <a:ext cx="3151839" cy="1439444"/>
          </a:xfrm>
        </p:spPr>
        <p:txBody>
          <a:bodyPr/>
          <a:lstStyle/>
          <a:p>
            <a:pPr lvl="0"/>
            <a:endParaRPr lang="de-DE" noProof="0"/>
          </a:p>
        </p:txBody>
      </p:sp>
    </p:spTree>
    <p:extLst>
      <p:ext uri="{BB962C8B-B14F-4D97-AF65-F5344CB8AC3E}">
        <p14:creationId xmlns:p14="http://schemas.microsoft.com/office/powerpoint/2010/main" val="220957492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950" y="361950"/>
            <a:ext cx="5503863"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a:t>Mastertitelformat bearbeiten</a:t>
            </a:r>
          </a:p>
        </p:txBody>
      </p:sp>
      <p:sp>
        <p:nvSpPr>
          <p:cNvPr id="1028" name="Rectangle 4"/>
          <p:cNvSpPr>
            <a:spLocks noGrp="1" noChangeArrowheads="1"/>
          </p:cNvSpPr>
          <p:nvPr>
            <p:ph type="dt" sz="half" idx="2"/>
          </p:nvPr>
        </p:nvSpPr>
        <p:spPr bwMode="auto">
          <a:xfrm>
            <a:off x="565150" y="5135563"/>
            <a:ext cx="375285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eaLnBrk="0" hangingPunct="0">
              <a:defRPr sz="1000">
                <a:solidFill>
                  <a:schemeClr val="tx1">
                    <a:lumMod val="60000"/>
                    <a:lumOff val="40000"/>
                  </a:schemeClr>
                </a:solidFill>
                <a:latin typeface="Arial" charset="0"/>
                <a:ea typeface="+mn-ea"/>
                <a:cs typeface="+mn-cs"/>
              </a:defRPr>
            </a:lvl1pPr>
          </a:lstStyle>
          <a:p>
            <a:pPr>
              <a:defRPr/>
            </a:pPr>
            <a:r>
              <a:rPr lang="de-DE" altLang="de-DE"/>
              <a:t>|  07. Juni 2016  |  Carolin Grabner | Referat 44</a:t>
            </a:r>
            <a:endParaRPr lang="de-DE" altLang="de-DE" dirty="0"/>
          </a:p>
        </p:txBody>
      </p:sp>
      <p:sp>
        <p:nvSpPr>
          <p:cNvPr id="1030" name="Rectangle 6"/>
          <p:cNvSpPr>
            <a:spLocks noGrp="1" noChangeArrowheads="1"/>
          </p:cNvSpPr>
          <p:nvPr>
            <p:ph type="sldNum" sz="quarter" idx="4"/>
          </p:nvPr>
        </p:nvSpPr>
        <p:spPr bwMode="auto">
          <a:xfrm>
            <a:off x="0" y="5135563"/>
            <a:ext cx="504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eaLnBrk="0" hangingPunct="0">
              <a:defRPr sz="1000">
                <a:solidFill>
                  <a:srgbClr val="828480"/>
                </a:solidFill>
                <a:latin typeface="Arial" panose="020B0604020202020204" pitchFamily="34" charset="0"/>
              </a:defRPr>
            </a:lvl1pPr>
          </a:lstStyle>
          <a:p>
            <a:fld id="{681A3B90-B0BB-49A8-87E6-334F48935763}" type="slidenum">
              <a:rPr lang="de-DE" altLang="de-DE"/>
              <a:pPr/>
              <a:t>‹#›</a:t>
            </a:fld>
            <a:endParaRPr lang="de-DE" altLang="de-DE"/>
          </a:p>
        </p:txBody>
      </p:sp>
      <p:sp>
        <p:nvSpPr>
          <p:cNvPr id="1029" name="Rectangle 11"/>
          <p:cNvSpPr>
            <a:spLocks noGrp="1" noChangeArrowheads="1"/>
          </p:cNvSpPr>
          <p:nvPr>
            <p:ph type="body" idx="1"/>
          </p:nvPr>
        </p:nvSpPr>
        <p:spPr bwMode="auto">
          <a:xfrm>
            <a:off x="361950" y="1962150"/>
            <a:ext cx="6837363" cy="317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2" name="Picture 14" descr="SMUL_004_O_RGB"/>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4614863" y="361950"/>
            <a:ext cx="2584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Lst>
  <p:hf hdr="0" ftr="0"/>
  <p:txStyles>
    <p:titleStyle>
      <a:lvl1pPr algn="l" rtl="0" eaLnBrk="0" fontAlgn="base" hangingPunct="0">
        <a:spcBef>
          <a:spcPct val="0"/>
        </a:spcBef>
        <a:spcAft>
          <a:spcPct val="0"/>
        </a:spcAft>
        <a:defRPr sz="2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5pPr>
      <a:lvl6pPr marL="377450" algn="l" rtl="0" fontAlgn="base">
        <a:spcBef>
          <a:spcPct val="0"/>
        </a:spcBef>
        <a:spcAft>
          <a:spcPct val="0"/>
        </a:spcAft>
        <a:defRPr sz="2100">
          <a:solidFill>
            <a:schemeClr val="tx2"/>
          </a:solidFill>
          <a:latin typeface="Arial" charset="0"/>
          <a:ea typeface="ＭＳ Ｐゴシック" pitchFamily="1" charset="-128"/>
        </a:defRPr>
      </a:lvl6pPr>
      <a:lvl7pPr marL="754900" algn="l" rtl="0" fontAlgn="base">
        <a:spcBef>
          <a:spcPct val="0"/>
        </a:spcBef>
        <a:spcAft>
          <a:spcPct val="0"/>
        </a:spcAft>
        <a:defRPr sz="2100">
          <a:solidFill>
            <a:schemeClr val="tx2"/>
          </a:solidFill>
          <a:latin typeface="Arial" charset="0"/>
          <a:ea typeface="ＭＳ Ｐゴシック" pitchFamily="1" charset="-128"/>
        </a:defRPr>
      </a:lvl7pPr>
      <a:lvl8pPr marL="1132349" algn="l" rtl="0" fontAlgn="base">
        <a:spcBef>
          <a:spcPct val="0"/>
        </a:spcBef>
        <a:spcAft>
          <a:spcPct val="0"/>
        </a:spcAft>
        <a:defRPr sz="2100">
          <a:solidFill>
            <a:schemeClr val="tx2"/>
          </a:solidFill>
          <a:latin typeface="Arial" charset="0"/>
          <a:ea typeface="ＭＳ Ｐゴシック" pitchFamily="1" charset="-128"/>
        </a:defRPr>
      </a:lvl8pPr>
      <a:lvl9pPr marL="1509798" algn="l" rtl="0" fontAlgn="base">
        <a:spcBef>
          <a:spcPct val="0"/>
        </a:spcBef>
        <a:spcAft>
          <a:spcPct val="0"/>
        </a:spcAft>
        <a:defRPr sz="2100">
          <a:solidFill>
            <a:schemeClr val="tx2"/>
          </a:solidFill>
          <a:latin typeface="Arial" charset="0"/>
          <a:ea typeface="ＭＳ Ｐゴシック" pitchFamily="1" charset="-128"/>
        </a:defRPr>
      </a:lvl9pPr>
    </p:titleStyle>
    <p:bodyStyle>
      <a:lvl1pPr marL="292100" indent="-292100"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cs typeface="+mn-cs"/>
        </a:defRPr>
      </a:lvl1pPr>
      <a:lvl2pPr marL="742950" indent="-301625"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defRPr>
      </a:lvl2pPr>
      <a:lvl3pPr marL="1184275" indent="-292100"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defRPr>
      </a:lvl3pPr>
      <a:lvl4pPr marL="1625600" indent="-292100"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defRPr>
      </a:lvl4pPr>
      <a:lvl5pPr marL="2078038" indent="-303213"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defRPr>
      </a:lvl5pPr>
      <a:lvl6pPr marL="2456045" indent="-304057" algn="l" rtl="0" fontAlgn="base">
        <a:spcBef>
          <a:spcPct val="100000"/>
        </a:spcBef>
        <a:spcAft>
          <a:spcPct val="0"/>
        </a:spcAft>
        <a:buClr>
          <a:schemeClr val="accent1"/>
        </a:buClr>
        <a:buFont typeface="Arial Unicode MS" pitchFamily="34" charset="-128"/>
        <a:buChar char="❙"/>
        <a:defRPr sz="1300">
          <a:solidFill>
            <a:schemeClr val="tx1"/>
          </a:solidFill>
          <a:latin typeface="+mn-lt"/>
          <a:ea typeface="+mn-ea"/>
        </a:defRPr>
      </a:lvl6pPr>
      <a:lvl7pPr marL="2833494" indent="-304057" algn="l" rtl="0" fontAlgn="base">
        <a:spcBef>
          <a:spcPct val="100000"/>
        </a:spcBef>
        <a:spcAft>
          <a:spcPct val="0"/>
        </a:spcAft>
        <a:buClr>
          <a:schemeClr val="accent1"/>
        </a:buClr>
        <a:buFont typeface="Arial Unicode MS" pitchFamily="34" charset="-128"/>
        <a:buChar char="❙"/>
        <a:defRPr sz="1300">
          <a:solidFill>
            <a:schemeClr val="tx1"/>
          </a:solidFill>
          <a:latin typeface="+mn-lt"/>
          <a:ea typeface="+mn-ea"/>
        </a:defRPr>
      </a:lvl7pPr>
      <a:lvl8pPr marL="3210943" indent="-304057" algn="l" rtl="0" fontAlgn="base">
        <a:spcBef>
          <a:spcPct val="100000"/>
        </a:spcBef>
        <a:spcAft>
          <a:spcPct val="0"/>
        </a:spcAft>
        <a:buClr>
          <a:schemeClr val="accent1"/>
        </a:buClr>
        <a:buFont typeface="Arial Unicode MS" pitchFamily="34" charset="-128"/>
        <a:buChar char="❙"/>
        <a:defRPr sz="1300">
          <a:solidFill>
            <a:schemeClr val="tx1"/>
          </a:solidFill>
          <a:latin typeface="+mn-lt"/>
          <a:ea typeface="+mn-ea"/>
        </a:defRPr>
      </a:lvl8pPr>
      <a:lvl9pPr marL="3588393" indent="-304057" algn="l" rtl="0" fontAlgn="base">
        <a:spcBef>
          <a:spcPct val="100000"/>
        </a:spcBef>
        <a:spcAft>
          <a:spcPct val="0"/>
        </a:spcAft>
        <a:buClr>
          <a:schemeClr val="accent1"/>
        </a:buClr>
        <a:buFont typeface="Arial Unicode MS" pitchFamily="34" charset="-128"/>
        <a:buChar char="❙"/>
        <a:defRPr sz="1300">
          <a:solidFill>
            <a:schemeClr val="tx1"/>
          </a:solidFill>
          <a:latin typeface="+mn-lt"/>
          <a:ea typeface="+mn-ea"/>
        </a:defRPr>
      </a:lvl9pPr>
    </p:bodyStyle>
    <p:otherStyle>
      <a:defPPr>
        <a:defRPr lang="de-DE"/>
      </a:defPPr>
      <a:lvl1pPr marL="0" algn="l" defTabSz="754900" rtl="0" eaLnBrk="1" latinLnBrk="0" hangingPunct="1">
        <a:defRPr sz="1500" kern="1200">
          <a:solidFill>
            <a:schemeClr val="tx1"/>
          </a:solidFill>
          <a:latin typeface="+mn-lt"/>
          <a:ea typeface="+mn-ea"/>
          <a:cs typeface="+mn-cs"/>
        </a:defRPr>
      </a:lvl1pPr>
      <a:lvl2pPr marL="377450" algn="l" defTabSz="754900" rtl="0" eaLnBrk="1" latinLnBrk="0" hangingPunct="1">
        <a:defRPr sz="1500" kern="1200">
          <a:solidFill>
            <a:schemeClr val="tx1"/>
          </a:solidFill>
          <a:latin typeface="+mn-lt"/>
          <a:ea typeface="+mn-ea"/>
          <a:cs typeface="+mn-cs"/>
        </a:defRPr>
      </a:lvl2pPr>
      <a:lvl3pPr marL="754900" algn="l" defTabSz="754900" rtl="0" eaLnBrk="1" latinLnBrk="0" hangingPunct="1">
        <a:defRPr sz="1500" kern="1200">
          <a:solidFill>
            <a:schemeClr val="tx1"/>
          </a:solidFill>
          <a:latin typeface="+mn-lt"/>
          <a:ea typeface="+mn-ea"/>
          <a:cs typeface="+mn-cs"/>
        </a:defRPr>
      </a:lvl3pPr>
      <a:lvl4pPr marL="1132349" algn="l" defTabSz="754900" rtl="0" eaLnBrk="1" latinLnBrk="0" hangingPunct="1">
        <a:defRPr sz="1500" kern="1200">
          <a:solidFill>
            <a:schemeClr val="tx1"/>
          </a:solidFill>
          <a:latin typeface="+mn-lt"/>
          <a:ea typeface="+mn-ea"/>
          <a:cs typeface="+mn-cs"/>
        </a:defRPr>
      </a:lvl4pPr>
      <a:lvl5pPr marL="1509798" algn="l" defTabSz="754900" rtl="0" eaLnBrk="1" latinLnBrk="0" hangingPunct="1">
        <a:defRPr sz="1500" kern="1200">
          <a:solidFill>
            <a:schemeClr val="tx1"/>
          </a:solidFill>
          <a:latin typeface="+mn-lt"/>
          <a:ea typeface="+mn-ea"/>
          <a:cs typeface="+mn-cs"/>
        </a:defRPr>
      </a:lvl5pPr>
      <a:lvl6pPr marL="1887248" algn="l" defTabSz="754900" rtl="0" eaLnBrk="1" latinLnBrk="0" hangingPunct="1">
        <a:defRPr sz="1500" kern="1200">
          <a:solidFill>
            <a:schemeClr val="tx1"/>
          </a:solidFill>
          <a:latin typeface="+mn-lt"/>
          <a:ea typeface="+mn-ea"/>
          <a:cs typeface="+mn-cs"/>
        </a:defRPr>
      </a:lvl6pPr>
      <a:lvl7pPr marL="2264698" algn="l" defTabSz="754900" rtl="0" eaLnBrk="1" latinLnBrk="0" hangingPunct="1">
        <a:defRPr sz="1500" kern="1200">
          <a:solidFill>
            <a:schemeClr val="tx1"/>
          </a:solidFill>
          <a:latin typeface="+mn-lt"/>
          <a:ea typeface="+mn-ea"/>
          <a:cs typeface="+mn-cs"/>
        </a:defRPr>
      </a:lvl7pPr>
      <a:lvl8pPr marL="2642148" algn="l" defTabSz="754900" rtl="0" eaLnBrk="1" latinLnBrk="0" hangingPunct="1">
        <a:defRPr sz="1500" kern="1200">
          <a:solidFill>
            <a:schemeClr val="tx1"/>
          </a:solidFill>
          <a:latin typeface="+mn-lt"/>
          <a:ea typeface="+mn-ea"/>
          <a:cs typeface="+mn-cs"/>
        </a:defRPr>
      </a:lvl8pPr>
      <a:lvl9pPr marL="3019597" algn="l" defTabSz="75490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vosax.sachsen.de/vorschrift/5405-SaechsWald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7"/>
          <p:cNvSpPr>
            <a:spLocks noGrp="1" noChangeArrowheads="1"/>
          </p:cNvSpPr>
          <p:nvPr>
            <p:ph type="ctrTitle"/>
          </p:nvPr>
        </p:nvSpPr>
        <p:spPr>
          <a:xfrm>
            <a:off x="297942" y="338328"/>
            <a:ext cx="7081266" cy="1731836"/>
          </a:xfrm>
        </p:spPr>
        <p:txBody>
          <a:bodyPr/>
          <a:lstStyle/>
          <a:p>
            <a:r>
              <a:rPr lang="uk-UA" b="1" dirty="0"/>
              <a:t>Формування ефективної організації та структури управління лісовпорядкуванням України після закінчення війни</a:t>
            </a:r>
            <a:br>
              <a:rPr lang="de-DE" b="1" dirty="0"/>
            </a:br>
            <a:r>
              <a:rPr lang="de-DE" sz="1600" b="1" dirty="0"/>
              <a:t>(</a:t>
            </a:r>
            <a:r>
              <a:rPr lang="uk-UA" sz="1600" b="1" cap="small" dirty="0"/>
              <a:t>Савчин</a:t>
            </a:r>
            <a:r>
              <a:rPr lang="de-DE" sz="1600" b="1" dirty="0"/>
              <a:t> – </a:t>
            </a:r>
            <a:r>
              <a:rPr lang="uk-UA" sz="1600" b="1" dirty="0"/>
              <a:t>Звіт</a:t>
            </a:r>
            <a:r>
              <a:rPr lang="de-DE" sz="1600" b="1" dirty="0"/>
              <a:t>, SFI / 2022, </a:t>
            </a:r>
            <a:r>
              <a:rPr lang="de-DE" sz="1600" b="1" i="1" dirty="0"/>
              <a:t>Ko</a:t>
            </a:r>
            <a:r>
              <a:rPr lang="uk-UA" sz="1600" b="1" i="1" dirty="0"/>
              <a:t>ментарі та примітки</a:t>
            </a:r>
            <a:r>
              <a:rPr lang="de-DE" sz="1600" b="1" i="1" dirty="0"/>
              <a:t>)</a:t>
            </a:r>
            <a:br>
              <a:rPr lang="de-DE" sz="1600" dirty="0"/>
            </a:br>
            <a:endParaRPr lang="de-DE" altLang="de-DE"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86731" y="1764365"/>
            <a:ext cx="6172200" cy="2062103"/>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Ø"/>
            </a:pPr>
            <a:r>
              <a:rPr lang="uk-UA" sz="1800" b="1" dirty="0"/>
              <a:t>Національна інвентаризація лісів</a:t>
            </a:r>
            <a:endParaRPr lang="de-DE" sz="1800" b="1" dirty="0"/>
          </a:p>
          <a:p>
            <a:pPr marL="285750" indent="-285750">
              <a:spcBef>
                <a:spcPts val="600"/>
              </a:spcBef>
              <a:spcAft>
                <a:spcPts val="600"/>
              </a:spcAft>
              <a:buFont typeface="Wingdings" panose="05000000000000000000" pitchFamily="2" charset="2"/>
              <a:buChar char="Ø"/>
            </a:pPr>
            <a:r>
              <a:rPr lang="uk-UA" sz="1800" b="1" dirty="0"/>
              <a:t>Лісовпорядкування</a:t>
            </a:r>
            <a:r>
              <a:rPr lang="de-DE" sz="1800" b="1" dirty="0"/>
              <a:t> </a:t>
            </a:r>
            <a:r>
              <a:rPr lang="de-DE" sz="1800" dirty="0"/>
              <a:t>(</a:t>
            </a:r>
            <a:r>
              <a:rPr lang="ru-RU" sz="1800" dirty="0"/>
              <a:t>оперативна інвентаризація + періодичне планування розвитку лісів + проміжні та основні перегляди </a:t>
            </a:r>
            <a:r>
              <a:rPr lang="ru-RU" sz="1800" b="1" dirty="0"/>
              <a:t>виконання планів</a:t>
            </a:r>
            <a:r>
              <a:rPr lang="ru-RU" sz="1800" dirty="0"/>
              <a:t>).</a:t>
            </a:r>
            <a:endParaRPr lang="de-DE" sz="1800" dirty="0"/>
          </a:p>
          <a:p>
            <a:pPr marL="285750" indent="-285750">
              <a:spcBef>
                <a:spcPts val="600"/>
              </a:spcBef>
              <a:spcAft>
                <a:spcPts val="600"/>
              </a:spcAft>
              <a:buFont typeface="Wingdings" panose="05000000000000000000" pitchFamily="2" charset="2"/>
              <a:buChar char="Ø"/>
            </a:pPr>
            <a:r>
              <a:rPr lang="ru-RU" sz="1800" b="1" dirty="0"/>
              <a:t>Централізоване управління даними </a:t>
            </a:r>
            <a:r>
              <a:rPr lang="ru-RU" sz="1800" dirty="0"/>
              <a:t>та (публічне) </a:t>
            </a:r>
            <a:r>
              <a:rPr lang="ru-RU" sz="1800" b="1" dirty="0"/>
              <a:t>надання інформації про стан і розвиток лісів</a:t>
            </a:r>
            <a:endParaRPr lang="de-DE" sz="1800" b="1" dirty="0"/>
          </a:p>
        </p:txBody>
      </p:sp>
      <p:sp>
        <p:nvSpPr>
          <p:cNvPr id="2" name="Textfeld 1"/>
          <p:cNvSpPr txBox="1"/>
          <p:nvPr/>
        </p:nvSpPr>
        <p:spPr>
          <a:xfrm>
            <a:off x="685992" y="627681"/>
            <a:ext cx="4856164" cy="400110"/>
          </a:xfrm>
          <a:prstGeom prst="rect">
            <a:avLst/>
          </a:prstGeom>
          <a:noFill/>
        </p:spPr>
        <p:txBody>
          <a:bodyPr wrap="square" rtlCol="0">
            <a:spAutoFit/>
          </a:bodyPr>
          <a:lstStyle/>
          <a:p>
            <a:pPr>
              <a:spcBef>
                <a:spcPts val="600"/>
              </a:spcBef>
              <a:spcAft>
                <a:spcPts val="600"/>
              </a:spcAft>
            </a:pPr>
            <a:r>
              <a:rPr lang="uk-UA" sz="2000" b="1" dirty="0"/>
              <a:t>Ключові завдання Укрдержліспроекту</a:t>
            </a:r>
            <a:endParaRPr lang="de-DE" sz="2000" dirty="0"/>
          </a:p>
        </p:txBody>
      </p:sp>
    </p:spTree>
    <p:extLst>
      <p:ext uri="{BB962C8B-B14F-4D97-AF65-F5344CB8AC3E}">
        <p14:creationId xmlns:p14="http://schemas.microsoft.com/office/powerpoint/2010/main" val="196039228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92263" y="436819"/>
            <a:ext cx="6172200" cy="4770537"/>
          </a:xfrm>
          <a:prstGeom prst="rect">
            <a:avLst/>
          </a:prstGeom>
          <a:noFill/>
        </p:spPr>
        <p:txBody>
          <a:bodyPr wrap="square" rtlCol="0">
            <a:spAutoFit/>
          </a:bodyPr>
          <a:lstStyle/>
          <a:p>
            <a:pPr>
              <a:spcBef>
                <a:spcPts val="600"/>
              </a:spcBef>
              <a:spcAft>
                <a:spcPts val="600"/>
              </a:spcAft>
            </a:pPr>
            <a:r>
              <a:rPr lang="uk-UA" sz="2000" b="1" dirty="0"/>
              <a:t>Критерії ефективності</a:t>
            </a:r>
          </a:p>
          <a:p>
            <a:pPr>
              <a:spcBef>
                <a:spcPts val="600"/>
              </a:spcBef>
              <a:spcAft>
                <a:spcPts val="600"/>
              </a:spcAft>
            </a:pPr>
            <a:r>
              <a:rPr lang="uk-UA" sz="1800" b="1" dirty="0"/>
              <a:t>Порядок проведення</a:t>
            </a:r>
          </a:p>
          <a:p>
            <a:pPr>
              <a:spcBef>
                <a:spcPts val="600"/>
              </a:spcBef>
              <a:spcAft>
                <a:spcPts val="600"/>
              </a:spcAft>
            </a:pPr>
            <a:r>
              <a:rPr lang="ru-RU" sz="1400" b="1" dirty="0"/>
              <a:t>Процедура лісовпорядкування, </a:t>
            </a:r>
            <a:r>
              <a:rPr lang="ru-RU" sz="1400" dirty="0"/>
              <a:t>орієнтована на вимоги</a:t>
            </a:r>
            <a:r>
              <a:rPr lang="ru-RU" sz="1400" b="1" dirty="0"/>
              <a:t>, що ґрунтується на сучасному рівні знань і технологій</a:t>
            </a:r>
          </a:p>
          <a:p>
            <a:pPr>
              <a:spcBef>
                <a:spcPts val="600"/>
              </a:spcBef>
              <a:spcAft>
                <a:spcPts val="600"/>
              </a:spcAft>
            </a:pPr>
            <a:r>
              <a:rPr lang="ru-RU" sz="1400" dirty="0"/>
              <a:t>Широке впровадження методів </a:t>
            </a:r>
            <a:r>
              <a:rPr lang="ru-RU" sz="1400" b="1" dirty="0"/>
              <a:t>дистанційного зондування</a:t>
            </a:r>
          </a:p>
          <a:p>
            <a:pPr>
              <a:spcBef>
                <a:spcPts val="600"/>
              </a:spcBef>
              <a:spcAft>
                <a:spcPts val="600"/>
              </a:spcAft>
            </a:pPr>
            <a:r>
              <a:rPr lang="ru-RU" sz="1400" b="1" dirty="0"/>
              <a:t>Повна цифровізація </a:t>
            </a:r>
            <a:r>
              <a:rPr lang="ru-RU" sz="1400" dirty="0"/>
              <a:t>всього процесу лісовпорядкування - створення </a:t>
            </a:r>
            <a:r>
              <a:rPr lang="ru-RU" sz="1400" b="1" dirty="0"/>
              <a:t>інтерфейсів для приватних постачальників послуг!</a:t>
            </a:r>
          </a:p>
          <a:p>
            <a:pPr marL="285750" indent="-285750">
              <a:spcBef>
                <a:spcPts val="600"/>
              </a:spcBef>
              <a:spcAft>
                <a:spcPts val="600"/>
              </a:spcAft>
              <a:buFont typeface="Wingdings" panose="05000000000000000000" pitchFamily="2" charset="2"/>
              <a:buChar char="Ø"/>
            </a:pPr>
            <a:r>
              <a:rPr lang="ru-RU" sz="1400" b="1" dirty="0"/>
              <a:t>Збір даних, обробка та надання інформації</a:t>
            </a:r>
            <a:r>
              <a:rPr lang="ru-RU" sz="1400" dirty="0"/>
              <a:t>, орієнтовані на зрозумілі </a:t>
            </a:r>
            <a:r>
              <a:rPr lang="ru-RU" sz="1400" b="1" dirty="0"/>
              <a:t>потреби</a:t>
            </a:r>
            <a:endParaRPr lang="de-DE" sz="1400" dirty="0"/>
          </a:p>
          <a:p>
            <a:pPr marL="285750" indent="-285750">
              <a:spcBef>
                <a:spcPts val="600"/>
              </a:spcBef>
              <a:spcAft>
                <a:spcPts val="600"/>
              </a:spcAft>
              <a:buFont typeface="Wingdings" panose="05000000000000000000" pitchFamily="2" charset="2"/>
              <a:buChar char="Ø"/>
            </a:pPr>
            <a:r>
              <a:rPr lang="ru-RU" sz="1400" b="1" dirty="0"/>
              <a:t>Уникнення дублювання збору даних, введення даних, паралельного зберігання даних, паралельних системних рішень (</a:t>
            </a:r>
            <a:r>
              <a:rPr lang="ru-RU" sz="1400" dirty="0"/>
              <a:t>старих/нових</a:t>
            </a:r>
            <a:r>
              <a:rPr lang="ru-RU" sz="1400" b="1" dirty="0"/>
              <a:t>), </a:t>
            </a:r>
            <a:r>
              <a:rPr lang="ru-RU" sz="1400" dirty="0"/>
              <a:t>зберігання/обслуговування </a:t>
            </a:r>
            <a:r>
              <a:rPr lang="ru-RU" sz="1400" b="1" dirty="0"/>
              <a:t>старих запасів даних без чіткого визначення </a:t>
            </a:r>
            <a:r>
              <a:rPr lang="ru-RU" sz="1400" dirty="0"/>
              <a:t>їх використання</a:t>
            </a:r>
            <a:endParaRPr lang="de-DE" sz="1400" dirty="0"/>
          </a:p>
          <a:p>
            <a:pPr marL="285750" indent="-285750">
              <a:spcBef>
                <a:spcPts val="600"/>
              </a:spcBef>
              <a:spcAft>
                <a:spcPts val="600"/>
              </a:spcAft>
              <a:buFont typeface="Wingdings" panose="05000000000000000000" pitchFamily="2" charset="2"/>
              <a:buChar char="Ø"/>
            </a:pPr>
            <a:r>
              <a:rPr lang="ru-RU" sz="1400" dirty="0"/>
              <a:t>Ефективний та надійний </a:t>
            </a:r>
            <a:r>
              <a:rPr lang="ru-RU" sz="1400" b="1" dirty="0"/>
              <a:t>програмний пакет</a:t>
            </a:r>
            <a:r>
              <a:rPr lang="ru-RU" sz="1400" dirty="0"/>
              <a:t>, який раціонально відображає </a:t>
            </a:r>
            <a:r>
              <a:rPr lang="ru-RU" sz="1400" b="1" dirty="0"/>
              <a:t>ділянки стану лісів - планування - впровадження планування - зміна стану - адаптація планування</a:t>
            </a:r>
            <a:r>
              <a:rPr lang="ru-RU" sz="1400" dirty="0"/>
              <a:t>.</a:t>
            </a:r>
            <a:endParaRPr lang="de-DE" sz="1800" b="1" dirty="0"/>
          </a:p>
        </p:txBody>
      </p:sp>
    </p:spTree>
    <p:extLst>
      <p:ext uri="{BB962C8B-B14F-4D97-AF65-F5344CB8AC3E}">
        <p14:creationId xmlns:p14="http://schemas.microsoft.com/office/powerpoint/2010/main" val="205249768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92263" y="436819"/>
            <a:ext cx="6172200" cy="5293757"/>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Ø"/>
            </a:pPr>
            <a:r>
              <a:rPr lang="ru-RU" sz="1400" dirty="0"/>
              <a:t>Обов'язковий </a:t>
            </a:r>
            <a:r>
              <a:rPr lang="ru-RU" sz="1400" b="1" dirty="0"/>
              <a:t>зворотній зв'язок </a:t>
            </a:r>
            <a:r>
              <a:rPr lang="ru-RU" sz="1400" dirty="0"/>
              <a:t>з користувачами ("лісогосподарськими підприємствами") результатів інвентаризації Інтеграція результатів інвентаризації у процес розробки / впровадження планування лісового господарства</a:t>
            </a:r>
            <a:endParaRPr lang="en-GB" sz="1400" dirty="0"/>
          </a:p>
          <a:p>
            <a:pPr>
              <a:spcBef>
                <a:spcPts val="600"/>
              </a:spcBef>
              <a:spcAft>
                <a:spcPts val="600"/>
              </a:spcAft>
            </a:pPr>
            <a:r>
              <a:rPr lang="uk-UA" sz="1600" b="1" dirty="0"/>
              <a:t>Структура та організації</a:t>
            </a:r>
            <a:endParaRPr lang="de-DE" sz="1600" b="1" dirty="0"/>
          </a:p>
          <a:p>
            <a:pPr marL="285750" indent="-285750">
              <a:spcBef>
                <a:spcPts val="600"/>
              </a:spcBef>
              <a:spcAft>
                <a:spcPts val="600"/>
              </a:spcAft>
              <a:buFont typeface="Wingdings" panose="05000000000000000000" pitchFamily="2" charset="2"/>
              <a:buChar char="Ø"/>
            </a:pPr>
            <a:r>
              <a:rPr lang="ru-RU" sz="1400" b="1" dirty="0"/>
              <a:t>Кваліфікований аутсорсинг </a:t>
            </a:r>
            <a:r>
              <a:rPr lang="ru-RU" sz="1400" dirty="0"/>
              <a:t>рутинних послуг або вузькоспеціалізованих послуг з адекватними власними ключовими компетенціями</a:t>
            </a:r>
            <a:endParaRPr lang="de-DE" sz="1400" dirty="0"/>
          </a:p>
          <a:p>
            <a:pPr marL="285750" indent="-285750">
              <a:spcBef>
                <a:spcPts val="600"/>
              </a:spcBef>
              <a:spcAft>
                <a:spcPts val="600"/>
              </a:spcAft>
              <a:buFont typeface="Wingdings" panose="05000000000000000000" pitchFamily="2" charset="2"/>
              <a:buChar char="Ø"/>
            </a:pPr>
            <a:r>
              <a:rPr lang="ru-RU" sz="1400" b="1" dirty="0"/>
              <a:t>Система винагороди, пов'язана з ефективністю та інноваціями</a:t>
            </a:r>
            <a:endParaRPr lang="de-DE" sz="1400" dirty="0"/>
          </a:p>
          <a:p>
            <a:pPr marL="285750" indent="-285750">
              <a:spcBef>
                <a:spcPts val="600"/>
              </a:spcBef>
              <a:spcAft>
                <a:spcPts val="600"/>
              </a:spcAft>
              <a:buFont typeface="Wingdings" panose="05000000000000000000" pitchFamily="2" charset="2"/>
              <a:buChar char="Ø"/>
            </a:pPr>
            <a:r>
              <a:rPr lang="ru-RU" sz="1400" dirty="0"/>
              <a:t>Уникнення </a:t>
            </a:r>
            <a:r>
              <a:rPr lang="ru-RU" sz="1400" b="1" dirty="0"/>
              <a:t>диспропорцій</a:t>
            </a:r>
            <a:r>
              <a:rPr lang="ru-RU" sz="1400" dirty="0"/>
              <a:t> між "</a:t>
            </a:r>
            <a:r>
              <a:rPr lang="ru-RU" sz="1400" b="1" dirty="0"/>
              <a:t>управлінням ефективністю</a:t>
            </a:r>
            <a:r>
              <a:rPr lang="ru-RU" sz="1400" dirty="0"/>
              <a:t>" та безпосереднім наданням </a:t>
            </a:r>
            <a:r>
              <a:rPr lang="ru-RU" sz="1400" b="1" dirty="0"/>
              <a:t>професійних послуг</a:t>
            </a:r>
            <a:endParaRPr lang="de-DE" sz="1400" b="1" dirty="0"/>
          </a:p>
          <a:p>
            <a:pPr marL="285750" indent="-285750">
              <a:spcBef>
                <a:spcPts val="600"/>
              </a:spcBef>
              <a:spcAft>
                <a:spcPts val="600"/>
              </a:spcAft>
              <a:buFont typeface="Wingdings" panose="05000000000000000000" pitchFamily="2" charset="2"/>
              <a:buChar char="Ø"/>
            </a:pPr>
            <a:r>
              <a:rPr lang="ru-RU" sz="1400" b="1" dirty="0"/>
              <a:t>Концентрація власних кадрових та фінансових ресурсів на </a:t>
            </a:r>
            <a:r>
              <a:rPr lang="ru-RU" sz="1400" dirty="0"/>
              <a:t>професійних</a:t>
            </a:r>
            <a:r>
              <a:rPr lang="ru-RU" sz="1400" b="1" dirty="0"/>
              <a:t> ключових компетенціях, а також </a:t>
            </a:r>
            <a:r>
              <a:rPr lang="ru-RU" sz="1400" dirty="0"/>
              <a:t>на кваліфікованому </a:t>
            </a:r>
            <a:r>
              <a:rPr lang="ru-RU" sz="1400" b="1" dirty="0"/>
              <a:t>наданні послуг та забезпеченні якості ("аутсорсинг")</a:t>
            </a:r>
            <a:endParaRPr lang="en-GB" sz="1400" b="1" dirty="0"/>
          </a:p>
          <a:p>
            <a:pPr marL="285750" indent="-285750">
              <a:spcBef>
                <a:spcPts val="600"/>
              </a:spcBef>
              <a:spcAft>
                <a:spcPts val="600"/>
              </a:spcAft>
              <a:buFont typeface="Wingdings" panose="05000000000000000000" pitchFamily="2" charset="2"/>
              <a:buChar char="Ø"/>
            </a:pPr>
            <a:r>
              <a:rPr lang="ru-RU" sz="1400" b="1" dirty="0"/>
              <a:t>Проста управлінська ієрархія з </a:t>
            </a:r>
            <a:r>
              <a:rPr lang="ru-RU" sz="1400" dirty="0"/>
              <a:t>яскраво вираженою </a:t>
            </a:r>
            <a:r>
              <a:rPr lang="ru-RU" sz="1400" b="1" dirty="0"/>
              <a:t>горизонтальною мережевою структурою</a:t>
            </a:r>
            <a:endParaRPr lang="en-GB" sz="1400" b="1" dirty="0"/>
          </a:p>
          <a:p>
            <a:pPr marL="285750" indent="-285750">
              <a:spcBef>
                <a:spcPts val="600"/>
              </a:spcBef>
              <a:spcAft>
                <a:spcPts val="600"/>
              </a:spcAft>
              <a:buFont typeface="Wingdings" panose="05000000000000000000" pitchFamily="2" charset="2"/>
              <a:buChar char="Ø"/>
            </a:pPr>
            <a:r>
              <a:rPr lang="ru-RU" sz="1400" dirty="0"/>
              <a:t>Розробка разом з ЄС </a:t>
            </a:r>
            <a:r>
              <a:rPr lang="ru-RU" sz="1400" b="1" dirty="0"/>
              <a:t>інструментів</a:t>
            </a:r>
            <a:r>
              <a:rPr lang="ru-RU" sz="1400" dirty="0"/>
              <a:t>, які принаймні намагатимуться </a:t>
            </a:r>
            <a:r>
              <a:rPr lang="ru-RU" sz="1400" b="1" dirty="0"/>
              <a:t>компенсувати</a:t>
            </a:r>
            <a:r>
              <a:rPr lang="ru-RU" sz="1400" dirty="0"/>
              <a:t> </a:t>
            </a:r>
            <a:r>
              <a:rPr lang="ru-RU" sz="1400" b="1" dirty="0"/>
              <a:t>конкуренцію</a:t>
            </a:r>
            <a:r>
              <a:rPr lang="ru-RU" sz="1400" dirty="0"/>
              <a:t> за </a:t>
            </a:r>
            <a:r>
              <a:rPr lang="ru-RU" sz="1400" b="1" dirty="0"/>
              <a:t>кваліфіковані кадри </a:t>
            </a:r>
            <a:r>
              <a:rPr lang="ru-RU" sz="1400" dirty="0"/>
              <a:t>(особливо в секторах ГІС та ІТ).</a:t>
            </a:r>
            <a:endParaRPr lang="de-DE" sz="1400" dirty="0"/>
          </a:p>
        </p:txBody>
      </p:sp>
    </p:spTree>
    <p:extLst>
      <p:ext uri="{BB962C8B-B14F-4D97-AF65-F5344CB8AC3E}">
        <p14:creationId xmlns:p14="http://schemas.microsoft.com/office/powerpoint/2010/main" val="61693593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891" y="216977"/>
            <a:ext cx="6428387" cy="696666"/>
          </a:xfrm>
        </p:spPr>
        <p:txBody>
          <a:bodyPr/>
          <a:lstStyle/>
          <a:p>
            <a:r>
              <a:rPr lang="uk-UA" dirty="0"/>
              <a:t>Лісовпорядкування</a:t>
            </a:r>
            <a:br>
              <a:rPr lang="de-DE" dirty="0"/>
            </a:br>
            <a:r>
              <a:rPr lang="uk-UA" dirty="0"/>
              <a:t>в інтердисциплінарному контексті</a:t>
            </a:r>
            <a:endParaRPr lang="de-DE" dirty="0"/>
          </a:p>
        </p:txBody>
      </p:sp>
      <p:sp>
        <p:nvSpPr>
          <p:cNvPr id="5" name="Textfeld 4"/>
          <p:cNvSpPr txBox="1"/>
          <p:nvPr/>
        </p:nvSpPr>
        <p:spPr>
          <a:xfrm>
            <a:off x="133815" y="1299945"/>
            <a:ext cx="7214839" cy="1938992"/>
          </a:xfrm>
          <a:prstGeom prst="rect">
            <a:avLst/>
          </a:prstGeom>
          <a:noFill/>
          <a:ln>
            <a:solidFill>
              <a:srgbClr val="009E53"/>
            </a:solidFill>
          </a:ln>
        </p:spPr>
        <p:txBody>
          <a:bodyPr wrap="square" rtlCol="0">
            <a:spAutoFit/>
          </a:bodyPr>
          <a:lstStyle/>
          <a:p>
            <a:pPr>
              <a:spcBef>
                <a:spcPts val="600"/>
              </a:spcBef>
              <a:spcAft>
                <a:spcPts val="600"/>
              </a:spcAft>
            </a:pPr>
            <a:r>
              <a:rPr lang="ru-RU" sz="1600" b="1" dirty="0"/>
              <a:t>Імплементація наступних тематичних напрямків у Укрдержліспроекті</a:t>
            </a:r>
            <a:r>
              <a:rPr lang="de-DE" sz="1600" b="1" dirty="0"/>
              <a:t> (?):</a:t>
            </a:r>
            <a:endParaRPr lang="de-DE" sz="1600" dirty="0"/>
          </a:p>
          <a:p>
            <a:pPr marL="742950" lvl="1" indent="-285750">
              <a:spcBef>
                <a:spcPts val="600"/>
              </a:spcBef>
              <a:spcAft>
                <a:spcPts val="600"/>
              </a:spcAft>
              <a:buFont typeface="Wingdings" panose="05000000000000000000" pitchFamily="2" charset="2"/>
              <a:buChar char="§"/>
            </a:pPr>
            <a:r>
              <a:rPr lang="uk-UA" sz="1600" b="1" dirty="0"/>
              <a:t>Дослідження ділянок / типологія лісів</a:t>
            </a:r>
          </a:p>
          <a:p>
            <a:pPr marL="742950" lvl="1" indent="-285750">
              <a:spcBef>
                <a:spcPts val="600"/>
              </a:spcBef>
              <a:spcAft>
                <a:spcPts val="600"/>
              </a:spcAft>
              <a:buFont typeface="Wingdings" panose="05000000000000000000" pitchFamily="2" charset="2"/>
              <a:buChar char="§"/>
            </a:pPr>
            <a:r>
              <a:rPr lang="ru-RU" sz="1600" b="1" dirty="0"/>
              <a:t>Ландшафтний розвиток та планування функцій лісу</a:t>
            </a:r>
          </a:p>
          <a:p>
            <a:pPr marL="742950" lvl="1" indent="-285750">
              <a:spcBef>
                <a:spcPts val="600"/>
              </a:spcBef>
              <a:spcAft>
                <a:spcPts val="600"/>
              </a:spcAft>
              <a:buFont typeface="Wingdings" panose="05000000000000000000" pitchFamily="2" charset="2"/>
              <a:buChar char="§"/>
            </a:pPr>
            <a:r>
              <a:rPr lang="uk-UA" sz="1600" b="1" dirty="0"/>
              <a:t>Моніторинг лісу та </a:t>
            </a:r>
            <a:r>
              <a:rPr lang="uk-UA" sz="1600" dirty="0"/>
              <a:t>(лісових) </a:t>
            </a:r>
            <a:r>
              <a:rPr lang="uk-UA" sz="1600" b="1" dirty="0"/>
              <a:t>ґрунтів</a:t>
            </a:r>
          </a:p>
          <a:p>
            <a:pPr marL="742950" lvl="1" indent="-285750">
              <a:spcBef>
                <a:spcPts val="600"/>
              </a:spcBef>
              <a:spcAft>
                <a:spcPts val="600"/>
              </a:spcAft>
              <a:buFont typeface="Wingdings" panose="05000000000000000000" pitchFamily="2" charset="2"/>
              <a:buChar char="§"/>
            </a:pPr>
            <a:r>
              <a:rPr lang="uk-UA" sz="1600" b="1" dirty="0"/>
              <a:t>Лісозахисний моніторинг / лісозахисна звітність</a:t>
            </a:r>
            <a:endParaRPr lang="de-DE" sz="1600" b="1" dirty="0"/>
          </a:p>
        </p:txBody>
      </p:sp>
    </p:spTree>
    <p:extLst>
      <p:ext uri="{BB962C8B-B14F-4D97-AF65-F5344CB8AC3E}">
        <p14:creationId xmlns:p14="http://schemas.microsoft.com/office/powerpoint/2010/main" val="364738677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rafik 2" descr="Bildschirmausschnit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1925" y="835180"/>
            <a:ext cx="64658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hteck 7"/>
          <p:cNvSpPr>
            <a:spLocks noChangeArrowheads="1"/>
          </p:cNvSpPr>
          <p:nvPr/>
        </p:nvSpPr>
        <p:spPr bwMode="auto">
          <a:xfrm>
            <a:off x="4448175" y="3298825"/>
            <a:ext cx="828675" cy="336550"/>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4340" name="Titel 1"/>
          <p:cNvSpPr>
            <a:spLocks noGrp="1"/>
          </p:cNvSpPr>
          <p:nvPr>
            <p:ph type="title"/>
          </p:nvPr>
        </p:nvSpPr>
        <p:spPr>
          <a:xfrm>
            <a:off x="329737" y="336438"/>
            <a:ext cx="4326673" cy="88857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uk-UA" altLang="de-DE" dirty="0">
                <a:solidFill>
                  <a:schemeClr val="tx1"/>
                </a:solidFill>
              </a:rPr>
              <a:t>Організація</a:t>
            </a:r>
            <a:r>
              <a:rPr lang="en-GB" altLang="de-DE" dirty="0">
                <a:solidFill>
                  <a:schemeClr val="tx1"/>
                </a:solidFill>
              </a:rPr>
              <a:t> </a:t>
            </a:r>
            <a:r>
              <a:rPr lang="uk-UA" altLang="de-DE" sz="1400" kern="1200" dirty="0">
                <a:solidFill>
                  <a:prstClr val="black"/>
                </a:solidFill>
                <a:latin typeface="Calibri"/>
                <a:ea typeface="+mn-ea"/>
                <a:cs typeface="+mn-cs"/>
              </a:rPr>
              <a:t>к</a:t>
            </a:r>
            <a:r>
              <a:rPr kumimoji="0" lang="ru-RU" sz="1400" b="0" i="0" u="none" strike="noStrike" kern="1200" cap="none" spc="0" normalizeH="0" baseline="0" noProof="0" dirty="0">
                <a:ln>
                  <a:noFill/>
                </a:ln>
                <a:solidFill>
                  <a:prstClr val="black"/>
                </a:solidFill>
                <a:effectLst/>
                <a:uLnTx/>
                <a:uFillTx/>
                <a:latin typeface="Calibri"/>
                <a:ea typeface="+mn-ea"/>
                <a:cs typeface="+mn-cs"/>
              </a:rPr>
              <a:t>онтролю за діяльністю адміністративних органів: Міністерство енергетики, захисту клімату, навколишнього середовища та сільського господарства Саксонії</a:t>
            </a:r>
            <a:br>
              <a:rPr kumimoji="0" lang="ru-RU" sz="1400" b="0" i="0" u="none" strike="noStrike" kern="1200" cap="none" spc="0" normalizeH="0" baseline="0" noProof="0" dirty="0">
                <a:ln>
                  <a:noFill/>
                </a:ln>
                <a:solidFill>
                  <a:prstClr val="black"/>
                </a:solidFill>
                <a:effectLst/>
                <a:uLnTx/>
                <a:uFillTx/>
                <a:latin typeface="Calibri"/>
                <a:ea typeface="+mn-ea"/>
                <a:cs typeface="+mn-cs"/>
              </a:rPr>
            </a:br>
            <a:endParaRPr lang="de-DE" altLang="de-DE" sz="1400" dirty="0">
              <a:solidFill>
                <a:schemeClr val="tx1"/>
              </a:solidFill>
            </a:endParaRPr>
          </a:p>
        </p:txBody>
      </p:sp>
      <p:sp>
        <p:nvSpPr>
          <p:cNvPr id="5" name="Foliennummernplatzhalter 4"/>
          <p:cNvSpPr>
            <a:spLocks noGrp="1"/>
          </p:cNvSpPr>
          <p:nvPr>
            <p:ph type="sldNum" sz="quarter" idx="10"/>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CBD4283D-5BD4-48BD-A044-CEC6E9EE11B4}" type="slidenum">
              <a:rPr lang="de-DE" altLang="de-DE" sz="1000">
                <a:solidFill>
                  <a:srgbClr val="828480"/>
                </a:solidFill>
              </a:rPr>
              <a:pPr eaLnBrk="1" hangingPunct="1"/>
              <a:t>14</a:t>
            </a:fld>
            <a:endParaRPr lang="de-DE" altLang="de-DE" sz="1000">
              <a:solidFill>
                <a:srgbClr val="828480"/>
              </a:solidFill>
            </a:endParaRPr>
          </a:p>
        </p:txBody>
      </p:sp>
      <p:sp>
        <p:nvSpPr>
          <p:cNvPr id="2" name="Textfeld 1"/>
          <p:cNvSpPr txBox="1"/>
          <p:nvPr/>
        </p:nvSpPr>
        <p:spPr>
          <a:xfrm>
            <a:off x="4873625" y="838200"/>
            <a:ext cx="2517775" cy="338138"/>
          </a:xfrm>
          <a:prstGeom prst="rect">
            <a:avLst/>
          </a:prstGeom>
          <a:solidFill>
            <a:schemeClr val="accent5">
              <a:lumMod val="60000"/>
              <a:lumOff val="40000"/>
            </a:schemeClr>
          </a:solidFill>
        </p:spPr>
        <p:txBody>
          <a:bodyPr wrap="square">
            <a:spAutoFit/>
          </a:bodyPr>
          <a:lstStyle/>
          <a:p>
            <a:pPr algn="ctr">
              <a:defRPr/>
            </a:pPr>
            <a:r>
              <a:rPr lang="de-DE" sz="1600" dirty="0">
                <a:ea typeface="ＭＳ Ｐゴシック" pitchFamily="34" charset="-128"/>
              </a:rPr>
              <a:t>Fachaufsicht: SMEKUL</a:t>
            </a:r>
          </a:p>
        </p:txBody>
      </p:sp>
      <p:sp>
        <p:nvSpPr>
          <p:cNvPr id="14343" name="Rechteck 8"/>
          <p:cNvSpPr>
            <a:spLocks noChangeArrowheads="1"/>
          </p:cNvSpPr>
          <p:nvPr/>
        </p:nvSpPr>
        <p:spPr bwMode="auto">
          <a:xfrm>
            <a:off x="4448175" y="2943225"/>
            <a:ext cx="828675" cy="336550"/>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9" name="Rechteck 8"/>
          <p:cNvSpPr>
            <a:spLocks noChangeArrowheads="1"/>
          </p:cNvSpPr>
          <p:nvPr/>
        </p:nvSpPr>
        <p:spPr bwMode="auto">
          <a:xfrm>
            <a:off x="5749289" y="2967990"/>
            <a:ext cx="712471" cy="311785"/>
          </a:xfrm>
          <a:prstGeom prst="rect">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0" name="Rechteck 7"/>
          <p:cNvSpPr>
            <a:spLocks noChangeArrowheads="1"/>
          </p:cNvSpPr>
          <p:nvPr/>
        </p:nvSpPr>
        <p:spPr bwMode="auto">
          <a:xfrm>
            <a:off x="2238375" y="1981200"/>
            <a:ext cx="828675" cy="276860"/>
          </a:xfrm>
          <a:prstGeom prst="rect">
            <a:avLst/>
          </a:prstGeom>
          <a:noFill/>
          <a:ln w="254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1" name="Rechteck 7"/>
          <p:cNvSpPr>
            <a:spLocks noChangeArrowheads="1"/>
          </p:cNvSpPr>
          <p:nvPr/>
        </p:nvSpPr>
        <p:spPr bwMode="auto">
          <a:xfrm>
            <a:off x="5749289" y="2628901"/>
            <a:ext cx="712471" cy="299084"/>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3" name="Rechteck 7"/>
          <p:cNvSpPr>
            <a:spLocks noChangeArrowheads="1"/>
          </p:cNvSpPr>
          <p:nvPr/>
        </p:nvSpPr>
        <p:spPr bwMode="auto">
          <a:xfrm>
            <a:off x="3298506" y="2950846"/>
            <a:ext cx="839154" cy="299084"/>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4"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a:pPr>
                <a:defRPr/>
              </a:pPr>
              <a:t>9. August 2023</a:t>
            </a:fld>
            <a:r>
              <a:rPr lang="de-DE" altLang="de-DE" dirty="0"/>
              <a:t>  </a:t>
            </a:r>
            <a:endParaRPr lang="de-DE" altLang="de-DE" dirty="0">
              <a:solidFill>
                <a:schemeClr val="accent1"/>
              </a:solidFill>
            </a:endParaRPr>
          </a:p>
        </p:txBody>
      </p:sp>
      <p:sp>
        <p:nvSpPr>
          <p:cNvPr id="3" name="Ellipse 2"/>
          <p:cNvSpPr/>
          <p:nvPr/>
        </p:nvSpPr>
        <p:spPr bwMode="auto">
          <a:xfrm>
            <a:off x="4219575" y="1617647"/>
            <a:ext cx="1301114" cy="2542874"/>
          </a:xfrm>
          <a:prstGeom prst="ellipse">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4" name="Ellipse 3"/>
          <p:cNvSpPr/>
          <p:nvPr/>
        </p:nvSpPr>
        <p:spPr bwMode="auto">
          <a:xfrm>
            <a:off x="1085850" y="1911096"/>
            <a:ext cx="934974" cy="42976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6" name="Ellipse 5"/>
          <p:cNvSpPr/>
          <p:nvPr/>
        </p:nvSpPr>
        <p:spPr bwMode="auto">
          <a:xfrm>
            <a:off x="1012698" y="2918697"/>
            <a:ext cx="1008126" cy="41036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7" name="Ellipse 6"/>
          <p:cNvSpPr/>
          <p:nvPr/>
        </p:nvSpPr>
        <p:spPr bwMode="auto">
          <a:xfrm>
            <a:off x="3182112" y="2918696"/>
            <a:ext cx="1037463" cy="38012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8" name="Ellipse 7"/>
          <p:cNvSpPr/>
          <p:nvPr/>
        </p:nvSpPr>
        <p:spPr bwMode="auto">
          <a:xfrm>
            <a:off x="3112451" y="2258060"/>
            <a:ext cx="1037463" cy="32966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8846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518" y="-6700"/>
            <a:ext cx="5503863" cy="1043763"/>
          </a:xfrm>
        </p:spPr>
        <p:txBody>
          <a:bodyPr/>
          <a:lstStyle/>
          <a:p>
            <a:r>
              <a:rPr lang="ru-RU" sz="2000" dirty="0"/>
              <a:t>Лісівничі принципи, лісівнича система (системи), відомча стратегія</a:t>
            </a:r>
            <a:endParaRPr lang="de-DE" sz="2000" dirty="0"/>
          </a:p>
        </p:txBody>
      </p:sp>
      <p:sp>
        <p:nvSpPr>
          <p:cNvPr id="3" name="Inhaltsplatzhalter 2"/>
          <p:cNvSpPr>
            <a:spLocks noGrp="1"/>
          </p:cNvSpPr>
          <p:nvPr>
            <p:ph idx="1"/>
          </p:nvPr>
        </p:nvSpPr>
        <p:spPr>
          <a:xfrm>
            <a:off x="361949" y="1251123"/>
            <a:ext cx="6837363" cy="1803845"/>
          </a:xfrm>
        </p:spPr>
        <p:txBody>
          <a:bodyPr/>
          <a:lstStyle/>
          <a:p>
            <a:pPr>
              <a:spcBef>
                <a:spcPts val="600"/>
              </a:spcBef>
              <a:buFont typeface="Wingdings" panose="05000000000000000000" pitchFamily="2" charset="2"/>
              <a:buChar char="Ø"/>
            </a:pPr>
            <a:r>
              <a:rPr lang="ru-RU" sz="1600" dirty="0"/>
              <a:t>Основні </a:t>
            </a:r>
            <a:r>
              <a:rPr lang="ru-RU" sz="1600" b="1" dirty="0"/>
              <a:t>референтні системи </a:t>
            </a:r>
            <a:r>
              <a:rPr lang="ru-RU" sz="1600" dirty="0"/>
              <a:t>для оцінки стану лісів та планування розвитку лісів (лісогосподарський напрям)</a:t>
            </a:r>
          </a:p>
          <a:p>
            <a:pPr>
              <a:spcBef>
                <a:spcPts val="600"/>
              </a:spcBef>
              <a:buFont typeface="Wingdings" panose="05000000000000000000" pitchFamily="2" charset="2"/>
              <a:buChar char="Ø"/>
            </a:pPr>
            <a:r>
              <a:rPr lang="uk-UA" sz="1600" b="1" dirty="0"/>
              <a:t>Методологічні наслідки </a:t>
            </a:r>
            <a:r>
              <a:rPr lang="uk-UA" sz="1600" dirty="0"/>
              <a:t>для лісового планування з точки зору </a:t>
            </a:r>
            <a:r>
              <a:rPr lang="uk-UA" sz="1600" b="1" dirty="0"/>
              <a:t>функціонально орієнтованої диверсифікації </a:t>
            </a:r>
            <a:r>
              <a:rPr lang="uk-UA" sz="1600" dirty="0"/>
              <a:t>методів лісового планування (екологічно орієнтована лісокультурна система ↔ насадження ↔ захисні насадження)</a:t>
            </a: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15</a:t>
            </a:fld>
            <a:endParaRPr lang="de-DE" altLang="de-DE"/>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endParaRPr lang="de-DE" altLang="de-DE" dirty="0">
              <a:solidFill>
                <a:schemeClr val="accent3">
                  <a:lumMod val="50000"/>
                </a:schemeClr>
              </a:solidFill>
            </a:endParaRPr>
          </a:p>
        </p:txBody>
      </p:sp>
      <p:sp>
        <p:nvSpPr>
          <p:cNvPr id="6" name="Textfeld 5"/>
          <p:cNvSpPr txBox="1"/>
          <p:nvPr/>
        </p:nvSpPr>
        <p:spPr>
          <a:xfrm>
            <a:off x="406398" y="2951373"/>
            <a:ext cx="6510528" cy="1569660"/>
          </a:xfrm>
          <a:prstGeom prst="rect">
            <a:avLst/>
          </a:prstGeom>
          <a:noFill/>
        </p:spPr>
        <p:txBody>
          <a:bodyPr wrap="square" rtlCol="0">
            <a:spAutoFit/>
          </a:bodyPr>
          <a:lstStyle/>
          <a:p>
            <a:r>
              <a:rPr lang="uk-UA" sz="1600" b="1" dirty="0">
                <a:latin typeface="+mn-lt"/>
              </a:rPr>
              <a:t>Висновок для України</a:t>
            </a:r>
            <a:r>
              <a:rPr lang="de-DE" sz="1600" b="1" dirty="0">
                <a:latin typeface="+mn-lt"/>
              </a:rPr>
              <a:t>:</a:t>
            </a:r>
          </a:p>
          <a:p>
            <a:endParaRPr lang="de-DE" sz="1600" b="1" dirty="0">
              <a:latin typeface="+mn-lt"/>
            </a:endParaRPr>
          </a:p>
          <a:p>
            <a:r>
              <a:rPr lang="ru-RU" sz="1600" b="1" dirty="0">
                <a:latin typeface="+mn-lt"/>
              </a:rPr>
              <a:t>Лісівничі принципи, </a:t>
            </a:r>
            <a:r>
              <a:rPr lang="ru-RU" sz="1600" dirty="0">
                <a:latin typeface="+mn-lt"/>
              </a:rPr>
              <a:t>встановлені або заплановані </a:t>
            </a:r>
            <a:r>
              <a:rPr lang="ru-RU" sz="1600" b="1" dirty="0">
                <a:latin typeface="+mn-lt"/>
              </a:rPr>
              <a:t>лісівничі системи </a:t>
            </a:r>
            <a:r>
              <a:rPr lang="ru-RU" sz="1600" dirty="0">
                <a:latin typeface="+mn-lt"/>
              </a:rPr>
              <a:t>лежать</a:t>
            </a:r>
            <a:r>
              <a:rPr lang="ru-RU" sz="1600" b="1" dirty="0">
                <a:latin typeface="+mn-lt"/>
              </a:rPr>
              <a:t> </a:t>
            </a:r>
            <a:r>
              <a:rPr lang="ru-RU" sz="1600" dirty="0">
                <a:latin typeface="+mn-lt"/>
              </a:rPr>
              <a:t>в основі </a:t>
            </a:r>
            <a:r>
              <a:rPr lang="ru-RU" sz="1600" b="1" dirty="0">
                <a:latin typeface="+mn-lt"/>
              </a:rPr>
              <a:t>відомчої стратегії </a:t>
            </a:r>
            <a:r>
              <a:rPr lang="ru-RU" sz="1600" dirty="0">
                <a:latin typeface="+mn-lt"/>
              </a:rPr>
              <a:t>розвитку лісогосподарського землекористування, що має безпосередній вплив на ведення лісового господарства.</a:t>
            </a:r>
            <a:endParaRPr lang="de-DE" sz="1600" dirty="0">
              <a:latin typeface="+mn-lt"/>
            </a:endParaRPr>
          </a:p>
        </p:txBody>
      </p:sp>
    </p:spTree>
    <p:extLst>
      <p:ext uri="{BB962C8B-B14F-4D97-AF65-F5344CB8AC3E}">
        <p14:creationId xmlns:p14="http://schemas.microsoft.com/office/powerpoint/2010/main" val="103765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nummernplatzhalter 5"/>
          <p:cNvSpPr>
            <a:spLocks noGrp="1"/>
          </p:cNvSpPr>
          <p:nvPr>
            <p:ph type="sldNum" sz="quarter" idx="11"/>
          </p:nvPr>
        </p:nvSpPr>
        <p:spPr>
          <a:noFill/>
        </p:spPr>
        <p:txBody>
          <a:bodyPr/>
          <a:lstStyle>
            <a:lvl1pPr>
              <a:defRPr sz="1978">
                <a:solidFill>
                  <a:schemeClr val="tx1"/>
                </a:solidFill>
                <a:latin typeface="Arial" panose="020B0604020202020204" pitchFamily="34" charset="0"/>
                <a:ea typeface="ＭＳ Ｐゴシック" panose="020B0600070205080204" pitchFamily="34" charset="-128"/>
              </a:defRPr>
            </a:lvl1pPr>
            <a:lvl2pPr marL="612414" indent="-235544">
              <a:defRPr sz="1978">
                <a:solidFill>
                  <a:schemeClr val="tx1"/>
                </a:solidFill>
                <a:latin typeface="Arial" panose="020B0604020202020204" pitchFamily="34" charset="0"/>
                <a:ea typeface="ＭＳ Ｐゴシック" panose="020B0600070205080204" pitchFamily="34" charset="-128"/>
              </a:defRPr>
            </a:lvl2pPr>
            <a:lvl3pPr marL="942175" indent="-188435">
              <a:defRPr sz="1978">
                <a:solidFill>
                  <a:schemeClr val="tx1"/>
                </a:solidFill>
                <a:latin typeface="Arial" panose="020B0604020202020204" pitchFamily="34" charset="0"/>
                <a:ea typeface="ＭＳ Ｐゴシック" panose="020B0600070205080204" pitchFamily="34" charset="-128"/>
              </a:defRPr>
            </a:lvl3pPr>
            <a:lvl4pPr marL="1319045" indent="-188435">
              <a:defRPr sz="1978">
                <a:solidFill>
                  <a:schemeClr val="tx1"/>
                </a:solidFill>
                <a:latin typeface="Arial" panose="020B0604020202020204" pitchFamily="34" charset="0"/>
                <a:ea typeface="ＭＳ Ｐゴシック" panose="020B0600070205080204" pitchFamily="34" charset="-128"/>
              </a:defRPr>
            </a:lvl4pPr>
            <a:lvl5pPr marL="1695915" indent="-188435">
              <a:defRPr sz="1978">
                <a:solidFill>
                  <a:schemeClr val="tx1"/>
                </a:solidFill>
                <a:latin typeface="Arial" panose="020B0604020202020204" pitchFamily="34" charset="0"/>
                <a:ea typeface="ＭＳ Ｐゴシック" panose="020B0600070205080204" pitchFamily="34" charset="-128"/>
              </a:defRPr>
            </a:lvl5pPr>
            <a:lvl6pPr marL="2072785" indent="-188435" eaLnBrk="0" fontAlgn="base" hangingPunct="0">
              <a:spcBef>
                <a:spcPct val="0"/>
              </a:spcBef>
              <a:spcAft>
                <a:spcPct val="0"/>
              </a:spcAft>
              <a:defRPr sz="1978">
                <a:solidFill>
                  <a:schemeClr val="tx1"/>
                </a:solidFill>
                <a:latin typeface="Arial" panose="020B0604020202020204" pitchFamily="34" charset="0"/>
                <a:ea typeface="ＭＳ Ｐゴシック" panose="020B0600070205080204" pitchFamily="34" charset="-128"/>
              </a:defRPr>
            </a:lvl6pPr>
            <a:lvl7pPr marL="2449655" indent="-188435" eaLnBrk="0" fontAlgn="base" hangingPunct="0">
              <a:spcBef>
                <a:spcPct val="0"/>
              </a:spcBef>
              <a:spcAft>
                <a:spcPct val="0"/>
              </a:spcAft>
              <a:defRPr sz="1978">
                <a:solidFill>
                  <a:schemeClr val="tx1"/>
                </a:solidFill>
                <a:latin typeface="Arial" panose="020B0604020202020204" pitchFamily="34" charset="0"/>
                <a:ea typeface="ＭＳ Ｐゴシック" panose="020B0600070205080204" pitchFamily="34" charset="-128"/>
              </a:defRPr>
            </a:lvl7pPr>
            <a:lvl8pPr marL="2826525" indent="-188435" eaLnBrk="0" fontAlgn="base" hangingPunct="0">
              <a:spcBef>
                <a:spcPct val="0"/>
              </a:spcBef>
              <a:spcAft>
                <a:spcPct val="0"/>
              </a:spcAft>
              <a:defRPr sz="1978">
                <a:solidFill>
                  <a:schemeClr val="tx1"/>
                </a:solidFill>
                <a:latin typeface="Arial" panose="020B0604020202020204" pitchFamily="34" charset="0"/>
                <a:ea typeface="ＭＳ Ｐゴシック" panose="020B0600070205080204" pitchFamily="34" charset="-128"/>
              </a:defRPr>
            </a:lvl8pPr>
            <a:lvl9pPr marL="3203395" indent="-188435" eaLnBrk="0" fontAlgn="base" hangingPunct="0">
              <a:spcBef>
                <a:spcPct val="0"/>
              </a:spcBef>
              <a:spcAft>
                <a:spcPct val="0"/>
              </a:spcAft>
              <a:defRPr sz="1978">
                <a:solidFill>
                  <a:schemeClr val="tx1"/>
                </a:solidFill>
                <a:latin typeface="Arial" panose="020B0604020202020204" pitchFamily="34" charset="0"/>
                <a:ea typeface="ＭＳ Ｐゴシック" panose="020B0600070205080204" pitchFamily="34" charset="-128"/>
              </a:defRPr>
            </a:lvl9pPr>
          </a:lstStyle>
          <a:p>
            <a:fld id="{025E6119-BC59-457B-9834-DDC9FCE62437}" type="slidenum">
              <a:rPr lang="de-DE" altLang="sk-SK" sz="989">
                <a:solidFill>
                  <a:srgbClr val="828480"/>
                </a:solidFill>
              </a:rPr>
              <a:pPr/>
              <a:t>16</a:t>
            </a:fld>
            <a:endParaRPr lang="de-DE" altLang="sk-SK" sz="989">
              <a:solidFill>
                <a:srgbClr val="828480"/>
              </a:solidFill>
            </a:endParaRPr>
          </a:p>
        </p:txBody>
      </p:sp>
      <p:sp>
        <p:nvSpPr>
          <p:cNvPr id="109571" name="Textfeld 6"/>
          <p:cNvSpPr txBox="1">
            <a:spLocks noChangeArrowheads="1"/>
          </p:cNvSpPr>
          <p:nvPr/>
        </p:nvSpPr>
        <p:spPr bwMode="auto">
          <a:xfrm>
            <a:off x="0" y="267904"/>
            <a:ext cx="5579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ru-RU" altLang="de-DE" sz="2000" dirty="0"/>
              <a:t>Лісівничі принципи, лісівнича система (системи), відомча стратегія</a:t>
            </a:r>
            <a:endParaRPr lang="de-DE" altLang="de-DE" sz="2000" dirty="0"/>
          </a:p>
        </p:txBody>
      </p:sp>
      <p:sp>
        <p:nvSpPr>
          <p:cNvPr id="109572" name="Rechteck 7"/>
          <p:cNvSpPr>
            <a:spLocks noChangeArrowheads="1"/>
          </p:cNvSpPr>
          <p:nvPr/>
        </p:nvSpPr>
        <p:spPr bwMode="auto">
          <a:xfrm>
            <a:off x="443739" y="975790"/>
            <a:ext cx="6766693" cy="167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495"/>
              </a:spcAft>
              <a:buFont typeface="Wingdings" panose="05000000000000000000" pitchFamily="2" charset="2"/>
              <a:buChar char="Ø"/>
            </a:pPr>
            <a:r>
              <a:rPr lang="ru-RU" altLang="de-DE" sz="1649" dirty="0"/>
              <a:t>Лісове господарство / лісівництво → Вираження та впровадження </a:t>
            </a:r>
            <a:r>
              <a:rPr lang="ru-RU" altLang="de-DE" sz="1649" b="1" dirty="0"/>
              <a:t>мінливих суспільних потреб та цільових систем</a:t>
            </a:r>
            <a:r>
              <a:rPr lang="ru-RU" altLang="de-DE" sz="1649" dirty="0"/>
              <a:t>.</a:t>
            </a:r>
          </a:p>
          <a:p>
            <a:pPr>
              <a:spcAft>
                <a:spcPts val="495"/>
              </a:spcAft>
              <a:buFont typeface="Wingdings" panose="05000000000000000000" pitchFamily="2" charset="2"/>
              <a:buChar char="Ø"/>
            </a:pPr>
            <a:r>
              <a:rPr lang="ru-RU" altLang="de-DE" sz="1649" dirty="0"/>
              <a:t>"Мистецтво" ведення лісового господарства → </a:t>
            </a:r>
            <a:r>
              <a:rPr lang="ru-RU" altLang="de-DE" sz="1649" b="1" dirty="0"/>
              <a:t>Безперервність, спрямована на стратегічний потенціал успіху</a:t>
            </a:r>
            <a:endParaRPr lang="de-DE" altLang="de-DE" sz="1649" b="1" dirty="0"/>
          </a:p>
        </p:txBody>
      </p:sp>
      <p:sp>
        <p:nvSpPr>
          <p:cNvPr id="109573" name="Textfeld 8"/>
          <p:cNvSpPr txBox="1">
            <a:spLocks noChangeArrowheads="1"/>
          </p:cNvSpPr>
          <p:nvPr/>
        </p:nvSpPr>
        <p:spPr bwMode="auto">
          <a:xfrm>
            <a:off x="603361" y="3125834"/>
            <a:ext cx="6354539" cy="115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ru-RU" altLang="de-DE" sz="2308" dirty="0"/>
              <a:t>Екологічно - функціонально орієнтоване лісівництво (ведення лісового господарства) з частковою (!!) сегрегацією</a:t>
            </a:r>
            <a:endParaRPr lang="de-DE" altLang="de-DE" sz="2308" dirty="0"/>
          </a:p>
        </p:txBody>
      </p:sp>
      <p:sp>
        <p:nvSpPr>
          <p:cNvPr id="10" name="Pfeil nach unten 9"/>
          <p:cNvSpPr/>
          <p:nvPr/>
        </p:nvSpPr>
        <p:spPr>
          <a:xfrm>
            <a:off x="3186902" y="2492779"/>
            <a:ext cx="830952" cy="65298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89"/>
          </a:p>
        </p:txBody>
      </p:sp>
      <p:pic>
        <p:nvPicPr>
          <p:cNvPr id="109575"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l="18498" t="10942" r="18889" b="7161"/>
          <a:stretch>
            <a:fillRect/>
          </a:stretch>
        </p:blipFill>
        <p:spPr bwMode="auto">
          <a:xfrm>
            <a:off x="443739" y="4289543"/>
            <a:ext cx="1685458" cy="11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2" descr="C:\Users\Eisenhdi\Pictures\Naturwälder\bild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1007" y="4289543"/>
            <a:ext cx="793003" cy="11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Grafik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8650" y="4290852"/>
            <a:ext cx="787768" cy="11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Grafik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7630" y="4289543"/>
            <a:ext cx="1578154" cy="118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Picture 2" descr="G:\Daten\8636_Versuchswesen\8636.35 Forschung\NWZ\Fotodokumentation\05_Rungstock\RS_010_S_20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8599" y="4289542"/>
            <a:ext cx="1774441" cy="118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7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1200" y="3165475"/>
            <a:ext cx="8350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D:\Forsteinrichtung\Vortrag Tag Sachsenforst\Bilder\IMG_061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81425" y="3159125"/>
            <a:ext cx="10223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362743" y="427449"/>
            <a:ext cx="5502275" cy="312340"/>
          </a:xfrm>
        </p:spPr>
        <p:txBody>
          <a:bodyPr/>
          <a:lstStyle/>
          <a:p>
            <a:pPr>
              <a:defRPr/>
            </a:pPr>
            <a:r>
              <a:rPr lang="uk-UA" sz="1800" dirty="0">
                <a:solidFill>
                  <a:schemeClr val="tx1"/>
                </a:solidFill>
                <a:ea typeface="+mj-ea"/>
              </a:rPr>
              <a:t>Процедура лісовпорядкування</a:t>
            </a:r>
            <a:endParaRPr lang="de-DE" sz="1800" dirty="0">
              <a:solidFill>
                <a:schemeClr val="tx1"/>
              </a:solidFill>
              <a:ea typeface="+mj-ea"/>
            </a:endParaRPr>
          </a:p>
        </p:txBody>
      </p:sp>
      <p:pic>
        <p:nvPicPr>
          <p:cNvPr id="1946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93900" y="2470150"/>
            <a:ext cx="1014413" cy="7366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feld 11"/>
          <p:cNvSpPr txBox="1"/>
          <p:nvPr/>
        </p:nvSpPr>
        <p:spPr>
          <a:xfrm>
            <a:off x="268288" y="919163"/>
            <a:ext cx="3275012" cy="261937"/>
          </a:xfrm>
          <a:prstGeom prst="rect">
            <a:avLst/>
          </a:prstGeom>
          <a:solidFill>
            <a:schemeClr val="accent5">
              <a:lumMod val="40000"/>
              <a:lumOff val="60000"/>
            </a:schemeClr>
          </a:solidFill>
          <a:ln>
            <a:solidFill>
              <a:schemeClr val="accent5">
                <a:lumMod val="60000"/>
                <a:lumOff val="40000"/>
              </a:schemeClr>
            </a:solidFill>
          </a:ln>
        </p:spPr>
        <p:txBody>
          <a:bodyPr lIns="75502" tIns="37751" rIns="75502" bIns="37751">
            <a:spAutoFit/>
          </a:bodyPr>
          <a:lstStyle/>
          <a:p>
            <a:pPr algn="ctr">
              <a:defRPr/>
            </a:pPr>
            <a:r>
              <a:rPr lang="de-DE" b="1" dirty="0">
                <a:solidFill>
                  <a:schemeClr val="accent5">
                    <a:lumMod val="75000"/>
                  </a:schemeClr>
                </a:solidFill>
                <a:ea typeface="ＭＳ Ｐゴシック" pitchFamily="34" charset="-128"/>
                <a:cs typeface="Arial" charset="0"/>
              </a:rPr>
              <a:t>WISA</a:t>
            </a:r>
            <a:r>
              <a:rPr lang="de-DE" dirty="0">
                <a:solidFill>
                  <a:schemeClr val="accent5">
                    <a:lumMod val="75000"/>
                  </a:schemeClr>
                </a:solidFill>
                <a:ea typeface="ＭＳ Ｐゴシック" pitchFamily="34" charset="-128"/>
                <a:cs typeface="Arial" charset="0"/>
              </a:rPr>
              <a:t> </a:t>
            </a:r>
            <a:r>
              <a:rPr lang="uk-UA" dirty="0">
                <a:solidFill>
                  <a:schemeClr val="accent5">
                    <a:lumMod val="75000"/>
                  </a:schemeClr>
                </a:solidFill>
                <a:ea typeface="ＭＳ Ｐゴシック" pitchFamily="34" charset="-128"/>
                <a:cs typeface="Arial" charset="0"/>
              </a:rPr>
              <a:t>вибірка</a:t>
            </a:r>
            <a:r>
              <a:rPr lang="de-DE" dirty="0">
                <a:solidFill>
                  <a:schemeClr val="accent5">
                    <a:lumMod val="75000"/>
                  </a:schemeClr>
                </a:solidFill>
                <a:ea typeface="ＭＳ Ｐゴシック" pitchFamily="34" charset="-128"/>
                <a:cs typeface="Arial" charset="0"/>
              </a:rPr>
              <a:t> 2021</a:t>
            </a:r>
          </a:p>
        </p:txBody>
      </p:sp>
      <p:sp>
        <p:nvSpPr>
          <p:cNvPr id="14" name="Textfeld 13"/>
          <p:cNvSpPr txBox="1"/>
          <p:nvPr/>
        </p:nvSpPr>
        <p:spPr>
          <a:xfrm>
            <a:off x="3845962" y="913628"/>
            <a:ext cx="3275012" cy="261938"/>
          </a:xfrm>
          <a:prstGeom prst="rect">
            <a:avLst/>
          </a:prstGeom>
          <a:solidFill>
            <a:schemeClr val="accent5">
              <a:lumMod val="40000"/>
              <a:lumOff val="60000"/>
            </a:schemeClr>
          </a:solidFill>
          <a:ln>
            <a:solidFill>
              <a:schemeClr val="accent5">
                <a:lumMod val="60000"/>
                <a:lumOff val="40000"/>
              </a:schemeClr>
            </a:solidFill>
          </a:ln>
        </p:spPr>
        <p:txBody>
          <a:bodyPr lIns="75502" tIns="37751" rIns="75502" bIns="37751">
            <a:spAutoFit/>
          </a:bodyPr>
          <a:lstStyle/>
          <a:p>
            <a:pPr algn="ctr">
              <a:defRPr/>
            </a:pPr>
            <a:r>
              <a:rPr lang="de-DE" b="1" dirty="0" err="1">
                <a:solidFill>
                  <a:schemeClr val="accent5">
                    <a:lumMod val="75000"/>
                  </a:schemeClr>
                </a:solidFill>
                <a:ea typeface="ＭＳ Ｐゴシック" pitchFamily="34" charset="-128"/>
                <a:cs typeface="Arial" charset="0"/>
              </a:rPr>
              <a:t>FESApro</a:t>
            </a:r>
            <a:r>
              <a:rPr lang="de-DE" b="1" dirty="0">
                <a:solidFill>
                  <a:schemeClr val="accent5">
                    <a:lumMod val="75000"/>
                  </a:schemeClr>
                </a:solidFill>
                <a:ea typeface="ＭＳ Ｐゴシック" pitchFamily="34" charset="-128"/>
                <a:cs typeface="Arial" charset="0"/>
              </a:rPr>
              <a:t> </a:t>
            </a:r>
            <a:r>
              <a:rPr lang="uk-UA" b="1" dirty="0">
                <a:solidFill>
                  <a:schemeClr val="accent5">
                    <a:lumMod val="75000"/>
                  </a:schemeClr>
                </a:solidFill>
                <a:ea typeface="ＭＳ Ｐゴシック" pitchFamily="34" charset="-128"/>
                <a:cs typeface="Arial" charset="0"/>
              </a:rPr>
              <a:t>вибірка</a:t>
            </a:r>
            <a:r>
              <a:rPr lang="de-DE" dirty="0">
                <a:solidFill>
                  <a:schemeClr val="accent5">
                    <a:lumMod val="75000"/>
                  </a:schemeClr>
                </a:solidFill>
                <a:ea typeface="ＭＳ Ｐゴシック" pitchFamily="34" charset="-128"/>
                <a:cs typeface="Arial" charset="0"/>
              </a:rPr>
              <a:t> 2022</a:t>
            </a:r>
          </a:p>
        </p:txBody>
      </p:sp>
      <p:grpSp>
        <p:nvGrpSpPr>
          <p:cNvPr id="19464" name="Gruppieren 12"/>
          <p:cNvGrpSpPr>
            <a:grpSpLocks/>
          </p:cNvGrpSpPr>
          <p:nvPr/>
        </p:nvGrpSpPr>
        <p:grpSpPr bwMode="auto">
          <a:xfrm>
            <a:off x="6353175" y="1701800"/>
            <a:ext cx="771525" cy="1905000"/>
            <a:chOff x="6643955" y="3050154"/>
            <a:chExt cx="932083" cy="2309526"/>
          </a:xfrm>
        </p:grpSpPr>
        <p:sp>
          <p:nvSpPr>
            <p:cNvPr id="15" name="Rechteck 14"/>
            <p:cNvSpPr/>
            <p:nvPr/>
          </p:nvSpPr>
          <p:spPr>
            <a:xfrm rot="17700000">
              <a:off x="6232275" y="3659867"/>
              <a:ext cx="1812978" cy="87454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6" name="Rechteck 15"/>
            <p:cNvSpPr/>
            <p:nvPr/>
          </p:nvSpPr>
          <p:spPr>
            <a:xfrm rot="17700000">
              <a:off x="5926466" y="3767643"/>
              <a:ext cx="2309526" cy="8745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40640" bIns="0" spcCol="1270" anchor="ctr"/>
            <a:lstStyle/>
            <a:p>
              <a:pPr algn="r" defTabSz="587238">
                <a:lnSpc>
                  <a:spcPct val="90000"/>
                </a:lnSpc>
                <a:spcAft>
                  <a:spcPct val="35000"/>
                </a:spcAft>
                <a:defRPr/>
              </a:pPr>
              <a:r>
                <a:rPr lang="uk-UA" sz="1300" dirty="0"/>
                <a:t>Дані планування</a:t>
              </a:r>
            </a:p>
            <a:p>
              <a:pPr algn="r" defTabSz="587238">
                <a:lnSpc>
                  <a:spcPct val="90000"/>
                </a:lnSpc>
                <a:spcAft>
                  <a:spcPct val="35000"/>
                </a:spcAft>
                <a:defRPr/>
              </a:pPr>
              <a:r>
                <a:rPr lang="uk-UA" sz="1300" dirty="0"/>
                <a:t>з</a:t>
              </a:r>
              <a:r>
                <a:rPr lang="de-DE" sz="1300" dirty="0"/>
                <a:t> WISA </a:t>
              </a:r>
              <a:r>
                <a:rPr lang="uk-UA" sz="1300" dirty="0"/>
                <a:t>та</a:t>
              </a:r>
              <a:r>
                <a:rPr lang="de-DE" sz="1300" dirty="0"/>
                <a:t> </a:t>
              </a:r>
              <a:r>
                <a:rPr lang="de-DE" sz="1300" dirty="0" err="1"/>
                <a:t>FESA_pro</a:t>
              </a:r>
              <a:endParaRPr lang="de-DE" sz="1300" dirty="0"/>
            </a:p>
          </p:txBody>
        </p:sp>
      </p:grpSp>
      <p:sp>
        <p:nvSpPr>
          <p:cNvPr id="18" name="Rechteck 17"/>
          <p:cNvSpPr/>
          <p:nvPr/>
        </p:nvSpPr>
        <p:spPr bwMode="auto">
          <a:xfrm rot="17700000">
            <a:off x="2917825" y="4545013"/>
            <a:ext cx="1495425" cy="7239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1" name="Rechteck 20"/>
          <p:cNvSpPr/>
          <p:nvPr/>
        </p:nvSpPr>
        <p:spPr bwMode="auto">
          <a:xfrm rot="17700000">
            <a:off x="2770888" y="1964771"/>
            <a:ext cx="1678590" cy="7239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40640" bIns="0" spcCol="1270" anchor="ctr"/>
          <a:lstStyle/>
          <a:p>
            <a:pPr algn="r" defTabSz="587238">
              <a:lnSpc>
                <a:spcPct val="90000"/>
              </a:lnSpc>
              <a:spcAft>
                <a:spcPct val="35000"/>
              </a:spcAft>
              <a:defRPr/>
            </a:pPr>
            <a:r>
              <a:rPr lang="uk-UA" sz="1300" dirty="0"/>
              <a:t>Ділянки вибірки</a:t>
            </a:r>
          </a:p>
          <a:p>
            <a:pPr algn="r" defTabSz="587238">
              <a:lnSpc>
                <a:spcPct val="90000"/>
              </a:lnSpc>
              <a:spcAft>
                <a:spcPct val="35000"/>
              </a:spcAft>
              <a:defRPr/>
            </a:pPr>
            <a:r>
              <a:rPr lang="uk-UA" sz="1300" dirty="0"/>
              <a:t>Попереднє узгодження</a:t>
            </a:r>
          </a:p>
          <a:p>
            <a:pPr algn="r" defTabSz="587238">
              <a:lnSpc>
                <a:spcPct val="90000"/>
              </a:lnSpc>
              <a:spcAft>
                <a:spcPct val="35000"/>
              </a:spcAft>
              <a:defRPr/>
            </a:pPr>
            <a:r>
              <a:rPr lang="uk-UA" sz="1300" dirty="0"/>
              <a:t>Охорона природи</a:t>
            </a:r>
          </a:p>
          <a:p>
            <a:pPr algn="r" defTabSz="587238">
              <a:lnSpc>
                <a:spcPct val="90000"/>
              </a:lnSpc>
              <a:spcAft>
                <a:spcPct val="35000"/>
              </a:spcAft>
              <a:defRPr/>
            </a:pPr>
            <a:endParaRPr lang="de-DE" sz="1300" dirty="0"/>
          </a:p>
        </p:txBody>
      </p:sp>
      <p:sp>
        <p:nvSpPr>
          <p:cNvPr id="22" name="Rechteck 21"/>
          <p:cNvSpPr/>
          <p:nvPr/>
        </p:nvSpPr>
        <p:spPr bwMode="auto">
          <a:xfrm rot="17700000">
            <a:off x="4967288" y="2017713"/>
            <a:ext cx="1905000" cy="7239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40640" bIns="0" spcCol="1270" anchor="ctr"/>
          <a:lstStyle/>
          <a:p>
            <a:pPr algn="r" defTabSz="587238">
              <a:lnSpc>
                <a:spcPct val="90000"/>
              </a:lnSpc>
              <a:spcAft>
                <a:spcPct val="35000"/>
              </a:spcAft>
              <a:defRPr/>
            </a:pPr>
            <a:r>
              <a:rPr lang="uk-UA" sz="1300" dirty="0"/>
              <a:t>Координація природоохоронної діяльності для окремих природоохоронних територій</a:t>
            </a:r>
            <a:endParaRPr lang="de-DE" sz="1300" dirty="0"/>
          </a:p>
        </p:txBody>
      </p:sp>
      <p:sp>
        <p:nvSpPr>
          <p:cNvPr id="5" name="Foliennummernplatzhalter 4"/>
          <p:cNvSpPr>
            <a:spLocks noGrp="1"/>
          </p:cNvSpPr>
          <p:nvPr>
            <p:ph type="sldNum" sz="quarter" idx="10"/>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148E6011-0A39-4B7E-8959-2732748677F7}" type="slidenum">
              <a:rPr lang="de-DE" altLang="de-DE" sz="1000">
                <a:solidFill>
                  <a:srgbClr val="828480"/>
                </a:solidFill>
              </a:rPr>
              <a:pPr eaLnBrk="1" hangingPunct="1"/>
              <a:t>17</a:t>
            </a:fld>
            <a:endParaRPr lang="de-DE" altLang="de-DE" sz="1000">
              <a:solidFill>
                <a:srgbClr val="828480"/>
              </a:solidFill>
            </a:endParaRPr>
          </a:p>
        </p:txBody>
      </p:sp>
      <p:grpSp>
        <p:nvGrpSpPr>
          <p:cNvPr id="3" name="Group 2">
            <a:extLst>
              <a:ext uri="{FF2B5EF4-FFF2-40B4-BE49-F238E27FC236}">
                <a16:creationId xmlns:a16="http://schemas.microsoft.com/office/drawing/2014/main" id="{2A9D0C85-37E1-6081-2EB5-A8AFC4CFAC51}"/>
              </a:ext>
            </a:extLst>
          </p:cNvPr>
          <p:cNvGrpSpPr/>
          <p:nvPr/>
        </p:nvGrpSpPr>
        <p:grpSpPr>
          <a:xfrm>
            <a:off x="442034" y="1319011"/>
            <a:ext cx="6662396" cy="4030320"/>
            <a:chOff x="442034" y="1319011"/>
            <a:chExt cx="6662396" cy="4030320"/>
          </a:xfrm>
        </p:grpSpPr>
        <p:sp>
          <p:nvSpPr>
            <p:cNvPr id="4" name="Circle: Hollow 3">
              <a:extLst>
                <a:ext uri="{FF2B5EF4-FFF2-40B4-BE49-F238E27FC236}">
                  <a16:creationId xmlns:a16="http://schemas.microsoft.com/office/drawing/2014/main" id="{039477D1-50F4-1EDC-60A3-EAEE48298C44}"/>
                </a:ext>
              </a:extLst>
            </p:cNvPr>
            <p:cNvSpPr/>
            <p:nvPr/>
          </p:nvSpPr>
          <p:spPr>
            <a:xfrm>
              <a:off x="442034" y="2901081"/>
              <a:ext cx="1391174" cy="1391174"/>
            </a:xfrm>
            <a:prstGeom prst="donut">
              <a:avLst>
                <a:gd name="adj" fmla="val 2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06F97800-A8E2-8C8D-F832-B02BD0D64F54}"/>
                </a:ext>
              </a:extLst>
            </p:cNvPr>
            <p:cNvSpPr/>
            <p:nvPr/>
          </p:nvSpPr>
          <p:spPr>
            <a:xfrm rot="17700000">
              <a:off x="932221" y="1766989"/>
              <a:ext cx="1729385" cy="833429"/>
            </a:xfrm>
            <a:custGeom>
              <a:avLst/>
              <a:gdLst>
                <a:gd name="connsiteX0" fmla="*/ 0 w 1729385"/>
                <a:gd name="connsiteY0" fmla="*/ 0 h 833429"/>
                <a:gd name="connsiteX1" fmla="*/ 1729385 w 1729385"/>
                <a:gd name="connsiteY1" fmla="*/ 0 h 833429"/>
                <a:gd name="connsiteX2" fmla="*/ 1729385 w 1729385"/>
                <a:gd name="connsiteY2" fmla="*/ 833429 h 833429"/>
                <a:gd name="connsiteX3" fmla="*/ 0 w 1729385"/>
                <a:gd name="connsiteY3" fmla="*/ 833429 h 833429"/>
                <a:gd name="connsiteX4" fmla="*/ 0 w 1729385"/>
                <a:gd name="connsiteY4" fmla="*/ 0 h 83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385" h="833429">
                  <a:moveTo>
                    <a:pt x="0" y="0"/>
                  </a:moveTo>
                  <a:lnTo>
                    <a:pt x="1729385" y="0"/>
                  </a:lnTo>
                  <a:lnTo>
                    <a:pt x="1729385" y="833429"/>
                  </a:lnTo>
                  <a:lnTo>
                    <a:pt x="0" y="8334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99" tIns="0" rIns="0" bIns="-1" numCol="1" spcCol="1270" anchor="ctr" anchorCtr="0">
              <a:noAutofit/>
            </a:bodyPr>
            <a:lstStyle/>
            <a:p>
              <a:pPr marL="0" lvl="0" indent="0" algn="r" defTabSz="666750">
                <a:lnSpc>
                  <a:spcPct val="90000"/>
                </a:lnSpc>
                <a:spcBef>
                  <a:spcPct val="0"/>
                </a:spcBef>
                <a:spcAft>
                  <a:spcPct val="35000"/>
                </a:spcAft>
                <a:buNone/>
              </a:pPr>
              <a:r>
                <a:rPr lang="uk-UA" sz="1500" kern="1200" dirty="0"/>
                <a:t>Постійна інвентаризація підприємств </a:t>
              </a:r>
              <a:r>
                <a:rPr lang="de-DE" sz="1500" kern="1200" dirty="0"/>
                <a:t>WISA</a:t>
              </a:r>
            </a:p>
          </p:txBody>
        </p:sp>
        <p:sp>
          <p:nvSpPr>
            <p:cNvPr id="9" name="Oval 8">
              <a:extLst>
                <a:ext uri="{FF2B5EF4-FFF2-40B4-BE49-F238E27FC236}">
                  <a16:creationId xmlns:a16="http://schemas.microsoft.com/office/drawing/2014/main" id="{0533BBEC-C103-F86D-8021-28B2B2DA712A}"/>
                </a:ext>
              </a:extLst>
            </p:cNvPr>
            <p:cNvSpPr/>
            <p:nvPr/>
          </p:nvSpPr>
          <p:spPr>
            <a:xfrm>
              <a:off x="1937997" y="3235615"/>
              <a:ext cx="722107" cy="72210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D9E468C0-EB2C-E553-EAF2-9AA8D0FA425D}"/>
                </a:ext>
              </a:extLst>
            </p:cNvPr>
            <p:cNvSpPr/>
            <p:nvPr/>
          </p:nvSpPr>
          <p:spPr>
            <a:xfrm rot="17700000">
              <a:off x="1082759" y="4240675"/>
              <a:ext cx="1495999" cy="721314"/>
            </a:xfrm>
            <a:custGeom>
              <a:avLst/>
              <a:gdLst>
                <a:gd name="connsiteX0" fmla="*/ 0 w 1495999"/>
                <a:gd name="connsiteY0" fmla="*/ 0 h 721314"/>
                <a:gd name="connsiteX1" fmla="*/ 1495999 w 1495999"/>
                <a:gd name="connsiteY1" fmla="*/ 0 h 721314"/>
                <a:gd name="connsiteX2" fmla="*/ 1495999 w 1495999"/>
                <a:gd name="connsiteY2" fmla="*/ 721314 h 721314"/>
                <a:gd name="connsiteX3" fmla="*/ 0 w 1495999"/>
                <a:gd name="connsiteY3" fmla="*/ 721314 h 721314"/>
                <a:gd name="connsiteX4" fmla="*/ 0 w 1495999"/>
                <a:gd name="connsiteY4" fmla="*/ 0 h 72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99" h="721314">
                  <a:moveTo>
                    <a:pt x="0" y="0"/>
                  </a:moveTo>
                  <a:lnTo>
                    <a:pt x="1495999" y="0"/>
                  </a:lnTo>
                  <a:lnTo>
                    <a:pt x="1495999" y="721314"/>
                  </a:lnTo>
                  <a:lnTo>
                    <a:pt x="0" y="72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uk-UA" sz="1100" kern="1200" dirty="0"/>
                <a:t>Набір для вибірки імітаційної моделі </a:t>
              </a:r>
              <a:r>
                <a:rPr lang="de-DE" sz="1100" kern="1200" dirty="0" err="1"/>
                <a:t>BWINPro</a:t>
              </a:r>
              <a:r>
                <a:rPr lang="de-DE" sz="1100" kern="1200" dirty="0"/>
                <a:t>-S</a:t>
              </a:r>
            </a:p>
          </p:txBody>
        </p:sp>
        <p:sp>
          <p:nvSpPr>
            <p:cNvPr id="11" name="Rectangle 10">
              <a:extLst>
                <a:ext uri="{FF2B5EF4-FFF2-40B4-BE49-F238E27FC236}">
                  <a16:creationId xmlns:a16="http://schemas.microsoft.com/office/drawing/2014/main" id="{A71B7DB9-7FC6-7CAB-56C6-D54001513250}"/>
                </a:ext>
              </a:extLst>
            </p:cNvPr>
            <p:cNvSpPr/>
            <p:nvPr/>
          </p:nvSpPr>
          <p:spPr>
            <a:xfrm rot="17700000">
              <a:off x="2019343" y="2231348"/>
              <a:ext cx="1495999" cy="721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Oval 12">
              <a:extLst>
                <a:ext uri="{FF2B5EF4-FFF2-40B4-BE49-F238E27FC236}">
                  <a16:creationId xmlns:a16="http://schemas.microsoft.com/office/drawing/2014/main" id="{92946497-08A9-34C5-16CC-7DE6B4B7ECF0}"/>
                </a:ext>
              </a:extLst>
            </p:cNvPr>
            <p:cNvSpPr/>
            <p:nvPr/>
          </p:nvSpPr>
          <p:spPr>
            <a:xfrm>
              <a:off x="2764782" y="3235615"/>
              <a:ext cx="722107" cy="72210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17" name="Freeform: Shape 16">
              <a:extLst>
                <a:ext uri="{FF2B5EF4-FFF2-40B4-BE49-F238E27FC236}">
                  <a16:creationId xmlns:a16="http://schemas.microsoft.com/office/drawing/2014/main" id="{46E32972-30EF-0352-BD01-AF41E25B1EF7}"/>
                </a:ext>
              </a:extLst>
            </p:cNvPr>
            <p:cNvSpPr/>
            <p:nvPr/>
          </p:nvSpPr>
          <p:spPr>
            <a:xfrm rot="17700000">
              <a:off x="1909544" y="4240675"/>
              <a:ext cx="1495999" cy="721314"/>
            </a:xfrm>
            <a:custGeom>
              <a:avLst/>
              <a:gdLst>
                <a:gd name="connsiteX0" fmla="*/ 0 w 1495999"/>
                <a:gd name="connsiteY0" fmla="*/ 0 h 721314"/>
                <a:gd name="connsiteX1" fmla="*/ 1495999 w 1495999"/>
                <a:gd name="connsiteY1" fmla="*/ 0 h 721314"/>
                <a:gd name="connsiteX2" fmla="*/ 1495999 w 1495999"/>
                <a:gd name="connsiteY2" fmla="*/ 721314 h 721314"/>
                <a:gd name="connsiteX3" fmla="*/ 0 w 1495999"/>
                <a:gd name="connsiteY3" fmla="*/ 721314 h 721314"/>
                <a:gd name="connsiteX4" fmla="*/ 0 w 1495999"/>
                <a:gd name="connsiteY4" fmla="*/ 0 h 72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99" h="721314">
                  <a:moveTo>
                    <a:pt x="0" y="0"/>
                  </a:moveTo>
                  <a:lnTo>
                    <a:pt x="1495999" y="0"/>
                  </a:lnTo>
                  <a:lnTo>
                    <a:pt x="1495999" y="721314"/>
                  </a:lnTo>
                  <a:lnTo>
                    <a:pt x="0" y="72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ru-RU" sz="1100" kern="1200"/>
                <a:t>Аналіз даних, визначення цільового коридору, попередній звіт</a:t>
              </a:r>
              <a:endParaRPr lang="de-DE" sz="1100" kern="1200" dirty="0"/>
            </a:p>
          </p:txBody>
        </p:sp>
        <p:sp>
          <p:nvSpPr>
            <p:cNvPr id="19" name="Rectangle 18">
              <a:extLst>
                <a:ext uri="{FF2B5EF4-FFF2-40B4-BE49-F238E27FC236}">
                  <a16:creationId xmlns:a16="http://schemas.microsoft.com/office/drawing/2014/main" id="{F2B62104-606B-0B5B-0CCD-7E63EE1CD875}"/>
                </a:ext>
              </a:extLst>
            </p:cNvPr>
            <p:cNvSpPr/>
            <p:nvPr/>
          </p:nvSpPr>
          <p:spPr>
            <a:xfrm rot="17700000">
              <a:off x="2846128" y="2231348"/>
              <a:ext cx="1495999" cy="721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3" name="Circle: Hollow 22">
              <a:extLst>
                <a:ext uri="{FF2B5EF4-FFF2-40B4-BE49-F238E27FC236}">
                  <a16:creationId xmlns:a16="http://schemas.microsoft.com/office/drawing/2014/main" id="{D89250E3-23EA-D98A-3B7C-CE5DE28333A9}"/>
                </a:ext>
              </a:extLst>
            </p:cNvPr>
            <p:cNvSpPr/>
            <p:nvPr/>
          </p:nvSpPr>
          <p:spPr>
            <a:xfrm>
              <a:off x="3591678" y="2901081"/>
              <a:ext cx="1391174" cy="1391174"/>
            </a:xfrm>
            <a:prstGeom prst="donut">
              <a:avLst>
                <a:gd name="adj" fmla="val 2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4" name="Freeform: Shape 23">
              <a:extLst>
                <a:ext uri="{FF2B5EF4-FFF2-40B4-BE49-F238E27FC236}">
                  <a16:creationId xmlns:a16="http://schemas.microsoft.com/office/drawing/2014/main" id="{7611155D-2850-FA90-E5DD-80D82DB158D9}"/>
                </a:ext>
              </a:extLst>
            </p:cNvPr>
            <p:cNvSpPr/>
            <p:nvPr/>
          </p:nvSpPr>
          <p:spPr>
            <a:xfrm rot="17700000">
              <a:off x="4081865" y="1766989"/>
              <a:ext cx="1729385" cy="833429"/>
            </a:xfrm>
            <a:custGeom>
              <a:avLst/>
              <a:gdLst>
                <a:gd name="connsiteX0" fmla="*/ 0 w 1729385"/>
                <a:gd name="connsiteY0" fmla="*/ 0 h 833429"/>
                <a:gd name="connsiteX1" fmla="*/ 1729385 w 1729385"/>
                <a:gd name="connsiteY1" fmla="*/ 0 h 833429"/>
                <a:gd name="connsiteX2" fmla="*/ 1729385 w 1729385"/>
                <a:gd name="connsiteY2" fmla="*/ 833429 h 833429"/>
                <a:gd name="connsiteX3" fmla="*/ 0 w 1729385"/>
                <a:gd name="connsiteY3" fmla="*/ 833429 h 833429"/>
                <a:gd name="connsiteX4" fmla="*/ 0 w 1729385"/>
                <a:gd name="connsiteY4" fmla="*/ 0 h 83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385" h="833429">
                  <a:moveTo>
                    <a:pt x="0" y="0"/>
                  </a:moveTo>
                  <a:lnTo>
                    <a:pt x="1729385" y="0"/>
                  </a:lnTo>
                  <a:lnTo>
                    <a:pt x="1729385" y="833429"/>
                  </a:lnTo>
                  <a:lnTo>
                    <a:pt x="0" y="8334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99" tIns="0" rIns="0" bIns="-1" numCol="1" spcCol="1270" anchor="ctr" anchorCtr="0">
              <a:noAutofit/>
            </a:bodyPr>
            <a:lstStyle/>
            <a:p>
              <a:pPr marL="0" lvl="0" indent="0" algn="r" defTabSz="666750">
                <a:lnSpc>
                  <a:spcPct val="90000"/>
                </a:lnSpc>
                <a:spcBef>
                  <a:spcPct val="0"/>
                </a:spcBef>
                <a:spcAft>
                  <a:spcPct val="35000"/>
                </a:spcAft>
                <a:buNone/>
              </a:pPr>
              <a:r>
                <a:rPr lang="uk-UA" sz="1500" kern="1200" dirty="0"/>
                <a:t>Планування</a:t>
              </a:r>
              <a:r>
                <a:rPr lang="de-DE" sz="1500" kern="1200" dirty="0"/>
                <a:t> </a:t>
              </a:r>
              <a:r>
                <a:rPr lang="de-DE" sz="1500" kern="1200" dirty="0" err="1"/>
                <a:t>FESA_pro</a:t>
              </a:r>
              <a:endParaRPr lang="de-DE" sz="1500" kern="1200" dirty="0"/>
            </a:p>
          </p:txBody>
        </p:sp>
        <p:sp>
          <p:nvSpPr>
            <p:cNvPr id="25" name="Oval 24">
              <a:extLst>
                <a:ext uri="{FF2B5EF4-FFF2-40B4-BE49-F238E27FC236}">
                  <a16:creationId xmlns:a16="http://schemas.microsoft.com/office/drawing/2014/main" id="{3E7C16A7-5013-54CC-BDCE-E3989681054A}"/>
                </a:ext>
              </a:extLst>
            </p:cNvPr>
            <p:cNvSpPr/>
            <p:nvPr/>
          </p:nvSpPr>
          <p:spPr>
            <a:xfrm>
              <a:off x="5087641" y="3235615"/>
              <a:ext cx="722107" cy="72210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6" name="Freeform: Shape 25">
              <a:extLst>
                <a:ext uri="{FF2B5EF4-FFF2-40B4-BE49-F238E27FC236}">
                  <a16:creationId xmlns:a16="http://schemas.microsoft.com/office/drawing/2014/main" id="{0D08DD18-6DC9-B4B6-6CF8-1ECFCDA41B09}"/>
                </a:ext>
              </a:extLst>
            </p:cNvPr>
            <p:cNvSpPr/>
            <p:nvPr/>
          </p:nvSpPr>
          <p:spPr>
            <a:xfrm rot="17700000">
              <a:off x="4232403" y="4240675"/>
              <a:ext cx="1495999" cy="721314"/>
            </a:xfrm>
            <a:custGeom>
              <a:avLst/>
              <a:gdLst>
                <a:gd name="connsiteX0" fmla="*/ 0 w 1495999"/>
                <a:gd name="connsiteY0" fmla="*/ 0 h 721314"/>
                <a:gd name="connsiteX1" fmla="*/ 1495999 w 1495999"/>
                <a:gd name="connsiteY1" fmla="*/ 0 h 721314"/>
                <a:gd name="connsiteX2" fmla="*/ 1495999 w 1495999"/>
                <a:gd name="connsiteY2" fmla="*/ 721314 h 721314"/>
                <a:gd name="connsiteX3" fmla="*/ 0 w 1495999"/>
                <a:gd name="connsiteY3" fmla="*/ 721314 h 721314"/>
                <a:gd name="connsiteX4" fmla="*/ 0 w 1495999"/>
                <a:gd name="connsiteY4" fmla="*/ 0 h 72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99" h="721314">
                  <a:moveTo>
                    <a:pt x="0" y="0"/>
                  </a:moveTo>
                  <a:lnTo>
                    <a:pt x="1495999" y="0"/>
                  </a:lnTo>
                  <a:lnTo>
                    <a:pt x="1495999" y="721314"/>
                  </a:lnTo>
                  <a:lnTo>
                    <a:pt x="0" y="72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uk-UA" sz="1100" kern="1200" dirty="0"/>
                <a:t>Попередні узгодження</a:t>
              </a:r>
              <a:r>
                <a:rPr lang="en-GB" sz="1100" kern="1200" dirty="0"/>
                <a:t>; </a:t>
              </a:r>
              <a:r>
                <a:rPr lang="uk-UA" sz="1100" b="1" kern="1200" dirty="0"/>
                <a:t>Контроль за лісовпорядкуванням</a:t>
              </a:r>
              <a:endParaRPr lang="de-DE" sz="1100" b="1" kern="1200" dirty="0"/>
            </a:p>
          </p:txBody>
        </p:sp>
        <p:sp>
          <p:nvSpPr>
            <p:cNvPr id="27" name="Rectangle 26">
              <a:extLst>
                <a:ext uri="{FF2B5EF4-FFF2-40B4-BE49-F238E27FC236}">
                  <a16:creationId xmlns:a16="http://schemas.microsoft.com/office/drawing/2014/main" id="{5018947C-A742-6F5E-C392-C876FE49564D}"/>
                </a:ext>
              </a:extLst>
            </p:cNvPr>
            <p:cNvSpPr/>
            <p:nvPr/>
          </p:nvSpPr>
          <p:spPr>
            <a:xfrm rot="17700000">
              <a:off x="5168988" y="2231348"/>
              <a:ext cx="1495999" cy="721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8" name="Oval 27">
              <a:extLst>
                <a:ext uri="{FF2B5EF4-FFF2-40B4-BE49-F238E27FC236}">
                  <a16:creationId xmlns:a16="http://schemas.microsoft.com/office/drawing/2014/main" id="{537BA63D-54E2-D6B2-31F1-D0015BF30CC8}"/>
                </a:ext>
              </a:extLst>
            </p:cNvPr>
            <p:cNvSpPr/>
            <p:nvPr/>
          </p:nvSpPr>
          <p:spPr>
            <a:xfrm>
              <a:off x="5914426" y="3235615"/>
              <a:ext cx="722107" cy="72210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9" name="Freeform: Shape 28">
              <a:extLst>
                <a:ext uri="{FF2B5EF4-FFF2-40B4-BE49-F238E27FC236}">
                  <a16:creationId xmlns:a16="http://schemas.microsoft.com/office/drawing/2014/main" id="{101CCF5D-6BF5-5BD4-7DBD-09BDE368AA05}"/>
                </a:ext>
              </a:extLst>
            </p:cNvPr>
            <p:cNvSpPr/>
            <p:nvPr/>
          </p:nvSpPr>
          <p:spPr>
            <a:xfrm rot="17700000">
              <a:off x="5059188" y="4240675"/>
              <a:ext cx="1495999" cy="721314"/>
            </a:xfrm>
            <a:custGeom>
              <a:avLst/>
              <a:gdLst>
                <a:gd name="connsiteX0" fmla="*/ 0 w 1495999"/>
                <a:gd name="connsiteY0" fmla="*/ 0 h 721314"/>
                <a:gd name="connsiteX1" fmla="*/ 1495999 w 1495999"/>
                <a:gd name="connsiteY1" fmla="*/ 0 h 721314"/>
                <a:gd name="connsiteX2" fmla="*/ 1495999 w 1495999"/>
                <a:gd name="connsiteY2" fmla="*/ 721314 h 721314"/>
                <a:gd name="connsiteX3" fmla="*/ 0 w 1495999"/>
                <a:gd name="connsiteY3" fmla="*/ 721314 h 721314"/>
                <a:gd name="connsiteX4" fmla="*/ 0 w 1495999"/>
                <a:gd name="connsiteY4" fmla="*/ 0 h 72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99" h="721314">
                  <a:moveTo>
                    <a:pt x="0" y="0"/>
                  </a:moveTo>
                  <a:lnTo>
                    <a:pt x="1495999" y="0"/>
                  </a:lnTo>
                  <a:lnTo>
                    <a:pt x="1495999" y="721314"/>
                  </a:lnTo>
                  <a:lnTo>
                    <a:pt x="0" y="72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ru-RU" sz="1100" kern="1200" dirty="0"/>
                <a:t>Оцінка даних</a:t>
              </a:r>
              <a:r>
                <a:rPr lang="en-GB" sz="1100" kern="1200" dirty="0"/>
                <a:t>;</a:t>
              </a:r>
              <a:r>
                <a:rPr lang="ru-RU" sz="1100" kern="1200" dirty="0"/>
                <a:t> Рубка догляду за лісом</a:t>
              </a:r>
              <a:endParaRPr lang="de-DE" sz="1100" kern="1200" dirty="0"/>
            </a:p>
          </p:txBody>
        </p:sp>
        <p:sp>
          <p:nvSpPr>
            <p:cNvPr id="30" name="Rectangle 29">
              <a:extLst>
                <a:ext uri="{FF2B5EF4-FFF2-40B4-BE49-F238E27FC236}">
                  <a16:creationId xmlns:a16="http://schemas.microsoft.com/office/drawing/2014/main" id="{A08E549D-82BB-C7EA-E9C9-4358E5FB7CB1}"/>
                </a:ext>
              </a:extLst>
            </p:cNvPr>
            <p:cNvSpPr/>
            <p:nvPr/>
          </p:nvSpPr>
          <p:spPr>
            <a:xfrm rot="17700000">
              <a:off x="5995773" y="2231348"/>
              <a:ext cx="1495999" cy="721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20"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a:pPr>
                <a:defRPr/>
              </a:pPr>
              <a:t>9. August 2023</a:t>
            </a:fld>
            <a:r>
              <a:rPr lang="de-DE" altLang="de-DE" dirty="0"/>
              <a:t>  </a:t>
            </a:r>
            <a:endParaRPr lang="de-DE" altLang="de-DE" dirty="0">
              <a:solidFill>
                <a:schemeClr val="accent1"/>
              </a:solidFill>
            </a:endParaRPr>
          </a:p>
        </p:txBody>
      </p:sp>
      <p:sp>
        <p:nvSpPr>
          <p:cNvPr id="2" name="Textfeld 1"/>
          <p:cNvSpPr txBox="1"/>
          <p:nvPr/>
        </p:nvSpPr>
        <p:spPr>
          <a:xfrm>
            <a:off x="268288" y="19580"/>
            <a:ext cx="5181536" cy="400110"/>
          </a:xfrm>
          <a:prstGeom prst="rect">
            <a:avLst/>
          </a:prstGeom>
          <a:noFill/>
        </p:spPr>
        <p:txBody>
          <a:bodyPr wrap="square" rtlCol="0">
            <a:spAutoFit/>
          </a:bodyPr>
          <a:lstStyle/>
          <a:p>
            <a:r>
              <a:rPr lang="uk-UA" sz="2000" dirty="0"/>
              <a:t>Процедура, метод, технологічні процеси</a:t>
            </a:r>
            <a:endParaRPr lang="de-DE" sz="2000"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8662" y="214609"/>
            <a:ext cx="4334034" cy="653168"/>
          </a:xfrm>
        </p:spPr>
        <p:txBody>
          <a:bodyPr/>
          <a:lstStyle/>
          <a:p>
            <a:r>
              <a:rPr lang="uk-UA" sz="1800" dirty="0"/>
              <a:t>Виконавча документація, контроль</a:t>
            </a:r>
            <a:endParaRPr lang="de-DE" sz="1800" dirty="0"/>
          </a:p>
        </p:txBody>
      </p:sp>
      <p:sp>
        <p:nvSpPr>
          <p:cNvPr id="3" name="Inhaltsplatzhalter 2"/>
          <p:cNvSpPr>
            <a:spLocks noGrp="1"/>
          </p:cNvSpPr>
          <p:nvPr>
            <p:ph idx="1"/>
          </p:nvPr>
        </p:nvSpPr>
        <p:spPr>
          <a:xfrm>
            <a:off x="250755" y="953432"/>
            <a:ext cx="4214891" cy="4095523"/>
          </a:xfrm>
        </p:spPr>
        <p:txBody>
          <a:bodyPr/>
          <a:lstStyle/>
          <a:p>
            <a:pPr marL="0" indent="0">
              <a:spcBef>
                <a:spcPts val="989"/>
              </a:spcBef>
              <a:buNone/>
            </a:pPr>
            <a:r>
              <a:rPr lang="ru-RU" dirty="0"/>
              <a:t>Здійснення реалізації за допомогою FISmobil</a:t>
            </a:r>
            <a:endParaRPr lang="de-DE" dirty="0"/>
          </a:p>
          <a:p>
            <a:pPr marL="450150" lvl="1" indent="-303590" defTabSz="440991">
              <a:spcBef>
                <a:spcPts val="989"/>
              </a:spcBef>
              <a:buFont typeface="+mj-lt"/>
              <a:buAutoNum type="alphaLcPeriod"/>
            </a:pPr>
            <a:r>
              <a:rPr lang="ru-RU" dirty="0"/>
              <a:t>Часткове документування робочої зони та заходів (лісозаготівля, проріджування, відновлення деревостанів, обрізка)</a:t>
            </a:r>
          </a:p>
          <a:p>
            <a:pPr marL="450150" lvl="1" indent="-303590" defTabSz="440991">
              <a:spcBef>
                <a:spcPts val="989"/>
              </a:spcBef>
              <a:buFont typeface="+mj-lt"/>
              <a:buAutoNum type="alphaLcPeriod"/>
            </a:pPr>
            <a:r>
              <a:rPr lang="ru-RU" dirty="0"/>
              <a:t>Запис випадкових обсягів використання (оцінених відповідно до видів дерев та характеристик пошкоджень (FSKB та Земельне управління статистики / подвійний запис при обліку деревини?)</a:t>
            </a:r>
          </a:p>
          <a:p>
            <a:pPr marL="450150" lvl="1" indent="-303590" defTabSz="440991">
              <a:spcBef>
                <a:spcPts val="989"/>
              </a:spcBef>
              <a:buFont typeface="+mj-lt"/>
              <a:buAutoNum type="alphaLcPeriod"/>
            </a:pPr>
            <a:r>
              <a:rPr lang="uk-UA" dirty="0"/>
              <a:t>Лісовідновлювальні заходи з картуванням об'єкту лісовідновлення (породи дерев, кількість, походження, динаміка частки запасу деревини)</a:t>
            </a:r>
          </a:p>
          <a:p>
            <a:pPr marL="450150" lvl="1" indent="-303590" defTabSz="440991">
              <a:spcBef>
                <a:spcPts val="989"/>
              </a:spcBef>
              <a:buFont typeface="+mj-lt"/>
              <a:buAutoNum type="alphaLcPeriod"/>
            </a:pPr>
            <a:r>
              <a:rPr lang="ru-RU" dirty="0"/>
              <a:t>Порівняння з лініями плану ведення лісового господарства (опрацьовано, зроблено)</a:t>
            </a:r>
          </a:p>
          <a:p>
            <a:pPr marL="450150" lvl="1" indent="-303590" defTabSz="440991">
              <a:spcBef>
                <a:spcPts val="989"/>
              </a:spcBef>
              <a:buFont typeface="+mj-lt"/>
              <a:buAutoNum type="alphaLcPeriod"/>
            </a:pPr>
            <a:r>
              <a:rPr lang="uk-UA" dirty="0"/>
              <a:t>Ніяких заходів із захисту від пошкодження тваринами, ніяких ґрунтових робіт, ніякого використання біоцидів, ніяких заходів із покращення біотопів (виняток: оформлення узлісся чагарниками).</a:t>
            </a:r>
            <a:endParaRPr lang="de-DE" dirty="0"/>
          </a:p>
        </p:txBody>
      </p:sp>
      <p:sp>
        <p:nvSpPr>
          <p:cNvPr id="6" name="Geschweifte Klammer rechts 5"/>
          <p:cNvSpPr/>
          <p:nvPr/>
        </p:nvSpPr>
        <p:spPr bwMode="auto">
          <a:xfrm>
            <a:off x="4492910" y="1164559"/>
            <a:ext cx="593566" cy="3620752"/>
          </a:xfrm>
          <a:prstGeom prst="rightBrace">
            <a:avLst>
              <a:gd name="adj1" fmla="val 8333"/>
              <a:gd name="adj2" fmla="val 11610"/>
            </a:avLst>
          </a:prstGeom>
          <a:noFill/>
          <a:ln w="9525" cap="flat" cmpd="sng" algn="ctr">
            <a:solidFill>
              <a:schemeClr val="tx1"/>
            </a:solidFill>
            <a:prstDash val="solid"/>
            <a:round/>
            <a:headEnd type="none" w="med" len="med"/>
            <a:tailEnd type="none" w="med" len="med"/>
          </a:ln>
          <a:effectLst/>
        </p:spPr>
        <p:txBody>
          <a:bodyPr vert="horz" wrap="square" lIns="75375" tIns="37687" rIns="75375" bIns="37687" numCol="1" rtlCol="0" anchor="t" anchorCtr="0" compatLnSpc="1">
            <a:prstTxWarp prst="textNoShape">
              <a:avLst/>
            </a:prstTxWarp>
          </a:bodyPr>
          <a:lstStyle/>
          <a:p>
            <a:pPr algn="ctr" defTabSz="753740" eaLnBrk="0" hangingPunct="0"/>
            <a:endParaRPr lang="de-DE" sz="1978">
              <a:latin typeface="Arial" pitchFamily="34" charset="0"/>
              <a:ea typeface="ＭＳ Ｐゴシック" pitchFamily="34" charset="-128"/>
            </a:endParaRPr>
          </a:p>
        </p:txBody>
      </p:sp>
      <p:sp>
        <p:nvSpPr>
          <p:cNvPr id="7" name="Rechteck 6"/>
          <p:cNvSpPr/>
          <p:nvPr/>
        </p:nvSpPr>
        <p:spPr bwMode="auto">
          <a:xfrm>
            <a:off x="5203062" y="1143416"/>
            <a:ext cx="2018124" cy="100906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5375" tIns="37687" rIns="75375" bIns="37687" numCol="1" rtlCol="0" anchor="t" anchorCtr="0" compatLnSpc="1">
            <a:prstTxWarp prst="textNoShape">
              <a:avLst/>
            </a:prstTxWarp>
          </a:bodyPr>
          <a:lstStyle/>
          <a:p>
            <a:pPr algn="ctr" defTabSz="753740" eaLnBrk="0" hangingPunct="0"/>
            <a:r>
              <a:rPr lang="uk-UA" sz="1978" dirty="0">
                <a:solidFill>
                  <a:schemeClr val="tx1"/>
                </a:solidFill>
                <a:latin typeface="Arial" pitchFamily="34" charset="0"/>
                <a:ea typeface="ＭＳ Ｐゴシック" pitchFamily="34" charset="-128"/>
              </a:rPr>
              <a:t>Управління якістю в лісівництві</a:t>
            </a:r>
            <a:endParaRPr lang="de-DE" sz="1978" dirty="0">
              <a:solidFill>
                <a:schemeClr val="tx1"/>
              </a:solidFill>
              <a:latin typeface="Arial" pitchFamily="34" charset="0"/>
              <a:ea typeface="ＭＳ Ｐゴシック" pitchFamily="34" charset="-128"/>
            </a:endParaRPr>
          </a:p>
        </p:txBody>
      </p:sp>
      <p:sp>
        <p:nvSpPr>
          <p:cNvPr id="8" name="Rechteck 7"/>
          <p:cNvSpPr/>
          <p:nvPr/>
        </p:nvSpPr>
        <p:spPr bwMode="auto">
          <a:xfrm>
            <a:off x="5203062" y="2752954"/>
            <a:ext cx="2018124" cy="88234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5375" tIns="37687" rIns="75375" bIns="37687" numCol="1" rtlCol="0" anchor="t" anchorCtr="0" compatLnSpc="1">
            <a:prstTxWarp prst="textNoShape">
              <a:avLst/>
            </a:prstTxWarp>
          </a:bodyPr>
          <a:lstStyle/>
          <a:p>
            <a:pPr algn="ctr" defTabSz="753740" eaLnBrk="0" hangingPunct="0"/>
            <a:r>
              <a:rPr lang="uk-UA" sz="1400" dirty="0">
                <a:solidFill>
                  <a:schemeClr val="tx1"/>
                </a:solidFill>
                <a:latin typeface="Arial" pitchFamily="34" charset="0"/>
                <a:ea typeface="ＭＳ Ｐゴシック" pitchFamily="34" charset="-128"/>
              </a:rPr>
              <a:t>Моніторинг пошкоджень, завдпних дикими тваринами</a:t>
            </a:r>
            <a:endParaRPr lang="de-DE" sz="1400" dirty="0">
              <a:solidFill>
                <a:schemeClr val="tx1"/>
              </a:solidFill>
              <a:latin typeface="Arial" pitchFamily="34" charset="0"/>
              <a:ea typeface="ＭＳ Ｐゴシック" pitchFamily="34" charset="-128"/>
            </a:endParaRPr>
          </a:p>
        </p:txBody>
      </p:sp>
      <p:sp>
        <p:nvSpPr>
          <p:cNvPr id="9" name="Geschweifte Klammer rechts 8"/>
          <p:cNvSpPr/>
          <p:nvPr/>
        </p:nvSpPr>
        <p:spPr bwMode="auto">
          <a:xfrm>
            <a:off x="4492910" y="1164559"/>
            <a:ext cx="593566" cy="3620752"/>
          </a:xfrm>
          <a:prstGeom prst="rightBrace">
            <a:avLst>
              <a:gd name="adj1" fmla="val 8333"/>
              <a:gd name="adj2" fmla="val 54326"/>
            </a:avLst>
          </a:prstGeom>
          <a:noFill/>
          <a:ln w="9525" cap="flat" cmpd="sng" algn="ctr">
            <a:solidFill>
              <a:schemeClr val="tx1"/>
            </a:solidFill>
            <a:prstDash val="solid"/>
            <a:round/>
            <a:headEnd type="none" w="med" len="med"/>
            <a:tailEnd type="none" w="med" len="med"/>
          </a:ln>
          <a:effectLst/>
        </p:spPr>
        <p:txBody>
          <a:bodyPr vert="horz" wrap="square" lIns="75375" tIns="37687" rIns="75375" bIns="37687" numCol="1" rtlCol="0" anchor="t" anchorCtr="0" compatLnSpc="1">
            <a:prstTxWarp prst="textNoShape">
              <a:avLst/>
            </a:prstTxWarp>
          </a:bodyPr>
          <a:lstStyle/>
          <a:p>
            <a:pPr algn="ctr" defTabSz="753740" eaLnBrk="0" hangingPunct="0"/>
            <a:endParaRPr lang="de-DE" sz="1978">
              <a:latin typeface="Arial" pitchFamily="34" charset="0"/>
              <a:ea typeface="ＭＳ Ｐゴシック" pitchFamily="34" charset="-128"/>
            </a:endParaRPr>
          </a:p>
        </p:txBody>
      </p:sp>
      <p:sp>
        <p:nvSpPr>
          <p:cNvPr id="10" name="Rechteck 9"/>
          <p:cNvSpPr/>
          <p:nvPr/>
        </p:nvSpPr>
        <p:spPr bwMode="auto">
          <a:xfrm>
            <a:off x="5158795" y="3777699"/>
            <a:ext cx="2062391" cy="135786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5375" tIns="37687" rIns="75375" bIns="37687" numCol="1" rtlCol="0" anchor="t" anchorCtr="0" compatLnSpc="1">
            <a:prstTxWarp prst="textNoShape">
              <a:avLst/>
            </a:prstTxWarp>
          </a:bodyPr>
          <a:lstStyle/>
          <a:p>
            <a:pPr algn="ctr" defTabSz="753740" eaLnBrk="0" hangingPunct="0"/>
            <a:r>
              <a:rPr lang="uk-UA" sz="1649" dirty="0">
                <a:solidFill>
                  <a:schemeClr val="tx1"/>
                </a:solidFill>
                <a:latin typeface="Arial" pitchFamily="34" charset="0"/>
                <a:ea typeface="ＭＳ Ｐゴシック" pitchFamily="34" charset="-128"/>
              </a:rPr>
              <a:t>(</a:t>
            </a:r>
            <a:r>
              <a:rPr lang="de-DE" sz="1649" dirty="0">
                <a:solidFill>
                  <a:schemeClr val="tx1"/>
                </a:solidFill>
                <a:latin typeface="Arial" pitchFamily="34" charset="0"/>
                <a:ea typeface="ＭＳ Ｐゴシック" pitchFamily="34" charset="-128"/>
              </a:rPr>
              <a:t>SMEKUL</a:t>
            </a:r>
            <a:r>
              <a:rPr lang="uk-UA" sz="1649" dirty="0">
                <a:solidFill>
                  <a:schemeClr val="tx1"/>
                </a:solidFill>
                <a:latin typeface="Arial" pitchFamily="34" charset="0"/>
                <a:ea typeface="ＭＳ Ｐゴシック" pitchFamily="34" charset="-128"/>
              </a:rPr>
              <a:t>) </a:t>
            </a:r>
            <a:r>
              <a:rPr lang="ru-RU" sz="1649" dirty="0">
                <a:solidFill>
                  <a:schemeClr val="tx1"/>
                </a:solidFill>
                <a:latin typeface="Arial" pitchFamily="34" charset="0"/>
                <a:ea typeface="ＭＳ Ｐゴシック" pitchFamily="34" charset="-128"/>
              </a:rPr>
              <a:t>Контроль Саксонії за виконанням Основний та проміжний аудит</a:t>
            </a:r>
            <a:endParaRPr lang="de-DE" sz="1649" dirty="0">
              <a:solidFill>
                <a:schemeClr val="tx1"/>
              </a:solidFill>
              <a:latin typeface="Arial" pitchFamily="34" charset="0"/>
              <a:ea typeface="ＭＳ Ｐゴシック" pitchFamily="34" charset="-128"/>
            </a:endParaRPr>
          </a:p>
        </p:txBody>
      </p:sp>
      <p:sp>
        <p:nvSpPr>
          <p:cNvPr id="11" name="Geschweifte Klammer rechts 10"/>
          <p:cNvSpPr/>
          <p:nvPr/>
        </p:nvSpPr>
        <p:spPr bwMode="auto">
          <a:xfrm>
            <a:off x="4492910" y="1164559"/>
            <a:ext cx="593566" cy="3620752"/>
          </a:xfrm>
          <a:prstGeom prst="rightBrace">
            <a:avLst>
              <a:gd name="adj1" fmla="val 8333"/>
              <a:gd name="adj2" fmla="val 87039"/>
            </a:avLst>
          </a:prstGeom>
          <a:noFill/>
          <a:ln w="9525" cap="flat" cmpd="sng" algn="ctr">
            <a:solidFill>
              <a:schemeClr val="tx1"/>
            </a:solidFill>
            <a:prstDash val="solid"/>
            <a:round/>
            <a:headEnd type="none" w="med" len="med"/>
            <a:tailEnd type="none" w="med" len="med"/>
          </a:ln>
          <a:effectLst/>
        </p:spPr>
        <p:txBody>
          <a:bodyPr vert="horz" wrap="square" lIns="75375" tIns="37687" rIns="75375" bIns="37687" numCol="1" rtlCol="0" anchor="t" anchorCtr="0" compatLnSpc="1">
            <a:prstTxWarp prst="textNoShape">
              <a:avLst/>
            </a:prstTxWarp>
          </a:bodyPr>
          <a:lstStyle/>
          <a:p>
            <a:pPr algn="ctr" defTabSz="753740" eaLnBrk="0" hangingPunct="0"/>
            <a:endParaRPr lang="de-DE" sz="1978">
              <a:latin typeface="Arial" pitchFamily="34" charset="0"/>
              <a:ea typeface="ＭＳ Ｐゴシック" pitchFamily="34" charset="-128"/>
            </a:endParaRPr>
          </a:p>
        </p:txBody>
      </p:sp>
      <p:sp>
        <p:nvSpPr>
          <p:cNvPr id="12" name="Pfeil nach oben und unten 11"/>
          <p:cNvSpPr/>
          <p:nvPr/>
        </p:nvSpPr>
        <p:spPr bwMode="auto">
          <a:xfrm>
            <a:off x="6036182" y="2173621"/>
            <a:ext cx="415496" cy="555353"/>
          </a:xfrm>
          <a:prstGeom prst="upDownArrow">
            <a:avLst/>
          </a:prstGeom>
          <a:solidFill>
            <a:schemeClr val="bg1">
              <a:lumMod val="6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75375" tIns="37687" rIns="75375" bIns="37687" numCol="1" rtlCol="0" anchor="t" anchorCtr="0" compatLnSpc="1">
            <a:prstTxWarp prst="textNoShape">
              <a:avLst/>
            </a:prstTxWarp>
          </a:bodyPr>
          <a:lstStyle/>
          <a:p>
            <a:pPr algn="ctr" defTabSz="753740" eaLnBrk="0" hangingPunct="0"/>
            <a:endParaRPr lang="de-DE" sz="1978">
              <a:solidFill>
                <a:schemeClr val="tx1"/>
              </a:solidFill>
              <a:latin typeface="Arial" pitchFamily="34" charset="0"/>
              <a:ea typeface="ＭＳ Ｐゴシック" pitchFamily="34" charset="-128"/>
            </a:endParaRPr>
          </a:p>
        </p:txBody>
      </p:sp>
      <p:sp>
        <p:nvSpPr>
          <p:cNvPr id="14" name="Foliennummernplatzhalter 6"/>
          <p:cNvSpPr>
            <a:spLocks noGrp="1"/>
          </p:cNvSpPr>
          <p:nvPr>
            <p:ph type="sldNum" sz="quarter" idx="10"/>
          </p:nvPr>
        </p:nvSpPr>
        <p:spPr>
          <a:xfrm>
            <a:off x="0" y="5135563"/>
            <a:ext cx="573088" cy="517525"/>
          </a:xfrm>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26A1C0A9-B027-45AA-B411-3215D0984E28}" type="slidenum">
              <a:rPr lang="de-DE" altLang="de-DE" sz="1000">
                <a:solidFill>
                  <a:srgbClr val="828480"/>
                </a:solidFill>
              </a:rPr>
              <a:pPr eaLnBrk="1" hangingPunct="1"/>
              <a:t>18</a:t>
            </a:fld>
            <a:endParaRPr lang="de-DE" altLang="de-DE" sz="1000" dirty="0">
              <a:solidFill>
                <a:srgbClr val="828480"/>
              </a:solidFill>
            </a:endParaRPr>
          </a:p>
        </p:txBody>
      </p:sp>
      <p:sp>
        <p:nvSpPr>
          <p:cNvPr id="15"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smtClean="0"/>
              <a:pPr>
                <a:defRPr/>
              </a:pPr>
              <a:t>9. August 2023</a:t>
            </a:fld>
            <a:endParaRPr lang="de-DE" altLang="de-DE" dirty="0">
              <a:solidFill>
                <a:schemeClr val="accent1"/>
              </a:solidFill>
            </a:endParaRPr>
          </a:p>
        </p:txBody>
      </p:sp>
      <p:grpSp>
        <p:nvGrpSpPr>
          <p:cNvPr id="17" name="Gruppieren 16"/>
          <p:cNvGrpSpPr/>
          <p:nvPr/>
        </p:nvGrpSpPr>
        <p:grpSpPr>
          <a:xfrm>
            <a:off x="645407" y="921790"/>
            <a:ext cx="3291910" cy="4240218"/>
            <a:chOff x="816778" y="895343"/>
            <a:chExt cx="3291910" cy="4240218"/>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78" y="895343"/>
              <a:ext cx="3291910" cy="2882356"/>
            </a:xfrm>
            <a:prstGeom prst="rect">
              <a:avLst/>
            </a:prstGeom>
          </p:spPr>
        </p:pic>
        <p:sp>
          <p:nvSpPr>
            <p:cNvPr id="16" name="Abgerundetes Rechteck 15"/>
            <p:cNvSpPr/>
            <p:nvPr/>
          </p:nvSpPr>
          <p:spPr bwMode="auto">
            <a:xfrm>
              <a:off x="943904" y="3739052"/>
              <a:ext cx="3068875" cy="1396509"/>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charset="0"/>
                  <a:ea typeface="ＭＳ Ｐゴシック" pitchFamily="1" charset="-128"/>
                </a:rPr>
                <a:t>підвищені вимоги (система сертифікації FSC + збереження природи)</a:t>
              </a:r>
              <a:endParaRPr kumimoji="0" lang="de-DE" sz="2000" b="0" i="0" u="none" strike="noStrike" cap="none" normalizeH="0" baseline="0" dirty="0">
                <a:ln>
                  <a:noFill/>
                </a:ln>
                <a:solidFill>
                  <a:schemeClr val="tx1"/>
                </a:solidFill>
                <a:effectLst/>
                <a:latin typeface="Arial" charset="0"/>
                <a:ea typeface="ＭＳ Ｐゴシック" pitchFamily="1" charset="-128"/>
              </a:endParaRPr>
            </a:p>
          </p:txBody>
        </p:sp>
      </p:grpSp>
      <p:sp>
        <p:nvSpPr>
          <p:cNvPr id="4" name="Textfeld 3"/>
          <p:cNvSpPr txBox="1"/>
          <p:nvPr/>
        </p:nvSpPr>
        <p:spPr>
          <a:xfrm>
            <a:off x="137160" y="214609"/>
            <a:ext cx="4169664" cy="400110"/>
          </a:xfrm>
          <a:prstGeom prst="rect">
            <a:avLst/>
          </a:prstGeom>
          <a:noFill/>
        </p:spPr>
        <p:txBody>
          <a:bodyPr wrap="square" rtlCol="0">
            <a:spAutoFit/>
          </a:bodyPr>
          <a:lstStyle/>
          <a:p>
            <a:r>
              <a:rPr lang="uk-UA" sz="2000" dirty="0">
                <a:latin typeface="+mj-lt"/>
              </a:rPr>
              <a:t>Процедура лісовпорядкування</a:t>
            </a:r>
            <a:endParaRPr lang="de-DE" sz="2000" dirty="0">
              <a:latin typeface="+mj-lt"/>
            </a:endParaRPr>
          </a:p>
        </p:txBody>
      </p:sp>
    </p:spTree>
    <p:extLst>
      <p:ext uri="{BB962C8B-B14F-4D97-AF65-F5344CB8AC3E}">
        <p14:creationId xmlns:p14="http://schemas.microsoft.com/office/powerpoint/2010/main" val="2441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liennummernplatzhalt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spcBef>
                <a:spcPct val="0"/>
              </a:spcBef>
              <a:buClrTx/>
              <a:buFontTx/>
              <a:buNone/>
            </a:pPr>
            <a:fld id="{BC932B13-5267-41EC-AA75-3322E064277C}" type="slidenum">
              <a:rPr lang="de-DE" altLang="de-DE" sz="1000" smtClean="0">
                <a:solidFill>
                  <a:srgbClr val="828480"/>
                </a:solidFill>
              </a:rPr>
              <a:pPr>
                <a:spcBef>
                  <a:spcPct val="0"/>
                </a:spcBef>
                <a:buClrTx/>
                <a:buFontTx/>
                <a:buNone/>
              </a:pPr>
              <a:t>19</a:t>
            </a:fld>
            <a:endParaRPr lang="de-DE" altLang="de-DE" sz="1000">
              <a:solidFill>
                <a:srgbClr val="828480"/>
              </a:solidFill>
            </a:endParaRPr>
          </a:p>
        </p:txBody>
      </p:sp>
      <p:sp>
        <p:nvSpPr>
          <p:cNvPr id="50180" name="Rectangle 2"/>
          <p:cNvSpPr>
            <a:spLocks noGrp="1" noChangeArrowheads="1"/>
          </p:cNvSpPr>
          <p:nvPr>
            <p:ph type="title" idx="4294967295"/>
          </p:nvPr>
        </p:nvSpPr>
        <p:spPr>
          <a:xfrm>
            <a:off x="361951" y="247650"/>
            <a:ext cx="4110990" cy="620713"/>
          </a:xfrm>
        </p:spPr>
        <p:txBody>
          <a:bodyPr/>
          <a:lstStyle/>
          <a:p>
            <a:pPr eaLnBrk="1" hangingPunct="1"/>
            <a:r>
              <a:rPr lang="uk-UA" altLang="de-DE" sz="1800" dirty="0"/>
              <a:t>Вибіркова інвентаризація</a:t>
            </a:r>
            <a:r>
              <a:rPr lang="de-DE" altLang="de-DE" sz="1800" dirty="0"/>
              <a:t> WISA</a:t>
            </a:r>
          </a:p>
        </p:txBody>
      </p:sp>
      <p:pic>
        <p:nvPicPr>
          <p:cNvPr id="50184" name="Picture 3" descr="G:\Abt\18-WISA\10_Bilder\Bilder LWI 2017\P108016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79" y="1049338"/>
            <a:ext cx="2627263" cy="196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G:\Abt\18-WISA\10_Bilder\Bilder LWI 2017\P108015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57841" y="3266441"/>
            <a:ext cx="1476137" cy="196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7520"/>
          <a:stretch/>
        </p:blipFill>
        <p:spPr bwMode="auto">
          <a:xfrm>
            <a:off x="4685354" y="3097549"/>
            <a:ext cx="2650165" cy="213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Lst>
        </p:spPr>
      </p:pic>
      <p:pic>
        <p:nvPicPr>
          <p:cNvPr id="12" name="Picture 6" descr="G:\Abt\18-WISA\10_Bilder\IMG_20170504_091346819.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97179" y="3097549"/>
            <a:ext cx="2634947" cy="21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FORST-FS-2601\Abt-44\Ref-44\Abt\18-WISA\10_Schulung\0_Bilder Schulung\P1050905.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711677" y="1049338"/>
            <a:ext cx="2623843" cy="196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descr="Bildschirmausschnitt"/>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32102" y="1068418"/>
            <a:ext cx="1519270" cy="2137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feld 1"/>
          <p:cNvSpPr txBox="1"/>
          <p:nvPr/>
        </p:nvSpPr>
        <p:spPr>
          <a:xfrm>
            <a:off x="218353" y="47595"/>
            <a:ext cx="4978145" cy="400110"/>
          </a:xfrm>
          <a:prstGeom prst="rect">
            <a:avLst/>
          </a:prstGeom>
          <a:noFill/>
        </p:spPr>
        <p:txBody>
          <a:bodyPr wrap="square" rtlCol="0">
            <a:spAutoFit/>
          </a:bodyPr>
          <a:lstStyle/>
          <a:p>
            <a:r>
              <a:rPr lang="uk-UA" sz="2000" dirty="0">
                <a:latin typeface="+mj-lt"/>
              </a:rPr>
              <a:t>Методи і технологічні процеси</a:t>
            </a:r>
            <a:endParaRPr lang="de-DE" sz="2000" dirty="0">
              <a:latin typeface="+mj-lt"/>
            </a:endParaRPr>
          </a:p>
        </p:txBody>
      </p:sp>
    </p:spTree>
    <p:extLst>
      <p:ext uri="{BB962C8B-B14F-4D97-AF65-F5344CB8AC3E}">
        <p14:creationId xmlns:p14="http://schemas.microsoft.com/office/powerpoint/2010/main" val="58355723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911013" y="292608"/>
            <a:ext cx="3337602" cy="989782"/>
          </a:xfrm>
        </p:spPr>
        <p:txBody>
          <a:bodyPr/>
          <a:lstStyle/>
          <a:p>
            <a:r>
              <a:rPr lang="ru-RU" altLang="de-DE" dirty="0"/>
              <a:t>Лісовпорядкування в </a:t>
            </a:r>
            <a:r>
              <a:rPr lang="ru-RU" altLang="de-DE" b="1" dirty="0"/>
              <a:t>законодавчому органі: Федерація</a:t>
            </a:r>
            <a:endParaRPr lang="de-DE" altLang="de-DE" b="1" dirty="0"/>
          </a:p>
        </p:txBody>
      </p:sp>
      <p:sp>
        <p:nvSpPr>
          <p:cNvPr id="4" name="Foliennummernplatzhalter 3"/>
          <p:cNvSpPr>
            <a:spLocks noGrp="1"/>
          </p:cNvSpPr>
          <p:nvPr>
            <p:ph type="sldNum" sz="quarter" idx="10"/>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DB29E8DB-2F52-4033-BB66-52E05CCDDE22}" type="slidenum">
              <a:rPr lang="de-DE" altLang="de-DE" sz="1000">
                <a:solidFill>
                  <a:srgbClr val="828480"/>
                </a:solidFill>
              </a:rPr>
              <a:pPr eaLnBrk="1" hangingPunct="1"/>
              <a:t>2</a:t>
            </a:fld>
            <a:endParaRPr lang="de-DE" altLang="de-DE" sz="1000">
              <a:solidFill>
                <a:srgbClr val="828480"/>
              </a:solidFill>
            </a:endParaRPr>
          </a:p>
        </p:txBody>
      </p:sp>
      <p:sp>
        <p:nvSpPr>
          <p:cNvPr id="2" name="Textfeld 1"/>
          <p:cNvSpPr txBox="1"/>
          <p:nvPr/>
        </p:nvSpPr>
        <p:spPr>
          <a:xfrm>
            <a:off x="286544" y="1863852"/>
            <a:ext cx="7097236" cy="1384995"/>
          </a:xfrm>
          <a:prstGeom prst="rect">
            <a:avLst/>
          </a:prstGeom>
          <a:noFill/>
        </p:spPr>
        <p:txBody>
          <a:bodyPr wrap="square" rtlCol="0">
            <a:spAutoFit/>
          </a:bodyPr>
          <a:lstStyle/>
          <a:p>
            <a:r>
              <a:rPr lang="ru-RU" sz="2000" b="1" dirty="0"/>
              <a:t>Федеральний лісовий закон </a:t>
            </a:r>
            <a:r>
              <a:rPr lang="de-DE" sz="1600" dirty="0"/>
              <a:t> </a:t>
            </a:r>
            <a:r>
              <a:rPr lang="uk-UA" sz="1600" dirty="0"/>
              <a:t>від </a:t>
            </a:r>
            <a:r>
              <a:rPr lang="de-DE" sz="1600" dirty="0"/>
              <a:t>2. </a:t>
            </a:r>
            <a:r>
              <a:rPr lang="uk-UA" sz="1600" dirty="0"/>
              <a:t>травня</a:t>
            </a:r>
            <a:r>
              <a:rPr lang="de-DE" sz="1600" dirty="0"/>
              <a:t> 1975:</a:t>
            </a:r>
          </a:p>
          <a:p>
            <a:pPr defTabSz="360000">
              <a:buFont typeface="Microsoft Sans Serif" panose="020B0604020202020204" pitchFamily="34" charset="0"/>
              <a:buChar char="§"/>
            </a:pPr>
            <a:r>
              <a:rPr lang="de-DE" sz="1600" dirty="0"/>
              <a:t>11 </a:t>
            </a:r>
            <a:r>
              <a:rPr lang="ru-RU" sz="1600" dirty="0"/>
              <a:t>зобов'язує до належного та сталого управління лісом; земельне законодавство повинно принаймні регулювати обов'язок повністю засаджувати вирубані ділянки</a:t>
            </a:r>
            <a:r>
              <a:rPr lang="de-DE" sz="1600" dirty="0"/>
              <a:t>.</a:t>
            </a:r>
          </a:p>
          <a:p>
            <a:pPr>
              <a:buFont typeface="Microsoft Sans Serif" panose="020B0604020202020204" pitchFamily="34" charset="0"/>
              <a:buChar char="§"/>
            </a:pPr>
            <a:r>
              <a:rPr lang="de-DE" sz="1600" dirty="0"/>
              <a:t> 41a </a:t>
            </a:r>
            <a:r>
              <a:rPr lang="ru-RU" sz="1600" dirty="0"/>
              <a:t>зобов'язує проводити загальнонаціональні лісові обстеження</a:t>
            </a:r>
            <a:endParaRPr lang="de-DE" sz="1600" dirty="0"/>
          </a:p>
        </p:txBody>
      </p:sp>
      <p:sp>
        <p:nvSpPr>
          <p:cNvPr id="8"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smtClean="0"/>
              <a:pPr>
                <a:defRPr/>
              </a:pPr>
              <a:t>9. August 2023</a:t>
            </a:fld>
            <a:endParaRPr lang="de-DE" altLang="de-DE" dirty="0">
              <a:solidFill>
                <a:schemeClr val="accent1"/>
              </a:solidFill>
            </a:endParaRPr>
          </a:p>
        </p:txBody>
      </p:sp>
    </p:spTree>
    <p:extLst>
      <p:ext uri="{BB962C8B-B14F-4D97-AF65-F5344CB8AC3E}">
        <p14:creationId xmlns:p14="http://schemas.microsoft.com/office/powerpoint/2010/main" val="3595514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1951" y="361950"/>
            <a:ext cx="4088130" cy="552450"/>
          </a:xfrm>
        </p:spPr>
        <p:txBody>
          <a:bodyPr/>
          <a:lstStyle/>
          <a:p>
            <a:pPr eaLnBrk="1" hangingPunct="1"/>
            <a:r>
              <a:rPr lang="de-DE" altLang="de-DE" dirty="0"/>
              <a:t>WISA-</a:t>
            </a:r>
            <a:r>
              <a:rPr lang="uk-UA" altLang="de-DE" dirty="0"/>
              <a:t>методологія</a:t>
            </a:r>
            <a:r>
              <a:rPr lang="de-DE" altLang="de-DE" dirty="0"/>
              <a:t>: </a:t>
            </a:r>
            <a:br>
              <a:rPr lang="uk-UA" altLang="de-DE" dirty="0"/>
            </a:br>
            <a:r>
              <a:rPr lang="uk-UA" altLang="de-DE" dirty="0"/>
              <a:t>Сітка відбору проб</a:t>
            </a:r>
            <a:endParaRPr lang="de-DE" altLang="de-DE" dirty="0"/>
          </a:p>
        </p:txBody>
      </p:sp>
      <p:sp>
        <p:nvSpPr>
          <p:cNvPr id="48132" name="Rectangle 8"/>
          <p:cNvSpPr>
            <a:spLocks noChangeArrowheads="1"/>
          </p:cNvSpPr>
          <p:nvPr/>
        </p:nvSpPr>
        <p:spPr bwMode="auto">
          <a:xfrm>
            <a:off x="0" y="0"/>
            <a:ext cx="1524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02" tIns="37751" rIns="75502" bIns="37751">
            <a:spAutoFit/>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eaLnBrk="1" hangingPunct="1">
              <a:spcBef>
                <a:spcPct val="0"/>
              </a:spcBef>
              <a:buClrTx/>
              <a:buFontTx/>
              <a:buNone/>
            </a:pPr>
            <a:endParaRPr lang="de-DE" altLang="de-DE" sz="1600"/>
          </a:p>
        </p:txBody>
      </p:sp>
      <p:sp>
        <p:nvSpPr>
          <p:cNvPr id="48133"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20</a:t>
            </a:fld>
            <a:endParaRPr lang="de-DE" altLang="de-DE" sz="1000" dirty="0">
              <a:solidFill>
                <a:srgbClr val="828480"/>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1561507887"/>
              </p:ext>
            </p:extLst>
          </p:nvPr>
        </p:nvGraphicFramePr>
        <p:xfrm>
          <a:off x="167323" y="914400"/>
          <a:ext cx="7226615" cy="4693284"/>
        </p:xfrm>
        <a:graphic>
          <a:graphicData uri="http://schemas.openxmlformats.org/drawingml/2006/table">
            <a:tbl>
              <a:tblPr firstRow="1" bandRow="1">
                <a:tableStyleId>{D27102A9-8310-4765-A935-A1911B00CA55}</a:tableStyleId>
              </a:tblPr>
              <a:tblGrid>
                <a:gridCol w="3546960">
                  <a:extLst>
                    <a:ext uri="{9D8B030D-6E8A-4147-A177-3AD203B41FA5}">
                      <a16:colId xmlns:a16="http://schemas.microsoft.com/office/drawing/2014/main" val="20000"/>
                    </a:ext>
                  </a:extLst>
                </a:gridCol>
                <a:gridCol w="3679655">
                  <a:extLst>
                    <a:ext uri="{9D8B030D-6E8A-4147-A177-3AD203B41FA5}">
                      <a16:colId xmlns:a16="http://schemas.microsoft.com/office/drawing/2014/main" val="20001"/>
                    </a:ext>
                  </a:extLst>
                </a:gridCol>
              </a:tblGrid>
              <a:tr h="2145669">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0"/>
                  </a:ext>
                </a:extLst>
              </a:tr>
              <a:tr h="999697">
                <a:tc>
                  <a:txBody>
                    <a:bodyPr/>
                    <a:lstStyle/>
                    <a:p>
                      <a:r>
                        <a:rPr lang="ru-RU" sz="1400" dirty="0"/>
                        <a:t>Доступна загальнодержавна мережа 200 х 200 м; Проведено попереднє уточнення лісового фонду за допомогою оперативної карти.</a:t>
                      </a:r>
                      <a:endParaRPr lang="de-DE" sz="1400" dirty="0"/>
                    </a:p>
                  </a:txBody>
                  <a:tcPr/>
                </a:tc>
                <a:tc>
                  <a:txBody>
                    <a:bodyPr/>
                    <a:lstStyle/>
                    <a:p>
                      <a:r>
                        <a:rPr lang="uk-UA" sz="1400" dirty="0"/>
                        <a:t>Постійна процедура = підземне маркування</a:t>
                      </a:r>
                      <a:endParaRPr lang="de-DE" sz="1400" dirty="0"/>
                    </a:p>
                  </a:txBody>
                  <a:tcPr/>
                </a:tc>
                <a:extLst>
                  <a:ext uri="{0D108BD9-81ED-4DB2-BD59-A6C34878D82A}">
                    <a16:rowId xmlns:a16="http://schemas.microsoft.com/office/drawing/2014/main" val="10001"/>
                  </a:ext>
                </a:extLst>
              </a:tr>
              <a:tr h="548221">
                <a:tc>
                  <a:txBody>
                    <a:bodyPr/>
                    <a:lstStyle/>
                    <a:p>
                      <a:r>
                        <a:rPr lang="uk-UA" sz="1400" dirty="0"/>
                        <a:t>Встановлення прохідності</a:t>
                      </a:r>
                    </a:p>
                    <a:p>
                      <a:r>
                        <a:rPr lang="uk-UA" sz="1400" dirty="0"/>
                        <a:t>Вкриті та не вкриті лісом</a:t>
                      </a:r>
                      <a:endParaRPr lang="de-DE" sz="1400" dirty="0"/>
                    </a:p>
                  </a:txBody>
                  <a:tcPr/>
                </a:tc>
                <a:tc>
                  <a:txBody>
                    <a:bodyPr/>
                    <a:lstStyle/>
                    <a:p>
                      <a:r>
                        <a:rPr lang="uk-UA" sz="1400" dirty="0"/>
                        <a:t>Тимчасове маркування лісовідновлення</a:t>
                      </a:r>
                      <a:endParaRPr lang="de-DE" sz="1400" dirty="0"/>
                    </a:p>
                    <a:p>
                      <a:endParaRPr lang="de-DE" sz="1400" dirty="0"/>
                    </a:p>
                  </a:txBody>
                  <a:tcPr/>
                </a:tc>
                <a:extLst>
                  <a:ext uri="{0D108BD9-81ED-4DB2-BD59-A6C34878D82A}">
                    <a16:rowId xmlns:a16="http://schemas.microsoft.com/office/drawing/2014/main" val="10002"/>
                  </a:ext>
                </a:extLst>
              </a:tr>
              <a:tr h="999697">
                <a:tc>
                  <a:txBody>
                    <a:bodyPr/>
                    <a:lstStyle/>
                    <a:p>
                      <a:r>
                        <a:rPr lang="uk-UA" sz="1400" dirty="0"/>
                        <a:t>близько</a:t>
                      </a:r>
                      <a:r>
                        <a:rPr lang="de-DE" sz="1400" dirty="0"/>
                        <a:t> 5.000 – 8.000 </a:t>
                      </a:r>
                      <a:r>
                        <a:rPr lang="uk-UA" sz="1400" dirty="0"/>
                        <a:t>точок за рік</a:t>
                      </a:r>
                      <a:endParaRPr lang="de-DE" sz="1400" dirty="0"/>
                    </a:p>
                    <a:p>
                      <a:r>
                        <a:rPr lang="uk-UA" sz="1400" dirty="0"/>
                        <a:t>близько</a:t>
                      </a:r>
                      <a:r>
                        <a:rPr lang="de-DE" sz="1400" dirty="0"/>
                        <a:t> 425 </a:t>
                      </a:r>
                      <a:r>
                        <a:rPr lang="uk-UA" sz="1400" dirty="0"/>
                        <a:t>ділянок </a:t>
                      </a:r>
                      <a:r>
                        <a:rPr lang="de-DE" sz="1400" dirty="0"/>
                        <a:t>LW</a:t>
                      </a:r>
                      <a:r>
                        <a:rPr lang="uk-UA" sz="1400" dirty="0"/>
                        <a:t> район</a:t>
                      </a:r>
                      <a:endParaRPr lang="de-DE" sz="1400" dirty="0"/>
                    </a:p>
                    <a:p>
                      <a:r>
                        <a:rPr lang="de-DE" sz="1400" dirty="0"/>
                        <a:t>(</a:t>
                      </a:r>
                      <a:r>
                        <a:rPr lang="uk-UA" sz="1400" dirty="0"/>
                        <a:t>Мета</a:t>
                      </a:r>
                      <a:r>
                        <a:rPr lang="de-DE" sz="1400" dirty="0"/>
                        <a:t>: </a:t>
                      </a:r>
                      <a:r>
                        <a:rPr lang="uk-UA" sz="1400" dirty="0"/>
                        <a:t>Запас насадження</a:t>
                      </a:r>
                      <a:r>
                        <a:rPr lang="de-DE" sz="1400" dirty="0"/>
                        <a:t> SE95 &lt;</a:t>
                      </a:r>
                      <a:r>
                        <a:rPr lang="de-DE" sz="1400" baseline="0" dirty="0"/>
                        <a:t> 5% </a:t>
                      </a:r>
                      <a:r>
                        <a:rPr lang="de-DE" sz="1400" baseline="0" dirty="0" err="1"/>
                        <a:t>FoB</a:t>
                      </a:r>
                      <a:r>
                        <a:rPr lang="de-DE" sz="1400" baseline="0" dirty="0"/>
                        <a:t> / &lt;10% Rev)</a:t>
                      </a:r>
                      <a:endParaRPr lang="de-DE" sz="1400" dirty="0"/>
                    </a:p>
                  </a:txBody>
                  <a:tcPr/>
                </a:tc>
                <a:tc>
                  <a:txBody>
                    <a:bodyPr/>
                    <a:lstStyle/>
                    <a:p>
                      <a:r>
                        <a:rPr lang="ru-RU" sz="1400" dirty="0"/>
                        <a:t>Включення в договір на виконання робіт проведення контролю (% </a:t>
                      </a:r>
                      <a:r>
                        <a:rPr lang="en-GB" sz="1400" dirty="0"/>
                        <a:t>der STP</a:t>
                      </a:r>
                      <a:r>
                        <a:rPr lang="ru-RU" sz="1400" dirty="0"/>
                        <a:t>) власними співробітниками</a:t>
                      </a:r>
                      <a:endParaRPr lang="de-DE" sz="1400" dirty="0"/>
                    </a:p>
                  </a:txBody>
                  <a:tcPr/>
                </a:tc>
                <a:extLst>
                  <a:ext uri="{0D108BD9-81ED-4DB2-BD59-A6C34878D82A}">
                    <a16:rowId xmlns:a16="http://schemas.microsoft.com/office/drawing/2014/main" val="10003"/>
                  </a:ext>
                </a:extLst>
              </a:tr>
            </a:tbl>
          </a:graphicData>
        </a:graphic>
      </p:graphicFrame>
      <p:pic>
        <p:nvPicPr>
          <p:cNvPr id="11264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43105" y="1014833"/>
            <a:ext cx="3279673" cy="192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descr="G:\Abt\18-WISA\10_Bilder\2017 WISA\WP_20170905_13_36_16_Pr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488022" y="1014833"/>
            <a:ext cx="1881699" cy="190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J:\DCIM\120CANON\IMG_066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77271" y="1014833"/>
            <a:ext cx="1430654" cy="190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4"/>
          <p:cNvSpPr txBox="1">
            <a:spLocks/>
          </p:cNvSpPr>
          <p:nvPr/>
        </p:nvSpPr>
        <p:spPr bwMode="auto">
          <a:xfrm>
            <a:off x="704056" y="5153850"/>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a:t>|   </a:t>
            </a:r>
            <a:fld id="{800C180B-4EE9-45E3-8EBA-2F5B3E372224}" type="datetime4">
              <a:rPr lang="de-DE" altLang="de-DE" smtClean="0"/>
              <a:pPr>
                <a:defRPr/>
              </a:pPr>
              <a:t>9. August 2023</a:t>
            </a:fld>
            <a:r>
              <a:rPr lang="de-DE" altLang="de-DE" dirty="0"/>
              <a:t>  |</a:t>
            </a:r>
            <a:endParaRPr lang="de-DE" altLang="de-DE" dirty="0">
              <a:solidFill>
                <a:schemeClr val="accent1"/>
              </a:solidFill>
            </a:endParaRPr>
          </a:p>
        </p:txBody>
      </p:sp>
    </p:spTree>
    <p:extLst>
      <p:ext uri="{BB962C8B-B14F-4D97-AF65-F5344CB8AC3E}">
        <p14:creationId xmlns:p14="http://schemas.microsoft.com/office/powerpoint/2010/main" val="3846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lussdiagramm: Datenträger mit direktem Zugriff 77"/>
          <p:cNvSpPr/>
          <p:nvPr/>
        </p:nvSpPr>
        <p:spPr bwMode="auto">
          <a:xfrm>
            <a:off x="4233334" y="2302035"/>
            <a:ext cx="2031858" cy="1133475"/>
          </a:xfrm>
          <a:prstGeom prst="flowChartMagneticDrum">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ea typeface="ＭＳ Ｐゴシック" pitchFamily="1" charset="-128"/>
              </a:rPr>
              <a:t>WISA - DA</a:t>
            </a:r>
          </a:p>
        </p:txBody>
      </p:sp>
      <p:pic>
        <p:nvPicPr>
          <p:cNvPr id="57352" name="Picture 6" descr="F:\1 Forstplanung\WISA\23_Datensicherung Fülöp\_Projekt_WISA_2011_2014\03d_WISA_DE\02_Software_WISA_DE\10_Daten_fuer_EBN\20121116_Icons\Icon_Auswertemodu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85850" y="2714795"/>
            <a:ext cx="505249" cy="50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
          <p:cNvSpPr txBox="1">
            <a:spLocks noChangeArrowheads="1"/>
          </p:cNvSpPr>
          <p:nvPr/>
        </p:nvSpPr>
        <p:spPr bwMode="auto">
          <a:xfrm>
            <a:off x="400844" y="308553"/>
            <a:ext cx="4110990" cy="62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 charset="-128"/>
              </a:defRPr>
            </a:lvl2pPr>
            <a:lvl3pPr algn="l" rtl="0" eaLnBrk="0" fontAlgn="base" hangingPunct="0">
              <a:spcBef>
                <a:spcPct val="0"/>
              </a:spcBef>
              <a:spcAft>
                <a:spcPct val="0"/>
              </a:spcAft>
              <a:defRPr sz="2100">
                <a:solidFill>
                  <a:schemeClr val="tx2"/>
                </a:solidFill>
                <a:latin typeface="Arial" charset="0"/>
                <a:ea typeface="ＭＳ Ｐゴシック" pitchFamily="1" charset="-128"/>
              </a:defRPr>
            </a:lvl3pPr>
            <a:lvl4pPr algn="l" rtl="0" eaLnBrk="0" fontAlgn="base" hangingPunct="0">
              <a:spcBef>
                <a:spcPct val="0"/>
              </a:spcBef>
              <a:spcAft>
                <a:spcPct val="0"/>
              </a:spcAft>
              <a:defRPr sz="2100">
                <a:solidFill>
                  <a:schemeClr val="tx2"/>
                </a:solidFill>
                <a:latin typeface="Arial" charset="0"/>
                <a:ea typeface="ＭＳ Ｐゴシック" pitchFamily="1" charset="-128"/>
              </a:defRPr>
            </a:lvl4pPr>
            <a:lvl5pPr algn="l" rtl="0" eaLnBrk="0" fontAlgn="base" hangingPunct="0">
              <a:spcBef>
                <a:spcPct val="0"/>
              </a:spcBef>
              <a:spcAft>
                <a:spcPct val="0"/>
              </a:spcAft>
              <a:defRPr sz="2100">
                <a:solidFill>
                  <a:schemeClr val="tx2"/>
                </a:solidFill>
                <a:latin typeface="Arial" charset="0"/>
                <a:ea typeface="ＭＳ Ｐゴシック" pitchFamily="1" charset="-128"/>
              </a:defRPr>
            </a:lvl5pPr>
            <a:lvl6pPr marL="377450" algn="l" rtl="0" fontAlgn="base">
              <a:spcBef>
                <a:spcPct val="0"/>
              </a:spcBef>
              <a:spcAft>
                <a:spcPct val="0"/>
              </a:spcAft>
              <a:defRPr sz="2100">
                <a:solidFill>
                  <a:schemeClr val="tx2"/>
                </a:solidFill>
                <a:latin typeface="Arial" charset="0"/>
                <a:ea typeface="ＭＳ Ｐゴシック" pitchFamily="1" charset="-128"/>
              </a:defRPr>
            </a:lvl6pPr>
            <a:lvl7pPr marL="754900" algn="l" rtl="0" fontAlgn="base">
              <a:spcBef>
                <a:spcPct val="0"/>
              </a:spcBef>
              <a:spcAft>
                <a:spcPct val="0"/>
              </a:spcAft>
              <a:defRPr sz="2100">
                <a:solidFill>
                  <a:schemeClr val="tx2"/>
                </a:solidFill>
                <a:latin typeface="Arial" charset="0"/>
                <a:ea typeface="ＭＳ Ｐゴシック" pitchFamily="1" charset="-128"/>
              </a:defRPr>
            </a:lvl7pPr>
            <a:lvl8pPr marL="1132349" algn="l" rtl="0" fontAlgn="base">
              <a:spcBef>
                <a:spcPct val="0"/>
              </a:spcBef>
              <a:spcAft>
                <a:spcPct val="0"/>
              </a:spcAft>
              <a:defRPr sz="2100">
                <a:solidFill>
                  <a:schemeClr val="tx2"/>
                </a:solidFill>
                <a:latin typeface="Arial" charset="0"/>
                <a:ea typeface="ＭＳ Ｐゴシック" pitchFamily="1" charset="-128"/>
              </a:defRPr>
            </a:lvl8pPr>
            <a:lvl9pPr marL="1509798" algn="l" rtl="0" fontAlgn="base">
              <a:spcBef>
                <a:spcPct val="0"/>
              </a:spcBef>
              <a:spcAft>
                <a:spcPct val="0"/>
              </a:spcAft>
              <a:defRPr sz="2100">
                <a:solidFill>
                  <a:schemeClr val="tx2"/>
                </a:solidFill>
                <a:latin typeface="Arial" charset="0"/>
                <a:ea typeface="ＭＳ Ｐゴシック" pitchFamily="1" charset="-128"/>
              </a:defRPr>
            </a:lvl9pPr>
          </a:lstStyle>
          <a:p>
            <a:pPr eaLnBrk="1" hangingPunct="1"/>
            <a:r>
              <a:rPr lang="de-DE" altLang="de-DE" kern="0" dirty="0"/>
              <a:t>WISA-</a:t>
            </a:r>
            <a:r>
              <a:rPr lang="uk-UA" altLang="de-DE" kern="0" dirty="0"/>
              <a:t>методологія</a:t>
            </a:r>
            <a:r>
              <a:rPr lang="de-DE" altLang="de-DE" kern="0" dirty="0"/>
              <a:t>:</a:t>
            </a:r>
          </a:p>
          <a:p>
            <a:pPr eaLnBrk="1" hangingPunct="1"/>
            <a:r>
              <a:rPr lang="uk-UA" altLang="de-DE" kern="0" dirty="0"/>
              <a:t>Управління даними</a:t>
            </a:r>
            <a:endParaRPr lang="de-DE" altLang="de-DE" kern="0" dirty="0"/>
          </a:p>
        </p:txBody>
      </p:sp>
      <p:sp>
        <p:nvSpPr>
          <p:cNvPr id="2" name="Flussdiagramm: Datenträger mit direktem Zugriff 1"/>
          <p:cNvSpPr/>
          <p:nvPr/>
        </p:nvSpPr>
        <p:spPr bwMode="auto">
          <a:xfrm>
            <a:off x="1934720" y="2298780"/>
            <a:ext cx="2031858" cy="1133475"/>
          </a:xfrm>
          <a:prstGeom prst="flowChartMagneticDrum">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ea typeface="ＭＳ Ｐゴシック" pitchFamily="1" charset="-128"/>
              </a:rPr>
              <a:t>WISA - DE</a:t>
            </a:r>
          </a:p>
        </p:txBody>
      </p:sp>
      <p:pic>
        <p:nvPicPr>
          <p:cNvPr id="113666" name="Picture 2"/>
          <p:cNvPicPr>
            <a:picLocks noChangeAspect="1" noChangeArrowheads="1"/>
          </p:cNvPicPr>
          <p:nvPr/>
        </p:nvPicPr>
        <p:blipFill rotWithShape="1">
          <a:blip r:embed="rId3" cstate="print">
            <a:clrChange>
              <a:clrFrom>
                <a:srgbClr val="666666"/>
              </a:clrFrom>
              <a:clrTo>
                <a:srgbClr val="666666">
                  <a:alpha val="0"/>
                </a:srgbClr>
              </a:clrTo>
            </a:clrChange>
            <a:extLst>
              <a:ext uri="{28A0092B-C50C-407E-A947-70E740481C1C}">
                <a14:useLocalDpi xmlns:a14="http://schemas.microsoft.com/office/drawing/2010/main"/>
              </a:ext>
            </a:extLst>
          </a:blip>
          <a:srcRect l="12892" r="13471"/>
          <a:stretch/>
        </p:blipFill>
        <p:spPr bwMode="auto">
          <a:xfrm>
            <a:off x="2059868" y="2546812"/>
            <a:ext cx="1302457" cy="84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ussdiagramm: Vordefinierter Prozess 4"/>
          <p:cNvSpPr/>
          <p:nvPr/>
        </p:nvSpPr>
        <p:spPr bwMode="auto">
          <a:xfrm>
            <a:off x="256566" y="1257302"/>
            <a:ext cx="1207380" cy="723898"/>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uk-UA" sz="1400" dirty="0">
                <a:latin typeface="Arial" charset="0"/>
                <a:ea typeface="ＭＳ Ｐゴシック" pitchFamily="1" charset="-128"/>
              </a:rPr>
              <a:t>Переда-ча</a:t>
            </a:r>
            <a:r>
              <a:rPr kumimoji="0" lang="uk-UA" sz="1400" b="0" i="0" u="none" strike="noStrike" cap="none" normalizeH="0" baseline="0" dirty="0">
                <a:ln>
                  <a:noFill/>
                </a:ln>
                <a:solidFill>
                  <a:schemeClr val="tx1"/>
                </a:solidFill>
                <a:effectLst/>
                <a:latin typeface="Arial" charset="0"/>
                <a:ea typeface="ＭＳ Ｐゴシック" pitchFamily="1" charset="-128"/>
              </a:rPr>
              <a:t> даних</a:t>
            </a:r>
            <a:endParaRPr kumimoji="0" lang="de-DE" sz="1400" b="0" i="0" u="none" strike="noStrike" cap="none" normalizeH="0" baseline="0" dirty="0">
              <a:ln>
                <a:noFill/>
              </a:ln>
              <a:solidFill>
                <a:schemeClr val="tx1"/>
              </a:solidFill>
              <a:effectLst/>
              <a:latin typeface="Arial" charset="0"/>
              <a:ea typeface="ＭＳ Ｐゴシック" pitchFamily="1" charset="-128"/>
            </a:endParaRPr>
          </a:p>
        </p:txBody>
      </p:sp>
      <p:sp>
        <p:nvSpPr>
          <p:cNvPr id="35" name="Flussdiagramm: Vordefinierter Prozess 34"/>
          <p:cNvSpPr/>
          <p:nvPr/>
        </p:nvSpPr>
        <p:spPr bwMode="auto">
          <a:xfrm>
            <a:off x="245518" y="3375105"/>
            <a:ext cx="1218428" cy="701596"/>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a:ln>
                  <a:noFill/>
                </a:ln>
                <a:solidFill>
                  <a:schemeClr val="tx1"/>
                </a:solidFill>
                <a:effectLst/>
                <a:latin typeface="Arial" charset="0"/>
                <a:ea typeface="ＭＳ Ｐゴシック" pitchFamily="1" charset="-128"/>
              </a:rPr>
              <a:t>Перевірка даних</a:t>
            </a:r>
            <a:endParaRPr kumimoji="0" lang="de-DE" sz="1400" b="0" i="0" u="none" strike="noStrike" cap="none" normalizeH="0" baseline="0" dirty="0">
              <a:ln>
                <a:noFill/>
              </a:ln>
              <a:solidFill>
                <a:schemeClr val="tx1"/>
              </a:solidFill>
              <a:effectLst/>
              <a:latin typeface="Arial" charset="0"/>
              <a:ea typeface="ＭＳ Ｐゴシック" pitchFamily="1" charset="-128"/>
            </a:endParaRPr>
          </a:p>
        </p:txBody>
      </p:sp>
      <p:sp>
        <p:nvSpPr>
          <p:cNvPr id="36" name="Flussdiagramm: Vordefinierter Prozess 35"/>
          <p:cNvSpPr/>
          <p:nvPr/>
        </p:nvSpPr>
        <p:spPr bwMode="auto">
          <a:xfrm>
            <a:off x="234469" y="4276726"/>
            <a:ext cx="1240527" cy="858836"/>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a:ln>
                  <a:noFill/>
                </a:ln>
                <a:solidFill>
                  <a:schemeClr val="tx1"/>
                </a:solidFill>
                <a:effectLst/>
                <a:latin typeface="Arial" charset="0"/>
                <a:ea typeface="ＭＳ Ｐゴシック" pitchFamily="1" charset="-128"/>
              </a:rPr>
              <a:t>Польо-вий контроль</a:t>
            </a:r>
            <a:endParaRPr kumimoji="0" lang="de-DE" sz="1400" b="0" i="0" u="none" strike="noStrike" cap="none" normalizeH="0" baseline="0" dirty="0">
              <a:ln>
                <a:noFill/>
              </a:ln>
              <a:solidFill>
                <a:schemeClr val="tx1"/>
              </a:solidFill>
              <a:effectLst/>
              <a:latin typeface="Arial" charset="0"/>
              <a:ea typeface="ＭＳ Ｐゴシック" pitchFamily="1" charset="-128"/>
            </a:endParaRPr>
          </a:p>
        </p:txBody>
      </p:sp>
      <p:sp>
        <p:nvSpPr>
          <p:cNvPr id="37" name="Flussdiagramm: Vordefinierter Prozess 36"/>
          <p:cNvSpPr/>
          <p:nvPr/>
        </p:nvSpPr>
        <p:spPr bwMode="auto">
          <a:xfrm>
            <a:off x="245518" y="2109035"/>
            <a:ext cx="1229478" cy="723898"/>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a:ln>
                  <a:noFill/>
                </a:ln>
                <a:solidFill>
                  <a:schemeClr val="tx1"/>
                </a:solidFill>
                <a:effectLst/>
                <a:latin typeface="Arial" charset="0"/>
                <a:ea typeface="ＭＳ Ｐゴシック" pitchFamily="1" charset="-128"/>
              </a:rPr>
              <a:t>Польо-вий збір даних        </a:t>
            </a:r>
            <a:endParaRPr kumimoji="0" lang="de-DE" sz="1400" b="0" i="0" u="none" strike="noStrike" cap="none" normalizeH="0" baseline="0" dirty="0">
              <a:ln>
                <a:noFill/>
              </a:ln>
              <a:solidFill>
                <a:schemeClr val="tx1"/>
              </a:solidFill>
              <a:effectLst/>
              <a:latin typeface="Arial" charset="0"/>
              <a:ea typeface="ＭＳ Ｐゴシック" pitchFamily="1" charset="-128"/>
            </a:endParaRPr>
          </a:p>
        </p:txBody>
      </p:sp>
      <p:cxnSp>
        <p:nvCxnSpPr>
          <p:cNvPr id="7" name="Gewinkelte Verbindung 6"/>
          <p:cNvCxnSpPr>
            <a:stCxn id="5" idx="3"/>
            <a:endCxn id="2" idx="0"/>
          </p:cNvCxnSpPr>
          <p:nvPr/>
        </p:nvCxnSpPr>
        <p:spPr bwMode="auto">
          <a:xfrm>
            <a:off x="1463946" y="1619251"/>
            <a:ext cx="1486703" cy="679529"/>
          </a:xfrm>
          <a:prstGeom prst="bentConnector2">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winkelte Verbindung 9"/>
          <p:cNvCxnSpPr>
            <a:stCxn id="37" idx="3"/>
            <a:endCxn id="2" idx="1"/>
          </p:cNvCxnSpPr>
          <p:nvPr/>
        </p:nvCxnSpPr>
        <p:spPr bwMode="auto">
          <a:xfrm>
            <a:off x="1474996" y="2470984"/>
            <a:ext cx="459724" cy="394534"/>
          </a:xfrm>
          <a:prstGeom prst="bentConnector3">
            <a:avLst>
              <a:gd name="adj1" fmla="val 50000"/>
            </a:avLst>
          </a:prstGeom>
          <a:solidFill>
            <a:schemeClr val="accent1"/>
          </a:solidFill>
          <a:ln w="349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74" name="Gewinkelte Verbindung 57373"/>
          <p:cNvCxnSpPr>
            <a:stCxn id="2" idx="2"/>
            <a:endCxn id="35" idx="3"/>
          </p:cNvCxnSpPr>
          <p:nvPr/>
        </p:nvCxnSpPr>
        <p:spPr bwMode="auto">
          <a:xfrm rot="5400000">
            <a:off x="2060474" y="2835728"/>
            <a:ext cx="293648" cy="1486703"/>
          </a:xfrm>
          <a:prstGeom prst="bentConnector2">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winkelte Verbindung 37"/>
          <p:cNvCxnSpPr>
            <a:cxnSpLocks/>
            <a:stCxn id="2" idx="2"/>
            <a:endCxn id="36" idx="3"/>
          </p:cNvCxnSpPr>
          <p:nvPr/>
        </p:nvCxnSpPr>
        <p:spPr bwMode="auto">
          <a:xfrm rot="5400000">
            <a:off x="1575879" y="3331373"/>
            <a:ext cx="1273889" cy="1475653"/>
          </a:xfrm>
          <a:prstGeom prst="bentConnector2">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winkelte Verbindung 44"/>
          <p:cNvCxnSpPr>
            <a:stCxn id="2" idx="4"/>
            <a:endCxn id="78" idx="1"/>
          </p:cNvCxnSpPr>
          <p:nvPr/>
        </p:nvCxnSpPr>
        <p:spPr bwMode="auto">
          <a:xfrm>
            <a:off x="3966578" y="2865518"/>
            <a:ext cx="266756" cy="3255"/>
          </a:xfrm>
          <a:prstGeom prst="bentConnector3">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Flussdiagramm: Vordefinierter Prozess 84"/>
          <p:cNvSpPr/>
          <p:nvPr/>
        </p:nvSpPr>
        <p:spPr bwMode="auto">
          <a:xfrm>
            <a:off x="3362325" y="1133477"/>
            <a:ext cx="1853142" cy="723898"/>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a:ln>
                  <a:noFill/>
                </a:ln>
                <a:solidFill>
                  <a:schemeClr val="tx1"/>
                </a:solidFill>
                <a:effectLst/>
                <a:latin typeface="Arial" charset="0"/>
                <a:ea typeface="ＭＳ Ｐゴシック" pitchFamily="1" charset="-128"/>
              </a:rPr>
              <a:t>Визначення  характеристикВторинні дані</a:t>
            </a:r>
            <a:endParaRPr kumimoji="0" lang="de-DE" sz="1400" b="0" i="0" u="none" strike="noStrike" cap="none" normalizeH="0" baseline="0" dirty="0">
              <a:ln>
                <a:noFill/>
              </a:ln>
              <a:solidFill>
                <a:schemeClr val="tx1"/>
              </a:solidFill>
              <a:effectLst/>
              <a:latin typeface="Arial" charset="0"/>
              <a:ea typeface="ＭＳ Ｐゴシック" pitchFamily="1" charset="-128"/>
            </a:endParaRPr>
          </a:p>
        </p:txBody>
      </p:sp>
      <p:sp>
        <p:nvSpPr>
          <p:cNvPr id="86" name="Flussdiagramm: Vordefinierter Prozess 85"/>
          <p:cNvSpPr/>
          <p:nvPr/>
        </p:nvSpPr>
        <p:spPr bwMode="auto">
          <a:xfrm>
            <a:off x="2805644" y="3883191"/>
            <a:ext cx="2606850" cy="1561377"/>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charset="0"/>
                <a:ea typeface="ＭＳ Ｐゴシック" pitchFamily="1" charset="-128"/>
              </a:rPr>
              <a:t>Доповнення до даних:Діаметр на висоті грудей (&lt;&gt;1,3 м), висота дерева, G, об'єм, площа деревостану, площа ПК</a:t>
            </a:r>
            <a:endParaRPr kumimoji="0" lang="de-DE" sz="1400" b="0" i="0" u="none" strike="noStrike" cap="none" normalizeH="0" baseline="0" dirty="0">
              <a:ln>
                <a:noFill/>
              </a:ln>
              <a:solidFill>
                <a:schemeClr val="tx1"/>
              </a:solidFill>
              <a:effectLst/>
              <a:latin typeface="Arial" charset="0"/>
              <a:ea typeface="ＭＳ Ｐゴシック" pitchFamily="1" charset="-128"/>
            </a:endParaRPr>
          </a:p>
        </p:txBody>
      </p:sp>
      <p:cxnSp>
        <p:nvCxnSpPr>
          <p:cNvPr id="87" name="Gewinkelte Verbindung 86"/>
          <p:cNvCxnSpPr>
            <a:cxnSpLocks/>
            <a:stCxn id="78" idx="2"/>
            <a:endCxn id="86" idx="0"/>
          </p:cNvCxnSpPr>
          <p:nvPr/>
        </p:nvCxnSpPr>
        <p:spPr bwMode="auto">
          <a:xfrm rot="5400000">
            <a:off x="4455326" y="3089253"/>
            <a:ext cx="447681" cy="1140194"/>
          </a:xfrm>
          <a:prstGeom prst="bentConnector3">
            <a:avLst>
              <a:gd name="adj1" fmla="val 50000"/>
            </a:avLst>
          </a:prstGeom>
          <a:solidFill>
            <a:schemeClr val="accent1"/>
          </a:solidFill>
          <a:ln w="349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winkelte Verbindung 87"/>
          <p:cNvCxnSpPr>
            <a:stCxn id="85" idx="2"/>
            <a:endCxn id="78" idx="0"/>
          </p:cNvCxnSpPr>
          <p:nvPr/>
        </p:nvCxnSpPr>
        <p:spPr bwMode="auto">
          <a:xfrm rot="16200000" flipH="1">
            <a:off x="4546749" y="1599521"/>
            <a:ext cx="444660" cy="960367"/>
          </a:xfrm>
          <a:prstGeom prst="bentConnector3">
            <a:avLst>
              <a:gd name="adj1" fmla="val 50000"/>
            </a:avLst>
          </a:prstGeom>
          <a:solidFill>
            <a:schemeClr val="accent1"/>
          </a:solidFill>
          <a:ln w="349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Flussdiagramm: Vordefinierter Prozess 95"/>
          <p:cNvSpPr/>
          <p:nvPr/>
        </p:nvSpPr>
        <p:spPr bwMode="auto">
          <a:xfrm>
            <a:off x="5474886" y="3883191"/>
            <a:ext cx="2086377" cy="1769895"/>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sz="1400" dirty="0">
                <a:latin typeface="Arial" charset="0"/>
                <a:ea typeface="ＭＳ Ｐゴシック" pitchFamily="1" charset="-128"/>
              </a:rPr>
              <a:t>Моделювання</a:t>
            </a:r>
            <a:r>
              <a:rPr lang="en-GB" sz="1400" dirty="0">
                <a:latin typeface="Arial" charset="0"/>
                <a:ea typeface="ＭＳ Ｐゴシック" pitchFamily="1" charset="-128"/>
              </a:rPr>
              <a:t> </a:t>
            </a:r>
            <a:r>
              <a:rPr lang="ru-RU" sz="1400" dirty="0">
                <a:latin typeface="Arial" charset="0"/>
                <a:ea typeface="ＭＳ Ｐゴシック" pitchFamily="1" charset="-128"/>
              </a:rPr>
              <a:t>Використання та збільшення за допомогою BWINpro-S(сценарії: використовуєть-ся дерево)</a:t>
            </a:r>
            <a:endParaRPr kumimoji="0" lang="de-DE" sz="1400" b="0" i="0" u="none" strike="noStrike" cap="none" normalizeH="0" baseline="0" dirty="0">
              <a:ln>
                <a:noFill/>
              </a:ln>
              <a:solidFill>
                <a:schemeClr val="tx1"/>
              </a:solidFill>
              <a:effectLst/>
              <a:latin typeface="Arial" charset="0"/>
              <a:ea typeface="ＭＳ Ｐゴシック" pitchFamily="1" charset="-128"/>
            </a:endParaRPr>
          </a:p>
        </p:txBody>
      </p:sp>
      <p:cxnSp>
        <p:nvCxnSpPr>
          <p:cNvPr id="97" name="Gewinkelte Verbindung 96"/>
          <p:cNvCxnSpPr>
            <a:cxnSpLocks/>
            <a:stCxn id="78" idx="2"/>
            <a:endCxn id="96" idx="0"/>
          </p:cNvCxnSpPr>
          <p:nvPr/>
        </p:nvCxnSpPr>
        <p:spPr bwMode="auto">
          <a:xfrm rot="16200000" flipH="1">
            <a:off x="5659829" y="3024944"/>
            <a:ext cx="447681" cy="1268812"/>
          </a:xfrm>
          <a:prstGeom prst="bentConnector3">
            <a:avLst>
              <a:gd name="adj1" fmla="val 50000"/>
            </a:avLst>
          </a:prstGeom>
          <a:solidFill>
            <a:schemeClr val="accent1"/>
          </a:solidFill>
          <a:ln w="349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Flussdiagramm: Mehrere Dokumente 58"/>
          <p:cNvSpPr/>
          <p:nvPr/>
        </p:nvSpPr>
        <p:spPr bwMode="auto">
          <a:xfrm>
            <a:off x="5682386" y="1133477"/>
            <a:ext cx="1651238" cy="1077460"/>
          </a:xfrm>
          <a:prstGeom prst="flowChartMultidocumen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a:ln>
                  <a:noFill/>
                </a:ln>
                <a:solidFill>
                  <a:schemeClr val="tx1"/>
                </a:solidFill>
                <a:effectLst/>
                <a:latin typeface="Arial" charset="0"/>
                <a:ea typeface="ＭＳ Ｐゴシック" pitchFamily="1" charset="-128"/>
              </a:rPr>
              <a:t>Звіти та страти для </a:t>
            </a:r>
            <a:r>
              <a:rPr kumimoji="0" lang="de-DE" sz="1600" b="0" i="0" u="none" strike="noStrike" cap="none" normalizeH="0" dirty="0" err="1">
                <a:ln>
                  <a:noFill/>
                </a:ln>
                <a:solidFill>
                  <a:schemeClr val="tx1"/>
                </a:solidFill>
                <a:effectLst/>
                <a:latin typeface="Arial" charset="0"/>
                <a:ea typeface="ＭＳ Ｐゴシック" pitchFamily="1" charset="-128"/>
              </a:rPr>
              <a:t>FESA_pro</a:t>
            </a:r>
            <a:endParaRPr kumimoji="0" lang="de-DE" sz="1600" b="0" i="0" u="none" strike="noStrike" cap="none" normalizeH="0" baseline="0" dirty="0">
              <a:ln>
                <a:noFill/>
              </a:ln>
              <a:solidFill>
                <a:schemeClr val="tx1"/>
              </a:solidFill>
              <a:effectLst/>
              <a:latin typeface="Arial" charset="0"/>
              <a:ea typeface="ＭＳ Ｐゴシック" pitchFamily="1" charset="-128"/>
            </a:endParaRPr>
          </a:p>
        </p:txBody>
      </p:sp>
      <p:cxnSp>
        <p:nvCxnSpPr>
          <p:cNvPr id="61" name="Gewinkelte Verbindung 60"/>
          <p:cNvCxnSpPr>
            <a:stCxn id="78" idx="4"/>
            <a:endCxn id="59" idx="2"/>
          </p:cNvCxnSpPr>
          <p:nvPr/>
        </p:nvCxnSpPr>
        <p:spPr bwMode="auto">
          <a:xfrm flipV="1">
            <a:off x="6265192" y="2170133"/>
            <a:ext cx="127991" cy="698640"/>
          </a:xfrm>
          <a:prstGeom prst="bentConnector2">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21</a:t>
            </a:fld>
            <a:endParaRPr lang="de-DE" altLang="de-DE" sz="1000" dirty="0">
              <a:solidFill>
                <a:srgbClr val="828480"/>
              </a:solidFill>
            </a:endParaRPr>
          </a:p>
        </p:txBody>
      </p:sp>
      <p:sp>
        <p:nvSpPr>
          <p:cNvPr id="26" name="Datumsplatzhalter 4"/>
          <p:cNvSpPr txBox="1">
            <a:spLocks/>
          </p:cNvSpPr>
          <p:nvPr/>
        </p:nvSpPr>
        <p:spPr bwMode="auto">
          <a:xfrm>
            <a:off x="704056" y="5135562"/>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a:t>|   </a:t>
            </a:r>
            <a:fld id="{800C180B-4EE9-45E3-8EBA-2F5B3E372224}" type="datetime4">
              <a:rPr lang="de-DE" altLang="de-DE" smtClean="0"/>
              <a:pPr>
                <a:defRPr/>
              </a:pPr>
              <a:t>9. August 2023</a:t>
            </a:fld>
            <a:endParaRPr lang="de-DE" altLang="de-DE" dirty="0">
              <a:solidFill>
                <a:schemeClr val="accent1"/>
              </a:solidFill>
            </a:endParaRPr>
          </a:p>
        </p:txBody>
      </p:sp>
    </p:spTree>
    <p:extLst>
      <p:ext uri="{BB962C8B-B14F-4D97-AF65-F5344CB8AC3E}">
        <p14:creationId xmlns:p14="http://schemas.microsoft.com/office/powerpoint/2010/main" val="195724885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86340"/>
            <a:ext cx="4089138" cy="575121"/>
          </a:xfrm>
        </p:spPr>
        <p:txBody>
          <a:bodyPr/>
          <a:lstStyle/>
          <a:p>
            <a:r>
              <a:rPr lang="uk-UA" dirty="0"/>
              <a:t>Проектування</a:t>
            </a:r>
            <a:r>
              <a:rPr lang="de-DE" dirty="0"/>
              <a:t>  </a:t>
            </a:r>
            <a:r>
              <a:rPr lang="de-DE" i="1" dirty="0"/>
              <a:t>(</a:t>
            </a:r>
            <a:r>
              <a:rPr lang="de-DE" i="1" dirty="0" err="1"/>
              <a:t>FESApro</a:t>
            </a:r>
            <a:r>
              <a:rPr lang="de-DE" i="1" dirty="0"/>
              <a:t>)</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80862" y="1020198"/>
            <a:ext cx="4376615" cy="4163920"/>
          </a:xfrm>
          <a:prstGeom prst="rect">
            <a:avLst/>
          </a:prstGeom>
        </p:spPr>
      </p:pic>
      <p:pic>
        <p:nvPicPr>
          <p:cNvPr id="7" name="Picture 19" descr="D:\Forsteinrichtung\DB\WP_20160603_009 (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75" y="1020198"/>
            <a:ext cx="3190875" cy="418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22</a:t>
            </a:fld>
            <a:endParaRPr lang="de-DE" altLang="de-DE" sz="1000" dirty="0">
              <a:solidFill>
                <a:srgbClr val="828480"/>
              </a:solidFill>
            </a:endParaRPr>
          </a:p>
        </p:txBody>
      </p:sp>
      <p:sp>
        <p:nvSpPr>
          <p:cNvPr id="9" name="Datumsplatzhalter 4"/>
          <p:cNvSpPr txBox="1">
            <a:spLocks/>
          </p:cNvSpPr>
          <p:nvPr/>
        </p:nvSpPr>
        <p:spPr bwMode="auto">
          <a:xfrm>
            <a:off x="704056" y="5135562"/>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a:t>|   </a:t>
            </a:r>
            <a:fld id="{800C180B-4EE9-45E3-8EBA-2F5B3E372224}" type="datetime4">
              <a:rPr lang="de-DE" altLang="de-DE" smtClean="0"/>
              <a:pPr>
                <a:defRPr/>
              </a:pPr>
              <a:t>9. August 2023</a:t>
            </a:fld>
            <a:endParaRPr lang="de-DE" altLang="de-DE" dirty="0">
              <a:solidFill>
                <a:schemeClr val="accent1"/>
              </a:solidFill>
            </a:endParaRPr>
          </a:p>
        </p:txBody>
      </p:sp>
    </p:spTree>
    <p:extLst>
      <p:ext uri="{BB962C8B-B14F-4D97-AF65-F5344CB8AC3E}">
        <p14:creationId xmlns:p14="http://schemas.microsoft.com/office/powerpoint/2010/main" val="373218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2843817092"/>
              </p:ext>
            </p:extLst>
          </p:nvPr>
        </p:nvGraphicFramePr>
        <p:xfrm>
          <a:off x="361950" y="1146263"/>
          <a:ext cx="6968364" cy="3982720"/>
        </p:xfrm>
        <a:graphic>
          <a:graphicData uri="http://schemas.openxmlformats.org/drawingml/2006/table">
            <a:tbl>
              <a:tblPr firstRow="1" bandRow="1">
                <a:tableStyleId>{D27102A9-8310-4765-A935-A1911B00CA55}</a:tableStyleId>
              </a:tblPr>
              <a:tblGrid>
                <a:gridCol w="3484182">
                  <a:extLst>
                    <a:ext uri="{9D8B030D-6E8A-4147-A177-3AD203B41FA5}">
                      <a16:colId xmlns:a16="http://schemas.microsoft.com/office/drawing/2014/main" val="3444884372"/>
                    </a:ext>
                  </a:extLst>
                </a:gridCol>
                <a:gridCol w="3484182">
                  <a:extLst>
                    <a:ext uri="{9D8B030D-6E8A-4147-A177-3AD203B41FA5}">
                      <a16:colId xmlns:a16="http://schemas.microsoft.com/office/drawing/2014/main" val="288258685"/>
                    </a:ext>
                  </a:extLst>
                </a:gridCol>
              </a:tblGrid>
              <a:tr h="370840">
                <a:tc>
                  <a:txBody>
                    <a:bodyPr/>
                    <a:lstStyle/>
                    <a:p>
                      <a:r>
                        <a:rPr lang="de-DE" dirty="0" err="1">
                          <a:solidFill>
                            <a:schemeClr val="bg1"/>
                          </a:solidFill>
                        </a:rPr>
                        <a:t>FESApro</a:t>
                      </a:r>
                      <a:r>
                        <a:rPr lang="de-DE" baseline="0" dirty="0">
                          <a:solidFill>
                            <a:schemeClr val="bg1"/>
                          </a:solidFill>
                        </a:rPr>
                        <a:t> Zentrale</a:t>
                      </a:r>
                      <a:endParaRPr lang="de-DE" dirty="0">
                        <a:solidFill>
                          <a:schemeClr val="bg1"/>
                        </a:solidFill>
                      </a:endParaRPr>
                    </a:p>
                  </a:txBody>
                  <a:tcPr>
                    <a:solidFill>
                      <a:srgbClr val="0070C0"/>
                    </a:solidFill>
                  </a:tcPr>
                </a:tc>
                <a:tc>
                  <a:txBody>
                    <a:bodyPr/>
                    <a:lstStyle/>
                    <a:p>
                      <a:r>
                        <a:rPr lang="de-DE" dirty="0" err="1">
                          <a:solidFill>
                            <a:schemeClr val="bg1"/>
                          </a:solidFill>
                        </a:rPr>
                        <a:t>FESApro</a:t>
                      </a:r>
                      <a:r>
                        <a:rPr lang="de-DE" dirty="0">
                          <a:solidFill>
                            <a:schemeClr val="bg1"/>
                          </a:solidFill>
                        </a:rPr>
                        <a:t> Client</a:t>
                      </a:r>
                    </a:p>
                  </a:txBody>
                  <a:tcPr>
                    <a:solidFill>
                      <a:schemeClr val="accent1">
                        <a:lumMod val="75000"/>
                      </a:schemeClr>
                    </a:solidFill>
                  </a:tcPr>
                </a:tc>
                <a:extLst>
                  <a:ext uri="{0D108BD9-81ED-4DB2-BD59-A6C34878D82A}">
                    <a16:rowId xmlns:a16="http://schemas.microsoft.com/office/drawing/2014/main" val="739707097"/>
                  </a:ext>
                </a:extLst>
              </a:tr>
              <a:tr h="370840">
                <a:tc>
                  <a:txBody>
                    <a:bodyPr/>
                    <a:lstStyle/>
                    <a:p>
                      <a:endParaRPr lang="de-DE" dirty="0">
                        <a:solidFill>
                          <a:schemeClr val="bg1"/>
                        </a:solidFill>
                      </a:endParaRPr>
                    </a:p>
                    <a:p>
                      <a:endParaRPr lang="de-DE" dirty="0">
                        <a:solidFill>
                          <a:schemeClr val="bg1"/>
                        </a:solidFill>
                      </a:endParaRPr>
                    </a:p>
                    <a:p>
                      <a:endParaRPr lang="de-DE" dirty="0">
                        <a:solidFill>
                          <a:schemeClr val="bg1"/>
                        </a:solidFill>
                      </a:endParaRPr>
                    </a:p>
                    <a:p>
                      <a:endParaRPr lang="de-DE" dirty="0">
                        <a:solidFill>
                          <a:schemeClr val="bg1"/>
                        </a:solidFill>
                      </a:endParaRPr>
                    </a:p>
                    <a:p>
                      <a:endParaRPr lang="de-DE" dirty="0">
                        <a:solidFill>
                          <a:schemeClr val="bg1"/>
                        </a:solidFill>
                      </a:endParaRPr>
                    </a:p>
                    <a:p>
                      <a:endParaRPr lang="de-DE" dirty="0">
                        <a:solidFill>
                          <a:schemeClr val="bg1"/>
                        </a:solidFill>
                      </a:endParaRPr>
                    </a:p>
                    <a:p>
                      <a:endParaRPr lang="de-DE" dirty="0">
                        <a:solidFill>
                          <a:schemeClr val="bg1"/>
                        </a:solidFill>
                      </a:endParaRPr>
                    </a:p>
                    <a:p>
                      <a:endParaRPr lang="de-DE" dirty="0">
                        <a:solidFill>
                          <a:schemeClr val="bg1"/>
                        </a:solidFill>
                      </a:endParaRPr>
                    </a:p>
                  </a:txBody>
                  <a:tcPr>
                    <a:solidFill>
                      <a:srgbClr val="0070C0"/>
                    </a:solidFill>
                  </a:tcPr>
                </a:tc>
                <a:tc>
                  <a:txBody>
                    <a:bodyPr/>
                    <a:lstStyle/>
                    <a:p>
                      <a:endParaRPr lang="de-DE" dirty="0">
                        <a:solidFill>
                          <a:schemeClr val="bg1"/>
                        </a:solidFill>
                      </a:endParaRPr>
                    </a:p>
                  </a:txBody>
                  <a:tcPr>
                    <a:solidFill>
                      <a:schemeClr val="accent1">
                        <a:lumMod val="75000"/>
                      </a:schemeClr>
                    </a:solidFill>
                  </a:tcPr>
                </a:tc>
                <a:extLst>
                  <a:ext uri="{0D108BD9-81ED-4DB2-BD59-A6C34878D82A}">
                    <a16:rowId xmlns:a16="http://schemas.microsoft.com/office/drawing/2014/main" val="102456581"/>
                  </a:ext>
                </a:extLst>
              </a:tr>
              <a:tr h="370840">
                <a:tc>
                  <a:txBody>
                    <a:bodyPr/>
                    <a:lstStyle/>
                    <a:p>
                      <a:r>
                        <a:rPr lang="ru-RU" dirty="0"/>
                        <a:t>Хмарний - браузерний додаток</a:t>
                      </a:r>
                    </a:p>
                    <a:p>
                      <a:r>
                        <a:rPr lang="ru-RU" dirty="0"/>
                        <a:t>Центральна база даних</a:t>
                      </a:r>
                    </a:p>
                    <a:p>
                      <a:r>
                        <a:rPr lang="ru-RU" dirty="0"/>
                        <a:t>Підготовка та контроль польових робіт / Районний договір</a:t>
                      </a:r>
                    </a:p>
                    <a:p>
                      <a:r>
                        <a:rPr lang="ru-RU" dirty="0"/>
                        <a:t>Оцінка даних та запити</a:t>
                      </a:r>
                      <a:endParaRPr lang="de-DE" dirty="0"/>
                    </a:p>
                  </a:txBody>
                  <a:tcPr>
                    <a:solidFill>
                      <a:schemeClr val="bg1"/>
                    </a:solidFill>
                  </a:tcPr>
                </a:tc>
                <a:tc>
                  <a:txBody>
                    <a:bodyPr/>
                    <a:lstStyle/>
                    <a:p>
                      <a:r>
                        <a:rPr lang="uk-UA" dirty="0"/>
                        <a:t>Офлайн додаток для стаціонарного комп'ютера</a:t>
                      </a:r>
                    </a:p>
                    <a:p>
                      <a:r>
                        <a:rPr lang="uk-UA" dirty="0"/>
                        <a:t>Призначені одиниці обробки</a:t>
                      </a:r>
                    </a:p>
                    <a:p>
                      <a:r>
                        <a:rPr lang="uk-UA" dirty="0"/>
                        <a:t>Обробка даних класифікації, стану та планування лісів</a:t>
                      </a:r>
                    </a:p>
                    <a:p>
                      <a:r>
                        <a:rPr lang="uk-UA" dirty="0"/>
                        <a:t>Синхронізація даних з головним офісом</a:t>
                      </a:r>
                      <a:endParaRPr lang="de-DE" dirty="0"/>
                    </a:p>
                  </a:txBody>
                  <a:tcPr>
                    <a:solidFill>
                      <a:schemeClr val="bg1"/>
                    </a:solidFill>
                  </a:tcPr>
                </a:tc>
                <a:extLst>
                  <a:ext uri="{0D108BD9-81ED-4DB2-BD59-A6C34878D82A}">
                    <a16:rowId xmlns:a16="http://schemas.microsoft.com/office/drawing/2014/main" val="274465813"/>
                  </a:ext>
                </a:extLst>
              </a:tr>
            </a:tbl>
          </a:graphicData>
        </a:graphic>
      </p:graphicFrame>
      <p:sp>
        <p:nvSpPr>
          <p:cNvPr id="84995" name="Titel 6"/>
          <p:cNvSpPr>
            <a:spLocks noGrp="1"/>
          </p:cNvSpPr>
          <p:nvPr>
            <p:ph type="title"/>
          </p:nvPr>
        </p:nvSpPr>
        <p:spPr>
          <a:xfrm>
            <a:off x="361951" y="361950"/>
            <a:ext cx="4074024" cy="409575"/>
          </a:xfrm>
        </p:spPr>
        <p:txBody>
          <a:bodyPr/>
          <a:lstStyle/>
          <a:p>
            <a:pPr eaLnBrk="1" hangingPunct="1"/>
            <a:r>
              <a:rPr lang="de-DE" altLang="de-DE" dirty="0">
                <a:solidFill>
                  <a:schemeClr val="tx1"/>
                </a:solidFill>
              </a:rPr>
              <a:t>Ko</a:t>
            </a:r>
            <a:r>
              <a:rPr lang="uk-UA" altLang="de-DE" dirty="0">
                <a:solidFill>
                  <a:schemeClr val="tx1"/>
                </a:solidFill>
              </a:rPr>
              <a:t>мпоненти</a:t>
            </a:r>
            <a:r>
              <a:rPr lang="de-DE" altLang="de-DE" dirty="0">
                <a:solidFill>
                  <a:schemeClr val="tx1"/>
                </a:solidFill>
              </a:rPr>
              <a:t> </a:t>
            </a:r>
            <a:r>
              <a:rPr lang="de-DE" altLang="de-DE" dirty="0" err="1">
                <a:solidFill>
                  <a:schemeClr val="tx1"/>
                </a:solidFill>
              </a:rPr>
              <a:t>FESApro</a:t>
            </a:r>
            <a:endParaRPr lang="de-DE" altLang="de-DE" dirty="0">
              <a:solidFill>
                <a:schemeClr val="tx1"/>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5305" y="1571491"/>
            <a:ext cx="3127825" cy="1760663"/>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86878" y="1571490"/>
            <a:ext cx="3253682" cy="1760663"/>
          </a:xfrm>
          <a:prstGeom prst="rect">
            <a:avLst/>
          </a:prstGeom>
        </p:spPr>
      </p:pic>
      <p:sp>
        <p:nvSpPr>
          <p:cNvPr id="6" name="Textfeld 5"/>
          <p:cNvSpPr txBox="1"/>
          <p:nvPr/>
        </p:nvSpPr>
        <p:spPr>
          <a:xfrm>
            <a:off x="488331" y="5015881"/>
            <a:ext cx="6925294" cy="369332"/>
          </a:xfrm>
          <a:prstGeom prst="rect">
            <a:avLst/>
          </a:prstGeom>
          <a:noFill/>
        </p:spPr>
        <p:txBody>
          <a:bodyPr wrap="none" rtlCol="0">
            <a:spAutoFit/>
          </a:bodyPr>
          <a:lstStyle/>
          <a:p>
            <a:r>
              <a:rPr lang="ru-RU" sz="1800" dirty="0"/>
              <a:t>Все в одному - рішення: ще не досконале, але функціональне</a:t>
            </a:r>
            <a:r>
              <a:rPr lang="de-DE" sz="1800" dirty="0"/>
              <a:t>!</a:t>
            </a:r>
          </a:p>
        </p:txBody>
      </p:sp>
      <p:sp>
        <p:nvSpPr>
          <p:cNvPr id="8"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23</a:t>
            </a:fld>
            <a:endParaRPr lang="de-DE" altLang="de-DE" sz="1000" dirty="0">
              <a:solidFill>
                <a:srgbClr val="828480"/>
              </a:solidFill>
            </a:endParaRPr>
          </a:p>
        </p:txBody>
      </p:sp>
      <p:sp>
        <p:nvSpPr>
          <p:cNvPr id="9" name="Datumsplatzhalter 4"/>
          <p:cNvSpPr txBox="1">
            <a:spLocks/>
          </p:cNvSpPr>
          <p:nvPr/>
        </p:nvSpPr>
        <p:spPr bwMode="auto">
          <a:xfrm>
            <a:off x="704056" y="5135562"/>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a:t>|   </a:t>
            </a:r>
            <a:fld id="{800C180B-4EE9-45E3-8EBA-2F5B3E372224}" type="datetime4">
              <a:rPr lang="de-DE" altLang="de-DE" smtClean="0"/>
              <a:pPr>
                <a:defRPr/>
              </a:pPr>
              <a:t>9. August 2023</a:t>
            </a:fld>
            <a:endParaRPr lang="de-DE" altLang="de-DE" dirty="0">
              <a:solidFill>
                <a:schemeClr val="accent1"/>
              </a:solidFill>
            </a:endParaRPr>
          </a:p>
        </p:txBody>
      </p:sp>
    </p:spTree>
    <p:extLst>
      <p:ext uri="{BB962C8B-B14F-4D97-AF65-F5344CB8AC3E}">
        <p14:creationId xmlns:p14="http://schemas.microsoft.com/office/powerpoint/2010/main" val="422603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el 6"/>
          <p:cNvSpPr>
            <a:spLocks noGrp="1"/>
          </p:cNvSpPr>
          <p:nvPr>
            <p:ph type="title"/>
          </p:nvPr>
        </p:nvSpPr>
        <p:spPr>
          <a:xfrm>
            <a:off x="361950" y="361950"/>
            <a:ext cx="4126923" cy="409575"/>
          </a:xfrm>
        </p:spPr>
        <p:txBody>
          <a:bodyPr/>
          <a:lstStyle/>
          <a:p>
            <a:pPr eaLnBrk="1" hangingPunct="1"/>
            <a:r>
              <a:rPr lang="uk-UA" altLang="de-DE" dirty="0">
                <a:solidFill>
                  <a:schemeClr val="tx1"/>
                </a:solidFill>
              </a:rPr>
              <a:t>Процедура проектування</a:t>
            </a:r>
            <a:endParaRPr lang="de-DE" altLang="de-DE" dirty="0">
              <a:solidFill>
                <a:schemeClr val="tx1"/>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848917129"/>
              </p:ext>
            </p:extLst>
          </p:nvPr>
        </p:nvGraphicFramePr>
        <p:xfrm>
          <a:off x="349430" y="771525"/>
          <a:ext cx="7211833" cy="304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eschweifte Klammer rechts 1"/>
          <p:cNvSpPr/>
          <p:nvPr/>
        </p:nvSpPr>
        <p:spPr bwMode="auto">
          <a:xfrm rot="5400000">
            <a:off x="830466" y="3118196"/>
            <a:ext cx="431576" cy="1368609"/>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3" name="Textfeld 2"/>
          <p:cNvSpPr txBox="1"/>
          <p:nvPr/>
        </p:nvSpPr>
        <p:spPr>
          <a:xfrm>
            <a:off x="264497" y="4060432"/>
            <a:ext cx="2326045" cy="1384995"/>
          </a:xfrm>
          <a:prstGeom prst="rect">
            <a:avLst/>
          </a:prstGeom>
          <a:noFill/>
        </p:spPr>
        <p:txBody>
          <a:bodyPr wrap="square" rtlCol="0">
            <a:spAutoFit/>
          </a:bodyPr>
          <a:lstStyle/>
          <a:p>
            <a:r>
              <a:rPr lang="uk-UA" dirty="0"/>
              <a:t>Підготовка</a:t>
            </a:r>
            <a:endParaRPr lang="de-DE" dirty="0"/>
          </a:p>
          <a:p>
            <a:r>
              <a:rPr lang="ru-RU" dirty="0"/>
              <a:t>запланована на майбутнє:</a:t>
            </a:r>
          </a:p>
          <a:p>
            <a:r>
              <a:rPr lang="ru-RU" dirty="0"/>
              <a:t>Використання дистанційного зондування (карта деревних порід, карта запасів)</a:t>
            </a:r>
          </a:p>
          <a:p>
            <a:r>
              <a:rPr lang="ru-RU" dirty="0"/>
              <a:t>Стандартне планування </a:t>
            </a:r>
            <a:r>
              <a:rPr lang="de-DE" dirty="0"/>
              <a:t>- WISA</a:t>
            </a:r>
          </a:p>
        </p:txBody>
      </p:sp>
      <p:sp>
        <p:nvSpPr>
          <p:cNvPr id="8" name="Geschweifte Klammer rechts 7"/>
          <p:cNvSpPr/>
          <p:nvPr/>
        </p:nvSpPr>
        <p:spPr bwMode="auto">
          <a:xfrm rot="5400000">
            <a:off x="2827673" y="2781124"/>
            <a:ext cx="443172" cy="2138639"/>
          </a:xfrm>
          <a:prstGeom prst="rightBrace">
            <a:avLst>
              <a:gd name="adj1" fmla="val 8333"/>
              <a:gd name="adj2" fmla="val 31272"/>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9" name="Textfeld 8"/>
          <p:cNvSpPr txBox="1"/>
          <p:nvPr/>
        </p:nvSpPr>
        <p:spPr>
          <a:xfrm>
            <a:off x="2449967" y="4072030"/>
            <a:ext cx="1856017" cy="1015663"/>
          </a:xfrm>
          <a:prstGeom prst="rect">
            <a:avLst/>
          </a:prstGeom>
          <a:noFill/>
        </p:spPr>
        <p:txBody>
          <a:bodyPr wrap="square" rtlCol="0">
            <a:spAutoFit/>
          </a:bodyPr>
          <a:lstStyle/>
          <a:p>
            <a:pPr algn="ctr"/>
            <a:r>
              <a:rPr lang="ru-RU" dirty="0"/>
              <a:t>Планувальна зустріч</a:t>
            </a:r>
          </a:p>
          <a:p>
            <a:pPr algn="ctr"/>
            <a:r>
              <a:rPr lang="ru-RU" dirty="0"/>
              <a:t>Запланована на майбутнє:</a:t>
            </a:r>
          </a:p>
          <a:p>
            <a:pPr algn="ctr"/>
            <a:r>
              <a:rPr lang="ru-RU" dirty="0"/>
              <a:t>Краща підтримка робочого процесу</a:t>
            </a:r>
            <a:endParaRPr lang="de-DE" dirty="0"/>
          </a:p>
        </p:txBody>
      </p:sp>
      <p:sp>
        <p:nvSpPr>
          <p:cNvPr id="10" name="Geschweifte Klammer rechts 9"/>
          <p:cNvSpPr/>
          <p:nvPr/>
        </p:nvSpPr>
        <p:spPr bwMode="auto">
          <a:xfrm rot="5400000">
            <a:off x="5493212" y="2518153"/>
            <a:ext cx="402480" cy="2652984"/>
          </a:xfrm>
          <a:prstGeom prst="rightBrace">
            <a:avLst>
              <a:gd name="adj1" fmla="val 8333"/>
              <a:gd name="adj2" fmla="val 24933"/>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1" name="Textfeld 10"/>
          <p:cNvSpPr txBox="1"/>
          <p:nvPr/>
        </p:nvSpPr>
        <p:spPr>
          <a:xfrm>
            <a:off x="4367959" y="4072028"/>
            <a:ext cx="2928807" cy="1384995"/>
          </a:xfrm>
          <a:prstGeom prst="rect">
            <a:avLst/>
          </a:prstGeom>
          <a:noFill/>
        </p:spPr>
        <p:txBody>
          <a:bodyPr wrap="square" rtlCol="0">
            <a:spAutoFit/>
          </a:bodyPr>
          <a:lstStyle/>
          <a:p>
            <a:pPr algn="r"/>
            <a:r>
              <a:rPr lang="ru-RU" dirty="0"/>
              <a:t>Подальші дії</a:t>
            </a:r>
          </a:p>
          <a:p>
            <a:pPr algn="r"/>
            <a:r>
              <a:rPr lang="ru-RU" dirty="0"/>
              <a:t>Природоохоронна угода та створення діючого виробничого об'єкту</a:t>
            </a:r>
          </a:p>
          <a:p>
            <a:pPr algn="r"/>
            <a:endParaRPr lang="ru-RU" dirty="0"/>
          </a:p>
          <a:p>
            <a:pPr algn="r"/>
            <a:r>
              <a:rPr lang="ru-RU" dirty="0"/>
              <a:t> заплановані на майбутнє:</a:t>
            </a:r>
          </a:p>
          <a:p>
            <a:pPr algn="r"/>
            <a:r>
              <a:rPr lang="ru-RU" dirty="0"/>
              <a:t>Порівняння дедуктивного/ індуктивного планування</a:t>
            </a:r>
            <a:endParaRPr lang="de-DE" dirty="0"/>
          </a:p>
        </p:txBody>
      </p:sp>
      <p:sp>
        <p:nvSpPr>
          <p:cNvPr id="12"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24</a:t>
            </a:fld>
            <a:endParaRPr lang="de-DE" altLang="de-DE" sz="1000" dirty="0">
              <a:solidFill>
                <a:srgbClr val="828480"/>
              </a:solidFill>
            </a:endParaRPr>
          </a:p>
        </p:txBody>
      </p:sp>
      <p:sp>
        <p:nvSpPr>
          <p:cNvPr id="13" name="Datumsplatzhalter 4"/>
          <p:cNvSpPr txBox="1">
            <a:spLocks/>
          </p:cNvSpPr>
          <p:nvPr/>
        </p:nvSpPr>
        <p:spPr bwMode="auto">
          <a:xfrm>
            <a:off x="704056" y="5228807"/>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a:t>|   </a:t>
            </a:r>
            <a:fld id="{800C180B-4EE9-45E3-8EBA-2F5B3E372224}" type="datetime4">
              <a:rPr lang="de-DE" altLang="de-DE" smtClean="0"/>
              <a:pPr>
                <a:defRPr/>
              </a:pPr>
              <a:t>9. August 2023</a:t>
            </a:fld>
            <a:endParaRPr lang="de-DE" altLang="de-DE" dirty="0">
              <a:solidFill>
                <a:schemeClr val="accent1"/>
              </a:solidFill>
            </a:endParaRPr>
          </a:p>
        </p:txBody>
      </p:sp>
    </p:spTree>
    <p:extLst>
      <p:ext uri="{BB962C8B-B14F-4D97-AF65-F5344CB8AC3E}">
        <p14:creationId xmlns:p14="http://schemas.microsoft.com/office/powerpoint/2010/main" val="26300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9926" y="1166622"/>
            <a:ext cx="7163562" cy="4091178"/>
          </a:xfrm>
        </p:spPr>
        <p:txBody>
          <a:bodyPr/>
          <a:lstStyle/>
          <a:p>
            <a:pPr marL="0" indent="0">
              <a:buNone/>
            </a:pPr>
            <a:r>
              <a:rPr lang="uk-UA" sz="1800" b="1" dirty="0"/>
              <a:t>Висновок для розвитку в Україні</a:t>
            </a:r>
            <a:endParaRPr lang="de-DE" sz="1800" dirty="0"/>
          </a:p>
          <a:p>
            <a:pPr>
              <a:buFont typeface="Wingdings" panose="05000000000000000000" pitchFamily="2" charset="2"/>
              <a:buChar char="Ø"/>
            </a:pPr>
            <a:r>
              <a:rPr lang="ru-RU" sz="1600" dirty="0"/>
              <a:t>Тематична орієнтованість та швидке завершення процесу планування </a:t>
            </a:r>
          </a:p>
          <a:p>
            <a:pPr>
              <a:buFont typeface="Wingdings" panose="05000000000000000000" pitchFamily="2" charset="2"/>
              <a:buChar char="Ø"/>
            </a:pPr>
            <a:r>
              <a:rPr lang="uk-UA" sz="1600" dirty="0"/>
              <a:t>Необхідна оцінка, пов'язана з подіями (пошкодженням лісу), та оновлення планування (прийняття) → Узгодженість та безперервність специфікацій планування</a:t>
            </a:r>
          </a:p>
          <a:p>
            <a:pPr>
              <a:buFont typeface="Wingdings" panose="05000000000000000000" pitchFamily="2" charset="2"/>
              <a:buChar char="Ø"/>
            </a:pPr>
            <a:r>
              <a:rPr lang="ru-RU" sz="1600" dirty="0"/>
              <a:t>Суворо функціонально орієнтований збір даних (інвентаризація) та оцінка (система звітності) </a:t>
            </a:r>
          </a:p>
          <a:p>
            <a:pPr>
              <a:buFont typeface="Wingdings" panose="05000000000000000000" pitchFamily="2" charset="2"/>
              <a:buChar char="Ø"/>
            </a:pPr>
            <a:r>
              <a:rPr lang="ru-RU" sz="1600" dirty="0"/>
              <a:t>Розробити обов'язкові специфікації планування, </a:t>
            </a:r>
            <a:r>
              <a:rPr lang="ru-RU" sz="1600" b="1" dirty="0"/>
              <a:t>диференційовані</a:t>
            </a:r>
            <a:r>
              <a:rPr lang="ru-RU" sz="1600" dirty="0"/>
              <a:t> за часом, змістом і для різних рівнів планування (господарство, район, лісогосподарська одиниця)</a:t>
            </a:r>
          </a:p>
          <a:p>
            <a:pPr>
              <a:buFont typeface="Wingdings" panose="05000000000000000000" pitchFamily="2" charset="2"/>
              <a:buChar char="Ø"/>
            </a:pPr>
            <a:r>
              <a:rPr lang="ru-RU" sz="1600" dirty="0"/>
              <a:t>Диференціювати потребу в отриманні / наданні інформації</a:t>
            </a: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25</a:t>
            </a:fld>
            <a:endParaRPr lang="de-DE" altLang="de-DE"/>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endParaRPr lang="de-DE" altLang="de-DE" dirty="0">
              <a:solidFill>
                <a:schemeClr val="accent3">
                  <a:lumMod val="50000"/>
                </a:schemeClr>
              </a:solidFill>
            </a:endParaRPr>
          </a:p>
        </p:txBody>
      </p:sp>
      <p:sp>
        <p:nvSpPr>
          <p:cNvPr id="6" name="Rechteck 5"/>
          <p:cNvSpPr/>
          <p:nvPr/>
        </p:nvSpPr>
        <p:spPr>
          <a:xfrm>
            <a:off x="169926" y="291523"/>
            <a:ext cx="4630050" cy="677108"/>
          </a:xfrm>
          <a:prstGeom prst="rect">
            <a:avLst/>
          </a:prstGeom>
        </p:spPr>
        <p:txBody>
          <a:bodyPr wrap="none">
            <a:spAutoFit/>
          </a:bodyPr>
          <a:lstStyle/>
          <a:p>
            <a:r>
              <a:rPr lang="uk-UA" sz="2000" dirty="0">
                <a:latin typeface="+mj-lt"/>
              </a:rPr>
              <a:t>Лісовпорядкування</a:t>
            </a:r>
            <a:endParaRPr lang="de-DE" sz="2000" dirty="0">
              <a:latin typeface="+mj-lt"/>
            </a:endParaRPr>
          </a:p>
          <a:p>
            <a:r>
              <a:rPr lang="uk-UA" sz="1800" dirty="0">
                <a:latin typeface="+mj-lt"/>
              </a:rPr>
              <a:t>Процедура</a:t>
            </a:r>
            <a:r>
              <a:rPr lang="de-DE" sz="1800" dirty="0">
                <a:latin typeface="+mj-lt"/>
              </a:rPr>
              <a:t>, </a:t>
            </a:r>
            <a:r>
              <a:rPr lang="uk-UA" sz="1800" dirty="0">
                <a:latin typeface="+mj-lt"/>
              </a:rPr>
              <a:t>методи</a:t>
            </a:r>
            <a:r>
              <a:rPr lang="de-DE" sz="1800" dirty="0">
                <a:latin typeface="+mj-lt"/>
              </a:rPr>
              <a:t>, </a:t>
            </a:r>
            <a:r>
              <a:rPr lang="uk-UA" sz="1800" dirty="0">
                <a:latin typeface="+mj-lt"/>
              </a:rPr>
              <a:t>технологічні процеси</a:t>
            </a:r>
            <a:endParaRPr lang="de-DE" sz="1800" dirty="0">
              <a:latin typeface="+mj-lt"/>
            </a:endParaRPr>
          </a:p>
        </p:txBody>
      </p:sp>
    </p:spTree>
    <p:extLst>
      <p:ext uri="{BB962C8B-B14F-4D97-AF65-F5344CB8AC3E}">
        <p14:creationId xmlns:p14="http://schemas.microsoft.com/office/powerpoint/2010/main" val="97953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ext uri="{D42A27DB-BD31-4B8C-83A1-F6EECF244321}">
                <p14:modId xmlns:p14="http://schemas.microsoft.com/office/powerpoint/2010/main" val="3622346070"/>
              </p:ext>
            </p:extLst>
          </p:nvPr>
        </p:nvGraphicFramePr>
        <p:xfrm>
          <a:off x="361951" y="868363"/>
          <a:ext cx="6905624"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feil nach links und rechts 1"/>
          <p:cNvSpPr/>
          <p:nvPr/>
        </p:nvSpPr>
        <p:spPr bwMode="auto">
          <a:xfrm>
            <a:off x="657225" y="3067050"/>
            <a:ext cx="6610350" cy="1247775"/>
          </a:xfrm>
          <a:prstGeom prst="leftRightArrow">
            <a:avLst>
              <a:gd name="adj1" fmla="val 68033"/>
              <a:gd name="adj2" fmla="val 5000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ru-RU" sz="2400" dirty="0">
                <a:solidFill>
                  <a:schemeClr val="tx1"/>
                </a:solidFill>
              </a:rPr>
              <a:t>Тенденція розвитку:</a:t>
            </a:r>
          </a:p>
          <a:p>
            <a:pPr algn="ctr" eaLnBrk="0" hangingPunct="0">
              <a:defRPr/>
            </a:pPr>
            <a:r>
              <a:rPr lang="ru-RU" sz="2400" dirty="0">
                <a:solidFill>
                  <a:schemeClr val="tx1"/>
                </a:solidFill>
              </a:rPr>
              <a:t>Ефективне поєднання всіх методів</a:t>
            </a:r>
            <a:endParaRPr lang="de-DE" sz="2400" dirty="0">
              <a:solidFill>
                <a:schemeClr val="tx1"/>
              </a:solidFill>
            </a:endParaRPr>
          </a:p>
        </p:txBody>
      </p:sp>
      <p:sp>
        <p:nvSpPr>
          <p:cNvPr id="10" name="Rectangle 2"/>
          <p:cNvSpPr>
            <a:spLocks noGrp="1" noChangeArrowheads="1"/>
          </p:cNvSpPr>
          <p:nvPr>
            <p:ph type="title" idx="4294967295"/>
          </p:nvPr>
        </p:nvSpPr>
        <p:spPr>
          <a:xfrm>
            <a:off x="361951" y="247650"/>
            <a:ext cx="4110990" cy="620713"/>
          </a:xfrm>
        </p:spPr>
        <p:txBody>
          <a:bodyPr/>
          <a:lstStyle/>
          <a:p>
            <a:pPr eaLnBrk="1" hangingPunct="1"/>
            <a:r>
              <a:rPr lang="ru-RU" altLang="de-DE" dirty="0"/>
              <a:t>Поточні виклики</a:t>
            </a:r>
            <a:br>
              <a:rPr lang="ru-RU" altLang="de-DE" dirty="0"/>
            </a:br>
            <a:r>
              <a:rPr lang="ru-RU" altLang="de-DE" dirty="0"/>
              <a:t>Збір даних та планування</a:t>
            </a:r>
            <a:endParaRPr lang="de-DE" altLang="de-DE" dirty="0"/>
          </a:p>
        </p:txBody>
      </p:sp>
      <p:sp>
        <p:nvSpPr>
          <p:cNvPr id="7"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26</a:t>
            </a:fld>
            <a:endParaRPr lang="de-DE" altLang="de-DE" sz="1000" dirty="0">
              <a:solidFill>
                <a:srgbClr val="828480"/>
              </a:solidFill>
            </a:endParaRPr>
          </a:p>
        </p:txBody>
      </p:sp>
      <p:sp>
        <p:nvSpPr>
          <p:cNvPr id="11" name="Datumsplatzhalter 4"/>
          <p:cNvSpPr txBox="1">
            <a:spLocks/>
          </p:cNvSpPr>
          <p:nvPr/>
        </p:nvSpPr>
        <p:spPr bwMode="auto">
          <a:xfrm>
            <a:off x="1069816" y="5171504"/>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a:t>|   </a:t>
            </a:r>
            <a:fld id="{800C180B-4EE9-45E3-8EBA-2F5B3E372224}" type="datetime4">
              <a:rPr lang="de-DE" altLang="de-DE" smtClean="0"/>
              <a:pPr>
                <a:defRPr/>
              </a:pPr>
              <a:t>9. August 2023</a:t>
            </a:fld>
            <a:r>
              <a:rPr lang="de-DE" altLang="de-DE" dirty="0"/>
              <a:t>  </a:t>
            </a:r>
            <a:endParaRPr lang="de-DE" altLang="de-DE"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1638" y="1282668"/>
            <a:ext cx="6837363" cy="3728244"/>
          </a:xfrm>
        </p:spPr>
        <p:txBody>
          <a:bodyPr/>
          <a:lstStyle/>
          <a:p>
            <a:pPr>
              <a:buFont typeface="Wingdings" panose="05000000000000000000" pitchFamily="2" charset="2"/>
              <a:buChar char="Ø"/>
            </a:pPr>
            <a:r>
              <a:rPr lang="ru-RU" sz="1400" dirty="0"/>
              <a:t>Виключно цифровий збір та передача даних без перехідних рішень </a:t>
            </a:r>
          </a:p>
          <a:p>
            <a:pPr>
              <a:buFont typeface="Wingdings" panose="05000000000000000000" pitchFamily="2" charset="2"/>
              <a:buChar char="Ø"/>
            </a:pPr>
            <a:r>
              <a:rPr lang="ru-RU" sz="1400" b="1" dirty="0"/>
              <a:t>Відсутність </a:t>
            </a:r>
            <a:r>
              <a:rPr lang="ru-RU" sz="1400" dirty="0"/>
              <a:t>обслуговування / запуску </a:t>
            </a:r>
            <a:r>
              <a:rPr lang="ru-RU" sz="1400" b="1" dirty="0"/>
              <a:t>паралельних систем</a:t>
            </a:r>
          </a:p>
          <a:p>
            <a:pPr>
              <a:buFont typeface="Wingdings" panose="05000000000000000000" pitchFamily="2" charset="2"/>
              <a:buChar char="Ø"/>
            </a:pPr>
            <a:r>
              <a:rPr lang="ru-RU" sz="1400" dirty="0"/>
              <a:t>Збереження </a:t>
            </a:r>
            <a:r>
              <a:rPr lang="ru-RU" sz="1400" b="1" dirty="0"/>
              <a:t>застарілих даних → використання послідовно переглядати</a:t>
            </a:r>
          </a:p>
          <a:p>
            <a:pPr>
              <a:buFont typeface="Wingdings" panose="05000000000000000000" pitchFamily="2" charset="2"/>
              <a:buChar char="Ø"/>
            </a:pPr>
            <a:r>
              <a:rPr lang="uk-UA" sz="1400" dirty="0"/>
              <a:t>Створення е</a:t>
            </a:r>
            <a:r>
              <a:rPr lang="uk-UA" sz="1400" b="1" dirty="0"/>
              <a:t>фективної команди інженерів з розробки ІТ / ГІС в </a:t>
            </a:r>
            <a:r>
              <a:rPr lang="uk-UA" sz="1400" dirty="0"/>
              <a:t>Укрдержліспроекті </a:t>
            </a:r>
            <a:r>
              <a:rPr lang="uk-UA" sz="1400" b="1" dirty="0"/>
              <a:t>- забезпечення власних ключових компетенцій, пов'язаних зі структурою</a:t>
            </a:r>
          </a:p>
          <a:p>
            <a:pPr>
              <a:buFont typeface="Wingdings" panose="05000000000000000000" pitchFamily="2" charset="2"/>
              <a:buChar char="Ø"/>
            </a:pPr>
            <a:r>
              <a:rPr lang="ru-RU" sz="1400" b="1" dirty="0"/>
              <a:t>Перспектива (?): Створити </a:t>
            </a:r>
            <a:r>
              <a:rPr lang="ru-RU" sz="1400" dirty="0"/>
              <a:t>національну стартап-компанію з розробки ІТ/ГІС для національного лісового сектору</a:t>
            </a:r>
          </a:p>
          <a:p>
            <a:pPr>
              <a:buFont typeface="Wingdings" panose="05000000000000000000" pitchFamily="2" charset="2"/>
              <a:buChar char="Ø"/>
            </a:pPr>
            <a:r>
              <a:rPr lang="ru-RU" sz="1400" dirty="0"/>
              <a:t>Створити </a:t>
            </a:r>
            <a:r>
              <a:rPr lang="ru-RU" sz="1400" b="1" dirty="0"/>
              <a:t>інтерфейси для приватних постачальників послуг у розробці програмного забезпечення </a:t>
            </a:r>
          </a:p>
          <a:p>
            <a:pPr>
              <a:buFont typeface="Wingdings" panose="05000000000000000000" pitchFamily="2" charset="2"/>
              <a:buChar char="Ø"/>
            </a:pPr>
            <a:r>
              <a:rPr lang="de-DE" sz="1400" dirty="0"/>
              <a:t>[</a:t>
            </a:r>
            <a:r>
              <a:rPr lang="uk-UA" sz="1400" dirty="0"/>
              <a:t>порівн. Савчин!!!</a:t>
            </a:r>
            <a:r>
              <a:rPr lang="de-DE" sz="1400" cap="small" dirty="0"/>
              <a:t>]</a:t>
            </a:r>
            <a:endParaRPr lang="de-DE" sz="14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27</a:t>
            </a:fld>
            <a:endParaRPr lang="de-DE" altLang="de-DE"/>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endParaRPr lang="de-DE" altLang="de-DE" dirty="0">
              <a:solidFill>
                <a:schemeClr val="accent3">
                  <a:lumMod val="50000"/>
                </a:schemeClr>
              </a:solidFill>
            </a:endParaRPr>
          </a:p>
        </p:txBody>
      </p:sp>
      <p:sp>
        <p:nvSpPr>
          <p:cNvPr id="6" name="Rectangle 2"/>
          <p:cNvSpPr txBox="1">
            <a:spLocks noChangeArrowheads="1"/>
          </p:cNvSpPr>
          <p:nvPr/>
        </p:nvSpPr>
        <p:spPr bwMode="auto">
          <a:xfrm>
            <a:off x="151638" y="612331"/>
            <a:ext cx="4392929" cy="374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5pPr>
            <a:lvl6pPr marL="377450" algn="l" rtl="0" fontAlgn="base">
              <a:spcBef>
                <a:spcPct val="0"/>
              </a:spcBef>
              <a:spcAft>
                <a:spcPct val="0"/>
              </a:spcAft>
              <a:defRPr sz="2100">
                <a:solidFill>
                  <a:schemeClr val="tx2"/>
                </a:solidFill>
                <a:latin typeface="Arial" charset="0"/>
                <a:ea typeface="ＭＳ Ｐゴシック" pitchFamily="1" charset="-128"/>
              </a:defRPr>
            </a:lvl6pPr>
            <a:lvl7pPr marL="754900" algn="l" rtl="0" fontAlgn="base">
              <a:spcBef>
                <a:spcPct val="0"/>
              </a:spcBef>
              <a:spcAft>
                <a:spcPct val="0"/>
              </a:spcAft>
              <a:defRPr sz="2100">
                <a:solidFill>
                  <a:schemeClr val="tx2"/>
                </a:solidFill>
                <a:latin typeface="Arial" charset="0"/>
                <a:ea typeface="ＭＳ Ｐゴシック" pitchFamily="1" charset="-128"/>
              </a:defRPr>
            </a:lvl7pPr>
            <a:lvl8pPr marL="1132349" algn="l" rtl="0" fontAlgn="base">
              <a:spcBef>
                <a:spcPct val="0"/>
              </a:spcBef>
              <a:spcAft>
                <a:spcPct val="0"/>
              </a:spcAft>
              <a:defRPr sz="2100">
                <a:solidFill>
                  <a:schemeClr val="tx2"/>
                </a:solidFill>
                <a:latin typeface="Arial" charset="0"/>
                <a:ea typeface="ＭＳ Ｐゴシック" pitchFamily="1" charset="-128"/>
              </a:defRPr>
            </a:lvl8pPr>
            <a:lvl9pPr marL="1509798" algn="l" rtl="0" fontAlgn="base">
              <a:spcBef>
                <a:spcPct val="0"/>
              </a:spcBef>
              <a:spcAft>
                <a:spcPct val="0"/>
              </a:spcAft>
              <a:defRPr sz="2100">
                <a:solidFill>
                  <a:schemeClr val="tx2"/>
                </a:solidFill>
                <a:latin typeface="Arial" charset="0"/>
                <a:ea typeface="ＭＳ Ｐゴシック" pitchFamily="1" charset="-128"/>
              </a:defRPr>
            </a:lvl9pPr>
          </a:lstStyle>
          <a:p>
            <a:pPr eaLnBrk="1" hangingPunct="1"/>
            <a:br>
              <a:rPr lang="de-DE" altLang="de-DE" sz="2000" kern="0" dirty="0"/>
            </a:br>
            <a:r>
              <a:rPr lang="uk-UA" altLang="de-DE" sz="2000" kern="0" dirty="0"/>
              <a:t>Збір та передача даних</a:t>
            </a:r>
            <a:endParaRPr lang="de-DE" altLang="de-DE" sz="2000" kern="0" dirty="0"/>
          </a:p>
        </p:txBody>
      </p:sp>
    </p:spTree>
    <p:extLst>
      <p:ext uri="{BB962C8B-B14F-4D97-AF65-F5344CB8AC3E}">
        <p14:creationId xmlns:p14="http://schemas.microsoft.com/office/powerpoint/2010/main" val="3485946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246" y="310896"/>
            <a:ext cx="5503863" cy="410337"/>
          </a:xfrm>
        </p:spPr>
        <p:txBody>
          <a:bodyPr/>
          <a:lstStyle/>
          <a:p>
            <a:r>
              <a:rPr lang="uk-UA" dirty="0"/>
              <a:t>Підсумки</a:t>
            </a:r>
            <a:endParaRPr lang="de-DE" dirty="0"/>
          </a:p>
        </p:txBody>
      </p:sp>
      <p:sp>
        <p:nvSpPr>
          <p:cNvPr id="3" name="Inhaltsplatzhalter 2"/>
          <p:cNvSpPr>
            <a:spLocks noGrp="1"/>
          </p:cNvSpPr>
          <p:nvPr>
            <p:ph idx="1"/>
          </p:nvPr>
        </p:nvSpPr>
        <p:spPr>
          <a:xfrm>
            <a:off x="444246" y="721233"/>
            <a:ext cx="6837363" cy="4234117"/>
          </a:xfrm>
        </p:spPr>
        <p:txBody>
          <a:bodyPr/>
          <a:lstStyle/>
          <a:p>
            <a:pPr>
              <a:spcBef>
                <a:spcPts val="600"/>
              </a:spcBef>
              <a:buFont typeface="Wingdings" panose="05000000000000000000" pitchFamily="2" charset="2"/>
              <a:buChar char="Ø"/>
            </a:pPr>
            <a:r>
              <a:rPr lang="uk-UA" sz="1600" b="1" dirty="0"/>
              <a:t>Інтеграція лісовпорядкування в законодавчий процес</a:t>
            </a:r>
            <a:r>
              <a:rPr lang="de-DE" sz="1600" b="1" dirty="0"/>
              <a:t>: </a:t>
            </a:r>
            <a:r>
              <a:rPr lang="ru-RU" sz="1600" dirty="0"/>
              <a:t>Забезпечити екологічно, економічно та соціально сталий розвиток та використання лісів як національного стратегічного ресурсу.</a:t>
            </a:r>
            <a:endParaRPr lang="de-DE" sz="1600" dirty="0"/>
          </a:p>
          <a:p>
            <a:pPr>
              <a:spcBef>
                <a:spcPts val="600"/>
              </a:spcBef>
              <a:buFont typeface="Wingdings" panose="05000000000000000000" pitchFamily="2" charset="2"/>
              <a:buChar char="Ø"/>
            </a:pPr>
            <a:r>
              <a:rPr lang="uk-UA" sz="1600" b="1" dirty="0"/>
              <a:t>Необхідна передумова</a:t>
            </a:r>
            <a:r>
              <a:rPr lang="de-DE" sz="1600" b="1" dirty="0"/>
              <a:t>: </a:t>
            </a:r>
            <a:r>
              <a:rPr lang="ru-RU" sz="1600" dirty="0"/>
              <a:t>Забезпечити незалежне державне фінансування Укрдержліспроекту як інституції та проведення  лісовпорядкування в державних лісах.</a:t>
            </a:r>
          </a:p>
          <a:p>
            <a:pPr>
              <a:spcBef>
                <a:spcPts val="600"/>
              </a:spcBef>
              <a:buFont typeface="Wingdings" panose="05000000000000000000" pitchFamily="2" charset="2"/>
              <a:buChar char="Ø"/>
            </a:pPr>
            <a:r>
              <a:rPr lang="uk-UA" sz="1600" b="1" dirty="0"/>
              <a:t>Укрдержліспроект</a:t>
            </a:r>
            <a:r>
              <a:rPr lang="de-DE" sz="1600" b="1" dirty="0"/>
              <a:t>:</a:t>
            </a:r>
            <a:r>
              <a:rPr lang="de-DE" sz="1600" dirty="0"/>
              <a:t> </a:t>
            </a:r>
            <a:r>
              <a:rPr lang="ru-RU" sz="1600" dirty="0"/>
              <a:t> Встановити чітку управлінську ієрархію, чітко виражену горизонтальну мережу, розвиток персоналу та винагороду за результатами роботи. </a:t>
            </a:r>
          </a:p>
          <a:p>
            <a:pPr>
              <a:spcBef>
                <a:spcPts val="600"/>
              </a:spcBef>
              <a:buFont typeface="Wingdings" panose="05000000000000000000" pitchFamily="2" charset="2"/>
              <a:buChar char="Ø"/>
            </a:pPr>
            <a:r>
              <a:rPr lang="uk-UA" sz="1600" b="1" dirty="0"/>
              <a:t>Інтегрувати оцінку стану лісів та моніторинг лісів </a:t>
            </a:r>
            <a:r>
              <a:rPr lang="uk-UA" sz="1600" dirty="0"/>
              <a:t>у Укрдержлісагенстві</a:t>
            </a:r>
          </a:p>
          <a:p>
            <a:pPr>
              <a:spcBef>
                <a:spcPts val="600"/>
              </a:spcBef>
              <a:buFont typeface="Wingdings" panose="05000000000000000000" pitchFamily="2" charset="2"/>
              <a:buChar char="Ø"/>
            </a:pPr>
            <a:r>
              <a:rPr lang="uk-UA" sz="1600" b="1" dirty="0"/>
              <a:t>Управління даними та надання інформації "ліс": центральне </a:t>
            </a:r>
            <a:r>
              <a:rPr lang="uk-UA" sz="1600" dirty="0"/>
              <a:t>місце на національному рівні, створення інтерфейсів (спеціальні спеціалізовані інформаційні системи, приватні постачальники послуг)</a:t>
            </a:r>
          </a:p>
          <a:p>
            <a:pPr>
              <a:spcBef>
                <a:spcPts val="600"/>
              </a:spcBef>
              <a:buFont typeface="Wingdings" panose="05000000000000000000" pitchFamily="2" charset="2"/>
              <a:buChar char="Ø"/>
            </a:pPr>
            <a:r>
              <a:rPr lang="ru-RU" sz="1600" dirty="0"/>
              <a:t>Сконцентрувати</a:t>
            </a:r>
            <a:r>
              <a:rPr lang="ru-RU" sz="1600" b="1" dirty="0"/>
              <a:t> ресурси Укрдержліспроекту на ключових компетенціях, </a:t>
            </a:r>
            <a:r>
              <a:rPr lang="ru-RU" sz="1600" dirty="0"/>
              <a:t>впровадити та організувати </a:t>
            </a:r>
            <a:r>
              <a:rPr lang="ru-RU" sz="1600" b="1" dirty="0"/>
              <a:t>кваліфікований аутсорсинг</a:t>
            </a:r>
            <a:endParaRPr lang="de-DE" sz="1600" dirty="0"/>
          </a:p>
          <a:p>
            <a:pPr>
              <a:spcBef>
                <a:spcPts val="600"/>
              </a:spcBef>
              <a:buFont typeface="Wingdings" panose="05000000000000000000" pitchFamily="2" charset="2"/>
              <a:buChar char="Ø"/>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28</a:t>
            </a:fld>
            <a:endParaRPr lang="de-DE" altLang="de-DE"/>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r>
              <a:rPr lang="de-DE" altLang="de-DE" dirty="0"/>
              <a:t>  |  Referat 44</a:t>
            </a:r>
            <a:endParaRPr lang="de-DE" altLang="de-DE" dirty="0">
              <a:solidFill>
                <a:schemeClr val="accent3">
                  <a:lumMod val="50000"/>
                </a:schemeClr>
              </a:solidFill>
            </a:endParaRPr>
          </a:p>
        </p:txBody>
      </p:sp>
    </p:spTree>
    <p:extLst>
      <p:ext uri="{BB962C8B-B14F-4D97-AF65-F5344CB8AC3E}">
        <p14:creationId xmlns:p14="http://schemas.microsoft.com/office/powerpoint/2010/main" val="2067625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246" y="310896"/>
            <a:ext cx="5503863" cy="410337"/>
          </a:xfrm>
        </p:spPr>
        <p:txBody>
          <a:bodyPr/>
          <a:lstStyle/>
          <a:p>
            <a:r>
              <a:rPr lang="uk-UA" dirty="0"/>
              <a:t>Підсумки</a:t>
            </a:r>
            <a:endParaRPr lang="de-DE" dirty="0"/>
          </a:p>
        </p:txBody>
      </p:sp>
      <p:sp>
        <p:nvSpPr>
          <p:cNvPr id="3" name="Inhaltsplatzhalter 2"/>
          <p:cNvSpPr>
            <a:spLocks noGrp="1"/>
          </p:cNvSpPr>
          <p:nvPr>
            <p:ph idx="1"/>
          </p:nvPr>
        </p:nvSpPr>
        <p:spPr>
          <a:xfrm>
            <a:off x="444246" y="901446"/>
            <a:ext cx="6837363" cy="4234117"/>
          </a:xfrm>
        </p:spPr>
        <p:txBody>
          <a:bodyPr/>
          <a:lstStyle/>
          <a:p>
            <a:pPr>
              <a:spcBef>
                <a:spcPts val="600"/>
              </a:spcBef>
              <a:buFont typeface="Wingdings" panose="05000000000000000000" pitchFamily="2" charset="2"/>
              <a:buChar char="Ø"/>
            </a:pPr>
            <a:r>
              <a:rPr lang="ru-RU" sz="1600" b="1" dirty="0"/>
              <a:t>Принципи ведення лісового господарства, лісокультурні системи, інтереси власників </a:t>
            </a:r>
            <a:r>
              <a:rPr lang="ru-RU" sz="1600" dirty="0"/>
              <a:t>лежать в основі стратегії відомчої політики: врахувати з точки зору змісту/методу при розробці процедури/процедур ведення лісового господарства.</a:t>
            </a:r>
          </a:p>
          <a:p>
            <a:pPr>
              <a:spcBef>
                <a:spcPts val="600"/>
              </a:spcBef>
              <a:buFont typeface="Wingdings" panose="05000000000000000000" pitchFamily="2" charset="2"/>
              <a:buChar char="Ø"/>
            </a:pPr>
            <a:r>
              <a:rPr lang="ru-RU" sz="1600" b="1" dirty="0"/>
              <a:t>Подальший розвиток процедури</a:t>
            </a:r>
            <a:r>
              <a:rPr lang="ru-RU" sz="1600" dirty="0"/>
              <a:t>: об'єднати учасників і партнерів по співпраці, а також завершену часткову роботу з розробки в спосіб, орієнтований на результат</a:t>
            </a:r>
            <a:r>
              <a:rPr lang="ru-RU" sz="1600" b="1" dirty="0"/>
              <a:t>.</a:t>
            </a:r>
            <a:r>
              <a:rPr lang="de-DE" sz="1600" dirty="0"/>
              <a:t> </a:t>
            </a:r>
          </a:p>
          <a:p>
            <a:pPr>
              <a:spcBef>
                <a:spcPts val="600"/>
              </a:spcBef>
              <a:buFont typeface="Wingdings" panose="05000000000000000000" pitchFamily="2" charset="2"/>
              <a:buChar char="Ø"/>
            </a:pPr>
            <a:endParaRPr lang="de-DE" sz="1600" dirty="0"/>
          </a:p>
          <a:p>
            <a:pPr>
              <a:spcBef>
                <a:spcPts val="600"/>
              </a:spcBef>
              <a:buFont typeface="Wingdings" panose="05000000000000000000" pitchFamily="2" charset="2"/>
              <a:buChar char="Ø"/>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29</a:t>
            </a:fld>
            <a:endParaRPr lang="de-DE" altLang="de-DE"/>
          </a:p>
        </p:txBody>
      </p:sp>
      <p:sp>
        <p:nvSpPr>
          <p:cNvPr id="5" name="Datumsplatzhalter 4"/>
          <p:cNvSpPr>
            <a:spLocks noGrp="1"/>
          </p:cNvSpPr>
          <p:nvPr>
            <p:ph type="dt" sz="quarter" idx="11"/>
          </p:nvPr>
        </p:nvSpPr>
        <p:spPr/>
        <p:txBody>
          <a:bodyPr/>
          <a:lstStyle/>
          <a:p>
            <a:pPr>
              <a:defRPr/>
            </a:pPr>
            <a:r>
              <a:rPr lang="de-DE" altLang="de-DE"/>
              <a:t>|   </a:t>
            </a:r>
            <a:fld id="{83076093-B0C8-491E-AF35-931B212E4121}" type="datetime4">
              <a:rPr lang="de-DE" altLang="de-DE" smtClean="0"/>
              <a:pPr>
                <a:defRPr/>
              </a:pPr>
              <a:t>9. August 2023</a:t>
            </a:fld>
            <a:r>
              <a:rPr lang="de-DE" altLang="de-DE"/>
              <a:t>  |  Referat 44</a:t>
            </a:r>
            <a:endParaRPr lang="de-DE" altLang="de-DE">
              <a:solidFill>
                <a:schemeClr val="accent3">
                  <a:lumMod val="50000"/>
                </a:schemeClr>
              </a:solidFill>
            </a:endParaRPr>
          </a:p>
        </p:txBody>
      </p:sp>
    </p:spTree>
    <p:extLst>
      <p:ext uri="{BB962C8B-B14F-4D97-AF65-F5344CB8AC3E}">
        <p14:creationId xmlns:p14="http://schemas.microsoft.com/office/powerpoint/2010/main" val="92425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462311" y="398216"/>
            <a:ext cx="4263390" cy="781050"/>
          </a:xfrm>
        </p:spPr>
        <p:txBody>
          <a:bodyPr/>
          <a:lstStyle/>
          <a:p>
            <a:r>
              <a:rPr lang="uk-UA" altLang="de-DE" dirty="0"/>
              <a:t>Лісовпорядкування в </a:t>
            </a:r>
            <a:r>
              <a:rPr lang="uk-UA" altLang="de-DE" b="1" dirty="0"/>
              <a:t>законодавчому органі</a:t>
            </a:r>
            <a:r>
              <a:rPr lang="de-DE" altLang="de-DE" dirty="0"/>
              <a:t>:</a:t>
            </a:r>
            <a:br>
              <a:rPr lang="de-DE" altLang="de-DE" dirty="0"/>
            </a:br>
            <a:r>
              <a:rPr lang="uk-UA" altLang="de-DE" b="1" dirty="0"/>
              <a:t>Федеративна земля</a:t>
            </a:r>
            <a:endParaRPr lang="de-DE" altLang="de-DE" b="1" dirty="0"/>
          </a:p>
        </p:txBody>
      </p:sp>
      <p:sp>
        <p:nvSpPr>
          <p:cNvPr id="10" name="Textfeld 9"/>
          <p:cNvSpPr txBox="1"/>
          <p:nvPr/>
        </p:nvSpPr>
        <p:spPr>
          <a:xfrm>
            <a:off x="286544" y="1242060"/>
            <a:ext cx="7097236" cy="4339650"/>
          </a:xfrm>
          <a:prstGeom prst="rect">
            <a:avLst/>
          </a:prstGeom>
          <a:noFill/>
        </p:spPr>
        <p:txBody>
          <a:bodyPr wrap="square" rtlCol="0">
            <a:spAutoFit/>
          </a:bodyPr>
          <a:lstStyle/>
          <a:p>
            <a:r>
              <a:rPr lang="ru-RU" sz="2000" b="1" dirty="0"/>
              <a:t>Лісове законодавство Саксонії </a:t>
            </a:r>
            <a:r>
              <a:rPr lang="uk-UA" sz="1600" dirty="0"/>
              <a:t>від </a:t>
            </a:r>
            <a:r>
              <a:rPr lang="de-DE" sz="1600" dirty="0"/>
              <a:t>10. </a:t>
            </a:r>
            <a:r>
              <a:rPr lang="uk-UA" sz="1600" dirty="0"/>
              <a:t>квітня</a:t>
            </a:r>
            <a:r>
              <a:rPr lang="de-DE" sz="1600" dirty="0"/>
              <a:t> 1992:</a:t>
            </a:r>
          </a:p>
          <a:p>
            <a:pPr defTabSz="360000">
              <a:buFont typeface="Microsoft Sans Serif" panose="020B0604020202020204" pitchFamily="34" charset="0"/>
              <a:buChar char="§"/>
            </a:pPr>
            <a:r>
              <a:rPr lang="de-DE" sz="1600" dirty="0"/>
              <a:t>16 ff </a:t>
            </a:r>
            <a:r>
              <a:rPr lang="uk-UA" sz="1600" dirty="0"/>
              <a:t>містить основні зобов'язання щодо сталого, дбайливого, кваліфікованого управління відповідно до екологічних принципів, включаючи правила суцільних рубок та зобов'язання щодо лісовідновлення.</a:t>
            </a:r>
            <a:endParaRPr lang="de-DE" sz="1600" dirty="0"/>
          </a:p>
          <a:p>
            <a:pPr>
              <a:buFont typeface="Microsoft Sans Serif" panose="020B0604020202020204" pitchFamily="34" charset="0"/>
              <a:buChar char="§"/>
            </a:pPr>
            <a:r>
              <a:rPr lang="de-DE" sz="1600" dirty="0"/>
              <a:t> 22 </a:t>
            </a:r>
            <a:r>
              <a:rPr lang="uk-UA" sz="1600" dirty="0"/>
              <a:t>Абз</a:t>
            </a:r>
            <a:r>
              <a:rPr lang="de-DE" sz="1600" dirty="0"/>
              <a:t>. 2 </a:t>
            </a:r>
            <a:r>
              <a:rPr lang="uk-UA" sz="1600" dirty="0"/>
              <a:t>Законодавства</a:t>
            </a:r>
            <a:r>
              <a:rPr lang="de-DE" sz="1600" dirty="0"/>
              <a:t>: „</a:t>
            </a:r>
            <a:r>
              <a:rPr lang="ru-RU" sz="1600" dirty="0"/>
              <a:t>Як правило, для державних і комунальних лісів повинні складатися десятирічні операційні плани</a:t>
            </a:r>
            <a:r>
              <a:rPr lang="de-DE" sz="1600" dirty="0"/>
              <a:t>.“</a:t>
            </a:r>
          </a:p>
          <a:p>
            <a:pPr defTabSz="360000">
              <a:buFont typeface="Microsoft Sans Serif" panose="020B0604020202020204" pitchFamily="34" charset="0"/>
              <a:buChar char="§"/>
            </a:pPr>
            <a:endParaRPr lang="de-DE" sz="1600" dirty="0"/>
          </a:p>
          <a:p>
            <a:pPr defTabSz="360000">
              <a:buFont typeface="Microsoft Sans Serif" panose="020B0604020202020204" pitchFamily="34" charset="0"/>
              <a:buChar char="§"/>
            </a:pPr>
            <a:r>
              <a:rPr lang="de-DE" sz="1600" dirty="0"/>
              <a:t> 48 </a:t>
            </a:r>
            <a:r>
              <a:rPr lang="ru-RU" sz="1600" dirty="0"/>
              <a:t>регулює обов'язки та процедури у </a:t>
            </a:r>
            <a:endParaRPr lang="de-DE" sz="1600" dirty="0"/>
          </a:p>
          <a:p>
            <a:pPr defTabSz="360000"/>
            <a:r>
              <a:rPr lang="de-DE" sz="1600" dirty="0"/>
              <a:t>	</a:t>
            </a:r>
            <a:r>
              <a:rPr lang="uk-UA" sz="1600" dirty="0"/>
              <a:t>комунальних лісах</a:t>
            </a:r>
            <a:r>
              <a:rPr lang="de-DE" sz="1600" dirty="0"/>
              <a:t>:</a:t>
            </a:r>
          </a:p>
          <a:p>
            <a:pPr marL="360000" lvl="1" indent="144000" defTabSz="360000">
              <a:buFont typeface="Arial" panose="020B0604020202020204" pitchFamily="34" charset="0"/>
              <a:buChar char="•"/>
            </a:pPr>
            <a:r>
              <a:rPr lang="ru-RU" sz="1600" dirty="0"/>
              <a:t>Розробки вищим органом управління</a:t>
            </a:r>
          </a:p>
          <a:p>
            <a:pPr marL="360000" lvl="1" defTabSz="360000"/>
            <a:r>
              <a:rPr lang="ru-RU" sz="1600" dirty="0"/>
              <a:t> лісовим господарством</a:t>
            </a:r>
          </a:p>
          <a:p>
            <a:pPr marL="360000" lvl="1" indent="144000" defTabSz="360000">
              <a:buFont typeface="Arial" panose="020B0604020202020204" pitchFamily="34" charset="0"/>
              <a:buChar char="•"/>
            </a:pPr>
            <a:r>
              <a:rPr lang="uk-UA" sz="1600" dirty="0"/>
              <a:t>Рішення товариства</a:t>
            </a:r>
            <a:endParaRPr lang="de-DE" sz="1600" dirty="0"/>
          </a:p>
          <a:p>
            <a:endParaRPr lang="de-DE" sz="1600" dirty="0"/>
          </a:p>
          <a:p>
            <a:r>
              <a:rPr lang="uk-UA" sz="1600" dirty="0"/>
              <a:t>Лісовпорядкування є непублічним </a:t>
            </a:r>
          </a:p>
          <a:p>
            <a:r>
              <a:rPr lang="uk-UA" sz="1600" dirty="0"/>
              <a:t>операційним плануванням,</a:t>
            </a:r>
          </a:p>
          <a:p>
            <a:r>
              <a:rPr lang="ru-RU" sz="1600" dirty="0"/>
              <a:t>орієнтованим на потреби власника лісу.</a:t>
            </a:r>
            <a:endParaRPr lang="de-DE" sz="1600" dirty="0"/>
          </a:p>
        </p:txBody>
      </p:sp>
      <p:pic>
        <p:nvPicPr>
          <p:cNvPr id="2" name="Grafik 1">
            <a:hlinkClick r:id="rId3"/>
          </p:cNvPr>
          <p:cNvPicPr>
            <a:picLocks noChangeAspect="1"/>
          </p:cNvPicPr>
          <p:nvPr/>
        </p:nvPicPr>
        <p:blipFill>
          <a:blip r:embed="rId4">
            <a:alphaModFix/>
          </a:blip>
          <a:stretch>
            <a:fillRect/>
          </a:stretch>
        </p:blipFill>
        <p:spPr>
          <a:xfrm>
            <a:off x="4809806" y="3051137"/>
            <a:ext cx="2573974" cy="2601951"/>
          </a:xfrm>
          <a:prstGeom prst="rect">
            <a:avLst/>
          </a:prstGeom>
        </p:spPr>
      </p:pic>
    </p:spTree>
    <p:extLst>
      <p:ext uri="{BB962C8B-B14F-4D97-AF65-F5344CB8AC3E}">
        <p14:creationId xmlns:p14="http://schemas.microsoft.com/office/powerpoint/2010/main" val="193080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9596" y="0"/>
            <a:ext cx="5503863" cy="589026"/>
          </a:xfrm>
        </p:spPr>
        <p:txBody>
          <a:bodyPr/>
          <a:lstStyle/>
          <a:p>
            <a:r>
              <a:rPr lang="uk-UA" dirty="0"/>
              <a:t>Лісовпорядкування в законодавсті</a:t>
            </a:r>
            <a:endParaRPr lang="de-DE" dirty="0"/>
          </a:p>
        </p:txBody>
      </p:sp>
      <p:sp>
        <p:nvSpPr>
          <p:cNvPr id="3" name="Inhaltsplatzhalter 2"/>
          <p:cNvSpPr>
            <a:spLocks noGrp="1"/>
          </p:cNvSpPr>
          <p:nvPr>
            <p:ph idx="1"/>
          </p:nvPr>
        </p:nvSpPr>
        <p:spPr>
          <a:xfrm>
            <a:off x="329597" y="1005713"/>
            <a:ext cx="7036404" cy="4231450"/>
          </a:xfrm>
        </p:spPr>
        <p:txBody>
          <a:bodyPr/>
          <a:lstStyle/>
          <a:p>
            <a:pPr marL="0" indent="0">
              <a:spcBef>
                <a:spcPts val="600"/>
              </a:spcBef>
              <a:buNone/>
            </a:pPr>
            <a:r>
              <a:rPr lang="uk-UA" sz="1600" b="1" dirty="0"/>
              <a:t>Висновок для України</a:t>
            </a:r>
            <a:r>
              <a:rPr lang="de-DE" sz="1600" b="1" dirty="0"/>
              <a:t>:</a:t>
            </a:r>
          </a:p>
          <a:p>
            <a:pPr>
              <a:spcBef>
                <a:spcPts val="600"/>
              </a:spcBef>
              <a:buFont typeface="Wingdings" panose="05000000000000000000" pitchFamily="2" charset="2"/>
              <a:buChar char="§"/>
            </a:pPr>
            <a:r>
              <a:rPr lang="ru-RU" sz="1600" dirty="0"/>
              <a:t>Центральне завдання управління лісами: Забезпечити</a:t>
            </a:r>
            <a:r>
              <a:rPr lang="ru-RU" sz="1600" b="1" dirty="0"/>
              <a:t> екологічно, економічно та соціально сталий розвиток і використання лісів як національного стратегічного ресурсу</a:t>
            </a:r>
          </a:p>
          <a:p>
            <a:pPr>
              <a:spcBef>
                <a:spcPts val="600"/>
              </a:spcBef>
              <a:buFont typeface="Wingdings" panose="05000000000000000000" pitchFamily="2" charset="2"/>
              <a:buChar char="§"/>
            </a:pPr>
            <a:r>
              <a:rPr lang="de-DE" sz="1600" b="1" dirty="0"/>
              <a:t>K</a:t>
            </a:r>
            <a:r>
              <a:rPr lang="uk-UA" sz="1600" b="1" dirty="0"/>
              <a:t>ритерії</a:t>
            </a:r>
            <a:r>
              <a:rPr lang="de-DE" sz="1600" dirty="0"/>
              <a:t> </a:t>
            </a:r>
            <a:r>
              <a:rPr lang="uk-UA" sz="1600" dirty="0"/>
              <a:t>законодавчого та адміністративного статусу лісовпорядкування</a:t>
            </a:r>
            <a:r>
              <a:rPr lang="de-DE" sz="1600" dirty="0"/>
              <a:t>: </a:t>
            </a:r>
          </a:p>
          <a:p>
            <a:pPr lvl="1">
              <a:spcBef>
                <a:spcPts val="600"/>
              </a:spcBef>
              <a:buFont typeface="Wingdings" panose="05000000000000000000" pitchFamily="2" charset="2"/>
              <a:buChar char="Ø"/>
            </a:pPr>
            <a:r>
              <a:rPr lang="uk-UA" sz="1600" b="1" dirty="0"/>
              <a:t>Фахова компетенція та компетенція з прийняття рішень</a:t>
            </a:r>
            <a:r>
              <a:rPr lang="de-DE" sz="1600" dirty="0"/>
              <a:t>, </a:t>
            </a:r>
          </a:p>
          <a:p>
            <a:pPr lvl="1">
              <a:spcBef>
                <a:spcPts val="600"/>
              </a:spcBef>
              <a:buFont typeface="Wingdings" panose="05000000000000000000" pitchFamily="2" charset="2"/>
              <a:buChar char="Ø"/>
            </a:pPr>
            <a:r>
              <a:rPr lang="de-DE" sz="1600" b="1" dirty="0"/>
              <a:t>O</a:t>
            </a:r>
            <a:r>
              <a:rPr lang="uk-UA" sz="1600" b="1" dirty="0"/>
              <a:t>б</a:t>
            </a:r>
            <a:r>
              <a:rPr lang="en-GB" sz="1600" b="1" dirty="0"/>
              <a:t>’</a:t>
            </a:r>
            <a:r>
              <a:rPr lang="uk-UA" sz="1600" b="1" dirty="0"/>
              <a:t>єктивність</a:t>
            </a:r>
            <a:r>
              <a:rPr lang="de-DE" sz="1600" dirty="0"/>
              <a:t>, </a:t>
            </a:r>
          </a:p>
          <a:p>
            <a:pPr lvl="1">
              <a:spcBef>
                <a:spcPts val="600"/>
              </a:spcBef>
              <a:buFont typeface="Wingdings" panose="05000000000000000000" pitchFamily="2" charset="2"/>
              <a:buChar char="Ø"/>
            </a:pPr>
            <a:r>
              <a:rPr lang="uk-UA" sz="1600" b="1" dirty="0"/>
              <a:t>Незалежність</a:t>
            </a:r>
            <a:r>
              <a:rPr lang="de-DE" sz="1600" b="1" dirty="0"/>
              <a:t>,</a:t>
            </a:r>
          </a:p>
          <a:p>
            <a:pPr lvl="1">
              <a:spcBef>
                <a:spcPts val="600"/>
              </a:spcBef>
              <a:buFont typeface="Wingdings" panose="05000000000000000000" pitchFamily="2" charset="2"/>
              <a:buChar char="Ø"/>
            </a:pPr>
            <a:r>
              <a:rPr lang="uk-UA" sz="1600" b="1" dirty="0"/>
              <a:t>Цілеспрямованість</a:t>
            </a:r>
            <a:endParaRPr lang="de-DE" sz="1600" b="1" dirty="0"/>
          </a:p>
          <a:p>
            <a:pPr>
              <a:spcBef>
                <a:spcPts val="600"/>
              </a:spcBef>
              <a:buFont typeface="Wingdings" panose="05000000000000000000" pitchFamily="2" charset="2"/>
              <a:buChar char="§"/>
            </a:pPr>
            <a:r>
              <a:rPr lang="uk-UA" sz="1600" b="1" dirty="0"/>
              <a:t>Передумова</a:t>
            </a:r>
            <a:endParaRPr lang="de-DE" sz="1600" b="1" dirty="0"/>
          </a:p>
          <a:p>
            <a:pPr lvl="1">
              <a:spcBef>
                <a:spcPts val="600"/>
              </a:spcBef>
              <a:buFont typeface="Wingdings" panose="05000000000000000000" pitchFamily="2" charset="2"/>
              <a:buChar char="Ø"/>
            </a:pPr>
            <a:r>
              <a:rPr lang="ru-RU" sz="1600" b="1" dirty="0"/>
              <a:t>Незалежне державне фінансування </a:t>
            </a:r>
            <a:r>
              <a:rPr lang="ru-RU" sz="1600" dirty="0"/>
              <a:t>Укрдержліспроекту як інституції та проведення лісовпорядкування в державних лісах</a:t>
            </a: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4</a:t>
            </a:fld>
            <a:endParaRPr lang="de-DE" altLang="de-DE"/>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132134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6" y="151638"/>
            <a:ext cx="5503863" cy="981075"/>
          </a:xfrm>
        </p:spPr>
        <p:txBody>
          <a:bodyPr/>
          <a:lstStyle/>
          <a:p>
            <a:r>
              <a:rPr lang="ru-RU" sz="2000" dirty="0"/>
              <a:t>Поточні та майбутні вимоги до оцінки</a:t>
            </a:r>
            <a:br>
              <a:rPr lang="en-GB" sz="2000" dirty="0"/>
            </a:br>
            <a:r>
              <a:rPr lang="ru-RU" sz="2000" dirty="0"/>
              <a:t> стану лісів та лісового моніторингу</a:t>
            </a:r>
            <a:endParaRPr lang="de-DE" sz="2000" dirty="0"/>
          </a:p>
        </p:txBody>
      </p:sp>
      <p:sp>
        <p:nvSpPr>
          <p:cNvPr id="3" name="Inhaltsplatzhalter 2"/>
          <p:cNvSpPr>
            <a:spLocks noGrp="1"/>
          </p:cNvSpPr>
          <p:nvPr>
            <p:ph idx="1"/>
          </p:nvPr>
        </p:nvSpPr>
        <p:spPr>
          <a:xfrm>
            <a:off x="286544" y="1386078"/>
            <a:ext cx="6837363" cy="3749485"/>
          </a:xfrm>
        </p:spPr>
        <p:txBody>
          <a:bodyPr/>
          <a:lstStyle/>
          <a:p>
            <a:pPr marL="0" indent="0">
              <a:spcBef>
                <a:spcPts val="600"/>
              </a:spcBef>
              <a:buNone/>
            </a:pPr>
            <a:r>
              <a:rPr lang="uk-UA" sz="1600" b="1" dirty="0"/>
              <a:t>Об'єктивна періодична інформація</a:t>
            </a:r>
            <a:r>
              <a:rPr lang="de-DE" sz="1600" dirty="0"/>
              <a:t>: </a:t>
            </a:r>
          </a:p>
          <a:p>
            <a:pPr lvl="1">
              <a:spcBef>
                <a:spcPts val="600"/>
              </a:spcBef>
              <a:buFont typeface="Wingdings" panose="05000000000000000000" pitchFamily="2" charset="2"/>
              <a:buChar char="Ø"/>
            </a:pPr>
            <a:r>
              <a:rPr lang="ru-RU" sz="1600" b="1" dirty="0"/>
              <a:t>Площа лісів</a:t>
            </a:r>
            <a:r>
              <a:rPr lang="ru-RU" sz="1600" dirty="0"/>
              <a:t>, в т.ч. класифікація за якісними характеристиками</a:t>
            </a:r>
            <a:endParaRPr lang="de-DE" sz="1600" dirty="0"/>
          </a:p>
          <a:p>
            <a:pPr lvl="1">
              <a:spcBef>
                <a:spcPts val="600"/>
              </a:spcBef>
              <a:buFont typeface="Wingdings" panose="05000000000000000000" pitchFamily="2" charset="2"/>
              <a:buChar char="Ø"/>
            </a:pPr>
            <a:r>
              <a:rPr lang="ru-RU" sz="1600" dirty="0"/>
              <a:t>Рівень та структура </a:t>
            </a:r>
            <a:r>
              <a:rPr lang="ru-RU" sz="1600" b="1" dirty="0"/>
              <a:t>запасу деревини </a:t>
            </a:r>
            <a:endParaRPr lang="de-DE" sz="1600" dirty="0"/>
          </a:p>
          <a:p>
            <a:pPr lvl="1">
              <a:spcBef>
                <a:spcPts val="600"/>
              </a:spcBef>
              <a:buFont typeface="Wingdings" panose="05000000000000000000" pitchFamily="2" charset="2"/>
              <a:buChar char="Ø"/>
            </a:pPr>
            <a:r>
              <a:rPr lang="ru-RU" sz="1600" dirty="0"/>
              <a:t>Кваліфікована оцінка потенціалу </a:t>
            </a:r>
            <a:r>
              <a:rPr lang="ru-RU" sz="1600" b="1" dirty="0"/>
              <a:t>пропозиції деревини </a:t>
            </a:r>
            <a:r>
              <a:rPr lang="ru-RU" sz="1600" dirty="0"/>
              <a:t>для розвитку національної біоекономіки</a:t>
            </a:r>
            <a:endParaRPr lang="en-GB" sz="1600" dirty="0"/>
          </a:p>
          <a:p>
            <a:pPr lvl="1">
              <a:spcBef>
                <a:spcPts val="600"/>
              </a:spcBef>
              <a:buFont typeface="Wingdings" panose="05000000000000000000" pitchFamily="2" charset="2"/>
              <a:buChar char="Ø"/>
            </a:pPr>
            <a:r>
              <a:rPr lang="ru-RU" sz="1600" b="1" dirty="0"/>
              <a:t>Потенціал використання </a:t>
            </a:r>
            <a:r>
              <a:rPr lang="ru-RU" sz="1600" dirty="0"/>
              <a:t>по відношенню </a:t>
            </a:r>
            <a:r>
              <a:rPr lang="ru-RU" sz="1600" b="1" dirty="0"/>
              <a:t>до реального (завершеного) використання </a:t>
            </a:r>
            <a:r>
              <a:rPr lang="ru-RU" sz="1600" dirty="0"/>
              <a:t>з точки зору кількості та структури</a:t>
            </a:r>
            <a:endParaRPr lang="de-DE" sz="1600" dirty="0"/>
          </a:p>
          <a:p>
            <a:pPr lvl="1">
              <a:spcBef>
                <a:spcPts val="600"/>
              </a:spcBef>
              <a:buFont typeface="Wingdings" panose="05000000000000000000" pitchFamily="2" charset="2"/>
              <a:buChar char="Ø"/>
            </a:pPr>
            <a:r>
              <a:rPr lang="ru-RU" sz="1600" dirty="0"/>
              <a:t>Зміни поточного періодичного </a:t>
            </a:r>
            <a:r>
              <a:rPr lang="ru-RU" sz="1600" b="1" dirty="0"/>
              <a:t>приросту деревини </a:t>
            </a:r>
            <a:r>
              <a:rPr lang="ru-RU" sz="1600" dirty="0"/>
              <a:t>в залежності від змін кліматичних </a:t>
            </a:r>
            <a:r>
              <a:rPr lang="ru-RU" sz="1600" b="1" dirty="0"/>
              <a:t>факторів місцевості </a:t>
            </a:r>
            <a:r>
              <a:rPr lang="ru-RU" sz="1600" dirty="0"/>
              <a:t>та </a:t>
            </a:r>
            <a:r>
              <a:rPr lang="ru-RU" sz="1600" b="1" dirty="0"/>
              <a:t>структури лісу</a:t>
            </a:r>
            <a:r>
              <a:rPr lang="en-GB" sz="1600" b="1" dirty="0"/>
              <a:t> </a:t>
            </a:r>
            <a:endParaRPr lang="de-DE" sz="1600" b="1" dirty="0"/>
          </a:p>
          <a:p>
            <a:pPr lvl="1">
              <a:spcBef>
                <a:spcPts val="600"/>
              </a:spcBef>
              <a:buFont typeface="Wingdings" panose="05000000000000000000" pitchFamily="2" charset="2"/>
              <a:buChar char="Ø"/>
            </a:pPr>
            <a:r>
              <a:rPr lang="ru-RU" sz="1600" dirty="0"/>
              <a:t>Кваліфікована оцінка впливу лісів як </a:t>
            </a:r>
            <a:r>
              <a:rPr lang="ru-RU" sz="1600" b="1" dirty="0"/>
              <a:t>поглинача вуглецю </a:t>
            </a:r>
            <a:r>
              <a:rPr lang="ru-RU" sz="1600" dirty="0"/>
              <a:t>або </a:t>
            </a:r>
            <a:r>
              <a:rPr lang="ru-RU" sz="1600" b="1" dirty="0"/>
              <a:t>джерела СО2</a:t>
            </a:r>
            <a:endParaRPr lang="de-DE" sz="1600" b="1" dirty="0"/>
          </a:p>
          <a:p>
            <a:pPr marL="441325" lvl="1" indent="0">
              <a:spcBef>
                <a:spcPts val="600"/>
              </a:spcBef>
              <a:buNone/>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5</a:t>
            </a:fld>
            <a:endParaRPr lang="de-DE" altLang="de-DE"/>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88797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6" y="151638"/>
            <a:ext cx="5503863" cy="981075"/>
          </a:xfrm>
        </p:spPr>
        <p:txBody>
          <a:bodyPr/>
          <a:lstStyle/>
          <a:p>
            <a:r>
              <a:rPr lang="ru-RU" sz="2000" dirty="0"/>
              <a:t>Поточні та майбутні вимоги до оцінки</a:t>
            </a:r>
            <a:br>
              <a:rPr lang="en-GB" sz="2000" dirty="0"/>
            </a:br>
            <a:r>
              <a:rPr lang="ru-RU" sz="2000" dirty="0"/>
              <a:t> стану лісів та лісового моніторингу</a:t>
            </a:r>
            <a:endParaRPr lang="de-DE" sz="2000" dirty="0"/>
          </a:p>
        </p:txBody>
      </p:sp>
      <p:sp>
        <p:nvSpPr>
          <p:cNvPr id="3" name="Inhaltsplatzhalter 2"/>
          <p:cNvSpPr>
            <a:spLocks noGrp="1"/>
          </p:cNvSpPr>
          <p:nvPr>
            <p:ph idx="1"/>
          </p:nvPr>
        </p:nvSpPr>
        <p:spPr>
          <a:xfrm>
            <a:off x="150526" y="1495806"/>
            <a:ext cx="6837363" cy="3749485"/>
          </a:xfrm>
        </p:spPr>
        <p:txBody>
          <a:bodyPr/>
          <a:lstStyle/>
          <a:p>
            <a:pPr marL="0" indent="0">
              <a:buNone/>
            </a:pPr>
            <a:r>
              <a:rPr lang="uk-UA" sz="1600" dirty="0"/>
              <a:t>Об'єктивна періодична інформація: </a:t>
            </a:r>
          </a:p>
          <a:p>
            <a:pPr lvl="1">
              <a:buFont typeface="Wingdings" panose="05000000000000000000" pitchFamily="2" charset="2"/>
              <a:buChar char="Ø"/>
            </a:pPr>
            <a:r>
              <a:rPr lang="uk-UA" sz="1400" b="1" dirty="0"/>
              <a:t>Ландшафтно-екологічна ефективність лісів </a:t>
            </a:r>
            <a:r>
              <a:rPr lang="uk-UA" sz="1400" dirty="0"/>
              <a:t>з урахуванням пріоритетних екосистемних послуг (захист ґрунтів, ландшафтний водний баланс - </a:t>
            </a:r>
            <a:r>
              <a:rPr lang="uk-UA" sz="1400" i="1" dirty="0"/>
              <a:t>регулювання стоку, поповнення підземних і джерельних вод</a:t>
            </a:r>
            <a:r>
              <a:rPr lang="uk-UA" sz="1400" dirty="0"/>
              <a:t>; захист клімату) для </a:t>
            </a:r>
            <a:r>
              <a:rPr lang="uk-UA" sz="1400" b="1" dirty="0"/>
              <a:t>функціональних</a:t>
            </a:r>
            <a:r>
              <a:rPr lang="uk-UA" sz="1400" dirty="0"/>
              <a:t> ландшафтних одиниць.</a:t>
            </a:r>
            <a:endParaRPr lang="de-DE" sz="1400" dirty="0"/>
          </a:p>
          <a:p>
            <a:pPr lvl="1">
              <a:buFont typeface="Wingdings" panose="05000000000000000000" pitchFamily="2" charset="2"/>
              <a:buChar char="Ø"/>
            </a:pPr>
            <a:r>
              <a:rPr lang="ru-RU" sz="1400" dirty="0"/>
              <a:t>Стан і розвиток </a:t>
            </a:r>
            <a:r>
              <a:rPr lang="ru-RU" sz="1400" b="1" dirty="0"/>
              <a:t>якості лісів як середовищ існування </a:t>
            </a:r>
            <a:r>
              <a:rPr lang="ru-RU" sz="1400" dirty="0"/>
              <a:t>в контексті національних та європейських програм (наприклад, NATURA 2000)</a:t>
            </a:r>
            <a:r>
              <a:rPr lang="en-GB" sz="1400" dirty="0"/>
              <a:t> </a:t>
            </a:r>
            <a:endParaRPr lang="de-DE" sz="1400" dirty="0"/>
          </a:p>
          <a:p>
            <a:pPr lvl="1">
              <a:buFont typeface="Wingdings" panose="05000000000000000000" pitchFamily="2" charset="2"/>
              <a:buChar char="Ø"/>
            </a:pPr>
            <a:r>
              <a:rPr lang="de-DE" sz="1400" i="1" dirty="0"/>
              <a:t>…..</a:t>
            </a:r>
          </a:p>
          <a:p>
            <a:pPr marL="441325" lvl="1" indent="0">
              <a:buNone/>
            </a:pPr>
            <a:endParaRPr lang="de-DE" sz="14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6</a:t>
            </a:fld>
            <a:endParaRPr lang="de-DE" altLang="de-DE"/>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243115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6" y="151638"/>
            <a:ext cx="5503863" cy="981075"/>
          </a:xfrm>
        </p:spPr>
        <p:txBody>
          <a:bodyPr/>
          <a:lstStyle/>
          <a:p>
            <a:r>
              <a:rPr lang="ru-RU" sz="2000" dirty="0"/>
              <a:t>Поточні та майбутні вимоги до оцінки</a:t>
            </a:r>
            <a:br>
              <a:rPr lang="ru-RU" sz="2000" dirty="0"/>
            </a:br>
            <a:r>
              <a:rPr lang="ru-RU" sz="2000" dirty="0"/>
              <a:t> стану лісів та лісового моніторингу</a:t>
            </a:r>
            <a:endParaRPr lang="de-DE" sz="2000" dirty="0"/>
          </a:p>
        </p:txBody>
      </p:sp>
      <p:sp>
        <p:nvSpPr>
          <p:cNvPr id="3" name="Inhaltsplatzhalter 2"/>
          <p:cNvSpPr>
            <a:spLocks noGrp="1"/>
          </p:cNvSpPr>
          <p:nvPr>
            <p:ph idx="1"/>
          </p:nvPr>
        </p:nvSpPr>
        <p:spPr>
          <a:xfrm>
            <a:off x="150526" y="1459039"/>
            <a:ext cx="6837363" cy="2818493"/>
          </a:xfrm>
        </p:spPr>
        <p:txBody>
          <a:bodyPr/>
          <a:lstStyle/>
          <a:p>
            <a:pPr marL="0" indent="-9525">
              <a:spcBef>
                <a:spcPts val="600"/>
              </a:spcBef>
              <a:buNone/>
            </a:pPr>
            <a:r>
              <a:rPr lang="uk-UA" sz="1600" b="1" dirty="0"/>
              <a:t>Висновок для України</a:t>
            </a:r>
            <a:r>
              <a:rPr lang="de-DE" sz="1600" b="1" dirty="0"/>
              <a:t>:</a:t>
            </a:r>
          </a:p>
          <a:p>
            <a:pPr marL="276225" indent="-285750">
              <a:spcBef>
                <a:spcPts val="600"/>
              </a:spcBef>
              <a:buFont typeface="Wingdings" panose="05000000000000000000" pitchFamily="2" charset="2"/>
              <a:buChar char="Ø"/>
            </a:pPr>
            <a:r>
              <a:rPr lang="ru-RU" sz="1600" b="1" dirty="0"/>
              <a:t>Оцінка стану лісів та моніторинг лісів </a:t>
            </a:r>
            <a:r>
              <a:rPr lang="ru-RU" sz="1600" dirty="0"/>
              <a:t>створюють базову об'єктивну інформацію для планування </a:t>
            </a:r>
            <a:r>
              <a:rPr lang="ru-RU" sz="1600" b="1" dirty="0"/>
              <a:t>розвитку лісового господарства.</a:t>
            </a:r>
            <a:endParaRPr lang="de-DE" sz="1600" dirty="0"/>
          </a:p>
          <a:p>
            <a:pPr marL="276225" indent="-285750">
              <a:spcBef>
                <a:spcPts val="600"/>
              </a:spcBef>
              <a:buFont typeface="Wingdings" panose="05000000000000000000" pitchFamily="2" charset="2"/>
              <a:buChar char="Ø"/>
            </a:pPr>
            <a:r>
              <a:rPr lang="uk-UA" sz="1600" dirty="0"/>
              <a:t>Структурна, організаційна та методологічна </a:t>
            </a:r>
            <a:r>
              <a:rPr lang="uk-UA" sz="1600" b="1" dirty="0"/>
              <a:t>інтеграція в реорганізацію лісовпорядкування</a:t>
            </a:r>
            <a:r>
              <a:rPr lang="uk-UA" sz="1600" dirty="0"/>
              <a:t> є необхідною або, принаймні, доцільною.</a:t>
            </a:r>
            <a:r>
              <a:rPr lang="de-DE" sz="1600" dirty="0"/>
              <a:t> </a:t>
            </a:r>
            <a:endParaRPr lang="uk-UA" sz="1600" dirty="0"/>
          </a:p>
          <a:p>
            <a:pPr marL="276225" indent="-285750">
              <a:spcBef>
                <a:spcPts val="600"/>
              </a:spcBef>
              <a:buFont typeface="Wingdings" panose="05000000000000000000" pitchFamily="2" charset="2"/>
              <a:buChar char="Ø"/>
            </a:pPr>
            <a:r>
              <a:rPr lang="ru-RU" sz="1600" dirty="0"/>
              <a:t>З цим тісно пов'язане ефективне </a:t>
            </a:r>
            <a:r>
              <a:rPr lang="ru-RU" sz="1600" b="1" dirty="0"/>
              <a:t>централізоване управління даними </a:t>
            </a:r>
            <a:r>
              <a:rPr lang="ru-RU" sz="1600" dirty="0"/>
              <a:t>та (публічне) надання або </a:t>
            </a:r>
            <a:r>
              <a:rPr lang="ru-RU" sz="1600" b="1" dirty="0"/>
              <a:t>доступність інформації </a:t>
            </a:r>
            <a:r>
              <a:rPr lang="ru-RU" sz="1600" dirty="0"/>
              <a:t>про стан лісів.</a:t>
            </a:r>
            <a:endParaRPr lang="de-DE" sz="1600" dirty="0"/>
          </a:p>
          <a:p>
            <a:pPr marL="0" indent="-9525">
              <a:spcBef>
                <a:spcPts val="600"/>
              </a:spcBef>
              <a:buNone/>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7</a:t>
            </a:fld>
            <a:endParaRPr lang="de-DE" altLang="de-DE" dirty="0"/>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47469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6" y="151638"/>
            <a:ext cx="5503863" cy="981075"/>
          </a:xfrm>
        </p:spPr>
        <p:txBody>
          <a:bodyPr/>
          <a:lstStyle/>
          <a:p>
            <a:r>
              <a:rPr lang="ru-RU" sz="2000" dirty="0"/>
              <a:t>Поточні та майбутні вимоги до оцінки</a:t>
            </a:r>
            <a:br>
              <a:rPr lang="ru-RU" sz="2000" dirty="0"/>
            </a:br>
            <a:r>
              <a:rPr lang="ru-RU" sz="2000" dirty="0"/>
              <a:t> стану лісів та лісового моніторингу</a:t>
            </a:r>
            <a:endParaRPr lang="de-DE" sz="2000" dirty="0"/>
          </a:p>
        </p:txBody>
      </p:sp>
      <p:sp>
        <p:nvSpPr>
          <p:cNvPr id="3" name="Inhaltsplatzhalter 2"/>
          <p:cNvSpPr>
            <a:spLocks noGrp="1"/>
          </p:cNvSpPr>
          <p:nvPr>
            <p:ph idx="1"/>
          </p:nvPr>
        </p:nvSpPr>
        <p:spPr>
          <a:xfrm>
            <a:off x="150526" y="1200277"/>
            <a:ext cx="6837363" cy="3847211"/>
          </a:xfrm>
        </p:spPr>
        <p:txBody>
          <a:bodyPr/>
          <a:lstStyle/>
          <a:p>
            <a:pPr marL="0" indent="-9525">
              <a:buNone/>
            </a:pPr>
            <a:endParaRPr lang="de-DE" sz="1600" dirty="0"/>
          </a:p>
          <a:p>
            <a:pPr marL="0" indent="-9525">
              <a:buNone/>
            </a:pPr>
            <a:r>
              <a:rPr lang="uk-UA" sz="1600" b="1" dirty="0"/>
              <a:t>Проте</a:t>
            </a:r>
            <a:r>
              <a:rPr lang="de-DE" sz="1600" b="1" dirty="0"/>
              <a:t> (!):</a:t>
            </a:r>
          </a:p>
          <a:p>
            <a:pPr marL="276225" indent="-285750">
              <a:buFont typeface="Wingdings" panose="05000000000000000000" pitchFamily="2" charset="2"/>
              <a:buChar char="Ø"/>
            </a:pPr>
            <a:r>
              <a:rPr lang="ru-RU" sz="1600" dirty="0"/>
              <a:t>Слід уникати </a:t>
            </a:r>
            <a:r>
              <a:rPr lang="ru-RU" sz="1600" b="1" dirty="0"/>
              <a:t>перевантаження системи </a:t>
            </a:r>
            <a:r>
              <a:rPr lang="ru-RU" sz="1600" dirty="0"/>
              <a:t>вузькоспеціалізованою предметною інформацією (наприклад, про розвиток генетичного різноманіття лісів, поширення видів тощо).</a:t>
            </a:r>
          </a:p>
          <a:p>
            <a:pPr marL="276225" indent="-285750">
              <a:buFont typeface="Wingdings" panose="05000000000000000000" pitchFamily="2" charset="2"/>
              <a:buChar char="Ø"/>
            </a:pPr>
            <a:r>
              <a:rPr lang="uk-UA" sz="1600" dirty="0"/>
              <a:t>У випадку </a:t>
            </a:r>
            <a:r>
              <a:rPr lang="uk-UA" sz="1600" b="1" dirty="0"/>
              <a:t>іншої інституційної відповідальності </a:t>
            </a:r>
            <a:r>
              <a:rPr lang="uk-UA" sz="1600" dirty="0"/>
              <a:t>слід розвивати </a:t>
            </a:r>
            <a:r>
              <a:rPr lang="uk-UA" sz="1600" b="1" dirty="0"/>
              <a:t>мережу інформаційних систем</a:t>
            </a:r>
            <a:r>
              <a:rPr lang="de-DE" sz="1600" dirty="0"/>
              <a:t>.</a:t>
            </a:r>
          </a:p>
        </p:txBody>
      </p:sp>
      <p:sp>
        <p:nvSpPr>
          <p:cNvPr id="4" name="Foliennummernplatzhalter 3"/>
          <p:cNvSpPr>
            <a:spLocks noGrp="1"/>
          </p:cNvSpPr>
          <p:nvPr>
            <p:ph type="sldNum" sz="quarter" idx="10"/>
          </p:nvPr>
        </p:nvSpPr>
        <p:spPr/>
        <p:txBody>
          <a:bodyPr/>
          <a:lstStyle/>
          <a:p>
            <a:pPr algn="ctr"/>
            <a:fld id="{58AA8D64-8163-442A-BEB8-C92C57446AA5}" type="slidenum">
              <a:rPr lang="de-DE" altLang="de-DE" smtClean="0"/>
              <a:pPr algn="ctr"/>
              <a:t>8</a:t>
            </a:fld>
            <a:endParaRPr lang="de-DE" altLang="de-DE" dirty="0"/>
          </a:p>
        </p:txBody>
      </p:sp>
      <p:sp>
        <p:nvSpPr>
          <p:cNvPr id="5" name="Datumsplatzhalter 4"/>
          <p:cNvSpPr>
            <a:spLocks noGrp="1"/>
          </p:cNvSpPr>
          <p:nvPr>
            <p:ph type="dt" sz="quarter" idx="11"/>
          </p:nvPr>
        </p:nvSpPr>
        <p:spPr/>
        <p:txBody>
          <a:bodyPr/>
          <a:lstStyle/>
          <a:p>
            <a:pPr>
              <a:defRPr/>
            </a:pPr>
            <a:r>
              <a:rPr lang="de-DE" altLang="de-DE" dirty="0"/>
              <a:t>|   </a:t>
            </a:r>
            <a:fld id="{83076093-B0C8-491E-AF35-931B212E4121}" type="datetime4">
              <a:rPr lang="de-DE" altLang="de-DE" smtClean="0"/>
              <a:pPr>
                <a:defRPr/>
              </a:pPr>
              <a:t>9. August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328867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ihandform 19"/>
          <p:cNvSpPr/>
          <p:nvPr/>
        </p:nvSpPr>
        <p:spPr>
          <a:xfrm>
            <a:off x="215646" y="2274955"/>
            <a:ext cx="2613504" cy="2229546"/>
          </a:xfrm>
          <a:custGeom>
            <a:avLst/>
            <a:gdLst>
              <a:gd name="connsiteX0" fmla="*/ 0 w 2026938"/>
              <a:gd name="connsiteY0" fmla="*/ 796031 h 1592061"/>
              <a:gd name="connsiteX1" fmla="*/ 398015 w 2026938"/>
              <a:gd name="connsiteY1" fmla="*/ 0 h 1592061"/>
              <a:gd name="connsiteX2" fmla="*/ 1628923 w 2026938"/>
              <a:gd name="connsiteY2" fmla="*/ 0 h 1592061"/>
              <a:gd name="connsiteX3" fmla="*/ 2026938 w 2026938"/>
              <a:gd name="connsiteY3" fmla="*/ 796031 h 1592061"/>
              <a:gd name="connsiteX4" fmla="*/ 1628923 w 2026938"/>
              <a:gd name="connsiteY4" fmla="*/ 1592061 h 1592061"/>
              <a:gd name="connsiteX5" fmla="*/ 398015 w 2026938"/>
              <a:gd name="connsiteY5" fmla="*/ 1592061 h 1592061"/>
              <a:gd name="connsiteX6" fmla="*/ 0 w 2026938"/>
              <a:gd name="connsiteY6" fmla="*/ 796031 h 15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38" h="1592061">
                <a:moveTo>
                  <a:pt x="0" y="796031"/>
                </a:moveTo>
                <a:lnTo>
                  <a:pt x="398015" y="0"/>
                </a:lnTo>
                <a:lnTo>
                  <a:pt x="1628923" y="0"/>
                </a:lnTo>
                <a:lnTo>
                  <a:pt x="2026938" y="796031"/>
                </a:lnTo>
                <a:lnTo>
                  <a:pt x="1628923" y="1592061"/>
                </a:lnTo>
                <a:lnTo>
                  <a:pt x="398015" y="1592061"/>
                </a:lnTo>
                <a:lnTo>
                  <a:pt x="0" y="796031"/>
                </a:lnTo>
                <a:close/>
              </a:path>
            </a:pathLst>
          </a:custGeom>
          <a:solidFill>
            <a:srgbClr val="80C535"/>
          </a:solidFill>
        </p:spPr>
        <p:style>
          <a:lnRef idx="2">
            <a:schemeClr val="accent5">
              <a:hueOff val="963031"/>
              <a:satOff val="41781"/>
              <a:lumOff val="-26569"/>
              <a:alphaOff val="0"/>
            </a:schemeClr>
          </a:lnRef>
          <a:fillRef idx="1">
            <a:schemeClr val="accent5">
              <a:hueOff val="963031"/>
              <a:satOff val="41781"/>
              <a:lumOff val="-26569"/>
              <a:alphaOff val="0"/>
            </a:schemeClr>
          </a:fillRef>
          <a:effectRef idx="0">
            <a:schemeClr val="accent5">
              <a:hueOff val="963031"/>
              <a:satOff val="41781"/>
              <a:lumOff val="-26569"/>
              <a:alphaOff val="0"/>
            </a:schemeClr>
          </a:effectRef>
          <a:fontRef idx="minor">
            <a:schemeClr val="lt1"/>
          </a:fontRef>
        </p:style>
        <p:txBody>
          <a:bodyPr spcFirstLastPara="0" vert="horz" wrap="square" lIns="301583" tIns="252119" rIns="301583" bIns="252119" numCol="1" spcCol="1270" anchor="ctr" anchorCtr="0">
            <a:noAutofit/>
          </a:bodyPr>
          <a:lstStyle/>
          <a:p>
            <a:pPr lvl="0" algn="ctr" defTabSz="533400">
              <a:lnSpc>
                <a:spcPct val="90000"/>
              </a:lnSpc>
              <a:spcBef>
                <a:spcPct val="0"/>
              </a:spcBef>
              <a:spcAft>
                <a:spcPct val="35000"/>
              </a:spcAft>
            </a:pPr>
            <a:r>
              <a:rPr lang="uk-UA" sz="1400" kern="1200" dirty="0"/>
              <a:t>Дослідження ділянки / типологія лісу</a:t>
            </a:r>
            <a:endParaRPr lang="de-DE" sz="1400" kern="1200" dirty="0"/>
          </a:p>
        </p:txBody>
      </p:sp>
      <p:sp>
        <p:nvSpPr>
          <p:cNvPr id="7170" name="Titel 1"/>
          <p:cNvSpPr>
            <a:spLocks noGrp="1"/>
          </p:cNvSpPr>
          <p:nvPr>
            <p:ph type="title"/>
          </p:nvPr>
        </p:nvSpPr>
        <p:spPr>
          <a:xfrm>
            <a:off x="215646" y="186117"/>
            <a:ext cx="4086225" cy="469011"/>
          </a:xfrm>
        </p:spPr>
        <p:txBody>
          <a:bodyPr/>
          <a:lstStyle/>
          <a:p>
            <a:r>
              <a:rPr lang="uk-UA" altLang="de-DE" dirty="0"/>
              <a:t>Тематичні комплекси завдань</a:t>
            </a:r>
            <a:endParaRPr lang="de-DE" altLang="de-DE" dirty="0"/>
          </a:p>
        </p:txBody>
      </p:sp>
      <p:grpSp>
        <p:nvGrpSpPr>
          <p:cNvPr id="2" name="Gruppieren 1"/>
          <p:cNvGrpSpPr/>
          <p:nvPr/>
        </p:nvGrpSpPr>
        <p:grpSpPr>
          <a:xfrm>
            <a:off x="621751" y="869443"/>
            <a:ext cx="6022510" cy="4350153"/>
            <a:chOff x="160405" y="897054"/>
            <a:chExt cx="6022510" cy="4350153"/>
          </a:xfrm>
        </p:grpSpPr>
        <p:sp>
          <p:nvSpPr>
            <p:cNvPr id="7" name="Sechseck 6"/>
            <p:cNvSpPr/>
            <p:nvPr/>
          </p:nvSpPr>
          <p:spPr>
            <a:xfrm>
              <a:off x="1994797" y="4021631"/>
              <a:ext cx="216199" cy="186336"/>
            </a:xfrm>
            <a:prstGeom prst="hexagon">
              <a:avLst>
                <a:gd name="adj" fmla="val 25000"/>
                <a:gd name="vf" fmla="val 115470"/>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Sechseck 8"/>
            <p:cNvSpPr/>
            <p:nvPr/>
          </p:nvSpPr>
          <p:spPr>
            <a:xfrm>
              <a:off x="3807439" y="1795267"/>
              <a:ext cx="2375476" cy="1832283"/>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a:ext>
                </a:extLst>
              </a:blip>
              <a:srcRect/>
              <a:stretch>
                <a:fillRect r="22" b="851"/>
              </a:stretch>
            </a:blip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ihandform 10"/>
            <p:cNvSpPr/>
            <p:nvPr/>
          </p:nvSpPr>
          <p:spPr>
            <a:xfrm>
              <a:off x="160405" y="897054"/>
              <a:ext cx="1975498" cy="1574085"/>
            </a:xfrm>
            <a:custGeom>
              <a:avLst/>
              <a:gdLst>
                <a:gd name="connsiteX0" fmla="*/ 0 w 2026938"/>
                <a:gd name="connsiteY0" fmla="*/ 796031 h 1592061"/>
                <a:gd name="connsiteX1" fmla="*/ 398015 w 2026938"/>
                <a:gd name="connsiteY1" fmla="*/ 0 h 1592061"/>
                <a:gd name="connsiteX2" fmla="*/ 1628923 w 2026938"/>
                <a:gd name="connsiteY2" fmla="*/ 0 h 1592061"/>
                <a:gd name="connsiteX3" fmla="*/ 2026938 w 2026938"/>
                <a:gd name="connsiteY3" fmla="*/ 796031 h 1592061"/>
                <a:gd name="connsiteX4" fmla="*/ 1628923 w 2026938"/>
                <a:gd name="connsiteY4" fmla="*/ 1592061 h 1592061"/>
                <a:gd name="connsiteX5" fmla="*/ 398015 w 2026938"/>
                <a:gd name="connsiteY5" fmla="*/ 1592061 h 1592061"/>
                <a:gd name="connsiteX6" fmla="*/ 0 w 2026938"/>
                <a:gd name="connsiteY6" fmla="*/ 796031 h 15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38" h="1592061">
                  <a:moveTo>
                    <a:pt x="0" y="796031"/>
                  </a:moveTo>
                  <a:lnTo>
                    <a:pt x="398015" y="0"/>
                  </a:lnTo>
                  <a:lnTo>
                    <a:pt x="1628923" y="0"/>
                  </a:lnTo>
                  <a:lnTo>
                    <a:pt x="2026938" y="796031"/>
                  </a:lnTo>
                  <a:lnTo>
                    <a:pt x="1628923" y="1592061"/>
                  </a:lnTo>
                  <a:lnTo>
                    <a:pt x="398015" y="1592061"/>
                  </a:lnTo>
                  <a:lnTo>
                    <a:pt x="0" y="796031"/>
                  </a:lnTo>
                  <a:close/>
                </a:path>
              </a:pathLst>
            </a:custGeom>
            <a:solidFill>
              <a:srgbClr val="FFDD71"/>
            </a:solidFill>
          </p:spPr>
          <p:style>
            <a:lnRef idx="2">
              <a:schemeClr val="accent5">
                <a:hueOff val="963031"/>
                <a:satOff val="41781"/>
                <a:lumOff val="-26569"/>
                <a:alphaOff val="0"/>
              </a:schemeClr>
            </a:lnRef>
            <a:fillRef idx="1">
              <a:schemeClr val="accent5">
                <a:hueOff val="963031"/>
                <a:satOff val="41781"/>
                <a:lumOff val="-26569"/>
                <a:alphaOff val="0"/>
              </a:schemeClr>
            </a:fillRef>
            <a:effectRef idx="0">
              <a:schemeClr val="accent5">
                <a:hueOff val="963031"/>
                <a:satOff val="41781"/>
                <a:lumOff val="-26569"/>
                <a:alphaOff val="0"/>
              </a:schemeClr>
            </a:effectRef>
            <a:fontRef idx="minor">
              <a:schemeClr val="lt1"/>
            </a:fontRef>
          </p:style>
          <p:txBody>
            <a:bodyPr spcFirstLastPara="0" vert="horz" wrap="square" lIns="301583" tIns="252119" rIns="301583" bIns="252119" numCol="1" spcCol="1270" anchor="ctr" anchorCtr="0">
              <a:noAutofit/>
            </a:bodyPr>
            <a:lstStyle/>
            <a:p>
              <a:pPr lvl="0" algn="ctr" defTabSz="533400">
                <a:lnSpc>
                  <a:spcPct val="90000"/>
                </a:lnSpc>
                <a:spcBef>
                  <a:spcPct val="0"/>
                </a:spcBef>
                <a:spcAft>
                  <a:spcPct val="35000"/>
                </a:spcAft>
              </a:pPr>
              <a:r>
                <a:rPr lang="uk-UA" sz="1200" kern="1200" dirty="0"/>
                <a:t>Дослідження стану ґрунту</a:t>
              </a:r>
              <a:endParaRPr lang="de-DE" sz="1200" kern="1200" dirty="0"/>
            </a:p>
          </p:txBody>
        </p:sp>
        <p:sp>
          <p:nvSpPr>
            <p:cNvPr id="10" name="Sechseck 9"/>
            <p:cNvSpPr/>
            <p:nvPr/>
          </p:nvSpPr>
          <p:spPr>
            <a:xfrm>
              <a:off x="1625484" y="3845389"/>
              <a:ext cx="216199" cy="186336"/>
            </a:xfrm>
            <a:prstGeom prst="hexagon">
              <a:avLst>
                <a:gd name="adj" fmla="val 25000"/>
                <a:gd name="vf" fmla="val 115470"/>
              </a:avLst>
            </a:prstGeom>
          </p:spPr>
          <p:style>
            <a:lnRef idx="2">
              <a:schemeClr val="accent5">
                <a:hueOff val="385213"/>
                <a:satOff val="16712"/>
                <a:lumOff val="-1062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Sechseck 11"/>
            <p:cNvSpPr/>
            <p:nvPr/>
          </p:nvSpPr>
          <p:spPr>
            <a:xfrm>
              <a:off x="4782389" y="3824779"/>
              <a:ext cx="216199" cy="186336"/>
            </a:xfrm>
            <a:prstGeom prst="hexagon">
              <a:avLst>
                <a:gd name="adj" fmla="val 25000"/>
                <a:gd name="vf" fmla="val 115470"/>
              </a:avLst>
            </a:prstGeom>
          </p:spPr>
          <p:style>
            <a:lnRef idx="2">
              <a:schemeClr val="accent5">
                <a:hueOff val="770425"/>
                <a:satOff val="33425"/>
                <a:lumOff val="-2125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Sechseck 12"/>
            <p:cNvSpPr/>
            <p:nvPr/>
          </p:nvSpPr>
          <p:spPr>
            <a:xfrm>
              <a:off x="3938173" y="3507116"/>
              <a:ext cx="2244742" cy="1740091"/>
            </a:xfrm>
            <a:prstGeom prst="hexagon">
              <a:avLst>
                <a:gd name="adj" fmla="val 25000"/>
                <a:gd name="vf" fmla="val 115470"/>
              </a:avLst>
            </a:prstGeom>
            <a:blipFill>
              <a:blip r:embed="rId4" cstate="print">
                <a:extLst>
                  <a:ext uri="{28A0092B-C50C-407E-A947-70E740481C1C}">
                    <a14:useLocalDpi xmlns:a14="http://schemas.microsoft.com/office/drawing/2010/main"/>
                  </a:ext>
                </a:extLst>
              </a:blip>
              <a:srcRect/>
              <a:stretch>
                <a:fillRect/>
              </a:stretch>
            </a:blipFill>
          </p:spPr>
          <p:style>
            <a:lnRef idx="2">
              <a:schemeClr val="accent5">
                <a:hueOff val="963031"/>
                <a:satOff val="41781"/>
                <a:lumOff val="-26569"/>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Sechseck 13"/>
            <p:cNvSpPr/>
            <p:nvPr/>
          </p:nvSpPr>
          <p:spPr>
            <a:xfrm>
              <a:off x="5141188" y="4021631"/>
              <a:ext cx="216199" cy="186336"/>
            </a:xfrm>
            <a:prstGeom prst="hexagon">
              <a:avLst>
                <a:gd name="adj" fmla="val 25000"/>
                <a:gd name="vf" fmla="val 115470"/>
              </a:avLst>
            </a:prstGeom>
          </p:spPr>
          <p:style>
            <a:lnRef idx="2">
              <a:schemeClr val="accent5">
                <a:hueOff val="1155638"/>
                <a:satOff val="50137"/>
                <a:lumOff val="-31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Sechseck 15"/>
            <p:cNvSpPr/>
            <p:nvPr/>
          </p:nvSpPr>
          <p:spPr>
            <a:xfrm>
              <a:off x="3198679" y="1608931"/>
              <a:ext cx="216199" cy="186336"/>
            </a:xfrm>
            <a:prstGeom prst="hexagon">
              <a:avLst>
                <a:gd name="adj" fmla="val 25000"/>
                <a:gd name="vf" fmla="val 115470"/>
              </a:avLst>
            </a:prstGeom>
          </p:spPr>
          <p:style>
            <a:lnRef idx="2">
              <a:schemeClr val="accent5">
                <a:hueOff val="1540850"/>
                <a:satOff val="66850"/>
                <a:lumOff val="-4251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Sechseck 16"/>
            <p:cNvSpPr/>
            <p:nvPr/>
          </p:nvSpPr>
          <p:spPr>
            <a:xfrm>
              <a:off x="1682111" y="960114"/>
              <a:ext cx="2646860" cy="2085337"/>
            </a:xfrm>
            <a:prstGeom prst="hexagon">
              <a:avLst>
                <a:gd name="adj" fmla="val 25000"/>
                <a:gd name="vf" fmla="val 115470"/>
              </a:avLst>
            </a:prstGeom>
            <a:blipFill>
              <a:blip r:embed="rId5" cstate="print">
                <a:extLst>
                  <a:ext uri="{28A0092B-C50C-407E-A947-70E740481C1C}">
                    <a14:useLocalDpi xmlns:a14="http://schemas.microsoft.com/office/drawing/2010/main"/>
                  </a:ext>
                </a:extLst>
              </a:blip>
              <a:srcRect/>
              <a:stretch>
                <a:fillRect/>
              </a:stretch>
            </a:blipFill>
          </p:spPr>
          <p:style>
            <a:lnRef idx="2">
              <a:schemeClr val="accent5">
                <a:hueOff val="1926063"/>
                <a:satOff val="83562"/>
                <a:lumOff val="-5313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uk-UA" sz="1800" b="1" dirty="0"/>
                <a:t>Національна інвентариза-ція лісів</a:t>
              </a:r>
              <a:endParaRPr lang="de-DE" sz="1800" b="1" dirty="0"/>
            </a:p>
            <a:p>
              <a:endParaRPr lang="de-DE" sz="1400" dirty="0"/>
            </a:p>
          </p:txBody>
        </p:sp>
        <p:sp>
          <p:nvSpPr>
            <p:cNvPr id="18" name="Sechseck 17"/>
            <p:cNvSpPr/>
            <p:nvPr/>
          </p:nvSpPr>
          <p:spPr>
            <a:xfrm>
              <a:off x="3574564" y="1403667"/>
              <a:ext cx="216199" cy="186336"/>
            </a:xfrm>
            <a:prstGeom prst="hexagon">
              <a:avLst>
                <a:gd name="adj" fmla="val 25000"/>
                <a:gd name="vf" fmla="val 115470"/>
              </a:avLst>
            </a:prstGeom>
          </p:spPr>
          <p:style>
            <a:lnRef idx="2">
              <a:schemeClr val="accent5">
                <a:hueOff val="1926063"/>
                <a:satOff val="83562"/>
                <a:lumOff val="-5313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 name="Freihandform 4"/>
            <p:cNvSpPr/>
            <p:nvPr/>
          </p:nvSpPr>
          <p:spPr>
            <a:xfrm>
              <a:off x="1625485" y="3045451"/>
              <a:ext cx="2920152" cy="2138696"/>
            </a:xfrm>
            <a:custGeom>
              <a:avLst/>
              <a:gdLst>
                <a:gd name="connsiteX0" fmla="*/ 0 w 2863525"/>
                <a:gd name="connsiteY0" fmla="*/ 1069348 h 2138696"/>
                <a:gd name="connsiteX1" fmla="*/ 534674 w 2863525"/>
                <a:gd name="connsiteY1" fmla="*/ 0 h 2138696"/>
                <a:gd name="connsiteX2" fmla="*/ 2328851 w 2863525"/>
                <a:gd name="connsiteY2" fmla="*/ 0 h 2138696"/>
                <a:gd name="connsiteX3" fmla="*/ 2863525 w 2863525"/>
                <a:gd name="connsiteY3" fmla="*/ 1069348 h 2138696"/>
                <a:gd name="connsiteX4" fmla="*/ 2328851 w 2863525"/>
                <a:gd name="connsiteY4" fmla="*/ 2138696 h 2138696"/>
                <a:gd name="connsiteX5" fmla="*/ 534674 w 2863525"/>
                <a:gd name="connsiteY5" fmla="*/ 2138696 h 2138696"/>
                <a:gd name="connsiteX6" fmla="*/ 0 w 2863525"/>
                <a:gd name="connsiteY6" fmla="*/ 1069348 h 213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525" h="2138696">
                  <a:moveTo>
                    <a:pt x="0" y="1069348"/>
                  </a:moveTo>
                  <a:lnTo>
                    <a:pt x="534674" y="0"/>
                  </a:lnTo>
                  <a:lnTo>
                    <a:pt x="2328851" y="0"/>
                  </a:lnTo>
                  <a:lnTo>
                    <a:pt x="2863525" y="1069348"/>
                  </a:lnTo>
                  <a:lnTo>
                    <a:pt x="2328851" y="2138696"/>
                  </a:lnTo>
                  <a:lnTo>
                    <a:pt x="534674" y="2138696"/>
                  </a:lnTo>
                  <a:lnTo>
                    <a:pt x="0" y="1069348"/>
                  </a:lnTo>
                  <a:close/>
                </a:path>
              </a:pathLst>
            </a:custGeom>
            <a:solidFill>
              <a:srgbClr val="FFC000"/>
            </a:solidFill>
            <a:ln>
              <a:solidFill>
                <a:schemeClr val="accent5"/>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6852" tIns="326576" rIns="416852" bIns="326576" numCol="1" spcCol="1270" anchor="ctr" anchorCtr="0">
              <a:noAutofit/>
            </a:bodyPr>
            <a:lstStyle/>
            <a:p>
              <a:pPr lvl="0" algn="ctr" defTabSz="533400">
                <a:lnSpc>
                  <a:spcPct val="90000"/>
                </a:lnSpc>
                <a:spcBef>
                  <a:spcPct val="0"/>
                </a:spcBef>
                <a:spcAft>
                  <a:spcPct val="35000"/>
                </a:spcAft>
              </a:pPr>
              <a:r>
                <a:rPr lang="ru-RU" sz="1800" b="1" kern="1200" dirty="0"/>
                <a:t>Інвентаризація лісових господарств / планування розвитку лісового господарства</a:t>
              </a:r>
              <a:endParaRPr lang="de-DE" sz="1800" b="1" kern="1200" dirty="0"/>
            </a:p>
          </p:txBody>
        </p:sp>
      </p:grpSp>
      <p:sp>
        <p:nvSpPr>
          <p:cNvPr id="4" name="Foliennummernplatzhalter 3"/>
          <p:cNvSpPr>
            <a:spLocks noGrp="1"/>
          </p:cNvSpPr>
          <p:nvPr>
            <p:ph type="sldNum" sz="quarter" idx="10"/>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DB29E8DB-2F52-4033-BB66-52E05CCDDE22}" type="slidenum">
              <a:rPr lang="de-DE" altLang="de-DE" sz="1000">
                <a:solidFill>
                  <a:srgbClr val="828480"/>
                </a:solidFill>
              </a:rPr>
              <a:pPr eaLnBrk="1" hangingPunct="1"/>
              <a:t>9</a:t>
            </a:fld>
            <a:endParaRPr lang="de-DE" altLang="de-DE" sz="1000">
              <a:solidFill>
                <a:srgbClr val="828480"/>
              </a:solidFill>
            </a:endParaRPr>
          </a:p>
        </p:txBody>
      </p:sp>
      <p:sp>
        <p:nvSpPr>
          <p:cNvPr id="8"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smtClean="0"/>
              <a:pPr>
                <a:defRPr/>
              </a:pPr>
              <a:t>9. August 2023</a:t>
            </a:fld>
            <a:endParaRPr lang="de-DE" altLang="de-DE" dirty="0">
              <a:solidFill>
                <a:schemeClr val="accent1"/>
              </a:solidFill>
            </a:endParaRPr>
          </a:p>
        </p:txBody>
      </p:sp>
      <p:sp>
        <p:nvSpPr>
          <p:cNvPr id="3" name="Textfeld 2"/>
          <p:cNvSpPr txBox="1"/>
          <p:nvPr/>
        </p:nvSpPr>
        <p:spPr>
          <a:xfrm>
            <a:off x="4765953" y="2883026"/>
            <a:ext cx="1755680" cy="646331"/>
          </a:xfrm>
          <a:prstGeom prst="rect">
            <a:avLst/>
          </a:prstGeom>
          <a:noFill/>
        </p:spPr>
        <p:txBody>
          <a:bodyPr wrap="square" rtlCol="0">
            <a:spAutoFit/>
          </a:bodyPr>
          <a:lstStyle/>
          <a:p>
            <a:pPr algn="ctr"/>
            <a:r>
              <a:rPr lang="uk-UA" dirty="0">
                <a:solidFill>
                  <a:srgbClr val="FFFF00"/>
                </a:solidFill>
              </a:rPr>
              <a:t>Лісозахисний моніторинг / лісозахисний прогноз</a:t>
            </a:r>
            <a:endParaRPr lang="de-DE" dirty="0">
              <a:solidFill>
                <a:srgbClr val="FFFF00"/>
              </a:solidFill>
            </a:endParaRPr>
          </a:p>
        </p:txBody>
      </p:sp>
    </p:spTree>
    <p:extLst>
      <p:ext uri="{BB962C8B-B14F-4D97-AF65-F5344CB8AC3E}">
        <p14:creationId xmlns:p14="http://schemas.microsoft.com/office/powerpoint/2010/main" val="1353382266"/>
      </p:ext>
    </p:extLst>
  </p:cSld>
  <p:clrMapOvr>
    <a:masterClrMapping/>
  </p:clrMapOvr>
</p:sld>
</file>

<file path=ppt/theme/theme1.xml><?xml version="1.0" encoding="utf-8"?>
<a:theme xmlns:a="http://schemas.openxmlformats.org/drawingml/2006/main" name="Folienmaster">
  <a:themeElements>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fontScheme name="Folienmaster">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clrMap bg1="lt1" tx1="dk1" bg2="lt2" tx2="dk2" accent1="accent1" accent2="accent2" accent3="accent3" accent4="accent4" accent5="accent5" accent6="accent6" hlink="hlink" folHlink="folHlink"/>
    </a:extraClrScheme>
    <a:extraClrScheme>
      <a:clrScheme name="Folienmaster 2">
        <a:dk1>
          <a:srgbClr val="69BE28"/>
        </a:dk1>
        <a:lt1>
          <a:srgbClr val="FFFFFF"/>
        </a:lt1>
        <a:dk2>
          <a:srgbClr val="DD4814"/>
        </a:dk2>
        <a:lt2>
          <a:srgbClr val="981E32"/>
        </a:lt2>
        <a:accent1>
          <a:srgbClr val="FF7900"/>
        </a:accent1>
        <a:accent2>
          <a:srgbClr val="F8DE6E"/>
        </a:accent2>
        <a:accent3>
          <a:srgbClr val="FFFFFF"/>
        </a:accent3>
        <a:accent4>
          <a:srgbClr val="59A221"/>
        </a:accent4>
        <a:accent5>
          <a:srgbClr val="FFBEAA"/>
        </a:accent5>
        <a:accent6>
          <a:srgbClr val="E1C963"/>
        </a:accent6>
        <a:hlink>
          <a:srgbClr val="002664"/>
        </a:hlink>
        <a:folHlink>
          <a:srgbClr val="9B9B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3028</Words>
  <Application>Microsoft Office PowerPoint</Application>
  <PresentationFormat>Custom</PresentationFormat>
  <Paragraphs>348</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Unicode MS</vt:lpstr>
      <vt:lpstr>Calibri</vt:lpstr>
      <vt:lpstr>Microsoft Sans Serif</vt:lpstr>
      <vt:lpstr>Wingdings</vt:lpstr>
      <vt:lpstr>Folienmaster</vt:lpstr>
      <vt:lpstr>Формування ефективної організації та структури управління лісовпорядкуванням України після закінчення війни (Савчин – Звіт, SFI / 2022, Koментарі та примітки) </vt:lpstr>
      <vt:lpstr>Лісовпорядкування в законодавчому органі: Федерація</vt:lpstr>
      <vt:lpstr>Лісовпорядкування в законодавчому органі: Федеративна земля</vt:lpstr>
      <vt:lpstr>Лісовпорядкування в законодавсті</vt:lpstr>
      <vt:lpstr>Поточні та майбутні вимоги до оцінки  стану лісів та лісового моніторингу</vt:lpstr>
      <vt:lpstr>Поточні та майбутні вимоги до оцінки  стану лісів та лісового моніторингу</vt:lpstr>
      <vt:lpstr>Поточні та майбутні вимоги до оцінки  стану лісів та лісового моніторингу</vt:lpstr>
      <vt:lpstr>Поточні та майбутні вимоги до оцінки  стану лісів та лісового моніторингу</vt:lpstr>
      <vt:lpstr>Тематичні комплекси завдань</vt:lpstr>
      <vt:lpstr>PowerPoint Presentation</vt:lpstr>
      <vt:lpstr>PowerPoint Presentation</vt:lpstr>
      <vt:lpstr>PowerPoint Presentation</vt:lpstr>
      <vt:lpstr>Лісовпорядкування в інтердисциплінарному контексті</vt:lpstr>
      <vt:lpstr>Організація контролю за діяльністю адміністративних органів: Міністерство енергетики, захисту клімату, навколишнього середовища та сільського господарства Саксонії </vt:lpstr>
      <vt:lpstr>Лісівничі принципи, лісівнича система (системи), відомча стратегія</vt:lpstr>
      <vt:lpstr>PowerPoint Presentation</vt:lpstr>
      <vt:lpstr>Процедура лісовпорядкування</vt:lpstr>
      <vt:lpstr>Виконавча документація, контроль</vt:lpstr>
      <vt:lpstr>Вибіркова інвентаризація WISA</vt:lpstr>
      <vt:lpstr>WISA-методологія:  Сітка відбору проб</vt:lpstr>
      <vt:lpstr>PowerPoint Presentation</vt:lpstr>
      <vt:lpstr>Проектування  (FESApro)</vt:lpstr>
      <vt:lpstr>Koмпоненти FESApro</vt:lpstr>
      <vt:lpstr>Процедура проектування</vt:lpstr>
      <vt:lpstr>PowerPoint Presentation</vt:lpstr>
      <vt:lpstr>Поточні виклики Збір даних та планування</vt:lpstr>
      <vt:lpstr>PowerPoint Presentation</vt:lpstr>
      <vt:lpstr>Підсумки</vt:lpstr>
      <vt:lpstr>Підсумки</vt:lpstr>
    </vt:vector>
  </TitlesOfParts>
  <Company>SMUL / LfL FB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Planungsbegang mit FESA_pro</dc:title>
  <dc:creator>grabneca</dc:creator>
  <cp:lastModifiedBy>Halyna Semytska</cp:lastModifiedBy>
  <cp:revision>1631</cp:revision>
  <cp:lastPrinted>2018-06-26T08:51:00Z</cp:lastPrinted>
  <dcterms:created xsi:type="dcterms:W3CDTF">2012-01-04T10:34:53Z</dcterms:created>
  <dcterms:modified xsi:type="dcterms:W3CDTF">2023-08-09T13:37:12Z</dcterms:modified>
</cp:coreProperties>
</file>