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4"/>
  </p:notesMasterIdLst>
  <p:handoutMasterIdLst>
    <p:handoutMasterId r:id="rId25"/>
  </p:handoutMasterIdLst>
  <p:sldIdLst>
    <p:sldId id="256" r:id="rId2"/>
    <p:sldId id="263" r:id="rId3"/>
    <p:sldId id="352" r:id="rId4"/>
    <p:sldId id="306" r:id="rId5"/>
    <p:sldId id="320" r:id="rId6"/>
    <p:sldId id="323" r:id="rId7"/>
    <p:sldId id="337" r:id="rId8"/>
    <p:sldId id="304" r:id="rId9"/>
    <p:sldId id="321" r:id="rId10"/>
    <p:sldId id="358" r:id="rId11"/>
    <p:sldId id="264" r:id="rId12"/>
    <p:sldId id="339" r:id="rId13"/>
    <p:sldId id="347" r:id="rId14"/>
    <p:sldId id="354" r:id="rId15"/>
    <p:sldId id="319" r:id="rId16"/>
    <p:sldId id="355" r:id="rId17"/>
    <p:sldId id="338" r:id="rId18"/>
    <p:sldId id="349" r:id="rId19"/>
    <p:sldId id="351" r:id="rId20"/>
    <p:sldId id="340" r:id="rId21"/>
    <p:sldId id="346"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ura janiashvili" initials="zj" lastIdx="1" clrIdx="0">
    <p:extLst>
      <p:ext uri="{19B8F6BF-5375-455C-9EA6-DF929625EA0E}">
        <p15:presenceInfo xmlns:p15="http://schemas.microsoft.com/office/powerpoint/2012/main" userId="260921634b7019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0AB"/>
    <a:srgbClr val="38A700"/>
    <a:srgbClr val="000000"/>
    <a:srgbClr val="F0D8B6"/>
    <a:srgbClr val="548235"/>
    <a:srgbClr val="385723"/>
    <a:srgbClr val="333F50"/>
    <a:srgbClr val="FF0000"/>
    <a:srgbClr val="FFC600"/>
    <a:srgbClr val="9E48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47A62-D907-4E45-A532-B0B81C50AC06}" v="137" dt="2023-10-30T19:07:34.7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846" autoAdjust="0"/>
  </p:normalViewPr>
  <p:slideViewPr>
    <p:cSldViewPr snapToGrid="0">
      <p:cViewPr varScale="1">
        <p:scale>
          <a:sx n="73" d="100"/>
          <a:sy n="73" d="100"/>
        </p:scale>
        <p:origin x="192" y="3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yna Semytska" userId="17aed0cd-5d75-4cee-bd4d-9c15afe32231" providerId="ADAL" clId="{3E247A62-D907-4E45-A532-B0B81C50AC06}"/>
    <pc:docChg chg="custSel modSld">
      <pc:chgData name="Halyna Semytska" userId="17aed0cd-5d75-4cee-bd4d-9c15afe32231" providerId="ADAL" clId="{3E247A62-D907-4E45-A532-B0B81C50AC06}" dt="2023-10-30T15:14:23.881" v="1508" actId="20577"/>
      <pc:docMkLst>
        <pc:docMk/>
      </pc:docMkLst>
      <pc:sldChg chg="modSp mod">
        <pc:chgData name="Halyna Semytska" userId="17aed0cd-5d75-4cee-bd4d-9c15afe32231" providerId="ADAL" clId="{3E247A62-D907-4E45-A532-B0B81C50AC06}" dt="2023-10-30T13:00:41.659" v="131"/>
        <pc:sldMkLst>
          <pc:docMk/>
          <pc:sldMk cId="3789041845" sldId="256"/>
        </pc:sldMkLst>
        <pc:spChg chg="mod">
          <ac:chgData name="Halyna Semytska" userId="17aed0cd-5d75-4cee-bd4d-9c15afe32231" providerId="ADAL" clId="{3E247A62-D907-4E45-A532-B0B81C50AC06}" dt="2023-10-30T12:59:22.527" v="130" actId="14100"/>
          <ac:spMkLst>
            <pc:docMk/>
            <pc:sldMk cId="3789041845" sldId="256"/>
            <ac:spMk id="2" creationId="{C7A8A3D9-C7AF-ACD8-4432-783C82E62AD4}"/>
          </ac:spMkLst>
        </pc:spChg>
        <pc:spChg chg="mod">
          <ac:chgData name="Halyna Semytska" userId="17aed0cd-5d75-4cee-bd4d-9c15afe32231" providerId="ADAL" clId="{3E247A62-D907-4E45-A532-B0B81C50AC06}" dt="2023-10-30T12:57:19.031" v="78" actId="20577"/>
          <ac:spMkLst>
            <pc:docMk/>
            <pc:sldMk cId="3789041845" sldId="256"/>
            <ac:spMk id="5" creationId="{B5574226-B7E5-4009-8BFF-82E06632D7E7}"/>
          </ac:spMkLst>
        </pc:spChg>
        <pc:spChg chg="mod">
          <ac:chgData name="Halyna Semytska" userId="17aed0cd-5d75-4cee-bd4d-9c15afe32231" providerId="ADAL" clId="{3E247A62-D907-4E45-A532-B0B81C50AC06}" dt="2023-10-30T13:00:41.659" v="131"/>
          <ac:spMkLst>
            <pc:docMk/>
            <pc:sldMk cId="3789041845" sldId="256"/>
            <ac:spMk id="8" creationId="{82008AA9-4583-B641-9D27-698FD433F87F}"/>
          </ac:spMkLst>
        </pc:spChg>
      </pc:sldChg>
      <pc:sldChg chg="modSp mod">
        <pc:chgData name="Halyna Semytska" userId="17aed0cd-5d75-4cee-bd4d-9c15afe32231" providerId="ADAL" clId="{3E247A62-D907-4E45-A532-B0B81C50AC06}" dt="2023-10-30T13:48:57.261" v="976" actId="20577"/>
        <pc:sldMkLst>
          <pc:docMk/>
          <pc:sldMk cId="3972015839" sldId="264"/>
        </pc:sldMkLst>
        <pc:spChg chg="mod">
          <ac:chgData name="Halyna Semytska" userId="17aed0cd-5d75-4cee-bd4d-9c15afe32231" providerId="ADAL" clId="{3E247A62-D907-4E45-A532-B0B81C50AC06}" dt="2023-10-30T13:46:46.689" v="924"/>
          <ac:spMkLst>
            <pc:docMk/>
            <pc:sldMk cId="3972015839" sldId="264"/>
            <ac:spMk id="2" creationId="{ECFC483F-AD26-FCF9-DC51-74AC5707E507}"/>
          </ac:spMkLst>
        </pc:spChg>
        <pc:spChg chg="mod">
          <ac:chgData name="Halyna Semytska" userId="17aed0cd-5d75-4cee-bd4d-9c15afe32231" providerId="ADAL" clId="{3E247A62-D907-4E45-A532-B0B81C50AC06}" dt="2023-10-30T13:48:57.261" v="976" actId="20577"/>
          <ac:spMkLst>
            <pc:docMk/>
            <pc:sldMk cId="3972015839" sldId="264"/>
            <ac:spMk id="8" creationId="{96E54FB2-3901-0C44-C1A9-0F980F774E37}"/>
          </ac:spMkLst>
        </pc:spChg>
        <pc:spChg chg="mod">
          <ac:chgData name="Halyna Semytska" userId="17aed0cd-5d75-4cee-bd4d-9c15afe32231" providerId="ADAL" clId="{3E247A62-D907-4E45-A532-B0B81C50AC06}" dt="2023-10-30T13:45:03.101" v="922"/>
          <ac:spMkLst>
            <pc:docMk/>
            <pc:sldMk cId="3972015839" sldId="264"/>
            <ac:spMk id="16" creationId="{FD1A4AFE-25C8-3F1E-B853-CBE143B1D0AC}"/>
          </ac:spMkLst>
        </pc:spChg>
      </pc:sldChg>
      <pc:sldChg chg="modSp mod">
        <pc:chgData name="Halyna Semytska" userId="17aed0cd-5d75-4cee-bd4d-9c15afe32231" providerId="ADAL" clId="{3E247A62-D907-4E45-A532-B0B81C50AC06}" dt="2023-10-30T13:27:14.143" v="739" actId="20577"/>
        <pc:sldMkLst>
          <pc:docMk/>
          <pc:sldMk cId="3489826303" sldId="304"/>
        </pc:sldMkLst>
        <pc:spChg chg="mod">
          <ac:chgData name="Halyna Semytska" userId="17aed0cd-5d75-4cee-bd4d-9c15afe32231" providerId="ADAL" clId="{3E247A62-D907-4E45-A532-B0B81C50AC06}" dt="2023-10-30T13:25:33.304" v="654" actId="6549"/>
          <ac:spMkLst>
            <pc:docMk/>
            <pc:sldMk cId="3489826303" sldId="304"/>
            <ac:spMk id="3" creationId="{0C5CB96B-A7A2-44FB-BE57-F80D801F5792}"/>
          </ac:spMkLst>
        </pc:spChg>
        <pc:spChg chg="mod">
          <ac:chgData name="Halyna Semytska" userId="17aed0cd-5d75-4cee-bd4d-9c15afe32231" providerId="ADAL" clId="{3E247A62-D907-4E45-A532-B0B81C50AC06}" dt="2023-10-30T13:23:22.384" v="629" actId="6549"/>
          <ac:spMkLst>
            <pc:docMk/>
            <pc:sldMk cId="3489826303" sldId="304"/>
            <ac:spMk id="14" creationId="{DDF8BD03-364B-413C-80BB-AB085A38D7F7}"/>
          </ac:spMkLst>
        </pc:spChg>
        <pc:spChg chg="mod">
          <ac:chgData name="Halyna Semytska" userId="17aed0cd-5d75-4cee-bd4d-9c15afe32231" providerId="ADAL" clId="{3E247A62-D907-4E45-A532-B0B81C50AC06}" dt="2023-10-30T13:23:40.025" v="636" actId="20577"/>
          <ac:spMkLst>
            <pc:docMk/>
            <pc:sldMk cId="3489826303" sldId="304"/>
            <ac:spMk id="15" creationId="{F5492F41-D381-4F44-98E6-E1BC4F8676F8}"/>
          </ac:spMkLst>
        </pc:spChg>
        <pc:spChg chg="mod">
          <ac:chgData name="Halyna Semytska" userId="17aed0cd-5d75-4cee-bd4d-9c15afe32231" providerId="ADAL" clId="{3E247A62-D907-4E45-A532-B0B81C50AC06}" dt="2023-10-30T13:27:14.143" v="739" actId="20577"/>
          <ac:spMkLst>
            <pc:docMk/>
            <pc:sldMk cId="3489826303" sldId="304"/>
            <ac:spMk id="21" creationId="{EC1B9C3A-3CA6-41F9-9397-266A992BA59F}"/>
          </ac:spMkLst>
        </pc:spChg>
        <pc:spChg chg="mod">
          <ac:chgData name="Halyna Semytska" userId="17aed0cd-5d75-4cee-bd4d-9c15afe32231" providerId="ADAL" clId="{3E247A62-D907-4E45-A532-B0B81C50AC06}" dt="2023-10-30T13:25:17.483" v="642" actId="14100"/>
          <ac:spMkLst>
            <pc:docMk/>
            <pc:sldMk cId="3489826303" sldId="304"/>
            <ac:spMk id="26" creationId="{F699BDF9-34DF-4379-85EF-08711A37B8C0}"/>
          </ac:spMkLst>
        </pc:spChg>
        <pc:spChg chg="mod">
          <ac:chgData name="Halyna Semytska" userId="17aed0cd-5d75-4cee-bd4d-9c15afe32231" providerId="ADAL" clId="{3E247A62-D907-4E45-A532-B0B81C50AC06}" dt="2023-10-30T13:24:15.910" v="637"/>
          <ac:spMkLst>
            <pc:docMk/>
            <pc:sldMk cId="3489826303" sldId="304"/>
            <ac:spMk id="29" creationId="{C4138FB9-D6F5-4F49-9953-AB1AC6A743C6}"/>
          </ac:spMkLst>
        </pc:spChg>
        <pc:grpChg chg="mod">
          <ac:chgData name="Halyna Semytska" userId="17aed0cd-5d75-4cee-bd4d-9c15afe32231" providerId="ADAL" clId="{3E247A62-D907-4E45-A532-B0B81C50AC06}" dt="2023-10-30T13:25:08.655" v="641" actId="14100"/>
          <ac:grpSpMkLst>
            <pc:docMk/>
            <pc:sldMk cId="3489826303" sldId="304"/>
            <ac:grpSpMk id="31" creationId="{CBBC7A77-FA36-4830-8059-3411DABB7EBF}"/>
          </ac:grpSpMkLst>
        </pc:grpChg>
      </pc:sldChg>
      <pc:sldChg chg="modSp mod">
        <pc:chgData name="Halyna Semytska" userId="17aed0cd-5d75-4cee-bd4d-9c15afe32231" providerId="ADAL" clId="{3E247A62-D907-4E45-A532-B0B81C50AC06}" dt="2023-10-30T13:07:02.802" v="246" actId="20577"/>
        <pc:sldMkLst>
          <pc:docMk/>
          <pc:sldMk cId="3884811907" sldId="306"/>
        </pc:sldMkLst>
        <pc:spChg chg="mod">
          <ac:chgData name="Halyna Semytska" userId="17aed0cd-5d75-4cee-bd4d-9c15afe32231" providerId="ADAL" clId="{3E247A62-D907-4E45-A532-B0B81C50AC06}" dt="2023-10-30T13:05:50.765" v="235" actId="14100"/>
          <ac:spMkLst>
            <pc:docMk/>
            <pc:sldMk cId="3884811907" sldId="306"/>
            <ac:spMk id="4" creationId="{00000000-0000-0000-0000-000000000000}"/>
          </ac:spMkLst>
        </pc:spChg>
        <pc:spChg chg="mod">
          <ac:chgData name="Halyna Semytska" userId="17aed0cd-5d75-4cee-bd4d-9c15afe32231" providerId="ADAL" clId="{3E247A62-D907-4E45-A532-B0B81C50AC06}" dt="2023-10-30T13:07:02.802" v="246" actId="20577"/>
          <ac:spMkLst>
            <pc:docMk/>
            <pc:sldMk cId="3884811907" sldId="306"/>
            <ac:spMk id="9" creationId="{EAD4756A-8DD7-0692-BDF7-97B0C0C2524F}"/>
          </ac:spMkLst>
        </pc:spChg>
        <pc:spChg chg="mod">
          <ac:chgData name="Halyna Semytska" userId="17aed0cd-5d75-4cee-bd4d-9c15afe32231" providerId="ADAL" clId="{3E247A62-D907-4E45-A532-B0B81C50AC06}" dt="2023-10-30T13:06:32.272" v="238"/>
          <ac:spMkLst>
            <pc:docMk/>
            <pc:sldMk cId="3884811907" sldId="306"/>
            <ac:spMk id="23" creationId="{DEDA4665-33DF-24BB-0152-C57483F896DA}"/>
          </ac:spMkLst>
        </pc:spChg>
      </pc:sldChg>
      <pc:sldChg chg="modSp mod">
        <pc:chgData name="Halyna Semytska" userId="17aed0cd-5d75-4cee-bd4d-9c15afe32231" providerId="ADAL" clId="{3E247A62-D907-4E45-A532-B0B81C50AC06}" dt="2023-10-30T15:08:52.254" v="1503" actId="20577"/>
        <pc:sldMkLst>
          <pc:docMk/>
          <pc:sldMk cId="3859425336" sldId="316"/>
        </pc:sldMkLst>
        <pc:spChg chg="mod">
          <ac:chgData name="Halyna Semytska" userId="17aed0cd-5d75-4cee-bd4d-9c15afe32231" providerId="ADAL" clId="{3E247A62-D907-4E45-A532-B0B81C50AC06}" dt="2023-10-30T15:08:52.254" v="1503" actId="20577"/>
          <ac:spMkLst>
            <pc:docMk/>
            <pc:sldMk cId="3859425336" sldId="316"/>
            <ac:spMk id="4" creationId="{CA5A1332-AEB5-40D9-A8BA-C8479E3197A0}"/>
          </ac:spMkLst>
        </pc:spChg>
      </pc:sldChg>
      <pc:sldChg chg="modSp mod">
        <pc:chgData name="Halyna Semytska" userId="17aed0cd-5d75-4cee-bd4d-9c15afe32231" providerId="ADAL" clId="{3E247A62-D907-4E45-A532-B0B81C50AC06}" dt="2023-10-30T14:01:00.755" v="1246" actId="20577"/>
        <pc:sldMkLst>
          <pc:docMk/>
          <pc:sldMk cId="1902677571" sldId="319"/>
        </pc:sldMkLst>
        <pc:spChg chg="mod">
          <ac:chgData name="Halyna Semytska" userId="17aed0cd-5d75-4cee-bd4d-9c15afe32231" providerId="ADAL" clId="{3E247A62-D907-4E45-A532-B0B81C50AC06}" dt="2023-10-30T13:57:03.158" v="1123" actId="20577"/>
          <ac:spMkLst>
            <pc:docMk/>
            <pc:sldMk cId="1902677571" sldId="319"/>
            <ac:spMk id="5" creationId="{06A58EE5-3CEC-1334-9E4D-337EC0F85503}"/>
          </ac:spMkLst>
        </pc:spChg>
        <pc:spChg chg="mod">
          <ac:chgData name="Halyna Semytska" userId="17aed0cd-5d75-4cee-bd4d-9c15afe32231" providerId="ADAL" clId="{3E247A62-D907-4E45-A532-B0B81C50AC06}" dt="2023-10-30T13:52:25.714" v="1045" actId="20577"/>
          <ac:spMkLst>
            <pc:docMk/>
            <pc:sldMk cId="1902677571" sldId="319"/>
            <ac:spMk id="8" creationId="{C239907B-6957-F5CD-8D0D-7D65FD80CA6C}"/>
          </ac:spMkLst>
        </pc:spChg>
        <pc:graphicFrameChg chg="mod">
          <ac:chgData name="Halyna Semytska" userId="17aed0cd-5d75-4cee-bd4d-9c15afe32231" providerId="ADAL" clId="{3E247A62-D907-4E45-A532-B0B81C50AC06}" dt="2023-10-30T13:56:03.132" v="1094" actId="20577"/>
          <ac:graphicFrameMkLst>
            <pc:docMk/>
            <pc:sldMk cId="1902677571" sldId="319"/>
            <ac:graphicFrameMk id="4" creationId="{91F84915-7236-36D5-F526-C23A0C097325}"/>
          </ac:graphicFrameMkLst>
        </pc:graphicFrameChg>
        <pc:graphicFrameChg chg="mod modGraphic">
          <ac:chgData name="Halyna Semytska" userId="17aed0cd-5d75-4cee-bd4d-9c15afe32231" providerId="ADAL" clId="{3E247A62-D907-4E45-A532-B0B81C50AC06}" dt="2023-10-30T14:01:00.755" v="1246" actId="20577"/>
          <ac:graphicFrameMkLst>
            <pc:docMk/>
            <pc:sldMk cId="1902677571" sldId="319"/>
            <ac:graphicFrameMk id="10" creationId="{145D911B-2302-75A5-56E3-D49F178811F7}"/>
          </ac:graphicFrameMkLst>
        </pc:graphicFrameChg>
        <pc:graphicFrameChg chg="mod">
          <ac:chgData name="Halyna Semytska" userId="17aed0cd-5d75-4cee-bd4d-9c15afe32231" providerId="ADAL" clId="{3E247A62-D907-4E45-A532-B0B81C50AC06}" dt="2023-10-30T13:57:25.678" v="1147" actId="20577"/>
          <ac:graphicFrameMkLst>
            <pc:docMk/>
            <pc:sldMk cId="1902677571" sldId="319"/>
            <ac:graphicFrameMk id="12" creationId="{DAEB6217-C1B9-151F-4BAA-0CBB49F35945}"/>
          </ac:graphicFrameMkLst>
        </pc:graphicFrameChg>
      </pc:sldChg>
      <pc:sldChg chg="modSp mod">
        <pc:chgData name="Halyna Semytska" userId="17aed0cd-5d75-4cee-bd4d-9c15afe32231" providerId="ADAL" clId="{3E247A62-D907-4E45-A532-B0B81C50AC06}" dt="2023-10-30T13:16:07.922" v="409" actId="20577"/>
        <pc:sldMkLst>
          <pc:docMk/>
          <pc:sldMk cId="3232729680" sldId="320"/>
        </pc:sldMkLst>
        <pc:spChg chg="mod">
          <ac:chgData name="Halyna Semytska" userId="17aed0cd-5d75-4cee-bd4d-9c15afe32231" providerId="ADAL" clId="{3E247A62-D907-4E45-A532-B0B81C50AC06}" dt="2023-10-30T13:16:07.922" v="409" actId="20577"/>
          <ac:spMkLst>
            <pc:docMk/>
            <pc:sldMk cId="3232729680" sldId="320"/>
            <ac:spMk id="14" creationId="{96DF2EA0-8C81-4B9F-B36B-16461F0340D0}"/>
          </ac:spMkLst>
        </pc:spChg>
        <pc:spChg chg="mod">
          <ac:chgData name="Halyna Semytska" userId="17aed0cd-5d75-4cee-bd4d-9c15afe32231" providerId="ADAL" clId="{3E247A62-D907-4E45-A532-B0B81C50AC06}" dt="2023-10-30T13:09:06.419" v="325"/>
          <ac:spMkLst>
            <pc:docMk/>
            <pc:sldMk cId="3232729680" sldId="320"/>
            <ac:spMk id="15" creationId="{D2D10A9A-76BC-4DEC-A44E-C006E28958A5}"/>
          </ac:spMkLst>
        </pc:spChg>
        <pc:spChg chg="mod">
          <ac:chgData name="Halyna Semytska" userId="17aed0cd-5d75-4cee-bd4d-9c15afe32231" providerId="ADAL" clId="{3E247A62-D907-4E45-A532-B0B81C50AC06}" dt="2023-10-30T13:08:42.106" v="324"/>
          <ac:spMkLst>
            <pc:docMk/>
            <pc:sldMk cId="3232729680" sldId="320"/>
            <ac:spMk id="16" creationId="{83166460-A233-4784-9FAB-9EFEE4A14FE2}"/>
          </ac:spMkLst>
        </pc:spChg>
        <pc:spChg chg="mod">
          <ac:chgData name="Halyna Semytska" userId="17aed0cd-5d75-4cee-bd4d-9c15afe32231" providerId="ADAL" clId="{3E247A62-D907-4E45-A532-B0B81C50AC06}" dt="2023-10-30T13:07:56.953" v="323" actId="20577"/>
          <ac:spMkLst>
            <pc:docMk/>
            <pc:sldMk cId="3232729680" sldId="320"/>
            <ac:spMk id="29" creationId="{49F02A9C-C7DF-42E2-BDEF-1B17B93C0354}"/>
          </ac:spMkLst>
        </pc:spChg>
        <pc:spChg chg="mod">
          <ac:chgData name="Halyna Semytska" userId="17aed0cd-5d75-4cee-bd4d-9c15afe32231" providerId="ADAL" clId="{3E247A62-D907-4E45-A532-B0B81C50AC06}" dt="2023-10-30T13:07:19.307" v="263" actId="20577"/>
          <ac:spMkLst>
            <pc:docMk/>
            <pc:sldMk cId="3232729680" sldId="320"/>
            <ac:spMk id="33" creationId="{94E9369C-5DBD-4FA8-8E28-153FE8586549}"/>
          </ac:spMkLst>
        </pc:spChg>
        <pc:spChg chg="mod">
          <ac:chgData name="Halyna Semytska" userId="17aed0cd-5d75-4cee-bd4d-9c15afe32231" providerId="ADAL" clId="{3E247A62-D907-4E45-A532-B0B81C50AC06}" dt="2023-10-30T13:13:18.892" v="327" actId="20577"/>
          <ac:spMkLst>
            <pc:docMk/>
            <pc:sldMk cId="3232729680" sldId="320"/>
            <ac:spMk id="38" creationId="{A2E202DB-CC21-4517-B145-8D756FA35FC1}"/>
          </ac:spMkLst>
        </pc:spChg>
        <pc:spChg chg="mod">
          <ac:chgData name="Halyna Semytska" userId="17aed0cd-5d75-4cee-bd4d-9c15afe32231" providerId="ADAL" clId="{3E247A62-D907-4E45-A532-B0B81C50AC06}" dt="2023-10-30T13:14:00.839" v="328"/>
          <ac:spMkLst>
            <pc:docMk/>
            <pc:sldMk cId="3232729680" sldId="320"/>
            <ac:spMk id="39" creationId="{D70971B1-F4D3-4009-9848-22E285070D12}"/>
          </ac:spMkLst>
        </pc:spChg>
        <pc:spChg chg="mod">
          <ac:chgData name="Halyna Semytska" userId="17aed0cd-5d75-4cee-bd4d-9c15afe32231" providerId="ADAL" clId="{3E247A62-D907-4E45-A532-B0B81C50AC06}" dt="2023-10-30T13:14:49.899" v="365" actId="20577"/>
          <ac:spMkLst>
            <pc:docMk/>
            <pc:sldMk cId="3232729680" sldId="320"/>
            <ac:spMk id="40" creationId="{8B2B6862-7271-4004-8D37-2A4A299566F8}"/>
          </ac:spMkLst>
        </pc:spChg>
        <pc:spChg chg="mod">
          <ac:chgData name="Halyna Semytska" userId="17aed0cd-5d75-4cee-bd4d-9c15afe32231" providerId="ADAL" clId="{3E247A62-D907-4E45-A532-B0B81C50AC06}" dt="2023-10-30T13:15:16.060" v="366"/>
          <ac:spMkLst>
            <pc:docMk/>
            <pc:sldMk cId="3232729680" sldId="320"/>
            <ac:spMk id="41" creationId="{793975E1-732B-4872-8BDC-C727EA65C908}"/>
          </ac:spMkLst>
        </pc:spChg>
        <pc:spChg chg="mod">
          <ac:chgData name="Halyna Semytska" userId="17aed0cd-5d75-4cee-bd4d-9c15afe32231" providerId="ADAL" clId="{3E247A62-D907-4E45-A532-B0B81C50AC06}" dt="2023-10-30T13:15:49.136" v="405" actId="20577"/>
          <ac:spMkLst>
            <pc:docMk/>
            <pc:sldMk cId="3232729680" sldId="320"/>
            <ac:spMk id="47" creationId="{8B7B1ACE-5B2D-4D19-8683-0DFC63C913D6}"/>
          </ac:spMkLst>
        </pc:spChg>
      </pc:sldChg>
      <pc:sldChg chg="modSp mod">
        <pc:chgData name="Halyna Semytska" userId="17aed0cd-5d75-4cee-bd4d-9c15afe32231" providerId="ADAL" clId="{3E247A62-D907-4E45-A532-B0B81C50AC06}" dt="2023-10-30T13:29:22.480" v="852"/>
        <pc:sldMkLst>
          <pc:docMk/>
          <pc:sldMk cId="2585658176" sldId="321"/>
        </pc:sldMkLst>
        <pc:spChg chg="mod">
          <ac:chgData name="Halyna Semytska" userId="17aed0cd-5d75-4cee-bd4d-9c15afe32231" providerId="ADAL" clId="{3E247A62-D907-4E45-A532-B0B81C50AC06}" dt="2023-10-30T13:27:29.503" v="753" actId="20577"/>
          <ac:spMkLst>
            <pc:docMk/>
            <pc:sldMk cId="2585658176" sldId="321"/>
            <ac:spMk id="2" creationId="{661CC24C-17DE-8DAA-649D-92CE047DB069}"/>
          </ac:spMkLst>
        </pc:spChg>
        <pc:graphicFrameChg chg="mod">
          <ac:chgData name="Halyna Semytska" userId="17aed0cd-5d75-4cee-bd4d-9c15afe32231" providerId="ADAL" clId="{3E247A62-D907-4E45-A532-B0B81C50AC06}" dt="2023-10-30T13:29:22.480" v="852"/>
          <ac:graphicFrameMkLst>
            <pc:docMk/>
            <pc:sldMk cId="2585658176" sldId="321"/>
            <ac:graphicFrameMk id="5" creationId="{8BCC16B4-57CA-C3A5-2DEF-1A35B92DFAE3}"/>
          </ac:graphicFrameMkLst>
        </pc:graphicFrameChg>
        <pc:graphicFrameChg chg="modGraphic">
          <ac:chgData name="Halyna Semytska" userId="17aed0cd-5d75-4cee-bd4d-9c15afe32231" providerId="ADAL" clId="{3E247A62-D907-4E45-A532-B0B81C50AC06}" dt="2023-10-30T13:28:00.953" v="820" actId="20577"/>
          <ac:graphicFrameMkLst>
            <pc:docMk/>
            <pc:sldMk cId="2585658176" sldId="321"/>
            <ac:graphicFrameMk id="18" creationId="{B6D5D252-7A1A-0416-2017-9CD906B772DC}"/>
          </ac:graphicFrameMkLst>
        </pc:graphicFrameChg>
        <pc:graphicFrameChg chg="mod modGraphic">
          <ac:chgData name="Halyna Semytska" userId="17aed0cd-5d75-4cee-bd4d-9c15afe32231" providerId="ADAL" clId="{3E247A62-D907-4E45-A532-B0B81C50AC06}" dt="2023-10-30T13:28:11.960" v="821"/>
          <ac:graphicFrameMkLst>
            <pc:docMk/>
            <pc:sldMk cId="2585658176" sldId="321"/>
            <ac:graphicFrameMk id="19" creationId="{8F958C41-089F-1733-DF09-19800692F10D}"/>
          </ac:graphicFrameMkLst>
        </pc:graphicFrameChg>
        <pc:graphicFrameChg chg="mod modGraphic">
          <ac:chgData name="Halyna Semytska" userId="17aed0cd-5d75-4cee-bd4d-9c15afe32231" providerId="ADAL" clId="{3E247A62-D907-4E45-A532-B0B81C50AC06}" dt="2023-10-30T13:28:16.492" v="822"/>
          <ac:graphicFrameMkLst>
            <pc:docMk/>
            <pc:sldMk cId="2585658176" sldId="321"/>
            <ac:graphicFrameMk id="20" creationId="{3B13CF59-FD98-E6D2-D1F9-499B8C9BA773}"/>
          </ac:graphicFrameMkLst>
        </pc:graphicFrameChg>
      </pc:sldChg>
      <pc:sldChg chg="modSp mod">
        <pc:chgData name="Halyna Semytska" userId="17aed0cd-5d75-4cee-bd4d-9c15afe32231" providerId="ADAL" clId="{3E247A62-D907-4E45-A532-B0B81C50AC06}" dt="2023-10-30T13:19:25.797" v="434" actId="20577"/>
        <pc:sldMkLst>
          <pc:docMk/>
          <pc:sldMk cId="680167742" sldId="323"/>
        </pc:sldMkLst>
        <pc:spChg chg="mod">
          <ac:chgData name="Halyna Semytska" userId="17aed0cd-5d75-4cee-bd4d-9c15afe32231" providerId="ADAL" clId="{3E247A62-D907-4E45-A532-B0B81C50AC06}" dt="2023-10-30T13:17:39.385" v="410"/>
          <ac:spMkLst>
            <pc:docMk/>
            <pc:sldMk cId="680167742" sldId="323"/>
            <ac:spMk id="5" creationId="{D2078796-1799-166F-6842-DD9FC8300389}"/>
          </ac:spMkLst>
        </pc:spChg>
        <pc:spChg chg="mod">
          <ac:chgData name="Halyna Semytska" userId="17aed0cd-5d75-4cee-bd4d-9c15afe32231" providerId="ADAL" clId="{3E247A62-D907-4E45-A532-B0B81C50AC06}" dt="2023-10-30T13:19:07.355" v="416"/>
          <ac:spMkLst>
            <pc:docMk/>
            <pc:sldMk cId="680167742" sldId="323"/>
            <ac:spMk id="7" creationId="{62BACE89-61F7-A563-85A6-8D6E9920D9FD}"/>
          </ac:spMkLst>
        </pc:spChg>
        <pc:spChg chg="mod">
          <ac:chgData name="Halyna Semytska" userId="17aed0cd-5d75-4cee-bd4d-9c15afe32231" providerId="ADAL" clId="{3E247A62-D907-4E45-A532-B0B81C50AC06}" dt="2023-10-30T13:19:25.797" v="434" actId="20577"/>
          <ac:spMkLst>
            <pc:docMk/>
            <pc:sldMk cId="680167742" sldId="323"/>
            <ac:spMk id="10" creationId="{E8A200BF-A399-AF4F-4791-1C0605741488}"/>
          </ac:spMkLst>
        </pc:spChg>
        <pc:spChg chg="mod">
          <ac:chgData name="Halyna Semytska" userId="17aed0cd-5d75-4cee-bd4d-9c15afe32231" providerId="ADAL" clId="{3E247A62-D907-4E45-A532-B0B81C50AC06}" dt="2023-10-30T13:18:36.779" v="415"/>
          <ac:spMkLst>
            <pc:docMk/>
            <pc:sldMk cId="680167742" sldId="323"/>
            <ac:spMk id="11" creationId="{E1064FC6-D210-9450-5550-A69507E789E9}"/>
          </ac:spMkLst>
        </pc:spChg>
      </pc:sldChg>
      <pc:sldChg chg="modSp mod">
        <pc:chgData name="Halyna Semytska" userId="17aed0cd-5d75-4cee-bd4d-9c15afe32231" providerId="ADAL" clId="{3E247A62-D907-4E45-A532-B0B81C50AC06}" dt="2023-10-30T13:23:02.201" v="595" actId="20577"/>
        <pc:sldMkLst>
          <pc:docMk/>
          <pc:sldMk cId="3930974650" sldId="337"/>
        </pc:sldMkLst>
        <pc:spChg chg="mod">
          <ac:chgData name="Halyna Semytska" userId="17aed0cd-5d75-4cee-bd4d-9c15afe32231" providerId="ADAL" clId="{3E247A62-D907-4E45-A532-B0B81C50AC06}" dt="2023-10-30T13:20:35.364" v="436" actId="20577"/>
          <ac:spMkLst>
            <pc:docMk/>
            <pc:sldMk cId="3930974650" sldId="337"/>
            <ac:spMk id="2" creationId="{00000000-0000-0000-0000-000000000000}"/>
          </ac:spMkLst>
        </pc:spChg>
        <pc:spChg chg="mod">
          <ac:chgData name="Halyna Semytska" userId="17aed0cd-5d75-4cee-bd4d-9c15afe32231" providerId="ADAL" clId="{3E247A62-D907-4E45-A532-B0B81C50AC06}" dt="2023-10-30T13:21:24.118" v="437"/>
          <ac:spMkLst>
            <pc:docMk/>
            <pc:sldMk cId="3930974650" sldId="337"/>
            <ac:spMk id="11" creationId="{00000000-0000-0000-0000-000000000000}"/>
          </ac:spMkLst>
        </pc:spChg>
        <pc:spChg chg="mod">
          <ac:chgData name="Halyna Semytska" userId="17aed0cd-5d75-4cee-bd4d-9c15afe32231" providerId="ADAL" clId="{3E247A62-D907-4E45-A532-B0B81C50AC06}" dt="2023-10-30T13:22:13.816" v="484" actId="6549"/>
          <ac:spMkLst>
            <pc:docMk/>
            <pc:sldMk cId="3930974650" sldId="337"/>
            <ac:spMk id="16" creationId="{93ED415D-E160-577A-AE4B-A5D5FB7885D7}"/>
          </ac:spMkLst>
        </pc:spChg>
        <pc:spChg chg="mod">
          <ac:chgData name="Halyna Semytska" userId="17aed0cd-5d75-4cee-bd4d-9c15afe32231" providerId="ADAL" clId="{3E247A62-D907-4E45-A532-B0B81C50AC06}" dt="2023-10-30T13:21:51.998" v="438"/>
          <ac:spMkLst>
            <pc:docMk/>
            <pc:sldMk cId="3930974650" sldId="337"/>
            <ac:spMk id="17" creationId="{97EE5CDF-3703-F40D-F197-78AFBB3FEFC4}"/>
          </ac:spMkLst>
        </pc:spChg>
        <pc:spChg chg="mod">
          <ac:chgData name="Halyna Semytska" userId="17aed0cd-5d75-4cee-bd4d-9c15afe32231" providerId="ADAL" clId="{3E247A62-D907-4E45-A532-B0B81C50AC06}" dt="2023-10-30T13:22:52.061" v="570" actId="6549"/>
          <ac:spMkLst>
            <pc:docMk/>
            <pc:sldMk cId="3930974650" sldId="337"/>
            <ac:spMk id="18" creationId="{067E9A3D-FEDE-C809-7F73-1E3B05E5A213}"/>
          </ac:spMkLst>
        </pc:spChg>
        <pc:spChg chg="mod">
          <ac:chgData name="Halyna Semytska" userId="17aed0cd-5d75-4cee-bd4d-9c15afe32231" providerId="ADAL" clId="{3E247A62-D907-4E45-A532-B0B81C50AC06}" dt="2023-10-30T13:23:02.201" v="595" actId="20577"/>
          <ac:spMkLst>
            <pc:docMk/>
            <pc:sldMk cId="3930974650" sldId="337"/>
            <ac:spMk id="19" creationId="{FB8E6C25-19A9-A778-EE6D-0FE25C6C5B1A}"/>
          </ac:spMkLst>
        </pc:spChg>
      </pc:sldChg>
      <pc:sldChg chg="modSp mod">
        <pc:chgData name="Halyna Semytska" userId="17aed0cd-5d75-4cee-bd4d-9c15afe32231" providerId="ADAL" clId="{3E247A62-D907-4E45-A532-B0B81C50AC06}" dt="2023-10-30T15:03:36.247" v="1408" actId="20577"/>
        <pc:sldMkLst>
          <pc:docMk/>
          <pc:sldMk cId="2173810421" sldId="338"/>
        </pc:sldMkLst>
        <pc:spChg chg="mod">
          <ac:chgData name="Halyna Semytska" userId="17aed0cd-5d75-4cee-bd4d-9c15afe32231" providerId="ADAL" clId="{3E247A62-D907-4E45-A532-B0B81C50AC06}" dt="2023-10-30T15:00:52.442" v="1397" actId="20577"/>
          <ac:spMkLst>
            <pc:docMk/>
            <pc:sldMk cId="2173810421" sldId="338"/>
            <ac:spMk id="3" creationId="{7D0500D7-13EB-497C-B9BA-3DCCD8F08858}"/>
          </ac:spMkLst>
        </pc:spChg>
        <pc:spChg chg="mod">
          <ac:chgData name="Halyna Semytska" userId="17aed0cd-5d75-4cee-bd4d-9c15afe32231" providerId="ADAL" clId="{3E247A62-D907-4E45-A532-B0B81C50AC06}" dt="2023-10-30T15:02:07.694" v="1400" actId="14100"/>
          <ac:spMkLst>
            <pc:docMk/>
            <pc:sldMk cId="2173810421" sldId="338"/>
            <ac:spMk id="4" creationId="{F04830C6-810D-4247-811E-4698E1ABB56A}"/>
          </ac:spMkLst>
        </pc:spChg>
        <pc:spChg chg="mod">
          <ac:chgData name="Halyna Semytska" userId="17aed0cd-5d75-4cee-bd4d-9c15afe32231" providerId="ADAL" clId="{3E247A62-D907-4E45-A532-B0B81C50AC06}" dt="2023-10-30T14:59:15.369" v="1269"/>
          <ac:spMkLst>
            <pc:docMk/>
            <pc:sldMk cId="2173810421" sldId="338"/>
            <ac:spMk id="5" creationId="{4B67ACCF-BD7F-805E-530C-AD5822C891F9}"/>
          </ac:spMkLst>
        </pc:spChg>
        <pc:spChg chg="mod">
          <ac:chgData name="Halyna Semytska" userId="17aed0cd-5d75-4cee-bd4d-9c15afe32231" providerId="ADAL" clId="{3E247A62-D907-4E45-A532-B0B81C50AC06}" dt="2023-10-30T14:58:35.975" v="1268"/>
          <ac:spMkLst>
            <pc:docMk/>
            <pc:sldMk cId="2173810421" sldId="338"/>
            <ac:spMk id="6" creationId="{7418C647-C6DE-5D88-EF51-E8D6FA18B347}"/>
          </ac:spMkLst>
        </pc:spChg>
        <pc:spChg chg="mod">
          <ac:chgData name="Halyna Semytska" userId="17aed0cd-5d75-4cee-bd4d-9c15afe32231" providerId="ADAL" clId="{3E247A62-D907-4E45-A532-B0B81C50AC06}" dt="2023-10-30T15:02:29.270" v="1402" actId="20577"/>
          <ac:spMkLst>
            <pc:docMk/>
            <pc:sldMk cId="2173810421" sldId="338"/>
            <ac:spMk id="9" creationId="{F39AE62F-039F-493B-B536-D3D09A0A8881}"/>
          </ac:spMkLst>
        </pc:spChg>
        <pc:spChg chg="mod">
          <ac:chgData name="Halyna Semytska" userId="17aed0cd-5d75-4cee-bd4d-9c15afe32231" providerId="ADAL" clId="{3E247A62-D907-4E45-A532-B0B81C50AC06}" dt="2023-10-30T14:59:39.702" v="1270"/>
          <ac:spMkLst>
            <pc:docMk/>
            <pc:sldMk cId="2173810421" sldId="338"/>
            <ac:spMk id="10" creationId="{F09EBA1E-93DE-977A-94D7-E4BA0342745F}"/>
          </ac:spMkLst>
        </pc:spChg>
        <pc:spChg chg="mod">
          <ac:chgData name="Halyna Semytska" userId="17aed0cd-5d75-4cee-bd4d-9c15afe32231" providerId="ADAL" clId="{3E247A62-D907-4E45-A532-B0B81C50AC06}" dt="2023-10-30T15:02:49.449" v="1404" actId="20577"/>
          <ac:spMkLst>
            <pc:docMk/>
            <pc:sldMk cId="2173810421" sldId="338"/>
            <ac:spMk id="12" creationId="{253B346F-4A11-4FA0-BDF5-601571D5EFAB}"/>
          </ac:spMkLst>
        </pc:spChg>
        <pc:spChg chg="mod">
          <ac:chgData name="Halyna Semytska" userId="17aed0cd-5d75-4cee-bd4d-9c15afe32231" providerId="ADAL" clId="{3E247A62-D907-4E45-A532-B0B81C50AC06}" dt="2023-10-30T15:03:13.831" v="1406" actId="20577"/>
          <ac:spMkLst>
            <pc:docMk/>
            <pc:sldMk cId="2173810421" sldId="338"/>
            <ac:spMk id="13" creationId="{009FEB7A-CD59-40EF-A53B-CFC0C4C3FCAA}"/>
          </ac:spMkLst>
        </pc:spChg>
        <pc:spChg chg="mod">
          <ac:chgData name="Halyna Semytska" userId="17aed0cd-5d75-4cee-bd4d-9c15afe32231" providerId="ADAL" clId="{3E247A62-D907-4E45-A532-B0B81C50AC06}" dt="2023-10-30T15:03:36.247" v="1408" actId="20577"/>
          <ac:spMkLst>
            <pc:docMk/>
            <pc:sldMk cId="2173810421" sldId="338"/>
            <ac:spMk id="14" creationId="{003755EB-8EEC-475F-9B62-22A0D0C7F0D6}"/>
          </ac:spMkLst>
        </pc:spChg>
        <pc:spChg chg="mod">
          <ac:chgData name="Halyna Semytska" userId="17aed0cd-5d75-4cee-bd4d-9c15afe32231" providerId="ADAL" clId="{3E247A62-D907-4E45-A532-B0B81C50AC06}" dt="2023-10-30T14:59:52.422" v="1287" actId="20577"/>
          <ac:spMkLst>
            <pc:docMk/>
            <pc:sldMk cId="2173810421" sldId="338"/>
            <ac:spMk id="15" creationId="{D84CCB7C-2D40-46AE-A2FC-1421CB478761}"/>
          </ac:spMkLst>
        </pc:spChg>
      </pc:sldChg>
      <pc:sldChg chg="modSp mod">
        <pc:chgData name="Halyna Semytska" userId="17aed0cd-5d75-4cee-bd4d-9c15afe32231" providerId="ADAL" clId="{3E247A62-D907-4E45-A532-B0B81C50AC06}" dt="2023-10-30T13:49:29.148" v="1021" actId="14100"/>
        <pc:sldMkLst>
          <pc:docMk/>
          <pc:sldMk cId="4257911655" sldId="339"/>
        </pc:sldMkLst>
        <pc:spChg chg="mod">
          <ac:chgData name="Halyna Semytska" userId="17aed0cd-5d75-4cee-bd4d-9c15afe32231" providerId="ADAL" clId="{3E247A62-D907-4E45-A532-B0B81C50AC06}" dt="2023-10-30T13:49:29.148" v="1021" actId="14100"/>
          <ac:spMkLst>
            <pc:docMk/>
            <pc:sldMk cId="4257911655" sldId="339"/>
            <ac:spMk id="3" creationId="{3F8BAEB6-435C-3546-3EC6-9CBC855B204F}"/>
          </ac:spMkLst>
        </pc:spChg>
      </pc:sldChg>
      <pc:sldChg chg="modSp mod">
        <pc:chgData name="Halyna Semytska" userId="17aed0cd-5d75-4cee-bd4d-9c15afe32231" providerId="ADAL" clId="{3E247A62-D907-4E45-A532-B0B81C50AC06}" dt="2023-10-30T15:06:53.563" v="1479" actId="14100"/>
        <pc:sldMkLst>
          <pc:docMk/>
          <pc:sldMk cId="3492465514" sldId="340"/>
        </pc:sldMkLst>
        <pc:spChg chg="mod">
          <ac:chgData name="Halyna Semytska" userId="17aed0cd-5d75-4cee-bd4d-9c15afe32231" providerId="ADAL" clId="{3E247A62-D907-4E45-A532-B0B81C50AC06}" dt="2023-10-30T15:05:43.367" v="1447"/>
          <ac:spMkLst>
            <pc:docMk/>
            <pc:sldMk cId="3492465514" sldId="340"/>
            <ac:spMk id="5" creationId="{50BFDDCD-6252-80DD-6B64-E80768C0930F}"/>
          </ac:spMkLst>
        </pc:spChg>
        <pc:spChg chg="mod">
          <ac:chgData name="Halyna Semytska" userId="17aed0cd-5d75-4cee-bd4d-9c15afe32231" providerId="ADAL" clId="{3E247A62-D907-4E45-A532-B0B81C50AC06}" dt="2023-10-30T15:06:53.563" v="1479" actId="14100"/>
          <ac:spMkLst>
            <pc:docMk/>
            <pc:sldMk cId="3492465514" sldId="340"/>
            <ac:spMk id="12" creationId="{FB7B762F-3C4D-3BD0-508A-34155A1E3172}"/>
          </ac:spMkLst>
        </pc:spChg>
      </pc:sldChg>
      <pc:sldChg chg="modSp mod">
        <pc:chgData name="Halyna Semytska" userId="17aed0cd-5d75-4cee-bd4d-9c15afe32231" providerId="ADAL" clId="{3E247A62-D907-4E45-A532-B0B81C50AC06}" dt="2023-10-30T15:08:35.340" v="1483"/>
        <pc:sldMkLst>
          <pc:docMk/>
          <pc:sldMk cId="2977300883" sldId="346"/>
        </pc:sldMkLst>
        <pc:spChg chg="mod">
          <ac:chgData name="Halyna Semytska" userId="17aed0cd-5d75-4cee-bd4d-9c15afe32231" providerId="ADAL" clId="{3E247A62-D907-4E45-A532-B0B81C50AC06}" dt="2023-10-30T15:08:35.340" v="1483"/>
          <ac:spMkLst>
            <pc:docMk/>
            <pc:sldMk cId="2977300883" sldId="346"/>
            <ac:spMk id="3" creationId="{DD30F873-7827-282E-35B8-33386AF9B90C}"/>
          </ac:spMkLst>
        </pc:spChg>
        <pc:spChg chg="mod">
          <ac:chgData name="Halyna Semytska" userId="17aed0cd-5d75-4cee-bd4d-9c15afe32231" providerId="ADAL" clId="{3E247A62-D907-4E45-A532-B0B81C50AC06}" dt="2023-10-30T15:07:22.577" v="1480"/>
          <ac:spMkLst>
            <pc:docMk/>
            <pc:sldMk cId="2977300883" sldId="346"/>
            <ac:spMk id="4" creationId="{4EE5B47D-0448-1C3E-7016-5185FFB31493}"/>
          </ac:spMkLst>
        </pc:spChg>
        <pc:spChg chg="mod">
          <ac:chgData name="Halyna Semytska" userId="17aed0cd-5d75-4cee-bd4d-9c15afe32231" providerId="ADAL" clId="{3E247A62-D907-4E45-A532-B0B81C50AC06}" dt="2023-10-30T15:08:10.651" v="1482"/>
          <ac:spMkLst>
            <pc:docMk/>
            <pc:sldMk cId="2977300883" sldId="346"/>
            <ac:spMk id="6" creationId="{1EF28A82-BB89-F702-9114-20E3F85703D4}"/>
          </ac:spMkLst>
        </pc:spChg>
      </pc:sldChg>
      <pc:sldChg chg="modSp mod">
        <pc:chgData name="Halyna Semytska" userId="17aed0cd-5d75-4cee-bd4d-9c15afe32231" providerId="ADAL" clId="{3E247A62-D907-4E45-A532-B0B81C50AC06}" dt="2023-10-30T13:50:32.190" v="1040"/>
        <pc:sldMkLst>
          <pc:docMk/>
          <pc:sldMk cId="131982496" sldId="347"/>
        </pc:sldMkLst>
        <pc:spChg chg="mod">
          <ac:chgData name="Halyna Semytska" userId="17aed0cd-5d75-4cee-bd4d-9c15afe32231" providerId="ADAL" clId="{3E247A62-D907-4E45-A532-B0B81C50AC06}" dt="2023-10-30T13:50:32.190" v="1040"/>
          <ac:spMkLst>
            <pc:docMk/>
            <pc:sldMk cId="131982496" sldId="347"/>
            <ac:spMk id="2" creationId="{9031C0CF-6F67-736A-FF6B-5632542E3D1A}"/>
          </ac:spMkLst>
        </pc:spChg>
        <pc:spChg chg="mod">
          <ac:chgData name="Halyna Semytska" userId="17aed0cd-5d75-4cee-bd4d-9c15afe32231" providerId="ADAL" clId="{3E247A62-D907-4E45-A532-B0B81C50AC06}" dt="2023-10-30T13:49:59.574" v="1039" actId="20577"/>
          <ac:spMkLst>
            <pc:docMk/>
            <pc:sldMk cId="131982496" sldId="347"/>
            <ac:spMk id="15" creationId="{CAD124A8-9465-CBE3-4F0C-9F55F67E69E1}"/>
          </ac:spMkLst>
        </pc:spChg>
      </pc:sldChg>
      <pc:sldChg chg="modSp mod">
        <pc:chgData name="Halyna Semytska" userId="17aed0cd-5d75-4cee-bd4d-9c15afe32231" providerId="ADAL" clId="{3E247A62-D907-4E45-A532-B0B81C50AC06}" dt="2023-10-30T15:04:48.372" v="1445"/>
        <pc:sldMkLst>
          <pc:docMk/>
          <pc:sldMk cId="2631095640" sldId="349"/>
        </pc:sldMkLst>
        <pc:spChg chg="mod">
          <ac:chgData name="Halyna Semytska" userId="17aed0cd-5d75-4cee-bd4d-9c15afe32231" providerId="ADAL" clId="{3E247A62-D907-4E45-A532-B0B81C50AC06}" dt="2023-10-30T15:03:59.864" v="1444" actId="20577"/>
          <ac:spMkLst>
            <pc:docMk/>
            <pc:sldMk cId="2631095640" sldId="349"/>
            <ac:spMk id="2" creationId="{8BFF2D5D-37EA-F0AE-69E0-E3B33D7C8F27}"/>
          </ac:spMkLst>
        </pc:spChg>
        <pc:spChg chg="mod">
          <ac:chgData name="Halyna Semytska" userId="17aed0cd-5d75-4cee-bd4d-9c15afe32231" providerId="ADAL" clId="{3E247A62-D907-4E45-A532-B0B81C50AC06}" dt="2023-10-30T15:04:48.372" v="1445"/>
          <ac:spMkLst>
            <pc:docMk/>
            <pc:sldMk cId="2631095640" sldId="349"/>
            <ac:spMk id="6" creationId="{C89AB911-E45D-F992-3A60-0EB66F722A2E}"/>
          </ac:spMkLst>
        </pc:spChg>
      </pc:sldChg>
      <pc:sldChg chg="modSp mod">
        <pc:chgData name="Halyna Semytska" userId="17aed0cd-5d75-4cee-bd4d-9c15afe32231" providerId="ADAL" clId="{3E247A62-D907-4E45-A532-B0B81C50AC06}" dt="2023-10-30T15:05:17.277" v="1446"/>
        <pc:sldMkLst>
          <pc:docMk/>
          <pc:sldMk cId="2512745483" sldId="351"/>
        </pc:sldMkLst>
        <pc:spChg chg="mod">
          <ac:chgData name="Halyna Semytska" userId="17aed0cd-5d75-4cee-bd4d-9c15afe32231" providerId="ADAL" clId="{3E247A62-D907-4E45-A532-B0B81C50AC06}" dt="2023-10-30T15:05:17.277" v="1446"/>
          <ac:spMkLst>
            <pc:docMk/>
            <pc:sldMk cId="2512745483" sldId="351"/>
            <ac:spMk id="3" creationId="{517C5593-4D69-8D94-DD35-77380FD96CE9}"/>
          </ac:spMkLst>
        </pc:spChg>
      </pc:sldChg>
      <pc:sldChg chg="modSp mod">
        <pc:chgData name="Halyna Semytska" userId="17aed0cd-5d75-4cee-bd4d-9c15afe32231" providerId="ADAL" clId="{3E247A62-D907-4E45-A532-B0B81C50AC06}" dt="2023-10-30T15:14:23.881" v="1508" actId="20577"/>
        <pc:sldMkLst>
          <pc:docMk/>
          <pc:sldMk cId="304482746" sldId="352"/>
        </pc:sldMkLst>
        <pc:spChg chg="mod">
          <ac:chgData name="Halyna Semytska" userId="17aed0cd-5d75-4cee-bd4d-9c15afe32231" providerId="ADAL" clId="{3E247A62-D907-4E45-A532-B0B81C50AC06}" dt="2023-10-30T13:01:51.351" v="188" actId="20577"/>
          <ac:spMkLst>
            <pc:docMk/>
            <pc:sldMk cId="304482746" sldId="352"/>
            <ac:spMk id="4" creationId="{2D94446B-71E1-4610-9E49-B1409A158425}"/>
          </ac:spMkLst>
        </pc:spChg>
        <pc:spChg chg="mod">
          <ac:chgData name="Halyna Semytska" userId="17aed0cd-5d75-4cee-bd4d-9c15afe32231" providerId="ADAL" clId="{3E247A62-D907-4E45-A532-B0B81C50AC06}" dt="2023-10-30T13:02:22.978" v="189"/>
          <ac:spMkLst>
            <pc:docMk/>
            <pc:sldMk cId="304482746" sldId="352"/>
            <ac:spMk id="5" creationId="{285579E4-2B3E-DCAF-6F0F-0F248544862D}"/>
          </ac:spMkLst>
        </pc:spChg>
        <pc:spChg chg="mod">
          <ac:chgData name="Halyna Semytska" userId="17aed0cd-5d75-4cee-bd4d-9c15afe32231" providerId="ADAL" clId="{3E247A62-D907-4E45-A532-B0B81C50AC06}" dt="2023-10-30T13:03:12.856" v="196" actId="20577"/>
          <ac:spMkLst>
            <pc:docMk/>
            <pc:sldMk cId="304482746" sldId="352"/>
            <ac:spMk id="7" creationId="{5AE5B7C0-15C2-5F0A-EBC3-D6AEC76F110A}"/>
          </ac:spMkLst>
        </pc:spChg>
        <pc:spChg chg="mod">
          <ac:chgData name="Halyna Semytska" userId="17aed0cd-5d75-4cee-bd4d-9c15afe32231" providerId="ADAL" clId="{3E247A62-D907-4E45-A532-B0B81C50AC06}" dt="2023-10-30T13:03:40.380" v="197"/>
          <ac:spMkLst>
            <pc:docMk/>
            <pc:sldMk cId="304482746" sldId="352"/>
            <ac:spMk id="9" creationId="{47EB75DB-5EC1-812E-7D8B-A002DBCACD2A}"/>
          </ac:spMkLst>
        </pc:spChg>
        <pc:spChg chg="mod">
          <ac:chgData name="Halyna Semytska" userId="17aed0cd-5d75-4cee-bd4d-9c15afe32231" providerId="ADAL" clId="{3E247A62-D907-4E45-A532-B0B81C50AC06}" dt="2023-10-30T13:04:03.081" v="198"/>
          <ac:spMkLst>
            <pc:docMk/>
            <pc:sldMk cId="304482746" sldId="352"/>
            <ac:spMk id="11" creationId="{A390F620-E094-16C2-9217-E16944A07A8D}"/>
          </ac:spMkLst>
        </pc:spChg>
        <pc:spChg chg="mod">
          <ac:chgData name="Halyna Semytska" userId="17aed0cd-5d75-4cee-bd4d-9c15afe32231" providerId="ADAL" clId="{3E247A62-D907-4E45-A532-B0B81C50AC06}" dt="2023-10-30T15:14:23.881" v="1508" actId="20577"/>
          <ac:spMkLst>
            <pc:docMk/>
            <pc:sldMk cId="304482746" sldId="352"/>
            <ac:spMk id="13" creationId="{A374E24D-EE61-C2FC-7295-C8734A220F8F}"/>
          </ac:spMkLst>
        </pc:spChg>
      </pc:sldChg>
      <pc:sldChg chg="modSp mod">
        <pc:chgData name="Halyna Semytska" userId="17aed0cd-5d75-4cee-bd4d-9c15afe32231" providerId="ADAL" clId="{3E247A62-D907-4E45-A532-B0B81C50AC06}" dt="2023-10-30T13:51:19.435" v="1041"/>
        <pc:sldMkLst>
          <pc:docMk/>
          <pc:sldMk cId="116352539" sldId="354"/>
        </pc:sldMkLst>
        <pc:spChg chg="mod">
          <ac:chgData name="Halyna Semytska" userId="17aed0cd-5d75-4cee-bd4d-9c15afe32231" providerId="ADAL" clId="{3E247A62-D907-4E45-A532-B0B81C50AC06}" dt="2023-10-30T13:51:19.435" v="1041"/>
          <ac:spMkLst>
            <pc:docMk/>
            <pc:sldMk cId="116352539" sldId="354"/>
            <ac:spMk id="28" creationId="{33CE38BD-2662-AFAB-C0B6-F58DB2ED59AA}"/>
          </ac:spMkLst>
        </pc:spChg>
      </pc:sldChg>
      <pc:sldChg chg="addSp modSp mod">
        <pc:chgData name="Halyna Semytska" userId="17aed0cd-5d75-4cee-bd4d-9c15afe32231" providerId="ADAL" clId="{3E247A62-D907-4E45-A532-B0B81C50AC06}" dt="2023-10-30T14:58:11.536" v="1267"/>
        <pc:sldMkLst>
          <pc:docMk/>
          <pc:sldMk cId="3718630210" sldId="355"/>
        </pc:sldMkLst>
        <pc:spChg chg="mod">
          <ac:chgData name="Halyna Semytska" userId="17aed0cd-5d75-4cee-bd4d-9c15afe32231" providerId="ADAL" clId="{3E247A62-D907-4E45-A532-B0B81C50AC06}" dt="2023-10-30T14:01:50.020" v="1261" actId="20577"/>
          <ac:spMkLst>
            <pc:docMk/>
            <pc:sldMk cId="3718630210" sldId="355"/>
            <ac:spMk id="2" creationId="{8BFF2D5D-37EA-F0AE-69E0-E3B33D7C8F27}"/>
          </ac:spMkLst>
        </pc:spChg>
        <pc:spChg chg="mod">
          <ac:chgData name="Halyna Semytska" userId="17aed0cd-5d75-4cee-bd4d-9c15afe32231" providerId="ADAL" clId="{3E247A62-D907-4E45-A532-B0B81C50AC06}" dt="2023-10-30T14:02:55.050" v="1262"/>
          <ac:spMkLst>
            <pc:docMk/>
            <pc:sldMk cId="3718630210" sldId="355"/>
            <ac:spMk id="3" creationId="{2899A137-920F-D7B4-46A0-391F5425F43B}"/>
          </ac:spMkLst>
        </pc:spChg>
        <pc:spChg chg="add mod">
          <ac:chgData name="Halyna Semytska" userId="17aed0cd-5d75-4cee-bd4d-9c15afe32231" providerId="ADAL" clId="{3E247A62-D907-4E45-A532-B0B81C50AC06}" dt="2023-10-30T14:57:37.020" v="1266" actId="14100"/>
          <ac:spMkLst>
            <pc:docMk/>
            <pc:sldMk cId="3718630210" sldId="355"/>
            <ac:spMk id="6" creationId="{2EF4DD0F-49D3-0319-C53F-50254F1EF624}"/>
          </ac:spMkLst>
        </pc:spChg>
        <pc:spChg chg="mod">
          <ac:chgData name="Halyna Semytska" userId="17aed0cd-5d75-4cee-bd4d-9c15afe32231" providerId="ADAL" clId="{3E247A62-D907-4E45-A532-B0B81C50AC06}" dt="2023-10-30T14:58:11.536" v="1267"/>
          <ac:spMkLst>
            <pc:docMk/>
            <pc:sldMk cId="3718630210" sldId="355"/>
            <ac:spMk id="11" creationId="{352DD5D2-CEE1-F13A-A4DC-785856C56234}"/>
          </ac:spMkLst>
        </pc:spChg>
      </pc:sldChg>
      <pc:sldChg chg="modSp mod modNotesTx">
        <pc:chgData name="Halyna Semytska" userId="17aed0cd-5d75-4cee-bd4d-9c15afe32231" providerId="ADAL" clId="{3E247A62-D907-4E45-A532-B0B81C50AC06}" dt="2023-10-30T13:44:33.210" v="921"/>
        <pc:sldMkLst>
          <pc:docMk/>
          <pc:sldMk cId="2092940366" sldId="358"/>
        </pc:sldMkLst>
        <pc:spChg chg="mod">
          <ac:chgData name="Halyna Semytska" userId="17aed0cd-5d75-4cee-bd4d-9c15afe32231" providerId="ADAL" clId="{3E247A62-D907-4E45-A532-B0B81C50AC06}" dt="2023-10-30T13:30:09.693" v="866" actId="20577"/>
          <ac:spMkLst>
            <pc:docMk/>
            <pc:sldMk cId="2092940366" sldId="358"/>
            <ac:spMk id="2" creationId="{661CC24C-17DE-8DAA-649D-92CE047DB069}"/>
          </ac:spMkLst>
        </pc:spChg>
        <pc:spChg chg="mod">
          <ac:chgData name="Halyna Semytska" userId="17aed0cd-5d75-4cee-bd4d-9c15afe32231" providerId="ADAL" clId="{3E247A62-D907-4E45-A532-B0B81C50AC06}" dt="2023-10-30T13:41:28.795" v="913" actId="14100"/>
          <ac:spMkLst>
            <pc:docMk/>
            <pc:sldMk cId="2092940366" sldId="358"/>
            <ac:spMk id="24" creationId="{97775CFD-9FEA-B9BB-BDCC-8AB1CC73BC91}"/>
          </ac:spMkLst>
        </pc:spChg>
        <pc:spChg chg="mod">
          <ac:chgData name="Halyna Semytska" userId="17aed0cd-5d75-4cee-bd4d-9c15afe32231" providerId="ADAL" clId="{3E247A62-D907-4E45-A532-B0B81C50AC06}" dt="2023-10-30T13:42:24.704" v="919" actId="6549"/>
          <ac:spMkLst>
            <pc:docMk/>
            <pc:sldMk cId="2092940366" sldId="358"/>
            <ac:spMk id="26" creationId="{85F0B345-A7AE-737A-A4F9-5457160AA043}"/>
          </ac:spMkLst>
        </pc:spChg>
        <pc:spChg chg="mod">
          <ac:chgData name="Halyna Semytska" userId="17aed0cd-5d75-4cee-bd4d-9c15afe32231" providerId="ADAL" clId="{3E247A62-D907-4E45-A532-B0B81C50AC06}" dt="2023-10-30T13:42:58.712" v="920"/>
          <ac:spMkLst>
            <pc:docMk/>
            <pc:sldMk cId="2092940366" sldId="358"/>
            <ac:spMk id="32" creationId="{60231925-28C6-1C37-C297-B1C56610446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zura\Desktop\nfi_data_2022\New%20folder\NFI%20data\16-13.09.2021\understo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latin typeface="Sylfaen" panose="010A0502050306030303" pitchFamily="18" charset="0"/>
              </a:rPr>
              <a:t>Area</a:t>
            </a:r>
            <a:endParaRPr lang="ka-GE" sz="2400" b="1" dirty="0">
              <a:solidFill>
                <a:schemeClr val="tx1"/>
              </a:solidFill>
              <a:latin typeface="Sylfaen" panose="010A0502050306030303" pitchFamily="18" charset="0"/>
            </a:endParaRPr>
          </a:p>
        </c:rich>
      </c:tx>
      <c:layout>
        <c:manualLayout>
          <c:xMode val="edge"/>
          <c:yMode val="edge"/>
          <c:x val="0.45148829240726762"/>
          <c:y val="3.18192858396227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Sheet5!$F$2</c:f>
              <c:strCache>
                <c:ptCount val="1"/>
                <c:pt idx="0">
                  <c:v>ფართობი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D0-4A58-AE39-E369E8F24D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D0-4A58-AE39-E369E8F24D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BD0-4A58-AE39-E369E8F24D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BD0-4A58-AE39-E369E8F24DB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BD0-4A58-AE39-E369E8F24DB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BD0-4A58-AE39-E369E8F24DB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BD0-4A58-AE39-E369E8F24DB8}"/>
              </c:ext>
            </c:extLst>
          </c:dPt>
          <c:dLbls>
            <c:dLbl>
              <c:idx val="0"/>
              <c:layout>
                <c:manualLayout>
                  <c:x val="8.2913436982230707E-2"/>
                  <c:y val="-6.2099376529801957E-2"/>
                </c:manualLayout>
              </c:layout>
              <c:tx>
                <c:rich>
                  <a:bodyPr/>
                  <a:lstStyle/>
                  <a:p>
                    <a:r>
                      <a:rPr lang="en-US" sz="1400" dirty="0">
                        <a:solidFill>
                          <a:schemeClr val="tx1"/>
                        </a:solidFill>
                        <a:latin typeface="Sylfaen" panose="010A0502050306030303" pitchFamily="18" charset="0"/>
                      </a:rPr>
                      <a:t>Beech</a:t>
                    </a:r>
                  </a:p>
                  <a:p>
                    <a:fld id="{2457F2B8-8559-4C3B-AFED-5D472C217ED3}" type="VALUE">
                      <a:rPr lang="en-US" sz="1400" smtClean="0">
                        <a:solidFill>
                          <a:schemeClr val="tx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D0-4A58-AE39-E369E8F24DB8}"/>
                </c:ext>
              </c:extLst>
            </c:dLbl>
            <c:dLbl>
              <c:idx val="1"/>
              <c:layout>
                <c:manualLayout>
                  <c:x val="5.4908372854120563E-2"/>
                  <c:y val="-6.7919092622351934E-2"/>
                </c:manualLayout>
              </c:layout>
              <c:tx>
                <c:rich>
                  <a:bodyPr/>
                  <a:lstStyle/>
                  <a:p>
                    <a:r>
                      <a:rPr lang="en-US" dirty="0">
                        <a:latin typeface="Sylfaen" panose="010A0502050306030303" pitchFamily="18" charset="0"/>
                      </a:rPr>
                      <a:t>Hornbeam</a:t>
                    </a:r>
                  </a:p>
                  <a:p>
                    <a:fld id="{501908D4-FB50-4A8E-B006-05A03385B39F}"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BD0-4A58-AE39-E369E8F24DB8}"/>
                </c:ext>
              </c:extLst>
            </c:dLbl>
            <c:dLbl>
              <c:idx val="2"/>
              <c:layout>
                <c:manualLayout>
                  <c:x val="0.10655274086964099"/>
                  <c:y val="-4.5296512671146982E-2"/>
                </c:manualLayout>
              </c:layout>
              <c:tx>
                <c:rich>
                  <a:bodyPr/>
                  <a:lstStyle/>
                  <a:p>
                    <a:r>
                      <a:rPr lang="en-US" dirty="0">
                        <a:latin typeface="Sylfaen" panose="010A0502050306030303" pitchFamily="18" charset="0"/>
                      </a:rPr>
                      <a:t>Alder</a:t>
                    </a:r>
                  </a:p>
                  <a:p>
                    <a:fld id="{E425DCBF-F3C6-4BB9-A3B7-F0C7C7EF62E5}"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BD0-4A58-AE39-E369E8F24DB8}"/>
                </c:ext>
              </c:extLst>
            </c:dLbl>
            <c:dLbl>
              <c:idx val="3"/>
              <c:layout>
                <c:manualLayout>
                  <c:x val="-7.5711918768924802E-2"/>
                  <c:y val="-8.1956243079024781E-3"/>
                </c:manualLayout>
              </c:layout>
              <c:tx>
                <c:rich>
                  <a:bodyPr/>
                  <a:lstStyle/>
                  <a:p>
                    <a:r>
                      <a:rPr lang="en-US" dirty="0">
                        <a:latin typeface="Sylfaen" panose="010A0502050306030303" pitchFamily="18" charset="0"/>
                      </a:rPr>
                      <a:t>Oak</a:t>
                    </a:r>
                  </a:p>
                  <a:p>
                    <a:fld id="{F696CA66-233D-4E93-B050-E7A5D817E01F}"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BD0-4A58-AE39-E369E8F24DB8}"/>
                </c:ext>
              </c:extLst>
            </c:dLbl>
            <c:dLbl>
              <c:idx val="4"/>
              <c:layout>
                <c:manualLayout>
                  <c:x val="-5.5118331708079671E-2"/>
                  <c:y val="-2.4876351851723343E-2"/>
                </c:manualLayout>
              </c:layout>
              <c:tx>
                <c:rich>
                  <a:bodyPr/>
                  <a:lstStyle/>
                  <a:p>
                    <a:r>
                      <a:rPr lang="en-US" dirty="0">
                        <a:latin typeface="Sylfaen" panose="010A0502050306030303" pitchFamily="18" charset="0"/>
                      </a:rPr>
                      <a:t>Spruce</a:t>
                    </a:r>
                  </a:p>
                  <a:p>
                    <a:fld id="{65DC46E4-8575-40A6-8D83-812EAC78C99E}"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BD0-4A58-AE39-E369E8F24DB8}"/>
                </c:ext>
              </c:extLst>
            </c:dLbl>
            <c:dLbl>
              <c:idx val="5"/>
              <c:layout>
                <c:manualLayout>
                  <c:x val="-5.9253886833651334E-2"/>
                  <c:y val="-4.7965072186329255E-2"/>
                </c:manualLayout>
              </c:layout>
              <c:tx>
                <c:rich>
                  <a:bodyPr/>
                  <a:lstStyle/>
                  <a:p>
                    <a:r>
                      <a:rPr lang="en-US" dirty="0">
                        <a:latin typeface="Sylfaen" panose="010A0502050306030303" pitchFamily="18" charset="0"/>
                      </a:rPr>
                      <a:t>Fir</a:t>
                    </a:r>
                  </a:p>
                  <a:p>
                    <a:fld id="{B405DF35-7C15-40BE-AAFD-DE55D21F82B3}"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BD0-4A58-AE39-E369E8F24DB8}"/>
                </c:ext>
              </c:extLst>
            </c:dLbl>
            <c:dLbl>
              <c:idx val="6"/>
              <c:layout>
                <c:manualLayout>
                  <c:x val="-1.9158921617496869E-2"/>
                  <c:y val="-0.10542981176930116"/>
                </c:manualLayout>
              </c:layout>
              <c:tx>
                <c:rich>
                  <a:bodyPr/>
                  <a:lstStyle/>
                  <a:p>
                    <a:r>
                      <a:rPr lang="en-US" dirty="0">
                        <a:latin typeface="Sylfaen" panose="010A0502050306030303" pitchFamily="18" charset="0"/>
                      </a:rPr>
                      <a:t>Other species</a:t>
                    </a:r>
                  </a:p>
                  <a:p>
                    <a:fld id="{BE664AB1-6052-4725-AFF7-6331BC7A8ACD}"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BD0-4A58-AE39-E369E8F24DB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Sheet5!$E$3:$E$9</c:f>
              <c:strCache>
                <c:ptCount val="7"/>
                <c:pt idx="0">
                  <c:v>წიფელი </c:v>
                </c:pt>
                <c:pt idx="1">
                  <c:v>რცხილა</c:v>
                </c:pt>
                <c:pt idx="2">
                  <c:v>მურყანი </c:v>
                </c:pt>
                <c:pt idx="3">
                  <c:v>მუხა </c:v>
                </c:pt>
                <c:pt idx="4">
                  <c:v>ნაძვი</c:v>
                </c:pt>
                <c:pt idx="5">
                  <c:v>სოჭი</c:v>
                </c:pt>
                <c:pt idx="6">
                  <c:v>სხვა სახეობები</c:v>
                </c:pt>
              </c:strCache>
            </c:strRef>
          </c:cat>
          <c:val>
            <c:numRef>
              <c:f>Sheet5!$F$3:$F$9</c:f>
              <c:numCache>
                <c:formatCode>General</c:formatCode>
                <c:ptCount val="7"/>
                <c:pt idx="0">
                  <c:v>25.6</c:v>
                </c:pt>
                <c:pt idx="1">
                  <c:v>16.2</c:v>
                </c:pt>
                <c:pt idx="2">
                  <c:v>8.6999999999999993</c:v>
                </c:pt>
                <c:pt idx="3">
                  <c:v>7.1</c:v>
                </c:pt>
                <c:pt idx="4">
                  <c:v>7.1</c:v>
                </c:pt>
                <c:pt idx="5">
                  <c:v>3.9</c:v>
                </c:pt>
                <c:pt idx="6">
                  <c:v>31.399999999999991</c:v>
                </c:pt>
              </c:numCache>
            </c:numRef>
          </c:val>
          <c:extLst>
            <c:ext xmlns:c16="http://schemas.microsoft.com/office/drawing/2014/chart" uri="{C3380CC4-5D6E-409C-BE32-E72D297353CC}">
              <c16:uniqueId val="{0000000E-CBD0-4A58-AE39-E369E8F24DB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uk-UA" sz="2400" b="1" dirty="0">
                <a:solidFill>
                  <a:schemeClr val="tx1"/>
                </a:solidFill>
                <a:latin typeface="Sylfaen" panose="010A0502050306030303" pitchFamily="18" charset="0"/>
              </a:rPr>
              <a:t>Об'єм деревини</a:t>
            </a:r>
            <a:endParaRPr lang="ka-GE" sz="2400" b="1" dirty="0">
              <a:solidFill>
                <a:schemeClr val="tx1"/>
              </a:solidFill>
              <a:latin typeface="Sylfaen" panose="010A0502050306030303" pitchFamily="18" charset="0"/>
            </a:endParaRPr>
          </a:p>
        </c:rich>
      </c:tx>
      <c:layout>
        <c:manualLayout>
          <c:xMode val="edge"/>
          <c:yMode val="edge"/>
          <c:x val="0.36033156247814985"/>
          <c:y val="1.5215846365479438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Sheet5!$G$2</c:f>
              <c:strCache>
                <c:ptCount val="1"/>
                <c:pt idx="0">
                  <c:v>მარაგი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D7A-42D5-9499-6A0EA9F3CD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7A-42D5-9499-6A0EA9F3CD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D7A-42D5-9499-6A0EA9F3CD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7A-42D5-9499-6A0EA9F3CDA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D7A-42D5-9499-6A0EA9F3CDA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D7A-42D5-9499-6A0EA9F3CDA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D7A-42D5-9499-6A0EA9F3CDA0}"/>
              </c:ext>
            </c:extLst>
          </c:dPt>
          <c:dLbls>
            <c:dLbl>
              <c:idx val="0"/>
              <c:layout>
                <c:manualLayout>
                  <c:x val="2.6936021223039456E-2"/>
                  <c:y val="-3.1840792693666291E-2"/>
                </c:manualLayout>
              </c:layout>
              <c:tx>
                <c:rich>
                  <a:bodyPr/>
                  <a:lstStyle/>
                  <a:p>
                    <a:r>
                      <a:rPr lang="uk-UA" baseline="0" dirty="0">
                        <a:latin typeface="Sylfaen" panose="010A0502050306030303" pitchFamily="18" charset="0"/>
                      </a:rPr>
                      <a:t>Бук
</a:t>
                    </a:r>
                    <a:fld id="{DE971203-8889-4D69-BA42-E0187BB67D0A}" type="VALUE">
                      <a:rPr lang="en-US" baseline="0">
                        <a:latin typeface="Sylfaen" panose="010A0502050306030303" pitchFamily="18" charset="0"/>
                      </a:rPr>
                      <a:pPr/>
                      <a:t>[VALUE]</a:t>
                    </a:fld>
                    <a:endParaRPr lang="uk-UA" baseline="0" dirty="0">
                      <a:latin typeface="Sylfaen" panose="010A0502050306030303" pitchFamily="18" charset="0"/>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D7A-42D5-9499-6A0EA9F3CDA0}"/>
                </c:ext>
              </c:extLst>
            </c:dLbl>
            <c:dLbl>
              <c:idx val="1"/>
              <c:layout>
                <c:manualLayout>
                  <c:x val="1.2570143237418474E-2"/>
                  <c:y val="7.9601981734165727E-3"/>
                </c:manualLayout>
              </c:layout>
              <c:tx>
                <c:rich>
                  <a:bodyPr/>
                  <a:lstStyle/>
                  <a:p>
                    <a:r>
                      <a:rPr lang="en-US" baseline="0" dirty="0">
                        <a:latin typeface="Sylfaen" panose="010A0502050306030303" pitchFamily="18" charset="0"/>
                      </a:rPr>
                      <a:t>Hornbeam</a:t>
                    </a:r>
                    <a:r>
                      <a:rPr lang="en-US" baseline="0" dirty="0"/>
                      <a:t>
</a:t>
                    </a:r>
                    <a:fld id="{113F3BE2-3C9C-43B9-9316-135921F76EBA}" type="VALUE">
                      <a:rPr lang="en-US" baseline="0" dirty="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8D7A-42D5-9499-6A0EA9F3CDA0}"/>
                </c:ext>
              </c:extLst>
            </c:dLbl>
            <c:dLbl>
              <c:idx val="2"/>
              <c:layout>
                <c:manualLayout>
                  <c:x val="-1.3990229514754544E-2"/>
                  <c:y val="0"/>
                </c:manualLayout>
              </c:layout>
              <c:tx>
                <c:rich>
                  <a:bodyPr/>
                  <a:lstStyle/>
                  <a:p>
                    <a:r>
                      <a:rPr lang="en-US" baseline="0" dirty="0"/>
                      <a:t>Alder
</a:t>
                    </a:r>
                    <a:fld id="{CE778CFE-3992-442D-B1D4-83D1EF757F5F}"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8D7A-42D5-9499-6A0EA9F3CDA0}"/>
                </c:ext>
              </c:extLst>
            </c:dLbl>
            <c:dLbl>
              <c:idx val="3"/>
              <c:layout>
                <c:manualLayout>
                  <c:x val="-5.5213520787143321E-3"/>
                  <c:y val="0"/>
                </c:manualLayout>
              </c:layout>
              <c:tx>
                <c:rich>
                  <a:bodyPr/>
                  <a:lstStyle/>
                  <a:p>
                    <a:r>
                      <a:rPr lang="en-US" baseline="0" dirty="0"/>
                      <a:t>Oak
</a:t>
                    </a:r>
                    <a:fld id="{B5F67541-B07D-4BB5-AD4B-9CA56B0745C6}"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8D7A-42D5-9499-6A0EA9F3CDA0}"/>
                </c:ext>
              </c:extLst>
            </c:dLbl>
            <c:dLbl>
              <c:idx val="4"/>
              <c:layout>
                <c:manualLayout>
                  <c:x val="-2.6936021223039622E-2"/>
                  <c:y val="7.9601981734164756E-3"/>
                </c:manualLayout>
              </c:layout>
              <c:tx>
                <c:rich>
                  <a:bodyPr/>
                  <a:lstStyle/>
                  <a:p>
                    <a:r>
                      <a:rPr lang="en-US" baseline="0" dirty="0"/>
                      <a:t>Spruce
</a:t>
                    </a:r>
                    <a:fld id="{D3095075-9044-46A6-8CC5-F58E128E6A81}"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8D7A-42D5-9499-6A0EA9F3CDA0}"/>
                </c:ext>
              </c:extLst>
            </c:dLbl>
            <c:dLbl>
              <c:idx val="5"/>
              <c:layout>
                <c:manualLayout>
                  <c:x val="-5.7463511942484453E-2"/>
                  <c:y val="2.6533993911388577E-3"/>
                </c:manualLayout>
              </c:layout>
              <c:tx>
                <c:rich>
                  <a:bodyPr/>
                  <a:lstStyle/>
                  <a:p>
                    <a:r>
                      <a:rPr lang="en-US" baseline="0" dirty="0"/>
                      <a:t>Fir
</a:t>
                    </a:r>
                    <a:fld id="{8A221224-7228-4F53-8818-9E030EC57705}"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8D7A-42D5-9499-6A0EA9F3CDA0}"/>
                </c:ext>
              </c:extLst>
            </c:dLbl>
            <c:dLbl>
              <c:idx val="6"/>
              <c:layout>
                <c:manualLayout>
                  <c:x val="6.8477524178984242E-2"/>
                  <c:y val="-4.6677472754994911E-2"/>
                </c:manualLayout>
              </c:layout>
              <c:tx>
                <c:rich>
                  <a:bodyPr/>
                  <a:lstStyle/>
                  <a:p>
                    <a:r>
                      <a:rPr lang="uk-UA" baseline="0" dirty="0"/>
                      <a:t>Інші породи
</a:t>
                    </a:r>
                    <a:fld id="{66E4AF47-3760-4FF1-AD34-728882B88E19}" type="VALUE">
                      <a:rPr lang="en-US" baseline="0"/>
                      <a:pPr/>
                      <a:t>[VALUE]</a:t>
                    </a:fld>
                    <a:endParaRPr lang="uk-UA"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8D7A-42D5-9499-6A0EA9F3CD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Sheet5!$E$3:$E$9</c:f>
              <c:strCache>
                <c:ptCount val="7"/>
                <c:pt idx="0">
                  <c:v>წიფელი </c:v>
                </c:pt>
                <c:pt idx="1">
                  <c:v>რცხილა</c:v>
                </c:pt>
                <c:pt idx="2">
                  <c:v>მურყანი </c:v>
                </c:pt>
                <c:pt idx="3">
                  <c:v>მუხა </c:v>
                </c:pt>
                <c:pt idx="4">
                  <c:v>ნაძვი</c:v>
                </c:pt>
                <c:pt idx="5">
                  <c:v>სოჭი</c:v>
                </c:pt>
                <c:pt idx="6">
                  <c:v>სხვა სახეობები</c:v>
                </c:pt>
              </c:strCache>
            </c:strRef>
          </c:cat>
          <c:val>
            <c:numRef>
              <c:f>Sheet5!$G$3:$G$9</c:f>
              <c:numCache>
                <c:formatCode>General</c:formatCode>
                <c:ptCount val="7"/>
                <c:pt idx="0">
                  <c:v>32.5</c:v>
                </c:pt>
                <c:pt idx="1">
                  <c:v>12.1</c:v>
                </c:pt>
                <c:pt idx="2">
                  <c:v>5</c:v>
                </c:pt>
                <c:pt idx="3">
                  <c:v>4.8</c:v>
                </c:pt>
                <c:pt idx="4">
                  <c:v>11.2</c:v>
                </c:pt>
                <c:pt idx="5">
                  <c:v>9.6999999999999993</c:v>
                </c:pt>
                <c:pt idx="6">
                  <c:v>24.700000000000003</c:v>
                </c:pt>
              </c:numCache>
            </c:numRef>
          </c:val>
          <c:extLst>
            <c:ext xmlns:c16="http://schemas.microsoft.com/office/drawing/2014/chart" uri="{C3380CC4-5D6E-409C-BE32-E72D297353CC}">
              <c16:uniqueId val="{0000000E-8D7A-42D5-9499-6A0EA9F3CDA0}"/>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latin typeface="Sylfaen" panose="010A0502050306030303" pitchFamily="18" charset="0"/>
              </a:rPr>
              <a:t>Number of wood species per ha</a:t>
            </a:r>
            <a:endParaRPr lang="en-US" dirty="0">
              <a:effectLst/>
              <a:latin typeface="Sylfaen" panose="010A0502050306030303" pitchFamily="18" charset="0"/>
            </a:endParaRPr>
          </a:p>
        </c:rich>
      </c:tx>
      <c:layout>
        <c:manualLayout>
          <c:xMode val="edge"/>
          <c:yMode val="edge"/>
          <c:x val="0.23061146767905766"/>
          <c:y val="1.26392242097194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1-64C4-477B-BECE-E9DB2DBD5D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C4-477B-BECE-E9DB2DBD5DFC}"/>
              </c:ext>
            </c:extLst>
          </c:dPt>
          <c:dPt>
            <c:idx val="2"/>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5-64C4-477B-BECE-E9DB2DBD5DFC}"/>
              </c:ext>
            </c:extLst>
          </c:dPt>
          <c:dLbls>
            <c:dLbl>
              <c:idx val="0"/>
              <c:layout>
                <c:manualLayout>
                  <c:x val="8.7621950483510222E-2"/>
                  <c:y val="3.1081301469994049E-2"/>
                </c:manualLayout>
              </c:layout>
              <c:tx>
                <c:rich>
                  <a:bodyPr/>
                  <a:lstStyle/>
                  <a:p>
                    <a:r>
                      <a:rPr lang="en-US" sz="1400" b="1" dirty="0">
                        <a:solidFill>
                          <a:schemeClr val="tx1"/>
                        </a:solidFill>
                      </a:rPr>
                      <a:t>2%</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4C4-477B-BECE-E9DB2DBD5DFC}"/>
                </c:ext>
              </c:extLst>
            </c:dLbl>
            <c:dLbl>
              <c:idx val="1"/>
              <c:tx>
                <c:rich>
                  <a:bodyPr/>
                  <a:lstStyle/>
                  <a:p>
                    <a:fld id="{AC295E86-0D32-4249-B055-CAC019F8BAD9}" type="PERCENTAGE">
                      <a:rPr lang="en-US">
                        <a:solidFill>
                          <a:schemeClr val="bg1"/>
                        </a:solidFill>
                      </a:rPr>
                      <a:pPr/>
                      <a:t>[PERCENTAGE]</a:t>
                    </a:fld>
                    <a:endParaRPr lang="en-GB"/>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4C4-477B-BECE-E9DB2DBD5DFC}"/>
                </c:ext>
              </c:extLst>
            </c:dLbl>
            <c:dLbl>
              <c:idx val="2"/>
              <c:tx>
                <c:rich>
                  <a:bodyPr/>
                  <a:lstStyle/>
                  <a:p>
                    <a:fld id="{A57C1E70-3A38-4D59-B232-23CF95718350}" type="PERCENTAGE">
                      <a:rPr lang="en-US">
                        <a:solidFill>
                          <a:schemeClr val="bg1"/>
                        </a:solidFill>
                      </a:rPr>
                      <a:pPr/>
                      <a:t>[PERCENTAGE]</a:t>
                    </a:fld>
                    <a:endParaRPr lang="en-GB"/>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4C4-477B-BECE-E9DB2DBD5DF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Sheet3!$A$2:$A$4</c:f>
              <c:strCache>
                <c:ptCount val="3"/>
                <c:pt idx="0">
                  <c:v>1 species</c:v>
                </c:pt>
                <c:pt idx="1">
                  <c:v>2-3 species</c:v>
                </c:pt>
                <c:pt idx="2">
                  <c:v>3 and more species</c:v>
                </c:pt>
              </c:strCache>
            </c:strRef>
          </c:cat>
          <c:val>
            <c:numRef>
              <c:f>Sheet3!$B$2:$B$4</c:f>
              <c:numCache>
                <c:formatCode>General</c:formatCode>
                <c:ptCount val="3"/>
                <c:pt idx="0">
                  <c:v>2</c:v>
                </c:pt>
                <c:pt idx="1">
                  <c:v>18</c:v>
                </c:pt>
                <c:pt idx="2">
                  <c:v>80</c:v>
                </c:pt>
              </c:numCache>
            </c:numRef>
          </c:val>
          <c:extLst>
            <c:ext xmlns:c16="http://schemas.microsoft.com/office/drawing/2014/chart" uri="{C3380CC4-5D6E-409C-BE32-E72D297353CC}">
              <c16:uniqueId val="{00000006-64C4-477B-BECE-E9DB2DBD5DFC}"/>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Sylfaen" panose="010A05020503060303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Sheet4!$M$10:$M$15</c:f>
              <c:strCache>
                <c:ptCount val="6"/>
                <c:pt idx="0">
                  <c:v>&lt;=19</c:v>
                </c:pt>
                <c:pt idx="1">
                  <c:v>20-39</c:v>
                </c:pt>
                <c:pt idx="2">
                  <c:v>40-59</c:v>
                </c:pt>
                <c:pt idx="3">
                  <c:v>60-79</c:v>
                </c:pt>
                <c:pt idx="4">
                  <c:v>80-99</c:v>
                </c:pt>
                <c:pt idx="5">
                  <c:v>&gt;=100</c:v>
                </c:pt>
              </c:strCache>
            </c:strRef>
          </c:cat>
          <c:val>
            <c:numRef>
              <c:f>Sheet4!$N$10:$N$15</c:f>
              <c:numCache>
                <c:formatCode>General</c:formatCode>
                <c:ptCount val="6"/>
                <c:pt idx="0">
                  <c:v>6</c:v>
                </c:pt>
                <c:pt idx="1">
                  <c:v>20</c:v>
                </c:pt>
                <c:pt idx="2">
                  <c:v>22</c:v>
                </c:pt>
                <c:pt idx="3">
                  <c:v>18</c:v>
                </c:pt>
                <c:pt idx="4">
                  <c:v>12</c:v>
                </c:pt>
                <c:pt idx="5">
                  <c:v>23</c:v>
                </c:pt>
              </c:numCache>
            </c:numRef>
          </c:val>
          <c:extLst>
            <c:ext xmlns:c16="http://schemas.microsoft.com/office/drawing/2014/chart" uri="{C3380CC4-5D6E-409C-BE32-E72D297353CC}">
              <c16:uniqueId val="{00000000-0C1B-4977-8C3B-D5DD15A993DF}"/>
            </c:ext>
          </c:extLst>
        </c:ser>
        <c:dLbls>
          <c:showLegendKey val="0"/>
          <c:showVal val="0"/>
          <c:showCatName val="0"/>
          <c:showSerName val="0"/>
          <c:showPercent val="0"/>
          <c:showBubbleSize val="0"/>
        </c:dLbls>
        <c:gapWidth val="182"/>
        <c:axId val="1215676648"/>
        <c:axId val="1215683536"/>
      </c:barChart>
      <c:catAx>
        <c:axId val="1215676648"/>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dirty="0">
                    <a:solidFill>
                      <a:schemeClr val="tx1"/>
                    </a:solidFill>
                    <a:latin typeface="Sylfaen" panose="010A0502050306030303" pitchFamily="18" charset="0"/>
                  </a:rPr>
                  <a:t>Age</a:t>
                </a:r>
                <a:endParaRPr lang="ka-GE" sz="1200" b="1" dirty="0">
                  <a:solidFill>
                    <a:schemeClr val="tx1"/>
                  </a:solidFill>
                  <a:latin typeface="Sylfaen" panose="010A0502050306030303" pitchFamily="18" charset="0"/>
                </a:endParaRPr>
              </a:p>
            </c:rich>
          </c:tx>
          <c:layout>
            <c:manualLayout>
              <c:xMode val="edge"/>
              <c:yMode val="edge"/>
              <c:x val="1.8195601281046744E-2"/>
              <c:y val="0.4573326823845205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215683536"/>
        <c:crosses val="autoZero"/>
        <c:auto val="1"/>
        <c:lblAlgn val="ctr"/>
        <c:lblOffset val="100"/>
        <c:noMultiLvlLbl val="0"/>
      </c:catAx>
      <c:valAx>
        <c:axId val="12156835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ka-GE" sz="1400" b="1">
                    <a:solidFill>
                      <a:schemeClr val="tx1"/>
                    </a:solidFill>
                  </a:rPr>
                  <a:t>%</a:t>
                </a:r>
                <a:endParaRPr lang="en-US" sz="1400"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21567664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13-4E31-B9E4-2CD37E3446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13-4E31-B9E4-2CD37E3446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13-4E31-B9E4-2CD37E3446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13-4E31-B9E4-2CD37E3446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A13-4E31-B9E4-2CD37E34465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A13-4E31-B9E4-2CD37E344655}"/>
              </c:ext>
            </c:extLst>
          </c:dPt>
          <c:dLbls>
            <c:dLbl>
              <c:idx val="4"/>
              <c:layout>
                <c:manualLayout>
                  <c:x val="-1.8442830556771966E-2"/>
                  <c:y val="-1.844167551479866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A13-4E31-B9E4-2CD37E344655}"/>
                </c:ext>
              </c:extLst>
            </c:dLbl>
            <c:dLbl>
              <c:idx val="5"/>
              <c:layout>
                <c:manualLayout>
                  <c:x val="3.0376426799388907E-2"/>
                  <c:y val="-1.844167551479866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A13-4E31-B9E4-2CD37E34465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Sheet6!$D$2:$D$7</c:f>
              <c:strCache>
                <c:ptCount val="6"/>
                <c:pt idx="0">
                  <c:v>დაბალი სიხშირის კორომი - 38.8%</c:v>
                </c:pt>
                <c:pt idx="1">
                  <c:v>უსისტემო ჭრებით ტყის ხარისხის შემცირება - 36.1%</c:v>
                </c:pt>
                <c:pt idx="2">
                  <c:v>ფიტო და ენტო - 15.6%</c:v>
                </c:pt>
                <c:pt idx="3">
                  <c:v>ძოვება - 7.8%</c:v>
                </c:pt>
                <c:pt idx="4">
                  <c:v>ნახანძრალი - 1%</c:v>
                </c:pt>
                <c:pt idx="5">
                  <c:v>სხვა - 0.7%</c:v>
                </c:pt>
              </c:strCache>
            </c:strRef>
          </c:cat>
          <c:val>
            <c:numRef>
              <c:f>Sheet6!$E$2:$E$7</c:f>
              <c:numCache>
                <c:formatCode>General</c:formatCode>
                <c:ptCount val="6"/>
                <c:pt idx="0">
                  <c:v>38.799999999999997</c:v>
                </c:pt>
                <c:pt idx="1">
                  <c:v>36.1</c:v>
                </c:pt>
                <c:pt idx="2">
                  <c:v>15.6</c:v>
                </c:pt>
                <c:pt idx="3">
                  <c:v>7.8</c:v>
                </c:pt>
                <c:pt idx="4">
                  <c:v>1</c:v>
                </c:pt>
                <c:pt idx="5">
                  <c:v>0.7</c:v>
                </c:pt>
              </c:numCache>
            </c:numRef>
          </c:val>
          <c:extLst>
            <c:ext xmlns:c16="http://schemas.microsoft.com/office/drawing/2014/chart" uri="{C3380CC4-5D6E-409C-BE32-E72D297353CC}">
              <c16:uniqueId val="{0000000C-5A13-4E31-B9E4-2CD37E344655}"/>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5.9667981213085509E-2"/>
          <c:y val="0.13275673758203185"/>
          <c:w val="0.33414078021630134"/>
          <c:h val="0.8078238009716295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800" dirty="0">
                <a:solidFill>
                  <a:schemeClr val="tx1"/>
                </a:solidFill>
              </a:rPr>
              <a:t>Young Spoturs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5.9271729685344332E-2"/>
          <c:y val="0.93225622113691486"/>
          <c:w val="0"/>
          <c:h val="1.687763713080168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Sylfaen" panose="010A0502050306030303" pitchFamily="18" charset="0"/>
              </a:rPr>
              <a:t>Young</a:t>
            </a:r>
            <a:r>
              <a:rPr lang="en-US" baseline="0" dirty="0">
                <a:latin typeface="Sylfaen" panose="010A0502050306030303" pitchFamily="18" charset="0"/>
              </a:rPr>
              <a:t> Sprouts</a:t>
            </a:r>
            <a:endParaRPr lang="en-US" dirty="0">
              <a:latin typeface="Sylfaen" panose="010A0502050306030303"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spPr>
            <a:solidFill>
              <a:srgbClr val="548235"/>
            </a:solidFill>
          </c:spPr>
          <c:dPt>
            <c:idx val="0"/>
            <c:bubble3D val="0"/>
            <c:spPr>
              <a:solidFill>
                <a:srgbClr val="548235"/>
              </a:solidFill>
              <a:ln w="19050">
                <a:solidFill>
                  <a:schemeClr val="lt1"/>
                </a:solidFill>
              </a:ln>
              <a:effectLst/>
            </c:spPr>
            <c:extLst>
              <c:ext xmlns:c16="http://schemas.microsoft.com/office/drawing/2014/chart" uri="{C3380CC4-5D6E-409C-BE32-E72D297353CC}">
                <c16:uniqueId val="{00000001-33C2-4F67-BBD2-2C5225600C86}"/>
              </c:ext>
            </c:extLst>
          </c:dPt>
          <c:dPt>
            <c:idx val="1"/>
            <c:bubble3D val="0"/>
            <c:spPr>
              <a:solidFill>
                <a:srgbClr val="ADB9CA"/>
              </a:solidFill>
              <a:ln w="19050">
                <a:solidFill>
                  <a:schemeClr val="lt1"/>
                </a:solidFill>
              </a:ln>
              <a:effectLst/>
            </c:spPr>
            <c:extLst>
              <c:ext xmlns:c16="http://schemas.microsoft.com/office/drawing/2014/chart" uri="{C3380CC4-5D6E-409C-BE32-E72D297353CC}">
                <c16:uniqueId val="{00000003-33C2-4F67-BBD2-2C5225600C86}"/>
              </c:ext>
            </c:extLst>
          </c:dPt>
          <c:dLbls>
            <c:dLbl>
              <c:idx val="0"/>
              <c:layout>
                <c:manualLayout>
                  <c:x val="-0.12624778543307086"/>
                  <c:y val="-9.720250386303494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3C2-4F67-BBD2-2C5225600C86}"/>
                </c:ext>
              </c:extLst>
            </c:dLbl>
            <c:dLbl>
              <c:idx val="1"/>
              <c:layout>
                <c:manualLayout>
                  <c:x val="9.5582738681102355E-2"/>
                  <c:y val="8.548246275329338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3C2-4F67-BBD2-2C5225600C8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Regeneration</c:v>
                </c:pt>
                <c:pt idx="1">
                  <c:v>No Regeneration</c:v>
                </c:pt>
              </c:strCache>
            </c:strRef>
          </c:cat>
          <c:val>
            <c:numRef>
              <c:f>Sheet1!$B$2:$B$3</c:f>
              <c:numCache>
                <c:formatCode>General</c:formatCode>
                <c:ptCount val="2"/>
                <c:pt idx="0">
                  <c:v>66</c:v>
                </c:pt>
                <c:pt idx="1">
                  <c:v>34</c:v>
                </c:pt>
              </c:numCache>
            </c:numRef>
          </c:val>
          <c:extLst>
            <c:ext xmlns:c16="http://schemas.microsoft.com/office/drawing/2014/chart" uri="{C3380CC4-5D6E-409C-BE32-E72D297353CC}">
              <c16:uniqueId val="{00000004-33C2-4F67-BBD2-2C5225600C86}"/>
            </c:ext>
          </c:extLst>
        </c:ser>
        <c:dLbls>
          <c:showLegendKey val="0"/>
          <c:showVal val="0"/>
          <c:showCatName val="0"/>
          <c:showSerName val="0"/>
          <c:showPercent val="1"/>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ylfaen" panose="010A0502050306030303" pitchFamily="18"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ylfaen" panose="010A050205030603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636F3-71B7-4273-9718-7527F36A9A9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229AA3CF-9352-4B74-9562-1FAB26FD1C2A}">
      <dgm:prSet custT="1">
        <dgm:style>
          <a:lnRef idx="2">
            <a:schemeClr val="accent6"/>
          </a:lnRef>
          <a:fillRef idx="1">
            <a:schemeClr val="lt1"/>
          </a:fillRef>
          <a:effectRef idx="0">
            <a:schemeClr val="accent6"/>
          </a:effectRef>
          <a:fontRef idx="minor">
            <a:schemeClr val="dk1"/>
          </a:fontRef>
        </dgm:style>
      </dgm:prSet>
      <dgm:spPr/>
      <dgm:t>
        <a:bodyPr/>
        <a:lstStyle/>
        <a:p>
          <a:pPr algn="just"/>
          <a:r>
            <a:rPr lang="uk-UA" sz="1600" dirty="0">
              <a:latin typeface="Sylfaen" panose="010A0502050306030303" pitchFamily="18" charset="0"/>
            </a:rPr>
            <a:t>Під час Національної інвентаризації лісів у Грузії було оцінено загалом 2019 кластерів
Кількість ділянок вибірки</a:t>
          </a:r>
          <a:r>
            <a:rPr lang="en-US" sz="1600" b="0" dirty="0">
              <a:solidFill>
                <a:schemeClr val="tx1"/>
              </a:solidFill>
              <a:latin typeface="Sylfaen" panose="010A0502050306030303" pitchFamily="18" charset="0"/>
            </a:rPr>
            <a:t>- </a:t>
          </a:r>
          <a:r>
            <a:rPr lang="en-US" sz="1600" b="1" dirty="0">
              <a:solidFill>
                <a:schemeClr val="tx1"/>
              </a:solidFill>
              <a:latin typeface="Sylfaen" panose="010A0502050306030303" pitchFamily="18" charset="0"/>
            </a:rPr>
            <a:t>5282</a:t>
          </a:r>
          <a:endParaRPr lang="en-US" sz="1600" b="0" dirty="0">
            <a:solidFill>
              <a:schemeClr val="tx1"/>
            </a:solidFill>
            <a:latin typeface="Sylfaen" panose="010A0502050306030303" pitchFamily="18" charset="0"/>
          </a:endParaRPr>
        </a:p>
      </dgm:t>
    </dgm:pt>
    <dgm:pt modelId="{91ED89FC-408B-4268-809D-0409783C4502}" type="parTrans" cxnId="{CDB5C17C-E2F0-42E3-8F89-04B0679F6681}">
      <dgm:prSet/>
      <dgm:spPr/>
      <dgm:t>
        <a:bodyPr/>
        <a:lstStyle/>
        <a:p>
          <a:endParaRPr lang="en-US"/>
        </a:p>
      </dgm:t>
    </dgm:pt>
    <dgm:pt modelId="{52D73AE3-3396-406E-9D99-DED7BF15A0DA}" type="sibTrans" cxnId="{CDB5C17C-E2F0-42E3-8F89-04B0679F6681}">
      <dgm:prSet/>
      <dgm:spPr/>
      <dgm:t>
        <a:bodyPr/>
        <a:lstStyle/>
        <a:p>
          <a:endParaRPr lang="en-US"/>
        </a:p>
      </dgm:t>
    </dgm:pt>
    <dgm:pt modelId="{F7D6BB1B-28F6-489E-9CBF-E25A9FF36F35}">
      <dgm:prSet custT="1">
        <dgm:style>
          <a:lnRef idx="2">
            <a:schemeClr val="accent6"/>
          </a:lnRef>
          <a:fillRef idx="1">
            <a:schemeClr val="lt1"/>
          </a:fillRef>
          <a:effectRef idx="0">
            <a:schemeClr val="accent6"/>
          </a:effectRef>
          <a:fontRef idx="minor">
            <a:schemeClr val="dk1"/>
          </a:fontRef>
        </dgm:style>
      </dgm:prSet>
      <dgm:spPr/>
      <dgm:t>
        <a:bodyPr/>
        <a:lstStyle/>
        <a:p>
          <a:pPr algn="just"/>
          <a:r>
            <a:rPr lang="uk-UA" sz="1600" b="1" dirty="0">
              <a:solidFill>
                <a:srgbClr val="CC3300"/>
              </a:solidFill>
              <a:latin typeface="Sylfaen" panose="010A0502050306030303" pitchFamily="18" charset="0"/>
            </a:rPr>
            <a:t>Тимчасово окуповані території</a:t>
          </a:r>
          <a:endParaRPr lang="en-US" sz="1600" b="1" dirty="0">
            <a:solidFill>
              <a:srgbClr val="CC3300"/>
            </a:solidFill>
            <a:latin typeface="Sylfaen" panose="010A0502050306030303" pitchFamily="18" charset="0"/>
          </a:endParaRPr>
        </a:p>
      </dgm:t>
    </dgm:pt>
    <dgm:pt modelId="{2FA34565-8458-4C15-B8F7-66CF17B16855}" type="parTrans" cxnId="{0F69A2AD-2C87-46ED-8E16-48A429B6BF03}">
      <dgm:prSet/>
      <dgm:spPr/>
      <dgm:t>
        <a:bodyPr/>
        <a:lstStyle/>
        <a:p>
          <a:endParaRPr lang="en-US"/>
        </a:p>
      </dgm:t>
    </dgm:pt>
    <dgm:pt modelId="{CBC25F4D-74A6-4569-88BC-DB2A21D93DB2}" type="sibTrans" cxnId="{0F69A2AD-2C87-46ED-8E16-48A429B6BF03}">
      <dgm:prSet/>
      <dgm:spPr/>
      <dgm:t>
        <a:bodyPr/>
        <a:lstStyle/>
        <a:p>
          <a:endParaRPr lang="en-US"/>
        </a:p>
      </dgm:t>
    </dgm:pt>
    <dgm:pt modelId="{929AA60C-3F39-4F14-B1C0-ADFE807A7095}" type="pres">
      <dgm:prSet presAssocID="{5A1636F3-71B7-4273-9718-7527F36A9A90}" presName="Name0" presStyleCnt="0">
        <dgm:presLayoutVars>
          <dgm:chMax val="7"/>
          <dgm:dir/>
          <dgm:animLvl val="lvl"/>
          <dgm:resizeHandles val="exact"/>
        </dgm:presLayoutVars>
      </dgm:prSet>
      <dgm:spPr/>
    </dgm:pt>
    <dgm:pt modelId="{A2A48B06-AEAD-47F2-8907-75965A35F048}" type="pres">
      <dgm:prSet presAssocID="{229AA3CF-9352-4B74-9562-1FAB26FD1C2A}" presName="circle1" presStyleLbl="node1" presStyleIdx="0" presStyleCnt="2">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pt>
    <dgm:pt modelId="{A84B03BB-69EB-445A-8C54-8B9499D26DCA}" type="pres">
      <dgm:prSet presAssocID="{229AA3CF-9352-4B74-9562-1FAB26FD1C2A}" presName="space" presStyleCnt="0"/>
      <dgm:spPr/>
    </dgm:pt>
    <dgm:pt modelId="{BFD6BCE1-7141-4205-9647-A2325801B1C8}" type="pres">
      <dgm:prSet presAssocID="{229AA3CF-9352-4B74-9562-1FAB26FD1C2A}" presName="rect1" presStyleLbl="alignAcc1" presStyleIdx="0" presStyleCnt="2"/>
      <dgm:spPr/>
    </dgm:pt>
    <dgm:pt modelId="{E280CB45-4192-4699-844D-6E573D76ECE5}" type="pres">
      <dgm:prSet presAssocID="{F7D6BB1B-28F6-489E-9CBF-E25A9FF36F35}" presName="vertSpace2" presStyleLbl="node1" presStyleIdx="0" presStyleCnt="2"/>
      <dgm:spPr/>
    </dgm:pt>
    <dgm:pt modelId="{A67C3ED8-0B0F-4412-9006-F5AED2273B5C}" type="pres">
      <dgm:prSet presAssocID="{F7D6BB1B-28F6-489E-9CBF-E25A9FF36F35}" presName="circle2" presStyleLbl="node1" presStyleIdx="1" presStyleCnt="2"/>
      <dgm:spPr>
        <a:solidFill>
          <a:schemeClr val="accent6">
            <a:lumMod val="75000"/>
          </a:schemeClr>
        </a:solidFill>
      </dgm:spPr>
    </dgm:pt>
    <dgm:pt modelId="{8649F2B1-2474-4CE1-9AB1-E3C61E88BBCD}" type="pres">
      <dgm:prSet presAssocID="{F7D6BB1B-28F6-489E-9CBF-E25A9FF36F35}" presName="rect2" presStyleLbl="alignAcc1" presStyleIdx="1" presStyleCnt="2"/>
      <dgm:spPr/>
    </dgm:pt>
    <dgm:pt modelId="{092708CA-CDAD-48BF-ABCA-8DF08FFD3B45}" type="pres">
      <dgm:prSet presAssocID="{229AA3CF-9352-4B74-9562-1FAB26FD1C2A}" presName="rect1ParTxNoCh" presStyleLbl="alignAcc1" presStyleIdx="1" presStyleCnt="2">
        <dgm:presLayoutVars>
          <dgm:chMax val="1"/>
          <dgm:bulletEnabled val="1"/>
        </dgm:presLayoutVars>
      </dgm:prSet>
      <dgm:spPr/>
    </dgm:pt>
    <dgm:pt modelId="{78D2FEC9-BA18-4158-A676-BADE585F5791}" type="pres">
      <dgm:prSet presAssocID="{F7D6BB1B-28F6-489E-9CBF-E25A9FF36F35}" presName="rect2ParTxNoCh" presStyleLbl="alignAcc1" presStyleIdx="1" presStyleCnt="2">
        <dgm:presLayoutVars>
          <dgm:chMax val="1"/>
          <dgm:bulletEnabled val="1"/>
        </dgm:presLayoutVars>
      </dgm:prSet>
      <dgm:spPr/>
    </dgm:pt>
  </dgm:ptLst>
  <dgm:cxnLst>
    <dgm:cxn modelId="{3EAA0156-EDCF-4597-A445-B916207048A0}" type="presOf" srcId="{F7D6BB1B-28F6-489E-9CBF-E25A9FF36F35}" destId="{78D2FEC9-BA18-4158-A676-BADE585F5791}" srcOrd="1" destOrd="0" presId="urn:microsoft.com/office/officeart/2005/8/layout/target3"/>
    <dgm:cxn modelId="{CDB5C17C-E2F0-42E3-8F89-04B0679F6681}" srcId="{5A1636F3-71B7-4273-9718-7527F36A9A90}" destId="{229AA3CF-9352-4B74-9562-1FAB26FD1C2A}" srcOrd="0" destOrd="0" parTransId="{91ED89FC-408B-4268-809D-0409783C4502}" sibTransId="{52D73AE3-3396-406E-9D99-DED7BF15A0DA}"/>
    <dgm:cxn modelId="{D4212C89-C332-44DC-8353-C1A9169522BB}" type="presOf" srcId="{F7D6BB1B-28F6-489E-9CBF-E25A9FF36F35}" destId="{8649F2B1-2474-4CE1-9AB1-E3C61E88BBCD}" srcOrd="0" destOrd="0" presId="urn:microsoft.com/office/officeart/2005/8/layout/target3"/>
    <dgm:cxn modelId="{786B1690-EDE4-4755-8881-5D92AD067EAA}" type="presOf" srcId="{229AA3CF-9352-4B74-9562-1FAB26FD1C2A}" destId="{BFD6BCE1-7141-4205-9647-A2325801B1C8}" srcOrd="0" destOrd="0" presId="urn:microsoft.com/office/officeart/2005/8/layout/target3"/>
    <dgm:cxn modelId="{0F69A2AD-2C87-46ED-8E16-48A429B6BF03}" srcId="{5A1636F3-71B7-4273-9718-7527F36A9A90}" destId="{F7D6BB1B-28F6-489E-9CBF-E25A9FF36F35}" srcOrd="1" destOrd="0" parTransId="{2FA34565-8458-4C15-B8F7-66CF17B16855}" sibTransId="{CBC25F4D-74A6-4569-88BC-DB2A21D93DB2}"/>
    <dgm:cxn modelId="{1E6986B7-5B3F-4F5E-AC5D-042A21767B7F}" type="presOf" srcId="{229AA3CF-9352-4B74-9562-1FAB26FD1C2A}" destId="{092708CA-CDAD-48BF-ABCA-8DF08FFD3B45}" srcOrd="1" destOrd="0" presId="urn:microsoft.com/office/officeart/2005/8/layout/target3"/>
    <dgm:cxn modelId="{DC8C18E1-1D3A-481C-91C6-BB3AB75BEE89}" type="presOf" srcId="{5A1636F3-71B7-4273-9718-7527F36A9A90}" destId="{929AA60C-3F39-4F14-B1C0-ADFE807A7095}" srcOrd="0" destOrd="0" presId="urn:microsoft.com/office/officeart/2005/8/layout/target3"/>
    <dgm:cxn modelId="{942DCC9C-E9D0-4FC7-89F9-6F15E3998028}" type="presParOf" srcId="{929AA60C-3F39-4F14-B1C0-ADFE807A7095}" destId="{A2A48B06-AEAD-47F2-8907-75965A35F048}" srcOrd="0" destOrd="0" presId="urn:microsoft.com/office/officeart/2005/8/layout/target3"/>
    <dgm:cxn modelId="{3A65AD7C-E824-46D1-B05A-7A2249246EF2}" type="presParOf" srcId="{929AA60C-3F39-4F14-B1C0-ADFE807A7095}" destId="{A84B03BB-69EB-445A-8C54-8B9499D26DCA}" srcOrd="1" destOrd="0" presId="urn:microsoft.com/office/officeart/2005/8/layout/target3"/>
    <dgm:cxn modelId="{3EB03964-C5A5-48B1-8870-8BDD2A63A2A5}" type="presParOf" srcId="{929AA60C-3F39-4F14-B1C0-ADFE807A7095}" destId="{BFD6BCE1-7141-4205-9647-A2325801B1C8}" srcOrd="2" destOrd="0" presId="urn:microsoft.com/office/officeart/2005/8/layout/target3"/>
    <dgm:cxn modelId="{406ED65D-A79E-425A-9D92-2CA80BDB9094}" type="presParOf" srcId="{929AA60C-3F39-4F14-B1C0-ADFE807A7095}" destId="{E280CB45-4192-4699-844D-6E573D76ECE5}" srcOrd="3" destOrd="0" presId="urn:microsoft.com/office/officeart/2005/8/layout/target3"/>
    <dgm:cxn modelId="{565C9E53-E987-4542-A5E1-86D10A30E451}" type="presParOf" srcId="{929AA60C-3F39-4F14-B1C0-ADFE807A7095}" destId="{A67C3ED8-0B0F-4412-9006-F5AED2273B5C}" srcOrd="4" destOrd="0" presId="urn:microsoft.com/office/officeart/2005/8/layout/target3"/>
    <dgm:cxn modelId="{8BEA14C2-D5FD-4FB4-8D11-FBE4414B4D40}" type="presParOf" srcId="{929AA60C-3F39-4F14-B1C0-ADFE807A7095}" destId="{8649F2B1-2474-4CE1-9AB1-E3C61E88BBCD}" srcOrd="5" destOrd="0" presId="urn:microsoft.com/office/officeart/2005/8/layout/target3"/>
    <dgm:cxn modelId="{26022C47-3139-4F20-978C-5286E5FA8DB9}" type="presParOf" srcId="{929AA60C-3F39-4F14-B1C0-ADFE807A7095}" destId="{092708CA-CDAD-48BF-ABCA-8DF08FFD3B45}" srcOrd="6" destOrd="0" presId="urn:microsoft.com/office/officeart/2005/8/layout/target3"/>
    <dgm:cxn modelId="{C4D7DE36-CAED-41A7-BAB5-8734A18FBFA8}" type="presParOf" srcId="{929AA60C-3F39-4F14-B1C0-ADFE807A7095}" destId="{78D2FEC9-BA18-4158-A676-BADE585F5791}"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C760A-C816-43AD-BA77-F2C8B47B682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36BC6BE6-526F-4683-A21B-FC600CEBA191}">
      <dgm:prSet custT="1"/>
      <dgm:spPr>
        <a:solidFill>
          <a:srgbClr val="00B050"/>
        </a:solidFill>
      </dgm:spPr>
      <dgm:t>
        <a:bodyPr/>
        <a:lstStyle/>
        <a:p>
          <a:endParaRPr lang="en-US" sz="1600" b="1" dirty="0"/>
        </a:p>
        <a:p>
          <a:r>
            <a:rPr lang="uk-UA" sz="1600" b="1" dirty="0">
              <a:latin typeface="Sylfaen" panose="010A0502050306030303" pitchFamily="18" charset="0"/>
            </a:rPr>
            <a:t>Запас деревини на га</a:t>
          </a:r>
          <a:r>
            <a:rPr lang="en-US" sz="1600" b="1" dirty="0">
              <a:latin typeface="Sylfaen" panose="010A0502050306030303" pitchFamily="18" charset="0"/>
            </a:rPr>
            <a:t>- 231 </a:t>
          </a:r>
          <a:r>
            <a:rPr lang="uk-UA" sz="1600" b="1" dirty="0">
              <a:latin typeface="Sylfaen" panose="010A0502050306030303" pitchFamily="18" charset="0"/>
            </a:rPr>
            <a:t>м</a:t>
          </a:r>
          <a:r>
            <a:rPr lang="en-US" sz="1600" b="1" dirty="0">
              <a:latin typeface="Sylfaen" panose="010A0502050306030303" pitchFamily="18" charset="0"/>
            </a:rPr>
            <a:t> </a:t>
          </a:r>
          <a:r>
            <a:rPr lang="en-US" sz="1600" b="1" baseline="30000" dirty="0">
              <a:latin typeface="Sylfaen" panose="010A0502050306030303" pitchFamily="18" charset="0"/>
            </a:rPr>
            <a:t>3</a:t>
          </a:r>
        </a:p>
        <a:p>
          <a:endParaRPr lang="en-US" sz="1600" dirty="0"/>
        </a:p>
      </dgm:t>
    </dgm:pt>
    <dgm:pt modelId="{0C0FBFCE-2440-49C7-B9BB-397376ADA70B}" type="parTrans" cxnId="{8BB86C86-CB95-445E-9054-3C4265432AA0}">
      <dgm:prSet/>
      <dgm:spPr/>
      <dgm:t>
        <a:bodyPr/>
        <a:lstStyle/>
        <a:p>
          <a:endParaRPr lang="en-US"/>
        </a:p>
      </dgm:t>
    </dgm:pt>
    <dgm:pt modelId="{465153E3-1029-494E-819D-6FB1302F27F9}" type="sibTrans" cxnId="{8BB86C86-CB95-445E-9054-3C4265432AA0}">
      <dgm:prSet/>
      <dgm:spPr/>
      <dgm:t>
        <a:bodyPr/>
        <a:lstStyle/>
        <a:p>
          <a:endParaRPr lang="en-US"/>
        </a:p>
      </dgm:t>
    </dgm:pt>
    <dgm:pt modelId="{EC0850E7-F11C-4F8A-890E-3EA8EA25D209}" type="pres">
      <dgm:prSet presAssocID="{DB7C760A-C816-43AD-BA77-F2C8B47B6825}" presName="Name0" presStyleCnt="0">
        <dgm:presLayoutVars>
          <dgm:dir/>
          <dgm:resizeHandles val="exact"/>
        </dgm:presLayoutVars>
      </dgm:prSet>
      <dgm:spPr/>
    </dgm:pt>
    <dgm:pt modelId="{534E7478-33E8-44BE-B36A-4E428DED82BD}" type="pres">
      <dgm:prSet presAssocID="{36BC6BE6-526F-4683-A21B-FC600CEBA191}" presName="node" presStyleLbl="node1" presStyleIdx="0" presStyleCnt="1" custLinFactNeighborX="-262" custLinFactNeighborY="14949">
        <dgm:presLayoutVars>
          <dgm:bulletEnabled val="1"/>
        </dgm:presLayoutVars>
      </dgm:prSet>
      <dgm:spPr/>
    </dgm:pt>
  </dgm:ptLst>
  <dgm:cxnLst>
    <dgm:cxn modelId="{BDD81F10-289D-4B3A-9963-27F24262138E}" type="presOf" srcId="{36BC6BE6-526F-4683-A21B-FC600CEBA191}" destId="{534E7478-33E8-44BE-B36A-4E428DED82BD}" srcOrd="0" destOrd="0" presId="urn:microsoft.com/office/officeart/2005/8/layout/process1"/>
    <dgm:cxn modelId="{69CF2F52-94AE-43BE-8EE3-D58F8BDC7B4B}" type="presOf" srcId="{DB7C760A-C816-43AD-BA77-F2C8B47B6825}" destId="{EC0850E7-F11C-4F8A-890E-3EA8EA25D209}" srcOrd="0" destOrd="0" presId="urn:microsoft.com/office/officeart/2005/8/layout/process1"/>
    <dgm:cxn modelId="{8BB86C86-CB95-445E-9054-3C4265432AA0}" srcId="{DB7C760A-C816-43AD-BA77-F2C8B47B6825}" destId="{36BC6BE6-526F-4683-A21B-FC600CEBA191}" srcOrd="0" destOrd="0" parTransId="{0C0FBFCE-2440-49C7-B9BB-397376ADA70B}" sibTransId="{465153E3-1029-494E-819D-6FB1302F27F9}"/>
    <dgm:cxn modelId="{E60494F8-B96E-4954-83F3-7CA3E3ECE5AF}" type="presParOf" srcId="{EC0850E7-F11C-4F8A-890E-3EA8EA25D209}" destId="{534E7478-33E8-44BE-B36A-4E428DED82BD}"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48B06-AEAD-47F2-8907-75965A35F048}">
      <dsp:nvSpPr>
        <dsp:cNvPr id="0" name=""/>
        <dsp:cNvSpPr/>
      </dsp:nvSpPr>
      <dsp:spPr>
        <a:xfrm>
          <a:off x="0" y="0"/>
          <a:ext cx="1568520" cy="1568520"/>
        </a:xfrm>
        <a:prstGeom prst="pie">
          <a:avLst>
            <a:gd name="adj1" fmla="val 5400000"/>
            <a:gd name="adj2" fmla="val 16200000"/>
          </a:avLst>
        </a:prstGeom>
        <a:solidFill>
          <a:schemeClr val="accent6">
            <a:lumMod val="75000"/>
          </a:schemeClr>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BFD6BCE1-7141-4205-9647-A2325801B1C8}">
      <dsp:nvSpPr>
        <dsp:cNvPr id="0" name=""/>
        <dsp:cNvSpPr/>
      </dsp:nvSpPr>
      <dsp:spPr>
        <a:xfrm>
          <a:off x="784260" y="0"/>
          <a:ext cx="7509997" cy="1568520"/>
        </a:xfrm>
        <a:prstGeom prst="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uk-UA" sz="1600" kern="1200" dirty="0">
              <a:latin typeface="Sylfaen" panose="010A0502050306030303" pitchFamily="18" charset="0"/>
            </a:rPr>
            <a:t>Під час Національної інвентаризації лісів у Грузії було оцінено загалом 2019 кластерів
Кількість ділянок вибірки</a:t>
          </a:r>
          <a:r>
            <a:rPr lang="en-US" sz="1600" b="0" kern="1200" dirty="0">
              <a:solidFill>
                <a:schemeClr val="tx1"/>
              </a:solidFill>
              <a:latin typeface="Sylfaen" panose="010A0502050306030303" pitchFamily="18" charset="0"/>
            </a:rPr>
            <a:t>- </a:t>
          </a:r>
          <a:r>
            <a:rPr lang="en-US" sz="1600" b="1" kern="1200" dirty="0">
              <a:solidFill>
                <a:schemeClr val="tx1"/>
              </a:solidFill>
              <a:latin typeface="Sylfaen" panose="010A0502050306030303" pitchFamily="18" charset="0"/>
            </a:rPr>
            <a:t>5282</a:t>
          </a:r>
          <a:endParaRPr lang="en-US" sz="1600" b="0" kern="1200" dirty="0">
            <a:solidFill>
              <a:schemeClr val="tx1"/>
            </a:solidFill>
            <a:latin typeface="Sylfaen" panose="010A0502050306030303" pitchFamily="18" charset="0"/>
          </a:endParaRPr>
        </a:p>
      </dsp:txBody>
      <dsp:txXfrm>
        <a:off x="784260" y="0"/>
        <a:ext cx="7509997" cy="745047"/>
      </dsp:txXfrm>
    </dsp:sp>
    <dsp:sp modelId="{A67C3ED8-0B0F-4412-9006-F5AED2273B5C}">
      <dsp:nvSpPr>
        <dsp:cNvPr id="0" name=""/>
        <dsp:cNvSpPr/>
      </dsp:nvSpPr>
      <dsp:spPr>
        <a:xfrm>
          <a:off x="411736" y="745047"/>
          <a:ext cx="745047" cy="745047"/>
        </a:xfrm>
        <a:prstGeom prst="pie">
          <a:avLst>
            <a:gd name="adj1" fmla="val 5400000"/>
            <a:gd name="adj2" fmla="val 1620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9F2B1-2474-4CE1-9AB1-E3C61E88BBCD}">
      <dsp:nvSpPr>
        <dsp:cNvPr id="0" name=""/>
        <dsp:cNvSpPr/>
      </dsp:nvSpPr>
      <dsp:spPr>
        <a:xfrm>
          <a:off x="784260" y="745047"/>
          <a:ext cx="7509997" cy="745047"/>
        </a:xfrm>
        <a:prstGeom prst="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uk-UA" sz="1600" b="1" kern="1200" dirty="0">
              <a:solidFill>
                <a:srgbClr val="CC3300"/>
              </a:solidFill>
              <a:latin typeface="Sylfaen" panose="010A0502050306030303" pitchFamily="18" charset="0"/>
            </a:rPr>
            <a:t>Тимчасово окуповані території</a:t>
          </a:r>
          <a:endParaRPr lang="en-US" sz="1600" b="1" kern="1200" dirty="0">
            <a:solidFill>
              <a:srgbClr val="CC3300"/>
            </a:solidFill>
            <a:latin typeface="Sylfaen" panose="010A0502050306030303" pitchFamily="18" charset="0"/>
          </a:endParaRPr>
        </a:p>
      </dsp:txBody>
      <dsp:txXfrm>
        <a:off x="784260" y="745047"/>
        <a:ext cx="7509997" cy="745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E7478-33E8-44BE-B36A-4E428DED82BD}">
      <dsp:nvSpPr>
        <dsp:cNvPr id="0" name=""/>
        <dsp:cNvSpPr/>
      </dsp:nvSpPr>
      <dsp:spPr>
        <a:xfrm>
          <a:off x="0" y="0"/>
          <a:ext cx="4053340" cy="40011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uk-UA" sz="1600" b="1" kern="1200" dirty="0">
              <a:latin typeface="Sylfaen" panose="010A0502050306030303" pitchFamily="18" charset="0"/>
            </a:rPr>
            <a:t>Запас деревини на га</a:t>
          </a:r>
          <a:r>
            <a:rPr lang="en-US" sz="1600" b="1" kern="1200" dirty="0">
              <a:latin typeface="Sylfaen" panose="010A0502050306030303" pitchFamily="18" charset="0"/>
            </a:rPr>
            <a:t>- 231 </a:t>
          </a:r>
          <a:r>
            <a:rPr lang="uk-UA" sz="1600" b="1" kern="1200" dirty="0">
              <a:latin typeface="Sylfaen" panose="010A0502050306030303" pitchFamily="18" charset="0"/>
            </a:rPr>
            <a:t>м</a:t>
          </a:r>
          <a:r>
            <a:rPr lang="en-US" sz="1600" b="1" kern="1200" dirty="0">
              <a:latin typeface="Sylfaen" panose="010A0502050306030303" pitchFamily="18" charset="0"/>
            </a:rPr>
            <a:t> </a:t>
          </a:r>
          <a:r>
            <a:rPr lang="en-US" sz="1600" b="1" kern="1200" baseline="30000" dirty="0">
              <a:latin typeface="Sylfaen" panose="010A0502050306030303" pitchFamily="18" charset="0"/>
            </a:rPr>
            <a:t>3</a:t>
          </a:r>
        </a:p>
        <a:p>
          <a:pPr marL="0" lvl="0" indent="0" algn="ctr" defTabSz="711200">
            <a:lnSpc>
              <a:spcPct val="90000"/>
            </a:lnSpc>
            <a:spcBef>
              <a:spcPct val="0"/>
            </a:spcBef>
            <a:spcAft>
              <a:spcPct val="35000"/>
            </a:spcAft>
            <a:buNone/>
          </a:pPr>
          <a:endParaRPr lang="en-US" sz="1600" kern="1200" dirty="0"/>
        </a:p>
      </dsp:txBody>
      <dsp:txXfrm>
        <a:off x="11719" y="11719"/>
        <a:ext cx="4029902" cy="37667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0.38333</cdr:x>
      <cdr:y>0.00717</cdr:y>
    </cdr:from>
    <cdr:to>
      <cdr:x>0.71157</cdr:x>
      <cdr:y>0.09815</cdr:y>
    </cdr:to>
    <cdr:sp macro="" textlink="">
      <cdr:nvSpPr>
        <cdr:cNvPr id="5" name="TextBox 4"/>
        <cdr:cNvSpPr txBox="1"/>
      </cdr:nvSpPr>
      <cdr:spPr>
        <a:xfrm xmlns:a="http://schemas.openxmlformats.org/drawingml/2006/main">
          <a:off x="2368627" y="33480"/>
          <a:ext cx="2028264" cy="42487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uk-UA" sz="2000" dirty="0">
              <a:latin typeface="Sylfaen" panose="010A0502050306030303" pitchFamily="18" charset="0"/>
            </a:rPr>
            <a:t>Регенерація</a:t>
          </a:r>
          <a:r>
            <a:rPr lang="en-US" sz="1600" dirty="0">
              <a:latin typeface="Sylfaen" panose="010A0502050306030303" pitchFamily="18" charset="0"/>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B7C467-F55D-0536-01DC-8FE9E90D46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7F8512-993C-6744-EDD5-95A32E539F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88585-956E-4C5A-BD6F-EDBADE493075}" type="datetimeFigureOut">
              <a:rPr lang="en-US" smtClean="0"/>
              <a:t>10/30/2023</a:t>
            </a:fld>
            <a:endParaRPr lang="en-US"/>
          </a:p>
        </p:txBody>
      </p:sp>
      <p:sp>
        <p:nvSpPr>
          <p:cNvPr id="4" name="Footer Placeholder 3">
            <a:extLst>
              <a:ext uri="{FF2B5EF4-FFF2-40B4-BE49-F238E27FC236}">
                <a16:creationId xmlns:a16="http://schemas.microsoft.com/office/drawing/2014/main" id="{0CF8171C-C226-D929-143A-0DB7586725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0797CE-B7FD-4272-D851-94B23B1887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48C187-C384-4A13-A470-152C5732A4F5}" type="slidenum">
              <a:rPr lang="en-US" smtClean="0"/>
              <a:t>‹#›</a:t>
            </a:fld>
            <a:endParaRPr lang="en-US"/>
          </a:p>
        </p:txBody>
      </p:sp>
    </p:spTree>
    <p:extLst>
      <p:ext uri="{BB962C8B-B14F-4D97-AF65-F5344CB8AC3E}">
        <p14:creationId xmlns:p14="http://schemas.microsoft.com/office/powerpoint/2010/main" val="3926882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BC68EC-84BE-44BB-A5B1-CD16C5BA1ABD}" type="datetimeFigureOut">
              <a:rPr lang="en-US" smtClean="0"/>
              <a:t>10/30/2023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22DCB-784A-484F-9B0A-E01AD39BD21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7B51D-C405-4227-A6E9-D34CCC4BB4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20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72BE1-106D-4160-B9C9-703C371475ED}" type="slidenum">
              <a:rPr lang="en-US" smtClean="0"/>
              <a:t>6</a:t>
            </a:fld>
            <a:endParaRPr lang="en-US"/>
          </a:p>
        </p:txBody>
      </p:sp>
    </p:spTree>
    <p:extLst>
      <p:ext uri="{BB962C8B-B14F-4D97-AF65-F5344CB8AC3E}">
        <p14:creationId xmlns:p14="http://schemas.microsoft.com/office/powerpoint/2010/main" val="375743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CEC0D13-E3E9-42A9-82DD-1EE7DE640A5D}" type="slidenum">
              <a:rPr lang="en-GB" altLang="en-US" smtClean="0"/>
              <a:pPr/>
              <a:t>7</a:t>
            </a:fld>
            <a:endParaRPr lang="en-GB" altLang="en-US"/>
          </a:p>
        </p:txBody>
      </p:sp>
    </p:spTree>
    <p:extLst>
      <p:ext uri="{BB962C8B-B14F-4D97-AF65-F5344CB8AC3E}">
        <p14:creationId xmlns:p14="http://schemas.microsoft.com/office/powerpoint/2010/main" val="15294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lgn="just">
              <a:lnSpc>
                <a:spcPct val="107000"/>
              </a:lnSpc>
              <a:spcBef>
                <a:spcPts val="0"/>
              </a:spcBef>
              <a:spcAft>
                <a:spcPts val="800"/>
              </a:spcAft>
            </a:pPr>
            <a:r>
              <a:rPr lang="ka-GE" sz="1800" dirty="0">
                <a:effectLst/>
                <a:latin typeface="Sylfaen" panose="010A0502050306030303" pitchFamily="18" charset="0"/>
                <a:ea typeface="Calibri" panose="020F0502020204030204" pitchFamily="34" charset="0"/>
                <a:cs typeface="Arial" panose="020B0604020202020204" pitchFamily="34" charset="0"/>
              </a:rPr>
              <a:t>ქვეყნისთვის მნიშვნელოვან გამოწვევად რჩება საქართველოს დროებით ოკუპირებულ ტერიტორიებზე და საოკუპაციო ხაზის გასწვრივ (აფხაზეთისა და ცხინვალის რეგიონი) უსაფრთხოების კუთხით არსებული ვითარება, სადაც საველე მონაცემების ადგილზე შეგროვება შეუძლებელია. ამ პროცესში აღნიშნულ ტერიტორიებზე ტყის რესურსებზე დაკვირვებისა და მონაცემთა შეგროვების წყაროს დისტანციური ზონდირების ინტეგრაცია წარმოადგენს.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ka-GE" sz="1800" dirty="0">
                <a:effectLst/>
                <a:latin typeface="Sylfaen" panose="010A0502050306030303" pitchFamily="18" charset="0"/>
                <a:ea typeface="Calibri" panose="020F0502020204030204" pitchFamily="34" charset="0"/>
                <a:cs typeface="Arial" panose="020B0604020202020204" pitchFamily="34" charset="0"/>
              </a:rPr>
              <a:t>ტყის ეროვნული აღრიცხვის განხორციელების საწყის ეტაპზე, სანიმუშო ფართობების (</a:t>
            </a:r>
            <a:r>
              <a:rPr lang="ka-GE" sz="1800" dirty="0" err="1">
                <a:effectLst/>
                <a:latin typeface="Sylfaen" panose="010A0502050306030303" pitchFamily="18" charset="0"/>
                <a:ea typeface="Calibri" panose="020F0502020204030204" pitchFamily="34" charset="0"/>
                <a:cs typeface="Arial" panose="020B0604020202020204" pitchFamily="34" charset="0"/>
              </a:rPr>
              <a:t>კლასტერების</a:t>
            </a:r>
            <a:r>
              <a:rPr lang="ka-GE" sz="1800" dirty="0">
                <a:effectLst/>
                <a:latin typeface="Sylfaen" panose="010A0502050306030303" pitchFamily="18" charset="0"/>
                <a:ea typeface="Calibri" panose="020F0502020204030204" pitchFamily="34" charset="0"/>
                <a:cs typeface="Arial" panose="020B0604020202020204" pitchFamily="34" charset="0"/>
              </a:rPr>
              <a:t>) წინასწარი იდენტიფიცირების შედეგად (ტყე/არა-ტყე) დადგინდა, რომ: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ka-GE" dirty="0"/>
          </a:p>
          <a:p>
            <a:pPr marL="0" marR="0" algn="just">
              <a:lnSpc>
                <a:spcPct val="107000"/>
              </a:lnSpc>
              <a:spcBef>
                <a:spcPts val="0"/>
              </a:spcBef>
              <a:spcAft>
                <a:spcPts val="800"/>
              </a:spcAft>
            </a:pPr>
            <a:r>
              <a:rPr lang="ka-GE" sz="1800" dirty="0">
                <a:solidFill>
                  <a:srgbClr val="FF0000"/>
                </a:solidFill>
                <a:effectLst/>
                <a:latin typeface="Sylfaen" panose="010A0502050306030303" pitchFamily="18" charset="0"/>
                <a:ea typeface="Calibri" panose="020F0502020204030204" pitchFamily="34" charset="0"/>
                <a:cs typeface="Arial" panose="020B0604020202020204" pitchFamily="34" charset="0"/>
              </a:rPr>
              <a:t>დისტანციური ზონდირების შედეგად დადინდა, რომ საქართველოს ტყის 680,7 ათასი ჰა. (22,6%), საიდანაც ტყით დაფარულია 642.1 ათასი ჰა. ფართობი, მოქცეულია დროებით ოკუპირებულ ტერიტორიებზე. მათ შორის: აფხაზეთის ტყის ფართობია - 507,1 ათასი ჰა., </a:t>
            </a:r>
            <a:r>
              <a:rPr lang="ka-GE" sz="1800" dirty="0" err="1">
                <a:solidFill>
                  <a:srgbClr val="FF0000"/>
                </a:solidFill>
                <a:effectLst/>
                <a:latin typeface="Sylfaen" panose="010A0502050306030303" pitchFamily="18" charset="0"/>
                <a:ea typeface="Calibri" panose="020F0502020204030204" pitchFamily="34" charset="0"/>
                <a:cs typeface="Arial" panose="020B0604020202020204" pitchFamily="34" charset="0"/>
              </a:rPr>
              <a:t>მ.შ</a:t>
            </a:r>
            <a:r>
              <a:rPr lang="ka-GE" sz="1800" dirty="0">
                <a:solidFill>
                  <a:srgbClr val="FF0000"/>
                </a:solidFill>
                <a:effectLst/>
                <a:latin typeface="Sylfaen" panose="010A0502050306030303" pitchFamily="18" charset="0"/>
                <a:ea typeface="Calibri" panose="020F0502020204030204" pitchFamily="34" charset="0"/>
                <a:cs typeface="Arial" panose="020B0604020202020204" pitchFamily="34" charset="0"/>
              </a:rPr>
              <a:t>. ტყით დაფარული - 479,9  ათასი ჰა; ცხინვალის რეგიონის (ყოფილი სამხრეთ ოსეთის ავტონომიური ოლქი)  ტყის ფართობია - 173,6 ათასი ჰა, </a:t>
            </a:r>
            <a:r>
              <a:rPr lang="ka-GE" sz="1800" dirty="0" err="1">
                <a:solidFill>
                  <a:srgbClr val="FF0000"/>
                </a:solidFill>
                <a:effectLst/>
                <a:latin typeface="Sylfaen" panose="010A0502050306030303" pitchFamily="18" charset="0"/>
                <a:ea typeface="Calibri" panose="020F0502020204030204" pitchFamily="34" charset="0"/>
                <a:cs typeface="Arial" panose="020B0604020202020204" pitchFamily="34" charset="0"/>
              </a:rPr>
              <a:t>მ.შ</a:t>
            </a:r>
            <a:r>
              <a:rPr lang="ka-GE" sz="1800" dirty="0">
                <a:solidFill>
                  <a:srgbClr val="FF0000"/>
                </a:solidFill>
                <a:effectLst/>
                <a:latin typeface="Sylfaen" panose="010A0502050306030303" pitchFamily="18" charset="0"/>
                <a:ea typeface="Calibri" panose="020F0502020204030204" pitchFamily="34" charset="0"/>
                <a:cs typeface="Arial" panose="020B0604020202020204" pitchFamily="34" charset="0"/>
              </a:rPr>
              <a:t>. ტყით დაფარული - 162,2 ათასი ჰა.</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ka-GE" sz="1800" dirty="0">
                <a:effectLst/>
                <a:latin typeface="Sylfaen" panose="010A0502050306030303"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ka-GE" dirty="0"/>
              <a:t>შედეგად სამინისტრომ დაიწყო მუშაობა და საქართველოს ტყის საზღვრებში შემოიყვანა აფხაზეთის ტერიტორიაზე არსებული ტყეები</a:t>
            </a:r>
            <a:endParaRPr lang="en-US" dirty="0"/>
          </a:p>
        </p:txBody>
      </p:sp>
      <p:sp>
        <p:nvSpPr>
          <p:cNvPr id="4" name="Slide Number Placeholder 3"/>
          <p:cNvSpPr>
            <a:spLocks noGrp="1"/>
          </p:cNvSpPr>
          <p:nvPr>
            <p:ph type="sldNum" sz="quarter" idx="5"/>
          </p:nvPr>
        </p:nvSpPr>
        <p:spPr/>
        <p:txBody>
          <a:bodyPr/>
          <a:lstStyle/>
          <a:p>
            <a:fld id="{8D022DCB-784A-484F-9B0A-E01AD39BD216}" type="slidenum">
              <a:rPr lang="en-US" smtClean="0"/>
              <a:t>9</a:t>
            </a:fld>
            <a:endParaRPr lang="en-US"/>
          </a:p>
        </p:txBody>
      </p:sp>
    </p:spTree>
    <p:extLst>
      <p:ext uri="{BB962C8B-B14F-4D97-AF65-F5344CB8AC3E}">
        <p14:creationId xmlns:p14="http://schemas.microsoft.com/office/powerpoint/2010/main" val="72416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a:lnSpc>
                <a:spcPct val="107000"/>
              </a:lnSpc>
              <a:spcBef>
                <a:spcPts val="0"/>
              </a:spcBef>
              <a:spcAft>
                <a:spcPts val="800"/>
              </a:spcAft>
            </a:pPr>
            <a:r>
              <a:rPr lang="uk-UA" sz="1800" kern="100" dirty="0">
                <a:effectLst/>
                <a:latin typeface="Sylfaen" panose="010A0502050306030303" pitchFamily="18" charset="0"/>
                <a:ea typeface="Calibri" panose="020F0502020204030204" pitchFamily="34" charset="0"/>
                <a:cs typeface="Times New Roman" panose="02020603050405020304" pitchFamily="18" charset="0"/>
              </a:rPr>
              <a:t>Важливим викликом для країни залишається безпекова ситуація на тимчасово окупованих територіях Грузії та вздовж лінії окупації (Абхазія та Цхінвальський регіон), де неможливо зібрати польові дані. Заздалегідь здійснюється комунікація з офісом Служби державної безпеки.У цьому процесі інтеграція дистанційного зондування є джерелом збору даних та спостереження за лісовими ресурсами на згаданих територіях.На початковому етапі впровадження Національної інвентаризації лісів було проведено попередню ідентифікацію ділянок (кластерів) (лісові/нелісові).Оскільки польові роботи не могли бути проведені на тимчасово окупованих та прилеглих територіях з міркувань безпеки, для визначення вкритих лісом площ було використано дистанційне зондування. Було виявлено, що 24,5% (759 200 га) від загальної площі лісового покриву Грузії знаходиться на тимчасово окупованих територіях: 547 600 га в Абхазіїта 211 600 га у Цхінвальському регіоні. Включаючи райони, прилеглі до тимчасово окупованих територій, 818 000 га (26,4%) лісів підлягали дистанційному зондуванню замість польових робіт.У результаті Міністерство розпочало роботу і наблизило ліси на території Абхазії до лісових кордонів Грузії</a:t>
            </a:r>
            <a:endParaRPr lang="en-US" dirty="0"/>
          </a:p>
        </p:txBody>
      </p:sp>
      <p:sp>
        <p:nvSpPr>
          <p:cNvPr id="4" name="Slide Number Placeholder 3"/>
          <p:cNvSpPr>
            <a:spLocks noGrp="1"/>
          </p:cNvSpPr>
          <p:nvPr>
            <p:ph type="sldNum" sz="quarter" idx="5"/>
          </p:nvPr>
        </p:nvSpPr>
        <p:spPr/>
        <p:txBody>
          <a:bodyPr/>
          <a:lstStyle/>
          <a:p>
            <a:fld id="{8D022DCB-784A-484F-9B0A-E01AD39BD216}" type="slidenum">
              <a:rPr lang="en-US" smtClean="0"/>
              <a:t>10</a:t>
            </a:fld>
            <a:endParaRPr lang="en-US"/>
          </a:p>
        </p:txBody>
      </p:sp>
    </p:spTree>
    <p:extLst>
      <p:ext uri="{BB962C8B-B14F-4D97-AF65-F5344CB8AC3E}">
        <p14:creationId xmlns:p14="http://schemas.microsoft.com/office/powerpoint/2010/main" val="263936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a-GE" dirty="0"/>
              <a:t>შეირჩა 2 უნივერსიტეტი, აგრალური და ილიაუნი რომლებიც აღიჭურვნენ შესაბამისი ინვენტარით და მოახდინეს ნაბურღი ნიმუშების გაანალიზება </a:t>
            </a:r>
            <a:endParaRPr lang="en-US" dirty="0"/>
          </a:p>
          <a:p>
            <a:endParaRPr lang="en-US" dirty="0"/>
          </a:p>
        </p:txBody>
      </p:sp>
      <p:sp>
        <p:nvSpPr>
          <p:cNvPr id="4" name="Slide Number Placeholder 3"/>
          <p:cNvSpPr>
            <a:spLocks noGrp="1"/>
          </p:cNvSpPr>
          <p:nvPr>
            <p:ph type="sldNum" sz="quarter" idx="5"/>
          </p:nvPr>
        </p:nvSpPr>
        <p:spPr/>
        <p:txBody>
          <a:bodyPr/>
          <a:lstStyle/>
          <a:p>
            <a:fld id="{5E672BE1-106D-4160-B9C9-703C371475ED}" type="slidenum">
              <a:rPr lang="en-US" smtClean="0"/>
              <a:t>11</a:t>
            </a:fld>
            <a:endParaRPr lang="en-US"/>
          </a:p>
        </p:txBody>
      </p:sp>
    </p:spTree>
    <p:extLst>
      <p:ext uri="{BB962C8B-B14F-4D97-AF65-F5344CB8AC3E}">
        <p14:creationId xmlns:p14="http://schemas.microsoft.com/office/powerpoint/2010/main" val="4268906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022DCB-784A-484F-9B0A-E01AD39BD216}" type="slidenum">
              <a:rPr lang="en-US" smtClean="0"/>
              <a:t>15</a:t>
            </a:fld>
            <a:endParaRPr lang="en-US"/>
          </a:p>
        </p:txBody>
      </p:sp>
    </p:spTree>
    <p:extLst>
      <p:ext uri="{BB962C8B-B14F-4D97-AF65-F5344CB8AC3E}">
        <p14:creationId xmlns:p14="http://schemas.microsoft.com/office/powerpoint/2010/main" val="372188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022DCB-784A-484F-9B0A-E01AD39BD216}" type="slidenum">
              <a:rPr lang="en-US" smtClean="0"/>
              <a:t>16</a:t>
            </a:fld>
            <a:endParaRPr lang="en-US"/>
          </a:p>
        </p:txBody>
      </p:sp>
    </p:spTree>
    <p:extLst>
      <p:ext uri="{BB962C8B-B14F-4D97-AF65-F5344CB8AC3E}">
        <p14:creationId xmlns:p14="http://schemas.microsoft.com/office/powerpoint/2010/main" val="138597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550B832-49F7-4DC6-936E-AF124A57DE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6007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0ADCF48-1BBC-4637-98C2-1F52D6AA84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04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5E51A7C-21CA-4F39-B136-8EF5DF935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7404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F932E-88E7-4641-A974-1C3192523811}"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DA957-9868-4B49-8BB5-CACDEBCE23C0}" type="slidenum">
              <a:rPr lang="en-US" smtClean="0"/>
              <a:t>‹#›</a:t>
            </a:fld>
            <a:endParaRPr lang="en-US"/>
          </a:p>
        </p:txBody>
      </p:sp>
    </p:spTree>
    <p:extLst>
      <p:ext uri="{BB962C8B-B14F-4D97-AF65-F5344CB8AC3E}">
        <p14:creationId xmlns:p14="http://schemas.microsoft.com/office/powerpoint/2010/main" val="63958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380FFF-979E-4FBD-AE45-24AD1A9F76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8956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5EA263-D5A3-42C2-9E7B-8FAF88B3E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2368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E36BB-8D51-4384-9517-8B98C3E657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3417C4-7C9B-4AD2-85CD-067FC94EF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673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C019D7-F6A9-4D9D-BA2D-93FD488C4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4CBCEB-99BE-4AC2-9ED1-ACE9A5B57C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A8BF0-4EF3-4BAB-80CB-5C5C97B5A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0D87AF-A40E-412E-BC7A-EE7906676B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009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606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5257F-DB24-4197-8088-660F092EFB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63B49-0A44-49B3-860F-FA18366BC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4832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D77FB2-380D-4C1B-B687-BA833B9D55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129FD9-5412-4A50-9AA6-4A8232B5A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2134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85671E-3084-4759-B833-471FD5FDDC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4E77594-C379-49C4-813B-23AAB8148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F671EB1-2D42-41E1-ABA8-BB66CA9FB3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A0D7F-0331-4CDC-838D-09CA71C7F9B7}" type="datetimeFigureOut">
              <a:rPr lang="en-US" smtClean="0"/>
              <a:pPr/>
              <a:t>10/30/2023</a:t>
            </a:fld>
            <a:endParaRPr lang="en-US"/>
          </a:p>
        </p:txBody>
      </p:sp>
      <p:sp>
        <p:nvSpPr>
          <p:cNvPr id="5" name="Footer Placeholder 4">
            <a:extLst>
              <a:ext uri="{FF2B5EF4-FFF2-40B4-BE49-F238E27FC236}">
                <a16:creationId xmlns:a16="http://schemas.microsoft.com/office/drawing/2014/main" id="{32719A11-8EFC-4E24-B049-F850FBDF59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A76347-4490-4381-8761-50DC1A4536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17C90-4D6F-4963-B3BA-4C523C763116}" type="slidenum">
              <a:rPr lang="en-US" smtClean="0"/>
              <a:pPr/>
              <a:t>‹#›</a:t>
            </a:fld>
            <a:endParaRPr lang="en-US"/>
          </a:p>
        </p:txBody>
      </p:sp>
      <p:pic>
        <p:nvPicPr>
          <p:cNvPr id="14" name="Picture 13">
            <a:extLst>
              <a:ext uri="{FF2B5EF4-FFF2-40B4-BE49-F238E27FC236}">
                <a16:creationId xmlns:a16="http://schemas.microsoft.com/office/drawing/2014/main" id="{525FE13E-1AAC-B068-05A8-84FB3189986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793" y="85459"/>
            <a:ext cx="714973" cy="701350"/>
          </a:xfrm>
          <a:prstGeom prst="rect">
            <a:avLst/>
          </a:prstGeom>
        </p:spPr>
      </p:pic>
      <p:pic>
        <p:nvPicPr>
          <p:cNvPr id="10" name="Picture 9">
            <a:extLst>
              <a:ext uri="{FF2B5EF4-FFF2-40B4-BE49-F238E27FC236}">
                <a16:creationId xmlns:a16="http://schemas.microsoft.com/office/drawing/2014/main" id="{EFE3EBCB-3EC3-209A-4DAF-FEAC4BC1627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05320" y="0"/>
            <a:ext cx="1573267" cy="605103"/>
          </a:xfrm>
          <a:prstGeom prst="rect">
            <a:avLst/>
          </a:prstGeom>
        </p:spPr>
      </p:pic>
    </p:spTree>
    <p:extLst>
      <p:ext uri="{BB962C8B-B14F-4D97-AF65-F5344CB8AC3E}">
        <p14:creationId xmlns:p14="http://schemas.microsoft.com/office/powerpoint/2010/main" val="4107503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jp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DC8844A-A4CC-4002-A370-D70F6F97B6BE}"/>
              </a:ext>
            </a:extLst>
          </p:cNvPr>
          <p:cNvGrpSpPr/>
          <p:nvPr/>
        </p:nvGrpSpPr>
        <p:grpSpPr>
          <a:xfrm>
            <a:off x="1301943" y="881996"/>
            <a:ext cx="9433029" cy="4919464"/>
            <a:chOff x="112144" y="888523"/>
            <a:chExt cx="11909555" cy="5789952"/>
          </a:xfrm>
        </p:grpSpPr>
        <p:pic>
          <p:nvPicPr>
            <p:cNvPr id="4" name="Picture 3">
              <a:extLst>
                <a:ext uri="{FF2B5EF4-FFF2-40B4-BE49-F238E27FC236}">
                  <a16:creationId xmlns:a16="http://schemas.microsoft.com/office/drawing/2014/main" id="{FFA08168-99BE-44FC-94B5-3B5BB263D26F}"/>
                </a:ext>
              </a:extLst>
            </p:cNvPr>
            <p:cNvPicPr>
              <a:picLocks noChangeAspect="1"/>
            </p:cNvPicPr>
            <p:nvPr/>
          </p:nvPicPr>
          <p:blipFill>
            <a:blip r:embed="rId2" cstate="print"/>
            <a:stretch>
              <a:fillRect/>
            </a:stretch>
          </p:blipFill>
          <p:spPr>
            <a:xfrm>
              <a:off x="112144" y="888523"/>
              <a:ext cx="11909555" cy="5789952"/>
            </a:xfrm>
            <a:prstGeom prst="rect">
              <a:avLst/>
            </a:prstGeom>
            <a:ln>
              <a:solidFill>
                <a:srgbClr val="FFFFFF"/>
              </a:solidFill>
            </a:ln>
          </p:spPr>
        </p:pic>
        <p:sp>
          <p:nvSpPr>
            <p:cNvPr id="6" name="Rectangle 5">
              <a:extLst>
                <a:ext uri="{FF2B5EF4-FFF2-40B4-BE49-F238E27FC236}">
                  <a16:creationId xmlns:a16="http://schemas.microsoft.com/office/drawing/2014/main" id="{03C835FD-2B6B-4C65-9899-A751A9C535DB}"/>
                </a:ext>
              </a:extLst>
            </p:cNvPr>
            <p:cNvSpPr/>
            <p:nvPr/>
          </p:nvSpPr>
          <p:spPr>
            <a:xfrm>
              <a:off x="10170543" y="1362974"/>
              <a:ext cx="1483744" cy="750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1">
            <a:extLst>
              <a:ext uri="{FF2B5EF4-FFF2-40B4-BE49-F238E27FC236}">
                <a16:creationId xmlns:a16="http://schemas.microsoft.com/office/drawing/2014/main" id="{B5574226-B7E5-4009-8BFF-82E06632D7E7}"/>
              </a:ext>
            </a:extLst>
          </p:cNvPr>
          <p:cNvSpPr>
            <a:spLocks noGrp="1"/>
          </p:cNvSpPr>
          <p:nvPr>
            <p:ph type="ctrTitle" idx="4294967295"/>
          </p:nvPr>
        </p:nvSpPr>
        <p:spPr>
          <a:xfrm>
            <a:off x="2182276" y="401901"/>
            <a:ext cx="7864563" cy="523220"/>
          </a:xfrm>
        </p:spPr>
        <p:txBody>
          <a:bodyPr wrap="square">
            <a:spAutoFit/>
          </a:bodyPr>
          <a:lstStyle/>
          <a:p>
            <a:pPr>
              <a:lnSpc>
                <a:spcPct val="100000"/>
              </a:lnSpc>
              <a:spcBef>
                <a:spcPts val="600"/>
              </a:spcBef>
              <a:spcAft>
                <a:spcPts val="600"/>
              </a:spcAft>
            </a:pPr>
            <a:r>
              <a:rPr lang="en-US" sz="2800" b="1" dirty="0">
                <a:effectLst>
                  <a:outerShdw blurRad="38100" dist="38100" dir="2700000" algn="tl">
                    <a:srgbClr val="000000">
                      <a:alpha val="43137"/>
                    </a:srgbClr>
                  </a:outerShdw>
                </a:effectLst>
              </a:rPr>
              <a:t>               </a:t>
            </a:r>
            <a:r>
              <a:rPr lang="uk-UA" sz="2800" b="1" dirty="0">
                <a:effectLst>
                  <a:outerShdw blurRad="38100" dist="38100" dir="2700000" algn="tl">
                    <a:srgbClr val="000000">
                      <a:alpha val="43137"/>
                    </a:srgbClr>
                  </a:outerShdw>
                </a:effectLst>
              </a:rPr>
              <a:t>Національна інвентаризація лісів Грузії</a:t>
            </a:r>
            <a:endParaRPr lang="ka-GE" sz="3200" b="1" dirty="0">
              <a:effectLst>
                <a:outerShdw blurRad="38100" dist="38100" dir="2700000" algn="tl">
                  <a:srgbClr val="000000">
                    <a:alpha val="43137"/>
                  </a:srgbClr>
                </a:outerShdw>
              </a:effectLst>
              <a:latin typeface="Sylfaen" panose="010A0502050306030303" pitchFamily="18" charset="0"/>
            </a:endParaRPr>
          </a:p>
        </p:txBody>
      </p:sp>
      <p:sp>
        <p:nvSpPr>
          <p:cNvPr id="2" name="TextBox 1">
            <a:extLst>
              <a:ext uri="{FF2B5EF4-FFF2-40B4-BE49-F238E27FC236}">
                <a16:creationId xmlns:a16="http://schemas.microsoft.com/office/drawing/2014/main" id="{C7A8A3D9-C7AF-ACD8-4432-783C82E62AD4}"/>
              </a:ext>
            </a:extLst>
          </p:cNvPr>
          <p:cNvSpPr txBox="1"/>
          <p:nvPr/>
        </p:nvSpPr>
        <p:spPr>
          <a:xfrm>
            <a:off x="5921829" y="1056540"/>
            <a:ext cx="6023057" cy="769441"/>
          </a:xfrm>
          <a:prstGeom prst="rect">
            <a:avLst/>
          </a:prstGeom>
          <a:noFill/>
        </p:spPr>
        <p:txBody>
          <a:bodyPr wrap="square" rtlCol="0">
            <a:spAutoFit/>
          </a:bodyPr>
          <a:lstStyle/>
          <a:p>
            <a:r>
              <a:rPr lang="ru-RU" sz="2200" b="1" dirty="0">
                <a:effectLst>
                  <a:outerShdw blurRad="38100" dist="38100" dir="2700000" algn="tl">
                    <a:srgbClr val="000000">
                      <a:alpha val="43137"/>
                    </a:srgbClr>
                  </a:outerShdw>
                </a:effectLst>
                <a:latin typeface="Sylfaen" panose="010A0502050306030303" pitchFamily="18" charset="0"/>
                <a:ea typeface="+mj-ea"/>
                <a:cs typeface="+mj-cs"/>
              </a:rPr>
              <a:t>Досвід впроваджень національних інвентаризацій лісів, зважаючи на вплив війни</a:t>
            </a:r>
          </a:p>
        </p:txBody>
      </p:sp>
      <p:pic>
        <p:nvPicPr>
          <p:cNvPr id="3" name="Picture 2">
            <a:extLst>
              <a:ext uri="{FF2B5EF4-FFF2-40B4-BE49-F238E27FC236}">
                <a16:creationId xmlns:a16="http://schemas.microsoft.com/office/drawing/2014/main" id="{768A01B0-8A8B-51FE-8DB4-FB190221119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8434" y="142497"/>
            <a:ext cx="1410958" cy="782624"/>
          </a:xfrm>
          <a:prstGeom prst="rect">
            <a:avLst/>
          </a:prstGeom>
        </p:spPr>
      </p:pic>
      <p:sp>
        <p:nvSpPr>
          <p:cNvPr id="8" name="TextBox 7">
            <a:extLst>
              <a:ext uri="{FF2B5EF4-FFF2-40B4-BE49-F238E27FC236}">
                <a16:creationId xmlns:a16="http://schemas.microsoft.com/office/drawing/2014/main" id="{82008AA9-4583-B641-9D27-698FD433F87F}"/>
              </a:ext>
            </a:extLst>
          </p:cNvPr>
          <p:cNvSpPr txBox="1"/>
          <p:nvPr/>
        </p:nvSpPr>
        <p:spPr>
          <a:xfrm>
            <a:off x="336843" y="5801460"/>
            <a:ext cx="5926428" cy="830997"/>
          </a:xfrm>
          <a:prstGeom prst="rect">
            <a:avLst/>
          </a:prstGeom>
          <a:noFill/>
        </p:spPr>
        <p:txBody>
          <a:bodyPr wrap="square" rtlCol="0">
            <a:spAutoFit/>
          </a:bodyPr>
          <a:lstStyle/>
          <a:p>
            <a:r>
              <a:rPr lang="uk-UA" sz="1600" b="1" dirty="0">
                <a:effectLst>
                  <a:outerShdw blurRad="38100" dist="38100" dir="2700000" algn="tl">
                    <a:srgbClr val="000000">
                      <a:alpha val="43137"/>
                    </a:srgbClr>
                  </a:outerShdw>
                </a:effectLst>
                <a:latin typeface="Sylfaen" panose="010A0502050306030303" pitchFamily="18" charset="0"/>
                <a:ea typeface="+mj-ea"/>
                <a:cs typeface="+mj-cs"/>
              </a:rPr>
              <a:t>П</a:t>
            </a:r>
            <a:r>
              <a:rPr lang="en-US" sz="1600" b="1" dirty="0">
                <a:effectLst>
                  <a:outerShdw blurRad="38100" dist="38100" dir="2700000" algn="tl">
                    <a:srgbClr val="000000">
                      <a:alpha val="43137"/>
                    </a:srgbClr>
                  </a:outerShdw>
                </a:effectLst>
                <a:latin typeface="Sylfaen" panose="010A0502050306030303" pitchFamily="18" charset="0"/>
                <a:ea typeface="+mj-ea"/>
                <a:cs typeface="+mj-cs"/>
              </a:rPr>
              <a:t>aa</a:t>
            </a:r>
            <a:r>
              <a:rPr lang="uk-UA" sz="1600" b="1" dirty="0">
                <a:effectLst>
                  <a:outerShdw blurRad="38100" dist="38100" dir="2700000" algn="tl">
                    <a:srgbClr val="000000">
                      <a:alpha val="43137"/>
                    </a:srgbClr>
                  </a:outerShdw>
                </a:effectLst>
                <a:latin typeface="Sylfaen" panose="010A0502050306030303" pitchFamily="18" charset="0"/>
                <a:ea typeface="+mj-ea"/>
                <a:cs typeface="+mj-cs"/>
              </a:rPr>
              <a:t>т</a:t>
            </a:r>
            <a:r>
              <a:rPr lang="en-US" sz="1600" b="1" dirty="0">
                <a:effectLst>
                  <a:outerShdw blurRad="38100" dist="38100" dir="2700000" algn="tl">
                    <a:srgbClr val="000000">
                      <a:alpha val="43137"/>
                    </a:srgbClr>
                  </a:outerShdw>
                </a:effectLst>
                <a:latin typeface="Sylfaen" panose="010A0502050306030303" pitchFamily="18" charset="0"/>
                <a:ea typeface="+mj-ea"/>
                <a:cs typeface="+mj-cs"/>
              </a:rPr>
              <a:t>a To</a:t>
            </a:r>
            <a:r>
              <a:rPr lang="uk-UA" sz="1600" b="1" dirty="0">
                <a:effectLst>
                  <a:outerShdw blurRad="38100" dist="38100" dir="2700000" algn="tl">
                    <a:srgbClr val="000000">
                      <a:alpha val="43137"/>
                    </a:srgbClr>
                  </a:outerShdw>
                </a:effectLst>
                <a:latin typeface="Sylfaen" panose="010A0502050306030303" pitchFamily="18" charset="0"/>
                <a:ea typeface="+mj-ea"/>
                <a:cs typeface="+mj-cs"/>
              </a:rPr>
              <a:t>рч</a:t>
            </a:r>
            <a:r>
              <a:rPr lang="en-US" sz="1600" b="1" dirty="0" err="1">
                <a:effectLst>
                  <a:outerShdw blurRad="38100" dist="38100" dir="2700000" algn="tl">
                    <a:srgbClr val="000000">
                      <a:alpha val="43137"/>
                    </a:srgbClr>
                  </a:outerShdw>
                </a:effectLst>
                <a:latin typeface="Sylfaen" panose="010A0502050306030303" pitchFamily="18" charset="0"/>
                <a:ea typeface="+mj-ea"/>
                <a:cs typeface="+mj-cs"/>
              </a:rPr>
              <a:t>i</a:t>
            </a:r>
            <a:r>
              <a:rPr lang="uk-UA" sz="1600" b="1" dirty="0">
                <a:effectLst>
                  <a:outerShdw blurRad="38100" dist="38100" dir="2700000" algn="tl">
                    <a:srgbClr val="000000">
                      <a:alpha val="43137"/>
                    </a:srgbClr>
                  </a:outerShdw>
                </a:effectLst>
                <a:latin typeface="Sylfaen" panose="010A0502050306030303" pitchFamily="18" charset="0"/>
                <a:ea typeface="+mj-ea"/>
                <a:cs typeface="+mj-cs"/>
              </a:rPr>
              <a:t>н</a:t>
            </a:r>
            <a:r>
              <a:rPr lang="en-US" sz="1600" b="1" dirty="0">
                <a:effectLst>
                  <a:outerShdw blurRad="38100" dist="38100" dir="2700000" algn="tl">
                    <a:srgbClr val="000000">
                      <a:alpha val="43137"/>
                    </a:srgbClr>
                  </a:outerShdw>
                </a:effectLst>
                <a:latin typeface="Sylfaen" panose="010A0502050306030303" pitchFamily="18" charset="0"/>
                <a:ea typeface="+mj-ea"/>
                <a:cs typeface="+mj-cs"/>
              </a:rPr>
              <a:t>a</a:t>
            </a:r>
            <a:r>
              <a:rPr lang="uk-UA" sz="1600" b="1" dirty="0">
                <a:effectLst>
                  <a:outerShdw blurRad="38100" dist="38100" dir="2700000" algn="tl">
                    <a:srgbClr val="000000">
                      <a:alpha val="43137"/>
                    </a:srgbClr>
                  </a:outerShdw>
                </a:effectLst>
                <a:latin typeface="Sylfaen" panose="010A0502050306030303" pitchFamily="18" charset="0"/>
                <a:ea typeface="+mj-ea"/>
                <a:cs typeface="+mj-cs"/>
              </a:rPr>
              <a:t>в</a:t>
            </a:r>
            <a:r>
              <a:rPr lang="en-US" sz="1600" b="1" dirty="0">
                <a:effectLst>
                  <a:outerShdw blurRad="38100" dist="38100" dir="2700000" algn="tl">
                    <a:srgbClr val="000000">
                      <a:alpha val="43137"/>
                    </a:srgbClr>
                  </a:outerShdw>
                </a:effectLst>
                <a:latin typeface="Sylfaen" panose="010A0502050306030303" pitchFamily="18" charset="0"/>
                <a:ea typeface="+mj-ea"/>
                <a:cs typeface="+mj-cs"/>
              </a:rPr>
              <a:t>a – </a:t>
            </a:r>
            <a:r>
              <a:rPr lang="ru-RU" sz="1600" i="1" dirty="0">
                <a:effectLst>
                  <a:outerShdw blurRad="38100" dist="38100" dir="2700000" algn="tl">
                    <a:srgbClr val="000000">
                      <a:alpha val="43137"/>
                    </a:srgbClr>
                  </a:outerShdw>
                </a:effectLst>
                <a:latin typeface="Sylfaen" panose="010A0502050306030303" pitchFamily="18" charset="0"/>
                <a:ea typeface="+mj-ea"/>
                <a:cs typeface="+mj-cs"/>
              </a:rPr>
              <a:t>Експерт з питань лісового господарства, Міністерство охорони навколишнього середовища та сільського господарства Грузії</a:t>
            </a:r>
            <a:endParaRPr lang="en-US" sz="1600" i="1" dirty="0">
              <a:effectLst>
                <a:outerShdw blurRad="38100" dist="38100" dir="2700000" algn="tl">
                  <a:srgbClr val="000000">
                    <a:alpha val="43137"/>
                  </a:srgbClr>
                </a:outerShdw>
              </a:effectLst>
              <a:latin typeface="Sylfaen" panose="010A0502050306030303" pitchFamily="18" charset="0"/>
              <a:ea typeface="+mj-ea"/>
              <a:cs typeface="+mj-cs"/>
            </a:endParaRPr>
          </a:p>
        </p:txBody>
      </p:sp>
      <p:sp>
        <p:nvSpPr>
          <p:cNvPr id="10" name="TextBox 9">
            <a:extLst>
              <a:ext uri="{FF2B5EF4-FFF2-40B4-BE49-F238E27FC236}">
                <a16:creationId xmlns:a16="http://schemas.microsoft.com/office/drawing/2014/main" id="{7B6544DA-3268-5B68-747A-70D5B84A8458}"/>
              </a:ext>
            </a:extLst>
          </p:cNvPr>
          <p:cNvSpPr txBox="1"/>
          <p:nvPr/>
        </p:nvSpPr>
        <p:spPr>
          <a:xfrm>
            <a:off x="5275509" y="6458073"/>
            <a:ext cx="1485899" cy="369332"/>
          </a:xfrm>
          <a:prstGeom prst="rect">
            <a:avLst/>
          </a:prstGeom>
          <a:noFill/>
        </p:spPr>
        <p:txBody>
          <a:bodyPr wrap="square">
            <a:spAutoFit/>
          </a:bodyPr>
          <a:lstStyle/>
          <a:p>
            <a:r>
              <a:rPr lang="en-US" sz="1800" b="1" dirty="0">
                <a:effectLst>
                  <a:outerShdw blurRad="38100" dist="38100" dir="2700000" algn="tl">
                    <a:srgbClr val="000000">
                      <a:alpha val="43137"/>
                    </a:srgbClr>
                  </a:outerShdw>
                </a:effectLst>
                <a:latin typeface="Sylfaen" panose="010A0502050306030303" pitchFamily="18" charset="0"/>
                <a:ea typeface="+mj-ea"/>
                <a:cs typeface="+mj-cs"/>
              </a:rPr>
              <a:t>31.10.2023</a:t>
            </a:r>
            <a:endParaRPr lang="en-US" dirty="0"/>
          </a:p>
        </p:txBody>
      </p:sp>
    </p:spTree>
    <p:extLst>
      <p:ext uri="{BB962C8B-B14F-4D97-AF65-F5344CB8AC3E}">
        <p14:creationId xmlns:p14="http://schemas.microsoft.com/office/powerpoint/2010/main" val="3789041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CC24C-17DE-8DAA-649D-92CE047DB069}"/>
              </a:ext>
            </a:extLst>
          </p:cNvPr>
          <p:cNvSpPr txBox="1"/>
          <p:nvPr/>
        </p:nvSpPr>
        <p:spPr>
          <a:xfrm>
            <a:off x="4696179" y="179748"/>
            <a:ext cx="2289409" cy="461665"/>
          </a:xfrm>
          <a:prstGeom prst="rect">
            <a:avLst/>
          </a:prstGeom>
          <a:noFill/>
        </p:spPr>
        <p:txBody>
          <a:bodyPr wrap="none" rtlCol="0">
            <a:spAutoFit/>
          </a:bodyPr>
          <a:lstStyle/>
          <a:p>
            <a:r>
              <a:rPr lang="uk-UA" sz="2400" b="1" dirty="0">
                <a:effectLst>
                  <a:outerShdw blurRad="38100" dist="38100" dir="2700000" algn="tl">
                    <a:srgbClr val="000000">
                      <a:alpha val="43137"/>
                    </a:srgbClr>
                  </a:outerShdw>
                </a:effectLst>
                <a:latin typeface="Sylfaen" panose="010A0502050306030303" pitchFamily="18" charset="0"/>
              </a:rPr>
              <a:t>Польові роботи</a:t>
            </a:r>
            <a:endParaRPr lang="en-US" sz="2400" b="1" dirty="0">
              <a:effectLst>
                <a:outerShdw blurRad="38100" dist="38100" dir="2700000" algn="tl">
                  <a:srgbClr val="000000">
                    <a:alpha val="43137"/>
                  </a:srgbClr>
                </a:outerShdw>
              </a:effectLst>
              <a:latin typeface="Sylfaen" panose="010A0502050306030303" pitchFamily="18" charset="0"/>
            </a:endParaRPr>
          </a:p>
        </p:txBody>
      </p:sp>
      <p:sp>
        <p:nvSpPr>
          <p:cNvPr id="24" name="TextBox 23">
            <a:extLst>
              <a:ext uri="{FF2B5EF4-FFF2-40B4-BE49-F238E27FC236}">
                <a16:creationId xmlns:a16="http://schemas.microsoft.com/office/drawing/2014/main" id="{97775CFD-9FEA-B9BB-BDCC-8AB1CC73BC91}"/>
              </a:ext>
            </a:extLst>
          </p:cNvPr>
          <p:cNvSpPr txBox="1"/>
          <p:nvPr/>
        </p:nvSpPr>
        <p:spPr>
          <a:xfrm>
            <a:off x="2865120" y="377827"/>
            <a:ext cx="5304443" cy="646331"/>
          </a:xfrm>
          <a:prstGeom prst="rect">
            <a:avLst/>
          </a:prstGeom>
          <a:noFill/>
        </p:spPr>
        <p:txBody>
          <a:bodyPr wrap="square">
            <a:spAutoFit/>
          </a:bodyPr>
          <a:lstStyle/>
          <a:p>
            <a:pPr algn="l"/>
            <a:endParaRPr lang="en-US" sz="1800" b="0" i="0" u="none" strike="noStrike" baseline="0" dirty="0">
              <a:solidFill>
                <a:srgbClr val="000000"/>
              </a:solidFill>
            </a:endParaRPr>
          </a:p>
          <a:p>
            <a:r>
              <a:rPr lang="en-US" sz="1800" b="0" i="0" u="none" strike="noStrike" baseline="0" dirty="0">
                <a:solidFill>
                  <a:srgbClr val="000000"/>
                </a:solidFill>
              </a:rPr>
              <a:t> </a:t>
            </a:r>
            <a:r>
              <a:rPr lang="uk-UA" sz="1800" b="0" i="0" u="none" strike="noStrike" baseline="0" dirty="0">
                <a:solidFill>
                  <a:srgbClr val="000000"/>
                </a:solidFill>
                <a:latin typeface="Sylfaen" panose="010A0502050306030303" pitchFamily="18" charset="0"/>
              </a:rPr>
              <a:t>Недоступні лісові териториї</a:t>
            </a:r>
            <a:r>
              <a:rPr lang="en-US" dirty="0">
                <a:latin typeface="Sylfaen" panose="010A0502050306030303" pitchFamily="18" charset="0"/>
              </a:rPr>
              <a:t> (</a:t>
            </a:r>
            <a:r>
              <a:rPr lang="uk-UA" dirty="0">
                <a:latin typeface="Sylfaen" panose="010A0502050306030303" pitchFamily="18" charset="0"/>
              </a:rPr>
              <a:t>окуповані території</a:t>
            </a:r>
            <a:r>
              <a:rPr lang="en-US" dirty="0">
                <a:latin typeface="Sylfaen" panose="010A0502050306030303" pitchFamily="18" charset="0"/>
              </a:rPr>
              <a:t>)</a:t>
            </a:r>
            <a:endParaRPr lang="en-US" sz="1400" dirty="0">
              <a:latin typeface="Sylfaen" panose="010A0502050306030303" pitchFamily="18" charset="0"/>
            </a:endParaRPr>
          </a:p>
        </p:txBody>
      </p:sp>
      <p:sp>
        <p:nvSpPr>
          <p:cNvPr id="26" name="TextBox 25">
            <a:extLst>
              <a:ext uri="{FF2B5EF4-FFF2-40B4-BE49-F238E27FC236}">
                <a16:creationId xmlns:a16="http://schemas.microsoft.com/office/drawing/2014/main" id="{85F0B345-A7AE-737A-A4F9-5457160AA043}"/>
              </a:ext>
            </a:extLst>
          </p:cNvPr>
          <p:cNvSpPr txBox="1"/>
          <p:nvPr/>
        </p:nvSpPr>
        <p:spPr>
          <a:xfrm>
            <a:off x="102704" y="1347324"/>
            <a:ext cx="5920409" cy="830997"/>
          </a:xfrm>
          <a:prstGeom prst="rect">
            <a:avLst/>
          </a:prstGeom>
          <a:noFill/>
        </p:spPr>
        <p:txBody>
          <a:bodyPr wrap="square">
            <a:spAutoFit/>
          </a:bodyPr>
          <a:lstStyle/>
          <a:p>
            <a:pPr algn="l"/>
            <a:r>
              <a:rPr lang="uk-UA" sz="1600" dirty="0">
                <a:solidFill>
                  <a:srgbClr val="000000"/>
                </a:solidFill>
                <a:latin typeface="Sylfaen" panose="010A0502050306030303" pitchFamily="18" charset="0"/>
              </a:rPr>
              <a:t>1278 ділянок вибірки розташовані на території АР Абхазія, а вздовж лінії окупації на території, підконтрольній центральному уряду Грузії, є ще 34 ділянки</a:t>
            </a:r>
            <a:endParaRPr lang="en-US" sz="1600" dirty="0">
              <a:solidFill>
                <a:srgbClr val="000000"/>
              </a:solidFill>
              <a:latin typeface="Sylfaen" panose="010A0502050306030303" pitchFamily="18" charset="0"/>
            </a:endParaRPr>
          </a:p>
        </p:txBody>
      </p:sp>
      <p:pic>
        <p:nvPicPr>
          <p:cNvPr id="28" name="Picture 27">
            <a:extLst>
              <a:ext uri="{FF2B5EF4-FFF2-40B4-BE49-F238E27FC236}">
                <a16:creationId xmlns:a16="http://schemas.microsoft.com/office/drawing/2014/main" id="{BFC777B0-F464-5FA6-223B-7E18C445E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03" y="2291621"/>
            <a:ext cx="5749494" cy="4442791"/>
          </a:xfrm>
          <a:prstGeom prst="rect">
            <a:avLst/>
          </a:prstGeom>
        </p:spPr>
      </p:pic>
      <p:pic>
        <p:nvPicPr>
          <p:cNvPr id="30" name="Picture 29">
            <a:extLst>
              <a:ext uri="{FF2B5EF4-FFF2-40B4-BE49-F238E27FC236}">
                <a16:creationId xmlns:a16="http://schemas.microsoft.com/office/drawing/2014/main" id="{422A23F2-3B80-C9D8-EE34-0BC0B53CD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985" y="2291621"/>
            <a:ext cx="6163311" cy="4361430"/>
          </a:xfrm>
          <a:prstGeom prst="rect">
            <a:avLst/>
          </a:prstGeom>
        </p:spPr>
      </p:pic>
      <p:sp>
        <p:nvSpPr>
          <p:cNvPr id="32" name="TextBox 31">
            <a:extLst>
              <a:ext uri="{FF2B5EF4-FFF2-40B4-BE49-F238E27FC236}">
                <a16:creationId xmlns:a16="http://schemas.microsoft.com/office/drawing/2014/main" id="{60231925-28C6-1C37-C297-B1C566104467}"/>
              </a:ext>
            </a:extLst>
          </p:cNvPr>
          <p:cNvSpPr txBox="1"/>
          <p:nvPr/>
        </p:nvSpPr>
        <p:spPr>
          <a:xfrm>
            <a:off x="6023113" y="1347325"/>
            <a:ext cx="6041861" cy="830997"/>
          </a:xfrm>
          <a:prstGeom prst="rect">
            <a:avLst/>
          </a:prstGeom>
          <a:noFill/>
        </p:spPr>
        <p:txBody>
          <a:bodyPr wrap="square">
            <a:spAutoFit/>
          </a:bodyPr>
          <a:lstStyle/>
          <a:p>
            <a:pPr algn="l"/>
            <a:r>
              <a:rPr lang="uk-UA" sz="1600" dirty="0">
                <a:solidFill>
                  <a:srgbClr val="000000"/>
                </a:solidFill>
                <a:latin typeface="Sylfaen" panose="010A0502050306030303" pitchFamily="18" charset="0"/>
              </a:rPr>
              <a:t>490 пробних ділянок розташовані на території Цхінвальського регіону, а вздовж лінії окупації на території, підконтрольній центральному уряду, розташовано ще 39 пробних ділянок</a:t>
            </a:r>
            <a:endParaRPr lang="en-US" sz="1600" dirty="0">
              <a:solidFill>
                <a:srgbClr val="000000"/>
              </a:solidFill>
              <a:latin typeface="Sylfaen" panose="010A0502050306030303" pitchFamily="18" charset="0"/>
            </a:endParaRPr>
          </a:p>
        </p:txBody>
      </p:sp>
    </p:spTree>
    <p:extLst>
      <p:ext uri="{BB962C8B-B14F-4D97-AF65-F5344CB8AC3E}">
        <p14:creationId xmlns:p14="http://schemas.microsoft.com/office/powerpoint/2010/main" val="2092940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EDCCFC-9AFC-763D-3501-8A95B0AEE630}"/>
              </a:ext>
            </a:extLst>
          </p:cNvPr>
          <p:cNvGrpSpPr/>
          <p:nvPr/>
        </p:nvGrpSpPr>
        <p:grpSpPr>
          <a:xfrm>
            <a:off x="384734" y="2254316"/>
            <a:ext cx="3544560" cy="2834861"/>
            <a:chOff x="1217059" y="4653996"/>
            <a:chExt cx="3544560" cy="2834861"/>
          </a:xfrm>
        </p:grpSpPr>
        <p:sp>
          <p:nvSpPr>
            <p:cNvPr id="8" name="Rectangle 7">
              <a:extLst>
                <a:ext uri="{FF2B5EF4-FFF2-40B4-BE49-F238E27FC236}">
                  <a16:creationId xmlns:a16="http://schemas.microsoft.com/office/drawing/2014/main" id="{96E54FB2-3901-0C44-C1A9-0F980F774E37}"/>
                </a:ext>
              </a:extLst>
            </p:cNvPr>
            <p:cNvSpPr/>
            <p:nvPr/>
          </p:nvSpPr>
          <p:spPr>
            <a:xfrm>
              <a:off x="1387398" y="4653996"/>
              <a:ext cx="2058577" cy="369332"/>
            </a:xfrm>
            <a:prstGeom prst="rect">
              <a:avLst/>
            </a:prstGeom>
          </p:spPr>
          <p:txBody>
            <a:bodyPr wrap="none">
              <a:spAutoFit/>
            </a:bodyPr>
            <a:lstStyle/>
            <a:p>
              <a:r>
                <a:rPr lang="uk-UA" sz="1800" dirty="0">
                  <a:latin typeface="Sylfaen" panose="010A0502050306030303" pitchFamily="18" charset="0"/>
                  <a:ea typeface="Calibri" panose="020F0502020204030204" pitchFamily="34" charset="0"/>
                  <a:cs typeface="Times New Roman" panose="02020603050405020304" pitchFamily="18" charset="0"/>
                </a:rPr>
                <a:t>Зразки </a:t>
              </a:r>
              <a:r>
                <a:rPr lang="uk-UA" dirty="0">
                  <a:latin typeface="Sylfaen" panose="010A0502050306030303" pitchFamily="18" charset="0"/>
                  <a:ea typeface="Calibri" panose="020F0502020204030204" pitchFamily="34" charset="0"/>
                  <a:cs typeface="Times New Roman" panose="02020603050405020304" pitchFamily="18" charset="0"/>
                </a:rPr>
                <a:t>свердління</a:t>
              </a:r>
              <a:endParaRPr lang="en-US" sz="1800" dirty="0">
                <a:latin typeface="Sylfaen" panose="010A0502050306030303"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2F0DB1B-7CAF-40C9-CBB7-48222967C85E}"/>
                </a:ext>
              </a:extLst>
            </p:cNvPr>
            <p:cNvPicPr>
              <a:picLocks noChangeAspect="1"/>
            </p:cNvPicPr>
            <p:nvPr/>
          </p:nvPicPr>
          <p:blipFill>
            <a:blip r:embed="rId3"/>
            <a:stretch>
              <a:fillRect/>
            </a:stretch>
          </p:blipFill>
          <p:spPr>
            <a:xfrm>
              <a:off x="1217059" y="5125817"/>
              <a:ext cx="3544560" cy="2363040"/>
            </a:xfrm>
            <a:prstGeom prst="rect">
              <a:avLst/>
            </a:prstGeom>
          </p:spPr>
        </p:pic>
      </p:grpSp>
      <p:sp>
        <p:nvSpPr>
          <p:cNvPr id="12" name="Arrow: Right 11">
            <a:extLst>
              <a:ext uri="{FF2B5EF4-FFF2-40B4-BE49-F238E27FC236}">
                <a16:creationId xmlns:a16="http://schemas.microsoft.com/office/drawing/2014/main" id="{B83FB5FC-AC23-7053-299E-918900FBBEE7}"/>
              </a:ext>
            </a:extLst>
          </p:cNvPr>
          <p:cNvSpPr/>
          <p:nvPr/>
        </p:nvSpPr>
        <p:spPr>
          <a:xfrm>
            <a:off x="4067489" y="3710565"/>
            <a:ext cx="853440" cy="416560"/>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D270C38-521E-FFEC-2579-44916CC34683}"/>
              </a:ext>
            </a:extLst>
          </p:cNvPr>
          <p:cNvSpPr/>
          <p:nvPr/>
        </p:nvSpPr>
        <p:spPr>
          <a:xfrm rot="20217142">
            <a:off x="7824636" y="2797393"/>
            <a:ext cx="853440" cy="416560"/>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540416C-F339-FD02-79D6-E1ED8AC2682D}"/>
              </a:ext>
            </a:extLst>
          </p:cNvPr>
          <p:cNvSpPr/>
          <p:nvPr/>
        </p:nvSpPr>
        <p:spPr>
          <a:xfrm rot="1263110">
            <a:off x="7816624" y="4557650"/>
            <a:ext cx="853050" cy="416560"/>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87F8357-D284-4D71-BDD8-B0DD8DB42A7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rot="10800000">
            <a:off x="5076900" y="3165058"/>
            <a:ext cx="2740955" cy="1413305"/>
          </a:xfrm>
          <a:prstGeom prst="rect">
            <a:avLst/>
          </a:prstGeom>
        </p:spPr>
      </p:pic>
      <p:sp>
        <p:nvSpPr>
          <p:cNvPr id="16" name="TextBox 15">
            <a:extLst>
              <a:ext uri="{FF2B5EF4-FFF2-40B4-BE49-F238E27FC236}">
                <a16:creationId xmlns:a16="http://schemas.microsoft.com/office/drawing/2014/main" id="{FD1A4AFE-25C8-3F1E-B853-CBE143B1D0AC}"/>
              </a:ext>
            </a:extLst>
          </p:cNvPr>
          <p:cNvSpPr txBox="1"/>
          <p:nvPr/>
        </p:nvSpPr>
        <p:spPr>
          <a:xfrm>
            <a:off x="2340132" y="225464"/>
            <a:ext cx="5755102" cy="461665"/>
          </a:xfrm>
          <a:prstGeom prst="rect">
            <a:avLst/>
          </a:prstGeom>
          <a:noFill/>
        </p:spPr>
        <p:txBody>
          <a:bodyPr wrap="none" rtlCol="0">
            <a:spAutoFit/>
          </a:bodyPr>
          <a:lstStyle/>
          <a:p>
            <a:r>
              <a:rPr lang="uk-UA" sz="2400" b="1" dirty="0">
                <a:solidFill>
                  <a:schemeClr val="tx1"/>
                </a:solidFill>
                <a:effectLst>
                  <a:outerShdw blurRad="38100" dist="38100" dir="2700000" algn="tl">
                    <a:srgbClr val="000000">
                      <a:alpha val="43137"/>
                    </a:srgbClr>
                  </a:outerShdw>
                </a:effectLst>
                <a:latin typeface="Sylfaen" panose="010A0502050306030303" pitchFamily="18" charset="0"/>
              </a:rPr>
              <a:t>Залучення науково-дослідних інститутів</a:t>
            </a:r>
            <a:endParaRPr lang="en-US" sz="2400"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ECFC483F-AD26-FCF9-DC51-74AC5707E507}"/>
              </a:ext>
            </a:extLst>
          </p:cNvPr>
          <p:cNvSpPr txBox="1"/>
          <p:nvPr/>
        </p:nvSpPr>
        <p:spPr>
          <a:xfrm>
            <a:off x="445984" y="1280762"/>
            <a:ext cx="4514377" cy="646331"/>
          </a:xfrm>
          <a:prstGeom prst="rect">
            <a:avLst/>
          </a:prstGeom>
          <a:noFill/>
        </p:spPr>
        <p:txBody>
          <a:bodyPr wrap="none" rtlCol="0">
            <a:spAutoFit/>
          </a:bodyPr>
          <a:lstStyle/>
          <a:p>
            <a:pPr marL="285750" indent="-285750">
              <a:buFont typeface="Wingdings" panose="05000000000000000000" pitchFamily="2" charset="2"/>
              <a:buChar char="ü"/>
            </a:pPr>
            <a:r>
              <a:rPr lang="en-US" dirty="0">
                <a:latin typeface="Sylfaen" panose="010A0502050306030303" pitchFamily="18" charset="0"/>
              </a:rPr>
              <a:t>20 </a:t>
            </a:r>
            <a:r>
              <a:rPr lang="uk-UA" dirty="0">
                <a:latin typeface="Sylfaen" panose="010A0502050306030303" pitchFamily="18" charset="0"/>
              </a:rPr>
              <a:t>студентів було працевлаштовано</a:t>
            </a:r>
            <a:endParaRPr lang="en-US" dirty="0">
              <a:latin typeface="Sylfaen" panose="010A0502050306030303" pitchFamily="18" charset="0"/>
            </a:endParaRPr>
          </a:p>
          <a:p>
            <a:pPr marL="285750" indent="-285750">
              <a:buFont typeface="Wingdings" panose="05000000000000000000" pitchFamily="2" charset="2"/>
              <a:buChar char="ü"/>
            </a:pPr>
            <a:r>
              <a:rPr lang="ru-RU" sz="1800" dirty="0">
                <a:latin typeface="Sylfaen" panose="010A0502050306030303" pitchFamily="18" charset="0"/>
              </a:rPr>
              <a:t>Всього проаналізовано 13 356 стовбурів </a:t>
            </a:r>
            <a:endParaRPr lang="en-US" sz="1800" dirty="0">
              <a:latin typeface="Sylfaen" panose="010A0502050306030303" pitchFamily="18" charset="0"/>
            </a:endParaRPr>
          </a:p>
        </p:txBody>
      </p:sp>
      <p:grpSp>
        <p:nvGrpSpPr>
          <p:cNvPr id="18" name="Group 17">
            <a:extLst>
              <a:ext uri="{FF2B5EF4-FFF2-40B4-BE49-F238E27FC236}">
                <a16:creationId xmlns:a16="http://schemas.microsoft.com/office/drawing/2014/main" id="{5D435596-F76E-5022-F939-0C7D120C6BD4}"/>
              </a:ext>
            </a:extLst>
          </p:cNvPr>
          <p:cNvGrpSpPr/>
          <p:nvPr/>
        </p:nvGrpSpPr>
        <p:grpSpPr>
          <a:xfrm>
            <a:off x="9178993" y="4002158"/>
            <a:ext cx="1705931" cy="1995570"/>
            <a:chOff x="9621261" y="4371103"/>
            <a:chExt cx="1705931" cy="1995570"/>
          </a:xfrm>
        </p:grpSpPr>
        <p:pic>
          <p:nvPicPr>
            <p:cNvPr id="5" name="Picture 4">
              <a:extLst>
                <a:ext uri="{FF2B5EF4-FFF2-40B4-BE49-F238E27FC236}">
                  <a16:creationId xmlns:a16="http://schemas.microsoft.com/office/drawing/2014/main" id="{4B82D980-2E17-2896-CFC3-AF7A189D6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1261" y="4371103"/>
              <a:ext cx="1684816" cy="1704214"/>
            </a:xfrm>
            <a:prstGeom prst="rect">
              <a:avLst/>
            </a:prstGeom>
          </p:spPr>
        </p:pic>
        <p:sp>
          <p:nvSpPr>
            <p:cNvPr id="6" name="TextBox 5">
              <a:extLst>
                <a:ext uri="{FF2B5EF4-FFF2-40B4-BE49-F238E27FC236}">
                  <a16:creationId xmlns:a16="http://schemas.microsoft.com/office/drawing/2014/main" id="{9A631609-4AD0-6B88-D788-946EE1990A46}"/>
                </a:ext>
              </a:extLst>
            </p:cNvPr>
            <p:cNvSpPr txBox="1"/>
            <p:nvPr/>
          </p:nvSpPr>
          <p:spPr>
            <a:xfrm>
              <a:off x="9696425" y="6058896"/>
              <a:ext cx="1630767" cy="307777"/>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Ilia State University</a:t>
              </a:r>
            </a:p>
          </p:txBody>
        </p:sp>
      </p:grpSp>
      <p:pic>
        <p:nvPicPr>
          <p:cNvPr id="19" name="Picture 18">
            <a:extLst>
              <a:ext uri="{FF2B5EF4-FFF2-40B4-BE49-F238E27FC236}">
                <a16:creationId xmlns:a16="http://schemas.microsoft.com/office/drawing/2014/main" id="{9D8EC579-E355-4DB6-A51B-A47741B24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8187" y="1017592"/>
            <a:ext cx="1924319" cy="1905266"/>
          </a:xfrm>
          <a:prstGeom prst="rect">
            <a:avLst/>
          </a:prstGeom>
        </p:spPr>
      </p:pic>
      <p:sp>
        <p:nvSpPr>
          <p:cNvPr id="20" name="TextBox 19">
            <a:extLst>
              <a:ext uri="{FF2B5EF4-FFF2-40B4-BE49-F238E27FC236}">
                <a16:creationId xmlns:a16="http://schemas.microsoft.com/office/drawing/2014/main" id="{2F9999AB-4D26-4A20-B689-606EBEDBAB1A}"/>
              </a:ext>
            </a:extLst>
          </p:cNvPr>
          <p:cNvSpPr txBox="1"/>
          <p:nvPr/>
        </p:nvSpPr>
        <p:spPr>
          <a:xfrm>
            <a:off x="9322072" y="2639825"/>
            <a:ext cx="1619074" cy="584775"/>
          </a:xfrm>
          <a:prstGeom prst="rect">
            <a:avLst/>
          </a:prstGeom>
          <a:noFill/>
        </p:spPr>
        <p:txBody>
          <a:bodyPr wrap="square" rtlCol="0">
            <a:spAutoFit/>
          </a:bodyPr>
          <a:lstStyle/>
          <a:p>
            <a:pPr algn="ctr"/>
            <a:r>
              <a:rPr lang="en-US" sz="1600" dirty="0">
                <a:latin typeface="Sylfaen" panose="010A0502050306030303" pitchFamily="18" charset="0"/>
              </a:rPr>
              <a:t>Agricultural University</a:t>
            </a:r>
          </a:p>
        </p:txBody>
      </p:sp>
    </p:spTree>
    <p:extLst>
      <p:ext uri="{BB962C8B-B14F-4D97-AF65-F5344CB8AC3E}">
        <p14:creationId xmlns:p14="http://schemas.microsoft.com/office/powerpoint/2010/main" val="397201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8BAEB6-435C-3546-3EC6-9CBC855B204F}"/>
              </a:ext>
            </a:extLst>
          </p:cNvPr>
          <p:cNvSpPr txBox="1"/>
          <p:nvPr/>
        </p:nvSpPr>
        <p:spPr>
          <a:xfrm>
            <a:off x="2011680" y="3053751"/>
            <a:ext cx="8262379"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latin typeface="Sylfaen" panose="010A0502050306030303" pitchFamily="18" charset="0"/>
              </a:rPr>
              <a:t>        </a:t>
            </a:r>
            <a:r>
              <a:rPr lang="uk-UA" sz="2800" b="1" dirty="0">
                <a:effectLst>
                  <a:outerShdw blurRad="38100" dist="38100" dir="2700000" algn="tl">
                    <a:srgbClr val="000000">
                      <a:alpha val="43137"/>
                    </a:srgbClr>
                  </a:outerShdw>
                </a:effectLst>
                <a:latin typeface="Sylfaen" panose="010A0502050306030303" pitchFamily="18" charset="0"/>
              </a:rPr>
              <a:t>Результати Національної інвентаризації лісів</a:t>
            </a:r>
            <a:endParaRPr lang="en-US" sz="2800" b="1" dirty="0">
              <a:effectLst>
                <a:outerShdw blurRad="38100" dist="38100" dir="2700000" algn="tl">
                  <a:srgbClr val="000000">
                    <a:alpha val="43137"/>
                  </a:srgbClr>
                </a:outerShdw>
              </a:effectLst>
              <a:latin typeface="Sylfaen" panose="010A0502050306030303" pitchFamily="18" charset="0"/>
            </a:endParaRPr>
          </a:p>
        </p:txBody>
      </p:sp>
    </p:spTree>
    <p:extLst>
      <p:ext uri="{BB962C8B-B14F-4D97-AF65-F5344CB8AC3E}">
        <p14:creationId xmlns:p14="http://schemas.microsoft.com/office/powerpoint/2010/main" val="4257911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AD124A8-9465-CBE3-4F0C-9F55F67E69E1}"/>
              </a:ext>
            </a:extLst>
          </p:cNvPr>
          <p:cNvSpPr txBox="1"/>
          <p:nvPr/>
        </p:nvSpPr>
        <p:spPr>
          <a:xfrm>
            <a:off x="4374838" y="205969"/>
            <a:ext cx="2741456" cy="461665"/>
          </a:xfrm>
          <a:prstGeom prst="rect">
            <a:avLst/>
          </a:prstGeom>
          <a:noFill/>
        </p:spPr>
        <p:txBody>
          <a:bodyPr wrap="none" rtlCol="0">
            <a:spAutoFit/>
          </a:bodyPr>
          <a:lstStyle/>
          <a:p>
            <a:r>
              <a:rPr lang="uk-UA" sz="2400" b="1" dirty="0">
                <a:effectLst>
                  <a:outerShdw blurRad="38100" dist="38100" dir="2700000" algn="tl">
                    <a:srgbClr val="000000">
                      <a:alpha val="43137"/>
                    </a:srgbClr>
                  </a:outerShdw>
                </a:effectLst>
                <a:latin typeface="Sylfaen" panose="010A0502050306030303" pitchFamily="18" charset="0"/>
              </a:rPr>
              <a:t>Основні типи лісів</a:t>
            </a:r>
            <a:endParaRPr lang="en-US" sz="2400" b="1" dirty="0">
              <a:effectLst>
                <a:outerShdw blurRad="38100" dist="38100" dir="2700000" algn="tl">
                  <a:srgbClr val="000000">
                    <a:alpha val="43137"/>
                  </a:srgbClr>
                </a:outerShdw>
              </a:effectLst>
              <a:latin typeface="Sylfaen" panose="010A0502050306030303" pitchFamily="18" charset="0"/>
            </a:endParaRPr>
          </a:p>
        </p:txBody>
      </p:sp>
      <p:sp>
        <p:nvSpPr>
          <p:cNvPr id="2" name="TextBox 1">
            <a:extLst>
              <a:ext uri="{FF2B5EF4-FFF2-40B4-BE49-F238E27FC236}">
                <a16:creationId xmlns:a16="http://schemas.microsoft.com/office/drawing/2014/main" id="{9031C0CF-6F67-736A-FF6B-5632542E3D1A}"/>
              </a:ext>
            </a:extLst>
          </p:cNvPr>
          <p:cNvSpPr txBox="1"/>
          <p:nvPr/>
        </p:nvSpPr>
        <p:spPr>
          <a:xfrm>
            <a:off x="4040306" y="818430"/>
            <a:ext cx="5007935" cy="369332"/>
          </a:xfrm>
          <a:prstGeom prst="rect">
            <a:avLst/>
          </a:prstGeom>
          <a:solidFill>
            <a:schemeClr val="bg1"/>
          </a:solidFill>
        </p:spPr>
        <p:txBody>
          <a:bodyPr wrap="square" rtlCol="0">
            <a:spAutoFit/>
          </a:bodyPr>
          <a:lstStyle/>
          <a:p>
            <a:r>
              <a:rPr lang="ru-RU" dirty="0">
                <a:latin typeface="Sylfaen" panose="010A0502050306030303" pitchFamily="18" charset="0"/>
              </a:rPr>
              <a:t>Розподіл лісів за породами дерев</a:t>
            </a:r>
            <a:endParaRPr lang="en-US" dirty="0">
              <a:latin typeface="Sylfaen" panose="010A0502050306030303" pitchFamily="18" charset="0"/>
            </a:endParaRPr>
          </a:p>
        </p:txBody>
      </p:sp>
      <p:pic>
        <p:nvPicPr>
          <p:cNvPr id="23" name="Picture 22">
            <a:extLst>
              <a:ext uri="{FF2B5EF4-FFF2-40B4-BE49-F238E27FC236}">
                <a16:creationId xmlns:a16="http://schemas.microsoft.com/office/drawing/2014/main" id="{7AF5F7E4-EE8F-6B50-9038-CB7F1A035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381" y="1440682"/>
            <a:ext cx="7543800" cy="4800600"/>
          </a:xfrm>
          <a:prstGeom prst="rect">
            <a:avLst/>
          </a:prstGeom>
        </p:spPr>
      </p:pic>
    </p:spTree>
    <p:extLst>
      <p:ext uri="{BB962C8B-B14F-4D97-AF65-F5344CB8AC3E}">
        <p14:creationId xmlns:p14="http://schemas.microsoft.com/office/powerpoint/2010/main" val="13198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33CE38BD-2662-AFAB-C0B6-F58DB2ED59AA}"/>
              </a:ext>
            </a:extLst>
          </p:cNvPr>
          <p:cNvSpPr txBox="1"/>
          <p:nvPr/>
        </p:nvSpPr>
        <p:spPr>
          <a:xfrm>
            <a:off x="3312186" y="147806"/>
            <a:ext cx="5624780" cy="461665"/>
          </a:xfrm>
          <a:prstGeom prst="rect">
            <a:avLst/>
          </a:prstGeom>
          <a:noFill/>
        </p:spPr>
        <p:txBody>
          <a:bodyPr wrap="square" rtlCol="0">
            <a:spAutoFit/>
          </a:bodyPr>
          <a:lstStyle/>
          <a:p>
            <a:pPr algn="ctr"/>
            <a:r>
              <a:rPr lang="uk-UA" sz="2400" b="1" dirty="0">
                <a:effectLst>
                  <a:outerShdw blurRad="38100" dist="38100" dir="2700000" algn="tl">
                    <a:srgbClr val="000000">
                      <a:alpha val="43137"/>
                    </a:srgbClr>
                  </a:outerShdw>
                </a:effectLst>
                <a:latin typeface="Sylfaen" panose="010A0502050306030303" pitchFamily="18" charset="0"/>
              </a:rPr>
              <a:t>Відсоток розподілу лісових площ</a:t>
            </a:r>
            <a:endParaRPr lang="en-US" sz="2400" b="1" dirty="0">
              <a:effectLst>
                <a:outerShdw blurRad="38100" dist="38100" dir="2700000" algn="tl">
                  <a:srgbClr val="000000">
                    <a:alpha val="43137"/>
                  </a:srgbClr>
                </a:outerShdw>
              </a:effectLst>
              <a:latin typeface="Sylfaen" panose="010A0502050306030303" pitchFamily="18" charset="0"/>
            </a:endParaRPr>
          </a:p>
        </p:txBody>
      </p:sp>
      <p:grpSp>
        <p:nvGrpSpPr>
          <p:cNvPr id="20" name="Group 19">
            <a:extLst>
              <a:ext uri="{FF2B5EF4-FFF2-40B4-BE49-F238E27FC236}">
                <a16:creationId xmlns:a16="http://schemas.microsoft.com/office/drawing/2014/main" id="{5F6104A5-0874-6211-71E7-83277143ED29}"/>
              </a:ext>
            </a:extLst>
          </p:cNvPr>
          <p:cNvGrpSpPr/>
          <p:nvPr/>
        </p:nvGrpSpPr>
        <p:grpSpPr>
          <a:xfrm>
            <a:off x="266657" y="1032112"/>
            <a:ext cx="11843213" cy="5241303"/>
            <a:chOff x="84839" y="1206631"/>
            <a:chExt cx="11843213" cy="5241303"/>
          </a:xfrm>
        </p:grpSpPr>
        <p:grpSp>
          <p:nvGrpSpPr>
            <p:cNvPr id="12" name="Group 11">
              <a:extLst>
                <a:ext uri="{FF2B5EF4-FFF2-40B4-BE49-F238E27FC236}">
                  <a16:creationId xmlns:a16="http://schemas.microsoft.com/office/drawing/2014/main" id="{7A4DD190-07BF-94F8-C5CF-5BAA63E417C7}"/>
                </a:ext>
              </a:extLst>
            </p:cNvPr>
            <p:cNvGrpSpPr/>
            <p:nvPr/>
          </p:nvGrpSpPr>
          <p:grpSpPr>
            <a:xfrm>
              <a:off x="84839" y="1206631"/>
              <a:ext cx="11843213" cy="5241303"/>
              <a:chOff x="207385" y="1112363"/>
              <a:chExt cx="11843213" cy="5241303"/>
            </a:xfrm>
          </p:grpSpPr>
          <p:grpSp>
            <p:nvGrpSpPr>
              <p:cNvPr id="3" name="Group 2">
                <a:extLst>
                  <a:ext uri="{FF2B5EF4-FFF2-40B4-BE49-F238E27FC236}">
                    <a16:creationId xmlns:a16="http://schemas.microsoft.com/office/drawing/2014/main" id="{B2AC32CA-EF1C-02F0-B649-401A31B2D034}"/>
                  </a:ext>
                </a:extLst>
              </p:cNvPr>
              <p:cNvGrpSpPr/>
              <p:nvPr/>
            </p:nvGrpSpPr>
            <p:grpSpPr>
              <a:xfrm>
                <a:off x="207385" y="1112363"/>
                <a:ext cx="8552165" cy="5241303"/>
                <a:chOff x="327887" y="1149070"/>
                <a:chExt cx="7328988" cy="4418839"/>
              </a:xfrm>
            </p:grpSpPr>
            <p:pic>
              <p:nvPicPr>
                <p:cNvPr id="8" name="Picture 7">
                  <a:extLst>
                    <a:ext uri="{FF2B5EF4-FFF2-40B4-BE49-F238E27FC236}">
                      <a16:creationId xmlns:a16="http://schemas.microsoft.com/office/drawing/2014/main" id="{E431BDC6-23DD-F1C8-5113-3581A9573BED}"/>
                    </a:ext>
                  </a:extLst>
                </p:cNvPr>
                <p:cNvPicPr>
                  <a:picLocks noChangeAspect="1"/>
                </p:cNvPicPr>
                <p:nvPr/>
              </p:nvPicPr>
              <p:blipFill rotWithShape="1">
                <a:blip r:embed="rId2">
                  <a:extLst>
                    <a:ext uri="{28A0092B-C50C-407E-A947-70E740481C1C}">
                      <a14:useLocalDpi xmlns:a14="http://schemas.microsoft.com/office/drawing/2010/main" val="0"/>
                    </a:ext>
                  </a:extLst>
                </a:blip>
                <a:srcRect l="2017" t="16755" r="2243" b="8543"/>
                <a:stretch/>
              </p:blipFill>
              <p:spPr>
                <a:xfrm>
                  <a:off x="327887" y="1149070"/>
                  <a:ext cx="7328988" cy="4418839"/>
                </a:xfrm>
                <a:prstGeom prst="rect">
                  <a:avLst/>
                </a:prstGeom>
              </p:spPr>
            </p:pic>
            <p:sp>
              <p:nvSpPr>
                <p:cNvPr id="2" name="Rectangle 1">
                  <a:extLst>
                    <a:ext uri="{FF2B5EF4-FFF2-40B4-BE49-F238E27FC236}">
                      <a16:creationId xmlns:a16="http://schemas.microsoft.com/office/drawing/2014/main" id="{1CAA3ADF-7ECB-D08F-E32F-433FC59381B5}"/>
                    </a:ext>
                  </a:extLst>
                </p:cNvPr>
                <p:cNvSpPr/>
                <p:nvPr/>
              </p:nvSpPr>
              <p:spPr>
                <a:xfrm>
                  <a:off x="5975498" y="1371600"/>
                  <a:ext cx="765544" cy="329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B8E75A2-4A16-5FE1-8D40-E2D57039B8BE}"/>
                  </a:ext>
                </a:extLst>
              </p:cNvPr>
              <p:cNvSpPr txBox="1"/>
              <p:nvPr/>
            </p:nvSpPr>
            <p:spPr>
              <a:xfrm>
                <a:off x="8464633" y="1305402"/>
                <a:ext cx="3571490" cy="738664"/>
              </a:xfrm>
              <a:prstGeom prst="rect">
                <a:avLst/>
              </a:prstGeom>
              <a:solidFill>
                <a:srgbClr val="9A947A">
                  <a:alpha val="98039"/>
                </a:srgbClr>
              </a:solidFill>
            </p:spPr>
            <p:txBody>
              <a:bodyPr wrap="square">
                <a:spAutoFit/>
              </a:bodyPr>
              <a:lstStyle/>
              <a:p>
                <a:pPr algn="ctr"/>
                <a:r>
                  <a:rPr lang="en-US" sz="1400" dirty="0">
                    <a:latin typeface="Sylfaen" panose="010A0502050306030303" pitchFamily="18" charset="0"/>
                  </a:rPr>
                  <a:t>wood species</a:t>
                </a:r>
              </a:p>
              <a:p>
                <a:pPr algn="ctr"/>
                <a:r>
                  <a:rPr lang="en-US" sz="1400" dirty="0">
                    <a:latin typeface="Sylfaen" panose="010A0502050306030303" pitchFamily="18" charset="0"/>
                  </a:rPr>
                  <a:t>Covered area - 3,096,700 ha</a:t>
                </a:r>
              </a:p>
              <a:p>
                <a:pPr algn="ctr"/>
                <a:r>
                  <a:rPr lang="en-US" sz="1400" dirty="0">
                    <a:latin typeface="Sylfaen" panose="010A0502050306030303" pitchFamily="18" charset="0"/>
                  </a:rPr>
                  <a:t>(of the country - 44.7%)</a:t>
                </a:r>
              </a:p>
            </p:txBody>
          </p:sp>
          <p:sp>
            <p:nvSpPr>
              <p:cNvPr id="9" name="TextBox 8">
                <a:extLst>
                  <a:ext uri="{FF2B5EF4-FFF2-40B4-BE49-F238E27FC236}">
                    <a16:creationId xmlns:a16="http://schemas.microsoft.com/office/drawing/2014/main" id="{ED03E739-D3B9-565D-4ABA-A23BE32FEE70}"/>
                  </a:ext>
                </a:extLst>
              </p:cNvPr>
              <p:cNvSpPr txBox="1"/>
              <p:nvPr/>
            </p:nvSpPr>
            <p:spPr>
              <a:xfrm>
                <a:off x="8465270" y="2052389"/>
                <a:ext cx="3558615"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400" dirty="0">
                    <a:latin typeface="Sylfaen" panose="010A0502050306030303" pitchFamily="18" charset="0"/>
                  </a:rPr>
                  <a:t>Existing in the contour of the state forest</a:t>
                </a:r>
              </a:p>
              <a:p>
                <a:pPr algn="ctr"/>
                <a:r>
                  <a:rPr lang="en-US" sz="1400" dirty="0">
                    <a:latin typeface="Sylfaen" panose="010A0502050306030303" pitchFamily="18" charset="0"/>
                  </a:rPr>
                  <a:t> with woody plants</a:t>
                </a:r>
              </a:p>
              <a:p>
                <a:pPr algn="ctr"/>
                <a:r>
                  <a:rPr lang="en-US" sz="1400" dirty="0">
                    <a:latin typeface="Sylfaen" panose="010A0502050306030303" pitchFamily="18" charset="0"/>
                  </a:rPr>
                  <a:t>Covered area - 2,669,700 ha</a:t>
                </a:r>
              </a:p>
            </p:txBody>
          </p:sp>
          <p:sp>
            <p:nvSpPr>
              <p:cNvPr id="11" name="TextBox 10">
                <a:extLst>
                  <a:ext uri="{FF2B5EF4-FFF2-40B4-BE49-F238E27FC236}">
                    <a16:creationId xmlns:a16="http://schemas.microsoft.com/office/drawing/2014/main" id="{C23A7594-6631-25EF-0B13-7522B23336F8}"/>
                  </a:ext>
                </a:extLst>
              </p:cNvPr>
              <p:cNvSpPr txBox="1"/>
              <p:nvPr/>
            </p:nvSpPr>
            <p:spPr>
              <a:xfrm>
                <a:off x="8474694" y="2912408"/>
                <a:ext cx="3575904" cy="523220"/>
              </a:xfrm>
              <a:prstGeom prst="rect">
                <a:avLst/>
              </a:prstGeom>
              <a:solidFill>
                <a:srgbClr val="FF0000">
                  <a:alpha val="43137"/>
                </a:srgbClr>
              </a:solidFill>
            </p:spPr>
            <p:txBody>
              <a:bodyPr wrap="square">
                <a:spAutoFit/>
              </a:bodyPr>
              <a:lstStyle/>
              <a:p>
                <a:pPr algn="ctr"/>
                <a:r>
                  <a:rPr lang="en-US" sz="1400" dirty="0">
                    <a:latin typeface="Sylfaen" panose="010A0502050306030303" pitchFamily="18" charset="0"/>
                  </a:rPr>
                  <a:t>Area covered with wood species</a:t>
                </a:r>
              </a:p>
              <a:p>
                <a:pPr algn="ctr"/>
                <a:r>
                  <a:rPr lang="en-US" sz="1400" dirty="0">
                    <a:latin typeface="Sylfaen" panose="010A0502050306030303" pitchFamily="18" charset="0"/>
                  </a:rPr>
                  <a:t>(outside the state forest contour) 427,000 ha</a:t>
                </a:r>
              </a:p>
            </p:txBody>
          </p:sp>
        </p:grpSp>
        <p:sp>
          <p:nvSpPr>
            <p:cNvPr id="13" name="TextBox 12">
              <a:extLst>
                <a:ext uri="{FF2B5EF4-FFF2-40B4-BE49-F238E27FC236}">
                  <a16:creationId xmlns:a16="http://schemas.microsoft.com/office/drawing/2014/main" id="{A13CF473-3B00-F79A-CEE6-C3F7670258ED}"/>
                </a:ext>
              </a:extLst>
            </p:cNvPr>
            <p:cNvSpPr txBox="1"/>
            <p:nvPr/>
          </p:nvSpPr>
          <p:spPr>
            <a:xfrm>
              <a:off x="503358" y="5868838"/>
              <a:ext cx="6002949" cy="276999"/>
            </a:xfrm>
            <a:prstGeom prst="rect">
              <a:avLst/>
            </a:prstGeom>
            <a:solidFill>
              <a:schemeClr val="bg1"/>
            </a:solidFill>
          </p:spPr>
          <p:txBody>
            <a:bodyPr wrap="square">
              <a:spAutoFit/>
            </a:bodyPr>
            <a:lstStyle/>
            <a:p>
              <a:r>
                <a:rPr lang="en-US" sz="1200" dirty="0">
                  <a:latin typeface="Sylfaen" panose="010A0502050306030303" pitchFamily="18" charset="0"/>
                </a:rPr>
                <a:t>Area covered by woody plants outside the state forest contour</a:t>
              </a:r>
            </a:p>
          </p:txBody>
        </p:sp>
        <p:sp>
          <p:nvSpPr>
            <p:cNvPr id="19" name="TextBox 18">
              <a:extLst>
                <a:ext uri="{FF2B5EF4-FFF2-40B4-BE49-F238E27FC236}">
                  <a16:creationId xmlns:a16="http://schemas.microsoft.com/office/drawing/2014/main" id="{0FB04E88-10EC-DA4D-2CB0-35A3986CBF72}"/>
                </a:ext>
              </a:extLst>
            </p:cNvPr>
            <p:cNvSpPr txBox="1"/>
            <p:nvPr/>
          </p:nvSpPr>
          <p:spPr>
            <a:xfrm>
              <a:off x="498964" y="6115022"/>
              <a:ext cx="4917098" cy="276999"/>
            </a:xfrm>
            <a:prstGeom prst="rect">
              <a:avLst/>
            </a:prstGeom>
            <a:solidFill>
              <a:schemeClr val="bg1"/>
            </a:solidFill>
          </p:spPr>
          <p:txBody>
            <a:bodyPr wrap="square">
              <a:spAutoFit/>
            </a:bodyPr>
            <a:lstStyle/>
            <a:p>
              <a:r>
                <a:rPr lang="en-US" sz="1200" dirty="0">
                  <a:latin typeface="Sylfaen" panose="010A0502050306030303" pitchFamily="18" charset="0"/>
                </a:rPr>
                <a:t>Area covered with woody plants</a:t>
              </a:r>
            </a:p>
          </p:txBody>
        </p:sp>
      </p:grpSp>
      <p:pic>
        <p:nvPicPr>
          <p:cNvPr id="22" name="Picture 21">
            <a:extLst>
              <a:ext uri="{FF2B5EF4-FFF2-40B4-BE49-F238E27FC236}">
                <a16:creationId xmlns:a16="http://schemas.microsoft.com/office/drawing/2014/main" id="{8465235D-4C38-4934-E458-95245FF47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94" y="585101"/>
            <a:ext cx="9784080" cy="6272899"/>
          </a:xfrm>
          <a:prstGeom prst="rect">
            <a:avLst/>
          </a:prstGeom>
        </p:spPr>
      </p:pic>
    </p:spTree>
    <p:extLst>
      <p:ext uri="{BB962C8B-B14F-4D97-AF65-F5344CB8AC3E}">
        <p14:creationId xmlns:p14="http://schemas.microsoft.com/office/powerpoint/2010/main" val="11635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AEB6217-C1B9-151F-4BAA-0CBB49F35945}"/>
              </a:ext>
            </a:extLst>
          </p:cNvPr>
          <p:cNvGraphicFramePr/>
          <p:nvPr>
            <p:extLst>
              <p:ext uri="{D42A27DB-BD31-4B8C-83A1-F6EECF244321}">
                <p14:modId xmlns:p14="http://schemas.microsoft.com/office/powerpoint/2010/main" val="105184073"/>
              </p:ext>
            </p:extLst>
          </p:nvPr>
        </p:nvGraphicFramePr>
        <p:xfrm>
          <a:off x="7974419" y="5926083"/>
          <a:ext cx="4061269" cy="400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239907B-6957-F5CD-8D0D-7D65FD80CA6C}"/>
              </a:ext>
            </a:extLst>
          </p:cNvPr>
          <p:cNvSpPr txBox="1"/>
          <p:nvPr/>
        </p:nvSpPr>
        <p:spPr>
          <a:xfrm>
            <a:off x="2616763" y="72021"/>
            <a:ext cx="6729727" cy="830997"/>
          </a:xfrm>
          <a:prstGeom prst="rect">
            <a:avLst/>
          </a:prstGeom>
          <a:noFill/>
        </p:spPr>
        <p:txBody>
          <a:bodyPr wrap="none" rtlCol="0">
            <a:spAutoFit/>
          </a:bodyPr>
          <a:lstStyle/>
          <a:p>
            <a:pPr algn="ctr"/>
            <a:r>
              <a:rPr lang="ru-RU" sz="2400" b="1" dirty="0">
                <a:effectLst>
                  <a:outerShdw blurRad="38100" dist="38100" dir="2700000" algn="tl">
                    <a:srgbClr val="000000">
                      <a:alpha val="43137"/>
                    </a:srgbClr>
                  </a:outerShdw>
                </a:effectLst>
                <a:latin typeface="Sylfaen" panose="010A0502050306030303" pitchFamily="18" charset="0"/>
              </a:rPr>
              <a:t>Відсотковий розподіл основних деревних порід </a:t>
            </a:r>
          </a:p>
          <a:p>
            <a:pPr algn="ctr"/>
            <a:r>
              <a:rPr lang="ru-RU" sz="2400" b="1" dirty="0">
                <a:effectLst>
                  <a:outerShdw blurRad="38100" dist="38100" dir="2700000" algn="tl">
                    <a:srgbClr val="000000">
                      <a:alpha val="43137"/>
                    </a:srgbClr>
                  </a:outerShdw>
                </a:effectLst>
                <a:latin typeface="Sylfaen" panose="010A0502050306030303" pitchFamily="18" charset="0"/>
              </a:rPr>
              <a:t>за запасами та площами</a:t>
            </a:r>
            <a:endParaRPr lang="en-US" sz="2400" b="1" dirty="0">
              <a:effectLst>
                <a:outerShdw blurRad="38100" dist="38100" dir="2700000" algn="tl">
                  <a:srgbClr val="000000">
                    <a:alpha val="43137"/>
                  </a:srgbClr>
                </a:outerShdw>
              </a:effectLst>
              <a:latin typeface="Sylfaen" panose="010A0502050306030303" pitchFamily="18" charset="0"/>
            </a:endParaRPr>
          </a:p>
        </p:txBody>
      </p:sp>
      <p:graphicFrame>
        <p:nvGraphicFramePr>
          <p:cNvPr id="10" name="Table 9">
            <a:extLst>
              <a:ext uri="{FF2B5EF4-FFF2-40B4-BE49-F238E27FC236}">
                <a16:creationId xmlns:a16="http://schemas.microsoft.com/office/drawing/2014/main" id="{145D911B-2302-75A5-56E3-D49F178811F7}"/>
              </a:ext>
            </a:extLst>
          </p:cNvPr>
          <p:cNvGraphicFramePr>
            <a:graphicFrameLocks noGrp="1"/>
          </p:cNvGraphicFramePr>
          <p:nvPr>
            <p:extLst>
              <p:ext uri="{D42A27DB-BD31-4B8C-83A1-F6EECF244321}">
                <p14:modId xmlns:p14="http://schemas.microsoft.com/office/powerpoint/2010/main" val="2012050471"/>
              </p:ext>
            </p:extLst>
          </p:nvPr>
        </p:nvGraphicFramePr>
        <p:xfrm>
          <a:off x="8643668" y="1915064"/>
          <a:ext cx="2950233" cy="3348649"/>
        </p:xfrm>
        <a:graphic>
          <a:graphicData uri="http://schemas.openxmlformats.org/drawingml/2006/table">
            <a:tbl>
              <a:tblPr>
                <a:effectLst>
                  <a:outerShdw blurRad="50800" dist="38100" dir="2700000" algn="tl" rotWithShape="0">
                    <a:prstClr val="black">
                      <a:alpha val="40000"/>
                    </a:prstClr>
                  </a:outerShdw>
                </a:effectLst>
                <a:tableStyleId>{16D9F66E-5EB9-4882-86FB-DCBF35E3C3E4}</a:tableStyleId>
              </a:tblPr>
              <a:tblGrid>
                <a:gridCol w="2497347">
                  <a:extLst>
                    <a:ext uri="{9D8B030D-6E8A-4147-A177-3AD203B41FA5}">
                      <a16:colId xmlns:a16="http://schemas.microsoft.com/office/drawing/2014/main" val="3796261016"/>
                    </a:ext>
                  </a:extLst>
                </a:gridCol>
                <a:gridCol w="452886">
                  <a:extLst>
                    <a:ext uri="{9D8B030D-6E8A-4147-A177-3AD203B41FA5}">
                      <a16:colId xmlns:a16="http://schemas.microsoft.com/office/drawing/2014/main" val="4000348909"/>
                    </a:ext>
                  </a:extLst>
                </a:gridCol>
              </a:tblGrid>
              <a:tr h="890024">
                <a:tc gridSpan="2">
                  <a:txBody>
                    <a:bodyPr/>
                    <a:lstStyle/>
                    <a:p>
                      <a:pPr algn="ctr" fontAlgn="b"/>
                      <a:r>
                        <a:rPr lang="uk-UA" sz="1400" b="1" u="none" strike="noStrike" dirty="0">
                          <a:effectLst/>
                          <a:latin typeface="Sylfaen" panose="010A0502050306030303" pitchFamily="18" charset="0"/>
                        </a:rPr>
                        <a:t>Основні таксаційні дані на га</a:t>
                      </a:r>
                      <a:endParaRPr lang="it-IT" sz="1400" b="1" u="none" strike="noStrike" dirty="0">
                        <a:effectLst/>
                        <a:latin typeface="Sylfaen" panose="010A0502050306030303" pitchFamily="18" charset="0"/>
                      </a:endParaRPr>
                    </a:p>
                  </a:txBody>
                  <a:tcPr marL="0" marR="952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2359436856"/>
                  </a:ext>
                </a:extLst>
              </a:tr>
              <a:tr h="491725">
                <a:tc>
                  <a:txBody>
                    <a:bodyPr/>
                    <a:lstStyle/>
                    <a:p>
                      <a:pPr algn="ctr" fontAlgn="b"/>
                      <a:r>
                        <a:rPr lang="uk-UA" sz="1400" b="0" i="0" u="none" strike="noStrike" dirty="0">
                          <a:solidFill>
                            <a:srgbClr val="000000"/>
                          </a:solidFill>
                          <a:effectLst/>
                          <a:latin typeface="Sylfaen" panose="010A0502050306030303" pitchFamily="18" charset="0"/>
                        </a:rPr>
                        <a:t>Об'єм дерева</a:t>
                      </a:r>
                      <a:endParaRPr lang="ka-GE" sz="1400" b="0" i="0" u="none" strike="noStrike" dirty="0">
                        <a:solidFill>
                          <a:srgbClr val="000000"/>
                        </a:solidFill>
                        <a:effectLst/>
                        <a:latin typeface="Sylfaen" panose="010A0502050306030303" pitchFamily="18" charset="0"/>
                      </a:endParaRPr>
                    </a:p>
                  </a:txBody>
                  <a:tcPr marL="0" marR="9525" marT="0" marB="0" anchor="ctr">
                    <a:lnT w="12700" cmpd="sng">
                      <a:noFill/>
                    </a:lnT>
                  </a:tcPr>
                </a:tc>
                <a:tc>
                  <a:txBody>
                    <a:bodyPr/>
                    <a:lstStyle/>
                    <a:p>
                      <a:pPr algn="ctr" fontAlgn="b"/>
                      <a:r>
                        <a:rPr lang="en-US" sz="1100" b="1" u="none" strike="noStrike" dirty="0">
                          <a:effectLst/>
                          <a:latin typeface="Sylfaen" panose="010A0502050306030303" pitchFamily="18" charset="0"/>
                        </a:rPr>
                        <a:t>700</a:t>
                      </a:r>
                      <a:endParaRPr lang="en-US" sz="1100" b="1" i="0" u="none" strike="noStrike" dirty="0">
                        <a:solidFill>
                          <a:srgbClr val="000000"/>
                        </a:solidFill>
                        <a:effectLst/>
                        <a:latin typeface="Sylfaen" panose="010A0502050306030303" pitchFamily="18" charset="0"/>
                      </a:endParaRPr>
                    </a:p>
                  </a:txBody>
                  <a:tcPr marL="0" marR="9525" marT="0" marB="0" anchor="ctr">
                    <a:lnT w="12700" cmpd="sng">
                      <a:noFill/>
                    </a:lnT>
                  </a:tcPr>
                </a:tc>
                <a:extLst>
                  <a:ext uri="{0D108BD9-81ED-4DB2-BD59-A6C34878D82A}">
                    <a16:rowId xmlns:a16="http://schemas.microsoft.com/office/drawing/2014/main" val="66217130"/>
                  </a:ext>
                </a:extLst>
              </a:tr>
              <a:tr h="491725">
                <a:tc>
                  <a:txBody>
                    <a:bodyPr/>
                    <a:lstStyle/>
                    <a:p>
                      <a:pPr algn="ctr" fontAlgn="b"/>
                      <a:r>
                        <a:rPr lang="uk-UA" sz="1400" u="none" strike="noStrike" dirty="0">
                          <a:effectLst/>
                          <a:latin typeface="Sylfaen" panose="010A0502050306030303" pitchFamily="18" charset="0"/>
                        </a:rPr>
                        <a:t>Діаметр</a:t>
                      </a:r>
                      <a:r>
                        <a:rPr lang="en-US" sz="1400" u="none" strike="noStrike" dirty="0">
                          <a:effectLst/>
                          <a:latin typeface="Sylfaen" panose="010A0502050306030303" pitchFamily="18" charset="0"/>
                        </a:rPr>
                        <a:t> -</a:t>
                      </a:r>
                      <a:r>
                        <a:rPr lang="ka-GE" sz="1400" u="none" strike="noStrike" dirty="0">
                          <a:effectLst/>
                          <a:latin typeface="Sylfaen" panose="010A0502050306030303" pitchFamily="18" charset="0"/>
                        </a:rPr>
                        <a:t> </a:t>
                      </a:r>
                      <a:r>
                        <a:rPr lang="en-US" sz="1400" b="1" u="none" strike="noStrike" dirty="0">
                          <a:effectLst/>
                          <a:latin typeface="Sylfaen" panose="010A0502050306030303" pitchFamily="18" charset="0"/>
                        </a:rPr>
                        <a:t>DBH </a:t>
                      </a:r>
                      <a:r>
                        <a:rPr lang="en-US" sz="1400" u="none" strike="noStrike" dirty="0">
                          <a:effectLst/>
                          <a:latin typeface="Sylfaen" panose="010A0502050306030303" pitchFamily="18" charset="0"/>
                        </a:rPr>
                        <a:t>(</a:t>
                      </a:r>
                      <a:r>
                        <a:rPr lang="uk-UA" sz="1400" u="none" strike="noStrike" dirty="0">
                          <a:effectLst/>
                          <a:latin typeface="Sylfaen" panose="010A0502050306030303" pitchFamily="18" charset="0"/>
                        </a:rPr>
                        <a:t>см</a:t>
                      </a:r>
                      <a:r>
                        <a:rPr lang="ka-GE" sz="1400" u="none" strike="noStrike" dirty="0">
                          <a:effectLst/>
                          <a:latin typeface="Sylfaen" panose="010A0502050306030303" pitchFamily="18" charset="0"/>
                        </a:rPr>
                        <a:t>)</a:t>
                      </a:r>
                      <a:endParaRPr lang="ka-GE" sz="1400" b="0" i="0" u="none" strike="noStrike" dirty="0">
                        <a:solidFill>
                          <a:srgbClr val="000000"/>
                        </a:solidFill>
                        <a:effectLst/>
                        <a:latin typeface="Sylfaen" panose="010A0502050306030303" pitchFamily="18" charset="0"/>
                      </a:endParaRPr>
                    </a:p>
                  </a:txBody>
                  <a:tcPr marL="0" marR="9525" marT="0" marB="0" anchor="ctr"/>
                </a:tc>
                <a:tc>
                  <a:txBody>
                    <a:bodyPr/>
                    <a:lstStyle/>
                    <a:p>
                      <a:pPr algn="ctr" fontAlgn="b"/>
                      <a:r>
                        <a:rPr lang="en-US" sz="1100" b="1" u="none" strike="noStrike" dirty="0">
                          <a:effectLst/>
                          <a:latin typeface="Sylfaen" panose="010A0502050306030303" pitchFamily="18" charset="0"/>
                        </a:rPr>
                        <a:t>19.9</a:t>
                      </a:r>
                      <a:endParaRPr lang="en-US" sz="1100" b="1" i="0" u="none" strike="noStrike" dirty="0">
                        <a:solidFill>
                          <a:srgbClr val="000000"/>
                        </a:solidFill>
                        <a:effectLst/>
                        <a:latin typeface="Sylfaen" panose="010A0502050306030303" pitchFamily="18" charset="0"/>
                      </a:endParaRPr>
                    </a:p>
                  </a:txBody>
                  <a:tcPr marL="0" marR="9525" marT="0" marB="0" anchor="ctr"/>
                </a:tc>
                <a:extLst>
                  <a:ext uri="{0D108BD9-81ED-4DB2-BD59-A6C34878D82A}">
                    <a16:rowId xmlns:a16="http://schemas.microsoft.com/office/drawing/2014/main" val="2533759441"/>
                  </a:ext>
                </a:extLst>
              </a:tr>
              <a:tr h="491725">
                <a:tc>
                  <a:txBody>
                    <a:bodyPr/>
                    <a:lstStyle/>
                    <a:p>
                      <a:pPr algn="ctr" fontAlgn="b"/>
                      <a:r>
                        <a:rPr lang="uk-UA" sz="1400" u="none" strike="noStrike" dirty="0">
                          <a:effectLst/>
                          <a:latin typeface="Sylfaen" panose="010A0502050306030303" pitchFamily="18" charset="0"/>
                        </a:rPr>
                        <a:t>Висота</a:t>
                      </a:r>
                      <a:r>
                        <a:rPr lang="ka-GE" sz="1400" u="none" strike="noStrike" dirty="0">
                          <a:effectLst/>
                          <a:latin typeface="Sylfaen" panose="010A0502050306030303" pitchFamily="18" charset="0"/>
                        </a:rPr>
                        <a:t> (</a:t>
                      </a:r>
                      <a:r>
                        <a:rPr lang="uk-UA" sz="1400" u="none" strike="noStrike" dirty="0">
                          <a:effectLst/>
                          <a:latin typeface="Sylfaen" panose="010A0502050306030303" pitchFamily="18" charset="0"/>
                        </a:rPr>
                        <a:t>м</a:t>
                      </a:r>
                      <a:r>
                        <a:rPr lang="ka-GE" sz="1400" u="none" strike="noStrike" dirty="0">
                          <a:effectLst/>
                          <a:latin typeface="Sylfaen" panose="010A0502050306030303" pitchFamily="18" charset="0"/>
                        </a:rPr>
                        <a:t>)</a:t>
                      </a:r>
                      <a:endParaRPr lang="ka-GE" sz="1400" b="0" i="0" u="none" strike="noStrike" dirty="0">
                        <a:solidFill>
                          <a:srgbClr val="000000"/>
                        </a:solidFill>
                        <a:effectLst/>
                        <a:latin typeface="Sylfaen" panose="010A0502050306030303" pitchFamily="18" charset="0"/>
                      </a:endParaRPr>
                    </a:p>
                  </a:txBody>
                  <a:tcPr marL="0" marR="9525" marT="0" marB="0" anchor="ctr"/>
                </a:tc>
                <a:tc>
                  <a:txBody>
                    <a:bodyPr/>
                    <a:lstStyle/>
                    <a:p>
                      <a:pPr algn="ctr" fontAlgn="b"/>
                      <a:r>
                        <a:rPr lang="en-US" sz="1100" b="1" u="none" strike="noStrike" dirty="0">
                          <a:effectLst/>
                          <a:latin typeface="Sylfaen" panose="010A0502050306030303" pitchFamily="18" charset="0"/>
                        </a:rPr>
                        <a:t>15.3</a:t>
                      </a:r>
                      <a:endParaRPr lang="en-US" sz="1100" b="1" i="0" u="none" strike="noStrike" dirty="0">
                        <a:solidFill>
                          <a:srgbClr val="000000"/>
                        </a:solidFill>
                        <a:effectLst/>
                        <a:latin typeface="Sylfaen" panose="010A0502050306030303" pitchFamily="18" charset="0"/>
                      </a:endParaRPr>
                    </a:p>
                  </a:txBody>
                  <a:tcPr marL="0" marR="9525" marT="0" marB="0" anchor="ctr"/>
                </a:tc>
                <a:extLst>
                  <a:ext uri="{0D108BD9-81ED-4DB2-BD59-A6C34878D82A}">
                    <a16:rowId xmlns:a16="http://schemas.microsoft.com/office/drawing/2014/main" val="2639502302"/>
                  </a:ext>
                </a:extLst>
              </a:tr>
              <a:tr h="491725">
                <a:tc>
                  <a:txBody>
                    <a:bodyPr/>
                    <a:lstStyle/>
                    <a:p>
                      <a:pPr algn="ctr" fontAlgn="b"/>
                      <a:r>
                        <a:rPr lang="uk-UA" sz="1400" u="none" strike="noStrike" dirty="0">
                          <a:effectLst/>
                          <a:latin typeface="Sylfaen" panose="010A0502050306030303" pitchFamily="18" charset="0"/>
                        </a:rPr>
                        <a:t>Вік</a:t>
                      </a:r>
                      <a:r>
                        <a:rPr lang="en-US" sz="1400" u="none" strike="noStrike" dirty="0">
                          <a:effectLst/>
                          <a:latin typeface="Sylfaen" panose="010A0502050306030303" pitchFamily="18" charset="0"/>
                        </a:rPr>
                        <a:t> (</a:t>
                      </a:r>
                      <a:r>
                        <a:rPr lang="uk-UA" sz="1400" u="none" strike="noStrike" dirty="0">
                          <a:effectLst/>
                          <a:latin typeface="Sylfaen" panose="010A0502050306030303" pitchFamily="18" charset="0"/>
                        </a:rPr>
                        <a:t>роки</a:t>
                      </a:r>
                      <a:r>
                        <a:rPr lang="en-US" sz="1400" u="none" strike="noStrike" dirty="0">
                          <a:effectLst/>
                          <a:latin typeface="Sylfaen" panose="010A0502050306030303" pitchFamily="18" charset="0"/>
                        </a:rPr>
                        <a:t>)</a:t>
                      </a:r>
                      <a:endParaRPr lang="ka-GE" sz="1400" b="0" i="0" u="none" strike="noStrike" dirty="0">
                        <a:solidFill>
                          <a:srgbClr val="000000"/>
                        </a:solidFill>
                        <a:effectLst/>
                        <a:latin typeface="Sylfaen" panose="010A0502050306030303" pitchFamily="18" charset="0"/>
                      </a:endParaRPr>
                    </a:p>
                  </a:txBody>
                  <a:tcPr marL="0" marR="9525" marT="0" marB="0" anchor="ctr"/>
                </a:tc>
                <a:tc>
                  <a:txBody>
                    <a:bodyPr/>
                    <a:lstStyle/>
                    <a:p>
                      <a:pPr algn="ctr" fontAlgn="b"/>
                      <a:r>
                        <a:rPr lang="en-US" sz="1100" b="1" u="none" strike="noStrike" dirty="0">
                          <a:effectLst/>
                          <a:latin typeface="Sylfaen" panose="010A0502050306030303" pitchFamily="18" charset="0"/>
                        </a:rPr>
                        <a:t>75</a:t>
                      </a:r>
                      <a:endParaRPr lang="en-US" sz="1100" b="1" i="0" u="none" strike="noStrike" dirty="0">
                        <a:solidFill>
                          <a:srgbClr val="000000"/>
                        </a:solidFill>
                        <a:effectLst/>
                        <a:latin typeface="Sylfaen" panose="010A0502050306030303" pitchFamily="18" charset="0"/>
                      </a:endParaRPr>
                    </a:p>
                  </a:txBody>
                  <a:tcPr marL="0" marR="9525" marT="0" marB="0" anchor="ctr"/>
                </a:tc>
                <a:extLst>
                  <a:ext uri="{0D108BD9-81ED-4DB2-BD59-A6C34878D82A}">
                    <a16:rowId xmlns:a16="http://schemas.microsoft.com/office/drawing/2014/main" val="1105477627"/>
                  </a:ext>
                </a:extLst>
              </a:tr>
              <a:tr h="491725">
                <a:tc>
                  <a:txBody>
                    <a:bodyPr/>
                    <a:lstStyle/>
                    <a:p>
                      <a:pPr algn="ctr" fontAlgn="b"/>
                      <a:r>
                        <a:rPr lang="uk-UA" sz="1400" b="0" i="0" u="none" strike="noStrike" dirty="0">
                          <a:solidFill>
                            <a:schemeClr val="tx1"/>
                          </a:solidFill>
                          <a:effectLst/>
                          <a:latin typeface="Sylfaen" panose="010A0502050306030303" pitchFamily="18" charset="0"/>
                        </a:rPr>
                        <a:t>Індекс ділянки </a:t>
                      </a:r>
                      <a:r>
                        <a:rPr lang="en-US" sz="1400" b="0" i="0" u="none" strike="noStrike" dirty="0">
                          <a:solidFill>
                            <a:schemeClr val="tx1"/>
                          </a:solidFill>
                          <a:effectLst/>
                          <a:latin typeface="Sylfaen" panose="010A0502050306030303" pitchFamily="18" charset="0"/>
                        </a:rPr>
                        <a:t>(</a:t>
                      </a:r>
                      <a:r>
                        <a:rPr lang="uk-UA" sz="1400" b="0" i="0" u="none" strike="noStrike" dirty="0">
                          <a:solidFill>
                            <a:schemeClr val="tx1"/>
                          </a:solidFill>
                          <a:effectLst/>
                          <a:latin typeface="Sylfaen" panose="010A0502050306030303" pitchFamily="18" charset="0"/>
                        </a:rPr>
                        <a:t>Бонітет</a:t>
                      </a:r>
                      <a:r>
                        <a:rPr lang="en-US" sz="1400" b="0" i="0" u="none" strike="noStrike" dirty="0">
                          <a:solidFill>
                            <a:schemeClr val="tx1"/>
                          </a:solidFill>
                          <a:effectLst/>
                          <a:latin typeface="Sylfaen" panose="010A0502050306030303" pitchFamily="18" charset="0"/>
                        </a:rPr>
                        <a:t>)</a:t>
                      </a:r>
                      <a:endParaRPr lang="ka-GE" sz="1400" b="0" i="0" u="none" strike="noStrike" dirty="0">
                        <a:solidFill>
                          <a:schemeClr val="tx1"/>
                        </a:solidFill>
                        <a:effectLst/>
                        <a:latin typeface="Sylfaen" panose="010A0502050306030303" pitchFamily="18" charset="0"/>
                      </a:endParaRPr>
                    </a:p>
                  </a:txBody>
                  <a:tcPr marL="0" marR="9525" marT="0" marB="0" anchor="ctr"/>
                </a:tc>
                <a:tc>
                  <a:txBody>
                    <a:bodyPr/>
                    <a:lstStyle/>
                    <a:p>
                      <a:pPr algn="ctr" fontAlgn="b"/>
                      <a:r>
                        <a:rPr lang="en-US" sz="1100" b="1" u="none" strike="noStrike" dirty="0">
                          <a:effectLst/>
                          <a:latin typeface="Sylfaen" panose="010A0502050306030303" pitchFamily="18" charset="0"/>
                        </a:rPr>
                        <a:t>IV</a:t>
                      </a:r>
                      <a:endParaRPr lang="en-US" sz="1100" b="1" i="0" u="none" strike="noStrike" dirty="0">
                        <a:solidFill>
                          <a:srgbClr val="000000"/>
                        </a:solidFill>
                        <a:effectLst/>
                        <a:latin typeface="Sylfaen" panose="010A0502050306030303" pitchFamily="18" charset="0"/>
                      </a:endParaRPr>
                    </a:p>
                  </a:txBody>
                  <a:tcPr marL="0" marR="9525" marT="0" marB="0" anchor="ctr"/>
                </a:tc>
                <a:extLst>
                  <a:ext uri="{0D108BD9-81ED-4DB2-BD59-A6C34878D82A}">
                    <a16:rowId xmlns:a16="http://schemas.microsoft.com/office/drawing/2014/main" val="2585676907"/>
                  </a:ext>
                </a:extLst>
              </a:tr>
            </a:tbl>
          </a:graphicData>
        </a:graphic>
      </p:graphicFrame>
      <p:graphicFrame>
        <p:nvGraphicFramePr>
          <p:cNvPr id="2" name="Chart 1">
            <a:extLst>
              <a:ext uri="{FF2B5EF4-FFF2-40B4-BE49-F238E27FC236}">
                <a16:creationId xmlns:a16="http://schemas.microsoft.com/office/drawing/2014/main" id="{1DB36FAE-7AFB-A7C2-032F-F3BD0B2D0690}"/>
              </a:ext>
            </a:extLst>
          </p:cNvPr>
          <p:cNvGraphicFramePr>
            <a:graphicFrameLocks/>
          </p:cNvGraphicFramePr>
          <p:nvPr>
            <p:extLst>
              <p:ext uri="{D42A27DB-BD31-4B8C-83A1-F6EECF244321}">
                <p14:modId xmlns:p14="http://schemas.microsoft.com/office/powerpoint/2010/main" val="4123684950"/>
              </p:ext>
            </p:extLst>
          </p:nvPr>
        </p:nvGraphicFramePr>
        <p:xfrm>
          <a:off x="831480" y="1256305"/>
          <a:ext cx="7803910" cy="504354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Chart 3">
            <a:extLst>
              <a:ext uri="{FF2B5EF4-FFF2-40B4-BE49-F238E27FC236}">
                <a16:creationId xmlns:a16="http://schemas.microsoft.com/office/drawing/2014/main" id="{91F84915-7236-36D5-F526-C23A0C097325}"/>
              </a:ext>
            </a:extLst>
          </p:cNvPr>
          <p:cNvGraphicFramePr>
            <a:graphicFrameLocks/>
          </p:cNvGraphicFramePr>
          <p:nvPr>
            <p:extLst>
              <p:ext uri="{D42A27DB-BD31-4B8C-83A1-F6EECF244321}">
                <p14:modId xmlns:p14="http://schemas.microsoft.com/office/powerpoint/2010/main" val="2827350786"/>
              </p:ext>
            </p:extLst>
          </p:nvPr>
        </p:nvGraphicFramePr>
        <p:xfrm>
          <a:off x="1144562" y="1071154"/>
          <a:ext cx="7179582" cy="5218663"/>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a:extLst>
              <a:ext uri="{FF2B5EF4-FFF2-40B4-BE49-F238E27FC236}">
                <a16:creationId xmlns:a16="http://schemas.microsoft.com/office/drawing/2014/main" id="{06A58EE5-3CEC-1334-9E4D-337EC0F85503}"/>
              </a:ext>
            </a:extLst>
          </p:cNvPr>
          <p:cNvSpPr txBox="1"/>
          <p:nvPr/>
        </p:nvSpPr>
        <p:spPr>
          <a:xfrm>
            <a:off x="435333" y="6276419"/>
            <a:ext cx="3575018" cy="400110"/>
          </a:xfrm>
          <a:prstGeom prst="rect">
            <a:avLst/>
          </a:prstGeom>
          <a:noFill/>
        </p:spPr>
        <p:txBody>
          <a:bodyPr wrap="none" rtlCol="0">
            <a:spAutoFit/>
          </a:bodyPr>
          <a:lstStyle/>
          <a:p>
            <a:r>
              <a:rPr lang="uk-UA" sz="2000" b="1" dirty="0">
                <a:latin typeface="Sylfaen" panose="010A0502050306030303" pitchFamily="18" charset="0"/>
              </a:rPr>
              <a:t>Загальний запас</a:t>
            </a:r>
            <a:r>
              <a:rPr lang="ka-GE" sz="2000" b="1" dirty="0">
                <a:latin typeface="Sylfaen" panose="010A0502050306030303" pitchFamily="18" charset="0"/>
              </a:rPr>
              <a:t>-</a:t>
            </a:r>
            <a:r>
              <a:rPr lang="en-US" sz="2000" b="1" dirty="0">
                <a:latin typeface="Sylfaen" panose="010A0502050306030303" pitchFamily="18" charset="0"/>
              </a:rPr>
              <a:t> </a:t>
            </a:r>
            <a:r>
              <a:rPr lang="ka-GE" sz="2000" b="1" dirty="0">
                <a:latin typeface="Sylfaen" panose="010A0502050306030303" pitchFamily="18" charset="0"/>
              </a:rPr>
              <a:t>528.2 </a:t>
            </a:r>
            <a:r>
              <a:rPr lang="uk-UA" sz="2000" b="1" dirty="0">
                <a:latin typeface="Sylfaen" panose="010A0502050306030303" pitchFamily="18" charset="0"/>
              </a:rPr>
              <a:t>млн м</a:t>
            </a:r>
            <a:r>
              <a:rPr lang="en-US" sz="2000" b="1" baseline="30000" dirty="0">
                <a:latin typeface="Sylfaen" panose="010A0502050306030303" pitchFamily="18" charset="0"/>
              </a:rPr>
              <a:t>3</a:t>
            </a:r>
          </a:p>
        </p:txBody>
      </p:sp>
    </p:spTree>
    <p:extLst>
      <p:ext uri="{BB962C8B-B14F-4D97-AF65-F5344CB8AC3E}">
        <p14:creationId xmlns:p14="http://schemas.microsoft.com/office/powerpoint/2010/main" val="1902677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F2D5D-37EA-F0AE-69E0-E3B33D7C8F27}"/>
              </a:ext>
            </a:extLst>
          </p:cNvPr>
          <p:cNvSpPr txBox="1"/>
          <p:nvPr/>
        </p:nvSpPr>
        <p:spPr>
          <a:xfrm>
            <a:off x="5312073" y="228541"/>
            <a:ext cx="2340705" cy="461665"/>
          </a:xfrm>
          <a:prstGeom prst="rect">
            <a:avLst/>
          </a:prstGeom>
          <a:noFill/>
        </p:spPr>
        <p:txBody>
          <a:bodyPr wrap="none" rtlCol="0">
            <a:spAutoFit/>
          </a:bodyPr>
          <a:lstStyle/>
          <a:p>
            <a:r>
              <a:rPr lang="uk-UA" sz="2400" b="1" dirty="0">
                <a:effectLst>
                  <a:outerShdw blurRad="38100" dist="38100" dir="2700000" algn="tl">
                    <a:srgbClr val="000000">
                      <a:alpha val="43137"/>
                    </a:srgbClr>
                  </a:outerShdw>
                </a:effectLst>
                <a:latin typeface="Sylfaen" panose="010A0502050306030303" pitchFamily="18" charset="0"/>
              </a:rPr>
              <a:t>Біорізноманіття</a:t>
            </a:r>
            <a:endParaRPr lang="en-US" sz="2400" b="1" dirty="0">
              <a:effectLst>
                <a:outerShdw blurRad="38100" dist="38100" dir="2700000" algn="tl">
                  <a:srgbClr val="000000">
                    <a:alpha val="43137"/>
                  </a:srgbClr>
                </a:outerShdw>
              </a:effectLst>
              <a:latin typeface="Sylfaen" panose="010A0502050306030303" pitchFamily="18" charset="0"/>
            </a:endParaRPr>
          </a:p>
        </p:txBody>
      </p:sp>
      <p:graphicFrame>
        <p:nvGraphicFramePr>
          <p:cNvPr id="5" name="Chart 4">
            <a:extLst>
              <a:ext uri="{FF2B5EF4-FFF2-40B4-BE49-F238E27FC236}">
                <a16:creationId xmlns:a16="http://schemas.microsoft.com/office/drawing/2014/main" id="{8EC4E057-7455-5E3B-5ADE-2B0BAB294DF4}"/>
              </a:ext>
            </a:extLst>
          </p:cNvPr>
          <p:cNvGraphicFramePr>
            <a:graphicFrameLocks/>
          </p:cNvGraphicFramePr>
          <p:nvPr>
            <p:extLst>
              <p:ext uri="{D42A27DB-BD31-4B8C-83A1-F6EECF244321}">
                <p14:modId xmlns:p14="http://schemas.microsoft.com/office/powerpoint/2010/main" val="641146619"/>
              </p:ext>
            </p:extLst>
          </p:nvPr>
        </p:nvGraphicFramePr>
        <p:xfrm>
          <a:off x="0" y="1245584"/>
          <a:ext cx="5963177" cy="383670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352DD5D2-CEE1-F13A-A4DC-785856C56234}"/>
              </a:ext>
            </a:extLst>
          </p:cNvPr>
          <p:cNvSpPr txBox="1"/>
          <p:nvPr/>
        </p:nvSpPr>
        <p:spPr>
          <a:xfrm>
            <a:off x="584461" y="6202836"/>
            <a:ext cx="6405921" cy="369332"/>
          </a:xfrm>
          <a:prstGeom prst="rect">
            <a:avLst/>
          </a:prstGeom>
          <a:noFill/>
        </p:spPr>
        <p:txBody>
          <a:bodyPr wrap="none" rtlCol="0">
            <a:spAutoFit/>
          </a:bodyPr>
          <a:lstStyle/>
          <a:p>
            <a:pPr marL="285750" indent="-285750">
              <a:buFont typeface="Arial" panose="020B0604020202020204" pitchFamily="34" charset="0"/>
              <a:buChar char="•"/>
            </a:pPr>
            <a:r>
              <a:rPr lang="ru-RU" b="1" dirty="0">
                <a:latin typeface="Sylfaen" panose="010A0502050306030303" pitchFamily="18" charset="0"/>
              </a:rPr>
              <a:t>В середньому 25% дерев на гектарі - це " біотопові дерева"</a:t>
            </a:r>
            <a:endParaRPr lang="en-US" b="1" dirty="0">
              <a:latin typeface="Sylfaen" panose="010A0502050306030303" pitchFamily="18" charset="0"/>
            </a:endParaRPr>
          </a:p>
        </p:txBody>
      </p:sp>
      <p:sp>
        <p:nvSpPr>
          <p:cNvPr id="3" name="TextBox 2">
            <a:extLst>
              <a:ext uri="{FF2B5EF4-FFF2-40B4-BE49-F238E27FC236}">
                <a16:creationId xmlns:a16="http://schemas.microsoft.com/office/drawing/2014/main" id="{2899A137-920F-D7B4-46A0-391F5425F43B}"/>
              </a:ext>
            </a:extLst>
          </p:cNvPr>
          <p:cNvSpPr txBox="1"/>
          <p:nvPr/>
        </p:nvSpPr>
        <p:spPr>
          <a:xfrm>
            <a:off x="586033" y="5827336"/>
            <a:ext cx="7404591" cy="369332"/>
          </a:xfrm>
          <a:prstGeom prst="rect">
            <a:avLst/>
          </a:prstGeom>
          <a:noFill/>
        </p:spPr>
        <p:txBody>
          <a:bodyPr wrap="none" rtlCol="0">
            <a:spAutoFit/>
          </a:bodyPr>
          <a:lstStyle/>
          <a:p>
            <a:pPr marL="285750" indent="-285750">
              <a:buFont typeface="Arial" panose="020B0604020202020204" pitchFamily="34" charset="0"/>
              <a:buChar char="•"/>
            </a:pPr>
            <a:r>
              <a:rPr lang="ru-RU" b="1" dirty="0">
                <a:latin typeface="Sylfaen" panose="010A0502050306030303" pitchFamily="18" charset="0"/>
              </a:rPr>
              <a:t>В середньому запас сухої деревини на гектар становить 21 кубометр</a:t>
            </a:r>
            <a:endParaRPr lang="en-US" b="1" dirty="0">
              <a:latin typeface="Sylfaen" panose="010A0502050306030303" pitchFamily="18" charset="0"/>
            </a:endParaRPr>
          </a:p>
        </p:txBody>
      </p:sp>
      <p:pic>
        <p:nvPicPr>
          <p:cNvPr id="9" name="Picture 8">
            <a:extLst>
              <a:ext uri="{FF2B5EF4-FFF2-40B4-BE49-F238E27FC236}">
                <a16:creationId xmlns:a16="http://schemas.microsoft.com/office/drawing/2014/main" id="{E43029E2-A58A-FA83-72D0-A10A4949508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000" r="19412"/>
          <a:stretch/>
        </p:blipFill>
        <p:spPr>
          <a:xfrm>
            <a:off x="8658226" y="2190750"/>
            <a:ext cx="3352800" cy="2756023"/>
          </a:xfrm>
          <a:prstGeom prst="rect">
            <a:avLst/>
          </a:prstGeom>
        </p:spPr>
      </p:pic>
      <p:pic>
        <p:nvPicPr>
          <p:cNvPr id="12" name="Picture 11">
            <a:extLst>
              <a:ext uri="{FF2B5EF4-FFF2-40B4-BE49-F238E27FC236}">
                <a16:creationId xmlns:a16="http://schemas.microsoft.com/office/drawing/2014/main" id="{7666F5CC-DD7D-DC4A-06D1-9CA6649557C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257211" y="2265374"/>
            <a:ext cx="3820702" cy="2333625"/>
          </a:xfrm>
          <a:prstGeom prst="rect">
            <a:avLst/>
          </a:prstGeom>
        </p:spPr>
      </p:pic>
      <p:graphicFrame>
        <p:nvGraphicFramePr>
          <p:cNvPr id="13" name="Chart 12">
            <a:extLst>
              <a:ext uri="{FF2B5EF4-FFF2-40B4-BE49-F238E27FC236}">
                <a16:creationId xmlns:a16="http://schemas.microsoft.com/office/drawing/2014/main" id="{EFC8296D-72E7-1441-EE87-877D88487574}"/>
              </a:ext>
            </a:extLst>
          </p:cNvPr>
          <p:cNvGraphicFramePr>
            <a:graphicFrameLocks/>
          </p:cNvGraphicFramePr>
          <p:nvPr>
            <p:extLst>
              <p:ext uri="{D42A27DB-BD31-4B8C-83A1-F6EECF244321}">
                <p14:modId xmlns:p14="http://schemas.microsoft.com/office/powerpoint/2010/main" val="1914737417"/>
              </p:ext>
            </p:extLst>
          </p:nvPr>
        </p:nvGraphicFramePr>
        <p:xfrm>
          <a:off x="590396" y="1212774"/>
          <a:ext cx="8370095" cy="4221957"/>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2EF4DD0F-49D3-0319-C53F-50254F1EF624}"/>
              </a:ext>
            </a:extLst>
          </p:cNvPr>
          <p:cNvSpPr txBox="1"/>
          <p:nvPr/>
        </p:nvSpPr>
        <p:spPr>
          <a:xfrm>
            <a:off x="1942011" y="1021940"/>
            <a:ext cx="6418062" cy="369332"/>
          </a:xfrm>
          <a:prstGeom prst="rect">
            <a:avLst/>
          </a:prstGeom>
          <a:noFill/>
        </p:spPr>
        <p:txBody>
          <a:bodyPr wrap="square">
            <a:spAutoFit/>
          </a:bodyPr>
          <a:lstStyle/>
          <a:p>
            <a:r>
              <a:rPr lang="ru-RU" b="1" dirty="0"/>
              <a:t>Відсотковий розподіл запасу деревини за віковими класами</a:t>
            </a:r>
            <a:endParaRPr lang="en-GB" b="1" dirty="0"/>
          </a:p>
        </p:txBody>
      </p:sp>
    </p:spTree>
    <p:extLst>
      <p:ext uri="{BB962C8B-B14F-4D97-AF65-F5344CB8AC3E}">
        <p14:creationId xmlns:p14="http://schemas.microsoft.com/office/powerpoint/2010/main" val="3718630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18C647-C6DE-5D88-EF51-E8D6FA18B347}"/>
              </a:ext>
            </a:extLst>
          </p:cNvPr>
          <p:cNvSpPr txBox="1"/>
          <p:nvPr/>
        </p:nvSpPr>
        <p:spPr>
          <a:xfrm>
            <a:off x="4781747" y="171948"/>
            <a:ext cx="2390398" cy="461665"/>
          </a:xfrm>
          <a:prstGeom prst="rect">
            <a:avLst/>
          </a:prstGeom>
          <a:noFill/>
        </p:spPr>
        <p:txBody>
          <a:bodyPr wrap="none" rtlCol="0">
            <a:spAutoFit/>
          </a:bodyPr>
          <a:lstStyle/>
          <a:p>
            <a:r>
              <a:rPr lang="uk-UA" sz="2400" b="1" dirty="0">
                <a:effectLst>
                  <a:outerShdw blurRad="38100" dist="38100" dir="2700000" algn="tl">
                    <a:srgbClr val="000000">
                      <a:alpha val="43137"/>
                    </a:srgbClr>
                  </a:outerShdw>
                </a:effectLst>
                <a:latin typeface="Sylfaen" panose="010A0502050306030303" pitchFamily="18" charset="0"/>
              </a:rPr>
              <a:t>Деградація лісів</a:t>
            </a:r>
            <a:endParaRPr lang="en-US" sz="2400" b="1" dirty="0">
              <a:effectLst>
                <a:outerShdw blurRad="38100" dist="38100" dir="2700000" algn="tl">
                  <a:srgbClr val="000000">
                    <a:alpha val="43137"/>
                  </a:srgbClr>
                </a:outerShdw>
              </a:effectLst>
              <a:latin typeface="Sylfaen" panose="010A0502050306030303" pitchFamily="18" charset="0"/>
            </a:endParaRPr>
          </a:p>
        </p:txBody>
      </p:sp>
      <p:sp>
        <p:nvSpPr>
          <p:cNvPr id="5" name="TextBox 4">
            <a:extLst>
              <a:ext uri="{FF2B5EF4-FFF2-40B4-BE49-F238E27FC236}">
                <a16:creationId xmlns:a16="http://schemas.microsoft.com/office/drawing/2014/main" id="{4B67ACCF-BD7F-805E-530C-AD5822C891F9}"/>
              </a:ext>
            </a:extLst>
          </p:cNvPr>
          <p:cNvSpPr txBox="1"/>
          <p:nvPr/>
        </p:nvSpPr>
        <p:spPr>
          <a:xfrm>
            <a:off x="514093" y="961724"/>
            <a:ext cx="11320366" cy="584775"/>
          </a:xfrm>
          <a:prstGeom prst="rect">
            <a:avLst/>
          </a:prstGeom>
          <a:noFill/>
        </p:spPr>
        <p:txBody>
          <a:bodyPr wrap="square">
            <a:spAutoFit/>
          </a:bodyPr>
          <a:lstStyle/>
          <a:p>
            <a:pPr marL="285750" indent="-285750">
              <a:buFont typeface="Arial" panose="020B0604020202020204" pitchFamily="34" charset="0"/>
              <a:buChar char="•"/>
            </a:pPr>
            <a:r>
              <a:rPr lang="ru-RU" sz="1600" dirty="0">
                <a:latin typeface="Sylfaen" panose="010A0502050306030303" pitchFamily="18" charset="0"/>
              </a:rPr>
              <a:t>З даних національної інвентаризації лісів видно, що значна частина площі, вкритої лісами - 807 178 га (34,5%), є деградованою</a:t>
            </a:r>
            <a:endParaRPr lang="en-US" sz="1600" dirty="0">
              <a:latin typeface="Sylfaen" panose="010A0502050306030303" pitchFamily="18" charset="0"/>
            </a:endParaRPr>
          </a:p>
        </p:txBody>
      </p:sp>
      <p:sp>
        <p:nvSpPr>
          <p:cNvPr id="10" name="TextBox 9">
            <a:extLst>
              <a:ext uri="{FF2B5EF4-FFF2-40B4-BE49-F238E27FC236}">
                <a16:creationId xmlns:a16="http://schemas.microsoft.com/office/drawing/2014/main" id="{F09EBA1E-93DE-977A-94D7-E4BA0342745F}"/>
              </a:ext>
            </a:extLst>
          </p:cNvPr>
          <p:cNvSpPr txBox="1"/>
          <p:nvPr/>
        </p:nvSpPr>
        <p:spPr>
          <a:xfrm>
            <a:off x="512609" y="6159570"/>
            <a:ext cx="11450006" cy="338554"/>
          </a:xfrm>
          <a:prstGeom prst="rect">
            <a:avLst/>
          </a:prstGeom>
          <a:noFill/>
        </p:spPr>
        <p:txBody>
          <a:bodyPr wrap="square">
            <a:spAutoFit/>
          </a:bodyPr>
          <a:lstStyle/>
          <a:p>
            <a:pPr marL="285750" lvl="0" indent="-285750">
              <a:buFont typeface="Arial" panose="020B0604020202020204" pitchFamily="34" charset="0"/>
              <a:buChar char="•"/>
            </a:pPr>
            <a:r>
              <a:rPr lang="uk-UA" sz="1600" b="0" i="0" dirty="0">
                <a:latin typeface="Sylfaen" panose="010A0502050306030303" pitchFamily="18" charset="0"/>
              </a:rPr>
              <a:t>Процеси ерозії ґрунтів є поширеними - ерозія ґрунтів зафіксована на 643 678 га (28,2%) лісової площі.</a:t>
            </a:r>
            <a:endParaRPr lang="en-US" sz="1600" b="0" i="0" dirty="0">
              <a:latin typeface="Sylfaen" panose="010A0502050306030303" pitchFamily="18" charset="0"/>
            </a:endParaRPr>
          </a:p>
        </p:txBody>
      </p:sp>
      <p:graphicFrame>
        <p:nvGraphicFramePr>
          <p:cNvPr id="11" name="Chart 10">
            <a:extLst>
              <a:ext uri="{FF2B5EF4-FFF2-40B4-BE49-F238E27FC236}">
                <a16:creationId xmlns:a16="http://schemas.microsoft.com/office/drawing/2014/main" id="{7B6B76F9-6570-3956-8659-C4ABFFC592BC}"/>
              </a:ext>
            </a:extLst>
          </p:cNvPr>
          <p:cNvGraphicFramePr>
            <a:graphicFrameLocks/>
          </p:cNvGraphicFramePr>
          <p:nvPr>
            <p:extLst>
              <p:ext uri="{D42A27DB-BD31-4B8C-83A1-F6EECF244321}">
                <p14:modId xmlns:p14="http://schemas.microsoft.com/office/powerpoint/2010/main" val="1083962481"/>
              </p:ext>
            </p:extLst>
          </p:nvPr>
        </p:nvGraphicFramePr>
        <p:xfrm>
          <a:off x="588738" y="1707238"/>
          <a:ext cx="11373877" cy="428492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C2BC9C01-B9F4-49C3-AF83-646D6B58EC4A}"/>
              </a:ext>
            </a:extLst>
          </p:cNvPr>
          <p:cNvGrpSpPr/>
          <p:nvPr/>
        </p:nvGrpSpPr>
        <p:grpSpPr>
          <a:xfrm>
            <a:off x="1816243" y="1707238"/>
            <a:ext cx="5561328" cy="3793352"/>
            <a:chOff x="1816244" y="1707238"/>
            <a:chExt cx="5062755" cy="3793352"/>
          </a:xfrm>
        </p:grpSpPr>
        <p:sp>
          <p:nvSpPr>
            <p:cNvPr id="3" name="Rectangle 2">
              <a:extLst>
                <a:ext uri="{FF2B5EF4-FFF2-40B4-BE49-F238E27FC236}">
                  <a16:creationId xmlns:a16="http://schemas.microsoft.com/office/drawing/2014/main" id="{7D0500D7-13EB-497C-B9BA-3DCCD8F08858}"/>
                </a:ext>
              </a:extLst>
            </p:cNvPr>
            <p:cNvSpPr>
              <a:spLocks noChangeArrowheads="1"/>
            </p:cNvSpPr>
            <p:nvPr/>
          </p:nvSpPr>
          <p:spPr bwMode="auto">
            <a:xfrm>
              <a:off x="1818168" y="1707238"/>
              <a:ext cx="5060831"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en-US" sz="1600" b="1" i="0" u="none" strike="noStrike" cap="none" normalizeH="0" baseline="0" dirty="0">
                  <a:ln>
                    <a:noFill/>
                  </a:ln>
                  <a:solidFill>
                    <a:srgbClr val="202124"/>
                  </a:solidFill>
                  <a:effectLst/>
                  <a:latin typeface="Sylfaen" panose="010A0502050306030303" pitchFamily="18" charset="0"/>
                  <a:cs typeface="Arial" panose="020B0604020202020204" pitchFamily="34" charset="0"/>
                </a:rPr>
                <a:t>Відсоткове співвідношення деградованих площ по категоріях</a:t>
              </a:r>
              <a:endParaRPr kumimoji="0" lang="en-US" altLang="en-US" sz="1600" b="1" i="0" u="none" strike="noStrike" cap="none" normalizeH="0" baseline="0" dirty="0">
                <a:ln>
                  <a:noFill/>
                </a:ln>
                <a:solidFill>
                  <a:srgbClr val="202124"/>
                </a:solidFill>
                <a:effectLst/>
                <a:latin typeface="Sylfaen" panose="010A0502050306030303"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F04830C6-810D-4247-811E-4698E1ABB56A}"/>
                </a:ext>
              </a:extLst>
            </p:cNvPr>
            <p:cNvSpPr txBox="1"/>
            <p:nvPr/>
          </p:nvSpPr>
          <p:spPr>
            <a:xfrm>
              <a:off x="1818167" y="2310213"/>
              <a:ext cx="3323349" cy="307777"/>
            </a:xfrm>
            <a:prstGeom prst="rect">
              <a:avLst/>
            </a:prstGeom>
            <a:solidFill>
              <a:schemeClr val="bg1"/>
            </a:solidFill>
          </p:spPr>
          <p:txBody>
            <a:bodyPr wrap="square" rtlCol="0">
              <a:spAutoFit/>
            </a:bodyPr>
            <a:lstStyle/>
            <a:p>
              <a:r>
                <a:rPr lang="uk-UA" sz="1400" b="1" dirty="0">
                  <a:solidFill>
                    <a:schemeClr val="tx1">
                      <a:lumMod val="75000"/>
                      <a:lumOff val="25000"/>
                    </a:schemeClr>
                  </a:solidFill>
                  <a:latin typeface="Sylfaen" panose="010A0502050306030303" pitchFamily="18" charset="0"/>
                </a:rPr>
                <a:t>Деревостани з низькою щільністю </a:t>
              </a:r>
              <a:r>
                <a:rPr lang="en-US" sz="1400" b="1" dirty="0">
                  <a:solidFill>
                    <a:schemeClr val="tx1">
                      <a:lumMod val="75000"/>
                      <a:lumOff val="25000"/>
                    </a:schemeClr>
                  </a:solidFill>
                  <a:latin typeface="Sylfaen" panose="010A0502050306030303" pitchFamily="18" charset="0"/>
                </a:rPr>
                <a:t>– 38.8%</a:t>
              </a:r>
            </a:p>
          </p:txBody>
        </p:sp>
        <p:sp>
          <p:nvSpPr>
            <p:cNvPr id="9" name="TextBox 8">
              <a:extLst>
                <a:ext uri="{FF2B5EF4-FFF2-40B4-BE49-F238E27FC236}">
                  <a16:creationId xmlns:a16="http://schemas.microsoft.com/office/drawing/2014/main" id="{F39AE62F-039F-493B-B536-D3D09A0A8881}"/>
                </a:ext>
              </a:extLst>
            </p:cNvPr>
            <p:cNvSpPr txBox="1"/>
            <p:nvPr/>
          </p:nvSpPr>
          <p:spPr>
            <a:xfrm>
              <a:off x="1818166" y="2850601"/>
              <a:ext cx="2963579" cy="626345"/>
            </a:xfrm>
            <a:prstGeom prst="rect">
              <a:avLst/>
            </a:prstGeom>
            <a:solidFill>
              <a:schemeClr val="bg1"/>
            </a:solidFill>
          </p:spPr>
          <p:txBody>
            <a:bodyPr wrap="square" rtlCol="0">
              <a:noAutofit/>
            </a:bodyPr>
            <a:lstStyle/>
            <a:p>
              <a:r>
                <a:rPr lang="ru-RU" sz="1400" b="1" dirty="0">
                  <a:solidFill>
                    <a:schemeClr val="tx1">
                      <a:lumMod val="75000"/>
                      <a:lumOff val="25000"/>
                    </a:schemeClr>
                  </a:solidFill>
                  <a:latin typeface="Sylfaen" panose="010A0502050306030303" pitchFamily="18" charset="0"/>
                </a:rPr>
                <a:t>Зниження якості лісів через незаконні рубки</a:t>
              </a:r>
              <a:r>
                <a:rPr lang="en-GB" sz="1400" b="1" dirty="0">
                  <a:solidFill>
                    <a:schemeClr val="tx1">
                      <a:lumMod val="75000"/>
                      <a:lumOff val="25000"/>
                    </a:schemeClr>
                  </a:solidFill>
                  <a:latin typeface="Sylfaen" panose="010A0502050306030303" pitchFamily="18" charset="0"/>
                </a:rPr>
                <a:t> </a:t>
              </a:r>
              <a:r>
                <a:rPr lang="en-US" sz="1400" b="1" dirty="0">
                  <a:solidFill>
                    <a:schemeClr val="tx1">
                      <a:lumMod val="75000"/>
                      <a:lumOff val="25000"/>
                    </a:schemeClr>
                  </a:solidFill>
                  <a:latin typeface="Sylfaen" panose="010A0502050306030303" pitchFamily="18" charset="0"/>
                </a:rPr>
                <a:t>– 36.1%</a:t>
              </a:r>
            </a:p>
          </p:txBody>
        </p:sp>
        <p:sp>
          <p:nvSpPr>
            <p:cNvPr id="12" name="TextBox 11">
              <a:extLst>
                <a:ext uri="{FF2B5EF4-FFF2-40B4-BE49-F238E27FC236}">
                  <a16:creationId xmlns:a16="http://schemas.microsoft.com/office/drawing/2014/main" id="{253B346F-4A11-4FA0-BDF5-601571D5EFAB}"/>
                </a:ext>
              </a:extLst>
            </p:cNvPr>
            <p:cNvSpPr txBox="1"/>
            <p:nvPr/>
          </p:nvSpPr>
          <p:spPr>
            <a:xfrm>
              <a:off x="1818166" y="3490469"/>
              <a:ext cx="2075654" cy="307777"/>
            </a:xfrm>
            <a:prstGeom prst="rect">
              <a:avLst/>
            </a:prstGeom>
            <a:solidFill>
              <a:schemeClr val="bg1"/>
            </a:solidFill>
          </p:spPr>
          <p:txBody>
            <a:bodyPr wrap="square" rtlCol="0">
              <a:spAutoFit/>
            </a:bodyPr>
            <a:lstStyle/>
            <a:p>
              <a:r>
                <a:rPr lang="uk-UA" sz="1400" b="1" dirty="0">
                  <a:solidFill>
                    <a:schemeClr val="tx1">
                      <a:lumMod val="75000"/>
                      <a:lumOff val="25000"/>
                    </a:schemeClr>
                  </a:solidFill>
                  <a:latin typeface="Sylfaen" panose="010A0502050306030303" pitchFamily="18" charset="0"/>
                </a:rPr>
                <a:t>Фіто та енто</a:t>
              </a:r>
              <a:r>
                <a:rPr lang="en-GB" sz="1400" b="1" dirty="0">
                  <a:solidFill>
                    <a:schemeClr val="tx1">
                      <a:lumMod val="75000"/>
                      <a:lumOff val="25000"/>
                    </a:schemeClr>
                  </a:solidFill>
                  <a:latin typeface="Sylfaen" panose="010A0502050306030303" pitchFamily="18" charset="0"/>
                </a:rPr>
                <a:t> </a:t>
              </a:r>
              <a:r>
                <a:rPr lang="en-US" sz="1400" b="1" dirty="0">
                  <a:solidFill>
                    <a:schemeClr val="tx1">
                      <a:lumMod val="75000"/>
                      <a:lumOff val="25000"/>
                    </a:schemeClr>
                  </a:solidFill>
                  <a:latin typeface="Sylfaen" panose="010A0502050306030303" pitchFamily="18" charset="0"/>
                </a:rPr>
                <a:t>– 15.6%</a:t>
              </a:r>
            </a:p>
          </p:txBody>
        </p:sp>
        <p:sp>
          <p:nvSpPr>
            <p:cNvPr id="13" name="TextBox 12">
              <a:extLst>
                <a:ext uri="{FF2B5EF4-FFF2-40B4-BE49-F238E27FC236}">
                  <a16:creationId xmlns:a16="http://schemas.microsoft.com/office/drawing/2014/main" id="{009FEB7A-CD59-40EF-A53B-CFC0C4C3FCAA}"/>
                </a:ext>
              </a:extLst>
            </p:cNvPr>
            <p:cNvSpPr txBox="1"/>
            <p:nvPr/>
          </p:nvSpPr>
          <p:spPr>
            <a:xfrm>
              <a:off x="1818166" y="4024587"/>
              <a:ext cx="1434777" cy="307777"/>
            </a:xfrm>
            <a:prstGeom prst="rect">
              <a:avLst/>
            </a:prstGeom>
            <a:solidFill>
              <a:schemeClr val="bg1"/>
            </a:solidFill>
          </p:spPr>
          <p:txBody>
            <a:bodyPr wrap="none" rtlCol="0">
              <a:spAutoFit/>
            </a:bodyPr>
            <a:lstStyle/>
            <a:p>
              <a:r>
                <a:rPr lang="uk-UA" sz="1400" b="1" dirty="0">
                  <a:solidFill>
                    <a:schemeClr val="tx1">
                      <a:lumMod val="75000"/>
                      <a:lumOff val="25000"/>
                    </a:schemeClr>
                  </a:solidFill>
                  <a:latin typeface="Sylfaen" panose="010A0502050306030303" pitchFamily="18" charset="0"/>
                </a:rPr>
                <a:t>Пасовище</a:t>
              </a:r>
              <a:r>
                <a:rPr lang="en-GB" sz="1400" b="1" dirty="0">
                  <a:solidFill>
                    <a:schemeClr val="tx1">
                      <a:lumMod val="75000"/>
                      <a:lumOff val="25000"/>
                    </a:schemeClr>
                  </a:solidFill>
                  <a:latin typeface="Sylfaen" panose="010A0502050306030303" pitchFamily="18" charset="0"/>
                </a:rPr>
                <a:t> </a:t>
              </a:r>
              <a:r>
                <a:rPr lang="en-US" sz="1400" b="1" dirty="0">
                  <a:solidFill>
                    <a:schemeClr val="tx1">
                      <a:lumMod val="75000"/>
                      <a:lumOff val="25000"/>
                    </a:schemeClr>
                  </a:solidFill>
                  <a:latin typeface="Sylfaen" panose="010A0502050306030303" pitchFamily="18" charset="0"/>
                </a:rPr>
                <a:t> – 7.8%</a:t>
              </a:r>
            </a:p>
          </p:txBody>
        </p:sp>
        <p:sp>
          <p:nvSpPr>
            <p:cNvPr id="14" name="TextBox 13">
              <a:extLst>
                <a:ext uri="{FF2B5EF4-FFF2-40B4-BE49-F238E27FC236}">
                  <a16:creationId xmlns:a16="http://schemas.microsoft.com/office/drawing/2014/main" id="{003755EB-8EEC-475F-9B62-22A0D0C7F0D6}"/>
                </a:ext>
              </a:extLst>
            </p:cNvPr>
            <p:cNvSpPr txBox="1"/>
            <p:nvPr/>
          </p:nvSpPr>
          <p:spPr>
            <a:xfrm>
              <a:off x="1816244" y="4620309"/>
              <a:ext cx="2581783" cy="307777"/>
            </a:xfrm>
            <a:prstGeom prst="rect">
              <a:avLst/>
            </a:prstGeom>
            <a:solidFill>
              <a:schemeClr val="bg1"/>
            </a:solidFill>
          </p:spPr>
          <p:txBody>
            <a:bodyPr wrap="none" rtlCol="0">
              <a:spAutoFit/>
            </a:bodyPr>
            <a:lstStyle/>
            <a:p>
              <a:r>
                <a:rPr lang="uk-UA" sz="1400" b="1" dirty="0">
                  <a:solidFill>
                    <a:schemeClr val="tx1">
                      <a:lumMod val="75000"/>
                      <a:lumOff val="25000"/>
                    </a:schemeClr>
                  </a:solidFill>
                  <a:latin typeface="Sylfaen" panose="010A0502050306030303" pitchFamily="18" charset="0"/>
                </a:rPr>
                <a:t>Пошкоджений пожежею ліс</a:t>
              </a:r>
              <a:r>
                <a:rPr lang="en-GB" sz="1400" b="1" dirty="0">
                  <a:solidFill>
                    <a:schemeClr val="tx1">
                      <a:lumMod val="75000"/>
                      <a:lumOff val="25000"/>
                    </a:schemeClr>
                  </a:solidFill>
                  <a:latin typeface="Sylfaen" panose="010A0502050306030303" pitchFamily="18" charset="0"/>
                </a:rPr>
                <a:t> </a:t>
              </a:r>
              <a:r>
                <a:rPr lang="en-US" sz="1400" b="1" dirty="0">
                  <a:solidFill>
                    <a:schemeClr val="tx1">
                      <a:lumMod val="75000"/>
                      <a:lumOff val="25000"/>
                    </a:schemeClr>
                  </a:solidFill>
                  <a:latin typeface="Sylfaen" panose="010A0502050306030303" pitchFamily="18" charset="0"/>
                </a:rPr>
                <a:t>– 1%</a:t>
              </a:r>
            </a:p>
          </p:txBody>
        </p:sp>
        <p:sp>
          <p:nvSpPr>
            <p:cNvPr id="15" name="TextBox 14">
              <a:extLst>
                <a:ext uri="{FF2B5EF4-FFF2-40B4-BE49-F238E27FC236}">
                  <a16:creationId xmlns:a16="http://schemas.microsoft.com/office/drawing/2014/main" id="{D84CCB7C-2D40-46AE-A2FC-1421CB478761}"/>
                </a:ext>
              </a:extLst>
            </p:cNvPr>
            <p:cNvSpPr txBox="1"/>
            <p:nvPr/>
          </p:nvSpPr>
          <p:spPr>
            <a:xfrm>
              <a:off x="1816244" y="5192813"/>
              <a:ext cx="996990" cy="307777"/>
            </a:xfrm>
            <a:prstGeom prst="rect">
              <a:avLst/>
            </a:prstGeom>
            <a:solidFill>
              <a:schemeClr val="bg1"/>
            </a:solidFill>
          </p:spPr>
          <p:txBody>
            <a:bodyPr wrap="none" rtlCol="0">
              <a:spAutoFit/>
            </a:bodyPr>
            <a:lstStyle/>
            <a:p>
              <a:r>
                <a:rPr lang="uk-UA" sz="1400" b="1" dirty="0">
                  <a:solidFill>
                    <a:schemeClr val="tx1">
                      <a:lumMod val="75000"/>
                      <a:lumOff val="25000"/>
                    </a:schemeClr>
                  </a:solidFill>
                  <a:latin typeface="Sylfaen" panose="010A0502050306030303" pitchFamily="18" charset="0"/>
                </a:rPr>
                <a:t>Інші</a:t>
              </a:r>
              <a:r>
                <a:rPr lang="en-US" sz="1400" b="1" dirty="0">
                  <a:solidFill>
                    <a:schemeClr val="tx1">
                      <a:lumMod val="75000"/>
                      <a:lumOff val="25000"/>
                    </a:schemeClr>
                  </a:solidFill>
                  <a:latin typeface="Sylfaen" panose="010A0502050306030303" pitchFamily="18" charset="0"/>
                </a:rPr>
                <a:t> – 0.7%</a:t>
              </a:r>
            </a:p>
          </p:txBody>
        </p:sp>
      </p:grpSp>
    </p:spTree>
    <p:extLst>
      <p:ext uri="{BB962C8B-B14F-4D97-AF65-F5344CB8AC3E}">
        <p14:creationId xmlns:p14="http://schemas.microsoft.com/office/powerpoint/2010/main" val="2173810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F2D5D-37EA-F0AE-69E0-E3B33D7C8F27}"/>
              </a:ext>
            </a:extLst>
          </p:cNvPr>
          <p:cNvSpPr txBox="1"/>
          <p:nvPr/>
        </p:nvSpPr>
        <p:spPr>
          <a:xfrm>
            <a:off x="3669219" y="375537"/>
            <a:ext cx="3839513" cy="461665"/>
          </a:xfrm>
          <a:prstGeom prst="rect">
            <a:avLst/>
          </a:prstGeom>
          <a:noFill/>
        </p:spPr>
        <p:txBody>
          <a:bodyPr wrap="none" rtlCol="0">
            <a:spAutoFit/>
          </a:bodyPr>
          <a:lstStyle/>
          <a:p>
            <a:r>
              <a:rPr lang="uk-UA" sz="2400" b="1" dirty="0">
                <a:effectLst>
                  <a:outerShdw blurRad="38100" dist="38100" dir="2700000" algn="tl">
                    <a:srgbClr val="000000">
                      <a:alpha val="43137"/>
                    </a:srgbClr>
                  </a:outerShdw>
                </a:effectLst>
                <a:latin typeface="Sylfaen" panose="010A0502050306030303" pitchFamily="18" charset="0"/>
              </a:rPr>
              <a:t>Потенціал регенерації лісу</a:t>
            </a:r>
            <a:endParaRPr lang="en-US" sz="2400" b="1" dirty="0">
              <a:effectLst>
                <a:outerShdw blurRad="38100" dist="38100" dir="2700000" algn="tl">
                  <a:srgbClr val="000000">
                    <a:alpha val="43137"/>
                  </a:srgbClr>
                </a:outerShdw>
              </a:effectLst>
              <a:latin typeface="Sylfaen" panose="010A0502050306030303" pitchFamily="18" charset="0"/>
            </a:endParaRPr>
          </a:p>
        </p:txBody>
      </p:sp>
      <p:graphicFrame>
        <p:nvGraphicFramePr>
          <p:cNvPr id="7" name="Chart 6">
            <a:extLst>
              <a:ext uri="{FF2B5EF4-FFF2-40B4-BE49-F238E27FC236}">
                <a16:creationId xmlns:a16="http://schemas.microsoft.com/office/drawing/2014/main" id="{812B281E-311E-B834-9C00-9549D4E1BFFE}"/>
              </a:ext>
            </a:extLst>
          </p:cNvPr>
          <p:cNvGraphicFramePr>
            <a:graphicFrameLocks/>
          </p:cNvGraphicFramePr>
          <p:nvPr/>
        </p:nvGraphicFramePr>
        <p:xfrm>
          <a:off x="2842243" y="6452524"/>
          <a:ext cx="5479037" cy="45148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89AB911-E45D-F992-3A60-0EB66F722A2E}"/>
              </a:ext>
            </a:extLst>
          </p:cNvPr>
          <p:cNvSpPr txBox="1"/>
          <p:nvPr/>
        </p:nvSpPr>
        <p:spPr>
          <a:xfrm>
            <a:off x="8022211" y="1861242"/>
            <a:ext cx="3638746" cy="584775"/>
          </a:xfrm>
          <a:prstGeom prst="rect">
            <a:avLst/>
          </a:prstGeom>
          <a:noFill/>
        </p:spPr>
        <p:txBody>
          <a:bodyPr wrap="square">
            <a:spAutoFit/>
          </a:bodyPr>
          <a:lstStyle/>
          <a:p>
            <a:pPr algn="ctr"/>
            <a:r>
              <a:rPr lang="ru-RU" sz="1600" dirty="0">
                <a:latin typeface="Sylfaen" panose="010A0502050306030303" pitchFamily="18" charset="0"/>
              </a:rPr>
              <a:t>Поточний приріст деревини становить 6 кубометрів на 1 га</a:t>
            </a:r>
            <a:endParaRPr lang="en-US" sz="1600" dirty="0">
              <a:latin typeface="Sylfaen" panose="010A0502050306030303" pitchFamily="18" charset="0"/>
            </a:endParaRPr>
          </a:p>
        </p:txBody>
      </p:sp>
      <p:pic>
        <p:nvPicPr>
          <p:cNvPr id="9" name="Picture 8">
            <a:extLst>
              <a:ext uri="{FF2B5EF4-FFF2-40B4-BE49-F238E27FC236}">
                <a16:creationId xmlns:a16="http://schemas.microsoft.com/office/drawing/2014/main" id="{5644735A-0428-D4BB-F4EA-D264E9957A6B}"/>
              </a:ext>
            </a:extLst>
          </p:cNvPr>
          <p:cNvPicPr>
            <a:picLocks noChangeAspect="1"/>
          </p:cNvPicPr>
          <p:nvPr/>
        </p:nvPicPr>
        <p:blipFill rotWithShape="1">
          <a:blip r:embed="rId3">
            <a:extLst>
              <a:ext uri="{28A0092B-C50C-407E-A947-70E740481C1C}">
                <a14:useLocalDpi xmlns:a14="http://schemas.microsoft.com/office/drawing/2010/main" val="0"/>
              </a:ext>
            </a:extLst>
          </a:blip>
          <a:srcRect l="12919" r="15347"/>
          <a:stretch/>
        </p:blipFill>
        <p:spPr>
          <a:xfrm>
            <a:off x="7603742" y="2613830"/>
            <a:ext cx="4318184" cy="2187065"/>
          </a:xfrm>
          <a:prstGeom prst="rect">
            <a:avLst/>
          </a:prstGeom>
        </p:spPr>
      </p:pic>
      <p:pic>
        <p:nvPicPr>
          <p:cNvPr id="10" name="Picture 9">
            <a:extLst>
              <a:ext uri="{FF2B5EF4-FFF2-40B4-BE49-F238E27FC236}">
                <a16:creationId xmlns:a16="http://schemas.microsoft.com/office/drawing/2014/main" id="{7D795DA1-3407-D59E-6AD8-A3929D8DC1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4549" y="1714499"/>
            <a:ext cx="2368626" cy="4188726"/>
          </a:xfrm>
          <a:prstGeom prst="rect">
            <a:avLst/>
          </a:prstGeom>
        </p:spPr>
      </p:pic>
      <p:graphicFrame>
        <p:nvGraphicFramePr>
          <p:cNvPr id="8" name="Chart 7"/>
          <p:cNvGraphicFramePr/>
          <p:nvPr>
            <p:extLst>
              <p:ext uri="{D42A27DB-BD31-4B8C-83A1-F6EECF244321}">
                <p14:modId xmlns:p14="http://schemas.microsoft.com/office/powerpoint/2010/main" val="2008967921"/>
              </p:ext>
            </p:extLst>
          </p:nvPr>
        </p:nvGraphicFramePr>
        <p:xfrm>
          <a:off x="2172677" y="1498727"/>
          <a:ext cx="6179127" cy="46697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31095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7C5593-4D69-8D94-DD35-77380FD96CE9}"/>
              </a:ext>
            </a:extLst>
          </p:cNvPr>
          <p:cNvSpPr txBox="1"/>
          <p:nvPr/>
        </p:nvSpPr>
        <p:spPr>
          <a:xfrm>
            <a:off x="2085772" y="2844225"/>
            <a:ext cx="8020455" cy="584775"/>
          </a:xfrm>
          <a:prstGeom prst="rect">
            <a:avLst/>
          </a:prstGeom>
          <a:noFill/>
        </p:spPr>
        <p:txBody>
          <a:bodyPr wrap="square" rtlCol="0">
            <a:spAutoFit/>
          </a:bodyPr>
          <a:lstStyle/>
          <a:p>
            <a:pPr algn="ctr"/>
            <a:r>
              <a:rPr lang="uk-UA" sz="3200" b="1" dirty="0">
                <a:effectLst>
                  <a:outerShdw blurRad="38100" dist="38100" dir="2700000" algn="tl">
                    <a:srgbClr val="000000">
                      <a:alpha val="43137"/>
                    </a:srgbClr>
                  </a:outerShdw>
                </a:effectLst>
              </a:rPr>
              <a:t>Основні майбутні перспективи</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2745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8"/>
          <p:cNvSpPr txBox="1">
            <a:spLocks noChangeArrowheads="1"/>
          </p:cNvSpPr>
          <p:nvPr/>
        </p:nvSpPr>
        <p:spPr bwMode="auto">
          <a:xfrm>
            <a:off x="313509" y="2364081"/>
            <a:ext cx="5310736" cy="275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Міністерство звернулося до уряду Німеччини </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(2015)</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uk-UA"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Вербальна нота, Меморандум</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 (2017)</a:t>
            </a:r>
          </a:p>
          <a:p>
            <a:pPr marL="339725" marR="0" lvl="0" indent="0" algn="just" defTabSz="914400" rtl="0" eaLnBrk="1" fontAlgn="auto" latinLnBrk="0" hangingPunct="1">
              <a:lnSpc>
                <a:spcPct val="100000"/>
              </a:lnSpc>
              <a:spcBef>
                <a:spcPts val="0"/>
              </a:spcBef>
              <a:spcAft>
                <a:spcPts val="0"/>
              </a:spcAft>
              <a:buClrTx/>
              <a:buSzTx/>
              <a:buFontTx/>
              <a:buNone/>
              <a:tabLst/>
              <a:defRPr/>
            </a:pPr>
            <a:endPar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39725"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39725"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39725" marR="0" lvl="0" indent="0" algn="just" defTabSz="914400" rtl="0" eaLnBrk="1" fontAlgn="auto" latinLnBrk="0" hangingPunct="1">
              <a:lnSpc>
                <a:spcPct val="100000"/>
              </a:lnSpc>
              <a:spcBef>
                <a:spcPts val="0"/>
              </a:spcBef>
              <a:spcAft>
                <a:spcPts val="0"/>
              </a:spcAft>
              <a:buClrTx/>
              <a:buSzTx/>
              <a:buFontTx/>
              <a:buNone/>
              <a:tabLst/>
              <a:defRPr/>
            </a:pPr>
            <a:endPar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uk-UA"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Цільова група </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a:t>
            </a:r>
            <a:r>
              <a:rPr kumimoji="0" lang="uk-UA"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Червень</a:t>
            </a:r>
            <a:r>
              <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 2017</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uk-UA"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Зміни в законодавстві</a:t>
            </a:r>
            <a:endPar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ka-GE" altLang="en-US" sz="18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altLang="en-US" sz="18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p:txBody>
      </p:sp>
      <p:sp>
        <p:nvSpPr>
          <p:cNvPr id="5" name="Title 1"/>
          <p:cNvSpPr txBox="1">
            <a:spLocks/>
          </p:cNvSpPr>
          <p:nvPr/>
        </p:nvSpPr>
        <p:spPr bwMode="auto">
          <a:xfrm>
            <a:off x="2152650" y="365125"/>
            <a:ext cx="7886700" cy="615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ylfaen" panose="010A0502050306030303" pitchFamily="18" charset="0"/>
                <a:ea typeface="+mj-ea"/>
                <a:cs typeface="+mj-cs"/>
              </a:rPr>
              <a:t>Національна інвентаризація лісів</a:t>
            </a:r>
            <a:endParaRPr kumimoji="0" lang="en-US"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ylfaen" panose="010A0502050306030303" pitchFamily="18" charset="0"/>
              <a:ea typeface="+mj-ea"/>
              <a:cs typeface="+mj-cs"/>
            </a:endParaRPr>
          </a:p>
        </p:txBody>
      </p:sp>
      <p:pic>
        <p:nvPicPr>
          <p:cNvPr id="3" name="Google Shape;93;p1">
            <a:extLst>
              <a:ext uri="{FF2B5EF4-FFF2-40B4-BE49-F238E27FC236}">
                <a16:creationId xmlns:a16="http://schemas.microsoft.com/office/drawing/2014/main" id="{E73484A3-FF67-DC28-EF28-4924D0F40790}"/>
              </a:ext>
            </a:extLst>
          </p:cNvPr>
          <p:cNvPicPr preferRelativeResize="0"/>
          <p:nvPr/>
        </p:nvPicPr>
        <p:blipFill rotWithShape="1">
          <a:blip r:embed="rId3">
            <a:alphaModFix/>
          </a:blip>
          <a:srcRect/>
          <a:stretch/>
        </p:blipFill>
        <p:spPr>
          <a:xfrm>
            <a:off x="5983658" y="1851337"/>
            <a:ext cx="1249857" cy="1223736"/>
          </a:xfrm>
          <a:prstGeom prst="rect">
            <a:avLst/>
          </a:prstGeom>
          <a:noFill/>
          <a:ln>
            <a:noFill/>
          </a:ln>
        </p:spPr>
      </p:pic>
      <p:pic>
        <p:nvPicPr>
          <p:cNvPr id="4" name="Picture 3">
            <a:extLst>
              <a:ext uri="{FF2B5EF4-FFF2-40B4-BE49-F238E27FC236}">
                <a16:creationId xmlns:a16="http://schemas.microsoft.com/office/drawing/2014/main" id="{65ED4009-0A3B-B246-5202-47170BFE1B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4245" y="3536830"/>
            <a:ext cx="2348813" cy="1701225"/>
          </a:xfrm>
          <a:prstGeom prst="rect">
            <a:avLst/>
          </a:prstGeom>
        </p:spPr>
      </p:pic>
      <p:pic>
        <p:nvPicPr>
          <p:cNvPr id="6" name="Picture 5">
            <a:extLst>
              <a:ext uri="{FF2B5EF4-FFF2-40B4-BE49-F238E27FC236}">
                <a16:creationId xmlns:a16="http://schemas.microsoft.com/office/drawing/2014/main" id="{AD1EFE32-504D-C536-0151-24B2C777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1169" y="3559786"/>
            <a:ext cx="2206522" cy="1616064"/>
          </a:xfrm>
          <a:prstGeom prst="rect">
            <a:avLst/>
          </a:prstGeom>
        </p:spPr>
      </p:pic>
      <p:pic>
        <p:nvPicPr>
          <p:cNvPr id="7" name="Picture 6">
            <a:extLst>
              <a:ext uri="{FF2B5EF4-FFF2-40B4-BE49-F238E27FC236}">
                <a16:creationId xmlns:a16="http://schemas.microsoft.com/office/drawing/2014/main" id="{A99D013C-FAAB-6B9C-30B7-689110E4930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49377" y="1935377"/>
            <a:ext cx="2357628" cy="918972"/>
          </a:xfrm>
          <a:prstGeom prst="rect">
            <a:avLst/>
          </a:prstGeom>
        </p:spPr>
      </p:pic>
    </p:spTree>
    <p:extLst>
      <p:ext uri="{BB962C8B-B14F-4D97-AF65-F5344CB8AC3E}">
        <p14:creationId xmlns:p14="http://schemas.microsoft.com/office/powerpoint/2010/main" val="112368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BFDDCD-6252-80DD-6B64-E80768C0930F}"/>
              </a:ext>
            </a:extLst>
          </p:cNvPr>
          <p:cNvSpPr txBox="1"/>
          <p:nvPr/>
        </p:nvSpPr>
        <p:spPr>
          <a:xfrm>
            <a:off x="3009246" y="183215"/>
            <a:ext cx="6173508" cy="830997"/>
          </a:xfrm>
          <a:prstGeom prst="rect">
            <a:avLst/>
          </a:prstGeom>
          <a:noFill/>
        </p:spPr>
        <p:txBody>
          <a:bodyPr wrap="square" rtlCol="0">
            <a:spAutoFit/>
          </a:bodyPr>
          <a:lstStyle/>
          <a:p>
            <a:pPr algn="ctr"/>
            <a:r>
              <a:rPr lang="ru-RU" sz="2400" b="1" dirty="0">
                <a:effectLst>
                  <a:outerShdw blurRad="38100" dist="38100" dir="2700000" algn="tl">
                    <a:srgbClr val="000000">
                      <a:alpha val="43137"/>
                    </a:srgbClr>
                  </a:outerShdw>
                </a:effectLst>
                <a:latin typeface="Sylfaen" panose="010A0502050306030303" pitchFamily="18" charset="0"/>
              </a:rPr>
              <a:t>Ліс на тимчасово окупованих територіях Грузії</a:t>
            </a:r>
            <a:endParaRPr lang="en-US" sz="2400" b="1" dirty="0">
              <a:effectLst>
                <a:outerShdw blurRad="38100" dist="38100" dir="2700000" algn="tl">
                  <a:srgbClr val="000000">
                    <a:alpha val="43137"/>
                  </a:srgbClr>
                </a:outerShdw>
              </a:effectLst>
              <a:latin typeface="Sylfaen" panose="010A0502050306030303" pitchFamily="18" charset="0"/>
            </a:endParaRPr>
          </a:p>
        </p:txBody>
      </p:sp>
      <p:pic>
        <p:nvPicPr>
          <p:cNvPr id="9" name="Picture 8">
            <a:extLst>
              <a:ext uri="{FF2B5EF4-FFF2-40B4-BE49-F238E27FC236}">
                <a16:creationId xmlns:a16="http://schemas.microsoft.com/office/drawing/2014/main" id="{1A22ADB3-B980-91DA-D830-3FF52BCF3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544" y="3156496"/>
            <a:ext cx="6621301" cy="3518289"/>
          </a:xfrm>
          <a:prstGeom prst="rect">
            <a:avLst/>
          </a:prstGeom>
        </p:spPr>
      </p:pic>
      <p:sp>
        <p:nvSpPr>
          <p:cNvPr id="12" name="TextBox 11">
            <a:extLst>
              <a:ext uri="{FF2B5EF4-FFF2-40B4-BE49-F238E27FC236}">
                <a16:creationId xmlns:a16="http://schemas.microsoft.com/office/drawing/2014/main" id="{FB7B762F-3C4D-3BD0-508A-34155A1E3172}"/>
              </a:ext>
            </a:extLst>
          </p:cNvPr>
          <p:cNvSpPr txBox="1"/>
          <p:nvPr/>
        </p:nvSpPr>
        <p:spPr>
          <a:xfrm>
            <a:off x="6061784" y="1410780"/>
            <a:ext cx="1675718" cy="1015663"/>
          </a:xfrm>
          <a:prstGeom prst="rect">
            <a:avLst/>
          </a:prstGeom>
          <a:noFill/>
        </p:spPr>
        <p:txBody>
          <a:bodyPr wrap="square">
            <a:spAutoFit/>
          </a:bodyPr>
          <a:lstStyle/>
          <a:p>
            <a:r>
              <a:rPr lang="uk-UA" sz="2000" u="sng" dirty="0">
                <a:latin typeface="Sylfaen" panose="010A0502050306030303" pitchFamily="18" charset="0"/>
              </a:rPr>
              <a:t>Карта розміщень деревостану</a:t>
            </a:r>
            <a:endParaRPr lang="en-US" sz="2000" u="sng" dirty="0">
              <a:latin typeface="Sylfaen" panose="010A0502050306030303" pitchFamily="18" charset="0"/>
            </a:endParaRPr>
          </a:p>
        </p:txBody>
      </p:sp>
      <p:pic>
        <p:nvPicPr>
          <p:cNvPr id="16" name="Picture 15">
            <a:extLst>
              <a:ext uri="{FF2B5EF4-FFF2-40B4-BE49-F238E27FC236}">
                <a16:creationId xmlns:a16="http://schemas.microsoft.com/office/drawing/2014/main" id="{E13EC5E9-A310-F751-FD2D-B3DAF67C4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295" y="771976"/>
            <a:ext cx="2057400" cy="2257425"/>
          </a:xfrm>
          <a:prstGeom prst="rect">
            <a:avLst/>
          </a:prstGeom>
        </p:spPr>
      </p:pic>
      <p:pic>
        <p:nvPicPr>
          <p:cNvPr id="18" name="Picture 17">
            <a:extLst>
              <a:ext uri="{FF2B5EF4-FFF2-40B4-BE49-F238E27FC236}">
                <a16:creationId xmlns:a16="http://schemas.microsoft.com/office/drawing/2014/main" id="{FFCF6E34-6188-2B41-0A46-59214A6AF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005" y="977084"/>
            <a:ext cx="2295525" cy="1485900"/>
          </a:xfrm>
          <a:prstGeom prst="rect">
            <a:avLst/>
          </a:prstGeom>
        </p:spPr>
      </p:pic>
      <p:sp>
        <p:nvSpPr>
          <p:cNvPr id="19" name="Arrow: Right 18">
            <a:extLst>
              <a:ext uri="{FF2B5EF4-FFF2-40B4-BE49-F238E27FC236}">
                <a16:creationId xmlns:a16="http://schemas.microsoft.com/office/drawing/2014/main" id="{AD7C1176-2604-4A1D-4DA5-4B1D694BCBA3}"/>
              </a:ext>
            </a:extLst>
          </p:cNvPr>
          <p:cNvSpPr/>
          <p:nvPr/>
        </p:nvSpPr>
        <p:spPr>
          <a:xfrm rot="3423671" flipV="1">
            <a:off x="3416265" y="3330305"/>
            <a:ext cx="2211640" cy="177038"/>
          </a:xfrm>
          <a:prstGeom prst="rightArrow">
            <a:avLst/>
          </a:prstGeom>
          <a:solidFill>
            <a:srgbClr val="F0D8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C6D2ABB9-C555-F452-B406-0F8A81E10A4D}"/>
              </a:ext>
            </a:extLst>
          </p:cNvPr>
          <p:cNvSpPr/>
          <p:nvPr/>
        </p:nvSpPr>
        <p:spPr>
          <a:xfrm rot="7786503" flipV="1">
            <a:off x="6264775" y="3616580"/>
            <a:ext cx="3273872" cy="174521"/>
          </a:xfrm>
          <a:prstGeom prst="rightArrow">
            <a:avLst/>
          </a:prstGeom>
          <a:solidFill>
            <a:srgbClr val="F0D8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082835B9-C2E5-8165-A18D-F3105DE397E1}"/>
              </a:ext>
            </a:extLst>
          </p:cNvPr>
          <p:cNvSpPr/>
          <p:nvPr/>
        </p:nvSpPr>
        <p:spPr>
          <a:xfrm>
            <a:off x="7477909" y="1570406"/>
            <a:ext cx="698406" cy="184666"/>
          </a:xfrm>
          <a:prstGeom prst="rightArrow">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a16="http://schemas.microsoft.com/office/drawing/2014/main" id="{15B50D82-516E-FA83-FA70-870F9CE54ACF}"/>
              </a:ext>
            </a:extLst>
          </p:cNvPr>
          <p:cNvSpPr/>
          <p:nvPr/>
        </p:nvSpPr>
        <p:spPr>
          <a:xfrm rot="10800000">
            <a:off x="5282510" y="1556302"/>
            <a:ext cx="698406" cy="184666"/>
          </a:xfrm>
          <a:prstGeom prst="rightArrow">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246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OSDA Forest Monitoring: Software For Forestry Management">
            <a:extLst>
              <a:ext uri="{FF2B5EF4-FFF2-40B4-BE49-F238E27FC236}">
                <a16:creationId xmlns:a16="http://schemas.microsoft.com/office/drawing/2014/main" id="{0129F033-BC6F-E28C-E29B-8D9AF7F3A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063" y="1022041"/>
            <a:ext cx="701992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E5B47D-0448-1C3E-7016-5185FFB31493}"/>
              </a:ext>
            </a:extLst>
          </p:cNvPr>
          <p:cNvSpPr txBox="1"/>
          <p:nvPr/>
        </p:nvSpPr>
        <p:spPr>
          <a:xfrm>
            <a:off x="3227078" y="273709"/>
            <a:ext cx="4421403" cy="461665"/>
          </a:xfrm>
          <a:prstGeom prst="rect">
            <a:avLst/>
          </a:prstGeom>
          <a:noFill/>
        </p:spPr>
        <p:txBody>
          <a:bodyPr wrap="none" rtlCol="0">
            <a:spAutoFit/>
          </a:bodyPr>
          <a:lstStyle/>
          <a:p>
            <a:pPr algn="ctr"/>
            <a:r>
              <a:rPr lang="uk-UA" sz="2400" b="1" dirty="0">
                <a:effectLst>
                  <a:outerShdw blurRad="38100" dist="38100" dir="2700000" algn="tl">
                    <a:srgbClr val="000000">
                      <a:alpha val="43137"/>
                    </a:srgbClr>
                  </a:outerShdw>
                </a:effectLst>
                <a:latin typeface="Sylfaen" panose="010A0502050306030303" pitchFamily="18" charset="0"/>
              </a:rPr>
              <a:t>Безперервний моніторинг лісів</a:t>
            </a:r>
            <a:endParaRPr lang="en-US" sz="2400" b="1" dirty="0">
              <a:effectLst>
                <a:outerShdw blurRad="38100" dist="38100" dir="2700000" algn="tl">
                  <a:srgbClr val="000000">
                    <a:alpha val="43137"/>
                  </a:srgbClr>
                </a:outerShdw>
              </a:effectLst>
              <a:latin typeface="Sylfaen" panose="010A0502050306030303" pitchFamily="18" charset="0"/>
            </a:endParaRPr>
          </a:p>
        </p:txBody>
      </p:sp>
      <p:sp>
        <p:nvSpPr>
          <p:cNvPr id="6" name="TextBox 5">
            <a:extLst>
              <a:ext uri="{FF2B5EF4-FFF2-40B4-BE49-F238E27FC236}">
                <a16:creationId xmlns:a16="http://schemas.microsoft.com/office/drawing/2014/main" id="{1EF28A82-BB89-F702-9114-20E3F85703D4}"/>
              </a:ext>
            </a:extLst>
          </p:cNvPr>
          <p:cNvSpPr txBox="1"/>
          <p:nvPr/>
        </p:nvSpPr>
        <p:spPr>
          <a:xfrm>
            <a:off x="216208" y="1164304"/>
            <a:ext cx="8989962" cy="923330"/>
          </a:xfrm>
          <a:prstGeom prst="rect">
            <a:avLst/>
          </a:prstGeom>
          <a:noFill/>
        </p:spPr>
        <p:txBody>
          <a:bodyPr wrap="none" rtlCol="0">
            <a:spAutoFit/>
          </a:bodyPr>
          <a:lstStyle/>
          <a:p>
            <a:r>
              <a:rPr lang="ru-RU" dirty="0">
                <a:latin typeface="Sylfaen" panose="010A0502050306030303" pitchFamily="18" charset="0"/>
              </a:rPr>
              <a:t>Планування та проведення чергового циклу Національної інвентаризації лісів (НІЛ) </a:t>
            </a:r>
            <a:r>
              <a:rPr lang="en-US" dirty="0">
                <a:latin typeface="Sylfaen" panose="010A0502050306030303" pitchFamily="18" charset="0"/>
              </a:rPr>
              <a:t>) </a:t>
            </a:r>
            <a:endParaRPr lang="ka-GE" dirty="0">
              <a:latin typeface="Sylfaen" panose="010A0502050306030303" pitchFamily="18" charset="0"/>
            </a:endParaRPr>
          </a:p>
          <a:p>
            <a:endParaRPr lang="ka-GE" dirty="0">
              <a:latin typeface="Sylfaen" panose="010A0502050306030303" pitchFamily="18" charset="0"/>
            </a:endParaRPr>
          </a:p>
          <a:p>
            <a:pPr marL="285750" indent="-285750">
              <a:buFont typeface="Arial" panose="020B0604020202020204" pitchFamily="34" charset="0"/>
              <a:buChar char="•"/>
            </a:pPr>
            <a:r>
              <a:rPr lang="ru-RU" dirty="0">
                <a:latin typeface="Sylfaen" panose="010A0502050306030303" pitchFamily="18" charset="0"/>
              </a:rPr>
              <a:t>Спостереження за поточними змінами в лісі</a:t>
            </a:r>
            <a:endParaRPr lang="en-US" dirty="0">
              <a:latin typeface="Sylfaen" panose="010A0502050306030303" pitchFamily="18" charset="0"/>
            </a:endParaRPr>
          </a:p>
        </p:txBody>
      </p:sp>
      <p:sp>
        <p:nvSpPr>
          <p:cNvPr id="3" name="TextBox 2">
            <a:extLst>
              <a:ext uri="{FF2B5EF4-FFF2-40B4-BE49-F238E27FC236}">
                <a16:creationId xmlns:a16="http://schemas.microsoft.com/office/drawing/2014/main" id="{DD30F873-7827-282E-35B8-33386AF9B90C}"/>
              </a:ext>
            </a:extLst>
          </p:cNvPr>
          <p:cNvSpPr txBox="1"/>
          <p:nvPr/>
        </p:nvSpPr>
        <p:spPr>
          <a:xfrm>
            <a:off x="270197" y="5405218"/>
            <a:ext cx="6726448" cy="369332"/>
          </a:xfrm>
          <a:prstGeom prst="rect">
            <a:avLst/>
          </a:prstGeom>
          <a:noFill/>
        </p:spPr>
        <p:txBody>
          <a:bodyPr wrap="square">
            <a:spAutoFit/>
          </a:bodyPr>
          <a:lstStyle/>
          <a:p>
            <a:pPr marL="285750" indent="-285750">
              <a:buFont typeface="Arial" panose="020B0604020202020204" pitchFamily="34" charset="0"/>
              <a:buChar char="•"/>
            </a:pPr>
            <a:r>
              <a:rPr lang="uk-UA" dirty="0">
                <a:latin typeface="Sylfaen" panose="010A0502050306030303" pitchFamily="18" charset="0"/>
              </a:rPr>
              <a:t>Оцінка прийнятих політичних рішень</a:t>
            </a:r>
            <a:endParaRPr lang="ka-GE" dirty="0">
              <a:latin typeface="Sylfaen" panose="010A0502050306030303" pitchFamily="18" charset="0"/>
            </a:endParaRPr>
          </a:p>
        </p:txBody>
      </p:sp>
    </p:spTree>
    <p:extLst>
      <p:ext uri="{BB962C8B-B14F-4D97-AF65-F5344CB8AC3E}">
        <p14:creationId xmlns:p14="http://schemas.microsoft.com/office/powerpoint/2010/main" val="2977300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E828E-1C6F-4FCB-ABA9-4DD80A77D18D}"/>
              </a:ext>
            </a:extLst>
          </p:cNvPr>
          <p:cNvPicPr>
            <a:picLocks noChangeAspect="1"/>
          </p:cNvPicPr>
          <p:nvPr/>
        </p:nvPicPr>
        <p:blipFill>
          <a:blip r:embed="rId2"/>
          <a:stretch>
            <a:fillRect/>
          </a:stretch>
        </p:blipFill>
        <p:spPr>
          <a:xfrm>
            <a:off x="1528955" y="2825435"/>
            <a:ext cx="8793395" cy="3700127"/>
          </a:xfrm>
          <a:prstGeom prst="rect">
            <a:avLst/>
          </a:prstGeom>
        </p:spPr>
      </p:pic>
      <p:sp>
        <p:nvSpPr>
          <p:cNvPr id="4" name="Rectangle 3">
            <a:extLst>
              <a:ext uri="{FF2B5EF4-FFF2-40B4-BE49-F238E27FC236}">
                <a16:creationId xmlns:a16="http://schemas.microsoft.com/office/drawing/2014/main" id="{CA5A1332-AEB5-40D9-A8BA-C8479E3197A0}"/>
              </a:ext>
            </a:extLst>
          </p:cNvPr>
          <p:cNvSpPr/>
          <p:nvPr/>
        </p:nvSpPr>
        <p:spPr>
          <a:xfrm>
            <a:off x="4108166" y="680348"/>
            <a:ext cx="3616696" cy="707886"/>
          </a:xfrm>
          <a:prstGeom prst="rect">
            <a:avLst/>
          </a:prstGeom>
        </p:spPr>
        <p:txBody>
          <a:bodyPr wrap="none">
            <a:spAutoFit/>
          </a:bodyPr>
          <a:lstStyle/>
          <a:p>
            <a:pPr algn="ctr"/>
            <a:r>
              <a:rPr lang="uk-UA" sz="4000" b="1" dirty="0">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Times New Roman" panose="02020603050405020304" pitchFamily="18" charset="0"/>
              </a:rPr>
              <a:t>Дякую за увагу</a:t>
            </a:r>
            <a:endParaRPr lang="en-US" sz="4000" dirty="0">
              <a:effectLst>
                <a:outerShdw blurRad="38100" dist="38100" dir="2700000" algn="tl">
                  <a:srgbClr val="000000">
                    <a:alpha val="43137"/>
                  </a:srgbClr>
                </a:outerShdw>
              </a:effectLst>
              <a:latin typeface="Sylfaen" panose="010A0502050306030303" pitchFamily="18" charset="0"/>
            </a:endParaRPr>
          </a:p>
        </p:txBody>
      </p:sp>
      <p:pic>
        <p:nvPicPr>
          <p:cNvPr id="7" name="Picture 6">
            <a:extLst>
              <a:ext uri="{FF2B5EF4-FFF2-40B4-BE49-F238E27FC236}">
                <a16:creationId xmlns:a16="http://schemas.microsoft.com/office/drawing/2014/main" id="{4556AD7B-CDEF-4868-AF91-A38F02ECB3B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23912" y="1768038"/>
            <a:ext cx="1410958" cy="782624"/>
          </a:xfrm>
          <a:prstGeom prst="rect">
            <a:avLst/>
          </a:prstGeom>
        </p:spPr>
      </p:pic>
    </p:spTree>
    <p:extLst>
      <p:ext uri="{BB962C8B-B14F-4D97-AF65-F5344CB8AC3E}">
        <p14:creationId xmlns:p14="http://schemas.microsoft.com/office/powerpoint/2010/main" val="385942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4446B-71E1-4610-9E49-B1409A158425}"/>
              </a:ext>
            </a:extLst>
          </p:cNvPr>
          <p:cNvSpPr/>
          <p:nvPr/>
        </p:nvSpPr>
        <p:spPr>
          <a:xfrm>
            <a:off x="1946633" y="187477"/>
            <a:ext cx="8076250" cy="461665"/>
          </a:xfrm>
          <a:prstGeom prst="rect">
            <a:avLst/>
          </a:prstGeom>
        </p:spPr>
        <p:txBody>
          <a:bodyPr wrap="none">
            <a:spAutoFit/>
          </a:bodyPr>
          <a:lstStyle/>
          <a:p>
            <a:pPr algn="ctr"/>
            <a:r>
              <a:rPr lang="uk-UA" altLang="en-US" sz="2400" b="1" dirty="0">
                <a:effectLst>
                  <a:outerShdw blurRad="38100" dist="38100" dir="2700000" algn="tl">
                    <a:srgbClr val="000000">
                      <a:alpha val="43137"/>
                    </a:srgbClr>
                  </a:outerShdw>
                </a:effectLst>
                <a:latin typeface="Sylfaen" panose="010A0502050306030303" pitchFamily="18" charset="0"/>
                <a:ea typeface="+mj-ea"/>
                <a:cs typeface="+mj-cs"/>
              </a:rPr>
              <a:t>Важливість та цілі національної інвентаризації лісів </a:t>
            </a:r>
            <a:r>
              <a:rPr lang="en-US" altLang="en-US" sz="2400" b="1" dirty="0">
                <a:effectLst>
                  <a:outerShdw blurRad="38100" dist="38100" dir="2700000" algn="tl">
                    <a:srgbClr val="000000">
                      <a:alpha val="43137"/>
                    </a:srgbClr>
                  </a:outerShdw>
                </a:effectLst>
                <a:latin typeface="Sylfaen" panose="010A0502050306030303" pitchFamily="18" charset="0"/>
                <a:ea typeface="+mj-ea"/>
                <a:cs typeface="+mj-cs"/>
              </a:rPr>
              <a:t>(</a:t>
            </a:r>
            <a:r>
              <a:rPr lang="uk-UA" altLang="en-US" sz="2400" b="1" dirty="0">
                <a:effectLst>
                  <a:outerShdw blurRad="38100" dist="38100" dir="2700000" algn="tl">
                    <a:srgbClr val="000000">
                      <a:alpha val="43137"/>
                    </a:srgbClr>
                  </a:outerShdw>
                </a:effectLst>
                <a:latin typeface="Sylfaen" panose="010A0502050306030303" pitchFamily="18" charset="0"/>
                <a:ea typeface="+mj-ea"/>
                <a:cs typeface="+mj-cs"/>
              </a:rPr>
              <a:t>Н</a:t>
            </a:r>
            <a:r>
              <a:rPr lang="en-US" altLang="en-US" sz="2400" b="1" dirty="0">
                <a:effectLst>
                  <a:outerShdw blurRad="38100" dist="38100" dir="2700000" algn="tl">
                    <a:srgbClr val="000000">
                      <a:alpha val="43137"/>
                    </a:srgbClr>
                  </a:outerShdw>
                </a:effectLst>
                <a:latin typeface="Sylfaen" panose="010A0502050306030303" pitchFamily="18" charset="0"/>
                <a:ea typeface="+mj-ea"/>
                <a:cs typeface="+mj-cs"/>
              </a:rPr>
              <a:t>I</a:t>
            </a:r>
            <a:r>
              <a:rPr lang="uk-UA" altLang="en-US" sz="2400" b="1" dirty="0">
                <a:effectLst>
                  <a:outerShdw blurRad="38100" dist="38100" dir="2700000" algn="tl">
                    <a:srgbClr val="000000">
                      <a:alpha val="43137"/>
                    </a:srgbClr>
                  </a:outerShdw>
                </a:effectLst>
                <a:latin typeface="Sylfaen" panose="010A0502050306030303" pitchFamily="18" charset="0"/>
                <a:ea typeface="+mj-ea"/>
                <a:cs typeface="+mj-cs"/>
              </a:rPr>
              <a:t>Л</a:t>
            </a:r>
            <a:r>
              <a:rPr lang="en-US" altLang="en-US" sz="2400" b="1" dirty="0">
                <a:effectLst>
                  <a:outerShdw blurRad="38100" dist="38100" dir="2700000" algn="tl">
                    <a:srgbClr val="000000">
                      <a:alpha val="43137"/>
                    </a:srgbClr>
                  </a:outerShdw>
                </a:effectLst>
                <a:latin typeface="Sylfaen" panose="010A0502050306030303" pitchFamily="18" charset="0"/>
                <a:ea typeface="+mj-ea"/>
                <a:cs typeface="+mj-cs"/>
              </a:rPr>
              <a:t>)</a:t>
            </a:r>
          </a:p>
        </p:txBody>
      </p:sp>
      <p:sp>
        <p:nvSpPr>
          <p:cNvPr id="5" name="TextBox 4">
            <a:extLst>
              <a:ext uri="{FF2B5EF4-FFF2-40B4-BE49-F238E27FC236}">
                <a16:creationId xmlns:a16="http://schemas.microsoft.com/office/drawing/2014/main" id="{285579E4-2B3E-DCAF-6F0F-0F248544862D}"/>
              </a:ext>
            </a:extLst>
          </p:cNvPr>
          <p:cNvSpPr txBox="1"/>
          <p:nvPr/>
        </p:nvSpPr>
        <p:spPr>
          <a:xfrm>
            <a:off x="1223902" y="1146598"/>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a:t>
            </a:r>
            <a:r>
              <a:rPr lang="ru-RU" kern="0" dirty="0">
                <a:solidFill>
                  <a:srgbClr val="000000"/>
                </a:solidFill>
                <a:latin typeface="Sylfaen" panose="010A0502050306030303" pitchFamily="18" charset="0"/>
                <a:ea typeface="Calibri" panose="020F0502020204030204" pitchFamily="34" charset="0"/>
                <a:cs typeface="BPGDejaVuSans"/>
              </a:rPr>
              <a:t>Отримати актуальну інформацію про якісні та кількісні характеристики лісів Грузії</a:t>
            </a:r>
            <a:r>
              <a:rPr lang="en-US" sz="1800" kern="0" dirty="0">
                <a:solidFill>
                  <a:srgbClr val="000000"/>
                </a:solidFill>
                <a:effectLst/>
                <a:latin typeface="Sylfaen" panose="010A0502050306030303" pitchFamily="18" charset="0"/>
                <a:ea typeface="Calibri" panose="020F0502020204030204" pitchFamily="34" charset="0"/>
                <a:cs typeface="BPGDejaVuSans"/>
              </a:rPr>
              <a:t>.</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AE5B7C0-15C2-5F0A-EBC3-D6AEC76F110A}"/>
              </a:ext>
            </a:extLst>
          </p:cNvPr>
          <p:cNvSpPr txBox="1"/>
          <p:nvPr/>
        </p:nvSpPr>
        <p:spPr>
          <a:xfrm>
            <a:off x="1997107" y="2203531"/>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a:t>
            </a:r>
            <a:r>
              <a:rPr lang="uk-UA" sz="1800" kern="0" dirty="0">
                <a:solidFill>
                  <a:srgbClr val="000000"/>
                </a:solidFill>
                <a:effectLst/>
                <a:latin typeface="Sylfaen" panose="010A0502050306030303" pitchFamily="18" charset="0"/>
                <a:ea typeface="Calibri" panose="020F0502020204030204" pitchFamily="34" charset="0"/>
                <a:cs typeface="BPGDejaVuSans"/>
              </a:rPr>
              <a:t> </a:t>
            </a:r>
            <a:r>
              <a:rPr lang="ru-RU" sz="1800" kern="0" dirty="0">
                <a:solidFill>
                  <a:srgbClr val="000000"/>
                </a:solidFill>
                <a:effectLst/>
                <a:latin typeface="Sylfaen" panose="010A0502050306030303" pitchFamily="18" charset="0"/>
                <a:ea typeface="Calibri" panose="020F0502020204030204" pitchFamily="34" charset="0"/>
                <a:cs typeface="BPGDejaVuSans"/>
              </a:rPr>
              <a:t>Створити постійну мережу відбору проб для безперервного моніторингу характеристик лісу</a:t>
            </a:r>
            <a:r>
              <a:rPr lang="en-US" sz="1800" kern="0" dirty="0">
                <a:solidFill>
                  <a:srgbClr val="000000"/>
                </a:solidFill>
                <a:effectLst/>
                <a:latin typeface="Sylfaen" panose="010A0502050306030303" pitchFamily="18" charset="0"/>
                <a:ea typeface="Calibri" panose="020F0502020204030204" pitchFamily="34" charset="0"/>
                <a:cs typeface="BPGDejaVuSans"/>
              </a:rPr>
              <a:t>.</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7EB75DB-5EC1-812E-7D8B-A002DBCACD2A}"/>
              </a:ext>
            </a:extLst>
          </p:cNvPr>
          <p:cNvSpPr txBox="1"/>
          <p:nvPr/>
        </p:nvSpPr>
        <p:spPr>
          <a:xfrm>
            <a:off x="2972020" y="3411942"/>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a:t>
            </a:r>
            <a:r>
              <a:rPr lang="ru-RU" sz="1800" kern="0" dirty="0">
                <a:solidFill>
                  <a:srgbClr val="000000"/>
                </a:solidFill>
                <a:effectLst/>
                <a:latin typeface="Sylfaen" panose="010A0502050306030303" pitchFamily="18" charset="0"/>
                <a:ea typeface="Calibri" panose="020F0502020204030204" pitchFamily="34" charset="0"/>
                <a:cs typeface="BPGDejaVuSans"/>
              </a:rPr>
              <a:t>Надавати достовірну інформацію тим, хто приймає політичні та стратегічні рішення</a:t>
            </a:r>
            <a:r>
              <a:rPr lang="en-US" sz="1800" kern="0" dirty="0">
                <a:solidFill>
                  <a:srgbClr val="000000"/>
                </a:solidFill>
                <a:effectLst/>
                <a:latin typeface="Sylfaen" panose="010A0502050306030303" pitchFamily="18" charset="0"/>
                <a:ea typeface="Calibri" panose="020F0502020204030204" pitchFamily="34" charset="0"/>
                <a:cs typeface="BPGDejaVuSans"/>
              </a:rPr>
              <a:t>.</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390F620-E094-16C2-9217-E16944A07A8D}"/>
              </a:ext>
            </a:extLst>
          </p:cNvPr>
          <p:cNvSpPr txBox="1"/>
          <p:nvPr/>
        </p:nvSpPr>
        <p:spPr>
          <a:xfrm>
            <a:off x="4062352" y="4620353"/>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a:t>
            </a:r>
            <a:r>
              <a:rPr lang="ru-RU" sz="1800" kern="0" dirty="0">
                <a:solidFill>
                  <a:srgbClr val="000000"/>
                </a:solidFill>
                <a:effectLst/>
                <a:latin typeface="Sylfaen" panose="010A0502050306030303" pitchFamily="18" charset="0"/>
                <a:ea typeface="Calibri" panose="020F0502020204030204" pitchFamily="34" charset="0"/>
                <a:cs typeface="BPGDejaVuSans"/>
              </a:rPr>
              <a:t>Звітувати на національному, регіональному та міжнародному рівнях</a:t>
            </a:r>
            <a:r>
              <a:rPr lang="en-US" sz="1800" kern="0" dirty="0">
                <a:solidFill>
                  <a:srgbClr val="000000"/>
                </a:solidFill>
                <a:effectLst/>
                <a:latin typeface="Sylfaen" panose="010A0502050306030303" pitchFamily="18" charset="0"/>
                <a:ea typeface="Calibri" panose="020F0502020204030204" pitchFamily="34" charset="0"/>
                <a:cs typeface="BPGDejaVuSans"/>
              </a:rPr>
              <a:t>.</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374E24D-EE61-C2FC-7295-C8734A220F8F}"/>
              </a:ext>
            </a:extLst>
          </p:cNvPr>
          <p:cNvSpPr txBox="1"/>
          <p:nvPr/>
        </p:nvSpPr>
        <p:spPr>
          <a:xfrm>
            <a:off x="5207329" y="5532401"/>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a:t>
            </a:r>
            <a:r>
              <a:rPr lang="ru-RU" sz="1800" kern="0">
                <a:solidFill>
                  <a:srgbClr val="000000"/>
                </a:solidFill>
                <a:effectLst/>
                <a:latin typeface="Sylfaen" panose="010A0502050306030303" pitchFamily="18" charset="0"/>
                <a:ea typeface="Calibri" panose="020F0502020204030204" pitchFamily="34" charset="0"/>
                <a:cs typeface="BPGDejaVuSans"/>
              </a:rPr>
              <a:t>Сприяти </a:t>
            </a:r>
            <a:r>
              <a:rPr lang="ru-RU" sz="1800" kern="0" dirty="0">
                <a:solidFill>
                  <a:srgbClr val="000000"/>
                </a:solidFill>
                <a:effectLst/>
                <a:latin typeface="Sylfaen" panose="010A0502050306030303" pitchFamily="18" charset="0"/>
                <a:ea typeface="Calibri" panose="020F0502020204030204" pitchFamily="34" charset="0"/>
                <a:cs typeface="BPGDejaVuSans"/>
              </a:rPr>
              <a:t>науковим дослідженням та зміцнення науково-дослідних установ</a:t>
            </a:r>
            <a:r>
              <a:rPr lang="en-US" sz="1800" kern="0" dirty="0">
                <a:solidFill>
                  <a:srgbClr val="000000"/>
                </a:solidFill>
                <a:effectLst/>
                <a:latin typeface="Sylfaen" panose="010A0502050306030303" pitchFamily="18" charset="0"/>
                <a:ea typeface="Calibri" panose="020F0502020204030204" pitchFamily="34" charset="0"/>
                <a:cs typeface="BPGDejaVuSans"/>
              </a:rPr>
              <a:t>.</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482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2882BFC-EB24-CB56-FDA7-A648D20AE4D6}"/>
              </a:ext>
            </a:extLst>
          </p:cNvPr>
          <p:cNvGrpSpPr/>
          <p:nvPr/>
        </p:nvGrpSpPr>
        <p:grpSpPr>
          <a:xfrm>
            <a:off x="321739" y="1949043"/>
            <a:ext cx="11045148" cy="4615410"/>
            <a:chOff x="321739" y="1949043"/>
            <a:chExt cx="11045148" cy="4615410"/>
          </a:xfrm>
        </p:grpSpPr>
        <p:pic>
          <p:nvPicPr>
            <p:cNvPr id="8" name="Picture 7">
              <a:extLst>
                <a:ext uri="{FF2B5EF4-FFF2-40B4-BE49-F238E27FC236}">
                  <a16:creationId xmlns:a16="http://schemas.microsoft.com/office/drawing/2014/main" id="{2D5EC9EE-664D-AE15-AC85-AF1822F574BD}"/>
                </a:ext>
              </a:extLst>
            </p:cNvPr>
            <p:cNvPicPr>
              <a:picLocks noChangeAspect="1"/>
            </p:cNvPicPr>
            <p:nvPr/>
          </p:nvPicPr>
          <p:blipFill rotWithShape="1">
            <a:blip r:embed="rId2">
              <a:extLst>
                <a:ext uri="{28A0092B-C50C-407E-A947-70E740481C1C}">
                  <a14:useLocalDpi xmlns:a14="http://schemas.microsoft.com/office/drawing/2010/main" val="0"/>
                </a:ext>
              </a:extLst>
            </a:blip>
            <a:srcRect l="6555" t="17869" r="11324" b="15739"/>
            <a:stretch/>
          </p:blipFill>
          <p:spPr>
            <a:xfrm>
              <a:off x="321739" y="1949043"/>
              <a:ext cx="8896689" cy="4615410"/>
            </a:xfrm>
            <a:prstGeom prst="rect">
              <a:avLst/>
            </a:prstGeom>
          </p:spPr>
        </p:pic>
        <p:grpSp>
          <p:nvGrpSpPr>
            <p:cNvPr id="14" name="Group 13">
              <a:extLst>
                <a:ext uri="{FF2B5EF4-FFF2-40B4-BE49-F238E27FC236}">
                  <a16:creationId xmlns:a16="http://schemas.microsoft.com/office/drawing/2014/main" id="{45078509-D70B-D445-1F7A-0F5616974CF9}"/>
                </a:ext>
              </a:extLst>
            </p:cNvPr>
            <p:cNvGrpSpPr/>
            <p:nvPr/>
          </p:nvGrpSpPr>
          <p:grpSpPr>
            <a:xfrm>
              <a:off x="9846223" y="5665291"/>
              <a:ext cx="1520664" cy="369332"/>
              <a:chOff x="10122670" y="4835951"/>
              <a:chExt cx="1520664" cy="369332"/>
            </a:xfrm>
          </p:grpSpPr>
          <p:sp>
            <p:nvSpPr>
              <p:cNvPr id="12" name="TextBox 11">
                <a:extLst>
                  <a:ext uri="{FF2B5EF4-FFF2-40B4-BE49-F238E27FC236}">
                    <a16:creationId xmlns:a16="http://schemas.microsoft.com/office/drawing/2014/main" id="{38D4F41A-B6BF-C3A0-F1E8-410526ECB8DF}"/>
                  </a:ext>
                </a:extLst>
              </p:cNvPr>
              <p:cNvSpPr txBox="1"/>
              <p:nvPr/>
            </p:nvSpPr>
            <p:spPr>
              <a:xfrm>
                <a:off x="10162095" y="4835951"/>
                <a:ext cx="1481239" cy="369332"/>
              </a:xfrm>
              <a:prstGeom prst="rect">
                <a:avLst/>
              </a:prstGeom>
              <a:noFill/>
            </p:spPr>
            <p:txBody>
              <a:bodyPr wrap="none" rtlCol="0">
                <a:spAutoFit/>
              </a:bodyPr>
              <a:lstStyle/>
              <a:p>
                <a:r>
                  <a:rPr lang="ka-GE" dirty="0"/>
                  <a:t>- </a:t>
                </a:r>
                <a:r>
                  <a:rPr lang="en-US" dirty="0"/>
                  <a:t>5375 cluster</a:t>
                </a:r>
              </a:p>
            </p:txBody>
          </p:sp>
          <p:sp>
            <p:nvSpPr>
              <p:cNvPr id="13" name="Flowchart: Connector 12">
                <a:extLst>
                  <a:ext uri="{FF2B5EF4-FFF2-40B4-BE49-F238E27FC236}">
                    <a16:creationId xmlns:a16="http://schemas.microsoft.com/office/drawing/2014/main" id="{EB6F8575-ED13-F747-A035-ACA530C8F3B7}"/>
                  </a:ext>
                </a:extLst>
              </p:cNvPr>
              <p:cNvSpPr/>
              <p:nvPr/>
            </p:nvSpPr>
            <p:spPr>
              <a:xfrm>
                <a:off x="10122670" y="5001852"/>
                <a:ext cx="45719" cy="5656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4" name="TextBox 3"/>
          <p:cNvSpPr txBox="1"/>
          <p:nvPr/>
        </p:nvSpPr>
        <p:spPr>
          <a:xfrm>
            <a:off x="2240279" y="238016"/>
            <a:ext cx="9121503"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         </a:t>
            </a:r>
            <a:r>
              <a:rPr lang="ru-RU" sz="2400" b="1" dirty="0">
                <a:effectLst>
                  <a:outerShdw blurRad="38100" dist="38100" dir="2700000" algn="tl">
                    <a:srgbClr val="000000">
                      <a:alpha val="43137"/>
                    </a:srgbClr>
                  </a:outerShdw>
                </a:effectLst>
                <a:latin typeface="Sylfaen" panose="010A0502050306030303" pitchFamily="18" charset="0"/>
              </a:rPr>
              <a:t>Дослідницький напрямок Національна інвентаризація лісів</a:t>
            </a:r>
            <a:endParaRPr lang="en-US" sz="2400" b="1" dirty="0">
              <a:effectLst>
                <a:outerShdw blurRad="38100" dist="38100" dir="2700000" algn="tl">
                  <a:srgbClr val="000000">
                    <a:alpha val="43137"/>
                  </a:srgbClr>
                </a:outerShdw>
              </a:effectLst>
              <a:latin typeface="Sylfaen" panose="010A0502050306030303" pitchFamily="18" charset="0"/>
            </a:endParaRPr>
          </a:p>
        </p:txBody>
      </p:sp>
      <p:grpSp>
        <p:nvGrpSpPr>
          <p:cNvPr id="19" name="Group 18">
            <a:extLst>
              <a:ext uri="{FF2B5EF4-FFF2-40B4-BE49-F238E27FC236}">
                <a16:creationId xmlns:a16="http://schemas.microsoft.com/office/drawing/2014/main" id="{83327AC1-E53C-8C2F-54FF-EABB12F7834A}"/>
              </a:ext>
            </a:extLst>
          </p:cNvPr>
          <p:cNvGrpSpPr/>
          <p:nvPr/>
        </p:nvGrpSpPr>
        <p:grpSpPr>
          <a:xfrm>
            <a:off x="373498" y="1893693"/>
            <a:ext cx="11272256" cy="4887797"/>
            <a:chOff x="364672" y="1885405"/>
            <a:chExt cx="11272256" cy="4887797"/>
          </a:xfrm>
        </p:grpSpPr>
        <p:grpSp>
          <p:nvGrpSpPr>
            <p:cNvPr id="3" name="Group 2">
              <a:extLst>
                <a:ext uri="{FF2B5EF4-FFF2-40B4-BE49-F238E27FC236}">
                  <a16:creationId xmlns:a16="http://schemas.microsoft.com/office/drawing/2014/main" id="{198740C1-876E-E13C-F73F-B511DE255600}"/>
                </a:ext>
              </a:extLst>
            </p:cNvPr>
            <p:cNvGrpSpPr/>
            <p:nvPr/>
          </p:nvGrpSpPr>
          <p:grpSpPr>
            <a:xfrm>
              <a:off x="364672" y="1885405"/>
              <a:ext cx="8832915" cy="4887797"/>
              <a:chOff x="851487" y="1007979"/>
              <a:chExt cx="9351034" cy="5275420"/>
            </a:xfrm>
          </p:grpSpPr>
          <p:pic>
            <p:nvPicPr>
              <p:cNvPr id="6" name="Picture 5">
                <a:extLst>
                  <a:ext uri="{FF2B5EF4-FFF2-40B4-BE49-F238E27FC236}">
                    <a16:creationId xmlns:a16="http://schemas.microsoft.com/office/drawing/2014/main" id="{D51C7353-A5E9-2A36-04B7-76A81F7318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4" t="4334" r="1909" b="18742"/>
              <a:stretch/>
            </p:blipFill>
            <p:spPr>
              <a:xfrm>
                <a:off x="851487" y="1007979"/>
                <a:ext cx="9351034" cy="5275420"/>
              </a:xfrm>
              <a:prstGeom prst="rect">
                <a:avLst/>
              </a:prstGeom>
            </p:spPr>
          </p:pic>
          <p:sp>
            <p:nvSpPr>
              <p:cNvPr id="7" name="Rectangle 6">
                <a:extLst>
                  <a:ext uri="{FF2B5EF4-FFF2-40B4-BE49-F238E27FC236}">
                    <a16:creationId xmlns:a16="http://schemas.microsoft.com/office/drawing/2014/main" id="{542D9481-6AFB-8B2B-CEA5-371C22EDE5AE}"/>
                  </a:ext>
                </a:extLst>
              </p:cNvPr>
              <p:cNvSpPr/>
              <p:nvPr/>
            </p:nvSpPr>
            <p:spPr>
              <a:xfrm>
                <a:off x="8669547" y="1811547"/>
                <a:ext cx="983411" cy="681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87426CA6-4367-E7BB-ED59-8D35FB9AEB9F}"/>
                </a:ext>
              </a:extLst>
            </p:cNvPr>
            <p:cNvGrpSpPr/>
            <p:nvPr/>
          </p:nvGrpSpPr>
          <p:grpSpPr>
            <a:xfrm>
              <a:off x="9842792" y="5673927"/>
              <a:ext cx="1794136" cy="369332"/>
              <a:chOff x="9885322" y="5057239"/>
              <a:chExt cx="1794136" cy="369332"/>
            </a:xfrm>
          </p:grpSpPr>
          <p:sp>
            <p:nvSpPr>
              <p:cNvPr id="9" name="TextBox 8">
                <a:extLst>
                  <a:ext uri="{FF2B5EF4-FFF2-40B4-BE49-F238E27FC236}">
                    <a16:creationId xmlns:a16="http://schemas.microsoft.com/office/drawing/2014/main" id="{EAD4756A-8DD7-0692-BDF7-97B0C0C2524F}"/>
                  </a:ext>
                </a:extLst>
              </p:cNvPr>
              <p:cNvSpPr txBox="1"/>
              <p:nvPr/>
            </p:nvSpPr>
            <p:spPr>
              <a:xfrm>
                <a:off x="9945137" y="5057239"/>
                <a:ext cx="1734321" cy="369332"/>
              </a:xfrm>
              <a:prstGeom prst="rect">
                <a:avLst/>
              </a:prstGeom>
              <a:solidFill>
                <a:schemeClr val="bg1"/>
              </a:solidFill>
            </p:spPr>
            <p:txBody>
              <a:bodyPr wrap="none" rtlCol="0">
                <a:spAutoFit/>
              </a:bodyPr>
              <a:lstStyle/>
              <a:p>
                <a:r>
                  <a:rPr lang="ka-GE" dirty="0"/>
                  <a:t>- </a:t>
                </a:r>
                <a:r>
                  <a:rPr lang="en-US" dirty="0"/>
                  <a:t>2702 </a:t>
                </a:r>
                <a:r>
                  <a:rPr lang="uk-UA" dirty="0"/>
                  <a:t>кластери</a:t>
                </a:r>
                <a:endParaRPr lang="en-US" dirty="0"/>
              </a:p>
            </p:txBody>
          </p:sp>
          <p:sp>
            <p:nvSpPr>
              <p:cNvPr id="2" name="Flowchart: Connector 1">
                <a:extLst>
                  <a:ext uri="{FF2B5EF4-FFF2-40B4-BE49-F238E27FC236}">
                    <a16:creationId xmlns:a16="http://schemas.microsoft.com/office/drawing/2014/main" id="{6BDCD884-D4C1-B7EF-A4E9-45BE1D379A1A}"/>
                  </a:ext>
                </a:extLst>
              </p:cNvPr>
              <p:cNvSpPr/>
              <p:nvPr/>
            </p:nvSpPr>
            <p:spPr>
              <a:xfrm>
                <a:off x="9885322" y="5209076"/>
                <a:ext cx="45719" cy="56561"/>
              </a:xfrm>
              <a:prstGeom prst="flowChartConnector">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23" name="TextBox 22">
            <a:extLst>
              <a:ext uri="{FF2B5EF4-FFF2-40B4-BE49-F238E27FC236}">
                <a16:creationId xmlns:a16="http://schemas.microsoft.com/office/drawing/2014/main" id="{DEDA4665-33DF-24BB-0152-C57483F896DA}"/>
              </a:ext>
            </a:extLst>
          </p:cNvPr>
          <p:cNvSpPr txBox="1"/>
          <p:nvPr/>
        </p:nvSpPr>
        <p:spPr>
          <a:xfrm>
            <a:off x="497072" y="1128180"/>
            <a:ext cx="2543839" cy="646331"/>
          </a:xfrm>
          <a:prstGeom prst="rect">
            <a:avLst/>
          </a:prstGeom>
          <a:noFill/>
        </p:spPr>
        <p:txBody>
          <a:bodyPr wrap="square">
            <a:spAutoFit/>
          </a:bodyPr>
          <a:lstStyle/>
          <a:p>
            <a:pPr marL="0" marR="0" lvl="0" indent="0" algn="ctr" rtl="0">
              <a:spcBef>
                <a:spcPts val="0"/>
              </a:spcBef>
              <a:spcAft>
                <a:spcPts val="0"/>
              </a:spcAft>
              <a:buNone/>
            </a:pPr>
            <a:r>
              <a:rPr lang="uk-UA" sz="1800" b="1" dirty="0">
                <a:latin typeface="Sylfaen" panose="010A0502050306030303" pitchFamily="18" charset="0"/>
                <a:ea typeface="Merriweather"/>
                <a:cs typeface="Merriweather"/>
                <a:sym typeface="Merriweather"/>
              </a:rPr>
              <a:t>Розмір сітки Н</a:t>
            </a:r>
            <a:r>
              <a:rPr lang="en-US" sz="1800" b="1" dirty="0">
                <a:latin typeface="Sylfaen" panose="010A0502050306030303" pitchFamily="18" charset="0"/>
                <a:ea typeface="Merriweather"/>
                <a:cs typeface="Merriweather"/>
                <a:sym typeface="Merriweather"/>
              </a:rPr>
              <a:t>I</a:t>
            </a:r>
            <a:r>
              <a:rPr lang="uk-UA" sz="1800" b="1" dirty="0">
                <a:latin typeface="Sylfaen" panose="010A0502050306030303" pitchFamily="18" charset="0"/>
                <a:ea typeface="Merriweather"/>
                <a:cs typeface="Merriweather"/>
                <a:sym typeface="Merriweather"/>
              </a:rPr>
              <a:t>Л</a:t>
            </a:r>
            <a:r>
              <a:rPr lang="en-US" sz="1800" b="1" dirty="0">
                <a:latin typeface="Sylfaen" panose="010A0502050306030303" pitchFamily="18" charset="0"/>
                <a:ea typeface="Merriweather"/>
                <a:cs typeface="Merriweather"/>
                <a:sym typeface="Merriweather"/>
              </a:rPr>
              <a:t>: </a:t>
            </a:r>
            <a:br>
              <a:rPr lang="en-US" sz="1800" b="1" dirty="0">
                <a:latin typeface="Sylfaen" panose="010A0502050306030303" pitchFamily="18" charset="0"/>
                <a:ea typeface="Merriweather"/>
                <a:cs typeface="Merriweather"/>
                <a:sym typeface="Merriweather"/>
              </a:rPr>
            </a:br>
            <a:r>
              <a:rPr lang="en-US" sz="1800" b="1" dirty="0">
                <a:latin typeface="Sylfaen" panose="010A0502050306030303" pitchFamily="18" charset="0"/>
                <a:ea typeface="Merriweather"/>
                <a:cs typeface="Merriweather"/>
                <a:sym typeface="Merriweather"/>
              </a:rPr>
              <a:t>3.6 x 3.6 </a:t>
            </a:r>
            <a:r>
              <a:rPr lang="uk-UA" sz="1800" b="1" dirty="0">
                <a:latin typeface="Sylfaen" panose="010A0502050306030303" pitchFamily="18" charset="0"/>
                <a:ea typeface="Merriweather"/>
                <a:cs typeface="Merriweather"/>
                <a:sym typeface="Merriweather"/>
              </a:rPr>
              <a:t>км</a:t>
            </a:r>
            <a:endParaRPr lang="en-US" sz="1800" b="1" dirty="0">
              <a:latin typeface="Sylfaen" panose="010A0502050306030303" pitchFamily="18" charset="0"/>
              <a:ea typeface="Merriweather"/>
              <a:cs typeface="Merriweather"/>
              <a:sym typeface="Merriweather"/>
            </a:endParaRPr>
          </a:p>
        </p:txBody>
      </p:sp>
    </p:spTree>
    <p:extLst>
      <p:ext uri="{BB962C8B-B14F-4D97-AF65-F5344CB8AC3E}">
        <p14:creationId xmlns:p14="http://schemas.microsoft.com/office/powerpoint/2010/main" val="388481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Abgerundetes Rechteck 4">
            <a:extLst>
              <a:ext uri="{FF2B5EF4-FFF2-40B4-BE49-F238E27FC236}">
                <a16:creationId xmlns:a16="http://schemas.microsoft.com/office/drawing/2014/main" id="{96DF2EA0-8C81-4B9F-B36B-16461F0340D0}"/>
              </a:ext>
            </a:extLst>
          </p:cNvPr>
          <p:cNvSpPr/>
          <p:nvPr/>
        </p:nvSpPr>
        <p:spPr>
          <a:xfrm>
            <a:off x="2976984" y="997254"/>
            <a:ext cx="6238031" cy="626533"/>
          </a:xfrm>
          <a:prstGeom prst="roundRect">
            <a:avLst/>
          </a:prstGeom>
          <a:solidFill>
            <a:schemeClr val="accent1">
              <a:lumMod val="75000"/>
              <a:alpha val="74902"/>
            </a:schemeClr>
          </a:solidFill>
          <a:ln>
            <a:noFill/>
          </a:ln>
        </p:spPr>
        <p:style>
          <a:lnRef idx="2">
            <a:schemeClr val="dk1">
              <a:shade val="50000"/>
            </a:schemeClr>
          </a:lnRef>
          <a:fillRef idx="1002">
            <a:schemeClr val="lt2"/>
          </a:fillRef>
          <a:effectRef idx="0">
            <a:schemeClr val="dk1"/>
          </a:effectRef>
          <a:fontRef idx="minor">
            <a:schemeClr val="lt1"/>
          </a:fontRef>
        </p:style>
        <p:txBody>
          <a:bodyPr rtlCol="0" anchor="ctr"/>
          <a:lstStyle/>
          <a:p>
            <a:pPr algn="ctr"/>
            <a:r>
              <a:rPr lang="uk-UA" dirty="0">
                <a:solidFill>
                  <a:schemeClr val="bg1"/>
                </a:solidFill>
                <a:latin typeface="Sylfaen" panose="010A0502050306030303" pitchFamily="18" charset="0"/>
              </a:rPr>
              <a:t>Документація НІЛ</a:t>
            </a:r>
            <a:endParaRPr lang="de-DE" dirty="0">
              <a:solidFill>
                <a:schemeClr val="bg1"/>
              </a:solidFill>
              <a:latin typeface="Sylfaen" panose="010A0502050306030303" pitchFamily="18" charset="0"/>
            </a:endParaRPr>
          </a:p>
        </p:txBody>
      </p:sp>
      <p:sp>
        <p:nvSpPr>
          <p:cNvPr id="15" name="Abgerundetes Rechteck 5">
            <a:extLst>
              <a:ext uri="{FF2B5EF4-FFF2-40B4-BE49-F238E27FC236}">
                <a16:creationId xmlns:a16="http://schemas.microsoft.com/office/drawing/2014/main" id="{D2D10A9A-76BC-4DEC-A44E-C006E28958A5}"/>
              </a:ext>
            </a:extLst>
          </p:cNvPr>
          <p:cNvSpPr/>
          <p:nvPr/>
        </p:nvSpPr>
        <p:spPr>
          <a:xfrm>
            <a:off x="6642893" y="3317288"/>
            <a:ext cx="4416215" cy="922867"/>
          </a:xfrm>
          <a:prstGeom prst="roundRect">
            <a:avLst/>
          </a:prstGeom>
          <a:solidFill>
            <a:schemeClr val="accent1">
              <a:lumMod val="60000"/>
              <a:lumOff val="40000"/>
              <a:alpha val="74902"/>
            </a:schemeClr>
          </a:solidFill>
          <a:ln>
            <a:noFill/>
          </a:ln>
        </p:spPr>
        <p:style>
          <a:lnRef idx="2">
            <a:schemeClr val="dk1">
              <a:shade val="50000"/>
            </a:schemeClr>
          </a:lnRef>
          <a:fillRef idx="1002">
            <a:schemeClr val="lt2"/>
          </a:fillRef>
          <a:effectRef idx="0">
            <a:schemeClr val="dk1"/>
          </a:effectRef>
          <a:fontRef idx="minor">
            <a:schemeClr val="lt1"/>
          </a:fontRef>
        </p:style>
        <p:txBody>
          <a:bodyPr rtlCol="0" anchor="ctr"/>
          <a:lstStyle/>
          <a:p>
            <a:pPr algn="ctr"/>
            <a:r>
              <a:rPr lang="uk-UA" dirty="0">
                <a:solidFill>
                  <a:schemeClr val="tx1"/>
                </a:solidFill>
                <a:latin typeface="Sylfaen" panose="010A0502050306030303" pitchFamily="18" charset="0"/>
              </a:rPr>
              <a:t>Польовий посібник з національної інвентаризації лісів</a:t>
            </a:r>
            <a:endParaRPr lang="de-DE" dirty="0">
              <a:solidFill>
                <a:schemeClr val="tx1"/>
              </a:solidFill>
              <a:latin typeface="Sylfaen" panose="010A0502050306030303" pitchFamily="18" charset="0"/>
            </a:endParaRPr>
          </a:p>
        </p:txBody>
      </p:sp>
      <p:sp>
        <p:nvSpPr>
          <p:cNvPr id="16" name="Abgerundetes Rechteck 6">
            <a:extLst>
              <a:ext uri="{FF2B5EF4-FFF2-40B4-BE49-F238E27FC236}">
                <a16:creationId xmlns:a16="http://schemas.microsoft.com/office/drawing/2014/main" id="{83166460-A233-4784-9FAB-9EFEE4A14FE2}"/>
              </a:ext>
            </a:extLst>
          </p:cNvPr>
          <p:cNvSpPr/>
          <p:nvPr/>
        </p:nvSpPr>
        <p:spPr>
          <a:xfrm>
            <a:off x="1132892" y="3295325"/>
            <a:ext cx="4284135" cy="922867"/>
          </a:xfrm>
          <a:prstGeom prst="roundRect">
            <a:avLst/>
          </a:prstGeom>
          <a:solidFill>
            <a:schemeClr val="accent1">
              <a:lumMod val="60000"/>
              <a:lumOff val="40000"/>
              <a:alpha val="74902"/>
            </a:schemeClr>
          </a:solidFill>
          <a:ln>
            <a:noFill/>
          </a:ln>
        </p:spPr>
        <p:style>
          <a:lnRef idx="2">
            <a:schemeClr val="dk1">
              <a:shade val="50000"/>
            </a:schemeClr>
          </a:lnRef>
          <a:fillRef idx="1002">
            <a:schemeClr val="lt2"/>
          </a:fillRef>
          <a:effectRef idx="0">
            <a:schemeClr val="dk1"/>
          </a:effectRef>
          <a:fontRef idx="minor">
            <a:schemeClr val="lt1"/>
          </a:fontRef>
        </p:style>
        <p:txBody>
          <a:bodyPr rtlCol="0" anchor="ctr"/>
          <a:lstStyle/>
          <a:p>
            <a:pPr algn="ctr"/>
            <a:r>
              <a:rPr lang="uk-UA" dirty="0">
                <a:solidFill>
                  <a:schemeClr val="tx1"/>
                </a:solidFill>
                <a:latin typeface="Sylfaen" panose="010A0502050306030303" pitchFamily="18" charset="0"/>
              </a:rPr>
              <a:t>Технічні деталі методології (протокол) національної інвентаризації лісів</a:t>
            </a:r>
            <a:endParaRPr lang="de-DE" dirty="0">
              <a:solidFill>
                <a:schemeClr val="tx1"/>
              </a:solidFill>
              <a:latin typeface="Sylfaen" panose="010A0502050306030303" pitchFamily="18" charset="0"/>
            </a:endParaRPr>
          </a:p>
        </p:txBody>
      </p:sp>
      <p:sp>
        <p:nvSpPr>
          <p:cNvPr id="29" name="Abgerundetes Rechteck 21">
            <a:extLst>
              <a:ext uri="{FF2B5EF4-FFF2-40B4-BE49-F238E27FC236}">
                <a16:creationId xmlns:a16="http://schemas.microsoft.com/office/drawing/2014/main" id="{49F02A9C-C7DF-42E2-BDEF-1B17B93C0354}"/>
              </a:ext>
            </a:extLst>
          </p:cNvPr>
          <p:cNvSpPr/>
          <p:nvPr/>
        </p:nvSpPr>
        <p:spPr>
          <a:xfrm>
            <a:off x="4198718" y="2277452"/>
            <a:ext cx="3687307" cy="532062"/>
          </a:xfrm>
          <a:prstGeom prst="roundRect">
            <a:avLst/>
          </a:prstGeom>
          <a:solidFill>
            <a:schemeClr val="tx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uk-UA" dirty="0">
                <a:solidFill>
                  <a:schemeClr val="tx1"/>
                </a:solidFill>
                <a:latin typeface="Sylfaen" panose="010A0502050306030303" pitchFamily="18" charset="0"/>
              </a:rPr>
              <a:t>Інформаційні потреби</a:t>
            </a:r>
            <a:endParaRPr lang="en-US" dirty="0">
              <a:solidFill>
                <a:schemeClr val="tx1"/>
              </a:solidFill>
              <a:latin typeface="Sylfaen" panose="010A0502050306030303" pitchFamily="18" charset="0"/>
            </a:endParaRPr>
          </a:p>
          <a:p>
            <a:pPr algn="ctr"/>
            <a:r>
              <a:rPr lang="ka-GE" dirty="0">
                <a:solidFill>
                  <a:schemeClr val="tx1"/>
                </a:solidFill>
                <a:latin typeface="Sylfaen" panose="010A0502050306030303" pitchFamily="18" charset="0"/>
              </a:rPr>
              <a:t>(</a:t>
            </a:r>
            <a:r>
              <a:rPr lang="en-US" dirty="0">
                <a:solidFill>
                  <a:schemeClr val="tx1"/>
                </a:solidFill>
                <a:latin typeface="Sylfaen" panose="010A0502050306030303" pitchFamily="18" charset="0"/>
              </a:rPr>
              <a:t>Mi</a:t>
            </a:r>
            <a:r>
              <a:rPr lang="uk-UA" dirty="0">
                <a:solidFill>
                  <a:schemeClr val="tx1"/>
                </a:solidFill>
                <a:latin typeface="Sylfaen" panose="010A0502050306030303" pitchFamily="18" charset="0"/>
              </a:rPr>
              <a:t>ністерство</a:t>
            </a:r>
            <a:r>
              <a:rPr lang="ka-GE" dirty="0">
                <a:solidFill>
                  <a:schemeClr val="tx1"/>
                </a:solidFill>
              </a:rPr>
              <a:t>)</a:t>
            </a:r>
            <a:endParaRPr lang="de-DE" dirty="0">
              <a:solidFill>
                <a:schemeClr val="tx1"/>
              </a:solidFill>
            </a:endParaRPr>
          </a:p>
        </p:txBody>
      </p:sp>
      <p:sp>
        <p:nvSpPr>
          <p:cNvPr id="33" name="Abgerundetes Rechteck 4">
            <a:extLst>
              <a:ext uri="{FF2B5EF4-FFF2-40B4-BE49-F238E27FC236}">
                <a16:creationId xmlns:a16="http://schemas.microsoft.com/office/drawing/2014/main" id="{94E9369C-5DBD-4FA8-8E28-153FE8586549}"/>
              </a:ext>
            </a:extLst>
          </p:cNvPr>
          <p:cNvSpPr/>
          <p:nvPr/>
        </p:nvSpPr>
        <p:spPr>
          <a:xfrm>
            <a:off x="3678081" y="135440"/>
            <a:ext cx="4677948" cy="626533"/>
          </a:xfrm>
          <a:prstGeom prst="round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uk-UA" sz="2400" b="1" dirty="0">
                <a:solidFill>
                  <a:schemeClr val="tx1"/>
                </a:solidFill>
                <a:effectLst>
                  <a:outerShdw blurRad="38100" dist="38100" dir="2700000" algn="tl">
                    <a:srgbClr val="000000">
                      <a:alpha val="43137"/>
                    </a:srgbClr>
                  </a:outerShdw>
                </a:effectLst>
                <a:latin typeface="Sylfaen" panose="010A0502050306030303" pitchFamily="18" charset="0"/>
              </a:rPr>
              <a:t>Підготовча робота</a:t>
            </a:r>
            <a:endParaRPr lang="en-US" sz="2400" b="1" i="0" dirty="0">
              <a:solidFill>
                <a:schemeClr val="tx1"/>
              </a:solidFill>
              <a:effectLst>
                <a:outerShdw blurRad="38100" dist="38100" dir="2700000" algn="tl">
                  <a:srgbClr val="000000">
                    <a:alpha val="43137"/>
                  </a:srgbClr>
                </a:outerShdw>
              </a:effectLst>
              <a:latin typeface="Sylfaen" panose="010A0502050306030303" pitchFamily="18" charset="0"/>
            </a:endParaRPr>
          </a:p>
        </p:txBody>
      </p:sp>
      <p:sp>
        <p:nvSpPr>
          <p:cNvPr id="34" name="Arrow: Down 33">
            <a:extLst>
              <a:ext uri="{FF2B5EF4-FFF2-40B4-BE49-F238E27FC236}">
                <a16:creationId xmlns:a16="http://schemas.microsoft.com/office/drawing/2014/main" id="{09120EE6-D465-4CB3-937D-F5D69F9CFD0F}"/>
              </a:ext>
            </a:extLst>
          </p:cNvPr>
          <p:cNvSpPr/>
          <p:nvPr/>
        </p:nvSpPr>
        <p:spPr>
          <a:xfrm>
            <a:off x="5872480" y="1747520"/>
            <a:ext cx="339784" cy="44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645F1B62-66BA-43AA-969B-D3A16B908069}"/>
              </a:ext>
            </a:extLst>
          </p:cNvPr>
          <p:cNvSpPr/>
          <p:nvPr/>
        </p:nvSpPr>
        <p:spPr>
          <a:xfrm rot="2570762">
            <a:off x="4245286" y="2859744"/>
            <a:ext cx="193255" cy="3679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bgerundetes Rechteck 7">
            <a:extLst>
              <a:ext uri="{FF2B5EF4-FFF2-40B4-BE49-F238E27FC236}">
                <a16:creationId xmlns:a16="http://schemas.microsoft.com/office/drawing/2014/main" id="{A2E202DB-CC21-4517-B145-8D756FA35FC1}"/>
              </a:ext>
            </a:extLst>
          </p:cNvPr>
          <p:cNvSpPr/>
          <p:nvPr/>
        </p:nvSpPr>
        <p:spPr>
          <a:xfrm>
            <a:off x="891477" y="4374038"/>
            <a:ext cx="2263597" cy="99065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ylfaen" panose="010A0502050306030303" pitchFamily="18" charset="0"/>
              </a:rPr>
              <a:t>FAO – “</a:t>
            </a:r>
            <a:r>
              <a:rPr lang="de-DE" sz="1600" dirty="0">
                <a:latin typeface="Sylfaen" panose="010A0502050306030303" pitchFamily="18" charset="0"/>
              </a:rPr>
              <a:t>Open Foris“</a:t>
            </a:r>
            <a:r>
              <a:rPr lang="uk-UA" sz="1600" dirty="0">
                <a:latin typeface="Sylfaen" panose="010A0502050306030303" pitchFamily="18" charset="0"/>
              </a:rPr>
              <a:t> модульна методологія</a:t>
            </a:r>
            <a:endParaRPr lang="de-DE" sz="1600" dirty="0">
              <a:latin typeface="Sylfaen" panose="010A0502050306030303" pitchFamily="18" charset="0"/>
            </a:endParaRPr>
          </a:p>
        </p:txBody>
      </p:sp>
      <p:sp>
        <p:nvSpPr>
          <p:cNvPr id="39" name="Abgerundetes Rechteck 8">
            <a:extLst>
              <a:ext uri="{FF2B5EF4-FFF2-40B4-BE49-F238E27FC236}">
                <a16:creationId xmlns:a16="http://schemas.microsoft.com/office/drawing/2014/main" id="{D70971B1-F4D3-4009-9848-22E285070D12}"/>
              </a:ext>
            </a:extLst>
          </p:cNvPr>
          <p:cNvSpPr/>
          <p:nvPr/>
        </p:nvSpPr>
        <p:spPr>
          <a:xfrm>
            <a:off x="3545706" y="4355184"/>
            <a:ext cx="2378908" cy="106923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Sylfaen" panose="010A0502050306030303" pitchFamily="18" charset="0"/>
              </a:rPr>
              <a:t>Посібник з використання польового обладнання</a:t>
            </a:r>
            <a:endParaRPr lang="de-DE" sz="1600" dirty="0">
              <a:latin typeface="Sylfaen" panose="010A0502050306030303" pitchFamily="18" charset="0"/>
            </a:endParaRPr>
          </a:p>
        </p:txBody>
      </p:sp>
      <p:sp>
        <p:nvSpPr>
          <p:cNvPr id="40" name="Abgerundetes Rechteck 9">
            <a:extLst>
              <a:ext uri="{FF2B5EF4-FFF2-40B4-BE49-F238E27FC236}">
                <a16:creationId xmlns:a16="http://schemas.microsoft.com/office/drawing/2014/main" id="{8B2B6862-7271-4004-8D37-2A4A299566F8}"/>
              </a:ext>
            </a:extLst>
          </p:cNvPr>
          <p:cNvSpPr/>
          <p:nvPr/>
        </p:nvSpPr>
        <p:spPr>
          <a:xfrm>
            <a:off x="6789924" y="4355184"/>
            <a:ext cx="2170855" cy="10243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Sylfaen" panose="010A0502050306030303" pitchFamily="18" charset="0"/>
              </a:rPr>
              <a:t>Навчальні модулі для польових груп</a:t>
            </a:r>
            <a:endParaRPr lang="de-DE" sz="1600" dirty="0">
              <a:latin typeface="Sylfaen" panose="010A0502050306030303" pitchFamily="18" charset="0"/>
            </a:endParaRPr>
          </a:p>
        </p:txBody>
      </p:sp>
      <p:sp>
        <p:nvSpPr>
          <p:cNvPr id="41" name="Abgerundetes Rechteck 7">
            <a:extLst>
              <a:ext uri="{FF2B5EF4-FFF2-40B4-BE49-F238E27FC236}">
                <a16:creationId xmlns:a16="http://schemas.microsoft.com/office/drawing/2014/main" id="{793975E1-732B-4872-8BDC-C727EA65C908}"/>
              </a:ext>
            </a:extLst>
          </p:cNvPr>
          <p:cNvSpPr/>
          <p:nvPr/>
        </p:nvSpPr>
        <p:spPr>
          <a:xfrm>
            <a:off x="9351411" y="4336330"/>
            <a:ext cx="2111583" cy="107670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Sylfaen" panose="010A0502050306030303" pitchFamily="18" charset="0"/>
              </a:rPr>
              <a:t>Методологія контролю польових робіт</a:t>
            </a:r>
            <a:endParaRPr lang="de-DE" sz="1600" dirty="0">
              <a:latin typeface="Sylfaen" panose="010A0502050306030303" pitchFamily="18" charset="0"/>
            </a:endParaRPr>
          </a:p>
        </p:txBody>
      </p:sp>
      <p:sp>
        <p:nvSpPr>
          <p:cNvPr id="46" name="Arrow: Down 45">
            <a:extLst>
              <a:ext uri="{FF2B5EF4-FFF2-40B4-BE49-F238E27FC236}">
                <a16:creationId xmlns:a16="http://schemas.microsoft.com/office/drawing/2014/main" id="{11C3C00D-2EF1-40F1-86C9-2B952B1FA534}"/>
              </a:ext>
            </a:extLst>
          </p:cNvPr>
          <p:cNvSpPr/>
          <p:nvPr/>
        </p:nvSpPr>
        <p:spPr>
          <a:xfrm rot="19509497">
            <a:off x="7596883" y="2919810"/>
            <a:ext cx="193255" cy="3679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bgerundetes Rechteck 6">
            <a:extLst>
              <a:ext uri="{FF2B5EF4-FFF2-40B4-BE49-F238E27FC236}">
                <a16:creationId xmlns:a16="http://schemas.microsoft.com/office/drawing/2014/main" id="{8B7B1ACE-5B2D-4D19-8683-0DFC63C913D6}"/>
              </a:ext>
            </a:extLst>
          </p:cNvPr>
          <p:cNvSpPr/>
          <p:nvPr/>
        </p:nvSpPr>
        <p:spPr>
          <a:xfrm>
            <a:off x="4089551" y="5626872"/>
            <a:ext cx="4284135" cy="922867"/>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uk-UA" dirty="0">
                <a:solidFill>
                  <a:schemeClr val="tx1"/>
                </a:solidFill>
                <a:latin typeface="Sylfaen" panose="010A0502050306030303" pitchFamily="18" charset="0"/>
              </a:rPr>
              <a:t>Технічні завдання НІЛ </a:t>
            </a:r>
            <a:r>
              <a:rPr lang="ka-GE" dirty="0">
                <a:solidFill>
                  <a:schemeClr val="tx1"/>
                </a:solidFill>
                <a:latin typeface="Sylfaen" panose="010A0502050306030303" pitchFamily="18" charset="0"/>
              </a:rPr>
              <a:t>(</a:t>
            </a:r>
            <a:r>
              <a:rPr lang="en-US" b="1" i="0" dirty="0">
                <a:solidFill>
                  <a:schemeClr val="tx1"/>
                </a:solidFill>
                <a:effectLst/>
                <a:latin typeface="Sylfaen" panose="010A0502050306030303" pitchFamily="18" charset="0"/>
              </a:rPr>
              <a:t>T</a:t>
            </a:r>
            <a:r>
              <a:rPr lang="uk-UA" b="1" i="0" dirty="0">
                <a:solidFill>
                  <a:schemeClr val="tx1"/>
                </a:solidFill>
                <a:effectLst/>
                <a:latin typeface="Sylfaen" panose="010A0502050306030303" pitchFamily="18" charset="0"/>
              </a:rPr>
              <a:t>З</a:t>
            </a:r>
            <a:r>
              <a:rPr lang="ka-GE" dirty="0">
                <a:solidFill>
                  <a:schemeClr val="tx1"/>
                </a:solidFill>
                <a:latin typeface="Sylfaen" panose="010A0502050306030303" pitchFamily="18" charset="0"/>
              </a:rPr>
              <a:t>)</a:t>
            </a:r>
            <a:endParaRPr lang="de-DE" dirty="0">
              <a:solidFill>
                <a:schemeClr val="tx1"/>
              </a:solidFill>
              <a:latin typeface="Sylfaen" panose="010A0502050306030303" pitchFamily="18" charset="0"/>
            </a:endParaRPr>
          </a:p>
        </p:txBody>
      </p:sp>
    </p:spTree>
    <p:extLst>
      <p:ext uri="{BB962C8B-B14F-4D97-AF65-F5344CB8AC3E}">
        <p14:creationId xmlns:p14="http://schemas.microsoft.com/office/powerpoint/2010/main" val="3232729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AF944D-5C5A-4620-0B59-9C79ACA4E182}"/>
              </a:ext>
            </a:extLst>
          </p:cNvPr>
          <p:cNvSpPr/>
          <p:nvPr/>
        </p:nvSpPr>
        <p:spPr>
          <a:xfrm>
            <a:off x="83976" y="5924939"/>
            <a:ext cx="1380930" cy="867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12;p3">
            <a:extLst>
              <a:ext uri="{FF2B5EF4-FFF2-40B4-BE49-F238E27FC236}">
                <a16:creationId xmlns:a16="http://schemas.microsoft.com/office/drawing/2014/main" id="{6E094027-A38E-5F8D-2BA2-07B668AD6073}"/>
              </a:ext>
            </a:extLst>
          </p:cNvPr>
          <p:cNvPicPr preferRelativeResize="0"/>
          <p:nvPr/>
        </p:nvPicPr>
        <p:blipFill rotWithShape="1">
          <a:blip r:embed="rId3">
            <a:alphaModFix/>
          </a:blip>
          <a:srcRect/>
          <a:stretch/>
        </p:blipFill>
        <p:spPr>
          <a:xfrm>
            <a:off x="0" y="-4598"/>
            <a:ext cx="12192000" cy="2927350"/>
          </a:xfrm>
          <a:prstGeom prst="rect">
            <a:avLst/>
          </a:prstGeom>
          <a:noFill/>
          <a:ln>
            <a:noFill/>
          </a:ln>
        </p:spPr>
      </p:pic>
      <p:sp>
        <p:nvSpPr>
          <p:cNvPr id="5" name="Google Shape;113;p3">
            <a:extLst>
              <a:ext uri="{FF2B5EF4-FFF2-40B4-BE49-F238E27FC236}">
                <a16:creationId xmlns:a16="http://schemas.microsoft.com/office/drawing/2014/main" id="{D2078796-1799-166F-6842-DD9FC8300389}"/>
              </a:ext>
            </a:extLst>
          </p:cNvPr>
          <p:cNvSpPr txBox="1"/>
          <p:nvPr/>
        </p:nvSpPr>
        <p:spPr>
          <a:xfrm>
            <a:off x="2333811" y="58735"/>
            <a:ext cx="7854626" cy="4143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2400"/>
              <a:buFont typeface="Calibri"/>
              <a:buNone/>
            </a:pPr>
            <a:r>
              <a:rPr lang="ru-RU" sz="3200" b="1">
                <a:effectLst>
                  <a:outerShdw blurRad="38100" dist="38100" dir="2700000" algn="tl">
                    <a:srgbClr val="000000">
                      <a:alpha val="43137"/>
                    </a:srgbClr>
                  </a:outerShdw>
                </a:effectLst>
                <a:latin typeface="Sylfaen" panose="010A0502050306030303" pitchFamily="18" charset="0"/>
                <a:ea typeface="Calibri"/>
                <a:cs typeface="Calibri"/>
                <a:sym typeface="Calibri"/>
              </a:rPr>
              <a:t>Дизайн НІЛ кластерів та ділянок вибірки</a:t>
            </a:r>
            <a:endParaRPr sz="3200" b="1" dirty="0">
              <a:effectLst>
                <a:outerShdw blurRad="38100" dist="38100" dir="2700000" algn="tl">
                  <a:srgbClr val="000000">
                    <a:alpha val="43137"/>
                  </a:srgbClr>
                </a:outerShdw>
              </a:effectLst>
              <a:latin typeface="Sylfaen" panose="010A0502050306030303" pitchFamily="18" charset="0"/>
              <a:ea typeface="Calibri"/>
              <a:cs typeface="Calibri"/>
              <a:sym typeface="Calibri"/>
            </a:endParaRPr>
          </a:p>
        </p:txBody>
      </p:sp>
      <p:pic>
        <p:nvPicPr>
          <p:cNvPr id="6" name="Google Shape;114;p3">
            <a:extLst>
              <a:ext uri="{FF2B5EF4-FFF2-40B4-BE49-F238E27FC236}">
                <a16:creationId xmlns:a16="http://schemas.microsoft.com/office/drawing/2014/main" id="{E63F6CB2-BD67-B35D-B65E-0D10328B53BE}"/>
              </a:ext>
            </a:extLst>
          </p:cNvPr>
          <p:cNvPicPr preferRelativeResize="0"/>
          <p:nvPr/>
        </p:nvPicPr>
        <p:blipFill rotWithShape="1">
          <a:blip r:embed="rId4">
            <a:alphaModFix/>
          </a:blip>
          <a:srcRect l="14195" r="14997"/>
          <a:stretch/>
        </p:blipFill>
        <p:spPr>
          <a:xfrm>
            <a:off x="8407849" y="3591813"/>
            <a:ext cx="3574242" cy="3041900"/>
          </a:xfrm>
          <a:prstGeom prst="rect">
            <a:avLst/>
          </a:prstGeom>
          <a:noFill/>
          <a:ln>
            <a:noFill/>
          </a:ln>
        </p:spPr>
      </p:pic>
      <p:sp>
        <p:nvSpPr>
          <p:cNvPr id="7" name="Google Shape;115;p3">
            <a:extLst>
              <a:ext uri="{FF2B5EF4-FFF2-40B4-BE49-F238E27FC236}">
                <a16:creationId xmlns:a16="http://schemas.microsoft.com/office/drawing/2014/main" id="{62BACE89-61F7-A563-85A6-8D6E9920D9FD}"/>
              </a:ext>
            </a:extLst>
          </p:cNvPr>
          <p:cNvSpPr/>
          <p:nvPr/>
        </p:nvSpPr>
        <p:spPr>
          <a:xfrm>
            <a:off x="9063171" y="2951059"/>
            <a:ext cx="3128829" cy="646331"/>
          </a:xfrm>
          <a:prstGeom prst="rect">
            <a:avLst/>
          </a:prstGeom>
          <a:solidFill>
            <a:schemeClr val="bg1">
              <a:alpha val="28627"/>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1800" b="1" dirty="0">
                <a:solidFill>
                  <a:schemeClr val="dk1"/>
                </a:solidFill>
                <a:latin typeface="Sylfaen" panose="010A0502050306030303" pitchFamily="18" charset="0"/>
                <a:ea typeface="Merriweather"/>
                <a:cs typeface="Merriweather"/>
                <a:sym typeface="Merriweather"/>
              </a:rPr>
              <a:t>Кластер, що складається з 3 ділянок вибірки</a:t>
            </a:r>
            <a:endParaRPr lang="en-US" sz="1800" b="1" dirty="0">
              <a:solidFill>
                <a:schemeClr val="dk1"/>
              </a:solidFill>
              <a:latin typeface="Sylfaen" panose="010A0502050306030303" pitchFamily="18" charset="0"/>
              <a:ea typeface="Merriweather"/>
              <a:cs typeface="Merriweather"/>
              <a:sym typeface="Merriweather"/>
            </a:endParaRPr>
          </a:p>
        </p:txBody>
      </p:sp>
      <p:grpSp>
        <p:nvGrpSpPr>
          <p:cNvPr id="8" name="Google Shape;116;p3">
            <a:extLst>
              <a:ext uri="{FF2B5EF4-FFF2-40B4-BE49-F238E27FC236}">
                <a16:creationId xmlns:a16="http://schemas.microsoft.com/office/drawing/2014/main" id="{7A6E29CE-C95E-32F1-0F62-8A3259E606DA}"/>
              </a:ext>
            </a:extLst>
          </p:cNvPr>
          <p:cNvGrpSpPr/>
          <p:nvPr/>
        </p:nvGrpSpPr>
        <p:grpSpPr>
          <a:xfrm rot="1279428">
            <a:off x="6724403" y="5906473"/>
            <a:ext cx="1888154" cy="646290"/>
            <a:chOff x="5796437" y="5740279"/>
            <a:chExt cx="1710180" cy="527097"/>
          </a:xfrm>
        </p:grpSpPr>
        <p:sp>
          <p:nvSpPr>
            <p:cNvPr id="9" name="Google Shape;117;p3">
              <a:extLst>
                <a:ext uri="{FF2B5EF4-FFF2-40B4-BE49-F238E27FC236}">
                  <a16:creationId xmlns:a16="http://schemas.microsoft.com/office/drawing/2014/main" id="{96C35ECA-6F1D-F431-7419-376FF9667E66}"/>
                </a:ext>
              </a:extLst>
            </p:cNvPr>
            <p:cNvSpPr/>
            <p:nvPr/>
          </p:nvSpPr>
          <p:spPr>
            <a:xfrm rot="10556197">
              <a:off x="5796437" y="5875569"/>
              <a:ext cx="1710180" cy="255555"/>
            </a:xfrm>
            <a:prstGeom prst="rightArrow">
              <a:avLst>
                <a:gd name="adj1" fmla="val 20254"/>
                <a:gd name="adj2" fmla="val 111038"/>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Calibri"/>
                <a:ea typeface="Calibri"/>
                <a:cs typeface="Calibri"/>
                <a:sym typeface="Calibri"/>
              </a:endParaRPr>
            </a:p>
          </p:txBody>
        </p:sp>
        <p:sp>
          <p:nvSpPr>
            <p:cNvPr id="10" name="Google Shape;118;p3">
              <a:extLst>
                <a:ext uri="{FF2B5EF4-FFF2-40B4-BE49-F238E27FC236}">
                  <a16:creationId xmlns:a16="http://schemas.microsoft.com/office/drawing/2014/main" id="{E8A200BF-A399-AF4F-4791-1C0605741488}"/>
                </a:ext>
              </a:extLst>
            </p:cNvPr>
            <p:cNvSpPr/>
            <p:nvPr/>
          </p:nvSpPr>
          <p:spPr>
            <a:xfrm rot="21312433">
              <a:off x="6176826" y="5740279"/>
              <a:ext cx="1245854" cy="527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b="1" dirty="0">
                  <a:solidFill>
                    <a:schemeClr val="dk1"/>
                  </a:solidFill>
                  <a:latin typeface="Sylfaen" panose="010A0502050306030303" pitchFamily="18" charset="0"/>
                  <a:ea typeface="Calibri"/>
                  <a:cs typeface="Calibri"/>
                  <a:sym typeface="Calibri"/>
                </a:rPr>
                <a:t>Ділянка</a:t>
              </a:r>
              <a:endParaRPr sz="1800" b="1" dirty="0">
                <a:solidFill>
                  <a:schemeClr val="dk1"/>
                </a:solidFill>
                <a:latin typeface="Sylfaen" panose="010A0502050306030303" pitchFamily="18" charset="0"/>
                <a:ea typeface="Calibri"/>
                <a:cs typeface="Calibri"/>
                <a:sym typeface="Calibri"/>
              </a:endParaRPr>
            </a:p>
            <a:p>
              <a:pPr marL="0" marR="0" lvl="0" indent="0" algn="ctr" rtl="0">
                <a:spcBef>
                  <a:spcPts val="0"/>
                </a:spcBef>
                <a:spcAft>
                  <a:spcPts val="0"/>
                </a:spcAft>
                <a:buNone/>
              </a:pPr>
              <a:r>
                <a:rPr lang="uk-UA" sz="1800" b="1" dirty="0">
                  <a:solidFill>
                    <a:schemeClr val="dk1"/>
                  </a:solidFill>
                  <a:latin typeface="Sylfaen" panose="010A0502050306030303" pitchFamily="18" charset="0"/>
                  <a:ea typeface="Calibri"/>
                  <a:cs typeface="Calibri"/>
                  <a:sym typeface="Calibri"/>
                </a:rPr>
                <a:t>Вибірки</a:t>
              </a:r>
              <a:endParaRPr sz="1800" b="1" dirty="0">
                <a:solidFill>
                  <a:schemeClr val="dk1"/>
                </a:solidFill>
                <a:latin typeface="Sylfaen" panose="010A0502050306030303" pitchFamily="18" charset="0"/>
                <a:ea typeface="Calibri"/>
                <a:cs typeface="Calibri"/>
                <a:sym typeface="Calibri"/>
              </a:endParaRPr>
            </a:p>
          </p:txBody>
        </p:sp>
      </p:grpSp>
      <p:sp>
        <p:nvSpPr>
          <p:cNvPr id="11" name="Google Shape;119;p3">
            <a:extLst>
              <a:ext uri="{FF2B5EF4-FFF2-40B4-BE49-F238E27FC236}">
                <a16:creationId xmlns:a16="http://schemas.microsoft.com/office/drawing/2014/main" id="{E1064FC6-D210-9450-5550-A69507E789E9}"/>
              </a:ext>
            </a:extLst>
          </p:cNvPr>
          <p:cNvSpPr/>
          <p:nvPr/>
        </p:nvSpPr>
        <p:spPr>
          <a:xfrm>
            <a:off x="4586030" y="2220512"/>
            <a:ext cx="3009830" cy="646331"/>
          </a:xfrm>
          <a:prstGeom prst="rect">
            <a:avLst/>
          </a:prstGeom>
          <a:solidFill>
            <a:srgbClr val="C4E0B2">
              <a:alpha val="11764"/>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b="1" dirty="0">
                <a:solidFill>
                  <a:schemeClr val="lt1"/>
                </a:solidFill>
                <a:latin typeface="Sylfaen" panose="010A0502050306030303" pitchFamily="18" charset="0"/>
                <a:ea typeface="Merriweather"/>
                <a:cs typeface="Merriweather"/>
                <a:sym typeface="Merriweather"/>
              </a:rPr>
              <a:t>Розмір сітки НІЛ</a:t>
            </a:r>
            <a:r>
              <a:rPr lang="ka-GE" sz="1800" b="1" dirty="0">
                <a:solidFill>
                  <a:schemeClr val="lt1"/>
                </a:solidFill>
                <a:latin typeface="Sylfaen" panose="010A0502050306030303" pitchFamily="18" charset="0"/>
                <a:ea typeface="Merriweather"/>
                <a:cs typeface="Merriweather"/>
                <a:sym typeface="Merriweather"/>
              </a:rPr>
              <a:t>: </a:t>
            </a:r>
            <a:br>
              <a:rPr lang="ka-GE" sz="1800" b="1" dirty="0">
                <a:solidFill>
                  <a:schemeClr val="lt1"/>
                </a:solidFill>
                <a:latin typeface="Sylfaen" panose="010A0502050306030303" pitchFamily="18" charset="0"/>
                <a:ea typeface="Merriweather"/>
                <a:cs typeface="Merriweather"/>
                <a:sym typeface="Merriweather"/>
              </a:rPr>
            </a:br>
            <a:r>
              <a:rPr lang="ka-GE" sz="1800" b="1" dirty="0">
                <a:solidFill>
                  <a:schemeClr val="lt1"/>
                </a:solidFill>
                <a:latin typeface="Sylfaen" panose="010A0502050306030303" pitchFamily="18" charset="0"/>
                <a:ea typeface="Merriweather"/>
                <a:cs typeface="Merriweather"/>
                <a:sym typeface="Merriweather"/>
              </a:rPr>
              <a:t>3.6 x 3.6 </a:t>
            </a:r>
            <a:r>
              <a:rPr lang="uk-UA" b="1" dirty="0">
                <a:solidFill>
                  <a:schemeClr val="lt1"/>
                </a:solidFill>
                <a:latin typeface="Sylfaen" panose="010A0502050306030303" pitchFamily="18" charset="0"/>
                <a:ea typeface="Merriweather"/>
                <a:cs typeface="Merriweather"/>
                <a:sym typeface="Merriweather"/>
              </a:rPr>
              <a:t>км</a:t>
            </a:r>
            <a:endParaRPr sz="1800" b="1" dirty="0">
              <a:solidFill>
                <a:schemeClr val="lt1"/>
              </a:solidFill>
              <a:latin typeface="Sylfaen" panose="010A0502050306030303" pitchFamily="18" charset="0"/>
              <a:ea typeface="Merriweather"/>
              <a:cs typeface="Merriweather"/>
              <a:sym typeface="Merriweather"/>
            </a:endParaRPr>
          </a:p>
        </p:txBody>
      </p:sp>
      <p:grpSp>
        <p:nvGrpSpPr>
          <p:cNvPr id="12" name="Google Shape;120;p3">
            <a:extLst>
              <a:ext uri="{FF2B5EF4-FFF2-40B4-BE49-F238E27FC236}">
                <a16:creationId xmlns:a16="http://schemas.microsoft.com/office/drawing/2014/main" id="{64E2598C-B40A-27B2-DFCF-FE1075E6C2B6}"/>
              </a:ext>
            </a:extLst>
          </p:cNvPr>
          <p:cNvGrpSpPr/>
          <p:nvPr/>
        </p:nvGrpSpPr>
        <p:grpSpPr>
          <a:xfrm>
            <a:off x="93306" y="1817179"/>
            <a:ext cx="7039515" cy="4928853"/>
            <a:chOff x="898819" y="1076237"/>
            <a:chExt cx="7306753" cy="5401192"/>
          </a:xfrm>
        </p:grpSpPr>
        <p:pic>
          <p:nvPicPr>
            <p:cNvPr id="13" name="Google Shape;121;p3" descr="spruce2">
              <a:extLst>
                <a:ext uri="{FF2B5EF4-FFF2-40B4-BE49-F238E27FC236}">
                  <a16:creationId xmlns:a16="http://schemas.microsoft.com/office/drawing/2014/main" id="{71CE0E82-F633-C711-7AD8-1559D1A6A586}"/>
                </a:ext>
              </a:extLst>
            </p:cNvPr>
            <p:cNvPicPr preferRelativeResize="0"/>
            <p:nvPr/>
          </p:nvPicPr>
          <p:blipFill rotWithShape="1">
            <a:blip r:embed="rId5">
              <a:alphaModFix/>
            </a:blip>
            <a:srcRect/>
            <a:stretch/>
          </p:blipFill>
          <p:spPr>
            <a:xfrm>
              <a:off x="2138507" y="3471149"/>
              <a:ext cx="1085872" cy="2110137"/>
            </a:xfrm>
            <a:prstGeom prst="rect">
              <a:avLst/>
            </a:prstGeom>
            <a:noFill/>
            <a:ln>
              <a:noFill/>
            </a:ln>
          </p:spPr>
        </p:pic>
        <p:pic>
          <p:nvPicPr>
            <p:cNvPr id="14" name="Google Shape;122;p3">
              <a:extLst>
                <a:ext uri="{FF2B5EF4-FFF2-40B4-BE49-F238E27FC236}">
                  <a16:creationId xmlns:a16="http://schemas.microsoft.com/office/drawing/2014/main" id="{FEFA3E1E-D370-7E72-64C3-66E91B045BDA}"/>
                </a:ext>
              </a:extLst>
            </p:cNvPr>
            <p:cNvPicPr preferRelativeResize="0"/>
            <p:nvPr/>
          </p:nvPicPr>
          <p:blipFill rotWithShape="1">
            <a:blip r:embed="rId6">
              <a:alphaModFix/>
            </a:blip>
            <a:srcRect/>
            <a:stretch/>
          </p:blipFill>
          <p:spPr>
            <a:xfrm>
              <a:off x="1527880" y="3624276"/>
              <a:ext cx="2571145" cy="2745046"/>
            </a:xfrm>
            <a:prstGeom prst="rect">
              <a:avLst/>
            </a:prstGeom>
            <a:noFill/>
            <a:ln>
              <a:noFill/>
            </a:ln>
          </p:spPr>
        </p:pic>
        <p:sp>
          <p:nvSpPr>
            <p:cNvPr id="15" name="Google Shape;123;p3">
              <a:extLst>
                <a:ext uri="{FF2B5EF4-FFF2-40B4-BE49-F238E27FC236}">
                  <a16:creationId xmlns:a16="http://schemas.microsoft.com/office/drawing/2014/main" id="{DF7E1610-AF13-98DE-4498-07A56C621047}"/>
                </a:ext>
              </a:extLst>
            </p:cNvPr>
            <p:cNvSpPr/>
            <p:nvPr/>
          </p:nvSpPr>
          <p:spPr>
            <a:xfrm>
              <a:off x="970587" y="4068511"/>
              <a:ext cx="7234985" cy="2408918"/>
            </a:xfrm>
            <a:prstGeom prst="ellipse">
              <a:avLst/>
            </a:prstGeom>
            <a:solidFill>
              <a:srgbClr val="52527C">
                <a:alpha val="20000"/>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sp>
          <p:nvSpPr>
            <p:cNvPr id="16" name="Google Shape;124;p3">
              <a:extLst>
                <a:ext uri="{FF2B5EF4-FFF2-40B4-BE49-F238E27FC236}">
                  <a16:creationId xmlns:a16="http://schemas.microsoft.com/office/drawing/2014/main" id="{7B7058C7-ABC4-53FF-83DD-6610989DE832}"/>
                </a:ext>
              </a:extLst>
            </p:cNvPr>
            <p:cNvSpPr/>
            <p:nvPr/>
          </p:nvSpPr>
          <p:spPr>
            <a:xfrm>
              <a:off x="3130769" y="4810060"/>
              <a:ext cx="2978867" cy="989710"/>
            </a:xfrm>
            <a:prstGeom prst="ellipse">
              <a:avLst/>
            </a:prstGeom>
            <a:solidFill>
              <a:srgbClr val="808000"/>
            </a:solid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pic>
          <p:nvPicPr>
            <p:cNvPr id="17" name="Google Shape;125;p3" descr="kelmas">
              <a:extLst>
                <a:ext uri="{FF2B5EF4-FFF2-40B4-BE49-F238E27FC236}">
                  <a16:creationId xmlns:a16="http://schemas.microsoft.com/office/drawing/2014/main" id="{9F9D1A71-93F6-23FF-94FD-3CC3354BCC0E}"/>
                </a:ext>
              </a:extLst>
            </p:cNvPr>
            <p:cNvPicPr preferRelativeResize="0"/>
            <p:nvPr/>
          </p:nvPicPr>
          <p:blipFill rotWithShape="1">
            <a:blip r:embed="rId7">
              <a:alphaModFix/>
            </a:blip>
            <a:srcRect/>
            <a:stretch/>
          </p:blipFill>
          <p:spPr>
            <a:xfrm>
              <a:off x="6361341" y="4593444"/>
              <a:ext cx="657348" cy="156860"/>
            </a:xfrm>
            <a:prstGeom prst="rect">
              <a:avLst/>
            </a:prstGeom>
            <a:noFill/>
            <a:ln>
              <a:noFill/>
            </a:ln>
          </p:spPr>
        </p:pic>
        <p:pic>
          <p:nvPicPr>
            <p:cNvPr id="18" name="Google Shape;126;p3" descr="kelmas">
              <a:extLst>
                <a:ext uri="{FF2B5EF4-FFF2-40B4-BE49-F238E27FC236}">
                  <a16:creationId xmlns:a16="http://schemas.microsoft.com/office/drawing/2014/main" id="{0B3F876B-C01A-BC2A-96B4-13CA51267F8C}"/>
                </a:ext>
              </a:extLst>
            </p:cNvPr>
            <p:cNvPicPr preferRelativeResize="0"/>
            <p:nvPr/>
          </p:nvPicPr>
          <p:blipFill rotWithShape="1">
            <a:blip r:embed="rId8">
              <a:alphaModFix/>
            </a:blip>
            <a:srcRect/>
            <a:stretch/>
          </p:blipFill>
          <p:spPr>
            <a:xfrm>
              <a:off x="2612795" y="5975304"/>
              <a:ext cx="445166" cy="106440"/>
            </a:xfrm>
            <a:prstGeom prst="rect">
              <a:avLst/>
            </a:prstGeom>
            <a:noFill/>
            <a:ln>
              <a:noFill/>
            </a:ln>
          </p:spPr>
        </p:pic>
        <p:pic>
          <p:nvPicPr>
            <p:cNvPr id="19" name="Google Shape;127;p3" descr="kelmas">
              <a:extLst>
                <a:ext uri="{FF2B5EF4-FFF2-40B4-BE49-F238E27FC236}">
                  <a16:creationId xmlns:a16="http://schemas.microsoft.com/office/drawing/2014/main" id="{57F15AC4-ED0D-6625-7F42-B095D2C9945E}"/>
                </a:ext>
              </a:extLst>
            </p:cNvPr>
            <p:cNvPicPr preferRelativeResize="0"/>
            <p:nvPr/>
          </p:nvPicPr>
          <p:blipFill rotWithShape="1">
            <a:blip r:embed="rId8">
              <a:alphaModFix/>
            </a:blip>
            <a:srcRect/>
            <a:stretch/>
          </p:blipFill>
          <p:spPr>
            <a:xfrm>
              <a:off x="7440973" y="5603695"/>
              <a:ext cx="445166" cy="106441"/>
            </a:xfrm>
            <a:prstGeom prst="rect">
              <a:avLst/>
            </a:prstGeom>
            <a:noFill/>
            <a:ln>
              <a:noFill/>
            </a:ln>
          </p:spPr>
        </p:pic>
        <p:pic>
          <p:nvPicPr>
            <p:cNvPr id="20" name="Google Shape;128;p3" descr="spruce2">
              <a:extLst>
                <a:ext uri="{FF2B5EF4-FFF2-40B4-BE49-F238E27FC236}">
                  <a16:creationId xmlns:a16="http://schemas.microsoft.com/office/drawing/2014/main" id="{730BE346-3B49-0588-D00B-86D16C67233E}"/>
                </a:ext>
              </a:extLst>
            </p:cNvPr>
            <p:cNvPicPr preferRelativeResize="0"/>
            <p:nvPr/>
          </p:nvPicPr>
          <p:blipFill rotWithShape="1">
            <a:blip r:embed="rId5">
              <a:alphaModFix/>
            </a:blip>
            <a:srcRect/>
            <a:stretch/>
          </p:blipFill>
          <p:spPr>
            <a:xfrm>
              <a:off x="2379811" y="1368481"/>
              <a:ext cx="2117658" cy="3112920"/>
            </a:xfrm>
            <a:prstGeom prst="rect">
              <a:avLst/>
            </a:prstGeom>
            <a:noFill/>
            <a:ln>
              <a:noFill/>
            </a:ln>
          </p:spPr>
        </p:pic>
        <p:pic>
          <p:nvPicPr>
            <p:cNvPr id="21" name="Google Shape;129;p3" descr="kelmas">
              <a:extLst>
                <a:ext uri="{FF2B5EF4-FFF2-40B4-BE49-F238E27FC236}">
                  <a16:creationId xmlns:a16="http://schemas.microsoft.com/office/drawing/2014/main" id="{AA9D644E-9A4D-1375-A5C0-598E8ABE1A84}"/>
                </a:ext>
              </a:extLst>
            </p:cNvPr>
            <p:cNvPicPr preferRelativeResize="0"/>
            <p:nvPr/>
          </p:nvPicPr>
          <p:blipFill rotWithShape="1">
            <a:blip r:embed="rId9">
              <a:alphaModFix/>
            </a:blip>
            <a:srcRect/>
            <a:stretch/>
          </p:blipFill>
          <p:spPr>
            <a:xfrm>
              <a:off x="5354518" y="6206859"/>
              <a:ext cx="617824" cy="147522"/>
            </a:xfrm>
            <a:prstGeom prst="rect">
              <a:avLst/>
            </a:prstGeom>
            <a:noFill/>
            <a:ln>
              <a:noFill/>
            </a:ln>
          </p:spPr>
        </p:pic>
        <p:pic>
          <p:nvPicPr>
            <p:cNvPr id="22" name="Google Shape;130;p3" descr="Azuolas">
              <a:extLst>
                <a:ext uri="{FF2B5EF4-FFF2-40B4-BE49-F238E27FC236}">
                  <a16:creationId xmlns:a16="http://schemas.microsoft.com/office/drawing/2014/main" id="{4BAE9ECC-EF7E-039C-15DE-5EF3BCE5DD2F}"/>
                </a:ext>
              </a:extLst>
            </p:cNvPr>
            <p:cNvPicPr preferRelativeResize="0"/>
            <p:nvPr/>
          </p:nvPicPr>
          <p:blipFill rotWithShape="1">
            <a:blip r:embed="rId10">
              <a:alphaModFix/>
            </a:blip>
            <a:srcRect/>
            <a:stretch/>
          </p:blipFill>
          <p:spPr>
            <a:xfrm>
              <a:off x="5577101" y="4496340"/>
              <a:ext cx="630304" cy="732012"/>
            </a:xfrm>
            <a:prstGeom prst="rect">
              <a:avLst/>
            </a:prstGeom>
            <a:noFill/>
            <a:ln>
              <a:noFill/>
            </a:ln>
          </p:spPr>
        </p:pic>
        <p:pic>
          <p:nvPicPr>
            <p:cNvPr id="23" name="Google Shape;131;p3" descr="Azuolas">
              <a:extLst>
                <a:ext uri="{FF2B5EF4-FFF2-40B4-BE49-F238E27FC236}">
                  <a16:creationId xmlns:a16="http://schemas.microsoft.com/office/drawing/2014/main" id="{3E6E62D2-22AF-38A8-054B-5796F5E3A8A1}"/>
                </a:ext>
              </a:extLst>
            </p:cNvPr>
            <p:cNvPicPr preferRelativeResize="0"/>
            <p:nvPr/>
          </p:nvPicPr>
          <p:blipFill rotWithShape="1">
            <a:blip r:embed="rId11">
              <a:alphaModFix/>
            </a:blip>
            <a:srcRect/>
            <a:stretch/>
          </p:blipFill>
          <p:spPr>
            <a:xfrm>
              <a:off x="5263083" y="5626104"/>
              <a:ext cx="474289" cy="550876"/>
            </a:xfrm>
            <a:prstGeom prst="rect">
              <a:avLst/>
            </a:prstGeom>
            <a:noFill/>
            <a:ln>
              <a:noFill/>
            </a:ln>
          </p:spPr>
        </p:pic>
        <p:pic>
          <p:nvPicPr>
            <p:cNvPr id="24" name="Google Shape;132;p3" descr="Azuolas">
              <a:extLst>
                <a:ext uri="{FF2B5EF4-FFF2-40B4-BE49-F238E27FC236}">
                  <a16:creationId xmlns:a16="http://schemas.microsoft.com/office/drawing/2014/main" id="{16BB5518-385E-33BD-7CE5-B50B137DB929}"/>
                </a:ext>
              </a:extLst>
            </p:cNvPr>
            <p:cNvPicPr preferRelativeResize="0"/>
            <p:nvPr/>
          </p:nvPicPr>
          <p:blipFill rotWithShape="1">
            <a:blip r:embed="rId12">
              <a:alphaModFix/>
            </a:blip>
            <a:srcRect/>
            <a:stretch/>
          </p:blipFill>
          <p:spPr>
            <a:xfrm>
              <a:off x="6964603" y="4311469"/>
              <a:ext cx="451407" cy="524734"/>
            </a:xfrm>
            <a:prstGeom prst="rect">
              <a:avLst/>
            </a:prstGeom>
            <a:noFill/>
            <a:ln>
              <a:noFill/>
            </a:ln>
          </p:spPr>
        </p:pic>
        <p:pic>
          <p:nvPicPr>
            <p:cNvPr id="25" name="Google Shape;133;p3" descr="spruce2">
              <a:extLst>
                <a:ext uri="{FF2B5EF4-FFF2-40B4-BE49-F238E27FC236}">
                  <a16:creationId xmlns:a16="http://schemas.microsoft.com/office/drawing/2014/main" id="{32DE59AA-8D77-6E8D-ADD5-C966E8579540}"/>
                </a:ext>
              </a:extLst>
            </p:cNvPr>
            <p:cNvPicPr preferRelativeResize="0"/>
            <p:nvPr/>
          </p:nvPicPr>
          <p:blipFill rotWithShape="1">
            <a:blip r:embed="rId13">
              <a:alphaModFix/>
            </a:blip>
            <a:srcRect/>
            <a:stretch/>
          </p:blipFill>
          <p:spPr>
            <a:xfrm>
              <a:off x="2369411" y="1362879"/>
              <a:ext cx="2117658" cy="3112919"/>
            </a:xfrm>
            <a:prstGeom prst="rect">
              <a:avLst/>
            </a:prstGeom>
            <a:noFill/>
            <a:ln>
              <a:noFill/>
            </a:ln>
          </p:spPr>
        </p:pic>
        <p:pic>
          <p:nvPicPr>
            <p:cNvPr id="26" name="Google Shape;134;p3" descr="spruce2">
              <a:extLst>
                <a:ext uri="{FF2B5EF4-FFF2-40B4-BE49-F238E27FC236}">
                  <a16:creationId xmlns:a16="http://schemas.microsoft.com/office/drawing/2014/main" id="{A2F22FCC-FB25-F795-E7D7-1959BD9981BA}"/>
                </a:ext>
              </a:extLst>
            </p:cNvPr>
            <p:cNvPicPr preferRelativeResize="0"/>
            <p:nvPr/>
          </p:nvPicPr>
          <p:blipFill rotWithShape="1">
            <a:blip r:embed="rId5">
              <a:alphaModFix/>
            </a:blip>
            <a:srcRect/>
            <a:stretch/>
          </p:blipFill>
          <p:spPr>
            <a:xfrm>
              <a:off x="3565533" y="2875456"/>
              <a:ext cx="1092113" cy="2125076"/>
            </a:xfrm>
            <a:prstGeom prst="rect">
              <a:avLst/>
            </a:prstGeom>
            <a:noFill/>
            <a:ln>
              <a:noFill/>
            </a:ln>
          </p:spPr>
        </p:pic>
        <p:pic>
          <p:nvPicPr>
            <p:cNvPr id="27" name="Google Shape;135;p3" descr="kelmas">
              <a:extLst>
                <a:ext uri="{FF2B5EF4-FFF2-40B4-BE49-F238E27FC236}">
                  <a16:creationId xmlns:a16="http://schemas.microsoft.com/office/drawing/2014/main" id="{97CDC063-CA48-692D-0C5D-DD0777E05B13}"/>
                </a:ext>
              </a:extLst>
            </p:cNvPr>
            <p:cNvPicPr preferRelativeResize="0"/>
            <p:nvPr/>
          </p:nvPicPr>
          <p:blipFill rotWithShape="1">
            <a:blip r:embed="rId14">
              <a:alphaModFix/>
            </a:blip>
            <a:srcRect/>
            <a:stretch/>
          </p:blipFill>
          <p:spPr>
            <a:xfrm>
              <a:off x="5354518" y="6206859"/>
              <a:ext cx="617824" cy="147522"/>
            </a:xfrm>
            <a:prstGeom prst="rect">
              <a:avLst/>
            </a:prstGeom>
            <a:noFill/>
            <a:ln>
              <a:noFill/>
            </a:ln>
          </p:spPr>
        </p:pic>
        <p:pic>
          <p:nvPicPr>
            <p:cNvPr id="28" name="Google Shape;136;p3" descr="spruce2">
              <a:extLst>
                <a:ext uri="{FF2B5EF4-FFF2-40B4-BE49-F238E27FC236}">
                  <a16:creationId xmlns:a16="http://schemas.microsoft.com/office/drawing/2014/main" id="{BC6630F3-9C8E-A5C2-1851-085F010C0BA0}"/>
                </a:ext>
              </a:extLst>
            </p:cNvPr>
            <p:cNvPicPr preferRelativeResize="0"/>
            <p:nvPr/>
          </p:nvPicPr>
          <p:blipFill rotWithShape="1">
            <a:blip r:embed="rId13">
              <a:alphaModFix/>
            </a:blip>
            <a:srcRect/>
            <a:stretch/>
          </p:blipFill>
          <p:spPr>
            <a:xfrm>
              <a:off x="3567614" y="2873588"/>
              <a:ext cx="1092112" cy="2125076"/>
            </a:xfrm>
            <a:prstGeom prst="rect">
              <a:avLst/>
            </a:prstGeom>
            <a:noFill/>
            <a:ln>
              <a:noFill/>
            </a:ln>
          </p:spPr>
        </p:pic>
        <p:pic>
          <p:nvPicPr>
            <p:cNvPr id="29" name="Google Shape;137;p3" descr="Azuolas">
              <a:extLst>
                <a:ext uri="{FF2B5EF4-FFF2-40B4-BE49-F238E27FC236}">
                  <a16:creationId xmlns:a16="http://schemas.microsoft.com/office/drawing/2014/main" id="{87707810-D111-DC40-264C-3C0C912DF32F}"/>
                </a:ext>
              </a:extLst>
            </p:cNvPr>
            <p:cNvPicPr preferRelativeResize="0"/>
            <p:nvPr/>
          </p:nvPicPr>
          <p:blipFill rotWithShape="1">
            <a:blip r:embed="rId15">
              <a:alphaModFix/>
            </a:blip>
            <a:srcRect/>
            <a:stretch/>
          </p:blipFill>
          <p:spPr>
            <a:xfrm>
              <a:off x="6823374" y="5087143"/>
              <a:ext cx="630304" cy="732012"/>
            </a:xfrm>
            <a:prstGeom prst="rect">
              <a:avLst/>
            </a:prstGeom>
            <a:noFill/>
            <a:ln>
              <a:noFill/>
            </a:ln>
          </p:spPr>
        </p:pic>
        <p:pic>
          <p:nvPicPr>
            <p:cNvPr id="30" name="Google Shape;138;p3" descr="kelmas">
              <a:extLst>
                <a:ext uri="{FF2B5EF4-FFF2-40B4-BE49-F238E27FC236}">
                  <a16:creationId xmlns:a16="http://schemas.microsoft.com/office/drawing/2014/main" id="{B855DE39-D579-0B0F-FF6A-81E1A76B0B31}"/>
                </a:ext>
              </a:extLst>
            </p:cNvPr>
            <p:cNvPicPr preferRelativeResize="0"/>
            <p:nvPr/>
          </p:nvPicPr>
          <p:blipFill rotWithShape="1">
            <a:blip r:embed="rId8">
              <a:alphaModFix/>
            </a:blip>
            <a:srcRect/>
            <a:stretch/>
          </p:blipFill>
          <p:spPr>
            <a:xfrm>
              <a:off x="4886470" y="5553276"/>
              <a:ext cx="445166" cy="106440"/>
            </a:xfrm>
            <a:prstGeom prst="rect">
              <a:avLst/>
            </a:prstGeom>
            <a:noFill/>
            <a:ln>
              <a:noFill/>
            </a:ln>
          </p:spPr>
        </p:pic>
        <p:pic>
          <p:nvPicPr>
            <p:cNvPr id="31" name="Google Shape;139;p3" descr="kelmas">
              <a:extLst>
                <a:ext uri="{FF2B5EF4-FFF2-40B4-BE49-F238E27FC236}">
                  <a16:creationId xmlns:a16="http://schemas.microsoft.com/office/drawing/2014/main" id="{8DE97B99-6279-5169-C277-EB7AE7D58E90}"/>
                </a:ext>
              </a:extLst>
            </p:cNvPr>
            <p:cNvPicPr preferRelativeResize="0"/>
            <p:nvPr/>
          </p:nvPicPr>
          <p:blipFill rotWithShape="1">
            <a:blip r:embed="rId16">
              <a:alphaModFix/>
            </a:blip>
            <a:srcRect/>
            <a:stretch/>
          </p:blipFill>
          <p:spPr>
            <a:xfrm>
              <a:off x="4888550" y="5553276"/>
              <a:ext cx="445166" cy="106440"/>
            </a:xfrm>
            <a:prstGeom prst="rect">
              <a:avLst/>
            </a:prstGeom>
            <a:noFill/>
            <a:ln>
              <a:noFill/>
            </a:ln>
          </p:spPr>
        </p:pic>
        <p:pic>
          <p:nvPicPr>
            <p:cNvPr id="33" name="Google Shape;141;p3" descr="spruce3">
              <a:extLst>
                <a:ext uri="{FF2B5EF4-FFF2-40B4-BE49-F238E27FC236}">
                  <a16:creationId xmlns:a16="http://schemas.microsoft.com/office/drawing/2014/main" id="{8DDC6CAA-9411-11D7-2468-668A04C9DEDB}"/>
                </a:ext>
              </a:extLst>
            </p:cNvPr>
            <p:cNvPicPr preferRelativeResize="0"/>
            <p:nvPr/>
          </p:nvPicPr>
          <p:blipFill rotWithShape="1">
            <a:blip r:embed="rId17">
              <a:alphaModFix/>
            </a:blip>
            <a:srcRect/>
            <a:stretch/>
          </p:blipFill>
          <p:spPr>
            <a:xfrm>
              <a:off x="5389882" y="4044434"/>
              <a:ext cx="276668" cy="431364"/>
            </a:xfrm>
            <a:prstGeom prst="rect">
              <a:avLst/>
            </a:prstGeom>
            <a:noFill/>
            <a:ln>
              <a:noFill/>
            </a:ln>
          </p:spPr>
        </p:pic>
        <p:pic>
          <p:nvPicPr>
            <p:cNvPr id="34" name="Google Shape;142;p3" descr="spruce3">
              <a:extLst>
                <a:ext uri="{FF2B5EF4-FFF2-40B4-BE49-F238E27FC236}">
                  <a16:creationId xmlns:a16="http://schemas.microsoft.com/office/drawing/2014/main" id="{52D6015F-9F86-746C-DFA5-97697B8FF681}"/>
                </a:ext>
              </a:extLst>
            </p:cNvPr>
            <p:cNvPicPr preferRelativeResize="0"/>
            <p:nvPr/>
          </p:nvPicPr>
          <p:blipFill rotWithShape="1">
            <a:blip r:embed="rId18">
              <a:alphaModFix/>
            </a:blip>
            <a:srcRect/>
            <a:stretch/>
          </p:blipFill>
          <p:spPr>
            <a:xfrm>
              <a:off x="5381561" y="4044434"/>
              <a:ext cx="276668" cy="431364"/>
            </a:xfrm>
            <a:prstGeom prst="rect">
              <a:avLst/>
            </a:prstGeom>
            <a:noFill/>
            <a:ln>
              <a:noFill/>
            </a:ln>
          </p:spPr>
        </p:pic>
        <p:pic>
          <p:nvPicPr>
            <p:cNvPr id="35" name="Google Shape;143;p3" descr="spruce3">
              <a:extLst>
                <a:ext uri="{FF2B5EF4-FFF2-40B4-BE49-F238E27FC236}">
                  <a16:creationId xmlns:a16="http://schemas.microsoft.com/office/drawing/2014/main" id="{465EC76A-266C-6C2A-1F3E-99522DEA1AD4}"/>
                </a:ext>
              </a:extLst>
            </p:cNvPr>
            <p:cNvPicPr preferRelativeResize="0"/>
            <p:nvPr/>
          </p:nvPicPr>
          <p:blipFill rotWithShape="1">
            <a:blip r:embed="rId19">
              <a:alphaModFix/>
            </a:blip>
            <a:srcRect/>
            <a:stretch/>
          </p:blipFill>
          <p:spPr>
            <a:xfrm>
              <a:off x="6368327" y="4910233"/>
              <a:ext cx="422283" cy="511662"/>
            </a:xfrm>
            <a:prstGeom prst="rect">
              <a:avLst/>
            </a:prstGeom>
            <a:noFill/>
            <a:ln>
              <a:noFill/>
            </a:ln>
          </p:spPr>
        </p:pic>
        <p:pic>
          <p:nvPicPr>
            <p:cNvPr id="36" name="Google Shape;144;p3" descr="Azuolas">
              <a:extLst>
                <a:ext uri="{FF2B5EF4-FFF2-40B4-BE49-F238E27FC236}">
                  <a16:creationId xmlns:a16="http://schemas.microsoft.com/office/drawing/2014/main" id="{A5CC2E22-B2F8-FE1E-E405-4F1D344CF9F1}"/>
                </a:ext>
              </a:extLst>
            </p:cNvPr>
            <p:cNvPicPr preferRelativeResize="0"/>
            <p:nvPr/>
          </p:nvPicPr>
          <p:blipFill rotWithShape="1">
            <a:blip r:embed="rId20">
              <a:alphaModFix/>
            </a:blip>
            <a:srcRect/>
            <a:stretch/>
          </p:blipFill>
          <p:spPr>
            <a:xfrm>
              <a:off x="5889371" y="4377072"/>
              <a:ext cx="630304" cy="732012"/>
            </a:xfrm>
            <a:prstGeom prst="rect">
              <a:avLst/>
            </a:prstGeom>
            <a:noFill/>
            <a:ln>
              <a:noFill/>
            </a:ln>
          </p:spPr>
        </p:pic>
        <p:pic>
          <p:nvPicPr>
            <p:cNvPr id="37" name="Google Shape;145;p3" descr="spruce3">
              <a:extLst>
                <a:ext uri="{FF2B5EF4-FFF2-40B4-BE49-F238E27FC236}">
                  <a16:creationId xmlns:a16="http://schemas.microsoft.com/office/drawing/2014/main" id="{D88FFC8B-B13E-F979-4407-D7F6A9E89975}"/>
                </a:ext>
              </a:extLst>
            </p:cNvPr>
            <p:cNvPicPr preferRelativeResize="0"/>
            <p:nvPr/>
          </p:nvPicPr>
          <p:blipFill rotWithShape="1">
            <a:blip r:embed="rId21">
              <a:alphaModFix/>
            </a:blip>
            <a:srcRect/>
            <a:stretch/>
          </p:blipFill>
          <p:spPr>
            <a:xfrm>
              <a:off x="3295106" y="4160212"/>
              <a:ext cx="284990" cy="442568"/>
            </a:xfrm>
            <a:prstGeom prst="rect">
              <a:avLst/>
            </a:prstGeom>
            <a:noFill/>
            <a:ln>
              <a:noFill/>
            </a:ln>
          </p:spPr>
        </p:pic>
        <p:pic>
          <p:nvPicPr>
            <p:cNvPr id="38" name="Google Shape;146;p3" descr="spruce2">
              <a:extLst>
                <a:ext uri="{FF2B5EF4-FFF2-40B4-BE49-F238E27FC236}">
                  <a16:creationId xmlns:a16="http://schemas.microsoft.com/office/drawing/2014/main" id="{E62F9362-11D0-2701-FAEB-AA4F35483B72}"/>
                </a:ext>
              </a:extLst>
            </p:cNvPr>
            <p:cNvPicPr preferRelativeResize="0"/>
            <p:nvPr/>
          </p:nvPicPr>
          <p:blipFill rotWithShape="1">
            <a:blip r:embed="rId13">
              <a:alphaModFix/>
            </a:blip>
            <a:srcRect l="10808"/>
            <a:stretch/>
          </p:blipFill>
          <p:spPr>
            <a:xfrm>
              <a:off x="898819" y="1076237"/>
              <a:ext cx="2042772" cy="3794513"/>
            </a:xfrm>
            <a:prstGeom prst="rect">
              <a:avLst/>
            </a:prstGeom>
            <a:noFill/>
            <a:ln>
              <a:noFill/>
            </a:ln>
          </p:spPr>
        </p:pic>
        <p:sp>
          <p:nvSpPr>
            <p:cNvPr id="39" name="Google Shape;147;p3">
              <a:extLst>
                <a:ext uri="{FF2B5EF4-FFF2-40B4-BE49-F238E27FC236}">
                  <a16:creationId xmlns:a16="http://schemas.microsoft.com/office/drawing/2014/main" id="{99965CCC-20BD-16F2-9EA9-2EC3BF3A2EE1}"/>
                </a:ext>
              </a:extLst>
            </p:cNvPr>
            <p:cNvSpPr/>
            <p:nvPr/>
          </p:nvSpPr>
          <p:spPr>
            <a:xfrm>
              <a:off x="3688010" y="5586890"/>
              <a:ext cx="961571" cy="319476"/>
            </a:xfrm>
            <a:prstGeom prst="ellipse">
              <a:avLst/>
            </a:prstGeom>
            <a:solidFill>
              <a:srgbClr val="D8D8D8"/>
            </a:solid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pic>
          <p:nvPicPr>
            <p:cNvPr id="40" name="Google Shape;148;p3" descr="Azuolas">
              <a:extLst>
                <a:ext uri="{FF2B5EF4-FFF2-40B4-BE49-F238E27FC236}">
                  <a16:creationId xmlns:a16="http://schemas.microsoft.com/office/drawing/2014/main" id="{C7F5A25E-02CE-6E72-C798-7A19AB7A290B}"/>
                </a:ext>
              </a:extLst>
            </p:cNvPr>
            <p:cNvPicPr preferRelativeResize="0"/>
            <p:nvPr/>
          </p:nvPicPr>
          <p:blipFill rotWithShape="1">
            <a:blip r:embed="rId22">
              <a:alphaModFix/>
            </a:blip>
            <a:srcRect/>
            <a:stretch/>
          </p:blipFill>
          <p:spPr>
            <a:xfrm>
              <a:off x="3786036" y="5419758"/>
              <a:ext cx="413962" cy="479916"/>
            </a:xfrm>
            <a:prstGeom prst="rect">
              <a:avLst/>
            </a:prstGeom>
            <a:noFill/>
            <a:ln>
              <a:noFill/>
            </a:ln>
          </p:spPr>
        </p:pic>
        <p:pic>
          <p:nvPicPr>
            <p:cNvPr id="41" name="Google Shape;149;p3" descr="Azuolas">
              <a:extLst>
                <a:ext uri="{FF2B5EF4-FFF2-40B4-BE49-F238E27FC236}">
                  <a16:creationId xmlns:a16="http://schemas.microsoft.com/office/drawing/2014/main" id="{DFF180BA-C41C-4E9C-67DF-7B7F62CD2100}"/>
                </a:ext>
              </a:extLst>
            </p:cNvPr>
            <p:cNvPicPr preferRelativeResize="0"/>
            <p:nvPr/>
          </p:nvPicPr>
          <p:blipFill rotWithShape="1">
            <a:blip r:embed="rId23">
              <a:alphaModFix/>
            </a:blip>
            <a:srcRect/>
            <a:stretch/>
          </p:blipFill>
          <p:spPr>
            <a:xfrm>
              <a:off x="4303917" y="5255348"/>
              <a:ext cx="413962" cy="479916"/>
            </a:xfrm>
            <a:prstGeom prst="rect">
              <a:avLst/>
            </a:prstGeom>
            <a:noFill/>
            <a:ln>
              <a:noFill/>
            </a:ln>
          </p:spPr>
        </p:pic>
        <p:pic>
          <p:nvPicPr>
            <p:cNvPr id="42" name="Google Shape;150;p3" descr="Azuolas">
              <a:extLst>
                <a:ext uri="{FF2B5EF4-FFF2-40B4-BE49-F238E27FC236}">
                  <a16:creationId xmlns:a16="http://schemas.microsoft.com/office/drawing/2014/main" id="{7C9EF927-3BA6-E0E8-BCDA-81CCFC7CEB02}"/>
                </a:ext>
              </a:extLst>
            </p:cNvPr>
            <p:cNvPicPr preferRelativeResize="0"/>
            <p:nvPr/>
          </p:nvPicPr>
          <p:blipFill rotWithShape="1">
            <a:blip r:embed="rId15">
              <a:alphaModFix/>
            </a:blip>
            <a:srcRect/>
            <a:stretch/>
          </p:blipFill>
          <p:spPr>
            <a:xfrm>
              <a:off x="3854042" y="5082792"/>
              <a:ext cx="630304" cy="732012"/>
            </a:xfrm>
            <a:prstGeom prst="rect">
              <a:avLst/>
            </a:prstGeom>
            <a:noFill/>
            <a:ln>
              <a:noFill/>
            </a:ln>
          </p:spPr>
        </p:pic>
        <p:sp>
          <p:nvSpPr>
            <p:cNvPr id="43" name="Google Shape;151;p3">
              <a:extLst>
                <a:ext uri="{FF2B5EF4-FFF2-40B4-BE49-F238E27FC236}">
                  <a16:creationId xmlns:a16="http://schemas.microsoft.com/office/drawing/2014/main" id="{5F041E38-BEC0-406D-218A-C7E43A6B5778}"/>
                </a:ext>
              </a:extLst>
            </p:cNvPr>
            <p:cNvSpPr/>
            <p:nvPr/>
          </p:nvSpPr>
          <p:spPr>
            <a:xfrm>
              <a:off x="4550011" y="4619511"/>
              <a:ext cx="961571" cy="319476"/>
            </a:xfrm>
            <a:prstGeom prst="ellipse">
              <a:avLst/>
            </a:prstGeom>
            <a:solidFill>
              <a:srgbClr val="D8D8D8"/>
            </a:solid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grpSp>
          <p:nvGrpSpPr>
            <p:cNvPr id="44" name="Google Shape;152;p3">
              <a:extLst>
                <a:ext uri="{FF2B5EF4-FFF2-40B4-BE49-F238E27FC236}">
                  <a16:creationId xmlns:a16="http://schemas.microsoft.com/office/drawing/2014/main" id="{44A5A375-A434-1FBE-608D-C912C9BA2978}"/>
                </a:ext>
              </a:extLst>
            </p:cNvPr>
            <p:cNvGrpSpPr/>
            <p:nvPr/>
          </p:nvGrpSpPr>
          <p:grpSpPr>
            <a:xfrm>
              <a:off x="4138979" y="3976307"/>
              <a:ext cx="909054" cy="1359451"/>
              <a:chOff x="1358" y="2430"/>
              <a:chExt cx="360" cy="600"/>
            </a:xfrm>
          </p:grpSpPr>
          <p:grpSp>
            <p:nvGrpSpPr>
              <p:cNvPr id="53" name="Google Shape;153;p3">
                <a:extLst>
                  <a:ext uri="{FF2B5EF4-FFF2-40B4-BE49-F238E27FC236}">
                    <a16:creationId xmlns:a16="http://schemas.microsoft.com/office/drawing/2014/main" id="{BE07F17A-3651-8636-744A-7266F6EE2385}"/>
                  </a:ext>
                </a:extLst>
              </p:cNvPr>
              <p:cNvGrpSpPr/>
              <p:nvPr/>
            </p:nvGrpSpPr>
            <p:grpSpPr>
              <a:xfrm>
                <a:off x="1504" y="2928"/>
                <a:ext cx="62" cy="102"/>
                <a:chOff x="7579" y="13543"/>
                <a:chExt cx="238" cy="435"/>
              </a:xfrm>
            </p:grpSpPr>
            <p:sp>
              <p:nvSpPr>
                <p:cNvPr id="55" name="Google Shape;154;p3">
                  <a:extLst>
                    <a:ext uri="{FF2B5EF4-FFF2-40B4-BE49-F238E27FC236}">
                      <a16:creationId xmlns:a16="http://schemas.microsoft.com/office/drawing/2014/main" id="{69DFEABC-AF2F-1948-2984-51724BD22A4A}"/>
                    </a:ext>
                  </a:extLst>
                </p:cNvPr>
                <p:cNvSpPr/>
                <p:nvPr/>
              </p:nvSpPr>
              <p:spPr>
                <a:xfrm>
                  <a:off x="7656" y="13584"/>
                  <a:ext cx="102" cy="394"/>
                </a:xfrm>
                <a:prstGeom prst="cube">
                  <a:avLst>
                    <a:gd name="adj" fmla="val 33870"/>
                  </a:avLst>
                </a:prstGeom>
                <a:solidFill>
                  <a:srgbClr val="FFFFFF"/>
                </a:solidFill>
                <a:ln w="9525" cap="flat" cmpd="sng">
                  <a:solidFill>
                    <a:srgbClr val="000000"/>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sp>
              <p:nvSpPr>
                <p:cNvPr id="56" name="Google Shape;155;p3">
                  <a:extLst>
                    <a:ext uri="{FF2B5EF4-FFF2-40B4-BE49-F238E27FC236}">
                      <a16:creationId xmlns:a16="http://schemas.microsoft.com/office/drawing/2014/main" id="{F3821AE8-F165-FE8C-1352-A5F43082195B}"/>
                    </a:ext>
                  </a:extLst>
                </p:cNvPr>
                <p:cNvSpPr/>
                <p:nvPr/>
              </p:nvSpPr>
              <p:spPr>
                <a:xfrm rot="384261">
                  <a:off x="7583" y="13556"/>
                  <a:ext cx="230" cy="85"/>
                </a:xfrm>
                <a:prstGeom prst="cube">
                  <a:avLst>
                    <a:gd name="adj" fmla="val 100000"/>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sp>
              <p:nvSpPr>
                <p:cNvPr id="57" name="Google Shape;156;p3">
                  <a:extLst>
                    <a:ext uri="{FF2B5EF4-FFF2-40B4-BE49-F238E27FC236}">
                      <a16:creationId xmlns:a16="http://schemas.microsoft.com/office/drawing/2014/main" id="{71EF0B2B-E624-0D3D-213C-63A09FC37F54}"/>
                    </a:ext>
                  </a:extLst>
                </p:cNvPr>
                <p:cNvSpPr/>
                <p:nvPr/>
              </p:nvSpPr>
              <p:spPr>
                <a:xfrm>
                  <a:off x="7692" y="13587"/>
                  <a:ext cx="17" cy="17"/>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grpSp>
          <p:pic>
            <p:nvPicPr>
              <p:cNvPr id="54" name="Google Shape;157;p3">
                <a:extLst>
                  <a:ext uri="{FF2B5EF4-FFF2-40B4-BE49-F238E27FC236}">
                    <a16:creationId xmlns:a16="http://schemas.microsoft.com/office/drawing/2014/main" id="{6F16D021-1D09-1062-2132-D2885C470DC6}"/>
                  </a:ext>
                </a:extLst>
              </p:cNvPr>
              <p:cNvPicPr preferRelativeResize="0"/>
              <p:nvPr/>
            </p:nvPicPr>
            <p:blipFill rotWithShape="1">
              <a:blip r:embed="rId24">
                <a:alphaModFix/>
              </a:blip>
              <a:srcRect/>
              <a:stretch/>
            </p:blipFill>
            <p:spPr>
              <a:xfrm>
                <a:off x="1358" y="2430"/>
                <a:ext cx="360" cy="533"/>
              </a:xfrm>
              <a:prstGeom prst="rect">
                <a:avLst/>
              </a:prstGeom>
              <a:noFill/>
              <a:ln>
                <a:noFill/>
              </a:ln>
            </p:spPr>
          </p:pic>
        </p:grpSp>
        <p:sp>
          <p:nvSpPr>
            <p:cNvPr id="45" name="Google Shape;158;p3">
              <a:extLst>
                <a:ext uri="{FF2B5EF4-FFF2-40B4-BE49-F238E27FC236}">
                  <a16:creationId xmlns:a16="http://schemas.microsoft.com/office/drawing/2014/main" id="{A104D4B9-05AE-7DF0-45FD-73F1703E4656}"/>
                </a:ext>
              </a:extLst>
            </p:cNvPr>
            <p:cNvSpPr/>
            <p:nvPr/>
          </p:nvSpPr>
          <p:spPr>
            <a:xfrm>
              <a:off x="1684218" y="4307893"/>
              <a:ext cx="5722247" cy="1841812"/>
            </a:xfrm>
            <a:prstGeom prst="ellipse">
              <a:avLst/>
            </a:prstGeom>
            <a:no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pic>
          <p:nvPicPr>
            <p:cNvPr id="46" name="Google Shape;159;p3" descr="spruce4">
              <a:extLst>
                <a:ext uri="{FF2B5EF4-FFF2-40B4-BE49-F238E27FC236}">
                  <a16:creationId xmlns:a16="http://schemas.microsoft.com/office/drawing/2014/main" id="{37E073C9-A54F-768E-5E14-E46D773F8294}"/>
                </a:ext>
              </a:extLst>
            </p:cNvPr>
            <p:cNvPicPr preferRelativeResize="0"/>
            <p:nvPr/>
          </p:nvPicPr>
          <p:blipFill rotWithShape="1">
            <a:blip r:embed="rId25">
              <a:alphaModFix/>
            </a:blip>
            <a:srcRect/>
            <a:stretch/>
          </p:blipFill>
          <p:spPr>
            <a:xfrm>
              <a:off x="3127800" y="5469195"/>
              <a:ext cx="517973" cy="806707"/>
            </a:xfrm>
            <a:prstGeom prst="rect">
              <a:avLst/>
            </a:prstGeom>
            <a:noFill/>
            <a:ln>
              <a:noFill/>
            </a:ln>
          </p:spPr>
        </p:pic>
        <p:pic>
          <p:nvPicPr>
            <p:cNvPr id="47" name="Google Shape;160;p3" descr="kelmas">
              <a:extLst>
                <a:ext uri="{FF2B5EF4-FFF2-40B4-BE49-F238E27FC236}">
                  <a16:creationId xmlns:a16="http://schemas.microsoft.com/office/drawing/2014/main" id="{69C9F8E3-AD6C-36C7-4B66-B338906E4870}"/>
                </a:ext>
              </a:extLst>
            </p:cNvPr>
            <p:cNvPicPr preferRelativeResize="0"/>
            <p:nvPr/>
          </p:nvPicPr>
          <p:blipFill rotWithShape="1">
            <a:blip r:embed="rId7">
              <a:alphaModFix/>
            </a:blip>
            <a:srcRect/>
            <a:stretch/>
          </p:blipFill>
          <p:spPr>
            <a:xfrm>
              <a:off x="4144884" y="6092584"/>
              <a:ext cx="657348" cy="156860"/>
            </a:xfrm>
            <a:prstGeom prst="rect">
              <a:avLst/>
            </a:prstGeom>
            <a:noFill/>
            <a:ln>
              <a:noFill/>
            </a:ln>
          </p:spPr>
        </p:pic>
        <p:pic>
          <p:nvPicPr>
            <p:cNvPr id="48" name="Google Shape;161;p3" descr="kelmas">
              <a:extLst>
                <a:ext uri="{FF2B5EF4-FFF2-40B4-BE49-F238E27FC236}">
                  <a16:creationId xmlns:a16="http://schemas.microsoft.com/office/drawing/2014/main" id="{E7F6CF56-F37E-0C6E-4E41-3D9E87F377A0}"/>
                </a:ext>
              </a:extLst>
            </p:cNvPr>
            <p:cNvPicPr preferRelativeResize="0"/>
            <p:nvPr/>
          </p:nvPicPr>
          <p:blipFill rotWithShape="1">
            <a:blip r:embed="rId26">
              <a:alphaModFix/>
            </a:blip>
            <a:srcRect/>
            <a:stretch/>
          </p:blipFill>
          <p:spPr>
            <a:xfrm>
              <a:off x="6361341" y="4593444"/>
              <a:ext cx="657348" cy="156860"/>
            </a:xfrm>
            <a:prstGeom prst="rect">
              <a:avLst/>
            </a:prstGeom>
            <a:noFill/>
            <a:ln>
              <a:noFill/>
            </a:ln>
          </p:spPr>
        </p:pic>
        <p:pic>
          <p:nvPicPr>
            <p:cNvPr id="49" name="Google Shape;162;p3" descr="spruce3">
              <a:extLst>
                <a:ext uri="{FF2B5EF4-FFF2-40B4-BE49-F238E27FC236}">
                  <a16:creationId xmlns:a16="http://schemas.microsoft.com/office/drawing/2014/main" id="{30973C10-4668-62ED-68C8-4063318DC202}"/>
                </a:ext>
              </a:extLst>
            </p:cNvPr>
            <p:cNvPicPr preferRelativeResize="0"/>
            <p:nvPr/>
          </p:nvPicPr>
          <p:blipFill rotWithShape="1">
            <a:blip r:embed="rId27">
              <a:alphaModFix/>
            </a:blip>
            <a:srcRect/>
            <a:stretch/>
          </p:blipFill>
          <p:spPr>
            <a:xfrm>
              <a:off x="6334299" y="4212499"/>
              <a:ext cx="328674" cy="511662"/>
            </a:xfrm>
            <a:prstGeom prst="rect">
              <a:avLst/>
            </a:prstGeom>
            <a:noFill/>
            <a:ln>
              <a:noFill/>
            </a:ln>
          </p:spPr>
        </p:pic>
        <p:pic>
          <p:nvPicPr>
            <p:cNvPr id="50" name="Google Shape;163;p3" descr="spruce3">
              <a:extLst>
                <a:ext uri="{FF2B5EF4-FFF2-40B4-BE49-F238E27FC236}">
                  <a16:creationId xmlns:a16="http://schemas.microsoft.com/office/drawing/2014/main" id="{FE0D53D3-EAD5-B1B5-CB6F-6F3FE9758092}"/>
                </a:ext>
              </a:extLst>
            </p:cNvPr>
            <p:cNvPicPr preferRelativeResize="0"/>
            <p:nvPr/>
          </p:nvPicPr>
          <p:blipFill rotWithShape="1">
            <a:blip r:embed="rId28">
              <a:alphaModFix/>
            </a:blip>
            <a:srcRect/>
            <a:stretch/>
          </p:blipFill>
          <p:spPr>
            <a:xfrm>
              <a:off x="6449495" y="5570082"/>
              <a:ext cx="422283" cy="511662"/>
            </a:xfrm>
            <a:prstGeom prst="rect">
              <a:avLst/>
            </a:prstGeom>
            <a:noFill/>
            <a:ln>
              <a:noFill/>
            </a:ln>
          </p:spPr>
        </p:pic>
        <p:pic>
          <p:nvPicPr>
            <p:cNvPr id="51" name="Google Shape;164;p3" descr="spruce2">
              <a:extLst>
                <a:ext uri="{FF2B5EF4-FFF2-40B4-BE49-F238E27FC236}">
                  <a16:creationId xmlns:a16="http://schemas.microsoft.com/office/drawing/2014/main" id="{0695FDE6-717E-94DB-5919-E70C2FCE8391}"/>
                </a:ext>
              </a:extLst>
            </p:cNvPr>
            <p:cNvPicPr preferRelativeResize="0"/>
            <p:nvPr/>
          </p:nvPicPr>
          <p:blipFill rotWithShape="1">
            <a:blip r:embed="rId13">
              <a:alphaModFix/>
            </a:blip>
            <a:srcRect/>
            <a:stretch/>
          </p:blipFill>
          <p:spPr>
            <a:xfrm>
              <a:off x="4550811" y="2076645"/>
              <a:ext cx="3270243" cy="2338548"/>
            </a:xfrm>
            <a:prstGeom prst="rect">
              <a:avLst/>
            </a:prstGeom>
            <a:noFill/>
            <a:ln>
              <a:noFill/>
            </a:ln>
          </p:spPr>
        </p:pic>
        <p:pic>
          <p:nvPicPr>
            <p:cNvPr id="52" name="Google Shape;165;p3" descr="spruce2">
              <a:extLst>
                <a:ext uri="{FF2B5EF4-FFF2-40B4-BE49-F238E27FC236}">
                  <a16:creationId xmlns:a16="http://schemas.microsoft.com/office/drawing/2014/main" id="{6DFA295A-78C1-2ADD-8D33-8542DA1D17FD}"/>
                </a:ext>
              </a:extLst>
            </p:cNvPr>
            <p:cNvPicPr preferRelativeResize="0"/>
            <p:nvPr/>
          </p:nvPicPr>
          <p:blipFill rotWithShape="1">
            <a:blip r:embed="rId5">
              <a:alphaModFix/>
            </a:blip>
            <a:srcRect/>
            <a:stretch/>
          </p:blipFill>
          <p:spPr>
            <a:xfrm>
              <a:off x="7302867" y="3188838"/>
              <a:ext cx="828675" cy="1793875"/>
            </a:xfrm>
            <a:prstGeom prst="rect">
              <a:avLst/>
            </a:prstGeom>
            <a:noFill/>
            <a:ln>
              <a:noFill/>
            </a:ln>
          </p:spPr>
        </p:pic>
        <p:pic>
          <p:nvPicPr>
            <p:cNvPr id="32" name="Google Shape;140;p3" descr="spruce2">
              <a:extLst>
                <a:ext uri="{FF2B5EF4-FFF2-40B4-BE49-F238E27FC236}">
                  <a16:creationId xmlns:a16="http://schemas.microsoft.com/office/drawing/2014/main" id="{E7D5BEAB-B392-D8D9-F4AB-879B7DA3883F}"/>
                </a:ext>
              </a:extLst>
            </p:cNvPr>
            <p:cNvPicPr preferRelativeResize="0"/>
            <p:nvPr/>
          </p:nvPicPr>
          <p:blipFill rotWithShape="1">
            <a:blip r:embed="rId5">
              <a:alphaModFix/>
            </a:blip>
            <a:srcRect l="37985"/>
            <a:stretch/>
          </p:blipFill>
          <p:spPr>
            <a:xfrm>
              <a:off x="898819" y="3065442"/>
              <a:ext cx="896573" cy="2814138"/>
            </a:xfrm>
            <a:prstGeom prst="rect">
              <a:avLst/>
            </a:prstGeom>
            <a:noFill/>
            <a:ln>
              <a:noFill/>
            </a:ln>
          </p:spPr>
        </p:pic>
      </p:grpSp>
    </p:spTree>
    <p:extLst>
      <p:ext uri="{BB962C8B-B14F-4D97-AF65-F5344CB8AC3E}">
        <p14:creationId xmlns:p14="http://schemas.microsoft.com/office/powerpoint/2010/main" val="68016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310716" y="87664"/>
            <a:ext cx="7516741" cy="68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en-US"/>
            </a:defPPr>
            <a:lvl1pPr algn="ctr" eaLnBrk="0" hangingPunct="0">
              <a:defRPr sz="2800" b="1">
                <a:solidFill>
                  <a:srgbClr val="336600"/>
                </a:solidFill>
                <a:latin typeface="Arial"/>
                <a:ea typeface="+mn-ea"/>
                <a:cs typeface="Arial"/>
              </a:defRPr>
            </a:lvl1pPr>
            <a:lvl2pPr algn="ctr" eaLnBrk="0" hangingPunct="0">
              <a:defRPr sz="4400">
                <a:solidFill>
                  <a:schemeClr val="tx1"/>
                </a:solidFill>
                <a:latin typeface="Arial" charset="0"/>
                <a:ea typeface="ＭＳ Ｐゴシック" pitchFamily="-109" charset="-128"/>
                <a:cs typeface="ＭＳ Ｐゴシック"/>
              </a:defRPr>
            </a:lvl2pPr>
            <a:lvl3pPr algn="ctr" eaLnBrk="0" hangingPunct="0">
              <a:defRPr sz="4400">
                <a:solidFill>
                  <a:schemeClr val="tx1"/>
                </a:solidFill>
                <a:latin typeface="Arial" charset="0"/>
                <a:ea typeface="ＭＳ Ｐゴシック" pitchFamily="-109" charset="-128"/>
                <a:cs typeface="ＭＳ Ｐゴシック"/>
              </a:defRPr>
            </a:lvl3pPr>
            <a:lvl4pPr algn="ctr" eaLnBrk="0" hangingPunct="0">
              <a:defRPr sz="4400">
                <a:solidFill>
                  <a:schemeClr val="tx1"/>
                </a:solidFill>
                <a:latin typeface="Arial" charset="0"/>
                <a:ea typeface="ＭＳ Ｐゴシック" pitchFamily="-109" charset="-128"/>
                <a:cs typeface="ＭＳ Ｐゴシック"/>
              </a:defRPr>
            </a:lvl4pPr>
            <a:lvl5pPr algn="ctr" eaLnBrk="0" hangingPunct="0">
              <a:defRPr sz="4400">
                <a:solidFill>
                  <a:schemeClr val="tx1"/>
                </a:solidFill>
                <a:latin typeface="Arial" charset="0"/>
                <a:ea typeface="ＭＳ Ｐゴシック" pitchFamily="-109" charset="-128"/>
                <a:cs typeface="ＭＳ Ｐゴシック"/>
              </a:defRPr>
            </a:lvl5pPr>
            <a:lvl6pPr marL="457200" algn="ctr" fontAlgn="base">
              <a:spcBef>
                <a:spcPct val="0"/>
              </a:spcBef>
              <a:spcAft>
                <a:spcPct val="0"/>
              </a:spcAft>
              <a:defRPr sz="4400">
                <a:solidFill>
                  <a:schemeClr val="tx1"/>
                </a:solidFill>
                <a:latin typeface="Calibri" pitchFamily="-109" charset="0"/>
                <a:ea typeface="ＭＳ Ｐゴシック" pitchFamily="-109" charset="-128"/>
              </a:defRPr>
            </a:lvl6pPr>
            <a:lvl7pPr marL="914400" algn="ctr" fontAlgn="base">
              <a:spcBef>
                <a:spcPct val="0"/>
              </a:spcBef>
              <a:spcAft>
                <a:spcPct val="0"/>
              </a:spcAft>
              <a:defRPr sz="4400">
                <a:solidFill>
                  <a:schemeClr val="tx1"/>
                </a:solidFill>
                <a:latin typeface="Calibri" pitchFamily="-109" charset="0"/>
                <a:ea typeface="ＭＳ Ｐゴシック" pitchFamily="-109" charset="-128"/>
              </a:defRPr>
            </a:lvl7pPr>
            <a:lvl8pPr marL="1371600" algn="ctr" fontAlgn="base">
              <a:spcBef>
                <a:spcPct val="0"/>
              </a:spcBef>
              <a:spcAft>
                <a:spcPct val="0"/>
              </a:spcAft>
              <a:defRPr sz="4400">
                <a:solidFill>
                  <a:schemeClr val="tx1"/>
                </a:solidFill>
                <a:latin typeface="Calibri" pitchFamily="-109" charset="0"/>
                <a:ea typeface="ＭＳ Ｐゴシック" pitchFamily="-109" charset="-128"/>
              </a:defRPr>
            </a:lvl8pPr>
            <a:lvl9pPr marL="1828800" algn="ctr" fontAlgn="base">
              <a:spcBef>
                <a:spcPct val="0"/>
              </a:spcBef>
              <a:spcAft>
                <a:spcPct val="0"/>
              </a:spcAft>
              <a:defRPr sz="4400">
                <a:solidFill>
                  <a:schemeClr val="tx1"/>
                </a:solidFill>
                <a:latin typeface="Calibri" pitchFamily="-109" charset="0"/>
                <a:ea typeface="ＭＳ Ｐゴシック" pitchFamily="-109" charset="-128"/>
              </a:defRPr>
            </a:lvl9pPr>
          </a:lstStyle>
          <a:p>
            <a:r>
              <a:rPr lang="en-US" sz="2400" dirty="0">
                <a:solidFill>
                  <a:schemeClr val="tx1"/>
                </a:solidFill>
                <a:effectLst>
                  <a:outerShdw blurRad="38100" dist="38100" dir="2700000" algn="tl">
                    <a:srgbClr val="000000">
                      <a:alpha val="43137"/>
                    </a:srgbClr>
                  </a:outerShdw>
                </a:effectLst>
                <a:latin typeface="Sylfaen" panose="010A0502050306030303" pitchFamily="18" charset="0"/>
                <a:ea typeface="+mj-ea"/>
                <a:cs typeface="+mj-cs"/>
              </a:rPr>
              <a:t> </a:t>
            </a:r>
            <a:r>
              <a:rPr lang="ru-RU" sz="2400" dirty="0">
                <a:solidFill>
                  <a:schemeClr val="tx1"/>
                </a:solidFill>
                <a:effectLst>
                  <a:outerShdw blurRad="38100" dist="38100" dir="2700000" algn="tl">
                    <a:srgbClr val="000000">
                      <a:alpha val="43137"/>
                    </a:srgbClr>
                  </a:outerShdw>
                </a:effectLst>
                <a:latin typeface="Sylfaen" panose="010A0502050306030303" pitchFamily="18" charset="0"/>
                <a:ea typeface="+mj-ea"/>
                <a:cs typeface="+mj-cs"/>
              </a:rPr>
              <a:t>Збір та аналіз даних НІЛ</a:t>
            </a:r>
          </a:p>
          <a:p>
            <a:r>
              <a:rPr lang="ru-RU" sz="2400" dirty="0">
                <a:solidFill>
                  <a:schemeClr val="tx1"/>
                </a:solidFill>
                <a:effectLst>
                  <a:outerShdw blurRad="38100" dist="38100" dir="2700000" algn="tl">
                    <a:srgbClr val="000000">
                      <a:alpha val="43137"/>
                    </a:srgbClr>
                  </a:outerShdw>
                </a:effectLst>
                <a:latin typeface="Sylfaen" panose="010A0502050306030303" pitchFamily="18" charset="0"/>
                <a:ea typeface="+mj-ea"/>
                <a:cs typeface="+mj-cs"/>
              </a:rPr>
              <a:t>(Підтримка програмного забезпечення)</a:t>
            </a:r>
            <a:endParaRPr lang="en-GB" sz="2000" dirty="0">
              <a:solidFill>
                <a:schemeClr val="tx1"/>
              </a:solidFill>
              <a:effectLst>
                <a:outerShdw blurRad="38100" dist="38100" dir="2700000" algn="tl">
                  <a:srgbClr val="000000">
                    <a:alpha val="43137"/>
                  </a:srgbClr>
                </a:outerShdw>
              </a:effectLst>
              <a:latin typeface="+mj-lt"/>
            </a:endParaRPr>
          </a:p>
        </p:txBody>
      </p:sp>
      <p:sp>
        <p:nvSpPr>
          <p:cNvPr id="11" name="Rectangle 10"/>
          <p:cNvSpPr/>
          <p:nvPr/>
        </p:nvSpPr>
        <p:spPr>
          <a:xfrm>
            <a:off x="154444" y="1743977"/>
            <a:ext cx="11198606" cy="584775"/>
          </a:xfrm>
          <a:prstGeom prst="rect">
            <a:avLst/>
          </a:prstGeom>
        </p:spPr>
        <p:txBody>
          <a:bodyPr wrap="square">
            <a:spAutoFit/>
          </a:bodyPr>
          <a:lstStyle/>
          <a:p>
            <a:pPr algn="ctr">
              <a:defRPr sz="3600"/>
            </a:pPr>
            <a:r>
              <a:rPr lang="en-US" sz="1600" b="1" i="1" u="sng" dirty="0">
                <a:latin typeface="Sylfaen" panose="010A0502050306030303" pitchFamily="18" charset="0"/>
                <a:ea typeface="DejaVu Sans" pitchFamily="2"/>
                <a:cs typeface="Lohit Hindi" pitchFamily="2"/>
              </a:rPr>
              <a:t>Open </a:t>
            </a:r>
            <a:r>
              <a:rPr lang="en-US" sz="1600" b="1" i="1" u="sng" dirty="0" err="1">
                <a:latin typeface="Sylfaen" panose="010A0502050306030303" pitchFamily="18" charset="0"/>
                <a:ea typeface="DejaVu Sans" pitchFamily="2"/>
                <a:cs typeface="Lohit Hindi" pitchFamily="2"/>
              </a:rPr>
              <a:t>Foris</a:t>
            </a:r>
            <a:r>
              <a:rPr lang="en-US" sz="1600" u="sng" dirty="0">
                <a:latin typeface="Sylfaen" panose="010A0502050306030303" pitchFamily="18" charset="0"/>
                <a:ea typeface="DejaVu Sans" pitchFamily="2"/>
                <a:cs typeface="Lohit Hindi" pitchFamily="2"/>
              </a:rPr>
              <a:t> </a:t>
            </a:r>
            <a:r>
              <a:rPr lang="en-US" sz="1600" dirty="0">
                <a:latin typeface="Sylfaen" panose="010A0502050306030303" pitchFamily="18" charset="0"/>
                <a:ea typeface="DejaVu Sans" pitchFamily="2"/>
                <a:cs typeface="Lohit Hindi" pitchFamily="2"/>
              </a:rPr>
              <a:t>- </a:t>
            </a:r>
            <a:r>
              <a:rPr lang="ru-RU" sz="1600" dirty="0">
                <a:latin typeface="Sylfaen" panose="010A0502050306030303" pitchFamily="18" charset="0"/>
                <a:ea typeface="DejaVu Sans" pitchFamily="2"/>
                <a:cs typeface="Lohit Hindi" pitchFamily="2"/>
              </a:rPr>
              <a:t>Безкоштовна платформа інструментів і методів для збору та аналізу даних</a:t>
            </a:r>
            <a:endParaRPr lang="en-US" sz="1600" dirty="0">
              <a:latin typeface="Sylfaen" panose="010A0502050306030303" pitchFamily="18" charset="0"/>
              <a:ea typeface="DejaVu Sans" pitchFamily="2"/>
              <a:cs typeface="Lohit Hindi" pitchFamily="2"/>
            </a:endParaRPr>
          </a:p>
          <a:p>
            <a:pPr algn="ctr">
              <a:defRPr sz="3600"/>
            </a:pPr>
            <a:endParaRPr lang="en-US" sz="1600" dirty="0">
              <a:latin typeface="Sylfaen" panose="010A0502050306030303" pitchFamily="18" charset="0"/>
              <a:ea typeface="DejaVu Sans" pitchFamily="2"/>
              <a:cs typeface="Lohit Hindi" pitchFamily="2"/>
            </a:endParaRPr>
          </a:p>
        </p:txBody>
      </p:sp>
      <p:sp>
        <p:nvSpPr>
          <p:cNvPr id="3" name="Rectangle 2"/>
          <p:cNvSpPr/>
          <p:nvPr/>
        </p:nvSpPr>
        <p:spPr>
          <a:xfrm>
            <a:off x="4741490" y="6386331"/>
            <a:ext cx="2989152" cy="400110"/>
          </a:xfrm>
          <a:prstGeom prst="rect">
            <a:avLst/>
          </a:prstGeom>
        </p:spPr>
        <p:txBody>
          <a:bodyPr wrap="none">
            <a:spAutoFit/>
          </a:bodyPr>
          <a:lstStyle/>
          <a:p>
            <a:r>
              <a:rPr lang="en-GB" sz="2000" dirty="0">
                <a:latin typeface="Sylfaen" panose="010A0502050306030303" pitchFamily="18" charset="0"/>
              </a:rPr>
              <a:t>http://www.openforis.org</a:t>
            </a:r>
          </a:p>
        </p:txBody>
      </p:sp>
      <p:pic>
        <p:nvPicPr>
          <p:cNvPr id="5" name="Picture 4">
            <a:extLst>
              <a:ext uri="{FF2B5EF4-FFF2-40B4-BE49-F238E27FC236}">
                <a16:creationId xmlns:a16="http://schemas.microsoft.com/office/drawing/2014/main" id="{AEBCEAF5-CC33-6E7B-3F49-069E2A82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661" y="959788"/>
            <a:ext cx="1990476" cy="685714"/>
          </a:xfrm>
          <a:prstGeom prst="rect">
            <a:avLst/>
          </a:prstGeom>
        </p:spPr>
      </p:pic>
      <p:pic>
        <p:nvPicPr>
          <p:cNvPr id="9" name="Picture 8">
            <a:extLst>
              <a:ext uri="{FF2B5EF4-FFF2-40B4-BE49-F238E27FC236}">
                <a16:creationId xmlns:a16="http://schemas.microsoft.com/office/drawing/2014/main" id="{34DCF086-CF69-CF26-4D28-71ADD3541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224" y="952475"/>
            <a:ext cx="707367" cy="707367"/>
          </a:xfrm>
          <a:prstGeom prst="rect">
            <a:avLst/>
          </a:prstGeom>
        </p:spPr>
      </p:pic>
      <p:sp>
        <p:nvSpPr>
          <p:cNvPr id="10" name="Arrow: Right 9">
            <a:extLst>
              <a:ext uri="{FF2B5EF4-FFF2-40B4-BE49-F238E27FC236}">
                <a16:creationId xmlns:a16="http://schemas.microsoft.com/office/drawing/2014/main" id="{5D781379-671B-80BD-787F-16B7ECA6E6AE}"/>
              </a:ext>
            </a:extLst>
          </p:cNvPr>
          <p:cNvSpPr/>
          <p:nvPr/>
        </p:nvSpPr>
        <p:spPr>
          <a:xfrm>
            <a:off x="5257763" y="1159511"/>
            <a:ext cx="776378" cy="250166"/>
          </a:xfrm>
          <a:prstGeom prst="rightArrow">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61" t="12998" r="84372" b="4597"/>
          <a:stretch/>
        </p:blipFill>
        <p:spPr bwMode="auto">
          <a:xfrm>
            <a:off x="380514" y="4328264"/>
            <a:ext cx="650633" cy="995538"/>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a:extLst>
              <a:ext uri="{FF2B5EF4-FFF2-40B4-BE49-F238E27FC236}">
                <a16:creationId xmlns:a16="http://schemas.microsoft.com/office/drawing/2014/main" id="{41DC9234-51A5-6EA3-9D99-110928C681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49" t="12998" r="63713"/>
          <a:stretch/>
        </p:blipFill>
        <p:spPr bwMode="auto">
          <a:xfrm>
            <a:off x="337219" y="3254195"/>
            <a:ext cx="652156" cy="928290"/>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4DD59DE0-F3D3-C6CF-A12C-2823D9A042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01" t="12998" r="24479"/>
          <a:stretch/>
        </p:blipFill>
        <p:spPr bwMode="auto">
          <a:xfrm>
            <a:off x="317700" y="5451461"/>
            <a:ext cx="668216" cy="996621"/>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a:extLst>
              <a:ext uri="{FF2B5EF4-FFF2-40B4-BE49-F238E27FC236}">
                <a16:creationId xmlns:a16="http://schemas.microsoft.com/office/drawing/2014/main" id="{07FC203D-4DF4-0685-3ED9-300186B170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241" t="12998" r="44672"/>
          <a:stretch/>
        </p:blipFill>
        <p:spPr bwMode="auto">
          <a:xfrm>
            <a:off x="370790" y="2202635"/>
            <a:ext cx="606667" cy="964736"/>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a:extLst>
              <a:ext uri="{FF2B5EF4-FFF2-40B4-BE49-F238E27FC236}">
                <a16:creationId xmlns:a16="http://schemas.microsoft.com/office/drawing/2014/main" id="{93ED415D-E160-577A-AE4B-A5D5FB7885D7}"/>
              </a:ext>
            </a:extLst>
          </p:cNvPr>
          <p:cNvSpPr txBox="1"/>
          <p:nvPr/>
        </p:nvSpPr>
        <p:spPr>
          <a:xfrm>
            <a:off x="1123575" y="3387217"/>
            <a:ext cx="3358612" cy="523220"/>
          </a:xfrm>
          <a:prstGeom prst="rect">
            <a:avLst/>
          </a:prstGeom>
          <a:noFill/>
        </p:spPr>
        <p:txBody>
          <a:bodyPr wrap="none" rtlCol="0">
            <a:spAutoFit/>
          </a:bodyPr>
          <a:lstStyle/>
          <a:p>
            <a:r>
              <a:rPr lang="ka-GE" sz="1400" dirty="0">
                <a:latin typeface="Sylfaen" panose="010A0502050306030303" pitchFamily="18" charset="0"/>
              </a:rPr>
              <a:t>„</a:t>
            </a:r>
            <a:r>
              <a:rPr lang="en-US" sz="1400" dirty="0">
                <a:latin typeface="Sylfaen" panose="010A0502050306030303" pitchFamily="18" charset="0"/>
              </a:rPr>
              <a:t>Collect</a:t>
            </a:r>
            <a:r>
              <a:rPr lang="ka-GE" sz="1400" dirty="0">
                <a:latin typeface="Sylfaen" panose="010A0502050306030303" pitchFamily="18" charset="0"/>
              </a:rPr>
              <a:t> </a:t>
            </a:r>
            <a:r>
              <a:rPr lang="en-US" sz="1400" dirty="0">
                <a:latin typeface="Sylfaen" panose="010A0502050306030303" pitchFamily="18" charset="0"/>
              </a:rPr>
              <a:t>Mobile</a:t>
            </a:r>
            <a:r>
              <a:rPr lang="ka-GE" sz="1400" dirty="0">
                <a:latin typeface="Sylfaen" panose="010A0502050306030303" pitchFamily="18" charset="0"/>
              </a:rPr>
              <a:t>“ –</a:t>
            </a:r>
            <a:r>
              <a:rPr lang="uk-UA" sz="1400" dirty="0">
                <a:latin typeface="Sylfaen" panose="010A0502050306030303" pitchFamily="18" charset="0"/>
              </a:rPr>
              <a:t> Польовий збір даних</a:t>
            </a:r>
            <a:endParaRPr lang="en-US" sz="1400" dirty="0">
              <a:latin typeface="Sylfaen" panose="010A0502050306030303" pitchFamily="18" charset="0"/>
            </a:endParaRPr>
          </a:p>
          <a:p>
            <a:endParaRPr lang="en-US" sz="1400" dirty="0"/>
          </a:p>
        </p:txBody>
      </p:sp>
      <p:sp>
        <p:nvSpPr>
          <p:cNvPr id="17" name="TextBox 16">
            <a:extLst>
              <a:ext uri="{FF2B5EF4-FFF2-40B4-BE49-F238E27FC236}">
                <a16:creationId xmlns:a16="http://schemas.microsoft.com/office/drawing/2014/main" id="{97EE5CDF-3703-F40D-F197-78AFBB3FEFC4}"/>
              </a:ext>
            </a:extLst>
          </p:cNvPr>
          <p:cNvSpPr txBox="1"/>
          <p:nvPr/>
        </p:nvSpPr>
        <p:spPr>
          <a:xfrm>
            <a:off x="1128574" y="2305378"/>
            <a:ext cx="3647152" cy="523220"/>
          </a:xfrm>
          <a:prstGeom prst="rect">
            <a:avLst/>
          </a:prstGeom>
          <a:noFill/>
        </p:spPr>
        <p:txBody>
          <a:bodyPr wrap="none" rtlCol="0">
            <a:spAutoFit/>
          </a:bodyPr>
          <a:lstStyle/>
          <a:p>
            <a:r>
              <a:rPr lang="ka-GE" sz="1400" dirty="0">
                <a:latin typeface="Sylfaen" panose="010A0502050306030303" pitchFamily="18" charset="0"/>
              </a:rPr>
              <a:t>„</a:t>
            </a:r>
            <a:r>
              <a:rPr lang="en-US" sz="1400" dirty="0">
                <a:latin typeface="Sylfaen" panose="010A0502050306030303" pitchFamily="18" charset="0"/>
              </a:rPr>
              <a:t>Collect Earth</a:t>
            </a:r>
            <a:r>
              <a:rPr lang="ka-GE" sz="1400" dirty="0">
                <a:latin typeface="Sylfaen" panose="010A0502050306030303" pitchFamily="18" charset="0"/>
              </a:rPr>
              <a:t>“ -</a:t>
            </a:r>
            <a:r>
              <a:rPr lang="uk-UA" sz="1400" dirty="0">
                <a:latin typeface="Sylfaen" panose="010A0502050306030303" pitchFamily="18" charset="0"/>
              </a:rPr>
              <a:t>Попередня оцінка кластерів</a:t>
            </a:r>
            <a:endParaRPr lang="en-US" sz="1400" dirty="0">
              <a:latin typeface="Sylfaen" panose="010A0502050306030303" pitchFamily="18" charset="0"/>
            </a:endParaRPr>
          </a:p>
          <a:p>
            <a:endParaRPr lang="en-US" sz="1400" dirty="0"/>
          </a:p>
        </p:txBody>
      </p:sp>
      <p:sp>
        <p:nvSpPr>
          <p:cNvPr id="18" name="TextBox 17">
            <a:extLst>
              <a:ext uri="{FF2B5EF4-FFF2-40B4-BE49-F238E27FC236}">
                <a16:creationId xmlns:a16="http://schemas.microsoft.com/office/drawing/2014/main" id="{067E9A3D-FEDE-C809-7F73-1E3B05E5A213}"/>
              </a:ext>
            </a:extLst>
          </p:cNvPr>
          <p:cNvSpPr txBox="1"/>
          <p:nvPr/>
        </p:nvSpPr>
        <p:spPr>
          <a:xfrm>
            <a:off x="1092962" y="4477682"/>
            <a:ext cx="4528804" cy="523220"/>
          </a:xfrm>
          <a:prstGeom prst="rect">
            <a:avLst/>
          </a:prstGeom>
          <a:noFill/>
        </p:spPr>
        <p:txBody>
          <a:bodyPr wrap="none" rtlCol="0">
            <a:spAutoFit/>
          </a:bodyPr>
          <a:lstStyle/>
          <a:p>
            <a:r>
              <a:rPr lang="ka-GE" sz="1400" dirty="0">
                <a:latin typeface="Sylfaen" panose="010A0502050306030303" pitchFamily="18" charset="0"/>
              </a:rPr>
              <a:t>„</a:t>
            </a:r>
            <a:r>
              <a:rPr lang="en-US" sz="1400" dirty="0">
                <a:latin typeface="Sylfaen" panose="010A0502050306030303" pitchFamily="18" charset="0"/>
              </a:rPr>
              <a:t>Collect</a:t>
            </a:r>
            <a:r>
              <a:rPr lang="ka-GE" sz="1400" dirty="0">
                <a:latin typeface="Sylfaen" panose="010A0502050306030303" pitchFamily="18" charset="0"/>
              </a:rPr>
              <a:t>“ – </a:t>
            </a:r>
            <a:r>
              <a:rPr lang="en-US" sz="1400" dirty="0">
                <a:latin typeface="Sylfaen" panose="010A0502050306030303" pitchFamily="18" charset="0"/>
              </a:rPr>
              <a:t>M</a:t>
            </a:r>
            <a:r>
              <a:rPr lang="uk-UA" sz="1400" dirty="0">
                <a:latin typeface="Sylfaen" panose="010A0502050306030303" pitchFamily="18" charset="0"/>
              </a:rPr>
              <a:t>енеджмент зібраної польової інформації</a:t>
            </a:r>
            <a:endParaRPr lang="en-US" sz="1400" dirty="0">
              <a:latin typeface="Sylfaen" panose="010A0502050306030303" pitchFamily="18" charset="0"/>
            </a:endParaRPr>
          </a:p>
          <a:p>
            <a:endParaRPr lang="en-US" sz="1400" dirty="0"/>
          </a:p>
        </p:txBody>
      </p:sp>
      <p:sp>
        <p:nvSpPr>
          <p:cNvPr id="19" name="TextBox 18">
            <a:extLst>
              <a:ext uri="{FF2B5EF4-FFF2-40B4-BE49-F238E27FC236}">
                <a16:creationId xmlns:a16="http://schemas.microsoft.com/office/drawing/2014/main" id="{FB8E6C25-19A9-A778-EE6D-0FE25C6C5B1A}"/>
              </a:ext>
            </a:extLst>
          </p:cNvPr>
          <p:cNvSpPr txBox="1"/>
          <p:nvPr/>
        </p:nvSpPr>
        <p:spPr>
          <a:xfrm>
            <a:off x="1123300" y="5604767"/>
            <a:ext cx="1874231" cy="307777"/>
          </a:xfrm>
          <a:prstGeom prst="rect">
            <a:avLst/>
          </a:prstGeom>
          <a:noFill/>
        </p:spPr>
        <p:txBody>
          <a:bodyPr wrap="none" rtlCol="0">
            <a:spAutoFit/>
          </a:bodyPr>
          <a:lstStyle/>
          <a:p>
            <a:r>
              <a:rPr lang="ka-GE" sz="1400" dirty="0">
                <a:latin typeface="Sylfaen" panose="010A0502050306030303" pitchFamily="18" charset="0"/>
              </a:rPr>
              <a:t>„</a:t>
            </a:r>
            <a:r>
              <a:rPr lang="en-US" sz="1400" dirty="0">
                <a:latin typeface="Sylfaen" panose="010A0502050306030303" pitchFamily="18" charset="0"/>
              </a:rPr>
              <a:t>Calc</a:t>
            </a:r>
            <a:r>
              <a:rPr lang="ka-GE" sz="1400" dirty="0">
                <a:latin typeface="Sylfaen" panose="010A0502050306030303" pitchFamily="18" charset="0"/>
              </a:rPr>
              <a:t>“ – </a:t>
            </a:r>
            <a:r>
              <a:rPr lang="uk-UA" sz="1400" dirty="0">
                <a:latin typeface="Sylfaen" panose="010A0502050306030303" pitchFamily="18" charset="0"/>
              </a:rPr>
              <a:t>Аналіз даних</a:t>
            </a:r>
            <a:endParaRPr lang="en-US" sz="1400" dirty="0">
              <a:latin typeface="Sylfaen" panose="010A0502050306030303" pitchFamily="18" charset="0"/>
            </a:endParaRPr>
          </a:p>
        </p:txBody>
      </p:sp>
      <p:pic>
        <p:nvPicPr>
          <p:cNvPr id="21" name="Picture 20">
            <a:extLst>
              <a:ext uri="{FF2B5EF4-FFF2-40B4-BE49-F238E27FC236}">
                <a16:creationId xmlns:a16="http://schemas.microsoft.com/office/drawing/2014/main" id="{A295A8D7-691F-C0E4-77E6-8EC793FAB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5452" y="4481845"/>
            <a:ext cx="2303585" cy="2310167"/>
          </a:xfrm>
          <a:prstGeom prst="rect">
            <a:avLst/>
          </a:prstGeom>
        </p:spPr>
      </p:pic>
      <p:pic>
        <p:nvPicPr>
          <p:cNvPr id="1032" name="Picture 8">
            <a:extLst>
              <a:ext uri="{FF2B5EF4-FFF2-40B4-BE49-F238E27FC236}">
                <a16:creationId xmlns:a16="http://schemas.microsoft.com/office/drawing/2014/main" id="{46C26E95-F3AC-F317-255C-B39A6B7F8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2670" y="2250278"/>
            <a:ext cx="2334145" cy="22078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97A34BD-C96E-5727-6BA7-BDAB081997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7133" y="3009507"/>
            <a:ext cx="3042140" cy="2276360"/>
          </a:xfrm>
          <a:prstGeom prst="rect">
            <a:avLst/>
          </a:prstGeom>
          <a:ln>
            <a:noFill/>
          </a:ln>
          <a:effectLst>
            <a:softEdge rad="112500"/>
          </a:effectLst>
        </p:spPr>
      </p:pic>
    </p:spTree>
    <p:extLst>
      <p:ext uri="{BB962C8B-B14F-4D97-AF65-F5344CB8AC3E}">
        <p14:creationId xmlns:p14="http://schemas.microsoft.com/office/powerpoint/2010/main" val="39309746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42BD83-9662-4544-9347-7F2C39297319}"/>
              </a:ext>
            </a:extLst>
          </p:cNvPr>
          <p:cNvGrpSpPr/>
          <p:nvPr/>
        </p:nvGrpSpPr>
        <p:grpSpPr>
          <a:xfrm>
            <a:off x="3881779" y="1056850"/>
            <a:ext cx="3753803" cy="2311742"/>
            <a:chOff x="8193185" y="1531688"/>
            <a:chExt cx="3139225" cy="1670980"/>
          </a:xfrm>
        </p:grpSpPr>
        <p:sp>
          <p:nvSpPr>
            <p:cNvPr id="3" name="Title 1">
              <a:extLst>
                <a:ext uri="{FF2B5EF4-FFF2-40B4-BE49-F238E27FC236}">
                  <a16:creationId xmlns:a16="http://schemas.microsoft.com/office/drawing/2014/main" id="{0C5CB96B-A7A2-44FB-BE57-F80D801F5792}"/>
                </a:ext>
              </a:extLst>
            </p:cNvPr>
            <p:cNvSpPr txBox="1">
              <a:spLocks/>
            </p:cNvSpPr>
            <p:nvPr/>
          </p:nvSpPr>
          <p:spPr>
            <a:xfrm>
              <a:off x="9081547" y="1531688"/>
              <a:ext cx="1923410" cy="569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1800" b="1" dirty="0">
                  <a:latin typeface="Sylfaen" panose="010A0502050306030303" pitchFamily="18" charset="0"/>
                </a:rPr>
                <a:t>Лазер </a:t>
              </a:r>
              <a:r>
                <a:rPr lang="en-GB" sz="1800" b="1" dirty="0">
                  <a:latin typeface="Sylfaen" panose="010A0502050306030303" pitchFamily="18" charset="0"/>
                </a:rPr>
                <a:t>Vertex GEO</a:t>
              </a:r>
              <a:endParaRPr lang="en-US" sz="1800" b="1" dirty="0">
                <a:latin typeface="Sylfaen" panose="010A0502050306030303" pitchFamily="18" charset="0"/>
              </a:endParaRPr>
            </a:p>
          </p:txBody>
        </p:sp>
        <p:pic>
          <p:nvPicPr>
            <p:cNvPr id="4" name="Picture 3">
              <a:extLst>
                <a:ext uri="{FF2B5EF4-FFF2-40B4-BE49-F238E27FC236}">
                  <a16:creationId xmlns:a16="http://schemas.microsoft.com/office/drawing/2014/main" id="{04776955-3525-4118-B500-86637ABB4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3185" y="1861140"/>
              <a:ext cx="3139225" cy="1341528"/>
            </a:xfrm>
            <a:prstGeom prst="rect">
              <a:avLst/>
            </a:prstGeom>
          </p:spPr>
        </p:pic>
      </p:grpSp>
      <p:grpSp>
        <p:nvGrpSpPr>
          <p:cNvPr id="18" name="Group 17">
            <a:extLst>
              <a:ext uri="{FF2B5EF4-FFF2-40B4-BE49-F238E27FC236}">
                <a16:creationId xmlns:a16="http://schemas.microsoft.com/office/drawing/2014/main" id="{14399657-42EB-4BBB-9E5D-8DA6D9BD084A}"/>
              </a:ext>
            </a:extLst>
          </p:cNvPr>
          <p:cNvGrpSpPr/>
          <p:nvPr/>
        </p:nvGrpSpPr>
        <p:grpSpPr>
          <a:xfrm>
            <a:off x="5553226" y="3613824"/>
            <a:ext cx="931550" cy="1947221"/>
            <a:chOff x="4095963" y="2618597"/>
            <a:chExt cx="1231289" cy="3817854"/>
          </a:xfrm>
        </p:grpSpPr>
        <p:pic>
          <p:nvPicPr>
            <p:cNvPr id="16" name="Picture 15">
              <a:extLst>
                <a:ext uri="{FF2B5EF4-FFF2-40B4-BE49-F238E27FC236}">
                  <a16:creationId xmlns:a16="http://schemas.microsoft.com/office/drawing/2014/main" id="{9E619A75-9E38-4269-BA13-CA7E7C3F82D5}"/>
                </a:ext>
              </a:extLst>
            </p:cNvPr>
            <p:cNvPicPr>
              <a:picLocks noChangeAspect="1"/>
            </p:cNvPicPr>
            <p:nvPr/>
          </p:nvPicPr>
          <p:blipFill>
            <a:blip r:embed="rId3" cstate="print"/>
            <a:stretch>
              <a:fillRect/>
            </a:stretch>
          </p:blipFill>
          <p:spPr>
            <a:xfrm>
              <a:off x="4095963" y="3372714"/>
              <a:ext cx="1231289" cy="3063737"/>
            </a:xfrm>
            <a:prstGeom prst="rect">
              <a:avLst/>
            </a:prstGeom>
          </p:spPr>
        </p:pic>
        <p:sp>
          <p:nvSpPr>
            <p:cNvPr id="17" name="TextBox 16">
              <a:extLst>
                <a:ext uri="{FF2B5EF4-FFF2-40B4-BE49-F238E27FC236}">
                  <a16:creationId xmlns:a16="http://schemas.microsoft.com/office/drawing/2014/main" id="{D1A5A42B-BA07-44E6-AAAD-F9EC1D8931F7}"/>
                </a:ext>
              </a:extLst>
            </p:cNvPr>
            <p:cNvSpPr txBox="1"/>
            <p:nvPr/>
          </p:nvSpPr>
          <p:spPr>
            <a:xfrm>
              <a:off x="4201939" y="2618597"/>
              <a:ext cx="775902" cy="724137"/>
            </a:xfrm>
            <a:prstGeom prst="rect">
              <a:avLst/>
            </a:prstGeom>
            <a:noFill/>
          </p:spPr>
          <p:txBody>
            <a:bodyPr wrap="none" rtlCol="0">
              <a:spAutoFit/>
            </a:bodyPr>
            <a:lstStyle/>
            <a:p>
              <a:r>
                <a:rPr lang="en-US" b="1" dirty="0">
                  <a:latin typeface="Sylfaen" panose="010A0502050306030303" pitchFamily="18" charset="0"/>
                </a:rPr>
                <a:t>GPS</a:t>
              </a:r>
            </a:p>
          </p:txBody>
        </p:sp>
      </p:grpSp>
      <p:grpSp>
        <p:nvGrpSpPr>
          <p:cNvPr id="22" name="Group 21">
            <a:extLst>
              <a:ext uri="{FF2B5EF4-FFF2-40B4-BE49-F238E27FC236}">
                <a16:creationId xmlns:a16="http://schemas.microsoft.com/office/drawing/2014/main" id="{6AEF46B6-C202-469A-87E6-164BA947B839}"/>
              </a:ext>
            </a:extLst>
          </p:cNvPr>
          <p:cNvGrpSpPr/>
          <p:nvPr/>
        </p:nvGrpSpPr>
        <p:grpSpPr>
          <a:xfrm>
            <a:off x="767904" y="3685459"/>
            <a:ext cx="2648860" cy="2565876"/>
            <a:chOff x="403513" y="3818226"/>
            <a:chExt cx="2645881" cy="2685620"/>
          </a:xfrm>
        </p:grpSpPr>
        <p:pic>
          <p:nvPicPr>
            <p:cNvPr id="20" name="Picture 19">
              <a:extLst>
                <a:ext uri="{FF2B5EF4-FFF2-40B4-BE49-F238E27FC236}">
                  <a16:creationId xmlns:a16="http://schemas.microsoft.com/office/drawing/2014/main" id="{3DA2FC3A-0E36-49F9-90E7-5D601F61539F}"/>
                </a:ext>
              </a:extLst>
            </p:cNvPr>
            <p:cNvPicPr>
              <a:picLocks noChangeAspect="1"/>
            </p:cNvPicPr>
            <p:nvPr/>
          </p:nvPicPr>
          <p:blipFill>
            <a:blip r:embed="rId4" cstate="print"/>
            <a:stretch>
              <a:fillRect/>
            </a:stretch>
          </p:blipFill>
          <p:spPr>
            <a:xfrm>
              <a:off x="403513" y="4287539"/>
              <a:ext cx="2216307" cy="2216307"/>
            </a:xfrm>
            <a:prstGeom prst="rect">
              <a:avLst/>
            </a:prstGeom>
          </p:spPr>
        </p:pic>
        <p:sp>
          <p:nvSpPr>
            <p:cNvPr id="21" name="Rectangle 20">
              <a:extLst>
                <a:ext uri="{FF2B5EF4-FFF2-40B4-BE49-F238E27FC236}">
                  <a16:creationId xmlns:a16="http://schemas.microsoft.com/office/drawing/2014/main" id="{EC1B9C3A-3CA6-41F9-9397-266A992BA59F}"/>
                </a:ext>
              </a:extLst>
            </p:cNvPr>
            <p:cNvSpPr/>
            <p:nvPr/>
          </p:nvSpPr>
          <p:spPr>
            <a:xfrm>
              <a:off x="480750" y="3818226"/>
              <a:ext cx="2568644" cy="676494"/>
            </a:xfrm>
            <a:prstGeom prst="rect">
              <a:avLst/>
            </a:prstGeom>
          </p:spPr>
          <p:txBody>
            <a:bodyPr wrap="square">
              <a:spAutoFit/>
            </a:bodyPr>
            <a:lstStyle/>
            <a:p>
              <a:pPr algn="ctr"/>
              <a:r>
                <a:rPr lang="uk-UA" b="1" dirty="0">
                  <a:latin typeface="Sylfaen" panose="010A0502050306030303" pitchFamily="18" charset="0"/>
                </a:rPr>
                <a:t>Мірна вилка</a:t>
              </a:r>
              <a:r>
                <a:rPr lang="ka-GE" b="1" dirty="0">
                  <a:latin typeface="Sylfaen" panose="010A0502050306030303" pitchFamily="18" charset="0"/>
                </a:rPr>
                <a:t> (</a:t>
              </a:r>
              <a:r>
                <a:rPr lang="uk-UA" b="1" dirty="0">
                  <a:latin typeface="Sylfaen" panose="010A0502050306030303" pitchFamily="18" charset="0"/>
                </a:rPr>
                <a:t>для вимірювання діаметру</a:t>
              </a:r>
              <a:r>
                <a:rPr lang="en-US" b="1" dirty="0">
                  <a:latin typeface="Sylfaen" panose="010A0502050306030303" pitchFamily="18" charset="0"/>
                </a:rPr>
                <a:t>)</a:t>
              </a:r>
            </a:p>
          </p:txBody>
        </p:sp>
      </p:grpSp>
      <p:grpSp>
        <p:nvGrpSpPr>
          <p:cNvPr id="31" name="Group 30">
            <a:extLst>
              <a:ext uri="{FF2B5EF4-FFF2-40B4-BE49-F238E27FC236}">
                <a16:creationId xmlns:a16="http://schemas.microsoft.com/office/drawing/2014/main" id="{CBBC7A77-FA36-4830-8059-3411DABB7EBF}"/>
              </a:ext>
            </a:extLst>
          </p:cNvPr>
          <p:cNvGrpSpPr/>
          <p:nvPr/>
        </p:nvGrpSpPr>
        <p:grpSpPr>
          <a:xfrm>
            <a:off x="8264434" y="3526970"/>
            <a:ext cx="4262811" cy="2429693"/>
            <a:chOff x="3192695" y="3758942"/>
            <a:chExt cx="4357014" cy="2770289"/>
          </a:xfrm>
        </p:grpSpPr>
        <p:pic>
          <p:nvPicPr>
            <p:cNvPr id="24" name="Picture 23">
              <a:extLst>
                <a:ext uri="{FF2B5EF4-FFF2-40B4-BE49-F238E27FC236}">
                  <a16:creationId xmlns:a16="http://schemas.microsoft.com/office/drawing/2014/main" id="{CBB6ED14-4467-4DC1-A90B-2E36D1C1B8E9}"/>
                </a:ext>
              </a:extLst>
            </p:cNvPr>
            <p:cNvPicPr>
              <a:picLocks noChangeAspect="1"/>
            </p:cNvPicPr>
            <p:nvPr/>
          </p:nvPicPr>
          <p:blipFill>
            <a:blip r:embed="rId5" cstate="print"/>
            <a:stretch>
              <a:fillRect/>
            </a:stretch>
          </p:blipFill>
          <p:spPr>
            <a:xfrm>
              <a:off x="3369141" y="4146272"/>
              <a:ext cx="2797673" cy="2382959"/>
            </a:xfrm>
            <a:prstGeom prst="rect">
              <a:avLst/>
            </a:prstGeom>
          </p:spPr>
        </p:pic>
        <p:sp>
          <p:nvSpPr>
            <p:cNvPr id="26" name="Rectangle 25">
              <a:extLst>
                <a:ext uri="{FF2B5EF4-FFF2-40B4-BE49-F238E27FC236}">
                  <a16:creationId xmlns:a16="http://schemas.microsoft.com/office/drawing/2014/main" id="{F699BDF9-34DF-4379-85EF-08711A37B8C0}"/>
                </a:ext>
              </a:extLst>
            </p:cNvPr>
            <p:cNvSpPr/>
            <p:nvPr/>
          </p:nvSpPr>
          <p:spPr>
            <a:xfrm>
              <a:off x="3192695" y="3758942"/>
              <a:ext cx="4357014" cy="421105"/>
            </a:xfrm>
            <a:prstGeom prst="rect">
              <a:avLst/>
            </a:prstGeom>
          </p:spPr>
          <p:txBody>
            <a:bodyPr wrap="square">
              <a:spAutoFit/>
            </a:bodyPr>
            <a:lstStyle/>
            <a:p>
              <a:r>
                <a:rPr lang="uk-UA" b="1" dirty="0">
                  <a:latin typeface="Sylfaen" panose="010A0502050306030303" pitchFamily="18" charset="0"/>
                </a:rPr>
                <a:t>Рулетка для вимірювання діаметру</a:t>
              </a:r>
              <a:endParaRPr lang="en-US" b="1" dirty="0">
                <a:latin typeface="Sylfaen" panose="010A0502050306030303" pitchFamily="18" charset="0"/>
              </a:endParaRPr>
            </a:p>
          </p:txBody>
        </p:sp>
      </p:grpSp>
      <p:grpSp>
        <p:nvGrpSpPr>
          <p:cNvPr id="30" name="Group 29">
            <a:extLst>
              <a:ext uri="{FF2B5EF4-FFF2-40B4-BE49-F238E27FC236}">
                <a16:creationId xmlns:a16="http://schemas.microsoft.com/office/drawing/2014/main" id="{2E38359A-9CD5-4390-94FB-BE6440DFB336}"/>
              </a:ext>
            </a:extLst>
          </p:cNvPr>
          <p:cNvGrpSpPr/>
          <p:nvPr/>
        </p:nvGrpSpPr>
        <p:grpSpPr>
          <a:xfrm>
            <a:off x="8612154" y="764376"/>
            <a:ext cx="3473560" cy="2762595"/>
            <a:chOff x="8802201" y="85970"/>
            <a:chExt cx="4238397" cy="3381375"/>
          </a:xfrm>
        </p:grpSpPr>
        <p:pic>
          <p:nvPicPr>
            <p:cNvPr id="28" name="Picture 27">
              <a:extLst>
                <a:ext uri="{FF2B5EF4-FFF2-40B4-BE49-F238E27FC236}">
                  <a16:creationId xmlns:a16="http://schemas.microsoft.com/office/drawing/2014/main" id="{6BD7E0E0-1757-4AA8-A414-6C2139E46245}"/>
                </a:ext>
              </a:extLst>
            </p:cNvPr>
            <p:cNvPicPr>
              <a:picLocks noChangeAspect="1"/>
            </p:cNvPicPr>
            <p:nvPr/>
          </p:nvPicPr>
          <p:blipFill>
            <a:blip r:embed="rId6" cstate="print"/>
            <a:stretch>
              <a:fillRect/>
            </a:stretch>
          </p:blipFill>
          <p:spPr>
            <a:xfrm>
              <a:off x="8802201" y="85970"/>
              <a:ext cx="3381375" cy="3381375"/>
            </a:xfrm>
            <a:prstGeom prst="rect">
              <a:avLst/>
            </a:prstGeom>
          </p:spPr>
        </p:pic>
        <p:sp>
          <p:nvSpPr>
            <p:cNvPr id="29" name="Rectangle 28">
              <a:extLst>
                <a:ext uri="{FF2B5EF4-FFF2-40B4-BE49-F238E27FC236}">
                  <a16:creationId xmlns:a16="http://schemas.microsoft.com/office/drawing/2014/main" id="{C4138FB9-D6F5-4F49-9953-AB1AC6A743C6}"/>
                </a:ext>
              </a:extLst>
            </p:cNvPr>
            <p:cNvSpPr/>
            <p:nvPr/>
          </p:nvSpPr>
          <p:spPr>
            <a:xfrm>
              <a:off x="10190366" y="496452"/>
              <a:ext cx="2850232" cy="452057"/>
            </a:xfrm>
            <a:prstGeom prst="rect">
              <a:avLst/>
            </a:prstGeom>
          </p:spPr>
          <p:txBody>
            <a:bodyPr wrap="none">
              <a:spAutoFit/>
            </a:bodyPr>
            <a:lstStyle/>
            <a:p>
              <a:r>
                <a:rPr lang="uk-UA" b="1" dirty="0">
                  <a:latin typeface="Sylfaen" panose="010A0502050306030303" pitchFamily="18" charset="0"/>
                </a:rPr>
                <a:t>Інкрементне свердло</a:t>
              </a:r>
              <a:endParaRPr lang="en-US" b="1" dirty="0">
                <a:latin typeface="Sylfaen" panose="010A0502050306030303" pitchFamily="18" charset="0"/>
              </a:endParaRPr>
            </a:p>
          </p:txBody>
        </p:sp>
      </p:grpSp>
      <p:sp>
        <p:nvSpPr>
          <p:cNvPr id="13" name="Slide Number Placeholder 12">
            <a:extLst>
              <a:ext uri="{FF2B5EF4-FFF2-40B4-BE49-F238E27FC236}">
                <a16:creationId xmlns:a16="http://schemas.microsoft.com/office/drawing/2014/main" id="{D0B26499-0D0E-4F21-9D82-8BBA95DE01E0}"/>
              </a:ext>
            </a:extLst>
          </p:cNvPr>
          <p:cNvSpPr>
            <a:spLocks noGrp="1"/>
          </p:cNvSpPr>
          <p:nvPr>
            <p:ph type="sldNum" sz="quarter" idx="4294967295"/>
          </p:nvPr>
        </p:nvSpPr>
        <p:spPr>
          <a:xfrm>
            <a:off x="8610600" y="6356350"/>
            <a:ext cx="2743200" cy="365125"/>
          </a:xfrm>
        </p:spPr>
        <p:txBody>
          <a:bodyPr/>
          <a:lstStyle/>
          <a:p>
            <a:fld id="{814D1AE2-EAF3-7044-9213-B3D4FCF506E7}" type="slidenum">
              <a:rPr lang="en-GB" smtClean="0"/>
              <a:pPr/>
              <a:t>8</a:t>
            </a:fld>
            <a:endParaRPr lang="en-GB"/>
          </a:p>
        </p:txBody>
      </p:sp>
      <p:sp>
        <p:nvSpPr>
          <p:cNvPr id="14" name="TextBox 13">
            <a:extLst>
              <a:ext uri="{FF2B5EF4-FFF2-40B4-BE49-F238E27FC236}">
                <a16:creationId xmlns:a16="http://schemas.microsoft.com/office/drawing/2014/main" id="{DDF8BD03-364B-413C-80BB-AB085A38D7F7}"/>
              </a:ext>
            </a:extLst>
          </p:cNvPr>
          <p:cNvSpPr txBox="1"/>
          <p:nvPr/>
        </p:nvSpPr>
        <p:spPr>
          <a:xfrm>
            <a:off x="4666892" y="155275"/>
            <a:ext cx="3316934" cy="461665"/>
          </a:xfrm>
          <a:prstGeom prst="rect">
            <a:avLst/>
          </a:prstGeom>
          <a:noFill/>
        </p:spPr>
        <p:txBody>
          <a:bodyPr wrap="none" rtlCol="0">
            <a:spAutoFit/>
          </a:bodyPr>
          <a:lstStyle/>
          <a:p>
            <a:r>
              <a:rPr lang="uk-UA" sz="2400" b="1" dirty="0">
                <a:effectLst>
                  <a:outerShdw blurRad="38100" dist="38100" dir="2700000" algn="tl">
                    <a:srgbClr val="000000">
                      <a:alpha val="43137"/>
                    </a:srgbClr>
                  </a:outerShdw>
                </a:effectLst>
                <a:latin typeface="Sylfaen" panose="010A0502050306030303" pitchFamily="18" charset="0"/>
              </a:rPr>
              <a:t>Польове спорядження</a:t>
            </a:r>
            <a:endParaRPr lang="en-US" sz="2400" b="1" dirty="0">
              <a:effectLst>
                <a:outerShdw blurRad="38100" dist="38100" dir="2700000" algn="tl">
                  <a:srgbClr val="000000">
                    <a:alpha val="43137"/>
                  </a:srgbClr>
                </a:outerShdw>
              </a:effectLst>
              <a:latin typeface="Sylfaen" panose="010A0502050306030303" pitchFamily="18" charset="0"/>
            </a:endParaRPr>
          </a:p>
        </p:txBody>
      </p:sp>
      <p:grpSp>
        <p:nvGrpSpPr>
          <p:cNvPr id="19" name="Group 18">
            <a:extLst>
              <a:ext uri="{FF2B5EF4-FFF2-40B4-BE49-F238E27FC236}">
                <a16:creationId xmlns:a16="http://schemas.microsoft.com/office/drawing/2014/main" id="{EF5ACA5C-BC7D-457E-8E26-6DAA8131F7D0}"/>
              </a:ext>
            </a:extLst>
          </p:cNvPr>
          <p:cNvGrpSpPr/>
          <p:nvPr/>
        </p:nvGrpSpPr>
        <p:grpSpPr>
          <a:xfrm>
            <a:off x="1359626" y="1038691"/>
            <a:ext cx="1495541" cy="2332653"/>
            <a:chOff x="595221" y="871267"/>
            <a:chExt cx="1759790" cy="2824919"/>
          </a:xfrm>
        </p:grpSpPr>
        <p:grpSp>
          <p:nvGrpSpPr>
            <p:cNvPr id="27" name="Group 26">
              <a:extLst>
                <a:ext uri="{FF2B5EF4-FFF2-40B4-BE49-F238E27FC236}">
                  <a16:creationId xmlns:a16="http://schemas.microsoft.com/office/drawing/2014/main" id="{C406C69C-9995-410C-BE36-A0B5FB15D7C5}"/>
                </a:ext>
              </a:extLst>
            </p:cNvPr>
            <p:cNvGrpSpPr/>
            <p:nvPr/>
          </p:nvGrpSpPr>
          <p:grpSpPr>
            <a:xfrm>
              <a:off x="641109" y="1242204"/>
              <a:ext cx="1713902" cy="2453982"/>
              <a:chOff x="5454000" y="3409055"/>
              <a:chExt cx="2174694" cy="3090426"/>
            </a:xfrm>
          </p:grpSpPr>
          <p:pic>
            <p:nvPicPr>
              <p:cNvPr id="32" name="Picture 31">
                <a:extLst>
                  <a:ext uri="{FF2B5EF4-FFF2-40B4-BE49-F238E27FC236}">
                    <a16:creationId xmlns:a16="http://schemas.microsoft.com/office/drawing/2014/main" id="{3C5495BC-1FE7-4E1E-B82E-E7C39656E3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28801"/>
              <a:stretch/>
            </p:blipFill>
            <p:spPr>
              <a:xfrm>
                <a:off x="5454000" y="3409055"/>
                <a:ext cx="2174694" cy="3090426"/>
              </a:xfrm>
              <a:prstGeom prst="rect">
                <a:avLst/>
              </a:prstGeom>
            </p:spPr>
          </p:pic>
          <p:pic>
            <p:nvPicPr>
              <p:cNvPr id="33" name="Picture 32">
                <a:extLst>
                  <a:ext uri="{FF2B5EF4-FFF2-40B4-BE49-F238E27FC236}">
                    <a16:creationId xmlns:a16="http://schemas.microsoft.com/office/drawing/2014/main" id="{D6EAD684-E047-4EF3-83FF-AF84E55CD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8303" y="4364775"/>
                <a:ext cx="914399" cy="914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15" name="TextBox 14">
              <a:extLst>
                <a:ext uri="{FF2B5EF4-FFF2-40B4-BE49-F238E27FC236}">
                  <a16:creationId xmlns:a16="http://schemas.microsoft.com/office/drawing/2014/main" id="{F5492F41-D381-4F44-98E6-E1BC4F8676F8}"/>
                </a:ext>
              </a:extLst>
            </p:cNvPr>
            <p:cNvSpPr txBox="1"/>
            <p:nvPr/>
          </p:nvSpPr>
          <p:spPr>
            <a:xfrm>
              <a:off x="595221" y="871267"/>
              <a:ext cx="1294338" cy="447273"/>
            </a:xfrm>
            <a:prstGeom prst="rect">
              <a:avLst/>
            </a:prstGeom>
            <a:noFill/>
          </p:spPr>
          <p:txBody>
            <a:bodyPr wrap="none" rtlCol="0">
              <a:spAutoFit/>
            </a:bodyPr>
            <a:lstStyle/>
            <a:p>
              <a:r>
                <a:rPr lang="uk-UA" b="1" dirty="0">
                  <a:latin typeface="Sylfaen" panose="010A0502050306030303" pitchFamily="18" charset="0"/>
                </a:rPr>
                <a:t>Планшет</a:t>
              </a:r>
              <a:endParaRPr lang="en-US" b="1" dirty="0">
                <a:latin typeface="Sylfaen" panose="010A0502050306030303" pitchFamily="18" charset="0"/>
              </a:endParaRPr>
            </a:p>
          </p:txBody>
        </p:sp>
      </p:grpSp>
    </p:spTree>
    <p:extLst>
      <p:ext uri="{BB962C8B-B14F-4D97-AF65-F5344CB8AC3E}">
        <p14:creationId xmlns:p14="http://schemas.microsoft.com/office/powerpoint/2010/main" val="3489826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BCC16B4-57CA-C3A5-2DEF-1A35B92DFAE3}"/>
              </a:ext>
            </a:extLst>
          </p:cNvPr>
          <p:cNvGraphicFramePr/>
          <p:nvPr>
            <p:extLst>
              <p:ext uri="{D42A27DB-BD31-4B8C-83A1-F6EECF244321}">
                <p14:modId xmlns:p14="http://schemas.microsoft.com/office/powerpoint/2010/main" val="1848968780"/>
              </p:ext>
            </p:extLst>
          </p:nvPr>
        </p:nvGraphicFramePr>
        <p:xfrm>
          <a:off x="1740332" y="4838162"/>
          <a:ext cx="8294258" cy="1568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61CC24C-17DE-8DAA-649D-92CE047DB069}"/>
              </a:ext>
            </a:extLst>
          </p:cNvPr>
          <p:cNvSpPr txBox="1"/>
          <p:nvPr/>
        </p:nvSpPr>
        <p:spPr>
          <a:xfrm>
            <a:off x="4696179" y="179748"/>
            <a:ext cx="2289409" cy="461665"/>
          </a:xfrm>
          <a:prstGeom prst="rect">
            <a:avLst/>
          </a:prstGeom>
          <a:noFill/>
        </p:spPr>
        <p:txBody>
          <a:bodyPr wrap="none" rtlCol="0">
            <a:spAutoFit/>
          </a:bodyPr>
          <a:lstStyle/>
          <a:p>
            <a:r>
              <a:rPr lang="uk-UA" sz="2400" b="1" dirty="0">
                <a:effectLst>
                  <a:outerShdw blurRad="38100" dist="38100" dir="2700000" algn="tl">
                    <a:srgbClr val="000000">
                      <a:alpha val="43137"/>
                    </a:srgbClr>
                  </a:outerShdw>
                </a:effectLst>
                <a:latin typeface="Sylfaen" panose="010A0502050306030303" pitchFamily="18" charset="0"/>
              </a:rPr>
              <a:t>Польові роботи</a:t>
            </a:r>
            <a:endParaRPr lang="en-US" sz="2400" b="1" dirty="0">
              <a:effectLst>
                <a:outerShdw blurRad="38100" dist="38100" dir="2700000" algn="tl">
                  <a:srgbClr val="000000">
                    <a:alpha val="43137"/>
                  </a:srgbClr>
                </a:outerShdw>
              </a:effectLst>
              <a:latin typeface="Sylfaen" panose="010A0502050306030303" pitchFamily="18" charset="0"/>
            </a:endParaRPr>
          </a:p>
        </p:txBody>
      </p:sp>
      <p:graphicFrame>
        <p:nvGraphicFramePr>
          <p:cNvPr id="18" name="Table 17">
            <a:extLst>
              <a:ext uri="{FF2B5EF4-FFF2-40B4-BE49-F238E27FC236}">
                <a16:creationId xmlns:a16="http://schemas.microsoft.com/office/drawing/2014/main" id="{B6D5D252-7A1A-0416-2017-9CD906B772DC}"/>
              </a:ext>
            </a:extLst>
          </p:cNvPr>
          <p:cNvGraphicFramePr>
            <a:graphicFrameLocks noGrp="1"/>
          </p:cNvGraphicFramePr>
          <p:nvPr>
            <p:extLst>
              <p:ext uri="{D42A27DB-BD31-4B8C-83A1-F6EECF244321}">
                <p14:modId xmlns:p14="http://schemas.microsoft.com/office/powerpoint/2010/main" val="364898041"/>
              </p:ext>
            </p:extLst>
          </p:nvPr>
        </p:nvGraphicFramePr>
        <p:xfrm>
          <a:off x="3691917" y="1237921"/>
          <a:ext cx="4456245" cy="911591"/>
        </p:xfrm>
        <a:graphic>
          <a:graphicData uri="http://schemas.openxmlformats.org/drawingml/2006/table">
            <a:tbl>
              <a:tblPr>
                <a:tableStyleId>{08FB837D-C827-4EFA-A057-4D05807E0F7C}</a:tableStyleId>
              </a:tblPr>
              <a:tblGrid>
                <a:gridCol w="2162590">
                  <a:extLst>
                    <a:ext uri="{9D8B030D-6E8A-4147-A177-3AD203B41FA5}">
                      <a16:colId xmlns:a16="http://schemas.microsoft.com/office/drawing/2014/main" val="3003402464"/>
                    </a:ext>
                  </a:extLst>
                </a:gridCol>
                <a:gridCol w="2293655">
                  <a:extLst>
                    <a:ext uri="{9D8B030D-6E8A-4147-A177-3AD203B41FA5}">
                      <a16:colId xmlns:a16="http://schemas.microsoft.com/office/drawing/2014/main" val="1619214048"/>
                    </a:ext>
                  </a:extLst>
                </a:gridCol>
              </a:tblGrid>
              <a:tr h="574440">
                <a:tc>
                  <a:txBody>
                    <a:bodyPr/>
                    <a:lstStyle/>
                    <a:p>
                      <a:pPr algn="ctr" fontAlgn="ctr"/>
                      <a:r>
                        <a:rPr lang="en-US" sz="1800" u="none" strike="noStrike" spc="600" dirty="0">
                          <a:effectLst>
                            <a:outerShdw blurRad="38100" dist="38100" dir="2700000" algn="tl">
                              <a:srgbClr val="000000">
                                <a:alpha val="43137"/>
                              </a:srgbClr>
                            </a:outerShdw>
                          </a:effectLst>
                          <a:latin typeface="Sylfaen" panose="010A0502050306030303" pitchFamily="18" charset="0"/>
                        </a:rPr>
                        <a:t>2019</a:t>
                      </a:r>
                    </a:p>
                  </a:txBody>
                  <a:tcPr marL="6350" marR="6350" marT="6350" marB="0" anchor="ctr"/>
                </a:tc>
                <a:tc>
                  <a:txBody>
                    <a:bodyPr/>
                    <a:lstStyle/>
                    <a:p>
                      <a:pPr algn="ctr" fontAlgn="ctr"/>
                      <a:r>
                        <a:rPr lang="uk-UA" sz="1600" u="none" strike="noStrike" dirty="0">
                          <a:effectLst/>
                          <a:latin typeface="Sylfaen" panose="010A0502050306030303" pitchFamily="18" charset="0"/>
                        </a:rPr>
                        <a:t>Кількість кластерів</a:t>
                      </a:r>
                      <a:endParaRPr lang="en-US" sz="1600" u="none" strike="noStrike" dirty="0">
                        <a:effectLst/>
                        <a:latin typeface="Sylfaen" panose="010A0502050306030303" pitchFamily="18" charset="0"/>
                      </a:endParaRPr>
                    </a:p>
                  </a:txBody>
                  <a:tcPr marL="6350" marR="6350" marT="6350" marB="0" anchor="ctr"/>
                </a:tc>
                <a:extLst>
                  <a:ext uri="{0D108BD9-81ED-4DB2-BD59-A6C34878D82A}">
                    <a16:rowId xmlns:a16="http://schemas.microsoft.com/office/drawing/2014/main" val="400941747"/>
                  </a:ext>
                </a:extLst>
              </a:tr>
              <a:tr h="337151">
                <a:tc gridSpan="2">
                  <a:txBody>
                    <a:bodyPr/>
                    <a:lstStyle/>
                    <a:p>
                      <a:pPr algn="ctr" fontAlgn="ctr"/>
                      <a:r>
                        <a:rPr lang="uk-UA" sz="1800" u="none" strike="noStrike" dirty="0">
                          <a:effectLst/>
                          <a:latin typeface="Sylfaen" panose="010A0502050306030303" pitchFamily="18" charset="0"/>
                        </a:rPr>
                        <a:t>Разом</a:t>
                      </a:r>
                      <a:r>
                        <a:rPr lang="ka-GE" sz="1800" u="none" strike="noStrike" dirty="0">
                          <a:effectLst/>
                          <a:latin typeface="+mj-lt"/>
                        </a:rPr>
                        <a:t>:</a:t>
                      </a:r>
                      <a:r>
                        <a:rPr lang="ka-GE" sz="2000" u="none" strike="noStrike" dirty="0">
                          <a:effectLst/>
                          <a:latin typeface="+mj-lt"/>
                        </a:rPr>
                        <a:t>  </a:t>
                      </a:r>
                      <a:r>
                        <a:rPr lang="en-US" sz="2000" b="1" u="none" strike="noStrike" dirty="0">
                          <a:effectLst/>
                          <a:latin typeface="Sylfaen" panose="010A0502050306030303" pitchFamily="18" charset="0"/>
                        </a:rPr>
                        <a:t>441</a:t>
                      </a:r>
                      <a:endParaRPr lang="en-US" sz="1800" b="1" i="1" u="none" strike="noStrike" dirty="0">
                        <a:solidFill>
                          <a:srgbClr val="000000"/>
                        </a:solidFill>
                        <a:effectLst/>
                        <a:latin typeface="Sylfaen" panose="010A0502050306030303" pitchFamily="18" charset="0"/>
                      </a:endParaRPr>
                    </a:p>
                  </a:txBody>
                  <a:tcPr marL="6350" marR="6350" marT="6350" marB="0" anchor="ctr"/>
                </a:tc>
                <a:tc hMerge="1">
                  <a:txBody>
                    <a:bodyPr/>
                    <a:lstStyle/>
                    <a:p>
                      <a:pPr algn="ctr" fontAlgn="ctr"/>
                      <a:r>
                        <a:rPr lang="en-US" sz="2400" i="1" u="none" strike="noStrike" dirty="0">
                          <a:effectLst/>
                        </a:rPr>
                        <a:t>441</a:t>
                      </a:r>
                      <a:endParaRPr lang="en-US" sz="2400" b="1" i="1" u="none" strike="noStrike" dirty="0">
                        <a:solidFill>
                          <a:srgbClr val="000000"/>
                        </a:solidFill>
                        <a:effectLst/>
                        <a:latin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18551"/>
                  </a:ext>
                </a:extLst>
              </a:tr>
            </a:tbl>
          </a:graphicData>
        </a:graphic>
      </p:graphicFrame>
      <p:graphicFrame>
        <p:nvGraphicFramePr>
          <p:cNvPr id="19" name="Table 18">
            <a:extLst>
              <a:ext uri="{FF2B5EF4-FFF2-40B4-BE49-F238E27FC236}">
                <a16:creationId xmlns:a16="http://schemas.microsoft.com/office/drawing/2014/main" id="{8F958C41-089F-1733-DF09-19800692F10D}"/>
              </a:ext>
            </a:extLst>
          </p:cNvPr>
          <p:cNvGraphicFramePr>
            <a:graphicFrameLocks noGrp="1"/>
          </p:cNvGraphicFramePr>
          <p:nvPr>
            <p:extLst>
              <p:ext uri="{D42A27DB-BD31-4B8C-83A1-F6EECF244321}">
                <p14:modId xmlns:p14="http://schemas.microsoft.com/office/powerpoint/2010/main" val="838650187"/>
              </p:ext>
            </p:extLst>
          </p:nvPr>
        </p:nvGraphicFramePr>
        <p:xfrm>
          <a:off x="3693121" y="2328871"/>
          <a:ext cx="4465674" cy="848758"/>
        </p:xfrm>
        <a:graphic>
          <a:graphicData uri="http://schemas.openxmlformats.org/drawingml/2006/table">
            <a:tbl>
              <a:tblPr>
                <a:tableStyleId>{08FB837D-C827-4EFA-A057-4D05807E0F7C}</a:tableStyleId>
              </a:tblPr>
              <a:tblGrid>
                <a:gridCol w="2137919">
                  <a:extLst>
                    <a:ext uri="{9D8B030D-6E8A-4147-A177-3AD203B41FA5}">
                      <a16:colId xmlns:a16="http://schemas.microsoft.com/office/drawing/2014/main" val="3003402464"/>
                    </a:ext>
                  </a:extLst>
                </a:gridCol>
                <a:gridCol w="2327755">
                  <a:extLst>
                    <a:ext uri="{9D8B030D-6E8A-4147-A177-3AD203B41FA5}">
                      <a16:colId xmlns:a16="http://schemas.microsoft.com/office/drawing/2014/main" val="1619214048"/>
                    </a:ext>
                  </a:extLst>
                </a:gridCol>
              </a:tblGrid>
              <a:tr h="554437">
                <a:tc>
                  <a:txBody>
                    <a:bodyPr/>
                    <a:lstStyle/>
                    <a:p>
                      <a:pPr algn="ctr" fontAlgn="ctr"/>
                      <a:r>
                        <a:rPr lang="ka-GE" sz="1800" u="none" strike="noStrike" spc="600" dirty="0">
                          <a:effectLst>
                            <a:outerShdw blurRad="38100" dist="38100" dir="2700000" algn="tl">
                              <a:srgbClr val="000000">
                                <a:alpha val="43137"/>
                              </a:srgbClr>
                            </a:outerShdw>
                          </a:effectLst>
                          <a:latin typeface="+mj-lt"/>
                        </a:rPr>
                        <a:t>2020</a:t>
                      </a:r>
                      <a:endParaRPr lang="ka-GE" sz="1800" b="1" i="0" u="none" strike="noStrike" spc="600" dirty="0">
                        <a:solidFill>
                          <a:srgbClr val="000000"/>
                        </a:solidFill>
                        <a:effectLst>
                          <a:outerShdw blurRad="38100" dist="38100" dir="2700000" algn="tl">
                            <a:srgbClr val="000000">
                              <a:alpha val="43137"/>
                            </a:srgbClr>
                          </a:outerShdw>
                        </a:effectLst>
                        <a:latin typeface="+mj-lt"/>
                      </a:endParaRPr>
                    </a:p>
                  </a:txBody>
                  <a:tcPr marL="6350" marR="6350" marT="6350" marB="0" anchor="ctr"/>
                </a:tc>
                <a:tc>
                  <a:txBody>
                    <a:bodyPr/>
                    <a:lstStyle/>
                    <a:p>
                      <a:pPr algn="ctr" fontAlgn="ctr"/>
                      <a:r>
                        <a:rPr lang="uk-UA" sz="1600" u="none" strike="noStrike" dirty="0">
                          <a:effectLst/>
                          <a:latin typeface="Sylfaen" panose="010A0502050306030303" pitchFamily="18" charset="0"/>
                        </a:rPr>
                        <a:t>Кількість кластерів</a:t>
                      </a:r>
                    </a:p>
                  </a:txBody>
                  <a:tcPr marL="6350" marR="6350" marT="6350" marB="0" anchor="ctr"/>
                </a:tc>
                <a:extLst>
                  <a:ext uri="{0D108BD9-81ED-4DB2-BD59-A6C34878D82A}">
                    <a16:rowId xmlns:a16="http://schemas.microsoft.com/office/drawing/2014/main" val="400941747"/>
                  </a:ext>
                </a:extLst>
              </a:tr>
              <a:tr h="294321">
                <a:tc gridSpan="2">
                  <a:txBody>
                    <a:bodyPr/>
                    <a:lstStyle/>
                    <a:p>
                      <a:pPr algn="ctr" fontAlgn="ctr"/>
                      <a:r>
                        <a:rPr lang="uk-UA" sz="1800" u="none" strike="noStrike" dirty="0">
                          <a:effectLst/>
                          <a:latin typeface="+mj-lt"/>
                        </a:rPr>
                        <a:t>Разом</a:t>
                      </a:r>
                      <a:r>
                        <a:rPr lang="ka-GE" sz="1800" u="none" strike="noStrike" dirty="0">
                          <a:effectLst/>
                          <a:latin typeface="+mj-lt"/>
                        </a:rPr>
                        <a:t>:  </a:t>
                      </a:r>
                      <a:r>
                        <a:rPr lang="en-US" sz="1800" b="1" u="none" strike="noStrike" dirty="0">
                          <a:effectLst/>
                          <a:latin typeface="Sylfaen" panose="010A0502050306030303" pitchFamily="18" charset="0"/>
                        </a:rPr>
                        <a:t>871</a:t>
                      </a:r>
                      <a:endParaRPr lang="en-US" sz="1800" b="1" i="1" u="none" strike="noStrike" dirty="0">
                        <a:solidFill>
                          <a:srgbClr val="000000"/>
                        </a:solidFill>
                        <a:effectLst/>
                        <a:latin typeface="Sylfaen" panose="010A0502050306030303" pitchFamily="18" charset="0"/>
                      </a:endParaRPr>
                    </a:p>
                  </a:txBody>
                  <a:tcPr marL="6350" marR="6350" marT="6350" marB="0" anchor="ctr"/>
                </a:tc>
                <a:tc hMerge="1">
                  <a:txBody>
                    <a:bodyPr/>
                    <a:lstStyle/>
                    <a:p>
                      <a:pPr algn="ctr" fontAlgn="ctr"/>
                      <a:r>
                        <a:rPr lang="en-US" sz="2400" i="1" u="none" strike="noStrike" dirty="0">
                          <a:effectLst/>
                        </a:rPr>
                        <a:t>441</a:t>
                      </a:r>
                      <a:endParaRPr lang="en-US" sz="2400" b="1" i="1" u="none" strike="noStrike" dirty="0">
                        <a:solidFill>
                          <a:srgbClr val="000000"/>
                        </a:solidFill>
                        <a:effectLst/>
                        <a:latin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18551"/>
                  </a:ext>
                </a:extLst>
              </a:tr>
            </a:tbl>
          </a:graphicData>
        </a:graphic>
      </p:graphicFrame>
      <p:graphicFrame>
        <p:nvGraphicFramePr>
          <p:cNvPr id="20" name="Table 19">
            <a:extLst>
              <a:ext uri="{FF2B5EF4-FFF2-40B4-BE49-F238E27FC236}">
                <a16:creationId xmlns:a16="http://schemas.microsoft.com/office/drawing/2014/main" id="{3B13CF59-FD98-E6D2-D1F9-499B8C9BA773}"/>
              </a:ext>
            </a:extLst>
          </p:cNvPr>
          <p:cNvGraphicFramePr>
            <a:graphicFrameLocks noGrp="1"/>
          </p:cNvGraphicFramePr>
          <p:nvPr>
            <p:extLst>
              <p:ext uri="{D42A27DB-BD31-4B8C-83A1-F6EECF244321}">
                <p14:modId xmlns:p14="http://schemas.microsoft.com/office/powerpoint/2010/main" val="2776541905"/>
              </p:ext>
            </p:extLst>
          </p:nvPr>
        </p:nvGraphicFramePr>
        <p:xfrm>
          <a:off x="3702638" y="3316864"/>
          <a:ext cx="4437839" cy="924789"/>
        </p:xfrm>
        <a:graphic>
          <a:graphicData uri="http://schemas.openxmlformats.org/drawingml/2006/table">
            <a:tbl>
              <a:tblPr>
                <a:tableStyleId>{08FB837D-C827-4EFA-A057-4D05807E0F7C}</a:tableStyleId>
              </a:tblPr>
              <a:tblGrid>
                <a:gridCol w="2153657">
                  <a:extLst>
                    <a:ext uri="{9D8B030D-6E8A-4147-A177-3AD203B41FA5}">
                      <a16:colId xmlns:a16="http://schemas.microsoft.com/office/drawing/2014/main" val="3003402464"/>
                    </a:ext>
                  </a:extLst>
                </a:gridCol>
                <a:gridCol w="2284182">
                  <a:extLst>
                    <a:ext uri="{9D8B030D-6E8A-4147-A177-3AD203B41FA5}">
                      <a16:colId xmlns:a16="http://schemas.microsoft.com/office/drawing/2014/main" val="1619214048"/>
                    </a:ext>
                  </a:extLst>
                </a:gridCol>
              </a:tblGrid>
              <a:tr h="565756">
                <a:tc>
                  <a:txBody>
                    <a:bodyPr/>
                    <a:lstStyle/>
                    <a:p>
                      <a:pPr algn="ctr" fontAlgn="ctr"/>
                      <a:r>
                        <a:rPr lang="ka-GE" sz="1800" u="none" strike="noStrike" spc="600" dirty="0">
                          <a:effectLst>
                            <a:outerShdw blurRad="38100" dist="38100" dir="2700000" algn="tl">
                              <a:srgbClr val="000000">
                                <a:alpha val="43137"/>
                              </a:srgbClr>
                            </a:outerShdw>
                          </a:effectLst>
                          <a:latin typeface="+mj-lt"/>
                        </a:rPr>
                        <a:t>2021</a:t>
                      </a:r>
                      <a:endParaRPr lang="ka-GE" sz="1800" b="1" i="0" u="none" strike="noStrike" spc="600" dirty="0">
                        <a:solidFill>
                          <a:srgbClr val="000000"/>
                        </a:solidFill>
                        <a:effectLst>
                          <a:outerShdw blurRad="38100" dist="38100" dir="2700000" algn="tl">
                            <a:srgbClr val="000000">
                              <a:alpha val="43137"/>
                            </a:srgbClr>
                          </a:outerShdw>
                        </a:effectLst>
                        <a:latin typeface="+mj-lt"/>
                      </a:endParaRPr>
                    </a:p>
                  </a:txBody>
                  <a:tcPr marL="6350" marR="6350" marT="635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Кількість кластерів</a:t>
                      </a:r>
                    </a:p>
                  </a:txBody>
                  <a:tcPr marL="6350" marR="6350" marT="6350" marB="0" anchor="ctr"/>
                </a:tc>
                <a:extLst>
                  <a:ext uri="{0D108BD9-81ED-4DB2-BD59-A6C34878D82A}">
                    <a16:rowId xmlns:a16="http://schemas.microsoft.com/office/drawing/2014/main" val="400941747"/>
                  </a:ext>
                </a:extLst>
              </a:tr>
              <a:tr h="359033">
                <a:tc gridSpan="2">
                  <a:txBody>
                    <a:bodyPr/>
                    <a:lstStyle/>
                    <a:p>
                      <a:pPr algn="ctr" fontAlgn="ctr"/>
                      <a:r>
                        <a:rPr lang="uk-UA" sz="1800" u="none" strike="noStrike" dirty="0">
                          <a:effectLst/>
                          <a:latin typeface="+mj-lt"/>
                        </a:rPr>
                        <a:t>Разом</a:t>
                      </a:r>
                      <a:r>
                        <a:rPr lang="ka-GE" sz="1800" u="none" strike="noStrike" dirty="0">
                          <a:effectLst/>
                          <a:latin typeface="+mj-lt"/>
                        </a:rPr>
                        <a:t>:  </a:t>
                      </a:r>
                      <a:r>
                        <a:rPr lang="en-US" sz="1800" b="1" u="none" strike="noStrike" dirty="0">
                          <a:effectLst/>
                          <a:latin typeface="Sylfaen" panose="010A0502050306030303" pitchFamily="18" charset="0"/>
                        </a:rPr>
                        <a:t>707</a:t>
                      </a:r>
                      <a:endParaRPr lang="en-US" sz="2000" b="1" i="1" u="none" strike="noStrike" dirty="0">
                        <a:solidFill>
                          <a:srgbClr val="000000"/>
                        </a:solidFill>
                        <a:effectLst/>
                        <a:latin typeface="Sylfaen" panose="010A0502050306030303" pitchFamily="18" charset="0"/>
                      </a:endParaRPr>
                    </a:p>
                  </a:txBody>
                  <a:tcPr marL="6350" marR="6350" marT="6350" marB="0" anchor="ctr"/>
                </a:tc>
                <a:tc hMerge="1">
                  <a:txBody>
                    <a:bodyPr/>
                    <a:lstStyle/>
                    <a:p>
                      <a:pPr algn="ctr" fontAlgn="ctr"/>
                      <a:r>
                        <a:rPr lang="en-US" sz="2400" i="1" u="none" strike="noStrike" dirty="0">
                          <a:effectLst/>
                        </a:rPr>
                        <a:t>441</a:t>
                      </a:r>
                      <a:endParaRPr lang="en-US" sz="2400" b="1" i="1" u="none" strike="noStrike" dirty="0">
                        <a:solidFill>
                          <a:srgbClr val="000000"/>
                        </a:solidFill>
                        <a:effectLst/>
                        <a:latin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18551"/>
                  </a:ext>
                </a:extLst>
              </a:tr>
            </a:tbl>
          </a:graphicData>
        </a:graphic>
      </p:graphicFrame>
    </p:spTree>
    <p:extLst>
      <p:ext uri="{BB962C8B-B14F-4D97-AF65-F5344CB8AC3E}">
        <p14:creationId xmlns:p14="http://schemas.microsoft.com/office/powerpoint/2010/main" val="2585658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1162</Words>
  <Application>Microsoft Office PowerPoint</Application>
  <PresentationFormat>Widescreen</PresentationFormat>
  <Paragraphs>182</Paragraphs>
  <Slides>22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Sylfaen</vt:lpstr>
      <vt:lpstr>Times New Roman</vt:lpstr>
      <vt:lpstr>Wingdings</vt:lpstr>
      <vt:lpstr>Office Theme</vt:lpstr>
      <vt:lpstr>               Національна інвентаризація лісів Грузії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საქართველოს ტყის ეროვნული აღრიცხვა</dc:title>
  <dc:creator>Zura Janiashvili</dc:creator>
  <cp:lastModifiedBy>Halyna Semytska</cp:lastModifiedBy>
  <cp:revision>175</cp:revision>
  <dcterms:created xsi:type="dcterms:W3CDTF">2019-10-24T12:55:29Z</dcterms:created>
  <dcterms:modified xsi:type="dcterms:W3CDTF">2023-10-30T19:07:39Z</dcterms:modified>
</cp:coreProperties>
</file>