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71" r:id="rId4"/>
  </p:sldMasterIdLst>
  <p:notesMasterIdLst>
    <p:notesMasterId r:id="rId44"/>
  </p:notesMasterIdLst>
  <p:handoutMasterIdLst>
    <p:handoutMasterId r:id="rId45"/>
  </p:handoutMasterIdLst>
  <p:sldIdLst>
    <p:sldId id="316" r:id="rId5"/>
    <p:sldId id="319" r:id="rId6"/>
    <p:sldId id="394" r:id="rId7"/>
    <p:sldId id="432" r:id="rId8"/>
    <p:sldId id="370" r:id="rId9"/>
    <p:sldId id="395" r:id="rId10"/>
    <p:sldId id="332" r:id="rId11"/>
    <p:sldId id="340" r:id="rId12"/>
    <p:sldId id="422" r:id="rId13"/>
    <p:sldId id="322" r:id="rId14"/>
    <p:sldId id="386" r:id="rId15"/>
    <p:sldId id="427" r:id="rId16"/>
    <p:sldId id="379" r:id="rId17"/>
    <p:sldId id="430" r:id="rId18"/>
    <p:sldId id="433" r:id="rId19"/>
    <p:sldId id="396" r:id="rId20"/>
    <p:sldId id="328" r:id="rId21"/>
    <p:sldId id="428" r:id="rId22"/>
    <p:sldId id="329" r:id="rId23"/>
    <p:sldId id="375" r:id="rId24"/>
    <p:sldId id="270" r:id="rId25"/>
    <p:sldId id="276" r:id="rId26"/>
    <p:sldId id="271" r:id="rId27"/>
    <p:sldId id="424" r:id="rId28"/>
    <p:sldId id="414" r:id="rId29"/>
    <p:sldId id="415" r:id="rId30"/>
    <p:sldId id="397" r:id="rId31"/>
    <p:sldId id="417" r:id="rId32"/>
    <p:sldId id="418" r:id="rId33"/>
    <p:sldId id="425" r:id="rId34"/>
    <p:sldId id="419" r:id="rId35"/>
    <p:sldId id="431" r:id="rId36"/>
    <p:sldId id="390" r:id="rId37"/>
    <p:sldId id="423" r:id="rId38"/>
    <p:sldId id="366" r:id="rId39"/>
    <p:sldId id="367" r:id="rId40"/>
    <p:sldId id="429" r:id="rId41"/>
    <p:sldId id="426" r:id="rId42"/>
    <p:sldId id="371" r:id="rId43"/>
  </p:sldIdLst>
  <p:sldSz cx="24384000" cy="13716000"/>
  <p:notesSz cx="6805613" cy="99441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5pPr>
    <a:lvl6pPr marL="2286000" algn="l" defTabSz="914400" rtl="0" eaLnBrk="1" latinLnBrk="0" hangingPunct="1"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6pPr>
    <a:lvl7pPr marL="2743200" algn="l" defTabSz="914400" rtl="0" eaLnBrk="1" latinLnBrk="0" hangingPunct="1"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7pPr>
    <a:lvl8pPr marL="3200400" algn="l" defTabSz="914400" rtl="0" eaLnBrk="1" latinLnBrk="0" hangingPunct="1"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8pPr>
    <a:lvl9pPr marL="3657600" algn="l" defTabSz="914400" rtl="0" eaLnBrk="1" latinLnBrk="0" hangingPunct="1">
      <a:defRPr sz="5600" kern="1200">
        <a:solidFill>
          <a:srgbClr val="000000"/>
        </a:solidFill>
        <a:latin typeface="Open Sans"/>
        <a:ea typeface="Open Sans"/>
        <a:cs typeface="Open Sans"/>
        <a:sym typeface="Open Sans"/>
      </a:defRPr>
    </a:lvl9pPr>
  </p:defaultTextStyle>
  <p:extLst>
    <p:ext uri="{521415D9-36F7-43E2-AB2F-B90AF26B5E84}">
      <p14:sectionLst xmlns:p14="http://schemas.microsoft.com/office/powerpoint/2010/main">
        <p14:section name="Untitled Section" id="{72817765-ABD5-4143-96A8-1FCFEDF58B54}">
          <p14:sldIdLst>
            <p14:sldId id="316"/>
            <p14:sldId id="319"/>
            <p14:sldId id="394"/>
            <p14:sldId id="432"/>
            <p14:sldId id="370"/>
            <p14:sldId id="395"/>
            <p14:sldId id="332"/>
            <p14:sldId id="340"/>
            <p14:sldId id="422"/>
            <p14:sldId id="322"/>
            <p14:sldId id="386"/>
            <p14:sldId id="427"/>
            <p14:sldId id="379"/>
            <p14:sldId id="430"/>
            <p14:sldId id="433"/>
            <p14:sldId id="396"/>
            <p14:sldId id="328"/>
            <p14:sldId id="428"/>
            <p14:sldId id="329"/>
            <p14:sldId id="375"/>
            <p14:sldId id="270"/>
            <p14:sldId id="276"/>
            <p14:sldId id="271"/>
            <p14:sldId id="424"/>
            <p14:sldId id="414"/>
            <p14:sldId id="415"/>
            <p14:sldId id="397"/>
            <p14:sldId id="417"/>
            <p14:sldId id="418"/>
            <p14:sldId id="425"/>
            <p14:sldId id="419"/>
            <p14:sldId id="431"/>
            <p14:sldId id="390"/>
            <p14:sldId id="423"/>
            <p14:sldId id="366"/>
            <p14:sldId id="367"/>
            <p14:sldId id="429"/>
            <p14:sldId id="426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44"/>
    <a:srgbClr val="A39161"/>
    <a:srgbClr val="5E5E5E"/>
    <a:srgbClr val="B3B6A7"/>
    <a:srgbClr val="005850"/>
    <a:srgbClr val="A79563"/>
    <a:srgbClr val="005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ECB44-0362-4636-86A6-FE8110FED72F}" v="18" dt="2023-11-24T13:06:37.99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2664" autoAdjust="0"/>
  </p:normalViewPr>
  <p:slideViewPr>
    <p:cSldViewPr snapToGrid="0" snapToObjects="1">
      <p:cViewPr varScale="1">
        <p:scale>
          <a:sx n="47" d="100"/>
          <a:sy n="47" d="100"/>
        </p:scale>
        <p:origin x="418" y="6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-20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yna Semytska" userId="17aed0cd-5d75-4cee-bd4d-9c15afe32231" providerId="ADAL" clId="{E9CECB44-0362-4636-86A6-FE8110FED72F}"/>
    <pc:docChg chg="undo custSel modSld">
      <pc:chgData name="Halyna Semytska" userId="17aed0cd-5d75-4cee-bd4d-9c15afe32231" providerId="ADAL" clId="{E9CECB44-0362-4636-86A6-FE8110FED72F}" dt="2023-11-24T13:09:57.482" v="1891" actId="6549"/>
      <pc:docMkLst>
        <pc:docMk/>
      </pc:docMkLst>
      <pc:sldChg chg="modSp mod">
        <pc:chgData name="Halyna Semytska" userId="17aed0cd-5d75-4cee-bd4d-9c15afe32231" providerId="ADAL" clId="{E9CECB44-0362-4636-86A6-FE8110FED72F}" dt="2023-11-24T10:26:45.359" v="1202" actId="1076"/>
        <pc:sldMkLst>
          <pc:docMk/>
          <pc:sldMk cId="4185915690" sldId="270"/>
        </pc:sldMkLst>
        <pc:spChg chg="mod">
          <ac:chgData name="Halyna Semytska" userId="17aed0cd-5d75-4cee-bd4d-9c15afe32231" providerId="ADAL" clId="{E9CECB44-0362-4636-86A6-FE8110FED72F}" dt="2023-11-24T09:40:14.171" v="1159"/>
          <ac:spMkLst>
            <pc:docMk/>
            <pc:sldMk cId="4185915690" sldId="270"/>
            <ac:spMk id="24578" creationId="{707D6415-1C38-46E1-E13B-BBE00D179F6F}"/>
          </ac:spMkLst>
        </pc:spChg>
        <pc:spChg chg="mod">
          <ac:chgData name="Halyna Semytska" userId="17aed0cd-5d75-4cee-bd4d-9c15afe32231" providerId="ADAL" clId="{E9CECB44-0362-4636-86A6-FE8110FED72F}" dt="2023-11-24T10:26:45.359" v="1202" actId="1076"/>
          <ac:spMkLst>
            <pc:docMk/>
            <pc:sldMk cId="4185915690" sldId="270"/>
            <ac:spMk id="24581" creationId="{CACA366B-6CA1-E513-17C4-4F99707635C2}"/>
          </ac:spMkLst>
        </pc:spChg>
      </pc:sldChg>
      <pc:sldChg chg="modSp mod">
        <pc:chgData name="Halyna Semytska" userId="17aed0cd-5d75-4cee-bd4d-9c15afe32231" providerId="ADAL" clId="{E9CECB44-0362-4636-86A6-FE8110FED72F}" dt="2023-11-24T12:50:59.673" v="1743" actId="20577"/>
        <pc:sldMkLst>
          <pc:docMk/>
          <pc:sldMk cId="3778734512" sldId="271"/>
        </pc:sldMkLst>
        <pc:spChg chg="mod">
          <ac:chgData name="Halyna Semytska" userId="17aed0cd-5d75-4cee-bd4d-9c15afe32231" providerId="ADAL" clId="{E9CECB44-0362-4636-86A6-FE8110FED72F}" dt="2023-11-24T11:02:30.775" v="1285"/>
          <ac:spMkLst>
            <pc:docMk/>
            <pc:sldMk cId="3778734512" sldId="271"/>
            <ac:spMk id="4" creationId="{08E3FDBF-4CC5-909D-0664-D139479F6975}"/>
          </ac:spMkLst>
        </pc:spChg>
        <pc:spChg chg="mod">
          <ac:chgData name="Halyna Semytska" userId="17aed0cd-5d75-4cee-bd4d-9c15afe32231" providerId="ADAL" clId="{E9CECB44-0362-4636-86A6-FE8110FED72F}" dt="2023-11-24T12:50:59.673" v="1743" actId="20577"/>
          <ac:spMkLst>
            <pc:docMk/>
            <pc:sldMk cId="3778734512" sldId="271"/>
            <ac:spMk id="25603" creationId="{7A5E0D5B-6134-2AE2-B2A0-7AACDD912EDD}"/>
          </ac:spMkLst>
        </pc:spChg>
      </pc:sldChg>
      <pc:sldChg chg="modSp mod">
        <pc:chgData name="Halyna Semytska" userId="17aed0cd-5d75-4cee-bd4d-9c15afe32231" providerId="ADAL" clId="{E9CECB44-0362-4636-86A6-FE8110FED72F}" dt="2023-11-24T10:34:17.869" v="1240" actId="20577"/>
        <pc:sldMkLst>
          <pc:docMk/>
          <pc:sldMk cId="3672787491" sldId="276"/>
        </pc:sldMkLst>
        <pc:spChg chg="mod">
          <ac:chgData name="Halyna Semytska" userId="17aed0cd-5d75-4cee-bd4d-9c15afe32231" providerId="ADAL" clId="{E9CECB44-0362-4636-86A6-FE8110FED72F}" dt="2023-11-24T10:27:27.877" v="1203"/>
          <ac:spMkLst>
            <pc:docMk/>
            <pc:sldMk cId="3672787491" sldId="276"/>
            <ac:spMk id="4" creationId="{6E7744CD-EF1E-2867-E837-65AB4020448A}"/>
          </ac:spMkLst>
        </pc:spChg>
        <pc:spChg chg="mod">
          <ac:chgData name="Halyna Semytska" userId="17aed0cd-5d75-4cee-bd4d-9c15afe32231" providerId="ADAL" clId="{E9CECB44-0362-4636-86A6-FE8110FED72F}" dt="2023-11-24T10:34:17.869" v="1240" actId="20577"/>
          <ac:spMkLst>
            <pc:docMk/>
            <pc:sldMk cId="3672787491" sldId="276"/>
            <ac:spMk id="33796" creationId="{773CEDAF-E8CA-2BC6-0132-53EB4ADD31F3}"/>
          </ac:spMkLst>
        </pc:spChg>
        <pc:picChg chg="ord">
          <ac:chgData name="Halyna Semytska" userId="17aed0cd-5d75-4cee-bd4d-9c15afe32231" providerId="ADAL" clId="{E9CECB44-0362-4636-86A6-FE8110FED72F}" dt="2023-11-24T10:34:01.422" v="1237" actId="167"/>
          <ac:picMkLst>
            <pc:docMk/>
            <pc:sldMk cId="3672787491" sldId="276"/>
            <ac:picMk id="15" creationId="{861555BD-037B-7FCE-7576-9895DFF211BD}"/>
          </ac:picMkLst>
        </pc:picChg>
      </pc:sldChg>
      <pc:sldChg chg="modSp mod">
        <pc:chgData name="Halyna Semytska" userId="17aed0cd-5d75-4cee-bd4d-9c15afe32231" providerId="ADAL" clId="{E9CECB44-0362-4636-86A6-FE8110FED72F}" dt="2023-11-24T08:56:25.056" v="123" actId="20577"/>
        <pc:sldMkLst>
          <pc:docMk/>
          <pc:sldMk cId="0" sldId="316"/>
        </pc:sldMkLst>
        <pc:spChg chg="mod">
          <ac:chgData name="Halyna Semytska" userId="17aed0cd-5d75-4cee-bd4d-9c15afe32231" providerId="ADAL" clId="{E9CECB44-0362-4636-86A6-FE8110FED72F}" dt="2023-11-24T08:55:49.030" v="71" actId="1076"/>
          <ac:spMkLst>
            <pc:docMk/>
            <pc:sldMk cId="0" sldId="316"/>
            <ac:spMk id="2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8:56:25.056" v="123" actId="20577"/>
          <ac:spMkLst>
            <pc:docMk/>
            <pc:sldMk cId="0" sldId="316"/>
            <ac:spMk id="29699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8:59:46.286" v="261" actId="14100"/>
        <pc:sldMkLst>
          <pc:docMk/>
          <pc:sldMk cId="0" sldId="319"/>
        </pc:sldMkLst>
        <pc:spChg chg="mod">
          <ac:chgData name="Halyna Semytska" userId="17aed0cd-5d75-4cee-bd4d-9c15afe32231" providerId="ADAL" clId="{E9CECB44-0362-4636-86A6-FE8110FED72F}" dt="2023-11-24T08:57:08.297" v="124"/>
          <ac:spMkLst>
            <pc:docMk/>
            <pc:sldMk cId="0" sldId="319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8:59:46.286" v="261" actId="14100"/>
          <ac:spMkLst>
            <pc:docMk/>
            <pc:sldMk cId="0" sldId="319"/>
            <ac:spMk id="5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16:51.120" v="560"/>
        <pc:sldMkLst>
          <pc:docMk/>
          <pc:sldMk cId="3567305550" sldId="322"/>
        </pc:sldMkLst>
        <pc:spChg chg="mod">
          <ac:chgData name="Halyna Semytska" userId="17aed0cd-5d75-4cee-bd4d-9c15afe32231" providerId="ADAL" clId="{E9CECB44-0362-4636-86A6-FE8110FED72F}" dt="2023-11-24T09:16:51.120" v="560"/>
          <ac:spMkLst>
            <pc:docMk/>
            <pc:sldMk cId="3567305550" sldId="322"/>
            <ac:spMk id="10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26:33.782" v="854" actId="255"/>
        <pc:sldMkLst>
          <pc:docMk/>
          <pc:sldMk cId="708758705" sldId="328"/>
        </pc:sldMkLst>
        <pc:spChg chg="mod">
          <ac:chgData name="Halyna Semytska" userId="17aed0cd-5d75-4cee-bd4d-9c15afe32231" providerId="ADAL" clId="{E9CECB44-0362-4636-86A6-FE8110FED72F}" dt="2023-11-24T09:26:33.782" v="854" actId="255"/>
          <ac:spMkLst>
            <pc:docMk/>
            <pc:sldMk cId="708758705" sldId="328"/>
            <ac:spMk id="22530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22:57.070" v="778" actId="20577"/>
          <ac:spMkLst>
            <pc:docMk/>
            <pc:sldMk cId="708758705" sldId="328"/>
            <ac:spMk id="22532" creationId="{00000000-0000-0000-0000-000000000000}"/>
          </ac:spMkLst>
        </pc:spChg>
        <pc:picChg chg="ord">
          <ac:chgData name="Halyna Semytska" userId="17aed0cd-5d75-4cee-bd4d-9c15afe32231" providerId="ADAL" clId="{E9CECB44-0362-4636-86A6-FE8110FED72F}" dt="2023-11-24T09:23:01.954" v="779" actId="167"/>
          <ac:picMkLst>
            <pc:docMk/>
            <pc:sldMk cId="708758705" sldId="328"/>
            <ac:picMk id="8" creationId="{00000000-0000-0000-0000-000000000000}"/>
          </ac:picMkLst>
        </pc:picChg>
      </pc:sldChg>
      <pc:sldChg chg="modSp mod">
        <pc:chgData name="Halyna Semytska" userId="17aed0cd-5d75-4cee-bd4d-9c15afe32231" providerId="ADAL" clId="{E9CECB44-0362-4636-86A6-FE8110FED72F}" dt="2023-11-24T09:36:38.821" v="1094"/>
        <pc:sldMkLst>
          <pc:docMk/>
          <pc:sldMk cId="2903367555" sldId="329"/>
        </pc:sldMkLst>
        <pc:spChg chg="mod">
          <ac:chgData name="Halyna Semytska" userId="17aed0cd-5d75-4cee-bd4d-9c15afe32231" providerId="ADAL" clId="{E9CECB44-0362-4636-86A6-FE8110FED72F}" dt="2023-11-24T09:31:00.485" v="971" actId="20577"/>
          <ac:spMkLst>
            <pc:docMk/>
            <pc:sldMk cId="2903367555" sldId="329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36:38.821" v="1094"/>
          <ac:spMkLst>
            <pc:docMk/>
            <pc:sldMk cId="2903367555" sldId="329"/>
            <ac:spMk id="5" creationId="{00000000-0000-0000-0000-000000000000}"/>
          </ac:spMkLst>
        </pc:spChg>
        <pc:picChg chg="ord">
          <ac:chgData name="Halyna Semytska" userId="17aed0cd-5d75-4cee-bd4d-9c15afe32231" providerId="ADAL" clId="{E9CECB44-0362-4636-86A6-FE8110FED72F}" dt="2023-11-24T09:34:42.767" v="1076" actId="167"/>
          <ac:picMkLst>
            <pc:docMk/>
            <pc:sldMk cId="2903367555" sldId="329"/>
            <ac:picMk id="3" creationId="{414B0CDC-95A0-1674-068B-B7E141C56F59}"/>
          </ac:picMkLst>
        </pc:picChg>
      </pc:sldChg>
      <pc:sldChg chg="modSp mod">
        <pc:chgData name="Halyna Semytska" userId="17aed0cd-5d75-4cee-bd4d-9c15afe32231" providerId="ADAL" clId="{E9CECB44-0362-4636-86A6-FE8110FED72F}" dt="2023-11-24T09:13:11.886" v="554" actId="6549"/>
        <pc:sldMkLst>
          <pc:docMk/>
          <pc:sldMk cId="3489289454" sldId="332"/>
        </pc:sldMkLst>
        <pc:spChg chg="mod">
          <ac:chgData name="Halyna Semytska" userId="17aed0cd-5d75-4cee-bd4d-9c15afe32231" providerId="ADAL" clId="{E9CECB44-0362-4636-86A6-FE8110FED72F}" dt="2023-11-24T09:13:11.886" v="554" actId="6549"/>
          <ac:spMkLst>
            <pc:docMk/>
            <pc:sldMk cId="3489289454" sldId="332"/>
            <ac:spMk id="22530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04:45.254" v="482" actId="20577"/>
          <ac:spMkLst>
            <pc:docMk/>
            <pc:sldMk cId="3489289454" sldId="332"/>
            <ac:spMk id="2253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13:47.065" v="555"/>
        <pc:sldMkLst>
          <pc:docMk/>
          <pc:sldMk cId="3264954729" sldId="340"/>
        </pc:sldMkLst>
        <pc:spChg chg="mod">
          <ac:chgData name="Halyna Semytska" userId="17aed0cd-5d75-4cee-bd4d-9c15afe32231" providerId="ADAL" clId="{E9CECB44-0362-4636-86A6-FE8110FED72F}" dt="2023-11-24T09:13:47.065" v="555"/>
          <ac:spMkLst>
            <pc:docMk/>
            <pc:sldMk cId="3264954729" sldId="340"/>
            <ac:spMk id="2253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3:02:56.710" v="1864" actId="1076"/>
        <pc:sldMkLst>
          <pc:docMk/>
          <pc:sldMk cId="2574708370" sldId="366"/>
        </pc:sldMkLst>
        <pc:spChg chg="mod">
          <ac:chgData name="Halyna Semytska" userId="17aed0cd-5d75-4cee-bd4d-9c15afe32231" providerId="ADAL" clId="{E9CECB44-0362-4636-86A6-FE8110FED72F}" dt="2023-11-24T12:59:42.930" v="1856" actId="1076"/>
          <ac:spMkLst>
            <pc:docMk/>
            <pc:sldMk cId="2574708370" sldId="366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13:02:56.710" v="1864" actId="1076"/>
          <ac:spMkLst>
            <pc:docMk/>
            <pc:sldMk cId="2574708370" sldId="366"/>
            <ac:spMk id="5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3:06:37.995" v="1874" actId="1076"/>
        <pc:sldMkLst>
          <pc:docMk/>
          <pc:sldMk cId="676165997" sldId="367"/>
        </pc:sldMkLst>
        <pc:spChg chg="mod">
          <ac:chgData name="Halyna Semytska" userId="17aed0cd-5d75-4cee-bd4d-9c15afe32231" providerId="ADAL" clId="{E9CECB44-0362-4636-86A6-FE8110FED72F}" dt="2023-11-24T13:03:39.743" v="1867" actId="1076"/>
          <ac:spMkLst>
            <pc:docMk/>
            <pc:sldMk cId="676165997" sldId="367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13:06:37.995" v="1874" actId="1076"/>
          <ac:spMkLst>
            <pc:docMk/>
            <pc:sldMk cId="676165997" sldId="367"/>
            <ac:spMk id="5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04:19.322" v="452"/>
        <pc:sldMkLst>
          <pc:docMk/>
          <pc:sldMk cId="2825236706" sldId="370"/>
        </pc:sldMkLst>
        <pc:spChg chg="mod">
          <ac:chgData name="Halyna Semytska" userId="17aed0cd-5d75-4cee-bd4d-9c15afe32231" providerId="ADAL" clId="{E9CECB44-0362-4636-86A6-FE8110FED72F}" dt="2023-11-24T09:04:19.322" v="452"/>
          <ac:spMkLst>
            <pc:docMk/>
            <pc:sldMk cId="2825236706" sldId="370"/>
            <ac:spMk id="2253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1:54:33.222" v="1617" actId="122"/>
        <pc:sldMkLst>
          <pc:docMk/>
          <pc:sldMk cId="3131128491" sldId="371"/>
        </pc:sldMkLst>
        <pc:spChg chg="mod">
          <ac:chgData name="Halyna Semytska" userId="17aed0cd-5d75-4cee-bd4d-9c15afe32231" providerId="ADAL" clId="{E9CECB44-0362-4636-86A6-FE8110FED72F}" dt="2023-11-24T11:54:33.222" v="1617" actId="122"/>
          <ac:spMkLst>
            <pc:docMk/>
            <pc:sldMk cId="3131128491" sldId="371"/>
            <ac:spMk id="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39:13.603" v="1158" actId="1076"/>
        <pc:sldMkLst>
          <pc:docMk/>
          <pc:sldMk cId="1147030626" sldId="375"/>
        </pc:sldMkLst>
        <pc:spChg chg="mod">
          <ac:chgData name="Halyna Semytska" userId="17aed0cd-5d75-4cee-bd4d-9c15afe32231" providerId="ADAL" clId="{E9CECB44-0362-4636-86A6-FE8110FED72F}" dt="2023-11-24T09:38:40.471" v="1136" actId="255"/>
          <ac:spMkLst>
            <pc:docMk/>
            <pc:sldMk cId="1147030626" sldId="375"/>
            <ac:spMk id="2" creationId="{CBBBC8A0-A9CD-4F1C-1C29-F5A6D508B543}"/>
          </ac:spMkLst>
        </pc:spChg>
        <pc:spChg chg="mod">
          <ac:chgData name="Halyna Semytska" userId="17aed0cd-5d75-4cee-bd4d-9c15afe32231" providerId="ADAL" clId="{E9CECB44-0362-4636-86A6-FE8110FED72F}" dt="2023-11-24T09:38:59.487" v="1157" actId="14100"/>
          <ac:spMkLst>
            <pc:docMk/>
            <pc:sldMk cId="1147030626" sldId="375"/>
            <ac:spMk id="7" creationId="{00000000-0000-0000-0000-000000000000}"/>
          </ac:spMkLst>
        </pc:spChg>
        <pc:picChg chg="mod">
          <ac:chgData name="Halyna Semytska" userId="17aed0cd-5d75-4cee-bd4d-9c15afe32231" providerId="ADAL" clId="{E9CECB44-0362-4636-86A6-FE8110FED72F}" dt="2023-11-24T09:39:13.603" v="1158" actId="1076"/>
          <ac:picMkLst>
            <pc:docMk/>
            <pc:sldMk cId="1147030626" sldId="375"/>
            <ac:picMk id="9" creationId="{00000000-0000-0000-0000-000000000000}"/>
          </ac:picMkLst>
        </pc:picChg>
      </pc:sldChg>
      <pc:sldChg chg="modSp mod">
        <pc:chgData name="Halyna Semytska" userId="17aed0cd-5d75-4cee-bd4d-9c15afe32231" providerId="ADAL" clId="{E9CECB44-0362-4636-86A6-FE8110FED72F}" dt="2023-11-24T09:19:00.431" v="610" actId="20577"/>
        <pc:sldMkLst>
          <pc:docMk/>
          <pc:sldMk cId="2082762297" sldId="379"/>
        </pc:sldMkLst>
        <pc:spChg chg="mod">
          <ac:chgData name="Halyna Semytska" userId="17aed0cd-5d75-4cee-bd4d-9c15afe32231" providerId="ADAL" clId="{E9CECB44-0362-4636-86A6-FE8110FED72F}" dt="2023-11-24T09:19:00.431" v="610" actId="20577"/>
          <ac:spMkLst>
            <pc:docMk/>
            <pc:sldMk cId="2082762297" sldId="379"/>
            <ac:spMk id="7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18:11.811" v="581"/>
        <pc:sldMkLst>
          <pc:docMk/>
          <pc:sldMk cId="1169207679" sldId="386"/>
        </pc:sldMkLst>
        <pc:spChg chg="mod">
          <ac:chgData name="Halyna Semytska" userId="17aed0cd-5d75-4cee-bd4d-9c15afe32231" providerId="ADAL" clId="{E9CECB44-0362-4636-86A6-FE8110FED72F}" dt="2023-11-24T09:17:07.783" v="580" actId="20577"/>
          <ac:spMkLst>
            <pc:docMk/>
            <pc:sldMk cId="1169207679" sldId="386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18:11.811" v="581"/>
          <ac:spMkLst>
            <pc:docMk/>
            <pc:sldMk cId="1169207679" sldId="386"/>
            <ac:spMk id="5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2:57:44.975" v="1831" actId="1076"/>
        <pc:sldMkLst>
          <pc:docMk/>
          <pc:sldMk cId="982719767" sldId="390"/>
        </pc:sldMkLst>
        <pc:spChg chg="mod">
          <ac:chgData name="Halyna Semytska" userId="17aed0cd-5d75-4cee-bd4d-9c15afe32231" providerId="ADAL" clId="{E9CECB44-0362-4636-86A6-FE8110FED72F}" dt="2023-11-24T12:57:44.975" v="1831" actId="1076"/>
          <ac:spMkLst>
            <pc:docMk/>
            <pc:sldMk cId="982719767" sldId="390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00:17.994" v="311" actId="20577"/>
        <pc:sldMkLst>
          <pc:docMk/>
          <pc:sldMk cId="3614207156" sldId="394"/>
        </pc:sldMkLst>
        <pc:spChg chg="mod">
          <ac:chgData name="Halyna Semytska" userId="17aed0cd-5d75-4cee-bd4d-9c15afe32231" providerId="ADAL" clId="{E9CECB44-0362-4636-86A6-FE8110FED72F}" dt="2023-11-24T09:00:17.994" v="311" actId="20577"/>
          <ac:spMkLst>
            <pc:docMk/>
            <pc:sldMk cId="3614207156" sldId="394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04:34.443" v="471" actId="20577"/>
        <pc:sldMkLst>
          <pc:docMk/>
          <pc:sldMk cId="3200808794" sldId="395"/>
        </pc:sldMkLst>
        <pc:spChg chg="mod">
          <ac:chgData name="Halyna Semytska" userId="17aed0cd-5d75-4cee-bd4d-9c15afe32231" providerId="ADAL" clId="{E9CECB44-0362-4636-86A6-FE8110FED72F}" dt="2023-11-24T09:04:34.443" v="471" actId="20577"/>
          <ac:spMkLst>
            <pc:docMk/>
            <pc:sldMk cId="3200808794" sldId="395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19:46.579" v="658" actId="20577"/>
        <pc:sldMkLst>
          <pc:docMk/>
          <pc:sldMk cId="1108846815" sldId="396"/>
        </pc:sldMkLst>
        <pc:spChg chg="mod">
          <ac:chgData name="Halyna Semytska" userId="17aed0cd-5d75-4cee-bd4d-9c15afe32231" providerId="ADAL" clId="{E9CECB44-0362-4636-86A6-FE8110FED72F}" dt="2023-11-24T09:19:46.579" v="658" actId="20577"/>
          <ac:spMkLst>
            <pc:docMk/>
            <pc:sldMk cId="1108846815" sldId="396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0:35:07.764" v="1284" actId="6549"/>
        <pc:sldMkLst>
          <pc:docMk/>
          <pc:sldMk cId="1335287892" sldId="397"/>
        </pc:sldMkLst>
        <pc:spChg chg="mod">
          <ac:chgData name="Halyna Semytska" userId="17aed0cd-5d75-4cee-bd4d-9c15afe32231" providerId="ADAL" clId="{E9CECB44-0362-4636-86A6-FE8110FED72F}" dt="2023-11-24T10:35:07.764" v="1284" actId="6549"/>
          <ac:spMkLst>
            <pc:docMk/>
            <pc:sldMk cId="1335287892" sldId="397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2:50:29.373" v="1739" actId="20577"/>
        <pc:sldMkLst>
          <pc:docMk/>
          <pc:sldMk cId="3293191191" sldId="414"/>
        </pc:sldMkLst>
        <pc:spChg chg="mod">
          <ac:chgData name="Halyna Semytska" userId="17aed0cd-5d75-4cee-bd4d-9c15afe32231" providerId="ADAL" clId="{E9CECB44-0362-4636-86A6-FE8110FED72F}" dt="2023-11-24T11:11:41.717" v="1478" actId="20577"/>
          <ac:spMkLst>
            <pc:docMk/>
            <pc:sldMk cId="3293191191" sldId="414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12:50:29.373" v="1739" actId="20577"/>
          <ac:spMkLst>
            <pc:docMk/>
            <pc:sldMk cId="3293191191" sldId="414"/>
            <ac:spMk id="5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1:53:49.424" v="1597" actId="20577"/>
        <pc:sldMkLst>
          <pc:docMk/>
          <pc:sldMk cId="1018209484" sldId="415"/>
        </pc:sldMkLst>
        <pc:spChg chg="mod">
          <ac:chgData name="Halyna Semytska" userId="17aed0cd-5d75-4cee-bd4d-9c15afe32231" providerId="ADAL" clId="{E9CECB44-0362-4636-86A6-FE8110FED72F}" dt="2023-11-24T11:52:32.105" v="1517" actId="20577"/>
          <ac:spMkLst>
            <pc:docMk/>
            <pc:sldMk cId="1018209484" sldId="415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11:53:49.424" v="1597" actId="20577"/>
          <ac:spMkLst>
            <pc:docMk/>
            <pc:sldMk cId="1018209484" sldId="415"/>
            <ac:spMk id="5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1:57:44.300" v="1664"/>
        <pc:sldMkLst>
          <pc:docMk/>
          <pc:sldMk cId="1605624753" sldId="417"/>
        </pc:sldMkLst>
        <pc:spChg chg="mod">
          <ac:chgData name="Halyna Semytska" userId="17aed0cd-5d75-4cee-bd4d-9c15afe32231" providerId="ADAL" clId="{E9CECB44-0362-4636-86A6-FE8110FED72F}" dt="2023-11-24T11:55:04.067" v="1618"/>
          <ac:spMkLst>
            <pc:docMk/>
            <pc:sldMk cId="1605624753" sldId="417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11:57:44.300" v="1664"/>
          <ac:spMkLst>
            <pc:docMk/>
            <pc:sldMk cId="1605624753" sldId="417"/>
            <ac:spMk id="10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1:58:10.224" v="1665"/>
        <pc:sldMkLst>
          <pc:docMk/>
          <pc:sldMk cId="617199205" sldId="418"/>
        </pc:sldMkLst>
        <pc:spChg chg="mod">
          <ac:chgData name="Halyna Semytska" userId="17aed0cd-5d75-4cee-bd4d-9c15afe32231" providerId="ADAL" clId="{E9CECB44-0362-4636-86A6-FE8110FED72F}" dt="2023-11-24T11:58:10.224" v="1665"/>
          <ac:spMkLst>
            <pc:docMk/>
            <pc:sldMk cId="617199205" sldId="418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2:56:56.559" v="1782" actId="1076"/>
        <pc:sldMkLst>
          <pc:docMk/>
          <pc:sldMk cId="4243678925" sldId="419"/>
        </pc:sldMkLst>
        <pc:spChg chg="mod">
          <ac:chgData name="Halyna Semytska" userId="17aed0cd-5d75-4cee-bd4d-9c15afe32231" providerId="ADAL" clId="{E9CECB44-0362-4636-86A6-FE8110FED72F}" dt="2023-11-24T12:51:43.608" v="1768" actId="20577"/>
          <ac:spMkLst>
            <pc:docMk/>
            <pc:sldMk cId="4243678925" sldId="419"/>
            <ac:spMk id="4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12:56:56.559" v="1782" actId="1076"/>
          <ac:spMkLst>
            <pc:docMk/>
            <pc:sldMk cId="4243678925" sldId="419"/>
            <ac:spMk id="10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16:19.910" v="559"/>
        <pc:sldMkLst>
          <pc:docMk/>
          <pc:sldMk cId="4228625860" sldId="422"/>
        </pc:sldMkLst>
        <pc:spChg chg="mod">
          <ac:chgData name="Halyna Semytska" userId="17aed0cd-5d75-4cee-bd4d-9c15afe32231" providerId="ADAL" clId="{E9CECB44-0362-4636-86A6-FE8110FED72F}" dt="2023-11-24T09:16:19.910" v="559"/>
          <ac:spMkLst>
            <pc:docMk/>
            <pc:sldMk cId="4228625860" sldId="422"/>
            <ac:spMk id="3" creationId="{B7F218EB-3F2B-A54C-7F6B-9DA16C450DAD}"/>
          </ac:spMkLst>
        </pc:spChg>
        <pc:spChg chg="mod">
          <ac:chgData name="Halyna Semytska" userId="17aed0cd-5d75-4cee-bd4d-9c15afe32231" providerId="ADAL" clId="{E9CECB44-0362-4636-86A6-FE8110FED72F}" dt="2023-11-24T09:15:38.093" v="558"/>
          <ac:spMkLst>
            <pc:docMk/>
            <pc:sldMk cId="4228625860" sldId="422"/>
            <ac:spMk id="22530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14:20.608" v="556"/>
          <ac:spMkLst>
            <pc:docMk/>
            <pc:sldMk cId="4228625860" sldId="422"/>
            <ac:spMk id="2253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2:58:15.225" v="1852" actId="20577"/>
        <pc:sldMkLst>
          <pc:docMk/>
          <pc:sldMk cId="3399748758" sldId="423"/>
        </pc:sldMkLst>
        <pc:spChg chg="mod">
          <ac:chgData name="Halyna Semytska" userId="17aed0cd-5d75-4cee-bd4d-9c15afe32231" providerId="ADAL" clId="{E9CECB44-0362-4636-86A6-FE8110FED72F}" dt="2023-11-24T12:58:15.225" v="1852" actId="20577"/>
          <ac:spMkLst>
            <pc:docMk/>
            <pc:sldMk cId="3399748758" sldId="423"/>
            <ac:spMk id="2253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1:10:57.826" v="1456"/>
        <pc:sldMkLst>
          <pc:docMk/>
          <pc:sldMk cId="1905914178" sldId="424"/>
        </pc:sldMkLst>
        <pc:spChg chg="mod">
          <ac:chgData name="Halyna Semytska" userId="17aed0cd-5d75-4cee-bd4d-9c15afe32231" providerId="ADAL" clId="{E9CECB44-0362-4636-86A6-FE8110FED72F}" dt="2023-11-24T11:07:37.499" v="1389" actId="20577"/>
          <ac:spMkLst>
            <pc:docMk/>
            <pc:sldMk cId="1905914178" sldId="424"/>
            <ac:spMk id="4" creationId="{08E3FDBF-4CC5-909D-0664-D139479F6975}"/>
          </ac:spMkLst>
        </pc:spChg>
        <pc:spChg chg="mod">
          <ac:chgData name="Halyna Semytska" userId="17aed0cd-5d75-4cee-bd4d-9c15afe32231" providerId="ADAL" clId="{E9CECB44-0362-4636-86A6-FE8110FED72F}" dt="2023-11-24T11:10:57.826" v="1456"/>
          <ac:spMkLst>
            <pc:docMk/>
            <pc:sldMk cId="1905914178" sldId="424"/>
            <ac:spMk id="25603" creationId="{7A5E0D5B-6134-2AE2-B2A0-7AACDD912EDD}"/>
          </ac:spMkLst>
        </pc:spChg>
      </pc:sldChg>
      <pc:sldChg chg="modSp mod">
        <pc:chgData name="Halyna Semytska" userId="17aed0cd-5d75-4cee-bd4d-9c15afe32231" providerId="ADAL" clId="{E9CECB44-0362-4636-86A6-FE8110FED72F}" dt="2023-11-24T12:31:26.231" v="1700" actId="255"/>
        <pc:sldMkLst>
          <pc:docMk/>
          <pc:sldMk cId="609407948" sldId="425"/>
        </pc:sldMkLst>
        <pc:spChg chg="mod">
          <ac:chgData name="Halyna Semytska" userId="17aed0cd-5d75-4cee-bd4d-9c15afe32231" providerId="ADAL" clId="{E9CECB44-0362-4636-86A6-FE8110FED72F}" dt="2023-11-24T11:58:43.379" v="1666"/>
          <ac:spMkLst>
            <pc:docMk/>
            <pc:sldMk cId="609407948" sldId="425"/>
            <ac:spMk id="3" creationId="{4F32BCA6-A2DC-7441-872C-C6497282B5C7}"/>
          </ac:spMkLst>
        </pc:spChg>
        <pc:spChg chg="mod">
          <ac:chgData name="Halyna Semytska" userId="17aed0cd-5d75-4cee-bd4d-9c15afe32231" providerId="ADAL" clId="{E9CECB44-0362-4636-86A6-FE8110FED72F}" dt="2023-11-24T12:31:26.231" v="1700" actId="255"/>
          <ac:spMkLst>
            <pc:docMk/>
            <pc:sldMk cId="609407948" sldId="425"/>
            <ac:spMk id="6" creationId="{75330AED-85FB-FF01-A8A5-A2222470EDB0}"/>
          </ac:spMkLst>
        </pc:spChg>
      </pc:sldChg>
      <pc:sldChg chg="modSp mod">
        <pc:chgData name="Halyna Semytska" userId="17aed0cd-5d75-4cee-bd4d-9c15afe32231" providerId="ADAL" clId="{E9CECB44-0362-4636-86A6-FE8110FED72F}" dt="2023-11-24T13:09:57.482" v="1891" actId="6549"/>
        <pc:sldMkLst>
          <pc:docMk/>
          <pc:sldMk cId="4047292932" sldId="426"/>
        </pc:sldMkLst>
        <pc:spChg chg="mod">
          <ac:chgData name="Halyna Semytska" userId="17aed0cd-5d75-4cee-bd4d-9c15afe32231" providerId="ADAL" clId="{E9CECB44-0362-4636-86A6-FE8110FED72F}" dt="2023-11-24T13:07:09.498" v="1882" actId="20577"/>
          <ac:spMkLst>
            <pc:docMk/>
            <pc:sldMk cId="4047292932" sldId="426"/>
            <ac:spMk id="5" creationId="{F9954024-3B69-E1B5-D78C-A19D1C61176C}"/>
          </ac:spMkLst>
        </pc:spChg>
        <pc:spChg chg="mod">
          <ac:chgData name="Halyna Semytska" userId="17aed0cd-5d75-4cee-bd4d-9c15afe32231" providerId="ADAL" clId="{E9CECB44-0362-4636-86A6-FE8110FED72F}" dt="2023-11-24T13:09:57.482" v="1891" actId="6549"/>
          <ac:spMkLst>
            <pc:docMk/>
            <pc:sldMk cId="4047292932" sldId="426"/>
            <ac:spMk id="7" creationId="{D8A2C4FF-9197-9DB5-AE5A-DC3BC57AA764}"/>
          </ac:spMkLst>
        </pc:spChg>
      </pc:sldChg>
      <pc:sldChg chg="modSp mod">
        <pc:chgData name="Halyna Semytska" userId="17aed0cd-5d75-4cee-bd4d-9c15afe32231" providerId="ADAL" clId="{E9CECB44-0362-4636-86A6-FE8110FED72F}" dt="2023-11-24T09:18:39.496" v="582"/>
        <pc:sldMkLst>
          <pc:docMk/>
          <pc:sldMk cId="2946401474" sldId="427"/>
        </pc:sldMkLst>
        <pc:spChg chg="mod">
          <ac:chgData name="Halyna Semytska" userId="17aed0cd-5d75-4cee-bd4d-9c15afe32231" providerId="ADAL" clId="{E9CECB44-0362-4636-86A6-FE8110FED72F}" dt="2023-11-24T09:18:39.496" v="582"/>
          <ac:spMkLst>
            <pc:docMk/>
            <pc:sldMk cId="2946401474" sldId="427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30:43.969" v="953" actId="6549"/>
        <pc:sldMkLst>
          <pc:docMk/>
          <pc:sldMk cId="170419332" sldId="428"/>
        </pc:sldMkLst>
        <pc:spChg chg="mod">
          <ac:chgData name="Halyna Semytska" userId="17aed0cd-5d75-4cee-bd4d-9c15afe32231" providerId="ADAL" clId="{E9CECB44-0362-4636-86A6-FE8110FED72F}" dt="2023-11-24T09:30:43.969" v="953" actId="6549"/>
          <ac:spMkLst>
            <pc:docMk/>
            <pc:sldMk cId="170419332" sldId="428"/>
            <ac:spMk id="22530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27:43.342" v="856" actId="14100"/>
          <ac:spMkLst>
            <pc:docMk/>
            <pc:sldMk cId="170419332" sldId="428"/>
            <ac:spMk id="22532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0:34:53.482" v="1248" actId="20577"/>
        <pc:sldMkLst>
          <pc:docMk/>
          <pc:sldMk cId="3322083720" sldId="429"/>
        </pc:sldMkLst>
        <pc:spChg chg="mod">
          <ac:chgData name="Halyna Semytska" userId="17aed0cd-5d75-4cee-bd4d-9c15afe32231" providerId="ADAL" clId="{E9CECB44-0362-4636-86A6-FE8110FED72F}" dt="2023-11-24T10:34:53.482" v="1248" actId="20577"/>
          <ac:spMkLst>
            <pc:docMk/>
            <pc:sldMk cId="3322083720" sldId="429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19:23.544" v="635" actId="20577"/>
        <pc:sldMkLst>
          <pc:docMk/>
          <pc:sldMk cId="2351852981" sldId="430"/>
        </pc:sldMkLst>
        <pc:spChg chg="mod">
          <ac:chgData name="Halyna Semytska" userId="17aed0cd-5d75-4cee-bd4d-9c15afe32231" providerId="ADAL" clId="{E9CECB44-0362-4636-86A6-FE8110FED72F}" dt="2023-11-24T09:19:23.544" v="635" actId="20577"/>
          <ac:spMkLst>
            <pc:docMk/>
            <pc:sldMk cId="2351852981" sldId="430"/>
            <ac:spMk id="7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12:57:21.973" v="1807" actId="20577"/>
        <pc:sldMkLst>
          <pc:docMk/>
          <pc:sldMk cId="4166230166" sldId="431"/>
        </pc:sldMkLst>
        <pc:spChg chg="mod">
          <ac:chgData name="Halyna Semytska" userId="17aed0cd-5d75-4cee-bd4d-9c15afe32231" providerId="ADAL" clId="{E9CECB44-0362-4636-86A6-FE8110FED72F}" dt="2023-11-24T12:57:21.973" v="1807" actId="20577"/>
          <ac:spMkLst>
            <pc:docMk/>
            <pc:sldMk cId="4166230166" sldId="431"/>
            <ac:spMk id="4" creationId="{00000000-0000-0000-0000-000000000000}"/>
          </ac:spMkLst>
        </pc:spChg>
      </pc:sldChg>
      <pc:sldChg chg="modSp mod">
        <pc:chgData name="Halyna Semytska" userId="17aed0cd-5d75-4cee-bd4d-9c15afe32231" providerId="ADAL" clId="{E9CECB44-0362-4636-86A6-FE8110FED72F}" dt="2023-11-24T09:03:42.616" v="451" actId="14100"/>
        <pc:sldMkLst>
          <pc:docMk/>
          <pc:sldMk cId="2455890571" sldId="432"/>
        </pc:sldMkLst>
        <pc:spChg chg="mod">
          <ac:chgData name="Halyna Semytska" userId="17aed0cd-5d75-4cee-bd4d-9c15afe32231" providerId="ADAL" clId="{E9CECB44-0362-4636-86A6-FE8110FED72F}" dt="2023-11-24T09:03:42.616" v="451" actId="14100"/>
          <ac:spMkLst>
            <pc:docMk/>
            <pc:sldMk cId="2455890571" sldId="432"/>
            <ac:spMk id="22530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00:44.006" v="340" actId="14100"/>
          <ac:spMkLst>
            <pc:docMk/>
            <pc:sldMk cId="2455890571" sldId="432"/>
            <ac:spMk id="22532" creationId="{00000000-0000-0000-0000-000000000000}"/>
          </ac:spMkLst>
        </pc:spChg>
        <pc:picChg chg="ord">
          <ac:chgData name="Halyna Semytska" userId="17aed0cd-5d75-4cee-bd4d-9c15afe32231" providerId="ADAL" clId="{E9CECB44-0362-4636-86A6-FE8110FED72F}" dt="2023-11-24T09:02:16.417" v="448" actId="167"/>
          <ac:picMkLst>
            <pc:docMk/>
            <pc:sldMk cId="2455890571" sldId="432"/>
            <ac:picMk id="2" creationId="{09370BBC-E757-B8AD-F149-8534FC2AB75B}"/>
          </ac:picMkLst>
        </pc:picChg>
      </pc:sldChg>
      <pc:sldChg chg="modSp mod">
        <pc:chgData name="Halyna Semytska" userId="17aed0cd-5d75-4cee-bd4d-9c15afe32231" providerId="ADAL" clId="{E9CECB44-0362-4636-86A6-FE8110FED72F}" dt="2023-11-24T09:22:29.830" v="751" actId="255"/>
        <pc:sldMkLst>
          <pc:docMk/>
          <pc:sldMk cId="163526113" sldId="433"/>
        </pc:sldMkLst>
        <pc:spChg chg="mod">
          <ac:chgData name="Halyna Semytska" userId="17aed0cd-5d75-4cee-bd4d-9c15afe32231" providerId="ADAL" clId="{E9CECB44-0362-4636-86A6-FE8110FED72F}" dt="2023-11-24T09:22:29.830" v="751" actId="255"/>
          <ac:spMkLst>
            <pc:docMk/>
            <pc:sldMk cId="163526113" sldId="433"/>
            <ac:spMk id="22530" creationId="{00000000-0000-0000-0000-000000000000}"/>
          </ac:spMkLst>
        </pc:spChg>
        <pc:spChg chg="mod">
          <ac:chgData name="Halyna Semytska" userId="17aed0cd-5d75-4cee-bd4d-9c15afe32231" providerId="ADAL" clId="{E9CECB44-0362-4636-86A6-FE8110FED72F}" dt="2023-11-24T09:20:19.355" v="694" actId="20577"/>
          <ac:spMkLst>
            <pc:docMk/>
            <pc:sldMk cId="163526113" sldId="433"/>
            <ac:spMk id="2253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9099" cy="49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1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54939" y="1"/>
            <a:ext cx="2949099" cy="49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pPr>
              <a:defRPr/>
            </a:pPr>
            <a:fld id="{617B73A9-3897-4A00-8F5D-8634B26CE919}" type="datetimeFigureOut">
              <a:rPr lang="en-US" altLang="en-US"/>
              <a:pPr>
                <a:defRPr/>
              </a:pPr>
              <a:t>11/28/2023</a:t>
            </a:fld>
            <a:endParaRPr lang="en-US" altLang="en-US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445170"/>
            <a:ext cx="2949099" cy="4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C6B940A9-8277-4B64-B382-122FA24F5457}" type="slidenum">
              <a:rPr lang="en-US" altLang="en-US"/>
              <a:pPr/>
              <a:t>‹№›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495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02"/>
          <p:cNvSpPr>
            <a:spLocks noGrp="1" noRot="1" noChangeAspec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6627" name="Shape 103"/>
          <p:cNvSpPr>
            <a:spLocks noGrp="1"/>
          </p:cNvSpPr>
          <p:nvPr>
            <p:ph type="body" sz="quarter" idx="1"/>
          </p:nvPr>
        </p:nvSpPr>
        <p:spPr bwMode="auto">
          <a:xfrm>
            <a:off x="907415" y="4723448"/>
            <a:ext cx="4990783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3268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7203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7156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8482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150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321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6343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5401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4953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sz="1400" dirty="0"/>
              <a:t>Over</a:t>
            </a:r>
            <a:r>
              <a:rPr lang="en-IE" sz="1400" baseline="0" dirty="0"/>
              <a:t> 50k trees assessed. Diameter was recorded on 43k trees. Height was measured on 20k trees</a:t>
            </a:r>
            <a:endParaRPr lang="en-IE" sz="1400" dirty="0"/>
          </a:p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524968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524968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52496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3115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3882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9549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9549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618731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9549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040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78691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9941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761576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621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35800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39681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987919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04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760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760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610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2471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774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760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&amp; Subtitle - Green">
    <p:bg>
      <p:bgPr>
        <a:gradFill rotWithShape="0">
          <a:gsLst>
            <a:gs pos="0">
              <a:srgbClr val="004039"/>
            </a:gs>
            <a:gs pos="100000">
              <a:srgbClr val="005A52"/>
            </a:gs>
          </a:gsLst>
          <a:lin ang="170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668000" y="62357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4113" y="1062038"/>
            <a:ext cx="856615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708970" y="3814011"/>
            <a:ext cx="18897030" cy="523914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16000" b="0" i="0" cap="none" spc="-272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8970" y="9482323"/>
            <a:ext cx="18897030" cy="30068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buClr>
                <a:srgbClr val="A39161"/>
              </a:buClr>
              <a:defRPr sz="32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defRPr sz="3200" b="0" spc="0">
                <a:solidFill>
                  <a:srgbClr val="A3916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rgbClr val="A39161"/>
              </a:buClr>
              <a:defRPr sz="24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rgbClr val="A39161"/>
              </a:buClr>
              <a:defRPr sz="2400" spc="0">
                <a:solidFill>
                  <a:srgbClr val="A3916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24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altas na hÉireann | Government of Ireland"/>
          <p:cNvSpPr txBox="1">
            <a:spLocks noChangeArrowheads="1"/>
          </p:cNvSpPr>
          <p:nvPr userDrawn="1"/>
        </p:nvSpPr>
        <p:spPr bwMode="auto">
          <a:xfrm>
            <a:off x="1441450" y="12611100"/>
            <a:ext cx="9856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/>
            <a:fld id="{3DDD7643-CFAA-41DF-867C-9C5E542529B4}" type="slidenum">
              <a:rPr lang="uk-UA" altLang="en-US" sz="1800" b="1">
                <a:solidFill>
                  <a:srgbClr val="929292"/>
                </a:solidFill>
                <a:latin typeface="Arial" pitchFamily="34" charset="0"/>
              </a:rPr>
              <a:pPr eaLnBrk="1"/>
              <a:t>‹№›</a:t>
            </a:fld>
            <a:r>
              <a:rPr lang="en-GB" altLang="en-US" sz="1800" b="1">
                <a:solidFill>
                  <a:srgbClr val="929292"/>
                </a:solidFill>
                <a:latin typeface="Arial" pitchFamily="34" charset="0"/>
              </a:rPr>
              <a:t>  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itchFamily="34" charset="0"/>
              </a:rPr>
              <a:t>| Department of Agriculture, Food and the Marine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441450" y="946150"/>
            <a:ext cx="19325056" cy="2286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9600" b="1" cap="none" spc="-180" baseline="0">
                <a:solidFill>
                  <a:srgbClr val="004E4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007850" y="3555998"/>
            <a:ext cx="11233150" cy="4231643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+mn-lt"/>
              </a:defRPr>
            </a:lvl1pPr>
          </a:lstStyle>
          <a:p>
            <a:pPr lvl="0"/>
            <a:r>
              <a:rPr lang="en-US" noProof="0">
                <a:sym typeface="Open Sans"/>
              </a:rPr>
              <a:t>Click icon to add picture</a:t>
            </a:r>
            <a:endParaRPr lang="en-US" noProof="0" dirty="0">
              <a:sym typeface="Open Sans"/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2007849" y="8060021"/>
            <a:ext cx="5472000" cy="4140000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+mn-lt"/>
              </a:defRPr>
            </a:lvl1pPr>
          </a:lstStyle>
          <a:p>
            <a:pPr lvl="0"/>
            <a:r>
              <a:rPr lang="en-US" noProof="0">
                <a:sym typeface="Open Sans"/>
              </a:rPr>
              <a:t>Click icon to add picture</a:t>
            </a:r>
            <a:endParaRPr lang="en-US" noProof="0" dirty="0">
              <a:sym typeface="Open Sans"/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7769000" y="8060021"/>
            <a:ext cx="5472000" cy="4140000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+mn-lt"/>
              </a:defRPr>
            </a:lvl1pPr>
          </a:lstStyle>
          <a:p>
            <a:pPr lvl="0"/>
            <a:r>
              <a:rPr lang="en-US" noProof="0">
                <a:sym typeface="Open Sans"/>
              </a:rPr>
              <a:t>Click icon to add picture</a:t>
            </a:r>
            <a:endParaRPr lang="en-US" noProof="0" dirty="0">
              <a:sym typeface="Open Sans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41450" y="3555997"/>
            <a:ext cx="9856787" cy="8644023"/>
          </a:xfrm>
          <a:prstGeom prst="rect">
            <a:avLst/>
          </a:prstGeom>
        </p:spPr>
        <p:txBody>
          <a:bodyPr/>
          <a:lstStyle>
            <a:lvl1pPr algn="l">
              <a:defRPr sz="6000" spc="-160" baseline="0">
                <a:solidFill>
                  <a:srgbClr val="5E5E5E"/>
                </a:solidFill>
                <a:latin typeface="+mn-lt"/>
              </a:defRPr>
            </a:lvl1pPr>
            <a:lvl2pPr marL="0" indent="-857250" algn="l">
              <a:buClr>
                <a:srgbClr val="83BE41"/>
              </a:buClr>
              <a:buFont typeface=".AppleSystemUIFont" charset="-120"/>
              <a:buChar char="—"/>
              <a:defRPr sz="6000" spc="-160" baseline="0">
                <a:solidFill>
                  <a:srgbClr val="5E5E5E"/>
                </a:solidFill>
                <a:latin typeface="+mn-lt"/>
              </a:defRPr>
            </a:lvl2pPr>
            <a:lvl3pPr marL="1440000" indent="-857250" algn="l">
              <a:buClr>
                <a:srgbClr val="83BE41"/>
              </a:buClr>
              <a:buFont typeface=".AppleSystemUIFont" charset="-120"/>
              <a:buChar char="—"/>
              <a:defRPr sz="6000" i="1" spc="-160" baseline="0">
                <a:solidFill>
                  <a:srgbClr val="5E5E5E"/>
                </a:solidFill>
                <a:latin typeface="+mn-lt"/>
              </a:defRPr>
            </a:lvl3pPr>
            <a:lvl4pPr marL="2160000" indent="-685800" algn="l">
              <a:buClr>
                <a:srgbClr val="83BE41"/>
              </a:buClr>
              <a:buFont typeface=".AppleSystemUIFont" charset="-120"/>
              <a:buChar char="—"/>
              <a:defRPr sz="4800" spc="-160" baseline="0">
                <a:solidFill>
                  <a:srgbClr val="5E5E5E"/>
                </a:solidFill>
                <a:latin typeface="+mn-lt"/>
              </a:defRPr>
            </a:lvl4pPr>
            <a:lvl5pPr marL="3060000" indent="-685800" algn="l">
              <a:buClr>
                <a:srgbClr val="83BE41"/>
              </a:buClr>
              <a:buFont typeface=".AppleSystemUIFont" charset="-120"/>
              <a:buChar char="–"/>
              <a:defRPr sz="4800" i="1" spc="-160" baseline="0">
                <a:solidFill>
                  <a:srgbClr val="5E5E5E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 – Green">
    <p:bg>
      <p:bgPr>
        <a:gradFill rotWithShape="0">
          <a:gsLst>
            <a:gs pos="0">
              <a:srgbClr val="004039"/>
            </a:gs>
            <a:gs pos="100000">
              <a:srgbClr val="005A52"/>
            </a:gs>
          </a:gsLst>
          <a:lin ang="170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535574E6-3BE9-44DF-B019-1E215ACF61C1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E4B480E7-C817-40BE-B1F5-1841B8367552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56C63D03-347C-4EBE-B3F7-36A83D74825E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53BB32C3-8FEF-4B68-A6C6-36751BB55EBA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510A46CF-691C-480C-BE80-ECD522B53D97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5C6F1F64-BB8C-49ED-827C-FBD9544EB2AE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61E37027-8D3D-4D8D-BA7F-6B57313E55A5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04760893-0837-4AA9-8662-F3B3856FB895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CDAB8791-2E54-4408-A7BB-E5178ADEA690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34219835-46D7-445D-BA3B-514A869E426A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6FA69ABC-CE26-48EA-A919-BBCF2B0F71F2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BC90C668-07A1-4458-AE03-EED67E248D64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C831B7B9-B8C2-4D25-8402-4F21A169DFFC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ABEA3781-9938-4759-A801-135CA7C0C141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113" y="1062038"/>
            <a:ext cx="856297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708970" y="3814011"/>
            <a:ext cx="18897030" cy="523914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16000" b="0" i="0" cap="none" spc="-272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8970" y="9482323"/>
            <a:ext cx="18897030" cy="30068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buClr>
                <a:srgbClr val="A39161"/>
              </a:buClr>
              <a:defRPr sz="32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defRPr sz="3200" b="0" spc="0">
                <a:solidFill>
                  <a:srgbClr val="A3916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rgbClr val="A39161"/>
              </a:buClr>
              <a:defRPr sz="24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rgbClr val="A39161"/>
              </a:buClr>
              <a:defRPr sz="2400" spc="0">
                <a:solidFill>
                  <a:srgbClr val="A3916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24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E71A2D06-A1C7-48D6-A4AD-E75FDF39154A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6862059C-F4AB-4728-BA05-225F7B79B324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D4BE0E03-8A97-4497-A1FE-8E291A06308D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07236D42-C87E-4EB0-808A-96777A6F2776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09574C0A-48B7-4746-B526-FC0190AEF182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9CFD51BF-5590-4C85-A46E-FAD86188053B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fld id="{442F4A30-3EE0-4DF1-8FB9-38C8908B9AA8}" type="datetimeFigureOut">
              <a:rPr lang="en-IE" altLang="en-US"/>
              <a:pPr>
                <a:defRPr/>
              </a:pPr>
              <a:t>28/11/2023</a:t>
            </a:fld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Open Sans"/>
                <a:cs typeface="Open Sans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5500">
              <a:defRPr/>
            </a:lvl1pPr>
          </a:lstStyle>
          <a:p>
            <a:fld id="{17E28CE8-F6C8-4897-8115-3A00A04FED19}" type="slidenum">
              <a:rPr lang="en-IE" altLang="en-US"/>
              <a:pPr/>
              <a:t>‹№›</a:t>
            </a:fld>
            <a:endParaRPr lang="en-IE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113" y="1062038"/>
            <a:ext cx="856297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708970" y="3814011"/>
            <a:ext cx="18897030" cy="523914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16000" b="0" i="0" cap="none" spc="-272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8970" y="9482323"/>
            <a:ext cx="18897030" cy="3006800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buClr>
                <a:srgbClr val="A39161"/>
              </a:buClr>
              <a:defRPr sz="3200" b="0" i="0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rgbClr val="A39161"/>
              </a:buClr>
              <a:defRPr sz="3200" b="0" spc="0">
                <a:solidFill>
                  <a:srgbClr val="A3916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rgbClr val="A39161"/>
              </a:buClr>
              <a:defRPr sz="24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rgbClr val="A39161"/>
              </a:buClr>
              <a:defRPr sz="2400" spc="0">
                <a:solidFill>
                  <a:srgbClr val="A3916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rgbClr val="A39161"/>
              </a:buClr>
              <a:defRPr sz="2400" b="0" i="1" spc="0">
                <a:solidFill>
                  <a:srgbClr val="A3916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3485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- Green">
    <p:bg>
      <p:bgPr>
        <a:gradFill rotWithShape="0">
          <a:gsLst>
            <a:gs pos="0">
              <a:srgbClr val="004039"/>
            </a:gs>
            <a:gs pos="100000">
              <a:srgbClr val="005A52"/>
            </a:gs>
          </a:gsLst>
          <a:lin ang="170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altas na hÉireann | Government of Ireland"/>
          <p:cNvSpPr txBox="1"/>
          <p:nvPr userDrawn="1"/>
        </p:nvSpPr>
        <p:spPr>
          <a:xfrm>
            <a:off x="5923850" y="12611805"/>
            <a:ext cx="944649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An </a:t>
            </a:r>
            <a:r>
              <a:rPr lang="en-GB" b="1" kern="0" dirty="0" err="1">
                <a:solidFill>
                  <a:schemeClr val="bg1">
                    <a:alpha val="45000"/>
                  </a:schemeClr>
                </a:solidFill>
                <a:latin typeface="+mn-lt"/>
              </a:rPr>
              <a:t>Roinn</a:t>
            </a: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chemeClr val="bg1">
                    <a:alpha val="45000"/>
                  </a:schemeClr>
                </a:solidFill>
                <a:latin typeface="+mn-lt"/>
              </a:rPr>
              <a:t>Talmhaíochta</a:t>
            </a: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, Bia </a:t>
            </a:r>
            <a:r>
              <a:rPr lang="en-GB" b="1" kern="0" dirty="0" err="1">
                <a:solidFill>
                  <a:schemeClr val="bg1">
                    <a:alpha val="45000"/>
                  </a:schemeClr>
                </a:solidFill>
                <a:latin typeface="+mn-lt"/>
              </a:rPr>
              <a:t>agus</a:t>
            </a: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 Mara </a:t>
            </a:r>
            <a:r>
              <a:rPr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| </a:t>
            </a:r>
            <a:r>
              <a:rPr lang="en-US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Department of Agriculture, Food and the Marine</a:t>
            </a:r>
            <a:endParaRPr kern="0" dirty="0">
              <a:solidFill>
                <a:schemeClr val="bg1">
                  <a:alpha val="45000"/>
                </a:schemeClr>
              </a:solidFill>
              <a:latin typeface="+mn-lt"/>
            </a:endParaRP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849708" y="4006515"/>
            <a:ext cx="16773590" cy="8145380"/>
          </a:xfrm>
          <a:prstGeom prst="rect">
            <a:avLst/>
          </a:prstGeom>
        </p:spPr>
        <p:txBody>
          <a:bodyPr anchorCtr="0"/>
          <a:lstStyle>
            <a:lvl1pPr algn="l">
              <a:lnSpc>
                <a:spcPct val="80000"/>
              </a:lnSpc>
              <a:defRPr sz="18000" b="0" i="0" cap="none" spc="-300">
                <a:solidFill>
                  <a:srgbClr val="FFFFFF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23850" y="1608755"/>
            <a:ext cx="15208950" cy="748365"/>
          </a:xfrm>
          <a:prstGeom prst="rect">
            <a:avLst/>
          </a:prstGeom>
        </p:spPr>
        <p:txBody>
          <a:bodyPr/>
          <a:lstStyle>
            <a:lvl1pPr algn="l">
              <a:defRPr sz="2800" b="0" i="0" spc="-10" baseline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55700" y="2706371"/>
            <a:ext cx="3708400" cy="9140724"/>
          </a:xfrm>
          <a:prstGeom prst="rect">
            <a:avLst/>
          </a:prstGeom>
        </p:spPr>
        <p:txBody>
          <a:bodyPr anchor="t"/>
          <a:lstStyle>
            <a:lvl1pPr>
              <a:defRPr sz="41000">
                <a:solidFill>
                  <a:srgbClr val="A3916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altas na hÉireann | Government of Ireland"/>
          <p:cNvSpPr txBox="1">
            <a:spLocks noChangeArrowheads="1"/>
          </p:cNvSpPr>
          <p:nvPr userDrawn="1"/>
        </p:nvSpPr>
        <p:spPr bwMode="auto">
          <a:xfrm>
            <a:off x="5924550" y="12611100"/>
            <a:ext cx="94456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indent="-28575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indent="-228600"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eaLnBrk="1">
              <a:defRPr/>
            </a:pPr>
            <a:r>
              <a:rPr lang="en-GB" altLang="en-US" sz="1800" b="1">
                <a:solidFill>
                  <a:srgbClr val="929292"/>
                </a:solidFill>
                <a:latin typeface="Arial" panose="020B0604020202020204" pitchFamily="34" charset="0"/>
              </a:rPr>
              <a:t>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anose="020B0604020202020204" pitchFamily="34" charset="0"/>
              </a:rPr>
              <a:t>| Department of Agriculture, Food and the Marine</a:t>
            </a: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849708" y="4006515"/>
            <a:ext cx="16773590" cy="8145380"/>
          </a:xfrm>
          <a:prstGeom prst="rect">
            <a:avLst/>
          </a:prstGeom>
        </p:spPr>
        <p:txBody>
          <a:bodyPr anchorCtr="0"/>
          <a:lstStyle>
            <a:lvl1pPr algn="l">
              <a:lnSpc>
                <a:spcPct val="80000"/>
              </a:lnSpc>
              <a:defRPr sz="18000" b="0" i="0" cap="none" spc="-300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23850" y="1608755"/>
            <a:ext cx="15208950" cy="748365"/>
          </a:xfrm>
          <a:prstGeom prst="rect">
            <a:avLst/>
          </a:prstGeom>
        </p:spPr>
        <p:txBody>
          <a:bodyPr/>
          <a:lstStyle>
            <a:lvl1pPr algn="l">
              <a:defRPr sz="2800" b="0" i="0" spc="-10" baseline="0">
                <a:solidFill>
                  <a:srgbClr val="004D44"/>
                </a:solidFill>
                <a:latin typeface="+mn-lt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55700" y="2706371"/>
            <a:ext cx="3708400" cy="9140724"/>
          </a:xfrm>
          <a:prstGeom prst="rect">
            <a:avLst/>
          </a:prstGeom>
        </p:spPr>
        <p:txBody>
          <a:bodyPr anchor="t"/>
          <a:lstStyle>
            <a:lvl1pPr>
              <a:defRPr sz="41000">
                <a:solidFill>
                  <a:srgbClr val="A3916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 - Green">
    <p:bg>
      <p:bgPr>
        <a:gradFill rotWithShape="0">
          <a:gsLst>
            <a:gs pos="0">
              <a:srgbClr val="004039"/>
            </a:gs>
            <a:gs pos="100000">
              <a:srgbClr val="005A52"/>
            </a:gs>
          </a:gsLst>
          <a:lin ang="170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altas na hÉireann | Government of Ireland"/>
          <p:cNvSpPr txBox="1"/>
          <p:nvPr userDrawn="1"/>
        </p:nvSpPr>
        <p:spPr>
          <a:xfrm>
            <a:off x="1441449" y="12611805"/>
            <a:ext cx="98568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rgbClr val="929292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fld id="{AD8DD506-6BC7-4230-958A-2AFA9932C4E5}" type="slidenum">
              <a:rPr lang="uk-UA" b="1" kern="0" smtClean="0">
                <a:solidFill>
                  <a:schemeClr val="bg1">
                    <a:alpha val="45000"/>
                  </a:schemeClr>
                </a:solidFill>
                <a:latin typeface="+mn-lt"/>
              </a:rPr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‹№›</a:t>
            </a:fld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  An </a:t>
            </a:r>
            <a:r>
              <a:rPr lang="en-GB" b="1" kern="0" dirty="0" err="1">
                <a:solidFill>
                  <a:schemeClr val="bg1">
                    <a:alpha val="45000"/>
                  </a:schemeClr>
                </a:solidFill>
                <a:latin typeface="+mn-lt"/>
              </a:rPr>
              <a:t>Roinn</a:t>
            </a: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 </a:t>
            </a:r>
            <a:r>
              <a:rPr lang="en-GB" b="1" kern="0" dirty="0" err="1">
                <a:solidFill>
                  <a:schemeClr val="bg1">
                    <a:alpha val="45000"/>
                  </a:schemeClr>
                </a:solidFill>
                <a:latin typeface="+mn-lt"/>
              </a:rPr>
              <a:t>Talmhaíochta</a:t>
            </a: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, Bia </a:t>
            </a:r>
            <a:r>
              <a:rPr lang="en-GB" b="1" kern="0" dirty="0" err="1">
                <a:solidFill>
                  <a:schemeClr val="bg1">
                    <a:alpha val="45000"/>
                  </a:schemeClr>
                </a:solidFill>
                <a:latin typeface="+mn-lt"/>
              </a:rPr>
              <a:t>agus</a:t>
            </a:r>
            <a:r>
              <a:rPr lang="en-GB" b="1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 Mara </a:t>
            </a:r>
            <a:r>
              <a:rPr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| </a:t>
            </a:r>
            <a:r>
              <a:rPr lang="en-US" kern="0" dirty="0">
                <a:solidFill>
                  <a:schemeClr val="bg1">
                    <a:alpha val="45000"/>
                  </a:schemeClr>
                </a:solidFill>
                <a:latin typeface="+mn-lt"/>
              </a:rPr>
              <a:t>Department of Agriculture, Food and the Marine</a:t>
            </a:r>
            <a:endParaRPr kern="0" dirty="0">
              <a:solidFill>
                <a:schemeClr val="bg1">
                  <a:alpha val="45000"/>
                </a:schemeClr>
              </a:solidFill>
              <a:latin typeface="+mn-lt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1441451" y="3556000"/>
            <a:ext cx="19770224" cy="8752305"/>
          </a:xfrm>
          <a:prstGeom prst="rect">
            <a:avLst/>
          </a:prstGeom>
        </p:spPr>
        <p:txBody>
          <a:bodyPr numCol="1" spcCol="1039079"/>
          <a:lstStyle>
            <a:lvl1pPr algn="l">
              <a:defRPr sz="18000" b="0" i="0" spc="-85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4400" b="0" i="0" spc="-85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1219200" indent="-6096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44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828800" indent="-6096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44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2413000" indent="-609600" algn="l">
              <a:buClr>
                <a:srgbClr val="929292"/>
              </a:buClr>
              <a:buSzPct val="100000"/>
              <a:buChar char="–"/>
              <a:defRPr sz="44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altas na hÉireann | Government of Ireland"/>
          <p:cNvSpPr txBox="1">
            <a:spLocks noChangeArrowheads="1"/>
          </p:cNvSpPr>
          <p:nvPr userDrawn="1"/>
        </p:nvSpPr>
        <p:spPr bwMode="auto">
          <a:xfrm>
            <a:off x="1441450" y="12611100"/>
            <a:ext cx="9856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/>
            <a:fld id="{688C61A2-927F-430E-B271-4D56EC7BCD3A}" type="slidenum">
              <a:rPr lang="uk-UA" altLang="en-US" sz="1800" b="1">
                <a:solidFill>
                  <a:srgbClr val="929292"/>
                </a:solidFill>
                <a:latin typeface="Arial" pitchFamily="34" charset="0"/>
              </a:rPr>
              <a:pPr eaLnBrk="1"/>
              <a:t>‹№›</a:t>
            </a:fld>
            <a:r>
              <a:rPr lang="en-GB" altLang="en-US" sz="1800" b="1">
                <a:solidFill>
                  <a:srgbClr val="929292"/>
                </a:solidFill>
                <a:latin typeface="Arial" pitchFamily="34" charset="0"/>
              </a:rPr>
              <a:t>  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itchFamily="34" charset="0"/>
              </a:rPr>
              <a:t>| Department of Agriculture, Food and the Marine</a:t>
            </a: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600" y="8089900"/>
            <a:ext cx="209804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36200"/>
            <a:ext cx="130048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xfrm>
            <a:off x="1441451" y="3556000"/>
            <a:ext cx="19770224" cy="8752305"/>
          </a:xfrm>
          <a:prstGeom prst="rect">
            <a:avLst/>
          </a:prstGeom>
        </p:spPr>
        <p:txBody>
          <a:bodyPr numCol="1" spcCol="1039079"/>
          <a:lstStyle>
            <a:lvl1pPr algn="l">
              <a:defRPr sz="18000" b="0" i="0" spc="-85">
                <a:solidFill>
                  <a:srgbClr val="004D44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4400" b="0" i="0" spc="-85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1219200" indent="-6096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44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828800" indent="-6096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44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2413000" indent="-609600" algn="l">
              <a:buClr>
                <a:srgbClr val="929292"/>
              </a:buClr>
              <a:buSzPct val="100000"/>
              <a:buChar char="–"/>
              <a:defRPr sz="44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ith Har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altas na hÉireann | Government of Ireland"/>
          <p:cNvSpPr txBox="1">
            <a:spLocks noChangeArrowheads="1"/>
          </p:cNvSpPr>
          <p:nvPr userDrawn="1"/>
        </p:nvSpPr>
        <p:spPr bwMode="auto">
          <a:xfrm>
            <a:off x="1441450" y="12611100"/>
            <a:ext cx="9856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/>
            <a:fld id="{09BD03A8-895F-45CC-8335-4D71ADC4A127}" type="slidenum">
              <a:rPr lang="uk-UA" altLang="en-US" sz="1800" b="1">
                <a:solidFill>
                  <a:srgbClr val="929292"/>
                </a:solidFill>
                <a:latin typeface="Arial" pitchFamily="34" charset="0"/>
              </a:rPr>
              <a:pPr eaLnBrk="1"/>
              <a:t>‹№›</a:t>
            </a:fld>
            <a:r>
              <a:rPr lang="en-GB" altLang="en-US" sz="1800" b="1">
                <a:solidFill>
                  <a:srgbClr val="929292"/>
                </a:solidFill>
                <a:latin typeface="Arial" pitchFamily="34" charset="0"/>
              </a:rPr>
              <a:t>  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itchFamily="34" charset="0"/>
              </a:rPr>
              <a:t>| Department of Agriculture, Food and the Marine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xfrm>
            <a:off x="1441451" y="3556000"/>
            <a:ext cx="19770224" cy="8752305"/>
          </a:xfrm>
          <a:prstGeom prst="rect">
            <a:avLst/>
          </a:prstGeom>
        </p:spPr>
        <p:txBody>
          <a:bodyPr numCol="1" spcCol="1039079"/>
          <a:lstStyle>
            <a:lvl1pPr algn="l">
              <a:defRPr sz="18000" b="0" i="0" spc="-85">
                <a:solidFill>
                  <a:srgbClr val="004D44"/>
                </a:solidFill>
                <a:latin typeface="+mn-lt"/>
                <a:ea typeface="Calibri" charset="0"/>
                <a:cs typeface="Calibri" charset="0"/>
              </a:defRPr>
            </a:lvl1pPr>
            <a:lvl2pPr marL="0" indent="0" algn="l">
              <a:buClr>
                <a:schemeClr val="accent2">
                  <a:lumMod val="50000"/>
                </a:schemeClr>
              </a:buClr>
              <a:buFont typeface="Arial" charset="0"/>
              <a:buNone/>
              <a:defRPr sz="4400" b="0" i="0" spc="-85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2pPr>
            <a:lvl3pPr marL="1219200" indent="-609600" algn="l">
              <a:buClr>
                <a:schemeClr val="accent4">
                  <a:hueOff val="-1081314"/>
                  <a:satOff val="4338"/>
                  <a:lumOff val="-8931"/>
                </a:schemeClr>
              </a:buClr>
              <a:buSzPct val="100000"/>
              <a:buChar char="—"/>
              <a:defRPr sz="44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828800" indent="-609600" algn="l">
              <a:buClr>
                <a:srgbClr val="83BE41"/>
              </a:buClr>
              <a:buSzPct val="100000"/>
              <a:buFont typeface=".AppleSystemUIFont" charset="-120"/>
              <a:buChar char="—"/>
              <a:defRPr sz="4400" b="0" i="0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2413000" indent="-609600" algn="l">
              <a:buClr>
                <a:srgbClr val="929292"/>
              </a:buClr>
              <a:buSzPct val="100000"/>
              <a:buChar char="–"/>
              <a:defRPr sz="4400" b="0" i="1">
                <a:solidFill>
                  <a:srgbClr val="5E5E5E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altas na hÉireann | Government of Ireland"/>
          <p:cNvSpPr txBox="1">
            <a:spLocks noChangeArrowheads="1"/>
          </p:cNvSpPr>
          <p:nvPr userDrawn="1"/>
        </p:nvSpPr>
        <p:spPr bwMode="auto">
          <a:xfrm>
            <a:off x="1441450" y="12611100"/>
            <a:ext cx="9856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/>
            <a:fld id="{7846E4A4-24F7-4A5F-AF2F-6D063F4B158C}" type="slidenum">
              <a:rPr lang="uk-UA" altLang="en-US" sz="1800" b="1">
                <a:solidFill>
                  <a:srgbClr val="929292"/>
                </a:solidFill>
                <a:latin typeface="Arial" pitchFamily="34" charset="0"/>
              </a:rPr>
              <a:pPr eaLnBrk="1"/>
              <a:t>‹№›</a:t>
            </a:fld>
            <a:r>
              <a:rPr lang="en-GB" altLang="en-US" sz="1800" b="1">
                <a:solidFill>
                  <a:srgbClr val="929292"/>
                </a:solidFill>
                <a:latin typeface="Arial" pitchFamily="34" charset="0"/>
              </a:rPr>
              <a:t>  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itchFamily="34" charset="0"/>
              </a:rPr>
              <a:t>| Department of Agriculture, Food and the Marine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441450" y="946150"/>
            <a:ext cx="19325056" cy="2286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9600" b="1" cap="none" spc="-180" baseline="0">
                <a:solidFill>
                  <a:srgbClr val="004E4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007850" y="3556000"/>
            <a:ext cx="11233150" cy="8644021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+mn-lt"/>
              </a:defRPr>
            </a:lvl1pPr>
          </a:lstStyle>
          <a:p>
            <a:pPr lvl="0"/>
            <a:r>
              <a:rPr lang="en-US" noProof="0">
                <a:sym typeface="Open Sans"/>
              </a:rPr>
              <a:t>Click icon to add picture</a:t>
            </a:r>
            <a:endParaRPr lang="en-US" noProof="0" dirty="0">
              <a:sym typeface="Open Sans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462298" y="3555999"/>
            <a:ext cx="9856787" cy="8644021"/>
          </a:xfrm>
          <a:prstGeom prst="rect">
            <a:avLst/>
          </a:prstGeom>
        </p:spPr>
        <p:txBody>
          <a:bodyPr/>
          <a:lstStyle>
            <a:lvl1pPr algn="l">
              <a:defRPr sz="6000" spc="-160" baseline="0">
                <a:solidFill>
                  <a:srgbClr val="5E5E5E"/>
                </a:solidFill>
                <a:latin typeface="+mn-lt"/>
              </a:defRPr>
            </a:lvl1pPr>
            <a:lvl2pPr marL="0" indent="-857250" algn="l">
              <a:buClr>
                <a:srgbClr val="83BE41"/>
              </a:buClr>
              <a:buFont typeface=".AppleSystemUIFont" charset="-120"/>
              <a:buChar char="—"/>
              <a:defRPr sz="6000" spc="-160" baseline="0">
                <a:solidFill>
                  <a:srgbClr val="5E5E5E"/>
                </a:solidFill>
                <a:latin typeface="+mn-lt"/>
              </a:defRPr>
            </a:lvl2pPr>
            <a:lvl3pPr marL="1440000" indent="-857250" algn="l">
              <a:buClr>
                <a:srgbClr val="83BE41"/>
              </a:buClr>
              <a:buFont typeface=".AppleSystemUIFont" charset="-120"/>
              <a:buChar char="—"/>
              <a:defRPr sz="6000" i="1" spc="-160" baseline="0">
                <a:solidFill>
                  <a:srgbClr val="5E5E5E"/>
                </a:solidFill>
                <a:latin typeface="+mn-lt"/>
              </a:defRPr>
            </a:lvl3pPr>
            <a:lvl4pPr marL="2160000" indent="-685800" algn="l">
              <a:buClr>
                <a:srgbClr val="83BE41"/>
              </a:buClr>
              <a:buFont typeface=".AppleSystemUIFont" charset="-120"/>
              <a:buChar char="—"/>
              <a:defRPr sz="4800" spc="-160" baseline="0">
                <a:solidFill>
                  <a:srgbClr val="5E5E5E"/>
                </a:solidFill>
                <a:latin typeface="+mn-lt"/>
              </a:defRPr>
            </a:lvl4pPr>
            <a:lvl5pPr marL="3060000" indent="-685800" algn="l">
              <a:buClr>
                <a:srgbClr val="83BE41"/>
              </a:buClr>
              <a:buFont typeface=".AppleSystemUIFont" charset="-120"/>
              <a:buChar char="–"/>
              <a:defRPr sz="4800" i="1" spc="-160" baseline="0">
                <a:solidFill>
                  <a:srgbClr val="5E5E5E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altas na hÉireann | Government of Ireland"/>
          <p:cNvSpPr txBox="1">
            <a:spLocks noChangeArrowheads="1"/>
          </p:cNvSpPr>
          <p:nvPr userDrawn="1"/>
        </p:nvSpPr>
        <p:spPr bwMode="auto">
          <a:xfrm>
            <a:off x="1441450" y="12611100"/>
            <a:ext cx="9856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/>
            <a:fld id="{A4359186-1B78-4FC0-8185-FBD6AAF64050}" type="slidenum">
              <a:rPr lang="uk-UA" altLang="en-US" sz="1800" b="1">
                <a:solidFill>
                  <a:srgbClr val="929292"/>
                </a:solidFill>
                <a:latin typeface="Arial" pitchFamily="34" charset="0"/>
              </a:rPr>
              <a:pPr eaLnBrk="1"/>
              <a:t>‹№›</a:t>
            </a:fld>
            <a:r>
              <a:rPr lang="en-GB" altLang="en-US" sz="1800" b="1">
                <a:solidFill>
                  <a:srgbClr val="929292"/>
                </a:solidFill>
                <a:latin typeface="Arial" pitchFamily="34" charset="0"/>
              </a:rPr>
              <a:t>  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itchFamily="34" charset="0"/>
              </a:rPr>
              <a:t>| Department of Agriculture, Food and the Marine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441450" y="2157112"/>
            <a:ext cx="9877339" cy="290124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000" b="1" cap="none" spc="0">
                <a:solidFill>
                  <a:srgbClr val="004E46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007850" y="835377"/>
            <a:ext cx="11642982" cy="11397898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+mn-lt"/>
              </a:defRPr>
            </a:lvl1pPr>
          </a:lstStyle>
          <a:p>
            <a:pPr lvl="0"/>
            <a:r>
              <a:rPr lang="en-US" noProof="0">
                <a:sym typeface="Open Sans"/>
              </a:rPr>
              <a:t>Click icon to add picture</a:t>
            </a:r>
            <a:endParaRPr lang="en-US" noProof="0" dirty="0">
              <a:sym typeface="Open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41450" y="946150"/>
            <a:ext cx="9877258" cy="808509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B3B6A7"/>
                </a:solidFill>
                <a:latin typeface="+mn-lt"/>
              </a:defRPr>
            </a:lvl1pPr>
            <a:lvl2pPr algn="l">
              <a:defRPr sz="3500" b="1">
                <a:latin typeface="+mn-lt"/>
              </a:defRPr>
            </a:lvl2pPr>
            <a:lvl3pPr algn="l">
              <a:defRPr sz="3500" b="1">
                <a:latin typeface="+mn-lt"/>
              </a:defRPr>
            </a:lvl3pPr>
            <a:lvl4pPr algn="l">
              <a:defRPr sz="3500" b="1">
                <a:latin typeface="+mn-lt"/>
              </a:defRPr>
            </a:lvl4pPr>
            <a:lvl5pPr algn="l">
              <a:defRPr sz="3500"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462088" y="5362575"/>
            <a:ext cx="9856787" cy="6870700"/>
          </a:xfrm>
          <a:prstGeom prst="rect">
            <a:avLst/>
          </a:prstGeom>
        </p:spPr>
        <p:txBody>
          <a:bodyPr/>
          <a:lstStyle>
            <a:lvl1pPr algn="l">
              <a:defRPr sz="6000" spc="-160" baseline="0">
                <a:solidFill>
                  <a:srgbClr val="5E5E5E"/>
                </a:solidFill>
                <a:latin typeface="+mn-lt"/>
              </a:defRPr>
            </a:lvl1pPr>
            <a:lvl2pPr marL="0" indent="-857250" algn="l">
              <a:buClr>
                <a:srgbClr val="83BE41"/>
              </a:buClr>
              <a:buFont typeface=".AppleSystemUIFont" charset="-120"/>
              <a:buChar char="—"/>
              <a:defRPr sz="6000" spc="-160" baseline="0">
                <a:solidFill>
                  <a:srgbClr val="5E5E5E"/>
                </a:solidFill>
                <a:latin typeface="+mn-lt"/>
              </a:defRPr>
            </a:lvl2pPr>
            <a:lvl3pPr marL="1440000" indent="-857250" algn="l">
              <a:buClr>
                <a:srgbClr val="83BE41"/>
              </a:buClr>
              <a:buFont typeface=".AppleSystemUIFont" charset="-120"/>
              <a:buChar char="—"/>
              <a:defRPr sz="6000" i="1" spc="-160" baseline="0">
                <a:solidFill>
                  <a:srgbClr val="5E5E5E"/>
                </a:solidFill>
                <a:latin typeface="+mn-lt"/>
              </a:defRPr>
            </a:lvl3pPr>
            <a:lvl4pPr marL="2160000" indent="-685800" algn="l">
              <a:buClr>
                <a:srgbClr val="83BE41"/>
              </a:buClr>
              <a:buFont typeface=".AppleSystemUIFont" charset="-120"/>
              <a:buChar char="—"/>
              <a:defRPr sz="4800" spc="-160" baseline="0">
                <a:solidFill>
                  <a:srgbClr val="5E5E5E"/>
                </a:solidFill>
                <a:latin typeface="+mn-lt"/>
              </a:defRPr>
            </a:lvl4pPr>
            <a:lvl5pPr marL="3060000" indent="-685800" algn="l">
              <a:buClr>
                <a:srgbClr val="83BE41"/>
              </a:buClr>
              <a:buFont typeface=".AppleSystemUIFont" charset="-120"/>
              <a:buChar char="–"/>
              <a:defRPr sz="4800" i="1" spc="-160" baseline="0">
                <a:solidFill>
                  <a:srgbClr val="5E5E5E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/>
        </p:nvSpPr>
        <p:spPr>
          <a:xfrm>
            <a:off x="3708400" y="9482138"/>
            <a:ext cx="18897600" cy="30067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>
            <a:normAutofit/>
          </a:bodyPr>
          <a:lstStyle>
            <a:lvl1pPr algn="l" defTabSz="800735">
              <a:lnSpc>
                <a:spcPct val="120000"/>
              </a:lnSpc>
              <a:defRPr sz="3104">
                <a:solidFill>
                  <a:srgbClr val="FFFFFF"/>
                </a:solidFill>
              </a:defRPr>
            </a:lvl1pPr>
            <a:lvl2pPr indent="0" algn="l" defTabSz="800735">
              <a:lnSpc>
                <a:spcPct val="120000"/>
              </a:lnSpc>
              <a:buClr>
                <a:srgbClr val="FFFFFF"/>
              </a:buClr>
              <a:defRPr sz="3104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443484" algn="l" defTabSz="800735">
              <a:lnSpc>
                <a:spcPct val="120000"/>
              </a:lnSpc>
              <a:defRPr sz="3104" i="1">
                <a:solidFill>
                  <a:srgbClr val="FFFFFF"/>
                </a:solidFill>
              </a:defRPr>
            </a:lvl3pPr>
            <a:lvl4pPr indent="665226" algn="l" defTabSz="800735">
              <a:lnSpc>
                <a:spcPct val="120000"/>
              </a:lnSpc>
              <a:defRPr sz="3104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886968" algn="l" defTabSz="800735">
              <a:lnSpc>
                <a:spcPct val="120000"/>
              </a:lnSpc>
              <a:defRPr sz="3104" i="1">
                <a:solidFill>
                  <a:srgbClr val="FFFFFF"/>
                </a:solidFill>
              </a:defRPr>
            </a:lvl5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Body Level One</a:t>
            </a:r>
          </a:p>
          <a:p>
            <a:pPr marL="0" lv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Body Level Two</a:t>
            </a:r>
          </a:p>
          <a:p>
            <a:pPr marL="0" lvl="2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Body Level Three</a:t>
            </a:r>
          </a:p>
          <a:p>
            <a:pPr marL="0" lvl="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Body Level Four</a:t>
            </a:r>
          </a:p>
          <a:p>
            <a:pPr marL="0" lvl="4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Body Level Five</a:t>
            </a:r>
          </a:p>
        </p:txBody>
      </p:sp>
      <p:sp>
        <p:nvSpPr>
          <p:cNvPr id="1027" name="Rialtas na hÉireann | Government of Ireland"/>
          <p:cNvSpPr txBox="1">
            <a:spLocks noChangeArrowheads="1"/>
          </p:cNvSpPr>
          <p:nvPr/>
        </p:nvSpPr>
        <p:spPr bwMode="auto">
          <a:xfrm>
            <a:off x="1441450" y="12611100"/>
            <a:ext cx="9856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eaLnBrk="1"/>
            <a:fld id="{E9C2C2F1-0D71-4EC8-BDD7-5DB8E68253F5}" type="slidenum">
              <a:rPr lang="uk-UA" altLang="en-US" sz="1800" b="1">
                <a:solidFill>
                  <a:srgbClr val="929292"/>
                </a:solidFill>
                <a:latin typeface="Arial" pitchFamily="34" charset="0"/>
              </a:rPr>
              <a:pPr eaLnBrk="1"/>
              <a:t>‹№›</a:t>
            </a:fld>
            <a:r>
              <a:rPr lang="en-GB" altLang="en-US" sz="1800" b="1">
                <a:solidFill>
                  <a:srgbClr val="929292"/>
                </a:solidFill>
                <a:latin typeface="Arial" pitchFamily="34" charset="0"/>
              </a:rPr>
              <a:t>  An Roinn Talmhaíochta, Bia agus Mara </a:t>
            </a:r>
            <a:r>
              <a:rPr lang="en-US" altLang="en-US" sz="1800">
                <a:solidFill>
                  <a:srgbClr val="929292"/>
                </a:solidFill>
                <a:latin typeface="Arial" pitchFamily="34" charset="0"/>
              </a:rPr>
              <a:t>| Department of Agriculture, Food and the Marine</a:t>
            </a:r>
          </a:p>
        </p:txBody>
      </p:sp>
      <p:pic>
        <p:nvPicPr>
          <p:cNvPr id="1028" name="Picture 8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704300" y="950913"/>
            <a:ext cx="14747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1450" y="3651250"/>
            <a:ext cx="19253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411288" y="742950"/>
            <a:ext cx="19283362" cy="228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ransition spd="med"/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9600" b="1" spc="-180">
          <a:solidFill>
            <a:srgbClr val="004D44"/>
          </a:solidFill>
          <a:latin typeface="+mn-lt"/>
          <a:ea typeface="Open Sans"/>
          <a:cs typeface="Open Sans"/>
          <a:sym typeface="Open Sans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9600" b="1" cap="all" spc="513">
          <a:solidFill>
            <a:srgbClr val="004D44"/>
          </a:solidFill>
          <a:latin typeface="Arial" panose="020B0604020202020204" pitchFamily="34" charset="0"/>
          <a:ea typeface="Open Sans"/>
          <a:cs typeface="Open Sans"/>
          <a:sym typeface="Open Sans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9600" b="1" cap="all" spc="513">
          <a:solidFill>
            <a:srgbClr val="004D44"/>
          </a:solidFill>
          <a:latin typeface="Arial" panose="020B0604020202020204" pitchFamily="34" charset="0"/>
          <a:ea typeface="Open Sans"/>
          <a:cs typeface="Open Sans"/>
          <a:sym typeface="Open Sans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9600" b="1" cap="all" spc="513">
          <a:solidFill>
            <a:srgbClr val="004D44"/>
          </a:solidFill>
          <a:latin typeface="Arial" panose="020B0604020202020204" pitchFamily="34" charset="0"/>
          <a:ea typeface="Open Sans"/>
          <a:cs typeface="Open Sans"/>
          <a:sym typeface="Open Sans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9600" b="1" cap="all" spc="513">
          <a:solidFill>
            <a:srgbClr val="004D44"/>
          </a:solidFill>
          <a:latin typeface="Arial" panose="020B0604020202020204" pitchFamily="34" charset="0"/>
          <a:ea typeface="Open Sans"/>
          <a:cs typeface="Open Sans"/>
          <a:sym typeface="Open Sans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all" spc="513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all" spc="513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all" spc="513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all" spc="513" baseline="0">
          <a:ln>
            <a:noFill/>
          </a:ln>
          <a:solidFill>
            <a:srgbClr val="9B895A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algn="l" defTabSz="8255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8800" spc="-150">
          <a:solidFill>
            <a:srgbClr val="5E5E5E"/>
          </a:solidFill>
          <a:latin typeface="+mn-lt"/>
          <a:ea typeface="Open Sans"/>
          <a:cs typeface="Open Sans"/>
          <a:sym typeface="Open Sans"/>
        </a:defRPr>
      </a:lvl1pPr>
      <a:lvl2pPr indent="228600" algn="l" defTabSz="825500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6000" spc="-150">
          <a:solidFill>
            <a:srgbClr val="5E5E5E"/>
          </a:solidFill>
          <a:latin typeface="+mn-lt"/>
          <a:ea typeface="Open Sans"/>
          <a:cs typeface="Open Sans"/>
          <a:sym typeface="Open Sans"/>
        </a:defRPr>
      </a:lvl2pPr>
      <a:lvl3pPr marL="1439863" indent="-857250" algn="l" defTabSz="825500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83BE41"/>
        </a:buClr>
        <a:buFont typeface=".AppleSystemUIFont"/>
        <a:buChar char="—"/>
        <a:defRPr sz="6000" i="1" spc="-150">
          <a:solidFill>
            <a:srgbClr val="5E5E5E"/>
          </a:solidFill>
          <a:latin typeface="+mn-lt"/>
          <a:ea typeface="Open Sans"/>
          <a:cs typeface="Open Sans"/>
          <a:sym typeface="Open Sans"/>
        </a:defRPr>
      </a:lvl3pPr>
      <a:lvl4pPr marL="2159000" indent="-685800" algn="l" defTabSz="825500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83BE41"/>
        </a:buClr>
        <a:buFont typeface=".AppleSystemUIFont"/>
        <a:buChar char="—"/>
        <a:defRPr sz="4800" spc="-150">
          <a:solidFill>
            <a:srgbClr val="5E5E5E"/>
          </a:solidFill>
          <a:latin typeface="+mn-lt"/>
          <a:ea typeface="Open Sans"/>
          <a:cs typeface="Open Sans"/>
          <a:sym typeface="Open Sans"/>
        </a:defRPr>
      </a:lvl4pPr>
      <a:lvl5pPr marL="2879725" indent="-685800" algn="l" defTabSz="825500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83BE41"/>
        </a:buClr>
        <a:buFont typeface=".AppleSystemUIFont"/>
        <a:buChar char="–"/>
        <a:defRPr sz="4800" i="1" spc="-150">
          <a:solidFill>
            <a:srgbClr val="5E5E5E"/>
          </a:solidFill>
          <a:latin typeface="+mn-lt"/>
          <a:ea typeface="Open Sans"/>
          <a:cs typeface="Open Sans"/>
          <a:sym typeface="Open Sans"/>
        </a:defRPr>
      </a:lvl5pPr>
      <a:lvl6pPr marL="0" marR="0" indent="1143000" algn="ctr" defTabSz="82550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300" b="0" i="0" u="none" strike="noStrike" cap="none" spc="-206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1371600" algn="ctr" defTabSz="82550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300" b="0" i="0" u="none" strike="noStrike" cap="none" spc="-206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1600200" algn="ctr" defTabSz="82550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300" b="0" i="0" u="none" strike="noStrike" cap="none" spc="-206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1828800" algn="ctr" defTabSz="82550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300" b="0" i="0" u="none" strike="noStrike" cap="none" spc="-206" baseline="0">
          <a:ln>
            <a:noFill/>
          </a:ln>
          <a:solidFill>
            <a:srgbClr val="004E46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2286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4572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6858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9144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11430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13716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16002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1828800" algn="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312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31200" cy="87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828800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962D29-9DC3-4C47-8F03-2ED40215D79D}" type="datetimeFigureOut">
              <a:rPr lang="en-IE"/>
              <a:pPr>
                <a:defRPr/>
              </a:pPr>
              <a:t>28/11/2023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828800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1828800" eaLnBrk="1" hangingPunct="1">
              <a:defRPr sz="2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63A2164-1140-450C-83D5-AE1E29F19032}" type="slidenum">
              <a:rPr lang="en-IE"/>
              <a:pPr/>
              <a:t>‹№›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5pPr>
      <a:lvl6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6pPr>
      <a:lvl7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7pPr>
      <a:lvl8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739uq.w4yserver.at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ohnj.redmond@agriculture.gov.i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gov.ie/en/publication/823b8-irelands-national-forest-inventor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42" y="2943340"/>
            <a:ext cx="23774401" cy="6549655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300" dirty="0"/>
              <a:t>Національна </a:t>
            </a:r>
            <a:br>
              <a:rPr lang="uk-UA" sz="13300" dirty="0"/>
            </a:br>
            <a:r>
              <a:rPr lang="uk-UA" sz="13300" dirty="0"/>
              <a:t> інвентаризація лісів Ірландії</a:t>
            </a:r>
            <a:r>
              <a:rPr lang="en-IE" sz="13300" dirty="0"/>
              <a:t/>
            </a:r>
            <a:br>
              <a:rPr lang="en-IE" sz="13300" dirty="0"/>
            </a:br>
            <a:r>
              <a:rPr lang="en-IE" sz="13300" dirty="0"/>
              <a:t> </a:t>
            </a:r>
            <a:endParaRPr lang="en-US" dirty="0"/>
          </a:p>
        </p:txBody>
      </p:sp>
      <p:sp>
        <p:nvSpPr>
          <p:cNvPr id="29699" name="Text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3708399" y="9086850"/>
            <a:ext cx="12846051" cy="2390447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r>
              <a:rPr lang="uk-UA" altLang="en-US" sz="4400" b="1" dirty="0">
                <a:ea typeface="Open Sans"/>
                <a:cs typeface="Open Sans"/>
              </a:rPr>
              <a:t>Джон Редмонд</a:t>
            </a:r>
            <a:endParaRPr lang="en-US" altLang="en-US" sz="4400" b="1" dirty="0">
              <a:ea typeface="Open Sans"/>
              <a:cs typeface="Open Sans"/>
            </a:endParaRPr>
          </a:p>
          <a:p>
            <a:pPr eaLnBrk="1" hangingPunct="1"/>
            <a:endParaRPr lang="en-US" altLang="en-US" sz="4400" b="1" dirty="0">
              <a:ea typeface="Open Sans"/>
              <a:cs typeface="Open Sans"/>
            </a:endParaRPr>
          </a:p>
          <a:p>
            <a:pPr eaLnBrk="1" hangingPunct="1"/>
            <a:r>
              <a:rPr lang="en-US" altLang="en-US" sz="4400" b="1" dirty="0">
                <a:ea typeface="Open Sans"/>
                <a:cs typeface="Open Sans"/>
              </a:rPr>
              <a:t>29</a:t>
            </a:r>
            <a:r>
              <a:rPr lang="uk-UA" altLang="en-US" sz="4400" b="1" baseline="30000" dirty="0">
                <a:ea typeface="Open Sans"/>
                <a:cs typeface="Open Sans"/>
              </a:rPr>
              <a:t> </a:t>
            </a:r>
            <a:r>
              <a:rPr lang="uk-UA" altLang="en-US" sz="4400" b="1" dirty="0">
                <a:ea typeface="Open Sans"/>
                <a:cs typeface="Open Sans"/>
              </a:rPr>
              <a:t>листопада </a:t>
            </a:r>
            <a:r>
              <a:rPr lang="en-US" altLang="en-US" sz="4400" b="1" dirty="0">
                <a:ea typeface="Open Sans"/>
                <a:cs typeface="Open Sans"/>
              </a:rPr>
              <a:t>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247" y="1619250"/>
            <a:ext cx="16333800" cy="1147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8112" y="604455"/>
            <a:ext cx="18619788" cy="1002698"/>
          </a:xfrm>
        </p:spPr>
        <p:txBody>
          <a:bodyPr/>
          <a:lstStyle/>
          <a:p>
            <a:pPr algn="ctr" eaLnBrk="1" hangingPunct="1"/>
            <a:r>
              <a:rPr lang="uk-UA" altLang="en-US" b="1" dirty="0"/>
              <a:t>Оцінка типу землекористування</a:t>
            </a:r>
            <a:endParaRPr lang="en-GB" altLang="en-US" b="1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338388"/>
            <a:ext cx="7248917" cy="98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6370F7-390C-ADBE-FDE1-E1044B7C91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30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45531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82869" y="523926"/>
            <a:ext cx="22923062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Міжнародна співпраця</a:t>
            </a:r>
            <a:endParaRPr lang="en-GB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3780" y="2863516"/>
            <a:ext cx="23776370" cy="95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uk-UA" sz="6000" dirty="0">
                <a:latin typeface="+mn-lt"/>
              </a:rPr>
              <a:t>Європейська мережа національної лісової інвентаризації (</a:t>
            </a:r>
            <a:r>
              <a:rPr lang="en-IE" sz="6000" dirty="0">
                <a:latin typeface="+mn-lt"/>
              </a:rPr>
              <a:t>ENFIN) </a:t>
            </a:r>
            <a:r>
              <a:rPr lang="uk-UA" sz="6000" dirty="0">
                <a:latin typeface="+mn-lt"/>
              </a:rPr>
              <a:t>слугує європейською мережею для популяризації НІЛ, гармонізації лісової інформації та підтримки осіб, які приймають </a:t>
            </a:r>
            <a:r>
              <a:rPr lang="uk-UA" sz="6000" dirty="0" smtClean="0">
                <a:latin typeface="+mn-lt"/>
              </a:rPr>
              <a:t>рішення, </a:t>
            </a:r>
            <a:r>
              <a:rPr lang="uk-UA" sz="6000" dirty="0">
                <a:latin typeface="+mn-lt"/>
              </a:rPr>
              <a:t>стосовно широкого спектру лісогосподарської політики. Група </a:t>
            </a:r>
            <a:r>
              <a:rPr lang="en-IE" sz="6000" dirty="0">
                <a:latin typeface="+mn-lt"/>
              </a:rPr>
              <a:t>ENFIN </a:t>
            </a:r>
            <a:r>
              <a:rPr lang="uk-UA" sz="6000" dirty="0">
                <a:latin typeface="+mn-lt"/>
              </a:rPr>
              <a:t>була створена в 2003 році з основною групою з 17 членів</a:t>
            </a:r>
            <a:r>
              <a:rPr lang="en-IE" sz="6000" dirty="0">
                <a:latin typeface="+mn-lt"/>
              </a:rPr>
              <a:t>.</a:t>
            </a:r>
          </a:p>
          <a:p>
            <a:pPr marL="857250" indent="-857250" algn="just">
              <a:spcBef>
                <a:spcPct val="20000"/>
              </a:spcBef>
            </a:pPr>
            <a:endParaRPr lang="en-IE" sz="4800" dirty="0">
              <a:latin typeface="+mn-lt"/>
            </a:endParaRPr>
          </a:p>
        </p:txBody>
      </p:sp>
      <p:pic>
        <p:nvPicPr>
          <p:cNvPr id="2" name="Picture 2" descr="http://739uq.w4yserver.at/images/home/enfin_logo.png">
            <a:hlinkClick r:id="rId3"/>
            <a:extLst>
              <a:ext uri="{FF2B5EF4-FFF2-40B4-BE49-F238E27FC236}">
                <a16:creationId xmlns:a16="http://schemas.microsoft.com/office/drawing/2014/main" id="{FBD1A5C2-40C0-8F0B-DA37-A63B36F9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9" y="7991704"/>
            <a:ext cx="2208403" cy="220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johnj.redmond\Desktop\logo_cost.png">
            <a:extLst>
              <a:ext uri="{FF2B5EF4-FFF2-40B4-BE49-F238E27FC236}">
                <a16:creationId xmlns:a16="http://schemas.microsoft.com/office/drawing/2014/main" id="{079E6B11-8556-B175-6216-3D1A078E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88" y="8380832"/>
            <a:ext cx="4569760" cy="16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9C5182-E30C-284B-0376-8A47092D7700}"/>
              </a:ext>
            </a:extLst>
          </p:cNvPr>
          <p:cNvGrpSpPr/>
          <p:nvPr/>
        </p:nvGrpSpPr>
        <p:grpSpPr>
          <a:xfrm>
            <a:off x="11389173" y="7996121"/>
            <a:ext cx="3705179" cy="2064123"/>
            <a:chOff x="10889644" y="10570788"/>
            <a:chExt cx="4943512" cy="2466135"/>
          </a:xfrm>
        </p:grpSpPr>
        <p:pic>
          <p:nvPicPr>
            <p:cNvPr id="9" name="Picture 6" descr="REMIND Project">
              <a:extLst>
                <a:ext uri="{FF2B5EF4-FFF2-40B4-BE49-F238E27FC236}">
                  <a16:creationId xmlns:a16="http://schemas.microsoft.com/office/drawing/2014/main" id="{6FB278FC-5C33-1433-AB14-1A373EB939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29"/>
            <a:stretch/>
          </p:blipFill>
          <p:spPr bwMode="auto">
            <a:xfrm>
              <a:off x="10948010" y="10570788"/>
              <a:ext cx="4885146" cy="132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REMIND Project">
              <a:extLst>
                <a:ext uri="{FF2B5EF4-FFF2-40B4-BE49-F238E27FC236}">
                  <a16:creationId xmlns:a16="http://schemas.microsoft.com/office/drawing/2014/main" id="{D7E81BE1-76B2-D640-F4F3-06FC77637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98" t="30545" r="1"/>
            <a:stretch/>
          </p:blipFill>
          <p:spPr bwMode="auto">
            <a:xfrm>
              <a:off x="10889644" y="11900675"/>
              <a:ext cx="4569761" cy="1136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7F4E359B-C8B6-54C6-78A1-AC3DE376E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459" y="8380832"/>
            <a:ext cx="7315200" cy="1819275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FD2C821-4212-B35B-4041-E1A4854517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20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86300" y="5191176"/>
            <a:ext cx="143637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Програмне та технічне забезпечення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4D0458-3C6F-6BBF-FB03-956048D2A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40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 descr="FM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45" y="2144110"/>
            <a:ext cx="12220451" cy="917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M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82" y="3651250"/>
            <a:ext cx="11283262" cy="849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M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620" y="4634229"/>
            <a:ext cx="11745692" cy="881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22977556" cy="2054862"/>
          </a:xfrm>
          <a:noFill/>
        </p:spPr>
        <p:txBody>
          <a:bodyPr/>
          <a:lstStyle/>
          <a:p>
            <a:pPr algn="ctr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Програмне забезпечення НІЛ</a:t>
            </a:r>
            <a:r>
              <a:rPr lang="en-IE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Field-Map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42925" y="1263459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00C050E-11D3-622B-8C54-7E301A6106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7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E4BB26-2733-FB2E-BE4D-91E9EB52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80" y="1962150"/>
            <a:ext cx="23813544" cy="110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>
              <a:spcBef>
                <a:spcPct val="20000"/>
              </a:spcBef>
            </a:pPr>
            <a:endParaRPr lang="en-IE" sz="19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en-IE" sz="5400" b="1" dirty="0">
                <a:latin typeface="+mn-lt"/>
              </a:rPr>
              <a:t>Laser Tech </a:t>
            </a:r>
            <a:r>
              <a:rPr lang="en-IE" sz="5400" b="1" dirty="0" err="1">
                <a:latin typeface="+mn-lt"/>
              </a:rPr>
              <a:t>TruPulse</a:t>
            </a:r>
            <a:r>
              <a:rPr lang="en-IE" sz="5400" b="1" dirty="0">
                <a:latin typeface="+mn-lt"/>
              </a:rPr>
              <a:t> 360R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5400" b="1" dirty="0">
              <a:latin typeface="+mn-lt"/>
            </a:endParaRPr>
          </a:p>
          <a:p>
            <a:pPr marL="816411" indent="-816411" algn="r">
              <a:spcBef>
                <a:spcPct val="20000"/>
              </a:spcBef>
              <a:buFontTx/>
              <a:buChar char="•"/>
            </a:pPr>
            <a:r>
              <a:rPr lang="en-IE" sz="5400" b="1" dirty="0">
                <a:latin typeface="+mn-lt"/>
              </a:rPr>
              <a:t>Getac UX10 Rugged Tablet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44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44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44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44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en-IE" sz="5400" b="1" dirty="0" err="1">
                <a:latin typeface="+mn-lt"/>
              </a:rPr>
              <a:t>iSXBlue</a:t>
            </a:r>
            <a:r>
              <a:rPr lang="en-IE" sz="5400" b="1" dirty="0">
                <a:latin typeface="+mn-lt"/>
              </a:rPr>
              <a:t> II GNSS 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22977556" cy="2054862"/>
          </a:xfrm>
          <a:noFill/>
        </p:spPr>
        <p:txBody>
          <a:bodyPr/>
          <a:lstStyle/>
          <a:p>
            <a:pPr algn="ctr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Технічне забезпечення НІЛ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42925" y="1263459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87157-F6F9-2D94-B8F0-28989B288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65" y="3352609"/>
            <a:ext cx="4968807" cy="418683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785E15-04B4-1B84-D964-3144DED18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55" y="8378458"/>
            <a:ext cx="5339153" cy="5192011"/>
          </a:xfrm>
          <a:prstGeom prst="rect">
            <a:avLst/>
          </a:prstGeom>
          <a:noFill/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15BFEBE-A860-AA75-0E10-D79B3D7931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E6EBD-6EA0-8C5F-B4FA-74E717A6D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5178" y="5446024"/>
            <a:ext cx="701040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52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77" y="2041452"/>
            <a:ext cx="23806700" cy="10289158"/>
          </a:xfrm>
        </p:spPr>
        <p:txBody>
          <a:bodyPr>
            <a:noAutofit/>
          </a:bodyPr>
          <a:lstStyle/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ru-RU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Розробка дизайну та методології НІЛ</a:t>
            </a: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endParaRPr lang="en-GB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ru-RU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Надання технічного та програмного забезпечення</a:t>
            </a: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ru-RU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Скрипти перевірки даних для використання в польових умовах</a:t>
            </a: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endParaRPr lang="en-IE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uk-UA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Тренування та валідація</a:t>
            </a: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uk-UA" sz="6600" dirty="0">
                <a:latin typeface="Calibri" panose="020F0502020204030204" pitchFamily="34" charset="0"/>
                <a:cs typeface="Calibri" pitchFamily="34" charset="0"/>
              </a:rPr>
              <a:t>Аналіз та моделювання даних</a:t>
            </a:r>
            <a:endParaRPr lang="en-IE" sz="6600" dirty="0"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eaLnBrk="1" hangingPunct="1"/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23061150" cy="1952203"/>
          </a:xfrm>
          <a:noFill/>
        </p:spPr>
        <p:txBody>
          <a:bodyPr/>
          <a:lstStyle/>
          <a:p>
            <a:pPr algn="ctr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Роль </a:t>
            </a:r>
            <a:r>
              <a:rPr lang="en-IE" altLang="en-US" sz="8000" b="1" dirty="0" err="1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Ifer</a:t>
            </a:r>
            <a:r>
              <a:rPr lang="en-IE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інвентаризації лісів Ірландії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A97C5C5-D4B6-7CE7-27BF-F12EB751F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47F2F5A-6A7E-523B-99E1-CEF4D7B1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16352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67400" y="5191176"/>
            <a:ext cx="12839700" cy="250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Збір польових даних НІЛ</a:t>
            </a:r>
            <a:endParaRPr lang="en-IE" sz="8000" b="1" dirty="0">
              <a:solidFill>
                <a:srgbClr val="004D4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E6B0C-B529-63BB-BC0C-0A50E5262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884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14" b="720"/>
          <a:stretch/>
        </p:blipFill>
        <p:spPr>
          <a:xfrm>
            <a:off x="15087600" y="62227"/>
            <a:ext cx="9090264" cy="13392924"/>
          </a:xfrm>
          <a:prstGeom prst="rect">
            <a:avLst/>
          </a:prstGeom>
          <a:noFill/>
          <a:ln/>
        </p:spPr>
      </p:pic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77" y="2490952"/>
            <a:ext cx="16345891" cy="10425609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uk-UA" altLang="en-US" sz="6600" dirty="0"/>
              <a:t>5-річний цикл роботи</a:t>
            </a:r>
            <a:r>
              <a:rPr lang="en-GB" altLang="en-US" sz="6600" dirty="0"/>
              <a:t>.</a:t>
            </a:r>
          </a:p>
          <a:p>
            <a:pPr eaLnBrk="1" hangingPunct="1">
              <a:buFontTx/>
              <a:buChar char="•"/>
            </a:pPr>
            <a:endParaRPr lang="en-GB" altLang="en-US" sz="1000" dirty="0"/>
          </a:p>
          <a:p>
            <a:pPr eaLnBrk="1" hangingPunct="1">
              <a:buFontTx/>
              <a:buChar char="•"/>
            </a:pPr>
            <a:r>
              <a:rPr lang="ru-RU" altLang="en-US" sz="6600" dirty="0"/>
              <a:t>Для польових робіт залучаються шість польових співробітників, які працюють у командах по дві особи</a:t>
            </a:r>
            <a:r>
              <a:rPr lang="en-GB" altLang="en-US" sz="6600" dirty="0"/>
              <a:t>.</a:t>
            </a:r>
          </a:p>
          <a:p>
            <a:pPr eaLnBrk="1" hangingPunct="1">
              <a:buFontTx/>
              <a:buChar char="•"/>
            </a:pPr>
            <a:endParaRPr lang="en-GB" altLang="en-US" sz="1000" dirty="0"/>
          </a:p>
          <a:p>
            <a:pPr eaLnBrk="1" hangingPunct="1">
              <a:buFontTx/>
              <a:buChar char="•"/>
            </a:pPr>
            <a:r>
              <a:rPr lang="uk-UA" altLang="en-US" sz="6600" dirty="0"/>
              <a:t>Постійні пробні ділянки</a:t>
            </a:r>
            <a:r>
              <a:rPr lang="en-GB" altLang="en-US" sz="6600" dirty="0"/>
              <a:t> </a:t>
            </a:r>
          </a:p>
          <a:p>
            <a:pPr lvl="1" eaLnBrk="1" hangingPunct="1">
              <a:buFontTx/>
              <a:buChar char="•"/>
            </a:pPr>
            <a:r>
              <a:rPr lang="uk-UA" altLang="en-US" sz="6600" dirty="0"/>
              <a:t>Н</a:t>
            </a:r>
            <a:r>
              <a:rPr lang="en-GB" altLang="en-US" sz="6600" dirty="0"/>
              <a:t>I</a:t>
            </a:r>
            <a:r>
              <a:rPr lang="uk-UA" altLang="en-US" sz="6600" dirty="0"/>
              <a:t>Л</a:t>
            </a:r>
            <a:r>
              <a:rPr lang="en-GB" altLang="en-US" sz="6600" dirty="0"/>
              <a:t> 1 (2004 – 2006) - </a:t>
            </a:r>
            <a:r>
              <a:rPr lang="en-GB" altLang="en-US" sz="6600" b="1" dirty="0"/>
              <a:t>1,742</a:t>
            </a:r>
            <a:r>
              <a:rPr lang="en-GB" altLang="en-US" sz="6600" dirty="0"/>
              <a:t> </a:t>
            </a:r>
            <a:r>
              <a:rPr lang="uk-UA" altLang="en-US" sz="6600" dirty="0"/>
              <a:t>лісові ділянки</a:t>
            </a:r>
            <a:endParaRPr lang="en-GB" altLang="en-US" sz="6600" dirty="0"/>
          </a:p>
          <a:p>
            <a:pPr lvl="1" eaLnBrk="1" hangingPunct="1">
              <a:buFontTx/>
              <a:buChar char="•"/>
            </a:pPr>
            <a:r>
              <a:rPr lang="uk-UA" altLang="en-US" sz="6600" dirty="0"/>
              <a:t>Н</a:t>
            </a:r>
            <a:r>
              <a:rPr lang="en-GB" altLang="en-US" sz="6600" dirty="0"/>
              <a:t>I</a:t>
            </a:r>
            <a:r>
              <a:rPr lang="uk-UA" altLang="en-US" sz="6600" dirty="0"/>
              <a:t>Л</a:t>
            </a:r>
            <a:r>
              <a:rPr lang="en-GB" altLang="en-US" sz="6600" dirty="0"/>
              <a:t> 2 (2009 – 2012) - </a:t>
            </a:r>
            <a:r>
              <a:rPr lang="en-GB" altLang="en-US" sz="6600" b="1" dirty="0"/>
              <a:t>1,827</a:t>
            </a:r>
            <a:r>
              <a:rPr lang="en-GB" altLang="en-US" sz="6600" dirty="0"/>
              <a:t> </a:t>
            </a:r>
            <a:r>
              <a:rPr lang="uk-UA" altLang="en-US" sz="6600" dirty="0"/>
              <a:t>лісові ділянки</a:t>
            </a:r>
            <a:endParaRPr lang="en-GB" altLang="en-US" sz="6600" dirty="0"/>
          </a:p>
          <a:p>
            <a:pPr lvl="1" eaLnBrk="1" hangingPunct="1">
              <a:buFontTx/>
              <a:buChar char="•"/>
            </a:pPr>
            <a:r>
              <a:rPr lang="uk-UA" altLang="en-US" sz="6600" dirty="0"/>
              <a:t>Н</a:t>
            </a:r>
            <a:r>
              <a:rPr lang="en-GB" altLang="en-US" sz="6600" dirty="0"/>
              <a:t>I</a:t>
            </a:r>
            <a:r>
              <a:rPr lang="uk-UA" altLang="en-US" sz="6600" dirty="0"/>
              <a:t>Л</a:t>
            </a:r>
            <a:r>
              <a:rPr lang="en-GB" altLang="en-US" sz="6600" dirty="0"/>
              <a:t> 3 (2015 – 2017) – </a:t>
            </a:r>
            <a:r>
              <a:rPr lang="en-GB" altLang="en-US" sz="6600" b="1" dirty="0"/>
              <a:t>1,923</a:t>
            </a:r>
            <a:r>
              <a:rPr lang="en-GB" altLang="en-US" sz="6600" dirty="0"/>
              <a:t> </a:t>
            </a:r>
            <a:r>
              <a:rPr lang="uk-UA" altLang="en-US" sz="6600" dirty="0"/>
              <a:t>лісові ділянки</a:t>
            </a:r>
            <a:endParaRPr lang="en-GB" altLang="en-US" sz="6600" dirty="0"/>
          </a:p>
          <a:p>
            <a:pPr lvl="1" eaLnBrk="1" hangingPunct="1">
              <a:buFontTx/>
              <a:buChar char="•"/>
            </a:pPr>
            <a:r>
              <a:rPr lang="uk-UA" altLang="en-US" sz="6600" dirty="0"/>
              <a:t>Н</a:t>
            </a:r>
            <a:r>
              <a:rPr lang="en-GB" altLang="en-US" sz="6600" dirty="0"/>
              <a:t>I</a:t>
            </a:r>
            <a:r>
              <a:rPr lang="uk-UA" altLang="en-US" sz="6600" dirty="0"/>
              <a:t>Л</a:t>
            </a:r>
            <a:r>
              <a:rPr lang="en-GB" altLang="en-US" sz="6600" dirty="0"/>
              <a:t> 4 (2020 – 2022) – </a:t>
            </a:r>
            <a:r>
              <a:rPr lang="en-GB" altLang="en-US" sz="6600" b="1" dirty="0"/>
              <a:t>2,020</a:t>
            </a:r>
            <a:r>
              <a:rPr lang="en-GB" altLang="en-US" sz="6600" dirty="0"/>
              <a:t> </a:t>
            </a:r>
            <a:r>
              <a:rPr lang="uk-UA" altLang="en-US" sz="6600" dirty="0"/>
              <a:t>лісові ділянки</a:t>
            </a:r>
            <a:endParaRPr lang="en-GB" altLang="en-US" sz="6600" dirty="0"/>
          </a:p>
        </p:txBody>
      </p:sp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248666" y="89248"/>
            <a:ext cx="16383903" cy="2401704"/>
          </a:xfrm>
          <a:noFill/>
        </p:spPr>
        <p:txBody>
          <a:bodyPr/>
          <a:lstStyle/>
          <a:p>
            <a:pPr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Процес збору польових даних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596C3-1481-4606-6245-721D9FE06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758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78" y="2147778"/>
            <a:ext cx="23870494" cy="10768784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uk-UA" altLang="en-US" sz="6600" dirty="0"/>
              <a:t>Чотири тижні інтенсивних тренувань</a:t>
            </a:r>
            <a:r>
              <a:rPr lang="en-GB" altLang="en-US" sz="6600" dirty="0"/>
              <a:t>.</a:t>
            </a:r>
          </a:p>
          <a:p>
            <a:pPr eaLnBrk="1" hangingPunct="1">
              <a:buFontTx/>
              <a:buChar char="•"/>
            </a:pPr>
            <a:endParaRPr lang="en-GB" altLang="en-US" sz="6600" dirty="0"/>
          </a:p>
          <a:p>
            <a:pPr eaLnBrk="1" hangingPunct="1">
              <a:buFontTx/>
              <a:buChar char="•"/>
            </a:pPr>
            <a:r>
              <a:rPr lang="uk-UA" altLang="en-US" sz="6600" dirty="0"/>
              <a:t>Два тижні тренувань з програмним та технічним забезпеченням </a:t>
            </a:r>
            <a:r>
              <a:rPr lang="en-GB" altLang="en-US" sz="6600" dirty="0"/>
              <a:t>(</a:t>
            </a:r>
            <a:r>
              <a:rPr lang="en-GB" altLang="en-US" sz="6600" dirty="0" err="1"/>
              <a:t>Ifer</a:t>
            </a:r>
            <a:r>
              <a:rPr lang="en-GB" altLang="en-US" sz="6600" dirty="0"/>
              <a:t>)</a:t>
            </a:r>
          </a:p>
          <a:p>
            <a:pPr eaLnBrk="1" hangingPunct="1">
              <a:buFontTx/>
              <a:buChar char="•"/>
            </a:pPr>
            <a:endParaRPr lang="en-GB" altLang="en-US" sz="6600" dirty="0"/>
          </a:p>
          <a:p>
            <a:pPr eaLnBrk="1" hangingPunct="1">
              <a:buFontTx/>
              <a:buChar char="•"/>
            </a:pPr>
            <a:r>
              <a:rPr lang="uk-UA" altLang="en-US" sz="6600" dirty="0"/>
              <a:t>Далі слідують спеціалізовані модулі з таких аспектів, як ґрунт, ідентифікація рослинності та здоров'я лісу</a:t>
            </a:r>
            <a:r>
              <a:rPr lang="en-GB" altLang="en-US" sz="6600" dirty="0"/>
              <a:t>.</a:t>
            </a:r>
          </a:p>
          <a:p>
            <a:pPr eaLnBrk="1" hangingPunct="1">
              <a:buFontTx/>
              <a:buChar char="•"/>
            </a:pPr>
            <a:endParaRPr lang="en-GB" altLang="en-US" sz="6600" dirty="0"/>
          </a:p>
          <a:p>
            <a:pPr eaLnBrk="1" hangingPunct="1">
              <a:buFontTx/>
              <a:buChar char="•"/>
            </a:pPr>
            <a:r>
              <a:rPr lang="ru-RU" altLang="en-US" sz="6600" dirty="0"/>
              <a:t>Тісний супровід для підтримки персоналу в перші дні фактичного вимірювання ділянок.</a:t>
            </a:r>
            <a:endParaRPr lang="en-GB" altLang="en-US" sz="6600" dirty="0"/>
          </a:p>
        </p:txBody>
      </p:sp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23188740" cy="2462566"/>
          </a:xfrm>
          <a:noFill/>
        </p:spPr>
        <p:txBody>
          <a:bodyPr/>
          <a:lstStyle/>
          <a:p>
            <a:pPr algn="ctr" eaLnBrk="1" hangingPunct="1"/>
            <a:r>
              <a:rPr lang="ru-RU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Навчання персоналу для збору польових даних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E705A3A-4A42-6E83-D96E-14DBE5A8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41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B0CDC-95A0-1674-068B-B7E141C56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1869" y="4177453"/>
            <a:ext cx="6589250" cy="930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464069"/>
            <a:ext cx="219456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Зібрана інформація</a:t>
            </a:r>
            <a:endParaRPr lang="en-IE" sz="8000" b="1" dirty="0">
              <a:solidFill>
                <a:srgbClr val="004D44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3780" y="1907780"/>
            <a:ext cx="23813544" cy="110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>
              <a:spcBef>
                <a:spcPct val="20000"/>
              </a:spcBef>
            </a:pPr>
            <a:endParaRPr lang="en-IE" sz="19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7600" dirty="0"/>
              <a:t>Рівень дерева</a:t>
            </a:r>
            <a:r>
              <a:rPr lang="en-IE" sz="7600" dirty="0"/>
              <a:t> – </a:t>
            </a:r>
            <a:r>
              <a:rPr lang="uk-UA" sz="6000" dirty="0"/>
              <a:t>діаметр</a:t>
            </a:r>
            <a:r>
              <a:rPr lang="en-IE" sz="6000" dirty="0"/>
              <a:t>, </a:t>
            </a:r>
            <a:r>
              <a:rPr lang="uk-UA" sz="6000" dirty="0"/>
              <a:t>висота</a:t>
            </a:r>
            <a:r>
              <a:rPr lang="en-IE" sz="6000" dirty="0"/>
              <a:t>, </a:t>
            </a:r>
            <a:r>
              <a:rPr lang="uk-UA" sz="6000" dirty="0"/>
              <a:t>пошкодження</a:t>
            </a:r>
            <a:r>
              <a:rPr lang="en-IE" sz="6000" dirty="0"/>
              <a:t>, </a:t>
            </a:r>
            <a:r>
              <a:rPr lang="uk-UA" sz="6000" dirty="0" smtClean="0"/>
              <a:t>дефоліація</a:t>
            </a:r>
            <a:r>
              <a:rPr lang="en-IE" sz="6000" dirty="0" smtClean="0"/>
              <a:t> </a:t>
            </a:r>
            <a:r>
              <a:rPr lang="en-IE" sz="6000" dirty="0"/>
              <a:t>...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32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1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7600" dirty="0"/>
              <a:t>Ділянка</a:t>
            </a:r>
            <a:r>
              <a:rPr lang="en-IE" sz="7600" dirty="0"/>
              <a:t> – </a:t>
            </a:r>
            <a:r>
              <a:rPr lang="uk-UA" sz="6000" dirty="0"/>
              <a:t>ґрунт, висота, культивація ...</a:t>
            </a:r>
            <a:r>
              <a:rPr lang="en-IE" sz="6000" dirty="0"/>
              <a:t>  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3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1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7100" dirty="0"/>
              <a:t>Сухостій</a:t>
            </a:r>
            <a:r>
              <a:rPr lang="en-IE" sz="7100" dirty="0"/>
              <a:t> – </a:t>
            </a:r>
            <a:r>
              <a:rPr lang="ru-RU" sz="6000" dirty="0"/>
              <a:t>пеньки, колоди та стоячі дерева</a:t>
            </a:r>
            <a:r>
              <a:rPr lang="en-IE" sz="6000" dirty="0"/>
              <a:t>.</a:t>
            </a:r>
            <a:r>
              <a:rPr lang="uk-UA" sz="6000" dirty="0"/>
              <a:t>..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uk-UA" sz="32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7100" dirty="0"/>
              <a:t>Рослинність</a:t>
            </a:r>
            <a:r>
              <a:rPr lang="en-IE" sz="7100" dirty="0"/>
              <a:t> – </a:t>
            </a:r>
            <a:r>
              <a:rPr lang="uk-UA" sz="6000" dirty="0"/>
              <a:t>Рослинний покрив, види</a:t>
            </a:r>
            <a:r>
              <a:rPr lang="en-IE" sz="6000" dirty="0"/>
              <a:t>…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1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32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7100" dirty="0"/>
              <a:t>Здоров'я лісу </a:t>
            </a:r>
            <a:r>
              <a:rPr lang="en-IE" sz="7100" dirty="0"/>
              <a:t>– </a:t>
            </a:r>
            <a:r>
              <a:rPr lang="uk-UA" sz="6000" dirty="0"/>
              <a:t>абіотичні та біотичні пошкодження</a:t>
            </a:r>
            <a:r>
              <a:rPr lang="en-IE" sz="60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90336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414938"/>
            <a:ext cx="219456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Огляд презентації</a:t>
            </a:r>
            <a:endParaRPr lang="en-IE" sz="8000" b="1" dirty="0">
              <a:solidFill>
                <a:srgbClr val="004D44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2924" y="1616149"/>
            <a:ext cx="16213987" cy="1039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Лісове господарство </a:t>
            </a:r>
            <a:r>
              <a:rPr lang="uk-UA" sz="6600" dirty="0" smtClean="0"/>
              <a:t>Ірландії</a:t>
            </a:r>
            <a:endParaRPr lang="en-IE" sz="2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 smtClean="0"/>
              <a:t>Дизайн НІЛ</a:t>
            </a:r>
            <a:endParaRPr lang="en-IE" sz="2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Програмне та </a:t>
            </a:r>
            <a:r>
              <a:rPr lang="uk-UA" sz="6600" dirty="0" smtClean="0"/>
              <a:t>технічне</a:t>
            </a:r>
            <a:br>
              <a:rPr lang="uk-UA" sz="6600" dirty="0" smtClean="0"/>
            </a:br>
            <a:r>
              <a:rPr lang="uk-UA" sz="6600" dirty="0" smtClean="0"/>
              <a:t> </a:t>
            </a:r>
            <a:r>
              <a:rPr lang="uk-UA" sz="6600" dirty="0"/>
              <a:t>забезпечення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2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Збір польових даних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2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Аналіз даних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2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Результати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20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Підсумок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66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7887C90-8C07-7482-D8B6-5B76367647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013FF-CFE8-D3CD-8012-F43994AF0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8281" y="3037205"/>
            <a:ext cx="9361593" cy="70211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bcirclesPrinci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11015" b="33985"/>
          <a:stretch/>
        </p:blipFill>
        <p:spPr bwMode="auto">
          <a:xfrm>
            <a:off x="9665950" y="235094"/>
            <a:ext cx="13039444" cy="910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Grp="1" noChangeArrowheads="1"/>
          </p:cNvSpPr>
          <p:nvPr>
            <p:ph type="title"/>
          </p:nvPr>
        </p:nvSpPr>
        <p:spPr>
          <a:xfrm>
            <a:off x="328191" y="166377"/>
            <a:ext cx="11388888" cy="1938872"/>
          </a:xfrm>
          <a:noFill/>
        </p:spPr>
        <p:txBody>
          <a:bodyPr/>
          <a:lstStyle/>
          <a:p>
            <a:pPr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Дизайн ділянки НІЛ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1" r="9830"/>
          <a:stretch/>
        </p:blipFill>
        <p:spPr bwMode="auto">
          <a:xfrm>
            <a:off x="9314419" y="9410843"/>
            <a:ext cx="14590841" cy="319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E00389B-3C68-DCFD-EF44-CCA0514A91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71FF1ECD-84B5-78F0-AB78-4478E58C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BC8A0-A9CD-4F1C-1C29-F5A6D508B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64" y="2460675"/>
            <a:ext cx="9816135" cy="989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Концентричні кола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3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Відсутність сегментації ділянки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3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6600" dirty="0"/>
              <a:t>Постійні ділянки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3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ru-RU" sz="6600" dirty="0"/>
              <a:t>Висока точність для моніторингу змін</a:t>
            </a: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6600" dirty="0"/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6600" dirty="0"/>
          </a:p>
        </p:txBody>
      </p:sp>
    </p:spTree>
    <p:extLst>
      <p:ext uri="{BB962C8B-B14F-4D97-AF65-F5344CB8AC3E}">
        <p14:creationId xmlns:p14="http://schemas.microsoft.com/office/powerpoint/2010/main" val="1147030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07D6415-1C38-46E1-E13B-BBE00D179F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1288" y="392756"/>
            <a:ext cx="19283362" cy="1358224"/>
          </a:xfrm>
        </p:spPr>
        <p:txBody>
          <a:bodyPr>
            <a:noAutofit/>
          </a:bodyPr>
          <a:lstStyle/>
          <a:p>
            <a:pPr algn="ctr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Вимірювання дерев</a:t>
            </a:r>
            <a:endParaRPr lang="cs-CZ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948D8C0-441B-7CAE-BC2A-F1BCE600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81" y="2389765"/>
            <a:ext cx="8326876" cy="1008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CACA366B-6CA1-E513-17C4-4F9970763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6400" y="1775423"/>
            <a:ext cx="10580451" cy="1117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uk-UA" altLang="en-US" sz="3200" b="1" dirty="0"/>
              <a:t>Вимірювання дерев</a:t>
            </a:r>
            <a:r>
              <a:rPr lang="en-GB" altLang="en-US" sz="3200" b="1" dirty="0"/>
              <a:t>:</a:t>
            </a:r>
          </a:p>
          <a:p>
            <a:pPr algn="just">
              <a:buFont typeface="Wingdings" panose="05000000000000000000" pitchFamily="2" charset="2"/>
              <a:buNone/>
            </a:pPr>
            <a:endParaRPr lang="en-GB" altLang="en-US" sz="3200" b="1" dirty="0"/>
          </a:p>
          <a:p>
            <a:pPr algn="just">
              <a:buFont typeface="Wingdings" panose="05000000000000000000" pitchFamily="2" charset="2"/>
              <a:buNone/>
            </a:pPr>
            <a:endParaRPr lang="en-GB" altLang="en-US" sz="20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altLang="en-US" sz="3200" b="1" dirty="0" smtClean="0"/>
              <a:t> облікове </a:t>
            </a:r>
            <a:r>
              <a:rPr lang="uk-UA" altLang="en-US" sz="3200" b="1" dirty="0"/>
              <a:t>дерево</a:t>
            </a:r>
            <a:r>
              <a:rPr lang="en-GB" altLang="en-US" sz="3200" dirty="0"/>
              <a:t> … </a:t>
            </a:r>
            <a:r>
              <a:rPr lang="ru-RU" altLang="en-US" sz="3200" dirty="0"/>
              <a:t>всі дерева, які досягають порогового значення діаметру на висоті грудей певного підкола, до якого належить дерево</a:t>
            </a: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2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3200" dirty="0"/>
              <a:t> </a:t>
            </a:r>
            <a:r>
              <a:rPr lang="uk-UA" altLang="en-US" sz="3200" b="1" dirty="0"/>
              <a:t> крона </a:t>
            </a:r>
            <a:r>
              <a:rPr lang="uk-UA" altLang="en-US" sz="3200" b="1" dirty="0" smtClean="0"/>
              <a:t>вибіркового (модельного) дерева </a:t>
            </a:r>
            <a:r>
              <a:rPr lang="en-GB" altLang="en-US" sz="3200" dirty="0" smtClean="0"/>
              <a:t>… </a:t>
            </a:r>
            <a:r>
              <a:rPr lang="ru-RU" altLang="en-US" sz="3200" dirty="0"/>
              <a:t>загальна висота, основа крони та мертва основа крони (виключаються мертві, зламані або розгалужені дерева) вимірюється для 7 дерев кожного виду, розподілених по всьому діапазону діаметра на висоті грудей</a:t>
            </a:r>
            <a:r>
              <a:rPr lang="en-GB" altLang="en-US" sz="3200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2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3200" dirty="0"/>
              <a:t> </a:t>
            </a:r>
            <a:r>
              <a:rPr lang="uk-UA" altLang="en-US" sz="3200" b="1" dirty="0"/>
              <a:t>стовбур </a:t>
            </a:r>
            <a:r>
              <a:rPr lang="uk-UA" altLang="en-US" sz="3200" b="1" dirty="0" smtClean="0"/>
              <a:t>модельного </a:t>
            </a:r>
            <a:r>
              <a:rPr lang="uk-UA" altLang="en-US" sz="3200" b="1" dirty="0" smtClean="0"/>
              <a:t>дерева</a:t>
            </a:r>
            <a:r>
              <a:rPr lang="en-GB" altLang="en-US" sz="3200" dirty="0" smtClean="0"/>
              <a:t>… </a:t>
            </a:r>
            <a:r>
              <a:rPr lang="ru-RU" altLang="en-US" sz="3200" dirty="0"/>
              <a:t>верхній діаметр і діаметр основи вимірюються для 5 висот дерев вибірки кожної породи</a:t>
            </a: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2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3200" dirty="0"/>
              <a:t> </a:t>
            </a:r>
            <a:r>
              <a:rPr lang="uk-UA" altLang="en-US" sz="3200" b="1" dirty="0"/>
              <a:t>життєздатність </a:t>
            </a:r>
            <a:r>
              <a:rPr lang="uk-UA" altLang="en-US" sz="3200" b="1" dirty="0" smtClean="0"/>
              <a:t>модельного дерева</a:t>
            </a:r>
            <a:r>
              <a:rPr lang="en-GB" altLang="en-US" sz="3200" dirty="0" smtClean="0"/>
              <a:t>… </a:t>
            </a:r>
            <a:r>
              <a:rPr lang="ru-RU" altLang="en-US" sz="3200" dirty="0"/>
              <a:t>життєздат-ність вимірюється для всіх зразків крони, які належать до обраних видів (ялини, сосни, бука та дуба)</a:t>
            </a:r>
            <a:r>
              <a:rPr lang="en-GB" altLang="en-US" sz="3200" dirty="0"/>
              <a:t>.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23B0DC9-E8DB-A6E8-66FB-CE7839DAF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24289636-F98B-04E4-F8AA-A33493BA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4185915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1555BD-037B-7FCE-7576-9895DFF21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598" y="5893744"/>
            <a:ext cx="9898380" cy="7429500"/>
          </a:xfrm>
          <a:prstGeom prst="rect">
            <a:avLst/>
          </a:prstGeom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773CEDAF-E8CA-2BC6-0132-53EB4ADD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606" y="1567990"/>
            <a:ext cx="15496674" cy="846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uk-UA" altLang="en-US" sz="3200" dirty="0"/>
              <a:t>Компоненти сухостою</a:t>
            </a:r>
            <a:r>
              <a:rPr lang="en-GB" altLang="en-US" sz="3200" dirty="0"/>
              <a:t>:</a:t>
            </a:r>
          </a:p>
          <a:p>
            <a:pPr algn="just">
              <a:buFont typeface="Wingdings" panose="05000000000000000000" pitchFamily="2" charset="2"/>
              <a:buNone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3200" dirty="0"/>
              <a:t> </a:t>
            </a:r>
            <a:r>
              <a:rPr lang="uk-UA" altLang="en-US" sz="3200" b="1" dirty="0"/>
              <a:t>стоячі сухостійні дерева</a:t>
            </a:r>
            <a:r>
              <a:rPr lang="en-GB" altLang="en-US" sz="3200" dirty="0"/>
              <a:t>… </a:t>
            </a:r>
            <a:r>
              <a:rPr lang="uk-UA" altLang="en-US" sz="3200" dirty="0"/>
              <a:t>виміряні та описані, якщо вони мають відповідну кваліфікацію за положенням, діаметром на висоті грудей, породою, ярусом деревостану, віком, стовбуровою гниллю, розвилкою та іншими пошкодженнями</a:t>
            </a: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3200" dirty="0"/>
              <a:t> </a:t>
            </a:r>
            <a:r>
              <a:rPr lang="uk-UA" altLang="en-US" sz="3200" b="1" dirty="0"/>
              <a:t>лежачі сухостійні колоди</a:t>
            </a:r>
            <a:r>
              <a:rPr lang="en-GB" altLang="en-US" sz="3200" dirty="0"/>
              <a:t>… </a:t>
            </a:r>
            <a:r>
              <a:rPr lang="ru-RU" altLang="en-US" sz="3200" dirty="0"/>
              <a:t>всі сухостійні колоди, що лежать на висоті до 7 см, виміряні по довжині та середньому діаметру, а також опис стадії гниття</a:t>
            </a: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32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3200" dirty="0"/>
              <a:t> </a:t>
            </a:r>
            <a:r>
              <a:rPr lang="uk-UA" altLang="en-US" sz="3200" b="1" dirty="0"/>
              <a:t>пеньки</a:t>
            </a:r>
            <a:r>
              <a:rPr lang="en-GB" altLang="en-US" sz="3200" dirty="0"/>
              <a:t> … </a:t>
            </a:r>
            <a:r>
              <a:rPr lang="uk-UA" altLang="en-US" sz="3200" dirty="0"/>
              <a:t>всі пеньки з</a:t>
            </a:r>
          </a:p>
          <a:p>
            <a:pPr algn="just"/>
            <a:r>
              <a:rPr lang="uk-UA" altLang="en-US" sz="3200" dirty="0"/>
              <a:t> верхнім діаметром більше </a:t>
            </a:r>
          </a:p>
          <a:p>
            <a:pPr algn="just"/>
            <a:r>
              <a:rPr lang="uk-UA" altLang="en-US" sz="3200" dirty="0"/>
              <a:t>20 см і висотою менше </a:t>
            </a:r>
          </a:p>
          <a:p>
            <a:pPr algn="just"/>
            <a:r>
              <a:rPr lang="uk-UA" altLang="en-US" sz="3200" dirty="0"/>
              <a:t>130 см вимірюються за </a:t>
            </a:r>
          </a:p>
          <a:p>
            <a:pPr algn="just"/>
            <a:r>
              <a:rPr lang="uk-UA" altLang="en-US" sz="3200" dirty="0"/>
              <a:t>діаметром верхівки та висотою </a:t>
            </a:r>
          </a:p>
          <a:p>
            <a:pPr algn="just"/>
            <a:r>
              <a:rPr lang="uk-UA" altLang="en-US" sz="3200" dirty="0"/>
              <a:t>плюс опис стадії </a:t>
            </a:r>
            <a:r>
              <a:rPr lang="uk-UA" altLang="en-US" sz="3200" dirty="0" smtClean="0"/>
              <a:t>розкладання </a:t>
            </a:r>
            <a:endParaRPr lang="en-GB" altLang="en-US" sz="32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E7744CD-EF1E-2867-E837-65AB4020448A}"/>
              </a:ext>
            </a:extLst>
          </p:cNvPr>
          <p:cNvSpPr txBox="1">
            <a:spLocks noChangeArrowheads="1"/>
          </p:cNvSpPr>
          <p:nvPr/>
        </p:nvSpPr>
        <p:spPr>
          <a:xfrm>
            <a:off x="1411288" y="222636"/>
            <a:ext cx="19283362" cy="1358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spc="-180">
                <a:solidFill>
                  <a:srgbClr val="004D44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5pPr>
            <a:lvl6pPr marL="0" marR="0" indent="11430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uk-UA" altLang="en-US" sz="8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Вимірювання сухостою</a:t>
            </a:r>
            <a:endParaRPr lang="cs-CZ" altLang="en-US" sz="80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C6EFEF-84CF-C01D-DF4E-CE34AFB2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22" y="1567990"/>
            <a:ext cx="7086600" cy="11803380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49ED0328-8B85-F5AB-715C-AECD0FCB0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78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7A5E0D5B-6134-2AE2-B2A0-7AACDD91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53" y="1750981"/>
            <a:ext cx="9683474" cy="1191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висаджені дерева та природне поновлення оцінюються на 4-метровому підколі, починаючи з 20 см висоти до 7 см діаметра на висоті грудей</a:t>
            </a: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Записані деталі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походження,</a:t>
            </a: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вид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висота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діаметр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вік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тип пошкодження та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4" algn="just">
              <a:buFont typeface="Courier New" panose="02070309020205020404" pitchFamily="49" charset="0"/>
              <a:buChar char="o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вік пошкодження</a:t>
            </a: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E3FDBF-4CC5-909D-0664-D139479F6975}"/>
              </a:ext>
            </a:extLst>
          </p:cNvPr>
          <p:cNvSpPr txBox="1">
            <a:spLocks noChangeArrowheads="1"/>
          </p:cNvSpPr>
          <p:nvPr/>
        </p:nvSpPr>
        <p:spPr>
          <a:xfrm>
            <a:off x="1411288" y="392756"/>
            <a:ext cx="19283362" cy="1358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spc="-180">
                <a:solidFill>
                  <a:srgbClr val="004D44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5pPr>
            <a:lvl6pPr marL="0" marR="0" indent="11430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uk-UA" altLang="en-US" sz="8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Вимірювання невеликих дерев</a:t>
            </a:r>
            <a:endParaRPr lang="cs-CZ" altLang="en-US" sz="80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25D5C7B-B844-928F-DE7C-2400D9235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159AE6B5-2C84-9CEF-E019-BF045AF51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2E13B-8E5E-5FC5-0323-CDFF4CFFF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364" y="2040733"/>
            <a:ext cx="13032949" cy="97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4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7A5E0D5B-6134-2AE2-B2A0-7AACDD91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596" y="1750981"/>
            <a:ext cx="12302548" cy="1117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Тип лісу</a:t>
            </a: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Управлінське втручання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Групова класифікація ґрунтів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глибина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текстура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..)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Шар </a:t>
            </a:r>
            <a:r>
              <a:rPr lang="uk-UA" alt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підстилки </a:t>
            </a: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(глибина, склад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…)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Рослинність (тип, покриття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…)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Ґрунтові умови (дренаж, нахил</a:t>
            </a:r>
            <a:r>
              <a:rPr lang="en-GB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…)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Доступність для постачання деревини</a:t>
            </a:r>
            <a:endParaRPr lang="en-GB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E3FDBF-4CC5-909D-0664-D139479F6975}"/>
              </a:ext>
            </a:extLst>
          </p:cNvPr>
          <p:cNvSpPr txBox="1">
            <a:spLocks noChangeArrowheads="1"/>
          </p:cNvSpPr>
          <p:nvPr/>
        </p:nvSpPr>
        <p:spPr>
          <a:xfrm>
            <a:off x="260734" y="392756"/>
            <a:ext cx="13986894" cy="1358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spc="-180">
                <a:solidFill>
                  <a:srgbClr val="004D44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b="1" cap="all" spc="513">
                <a:solidFill>
                  <a:srgbClr val="004D44"/>
                </a:solidFill>
                <a:latin typeface="Arial" panose="020B0604020202020204" pitchFamily="34" charset="0"/>
                <a:ea typeface="Open Sans"/>
                <a:cs typeface="Open Sans"/>
                <a:sym typeface="Open Sans"/>
              </a:defRPr>
            </a:lvl5pPr>
            <a:lvl6pPr marL="0" marR="0" indent="11430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 i="0" u="none" strike="noStrike" cap="all" spc="513" baseline="0">
                <a:ln>
                  <a:noFill/>
                </a:ln>
                <a:solidFill>
                  <a:srgbClr val="9B895A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uk-UA" altLang="en-US" sz="8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Виміри ділянок та лісу</a:t>
            </a:r>
            <a:endParaRPr lang="cs-CZ" altLang="en-US" sz="80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B0973A-2045-1E6F-DCB9-7B1AF84FE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084" y="386623"/>
            <a:ext cx="8640000" cy="6485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D3AB07-559C-0ABA-E96C-F471762DC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D2335E0-4521-3D2A-49A1-0BDEACD8F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A73EB5-18D0-91BD-9A0B-EDFF4C232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820" y="7111886"/>
            <a:ext cx="8633460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1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464069"/>
            <a:ext cx="13672457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altLang="en-US" sz="8800" b="1" dirty="0">
                <a:latin typeface="+mn-lt"/>
              </a:rPr>
              <a:t>Перевірка даних в полі</a:t>
            </a:r>
            <a:endParaRPr lang="en-IE" sz="8600" b="1" dirty="0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3779" y="1497877"/>
            <a:ext cx="14945710" cy="1001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>
              <a:spcBef>
                <a:spcPct val="20000"/>
              </a:spcBef>
            </a:pPr>
            <a:endParaRPr lang="en-IE" sz="1900" dirty="0"/>
          </a:p>
          <a:p>
            <a:pPr eaLnBrk="1" hangingPunct="1">
              <a:buFont typeface="Wingdings" pitchFamily="2" charset="2"/>
              <a:buNone/>
            </a:pPr>
            <a:r>
              <a:rPr lang="uk-UA" altLang="en-US" sz="4000" b="1" dirty="0">
                <a:latin typeface="Tahoma" pitchFamily="34" charset="0"/>
              </a:rPr>
              <a:t>Перевірка даних</a:t>
            </a:r>
            <a:r>
              <a:rPr lang="en-GB" altLang="en-US" sz="4000" b="1" dirty="0">
                <a:latin typeface="Tahoma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en-US" sz="4000" dirty="0">
                <a:latin typeface="Tahoma" pitchFamily="34" charset="0"/>
              </a:rPr>
              <a:t>Перед тим, як залишити ділянку інвентаризації, оператор виконує комплексну перевірку даних, включаючи</a:t>
            </a:r>
            <a:r>
              <a:rPr lang="en-GB" altLang="en-US" sz="4000" dirty="0">
                <a:latin typeface="Tahoma" pitchFamily="34" charset="0"/>
              </a:rPr>
              <a:t>:</a:t>
            </a:r>
          </a:p>
          <a:p>
            <a:pPr eaLnBrk="1" hangingPunct="1">
              <a:buFont typeface="Wingdings" pitchFamily="2" charset="2"/>
              <a:buChar char="Ø"/>
            </a:pPr>
            <a:endParaRPr lang="en-GB" altLang="en-US" sz="4000" dirty="0">
              <a:latin typeface="Tahoma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b="1" dirty="0">
                <a:latin typeface="Tahoma" pitchFamily="34" charset="0"/>
              </a:rPr>
              <a:t> </a:t>
            </a:r>
            <a:r>
              <a:rPr lang="uk-UA" altLang="en-US" sz="4000" b="1" dirty="0">
                <a:latin typeface="Tahoma" pitchFamily="34" charset="0"/>
              </a:rPr>
              <a:t>перевірка відсутніх даних</a:t>
            </a:r>
            <a:r>
              <a:rPr lang="en-GB" altLang="en-US" sz="4000" dirty="0">
                <a:latin typeface="Tahoma" pitchFamily="34" charset="0"/>
              </a:rPr>
              <a:t> … Field-Map </a:t>
            </a:r>
            <a:r>
              <a:rPr lang="uk-UA" altLang="en-US" sz="4000" dirty="0">
                <a:latin typeface="Tahoma" pitchFamily="34" charset="0"/>
              </a:rPr>
              <a:t>шукає всю необхідну інформацію, яка відсутня, і перераховує відсутні елементи у вихідному файлі "Перевірка даних"</a:t>
            </a:r>
            <a:endParaRPr lang="en-GB" altLang="en-US" sz="4000" dirty="0">
              <a:latin typeface="Tahoma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GB" altLang="en-US" sz="4000" dirty="0">
              <a:latin typeface="Tahoma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b="1" dirty="0">
                <a:latin typeface="Tahoma" pitchFamily="34" charset="0"/>
              </a:rPr>
              <a:t> </a:t>
            </a:r>
            <a:r>
              <a:rPr lang="uk-UA" altLang="en-US" sz="4000" b="1" dirty="0">
                <a:latin typeface="Tahoma" pitchFamily="34" charset="0"/>
              </a:rPr>
              <a:t>скрипт перевірки даних</a:t>
            </a:r>
            <a:r>
              <a:rPr lang="en-GB" altLang="en-US" sz="4000" dirty="0">
                <a:latin typeface="Tahoma" pitchFamily="34" charset="0"/>
              </a:rPr>
              <a:t> … Field-Map </a:t>
            </a:r>
            <a:r>
              <a:rPr lang="uk-UA" altLang="en-US" sz="4000" dirty="0">
                <a:latin typeface="Tahoma" pitchFamily="34" charset="0"/>
              </a:rPr>
              <a:t>перевіряє визначені логічні зв'язки і перераховує помилки або "можливі помилки" у вихідному файлі "Перевірка даних"</a:t>
            </a:r>
            <a:endParaRPr lang="en-GB" altLang="en-US" sz="4000" dirty="0">
              <a:latin typeface="Tahoma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GB" altLang="en-US" sz="4000" dirty="0">
              <a:latin typeface="Tahoma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4000" dirty="0">
                <a:latin typeface="Tahoma" pitchFamily="34" charset="0"/>
              </a:rPr>
              <a:t> </a:t>
            </a:r>
            <a:r>
              <a:rPr lang="uk-UA" altLang="en-US" sz="4000" b="1" dirty="0">
                <a:latin typeface="Tahoma" pitchFamily="34" charset="0"/>
              </a:rPr>
              <a:t>візуальна перевірка</a:t>
            </a:r>
            <a:r>
              <a:rPr lang="en-GB" altLang="en-US" sz="4000" dirty="0">
                <a:latin typeface="Tahoma" pitchFamily="34" charset="0"/>
              </a:rPr>
              <a:t> … </a:t>
            </a:r>
            <a:r>
              <a:rPr lang="ru-RU" altLang="en-US" sz="4000" dirty="0">
                <a:latin typeface="Tahoma" pitchFamily="34" charset="0"/>
              </a:rPr>
              <a:t>візуальна перевірка розподілу діаметру на висоті грудей та графіків висота х </a:t>
            </a:r>
            <a:r>
              <a:rPr lang="uk-UA" altLang="en-US" sz="4000" dirty="0">
                <a:latin typeface="Tahoma" pitchFamily="34" charset="0"/>
              </a:rPr>
              <a:t>діаметр</a:t>
            </a:r>
            <a:r>
              <a:rPr lang="ru-RU" altLang="en-US" sz="4000" dirty="0">
                <a:latin typeface="Tahoma" pitchFamily="34" charset="0"/>
              </a:rPr>
              <a:t> на висоті грудей</a:t>
            </a:r>
            <a:endParaRPr lang="en-GB" altLang="en-US" sz="4000" dirty="0">
              <a:latin typeface="Tahoma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GB" altLang="en-US" sz="4000" dirty="0">
              <a:latin typeface="Tahoma" pitchFamily="34" charset="0"/>
            </a:endParaRPr>
          </a:p>
          <a:p>
            <a:pPr eaLnBrk="1" hangingPunct="1"/>
            <a:r>
              <a:rPr lang="ru-RU" altLang="en-US" sz="4000" dirty="0">
                <a:latin typeface="Tahoma" pitchFamily="34" charset="0"/>
              </a:rPr>
              <a:t>Оператор вводить відсутню або виправляє неправильну інформацію, виявлену під час процедури перевірки даних</a:t>
            </a:r>
            <a:endParaRPr lang="en-IE" sz="7100" dirty="0"/>
          </a:p>
        </p:txBody>
      </p:sp>
      <p:pic>
        <p:nvPicPr>
          <p:cNvPr id="8" name="Picture 3" descr="FM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750" y="426145"/>
            <a:ext cx="6416072" cy="480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M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933" y="2537523"/>
            <a:ext cx="6839083" cy="538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M0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461" y="6077911"/>
            <a:ext cx="6392671" cy="75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406F446A-8E9D-456A-5DDB-4E7E0F519B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191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920B5-9DFA-585F-E14D-2B88D9997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11482" r="4906" b="9390"/>
          <a:stretch/>
        </p:blipFill>
        <p:spPr bwMode="auto">
          <a:xfrm>
            <a:off x="13703885" y="303566"/>
            <a:ext cx="10444841" cy="13106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464069"/>
            <a:ext cx="10444841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altLang="en-US" sz="8000" b="1" dirty="0">
                <a:solidFill>
                  <a:srgbClr val="004D44"/>
                </a:solidFill>
                <a:latin typeface="+mn-lt"/>
              </a:rPr>
              <a:t>Валідація даних</a:t>
            </a:r>
            <a:endParaRPr lang="en-IE" sz="8000" b="1" dirty="0">
              <a:solidFill>
                <a:srgbClr val="004D44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3779" y="1876249"/>
            <a:ext cx="11908221" cy="963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>
              <a:spcBef>
                <a:spcPct val="20000"/>
              </a:spcBef>
            </a:pPr>
            <a:endParaRPr lang="en-IE" sz="60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GB" altLang="en-US" sz="6000" dirty="0">
                <a:latin typeface="+mn-lt"/>
              </a:rPr>
              <a:t>5% </a:t>
            </a:r>
            <a:r>
              <a:rPr lang="uk-UA" altLang="en-US" sz="6000" dirty="0">
                <a:latin typeface="+mn-lt"/>
              </a:rPr>
              <a:t>випадково відібраних ділянок, які були повністю перезамірені</a:t>
            </a:r>
            <a:endParaRPr lang="en-GB" altLang="en-US" sz="60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GB" altLang="en-US" sz="60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uk-UA" altLang="en-US" sz="6000" dirty="0">
                <a:latin typeface="+mn-lt"/>
              </a:rPr>
              <a:t>Публікація </a:t>
            </a:r>
            <a:r>
              <a:rPr lang="uk-UA" altLang="en-US" sz="6000" dirty="0" smtClean="0">
                <a:latin typeface="+mn-lt"/>
              </a:rPr>
              <a:t>результатів</a:t>
            </a:r>
            <a:endParaRPr lang="en-GB" altLang="en-US" sz="6000" dirty="0">
              <a:latin typeface="+mn-lt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GB" altLang="en-US" sz="60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uk-UA" altLang="en-US" sz="6000" dirty="0">
                <a:latin typeface="+mn-lt"/>
              </a:rPr>
              <a:t>Оновлення польової команди</a:t>
            </a:r>
            <a:endParaRPr lang="en-GB" altLang="en-US" sz="60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GB" altLang="en-US" sz="60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uk-UA" altLang="en-US" sz="6000" dirty="0">
                <a:latin typeface="+mn-lt"/>
              </a:rPr>
              <a:t>Зміни проєктного менеджменту</a:t>
            </a:r>
            <a:endParaRPr lang="en-GB" altLang="en-US" sz="6000" dirty="0">
              <a:latin typeface="+mn-lt"/>
            </a:endParaRPr>
          </a:p>
          <a:p>
            <a:pPr marL="857250" indent="-8572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IE" sz="7100" dirty="0">
              <a:latin typeface="+mn-lt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939EB47-BC8D-7680-474E-A94192C980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820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67400" y="5191176"/>
            <a:ext cx="12839700" cy="250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Обробка даних НІЛ</a:t>
            </a:r>
            <a:endParaRPr lang="en-IE" sz="8000" b="1" dirty="0">
              <a:solidFill>
                <a:srgbClr val="004D4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BBD99-F9B3-2E8E-F481-FAA96B1349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5287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464069"/>
            <a:ext cx="219456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 попередньої обробки даних</a:t>
            </a:r>
            <a:endParaRPr lang="en-IE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3780" y="1962150"/>
            <a:ext cx="23813544" cy="110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>
              <a:spcBef>
                <a:spcPct val="20000"/>
              </a:spcBef>
            </a:pPr>
            <a:endParaRPr lang="en-IE" sz="19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8800" dirty="0">
                <a:latin typeface="+mn-lt"/>
              </a:rPr>
              <a:t>Очищення даних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en-IE" sz="8800" dirty="0">
                <a:latin typeface="+mn-lt"/>
              </a:rPr>
              <a:t>Mo</a:t>
            </a:r>
            <a:r>
              <a:rPr lang="uk-UA" sz="8800" dirty="0">
                <a:latin typeface="+mn-lt"/>
              </a:rPr>
              <a:t>делювання</a:t>
            </a:r>
            <a:r>
              <a:rPr lang="en-IE" sz="8800" dirty="0">
                <a:latin typeface="+mn-lt"/>
              </a:rPr>
              <a:t> (</a:t>
            </a:r>
            <a:r>
              <a:rPr lang="uk-UA" sz="8800" dirty="0">
                <a:latin typeface="+mn-lt"/>
              </a:rPr>
              <a:t>наприклад, об'єм дерева</a:t>
            </a:r>
            <a:r>
              <a:rPr lang="en-IE" sz="8800" dirty="0">
                <a:latin typeface="+mn-lt"/>
              </a:rPr>
              <a:t>)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8800" dirty="0">
                <a:latin typeface="+mn-lt"/>
              </a:rPr>
              <a:t>Класифікація</a:t>
            </a:r>
            <a:r>
              <a:rPr lang="en-IE" sz="8800" dirty="0">
                <a:latin typeface="+mn-lt"/>
              </a:rPr>
              <a:t> (</a:t>
            </a:r>
            <a:r>
              <a:rPr lang="uk-UA" sz="8800" dirty="0">
                <a:latin typeface="+mn-lt"/>
              </a:rPr>
              <a:t>наприклад, класи діаметрів</a:t>
            </a:r>
            <a:r>
              <a:rPr lang="en-IE" sz="8800" dirty="0">
                <a:latin typeface="+mn-lt"/>
              </a:rPr>
              <a:t>)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ru-RU" sz="8800" dirty="0">
                <a:latin typeface="+mn-lt"/>
              </a:rPr>
              <a:t>Агрегування (напр., кількість видів на ділянці</a:t>
            </a:r>
            <a:r>
              <a:rPr lang="en-IE" sz="8800" dirty="0">
                <a:latin typeface="+mn-lt"/>
              </a:rPr>
              <a:t>)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ru-RU" sz="8800" dirty="0">
                <a:latin typeface="+mn-lt"/>
              </a:rPr>
              <a:t>Повторна класифікація (напр., групи видів</a:t>
            </a:r>
            <a:r>
              <a:rPr lang="en-IE" sz="8800" dirty="0">
                <a:latin typeface="+mn-lt"/>
              </a:rPr>
              <a:t>) 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8800" dirty="0">
                <a:latin typeface="+mn-lt"/>
              </a:rPr>
              <a:t>Пост-стратифікація (наприклад, за округами</a:t>
            </a:r>
            <a:r>
              <a:rPr lang="en-IE" sz="8800" dirty="0">
                <a:latin typeface="+mn-lt"/>
              </a:rPr>
              <a:t>)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4400" dirty="0">
              <a:latin typeface="+mn-lt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44C1829-EB2B-8A7E-24AC-859E4C3CF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9CFA316-DF4F-8E4B-A2EA-BBBE5BB9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1605624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10195_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2064602"/>
            <a:ext cx="15337617" cy="1125112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208889"/>
            <a:ext cx="219456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Розрахунок вторинних змінних</a:t>
            </a:r>
            <a:endParaRPr lang="en-IE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523E2-B289-3D0A-76F7-16BC211E9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048" y="2055421"/>
            <a:ext cx="7588268" cy="1138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3915CF2E-13FB-7120-9919-B1C323D996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19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67400" y="5191176"/>
            <a:ext cx="12839700" cy="250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Короткий огляд лісового господаства Ірландії</a:t>
            </a:r>
            <a:endParaRPr lang="en-IE" sz="8000" b="1" dirty="0">
              <a:solidFill>
                <a:srgbClr val="004D4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19871-93CD-B9C1-A85F-DFBB81F26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4207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4F32BCA6-A2DC-7441-872C-C6497282B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22977556" cy="2054862"/>
          </a:xfrm>
          <a:noFill/>
        </p:spPr>
        <p:txBody>
          <a:bodyPr/>
          <a:lstStyle/>
          <a:p>
            <a:pPr algn="ctr" eaLnBrk="1" hangingPunct="1"/>
            <a:r>
              <a:rPr lang="uk-UA" altLang="en-US" sz="8000" b="1" dirty="0" smtClean="0">
                <a:solidFill>
                  <a:srgbClr val="004D44"/>
                </a:solidFill>
                <a:latin typeface="Open Sans"/>
              </a:rPr>
              <a:t>Моделювання приросту</a:t>
            </a:r>
            <a:endParaRPr lang="en-GB" altLang="en-US" sz="8000" b="1" dirty="0">
              <a:solidFill>
                <a:srgbClr val="004D44"/>
              </a:solidFill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30AED-85FB-FF01-A8A5-A2222470E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80" y="1499224"/>
            <a:ext cx="23825900" cy="1132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algn="just">
              <a:spcBef>
                <a:spcPct val="20000"/>
              </a:spcBef>
            </a:pPr>
            <a:endParaRPr lang="en-IE" sz="1200" dirty="0"/>
          </a:p>
          <a:p>
            <a:pPr marL="857250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Відсутня інформація</a:t>
            </a:r>
            <a:r>
              <a:rPr lang="en-IE" sz="4800" dirty="0"/>
              <a:t>:</a:t>
            </a:r>
          </a:p>
          <a:p>
            <a:pPr marL="2686050" lvl="4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4800" dirty="0" smtClean="0"/>
              <a:t>Для </a:t>
            </a:r>
            <a:r>
              <a:rPr lang="ru-RU" sz="4800" dirty="0" err="1" smtClean="0"/>
              <a:t>попереднього</a:t>
            </a:r>
            <a:r>
              <a:rPr lang="ru-RU" sz="4800" dirty="0" smtClean="0"/>
              <a:t> циклу </a:t>
            </a:r>
            <a:r>
              <a:rPr lang="ru-RU" sz="4800" dirty="0" err="1" smtClean="0"/>
              <a:t>неведомі</a:t>
            </a:r>
            <a:r>
              <a:rPr lang="ru-RU" sz="4800" dirty="0" smtClean="0"/>
              <a:t> </a:t>
            </a:r>
            <a:r>
              <a:rPr lang="ru-RU" sz="4800" dirty="0" err="1" smtClean="0"/>
              <a:t>діаметр</a:t>
            </a:r>
            <a:r>
              <a:rPr lang="ru-RU" sz="4800" dirty="0" smtClean="0"/>
              <a:t> </a:t>
            </a:r>
            <a:r>
              <a:rPr lang="ru-RU" sz="4800" dirty="0"/>
              <a:t>на рівні грудей та </a:t>
            </a:r>
            <a:r>
              <a:rPr lang="ru-RU" sz="4800" dirty="0" err="1" smtClean="0"/>
              <a:t>висота</a:t>
            </a:r>
            <a:r>
              <a:rPr lang="ru-RU" sz="4800" dirty="0" smtClean="0"/>
              <a:t>, </a:t>
            </a:r>
            <a:r>
              <a:rPr lang="ru-RU" sz="4800" dirty="0"/>
              <a:t>наприклад, </a:t>
            </a:r>
            <a:r>
              <a:rPr lang="ru-RU" sz="4800" dirty="0" smtClean="0"/>
              <a:t>для </a:t>
            </a:r>
            <a:r>
              <a:rPr lang="ru-RU" sz="4800" dirty="0" err="1" smtClean="0"/>
              <a:t>підростаючих</a:t>
            </a:r>
            <a:r>
              <a:rPr lang="ru-RU" sz="4800" dirty="0" smtClean="0"/>
              <a:t> дерев</a:t>
            </a:r>
            <a:r>
              <a:rPr lang="en-IE" sz="4800" dirty="0" smtClean="0"/>
              <a:t>.</a:t>
            </a:r>
            <a:endParaRPr lang="en-IE" sz="4800" dirty="0"/>
          </a:p>
          <a:p>
            <a:pPr marL="2686050" lvl="4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4800" dirty="0" smtClean="0"/>
              <a:t>Для поточного </a:t>
            </a:r>
            <a:r>
              <a:rPr lang="ru-RU" sz="4800" dirty="0"/>
              <a:t>циклу </a:t>
            </a:r>
            <a:r>
              <a:rPr lang="ru-RU" sz="4800" dirty="0" err="1"/>
              <a:t>неведомі</a:t>
            </a:r>
            <a:r>
              <a:rPr lang="ru-RU" sz="4800" dirty="0"/>
              <a:t> </a:t>
            </a:r>
            <a:r>
              <a:rPr lang="ru-RU" sz="4800" dirty="0" err="1"/>
              <a:t>діаметр</a:t>
            </a:r>
            <a:r>
              <a:rPr lang="ru-RU" sz="4800" dirty="0"/>
              <a:t> на </a:t>
            </a:r>
            <a:r>
              <a:rPr lang="ru-RU" sz="4800" dirty="0" err="1"/>
              <a:t>рівні</a:t>
            </a:r>
            <a:r>
              <a:rPr lang="ru-RU" sz="4800" dirty="0"/>
              <a:t> грудей та </a:t>
            </a:r>
            <a:r>
              <a:rPr lang="ru-RU" sz="4800" dirty="0" err="1" smtClean="0"/>
              <a:t>висота</a:t>
            </a:r>
            <a:r>
              <a:rPr lang="ru-RU" sz="4800" dirty="0" smtClean="0"/>
              <a:t>, </a:t>
            </a:r>
            <a:r>
              <a:rPr lang="ru-RU" sz="4800" dirty="0"/>
              <a:t>наприклад, </a:t>
            </a:r>
            <a:r>
              <a:rPr lang="ru-RU" sz="4800" dirty="0" smtClean="0"/>
              <a:t>для </a:t>
            </a:r>
            <a:r>
              <a:rPr lang="ru-RU" sz="4800" dirty="0" err="1" smtClean="0"/>
              <a:t>заготовлених</a:t>
            </a:r>
            <a:r>
              <a:rPr lang="ru-RU" sz="4800" dirty="0" smtClean="0"/>
              <a:t> дерев</a:t>
            </a:r>
            <a:r>
              <a:rPr lang="en-IE" sz="4800" dirty="0" smtClean="0"/>
              <a:t>.</a:t>
            </a:r>
            <a:endParaRPr lang="en-IE" sz="4800" dirty="0"/>
          </a:p>
          <a:p>
            <a:pPr marL="2686050" lvl="4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4800" dirty="0" err="1"/>
              <a:t>Дані</a:t>
            </a:r>
            <a:r>
              <a:rPr lang="ru-RU" sz="4800" dirty="0"/>
              <a:t> </a:t>
            </a:r>
            <a:r>
              <a:rPr lang="ru-RU" sz="4800" dirty="0" err="1" smtClean="0"/>
              <a:t>діаметрів</a:t>
            </a:r>
            <a:r>
              <a:rPr lang="ru-RU" sz="4800" dirty="0" smtClean="0"/>
              <a:t> </a:t>
            </a:r>
            <a:r>
              <a:rPr lang="ru-RU" sz="4800" dirty="0"/>
              <a:t>на рівні грудей наявні для обох циклів</a:t>
            </a:r>
            <a:r>
              <a:rPr lang="en-IE" sz="4800" dirty="0"/>
              <a:t> </a:t>
            </a:r>
          </a:p>
          <a:p>
            <a:pPr marL="857250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IE" sz="4800" dirty="0"/>
          </a:p>
          <a:p>
            <a:pPr marL="857250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Модуль </a:t>
            </a:r>
            <a:r>
              <a:rPr lang="en-IE" sz="4800" dirty="0"/>
              <a:t>Field-map </a:t>
            </a:r>
            <a:r>
              <a:rPr lang="uk-UA" sz="4800" dirty="0"/>
              <a:t>дозволяє непараметричне моделювання за методом </a:t>
            </a:r>
            <a:r>
              <a:rPr lang="en-IE" sz="4800" dirty="0"/>
              <a:t>K </a:t>
            </a:r>
            <a:r>
              <a:rPr lang="uk-UA" sz="4800" dirty="0"/>
              <a:t>найближчих сусідів (</a:t>
            </a:r>
            <a:r>
              <a:rPr lang="en-IE" sz="4800" dirty="0" err="1"/>
              <a:t>kNN</a:t>
            </a:r>
            <a:r>
              <a:rPr lang="en-IE" sz="4800" dirty="0"/>
              <a:t>) </a:t>
            </a:r>
            <a:r>
              <a:rPr lang="uk-UA" sz="4800" dirty="0"/>
              <a:t>для оцінки відсутніх значень висоти на рівні грудей</a:t>
            </a:r>
            <a:r>
              <a:rPr lang="en-IE" sz="4800" dirty="0"/>
              <a:t>. </a:t>
            </a:r>
          </a:p>
          <a:p>
            <a:pPr marL="857250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IE" sz="4800" dirty="0"/>
          </a:p>
          <a:p>
            <a:pPr marL="857250" indent="-8572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Модель порівнює кожне дерево, яке не має значення діаметра на висоті грудей, з усіма іншими деревами, які мають таке значення, і використовує попередньо визначену атрибутивну інформацію, щоб знайти дерево, яке буде найбільш схожим з точки зору наданих атрибутивних даних</a:t>
            </a:r>
            <a:r>
              <a:rPr lang="en-IE" sz="4800" dirty="0"/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5A870E7-D3B7-A2F0-ACDB-0C19D3EBF3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9407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464069"/>
            <a:ext cx="219456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altLang="en-US" sz="8000" b="1" dirty="0" smtClean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Статистична </a:t>
            </a:r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обробка даних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0456" y="2058253"/>
            <a:ext cx="23813544" cy="110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uk-UA" sz="8800" dirty="0" smtClean="0">
                <a:latin typeface="+mn-lt"/>
              </a:rPr>
              <a:t>Змінна</a:t>
            </a:r>
            <a:r>
              <a:rPr lang="uk-UA" sz="8800" dirty="0">
                <a:latin typeface="+mn-lt"/>
              </a:rPr>
              <a:t>, що оцінюється</a:t>
            </a:r>
            <a:endParaRPr lang="en-IE" sz="8800" dirty="0">
              <a:latin typeface="+mn-lt"/>
            </a:endParaRPr>
          </a:p>
          <a:p>
            <a:pPr marL="1730811" lvl="2" indent="-816411">
              <a:spcBef>
                <a:spcPct val="20000"/>
              </a:spcBef>
              <a:buFontTx/>
              <a:buChar char="•"/>
            </a:pPr>
            <a:r>
              <a:rPr lang="ru-RU" sz="4800" dirty="0">
                <a:latin typeface="+mn-lt"/>
              </a:rPr>
              <a:t>Підсумкові значення - (загальна площа, загальний об'єм тощо) Середні значення - (середній об'єм, середня висота тощо</a:t>
            </a:r>
            <a:r>
              <a:rPr lang="en-IE" sz="4800" dirty="0">
                <a:latin typeface="+mn-lt"/>
              </a:rPr>
              <a:t>.)</a:t>
            </a:r>
          </a:p>
          <a:p>
            <a:pPr marL="1730811" lvl="2" indent="-816411">
              <a:spcBef>
                <a:spcPct val="20000"/>
              </a:spcBef>
              <a:buFontTx/>
              <a:buChar char="•"/>
            </a:pPr>
            <a:r>
              <a:rPr lang="uk-UA" sz="4800" dirty="0">
                <a:latin typeface="+mn-lt"/>
              </a:rPr>
              <a:t>Довірчий інтервал (</a:t>
            </a:r>
            <a:r>
              <a:rPr lang="el-GR" sz="4800" dirty="0" smtClean="0">
                <a:latin typeface="+mn-lt"/>
              </a:rPr>
              <a:t>α=0,05)</a:t>
            </a:r>
            <a:endParaRPr lang="en-IE" sz="4800" dirty="0" smtClean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ru-RU" sz="8800" dirty="0" err="1" smtClean="0">
                <a:latin typeface="+mn-lt"/>
              </a:rPr>
              <a:t>Стратифікатор</a:t>
            </a:r>
            <a:r>
              <a:rPr lang="ru-RU" sz="8800" dirty="0" smtClean="0">
                <a:latin typeface="+mn-lt"/>
              </a:rPr>
              <a:t> (пост-</a:t>
            </a:r>
            <a:r>
              <a:rPr lang="ru-RU" sz="8800" dirty="0" err="1" smtClean="0">
                <a:latin typeface="+mn-lt"/>
              </a:rPr>
              <a:t>стратифікація</a:t>
            </a:r>
            <a:r>
              <a:rPr lang="ru-RU" sz="8800" dirty="0">
                <a:latin typeface="+mn-lt"/>
              </a:rPr>
              <a:t>, що зменшує </a:t>
            </a:r>
            <a:r>
              <a:rPr lang="ru-RU" sz="8800" dirty="0" err="1">
                <a:latin typeface="+mn-lt"/>
              </a:rPr>
              <a:t>дисперсію</a:t>
            </a:r>
            <a:r>
              <a:rPr lang="en-IE" sz="8000" dirty="0" smtClean="0">
                <a:latin typeface="+mn-lt"/>
              </a:rPr>
              <a:t>)</a:t>
            </a:r>
            <a:endParaRPr lang="en-IE" sz="4800" dirty="0">
              <a:latin typeface="+mn-lt"/>
            </a:endParaRPr>
          </a:p>
          <a:p>
            <a:pPr marL="816411" indent="-816411">
              <a:spcBef>
                <a:spcPct val="20000"/>
              </a:spcBef>
              <a:buFontTx/>
              <a:buChar char="•"/>
            </a:pPr>
            <a:r>
              <a:rPr lang="ru-RU" sz="8800" dirty="0">
                <a:latin typeface="+mn-lt"/>
              </a:rPr>
              <a:t>Класифікатор (види, класи діаметрів, групи ґрунтів тощо</a:t>
            </a:r>
            <a:r>
              <a:rPr lang="en-IE" sz="8000" dirty="0">
                <a:latin typeface="+mn-lt"/>
              </a:rPr>
              <a:t>.)</a:t>
            </a:r>
          </a:p>
          <a:p>
            <a:pPr marL="816411" indent="-816411">
              <a:spcBef>
                <a:spcPct val="20000"/>
              </a:spcBef>
              <a:buFontTx/>
              <a:buChar char="•"/>
            </a:pPr>
            <a:endParaRPr lang="en-IE" sz="4400" dirty="0">
              <a:latin typeface="+mn-lt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B61E3AC-0306-7D07-C7A1-6EA0FA60AE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033D079-ED48-1BBF-9D32-7B78A40FD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4243678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9200" y="187624"/>
            <a:ext cx="219456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altLang="en-US" sz="8000" b="1" dirty="0" smtClean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Стандартизовані </a:t>
            </a:r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результати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AC49C-1A39-27F3-1568-B382FB7B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57" y="1943224"/>
            <a:ext cx="14780632" cy="5903603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B797009-91E6-F12E-4B7D-8A0CA407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00" y="8294733"/>
            <a:ext cx="7920000" cy="49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CAA01AED-6FDA-C8D9-D9C7-DB595AE7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000" y="2182457"/>
            <a:ext cx="7920000" cy="496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A43147F-5430-EB80-ED32-26B275DD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305" y="8295366"/>
            <a:ext cx="7920000" cy="496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A5E854E5-FA37-A708-7891-6327C9BC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1" y="8269861"/>
            <a:ext cx="7920000" cy="496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FA6A4AE-A1E1-6033-82DD-8963E671CC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6230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60750" y="4676160"/>
            <a:ext cx="9093495" cy="218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Результати НІЛ Ірландії</a:t>
            </a:r>
            <a:endParaRPr lang="en-IE" sz="8000" b="1" dirty="0">
              <a:solidFill>
                <a:srgbClr val="004D4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543F64-CFED-174F-B116-9FC2533495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E69AF-59CA-D751-3527-33A0274F8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69" y="1490489"/>
            <a:ext cx="6842369" cy="972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BDF02-DB5A-F5CF-0BE0-291B5241B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8657" y="1490489"/>
            <a:ext cx="6871218" cy="972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2719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359434" y="988207"/>
            <a:ext cx="23009087" cy="1797918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Огляд результатів НІЛ</a:t>
            </a:r>
            <a:r>
              <a:rPr lang="en-IE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2006-2022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B23D2-8DB8-483A-A426-B7B938AC0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3560318"/>
            <a:ext cx="23157053" cy="579769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532CE04-054E-E657-B02E-64D5D693F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8E05BB0-DC7B-91A9-0E85-A3108FEA9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3399748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79614" y="620712"/>
            <a:ext cx="22621875" cy="5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ru-RU" sz="8000" b="1" dirty="0">
                <a:solidFill>
                  <a:srgbClr val="004D44"/>
                </a:solidFill>
              </a:rPr>
              <a:t>Ключові висновки НІЛ Ірландії 2022 року</a:t>
            </a:r>
            <a:endParaRPr lang="en-IE" sz="8000" b="1" dirty="0">
              <a:solidFill>
                <a:srgbClr val="004D44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3780" y="1161323"/>
            <a:ext cx="23813544" cy="110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IE" sz="1050" dirty="0"/>
          </a:p>
          <a:p>
            <a:pPr marL="342900" lvl="0" indent="-342900" algn="just">
              <a:lnSpc>
                <a:spcPct val="114000"/>
              </a:lnSpc>
              <a:spcAft>
                <a:spcPts val="36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en-IE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Національний лісовий фонд продовжує розширюватися і наразі досяг 11,6% від загальної площі країни. Загальна площа лісів збільшилася з 697 842 га у 2006 році до 808 848 га у 2022 році.</a:t>
            </a:r>
            <a:endParaRPr lang="en-IE" sz="44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 algn="just">
              <a:lnSpc>
                <a:spcPct val="114000"/>
              </a:lnSpc>
              <a:spcAft>
                <a:spcPts val="36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Вперше більше половини (411 484 га або 50,9%) лісів перебувають у приватній власності, а 397 364 га (49,1%) - у державній власності. З 2006 року частка приватних лісів зросла на понад 7,9%</a:t>
            </a:r>
            <a:r>
              <a:rPr lang="en-IE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42950" lvl="0" indent="-742950" algn="just">
              <a:lnSpc>
                <a:spcPct val="114000"/>
              </a:lnSpc>
              <a:spcAft>
                <a:spcPts val="36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Лейтрім - графство з найвищим відсотком лісистості (20,1%), а Корк має найбільшу площу лісів (92 471 га</a:t>
            </a:r>
            <a:r>
              <a:rPr lang="en-IE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742950" lvl="0" indent="-742950" algn="just">
              <a:lnSpc>
                <a:spcPct val="114000"/>
              </a:lnSpc>
              <a:spcAft>
                <a:spcPts val="36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Хвойні породи є домінуючими, на них припадає 69,4% площі лісів, тоді як на широколистяні породи припадає 30,6% площі. Частка широколистяних порід у національному лісовому фонді зросла на 5,9% у період з 2006 по 2022 рік</a:t>
            </a:r>
            <a:r>
              <a:rPr lang="en-IE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742950" indent="-742950">
              <a:lnSpc>
                <a:spcPct val="114000"/>
              </a:lnSpc>
              <a:buFont typeface="+mj-lt"/>
              <a:buAutoNum type="arabicPeriod"/>
            </a:pPr>
            <a:r>
              <a:rPr lang="ru-RU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Віковий склад лісового фонду зростає: 39,6% лісового фонду мають вік до 20 років, а 30,4% - від 21 до 30 років</a:t>
            </a:r>
            <a:r>
              <a:rPr lang="en-IE" sz="4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E" sz="4400" dirty="0">
              <a:latin typeface="+mn-lt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40885B8-14D1-4D12-9632-BC392055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4708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02144" y="29463"/>
            <a:ext cx="22621875" cy="15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004D4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Ключові висновки НІЛ Ірландії 2022 року</a:t>
            </a:r>
            <a:endParaRPr kumimoji="0" lang="en-IE" sz="8000" b="1" i="0" u="none" strike="noStrike" kern="1200" cap="none" spc="0" normalizeH="0" baseline="0" noProof="0" dirty="0">
              <a:ln>
                <a:noFill/>
              </a:ln>
              <a:solidFill>
                <a:srgbClr val="004D44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3780" y="1116368"/>
            <a:ext cx="23813544" cy="110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/>
          <a:lstStyle/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IE" sz="1050" dirty="0"/>
          </a:p>
          <a:p>
            <a:pPr marL="742950" lvl="0" indent="-742950" algn="just">
              <a:buFont typeface="+mj-lt"/>
              <a:buAutoNum type="arabicPeriod" startAt="6"/>
            </a:pPr>
            <a:r>
              <a:rPr lang="uk-UA" sz="4400" dirty="0">
                <a:latin typeface="+mn-lt"/>
              </a:rPr>
              <a:t>Загальний об'єм лісів оцінюється в понад 142 млн м³. </a:t>
            </a:r>
            <a:r>
              <a:rPr lang="uk-UA" sz="4400" dirty="0" smtClean="0">
                <a:latin typeface="+mn-lt"/>
              </a:rPr>
              <a:t>Загальний </a:t>
            </a:r>
            <a:r>
              <a:rPr lang="uk-UA" sz="4400" dirty="0">
                <a:latin typeface="+mn-lt"/>
              </a:rPr>
              <a:t>річний приріст </a:t>
            </a:r>
            <a:r>
              <a:rPr lang="uk-UA" sz="4400" dirty="0" smtClean="0">
                <a:latin typeface="+mn-lt"/>
              </a:rPr>
              <a:t>в </a:t>
            </a:r>
            <a:r>
              <a:rPr lang="uk-UA" sz="4400" dirty="0">
                <a:latin typeface="+mn-lt"/>
              </a:rPr>
              <a:t>період з 2017 по 2022 рік становив 10 млн м³ на рік, тоді як </a:t>
            </a:r>
            <a:r>
              <a:rPr lang="uk-UA" sz="4400" dirty="0" smtClean="0">
                <a:latin typeface="+mn-lt"/>
              </a:rPr>
              <a:t>середньорічний </a:t>
            </a:r>
            <a:r>
              <a:rPr lang="uk-UA" sz="4400" dirty="0">
                <a:latin typeface="+mn-lt"/>
              </a:rPr>
              <a:t>об'єм </a:t>
            </a:r>
            <a:r>
              <a:rPr lang="uk-UA" sz="4400" dirty="0" smtClean="0">
                <a:latin typeface="+mn-lt"/>
              </a:rPr>
              <a:t>вирубки запасів </a:t>
            </a:r>
            <a:r>
              <a:rPr lang="uk-UA" sz="4400" dirty="0" err="1" smtClean="0">
                <a:latin typeface="+mn-lt"/>
              </a:rPr>
              <a:t>деревостанів</a:t>
            </a:r>
            <a:r>
              <a:rPr lang="uk-UA" sz="4400" dirty="0" smtClean="0">
                <a:latin typeface="+mn-lt"/>
              </a:rPr>
              <a:t> </a:t>
            </a:r>
            <a:r>
              <a:rPr lang="uk-UA" sz="4400" dirty="0">
                <a:latin typeface="+mn-lt"/>
              </a:rPr>
              <a:t>протягом цього </a:t>
            </a:r>
            <a:r>
              <a:rPr lang="uk-UA" sz="4400" dirty="0" smtClean="0">
                <a:latin typeface="+mn-lt"/>
              </a:rPr>
              <a:t>періоду становив </a:t>
            </a:r>
            <a:r>
              <a:rPr lang="uk-UA" sz="4400" dirty="0">
                <a:latin typeface="+mn-lt"/>
              </a:rPr>
              <a:t>4,1 млн м³ на рік</a:t>
            </a:r>
            <a:r>
              <a:rPr lang="en-IE" sz="4400" dirty="0">
                <a:latin typeface="+mn-lt"/>
              </a:rPr>
              <a:t>. </a:t>
            </a:r>
          </a:p>
          <a:p>
            <a:pPr marL="742950" lvl="0" indent="-742950" algn="just">
              <a:buFont typeface="+mj-lt"/>
              <a:buAutoNum type="arabicPeriod" startAt="6"/>
            </a:pPr>
            <a:endParaRPr lang="en-IE" sz="3600" dirty="0">
              <a:latin typeface="+mn-lt"/>
            </a:endParaRPr>
          </a:p>
          <a:p>
            <a:pPr marL="742950" lvl="0" indent="-742950" algn="just">
              <a:buFont typeface="+mj-lt"/>
              <a:buAutoNum type="arabicPeriod" startAt="7"/>
            </a:pPr>
            <a:r>
              <a:rPr lang="ru-RU" sz="4400" dirty="0">
                <a:latin typeface="+mn-lt"/>
              </a:rPr>
              <a:t>З 2017 року вперше </a:t>
            </a:r>
            <a:r>
              <a:rPr lang="ru-RU" sz="4400" dirty="0" err="1">
                <a:latin typeface="+mn-lt"/>
              </a:rPr>
              <a:t>було</a:t>
            </a:r>
            <a:r>
              <a:rPr lang="ru-RU" sz="4400" dirty="0">
                <a:latin typeface="+mn-lt"/>
              </a:rPr>
              <a:t> </a:t>
            </a:r>
            <a:r>
              <a:rPr lang="ru-RU" sz="4400" dirty="0" err="1" smtClean="0">
                <a:latin typeface="+mn-lt"/>
              </a:rPr>
              <a:t>проріджено</a:t>
            </a:r>
            <a:r>
              <a:rPr lang="ru-RU" sz="4400" dirty="0" smtClean="0">
                <a:latin typeface="+mn-lt"/>
              </a:rPr>
              <a:t> (</a:t>
            </a:r>
            <a:r>
              <a:rPr lang="ru-RU" sz="4400" dirty="0" err="1" smtClean="0">
                <a:latin typeface="+mn-lt"/>
              </a:rPr>
              <a:t>проведені</a:t>
            </a:r>
            <a:r>
              <a:rPr lang="ru-RU" sz="4400" dirty="0" smtClean="0">
                <a:latin typeface="+mn-lt"/>
              </a:rPr>
              <a:t> рубки догляду) </a:t>
            </a:r>
            <a:r>
              <a:rPr lang="ru-RU" sz="4400" dirty="0">
                <a:latin typeface="+mn-lt"/>
              </a:rPr>
              <a:t>39 640 га лісів, що є позитивним для мобілізації деревини</a:t>
            </a:r>
            <a:r>
              <a:rPr lang="en-IE" sz="4400" dirty="0">
                <a:latin typeface="+mn-lt"/>
              </a:rPr>
              <a:t>.</a:t>
            </a:r>
          </a:p>
          <a:p>
            <a:pPr lvl="0" algn="just"/>
            <a:endParaRPr lang="en-IE" sz="3600" dirty="0">
              <a:latin typeface="+mn-lt"/>
            </a:endParaRPr>
          </a:p>
          <a:p>
            <a:pPr marL="742950" lvl="0" indent="-742950" algn="just">
              <a:buFont typeface="+mj-lt"/>
              <a:buAutoNum type="arabicPeriod" startAt="8"/>
            </a:pPr>
            <a:r>
              <a:rPr lang="uk-UA" sz="4400" dirty="0">
                <a:latin typeface="+mn-lt"/>
              </a:rPr>
              <a:t>Ліси відіграють важливу роль у пом'якшенні наслідків зміни клімату, поглинаючи та зберігаючи атмосферний вуглекислий газ. Результати показують, що національний лісовий фонд є важливим поглиначем вуглецю - 323,5 мільйона тонн вуглецю</a:t>
            </a:r>
            <a:r>
              <a:rPr lang="en-IE" sz="4400" dirty="0">
                <a:latin typeface="+mn-lt"/>
              </a:rPr>
              <a:t>.</a:t>
            </a:r>
          </a:p>
          <a:p>
            <a:pPr lvl="0" algn="just"/>
            <a:endParaRPr lang="en-IE" sz="3600" dirty="0">
              <a:latin typeface="+mn-lt"/>
            </a:endParaRPr>
          </a:p>
          <a:p>
            <a:pPr marL="742950" lvl="0" indent="-742950" algn="just">
              <a:buFont typeface="+mj-lt"/>
              <a:buAutoNum type="arabicPeriod" startAt="9"/>
            </a:pPr>
            <a:r>
              <a:rPr lang="uk-UA" sz="4400" dirty="0">
                <a:latin typeface="+mn-lt"/>
              </a:rPr>
              <a:t>Ірландські ліси є багатим ресурсом біорізноманіття, забезпечуючи важливе і багате середовище існування для багатьох видів недеревних рослин і лишайників, які часто зустрічаються на території лісових масивів. Майже третина ірландських лісів налічує чотири або більше видів дерев. Крім того, в лісах присутня велика кількість сухостою - 10,2 млн м³ </a:t>
            </a:r>
            <a:r>
              <a:rPr lang="en-IE" sz="4400" dirty="0">
                <a:latin typeface="+mn-lt"/>
              </a:rPr>
              <a:t>.</a:t>
            </a:r>
          </a:p>
          <a:p>
            <a:pPr lvl="0" algn="just"/>
            <a:endParaRPr lang="en-IE" sz="3600" dirty="0">
              <a:latin typeface="+mn-lt"/>
            </a:endParaRPr>
          </a:p>
          <a:p>
            <a:pPr marL="742950" lvl="0" indent="-742950" algn="just">
              <a:buFont typeface="+mj-lt"/>
              <a:buAutoNum type="arabicPeriod" startAt="10"/>
            </a:pPr>
            <a:r>
              <a:rPr lang="ru-RU" sz="4400" dirty="0">
                <a:latin typeface="+mn-lt"/>
              </a:rPr>
              <a:t>Загалом, лісовий масив виглядає здоровим, з відсутністю або низьким ступенем пошкодження</a:t>
            </a:r>
            <a:r>
              <a:rPr lang="en-IE" sz="4400" dirty="0">
                <a:latin typeface="+mn-lt"/>
              </a:rPr>
              <a:t>.  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58952E3-BC2B-21B7-E91D-9930B5BF2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165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86300" y="5191176"/>
            <a:ext cx="14363700" cy="141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0" normalizeH="0" baseline="0" noProof="0" dirty="0">
                <a:ln>
                  <a:noFill/>
                </a:ln>
                <a:solidFill>
                  <a:srgbClr val="004D4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Висновки</a:t>
            </a:r>
            <a:endParaRPr kumimoji="0" lang="en-IE" sz="8000" b="1" i="0" u="none" strike="noStrike" kern="1200" cap="none" spc="0" normalizeH="0" baseline="0" noProof="0" dirty="0">
              <a:ln>
                <a:noFill/>
              </a:ln>
              <a:solidFill>
                <a:srgbClr val="004D44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E340D5-07D1-DDA4-B687-5455E8486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083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954024-3B69-E1B5-D78C-A19D1C611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391" y="76458"/>
            <a:ext cx="10121461" cy="14121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000" b="1" dirty="0">
                <a:solidFill>
                  <a:srgbClr val="004D44"/>
                </a:solidFill>
              </a:rPr>
              <a:t>Підсумки</a:t>
            </a:r>
            <a:endParaRPr lang="en-IE" sz="8000" b="1" dirty="0">
              <a:solidFill>
                <a:srgbClr val="004D4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2C4FF-9197-9DB5-AE5A-DC3BC57AA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80" y="1322971"/>
            <a:ext cx="23776370" cy="11342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217709" tIns="108855" rIns="217709" bIns="108855"/>
          <a:lstStyle/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5400" dirty="0"/>
              <a:t>Ірландська НІЛ фіксує різноманітну інформацію про ліси Ірландії для моніторингу змін у часі, яка з часом стає все більш цінною, оскільки завершуються додаткові цикли</a:t>
            </a:r>
            <a:r>
              <a:rPr lang="en-IE" sz="5400" dirty="0"/>
              <a:t>.</a:t>
            </a:r>
            <a:r>
              <a:rPr lang="en-IE" sz="6000" dirty="0"/>
              <a:t> </a:t>
            </a:r>
          </a:p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5400" dirty="0"/>
              <a:t>Результати супроводжуються інформацією про похибку вибірки</a:t>
            </a:r>
            <a:r>
              <a:rPr lang="en-IE" sz="5400" dirty="0"/>
              <a:t>.</a:t>
            </a:r>
          </a:p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5400" dirty="0"/>
              <a:t>Інформація сприяє широкому спектру діяльності</a:t>
            </a:r>
            <a:r>
              <a:rPr lang="en-IE" sz="5400" dirty="0"/>
              <a:t>:</a:t>
            </a:r>
          </a:p>
          <a:p>
            <a:pPr marL="2686050" lvl="4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Національна та міжнародна звітність.</a:t>
            </a:r>
          </a:p>
          <a:p>
            <a:pPr marL="2686050" lvl="4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Цінна і точна інформація для лісового сектору.</a:t>
            </a:r>
          </a:p>
          <a:p>
            <a:pPr marL="2686050" lvl="4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Інформування при розробці лісової політики.</a:t>
            </a:r>
          </a:p>
          <a:p>
            <a:pPr marL="2686050" lvl="4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Джерело даних для лісових дослідницьких </a:t>
            </a:r>
            <a:r>
              <a:rPr lang="uk-UA" sz="4800" dirty="0" err="1"/>
              <a:t>проєктів</a:t>
            </a:r>
            <a:r>
              <a:rPr lang="uk-UA" sz="4800" dirty="0" smtClean="0"/>
              <a:t>.</a:t>
            </a:r>
            <a:endParaRPr lang="en-IE" sz="4800" dirty="0"/>
          </a:p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857250" indent="-85725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sz="4800" dirty="0"/>
              <a:t>Програмне забезпечення </a:t>
            </a:r>
            <a:r>
              <a:rPr lang="en-IE" sz="4800" dirty="0"/>
              <a:t>Field-Map </a:t>
            </a:r>
            <a:r>
              <a:rPr lang="uk-UA" sz="4800" dirty="0"/>
              <a:t>та експертиза, надана </a:t>
            </a:r>
            <a:r>
              <a:rPr lang="en-IE" sz="4800" dirty="0" err="1"/>
              <a:t>Ifer</a:t>
            </a:r>
            <a:r>
              <a:rPr lang="en-IE" sz="4800" dirty="0"/>
              <a:t>, </a:t>
            </a:r>
            <a:r>
              <a:rPr lang="uk-UA" sz="4800" dirty="0"/>
              <a:t>зробили значний внесок в успіх Ірландської НІЛ.</a:t>
            </a:r>
            <a:r>
              <a:rPr lang="en-IE" sz="48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B3224-239D-D1F7-8F95-820B68A60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FEDFC8F9-0993-739A-0A4D-157A30FF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4047292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400" y="4540470"/>
            <a:ext cx="18897600" cy="3850892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300" dirty="0"/>
              <a:t>Дякую</a:t>
            </a:r>
            <a:r>
              <a:rPr lang="en-IE" sz="13300" dirty="0"/>
              <a:t/>
            </a:r>
            <a:br>
              <a:rPr lang="en-IE" sz="13300" dirty="0"/>
            </a:br>
            <a:r>
              <a:rPr lang="en-IE" sz="13300" dirty="0"/>
              <a:t>&amp; </a:t>
            </a:r>
            <a:r>
              <a:rPr lang="uk-UA" sz="13300" dirty="0"/>
              <a:t>Ваші запитання</a:t>
            </a:r>
            <a:r>
              <a:rPr lang="en-IE" sz="13300" dirty="0"/>
              <a:t>?</a:t>
            </a:r>
            <a:endParaRPr lang="en-US" dirty="0"/>
          </a:p>
        </p:txBody>
      </p:sp>
      <p:sp>
        <p:nvSpPr>
          <p:cNvPr id="29699" name="Text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3708400" y="9482138"/>
            <a:ext cx="18897600" cy="3680969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6000" b="1" dirty="0">
                <a:ea typeface="Open Sans"/>
                <a:cs typeface="Open Sans"/>
              </a:rPr>
              <a:t>Email: </a:t>
            </a:r>
            <a:r>
              <a:rPr lang="en-US" altLang="en-US" sz="6000" b="1" dirty="0">
                <a:ea typeface="Open Sans"/>
                <a:cs typeface="Open Sans"/>
                <a:hlinkClick r:id="rId3"/>
              </a:rPr>
              <a:t>johnj.redmond@agriculture.gov.ie</a:t>
            </a:r>
            <a:endParaRPr lang="en-US" altLang="en-US" sz="6000" b="1" dirty="0">
              <a:ea typeface="Open Sans"/>
              <a:cs typeface="Open Sans"/>
            </a:endParaRPr>
          </a:p>
          <a:p>
            <a:pPr marL="0" indent="0" eaLnBrk="1" hangingPunct="1">
              <a:buNone/>
            </a:pPr>
            <a:endParaRPr lang="en-US" altLang="en-US" sz="1200" b="1" dirty="0">
              <a:ea typeface="Open Sans"/>
              <a:cs typeface="Open Sans"/>
            </a:endParaRPr>
          </a:p>
          <a:p>
            <a:pPr marL="0" indent="0" eaLnBrk="1" hangingPunct="1">
              <a:buNone/>
            </a:pPr>
            <a:r>
              <a:rPr lang="en-US" altLang="en-US" sz="6000" b="1" dirty="0">
                <a:ea typeface="Open Sans"/>
                <a:cs typeface="Open Sans"/>
              </a:rPr>
              <a:t> Website: </a:t>
            </a:r>
            <a:r>
              <a:rPr lang="en-US" altLang="en-US" sz="6000" b="1" dirty="0">
                <a:ea typeface="Open Sans"/>
                <a:cs typeface="Open Sans"/>
                <a:hlinkClick r:id="rId4"/>
              </a:rPr>
              <a:t>Ireland’s National Forest Inventory</a:t>
            </a:r>
            <a:endParaRPr lang="en-US" altLang="en-US" sz="6000" b="1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11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70BBC-E757-B8AD-F149-8534FC2A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063" y="506730"/>
            <a:ext cx="10081260" cy="12702540"/>
          </a:xfrm>
          <a:prstGeom prst="rect">
            <a:avLst/>
          </a:prstGeom>
        </p:spPr>
      </p:pic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76" y="2490952"/>
            <a:ext cx="19383557" cy="9839657"/>
          </a:xfrm>
        </p:spPr>
        <p:txBody>
          <a:bodyPr>
            <a:noAutofit/>
          </a:bodyPr>
          <a:lstStyle/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en-GB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11.6 % </a:t>
            </a:r>
            <a:r>
              <a:rPr lang="uk-UA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лісовий покрив </a:t>
            </a:r>
            <a:r>
              <a:rPr lang="en-GB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IE" sz="66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808,848 </a:t>
            </a:r>
            <a:r>
              <a:rPr lang="uk-UA" sz="66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г</a:t>
            </a:r>
            <a:r>
              <a:rPr lang="en-IE" sz="66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a)</a:t>
            </a:r>
            <a:r>
              <a:rPr lang="en-GB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endParaRPr lang="en-GB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en-GB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51% </a:t>
            </a:r>
            <a:r>
              <a:rPr lang="uk-UA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приватне</a:t>
            </a:r>
            <a:r>
              <a:rPr lang="en-GB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49% </a:t>
            </a:r>
            <a:r>
              <a:rPr lang="uk-UA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державне</a:t>
            </a:r>
            <a:endParaRPr lang="en-GB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uk-UA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Близьк</a:t>
            </a:r>
            <a:r>
              <a:rPr lang="uk-UA" alt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IE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24,000 </a:t>
            </a:r>
            <a:r>
              <a:rPr lang="uk-UA" alt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власників</a:t>
            </a:r>
            <a:r>
              <a:rPr lang="en-IE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(85% </a:t>
            </a:r>
            <a:r>
              <a:rPr lang="uk-UA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фермери</a:t>
            </a:r>
            <a:r>
              <a:rPr lang="en-IE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en-IE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9,400 </a:t>
            </a:r>
            <a:r>
              <a:rPr lang="ru-RU" altLang="en-US" sz="6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робочих місць (переважно в сільській місцевості)</a:t>
            </a: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Лісовий сектор вартістю понад 2 мільярди євро</a:t>
            </a:r>
            <a:endParaRPr lang="en-IE" altLang="en-US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16468964" cy="2611422"/>
          </a:xfrm>
          <a:noFill/>
        </p:spPr>
        <p:txBody>
          <a:bodyPr/>
          <a:lstStyle/>
          <a:p>
            <a:pPr algn="l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Лісове господарство Ірландії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CB31349-6B25-6965-0B10-7F27A8DCD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241F5100-25E7-3058-59B0-41419823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91201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245589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4604938" y="74147"/>
            <a:ext cx="15174124" cy="1536476"/>
          </a:xfrm>
          <a:noFill/>
        </p:spPr>
        <p:txBody>
          <a:bodyPr/>
          <a:lstStyle/>
          <a:p>
            <a:pPr algn="l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Розвиток лісового покриву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78DC88-A440-9855-4801-0DA2C624E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C939DDB6-A484-8826-F607-26E5CBE4B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grpSp>
        <p:nvGrpSpPr>
          <p:cNvPr id="10" name="Групувати 9"/>
          <p:cNvGrpSpPr/>
          <p:nvPr/>
        </p:nvGrpSpPr>
        <p:grpSpPr>
          <a:xfrm>
            <a:off x="2124761" y="1393036"/>
            <a:ext cx="16907541" cy="11045185"/>
            <a:chOff x="2124761" y="1393036"/>
            <a:chExt cx="16907541" cy="11045185"/>
          </a:xfrm>
        </p:grpSpPr>
        <p:grpSp>
          <p:nvGrpSpPr>
            <p:cNvPr id="5" name="Групувати 4"/>
            <p:cNvGrpSpPr/>
            <p:nvPr/>
          </p:nvGrpSpPr>
          <p:grpSpPr>
            <a:xfrm>
              <a:off x="2124761" y="1393036"/>
              <a:ext cx="16907541" cy="11045185"/>
              <a:chOff x="2871521" y="1834996"/>
              <a:chExt cx="16907541" cy="1104518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1521" y="1834996"/>
                <a:ext cx="16907541" cy="11045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 rot="16200000">
                <a:off x="1422401" y="6756400"/>
                <a:ext cx="38911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uk-UA" sz="1800" b="1" dirty="0" smtClean="0"/>
                  <a:t>Площа щорічного заліснення, га</a:t>
                </a:r>
                <a:endParaRPr lang="uk-UA" sz="18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0">
                <a:off x="16589433" y="6739864"/>
                <a:ext cx="569437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uk-UA" sz="1800" b="1" dirty="0" smtClean="0"/>
                  <a:t>Площа заліснення з наростаючим підсумком, га</a:t>
                </a:r>
                <a:endParaRPr lang="uk-UA" sz="1800" b="1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903720" y="11946374"/>
              <a:ext cx="11372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800" dirty="0" smtClean="0"/>
                <a:t>Приватні</a:t>
              </a:r>
              <a:endParaRPr lang="uk-UA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68209" y="11914108"/>
              <a:ext cx="1076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800" dirty="0" smtClean="0"/>
                <a:t>Публічні</a:t>
              </a:r>
              <a:endParaRPr lang="uk-UA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84531" y="11912322"/>
              <a:ext cx="30714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800" dirty="0" smtClean="0"/>
                <a:t>Кумулятивне заліснення    </a:t>
              </a:r>
              <a:endParaRPr lang="uk-UA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523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42925" y="1266507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67400" y="5191176"/>
            <a:ext cx="12839700" cy="250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709" tIns="108855" rIns="217709" bIns="108855" anchor="ctr"/>
          <a:lstStyle/>
          <a:p>
            <a:pPr algn="ctr"/>
            <a:r>
              <a:rPr lang="uk-UA" sz="8800" b="1" dirty="0">
                <a:solidFill>
                  <a:srgbClr val="004D44"/>
                </a:solidFill>
              </a:rPr>
              <a:t>Дизайн НІЛ Ірландії</a:t>
            </a:r>
            <a:endParaRPr lang="en-IE" sz="8800" b="1" dirty="0">
              <a:solidFill>
                <a:srgbClr val="004D4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1DE18E-52EA-B4D6-007F-3FD24EDCB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80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78" y="1439694"/>
            <a:ext cx="23849672" cy="10890915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6000" dirty="0"/>
              <a:t>НІЛ - </a:t>
            </a:r>
            <a:r>
              <a:rPr lang="ru-RU" altLang="en-US" sz="6000" dirty="0" err="1"/>
              <a:t>це</a:t>
            </a:r>
            <a:r>
              <a:rPr lang="ru-RU" altLang="en-US" sz="6000" dirty="0"/>
              <a:t> </a:t>
            </a:r>
            <a:r>
              <a:rPr lang="ru-RU" altLang="en-US" sz="6000" dirty="0" err="1" smtClean="0"/>
              <a:t>обстеження</a:t>
            </a:r>
            <a:r>
              <a:rPr lang="ru-RU" altLang="en-US" sz="6000" dirty="0" smtClean="0"/>
              <a:t> </a:t>
            </a:r>
            <a:r>
              <a:rPr lang="ru-RU" altLang="en-US" sz="6000" dirty="0"/>
              <a:t>для моніторингу всіх лісів у межах держави</a:t>
            </a:r>
            <a:r>
              <a:rPr lang="en-GB" altLang="en-US" sz="6000" dirty="0"/>
              <a:t>. </a:t>
            </a:r>
          </a:p>
          <a:p>
            <a:endParaRPr lang="en-GB" altLang="en-US" sz="2000" dirty="0"/>
          </a:p>
          <a:p>
            <a:pPr>
              <a:buNone/>
            </a:pPr>
            <a:r>
              <a:rPr lang="uk-UA" altLang="en-US" sz="6000" b="1" dirty="0"/>
              <a:t>Мета</a:t>
            </a:r>
            <a:r>
              <a:rPr lang="en-GB" altLang="en-US" sz="6000" b="1" dirty="0"/>
              <a:t>: </a:t>
            </a:r>
            <a:r>
              <a:rPr lang="ru-RU" altLang="en-US" sz="6000" dirty="0"/>
              <a:t>Своєчасна, точна та відтворювана з часом оцінка поточної площі, стану та складу лісів</a:t>
            </a:r>
            <a:r>
              <a:rPr lang="en-GB" altLang="en-US" sz="6000" dirty="0"/>
              <a:t>.</a:t>
            </a:r>
          </a:p>
          <a:p>
            <a:pPr marL="0" indent="0" algn="just">
              <a:buNone/>
            </a:pPr>
            <a:endParaRPr lang="en-IE" sz="2000" dirty="0"/>
          </a:p>
          <a:p>
            <a:pPr marL="0" indent="0" algn="just">
              <a:buNone/>
            </a:pPr>
            <a:r>
              <a:rPr lang="uk-UA" altLang="en-US" sz="6000" b="1" dirty="0"/>
              <a:t>Зібрана інформація</a:t>
            </a:r>
            <a:r>
              <a:rPr lang="en-IE" altLang="en-US" sz="6000" b="1" dirty="0"/>
              <a:t>: </a:t>
            </a:r>
            <a:r>
              <a:rPr lang="ru-RU" sz="6000" dirty="0"/>
              <a:t>НІЛ надає широкий спектр інформації, що описує національний лісовий фонд, зокрема щодо</a:t>
            </a:r>
            <a:r>
              <a:rPr lang="en-IE" sz="6000" dirty="0"/>
              <a:t>:</a:t>
            </a:r>
          </a:p>
          <a:p>
            <a:pPr marL="0" lvl="0" indent="0">
              <a:buNone/>
            </a:pPr>
            <a:r>
              <a:rPr lang="en-IE" sz="6000" dirty="0"/>
              <a:t>	- </a:t>
            </a:r>
            <a:r>
              <a:rPr lang="uk-UA" sz="6000" dirty="0"/>
              <a:t>Площі лісів</a:t>
            </a:r>
            <a:r>
              <a:rPr lang="en-IE" sz="6000" dirty="0"/>
              <a:t>	- </a:t>
            </a:r>
            <a:r>
              <a:rPr lang="uk-UA" sz="6000" dirty="0"/>
              <a:t>Порід дерев</a:t>
            </a:r>
            <a:r>
              <a:rPr lang="en-IE" sz="6000" dirty="0"/>
              <a:t>	 	- </a:t>
            </a:r>
            <a:r>
              <a:rPr lang="uk-UA" sz="6000" dirty="0"/>
              <a:t>Обсяг деревини</a:t>
            </a:r>
            <a:r>
              <a:rPr lang="en-IE" sz="6000" dirty="0"/>
              <a:t>		- </a:t>
            </a:r>
            <a:r>
              <a:rPr lang="uk-UA" sz="6000" dirty="0"/>
              <a:t>Заготівля</a:t>
            </a:r>
            <a:r>
              <a:rPr lang="en-IE" sz="6000" dirty="0"/>
              <a:t>			- </a:t>
            </a:r>
            <a:r>
              <a:rPr lang="uk-UA" sz="6000" dirty="0"/>
              <a:t>Приріст</a:t>
            </a:r>
            <a:r>
              <a:rPr lang="en-IE" sz="6000" dirty="0"/>
              <a:t>		-</a:t>
            </a:r>
            <a:r>
              <a:rPr lang="uk-UA" sz="6000" dirty="0"/>
              <a:t>Запаси вуглецю </a:t>
            </a:r>
            <a:r>
              <a:rPr lang="en-IE" sz="6000" dirty="0"/>
              <a:t>	- </a:t>
            </a:r>
            <a:r>
              <a:rPr lang="uk-UA" sz="6000" dirty="0"/>
              <a:t>Біорізноманіття лісів</a:t>
            </a:r>
            <a:r>
              <a:rPr lang="en-IE" sz="6000" dirty="0"/>
              <a:t>	- </a:t>
            </a:r>
            <a:r>
              <a:rPr lang="uk-UA" sz="6000" dirty="0"/>
              <a:t>Здоров'я лісів</a:t>
            </a:r>
            <a:endParaRPr lang="en-IE" sz="6000" dirty="0"/>
          </a:p>
          <a:p>
            <a:pPr marL="0" indent="0" algn="just">
              <a:buNone/>
            </a:pPr>
            <a:endParaRPr lang="en-IE" sz="3200" dirty="0"/>
          </a:p>
          <a:p>
            <a:pPr marL="0" indent="0" algn="just">
              <a:buNone/>
            </a:pPr>
            <a:r>
              <a:rPr lang="uk-UA" altLang="en-US" sz="6000" b="1" dirty="0"/>
              <a:t>Для чого використовується інформація</a:t>
            </a:r>
            <a:r>
              <a:rPr lang="en-IE" altLang="en-US" sz="6000" b="1" dirty="0"/>
              <a:t>: </a:t>
            </a:r>
            <a:r>
              <a:rPr lang="uk-UA" sz="6000" dirty="0"/>
              <a:t>Національні та міжнародні процеси звітності. Для розробки лісової політики.</a:t>
            </a:r>
            <a:r>
              <a:rPr lang="en-IE" sz="6000" dirty="0"/>
              <a:t> </a:t>
            </a:r>
            <a:endParaRPr lang="en-IE" altLang="en-US" sz="6000" dirty="0"/>
          </a:p>
        </p:txBody>
      </p:sp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19" y="89248"/>
            <a:ext cx="23009087" cy="1525543"/>
          </a:xfrm>
          <a:noFill/>
        </p:spPr>
        <p:txBody>
          <a:bodyPr/>
          <a:lstStyle/>
          <a:p>
            <a:pPr algn="ctr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Що таке НІЛ</a:t>
            </a:r>
            <a:r>
              <a:rPr lang="en-IE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2925" y="12950825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0570830-D523-1C72-6D62-1ECB659C3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28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22977556" cy="2054862"/>
          </a:xfrm>
          <a:noFill/>
        </p:spPr>
        <p:txBody>
          <a:bodyPr/>
          <a:lstStyle/>
          <a:p>
            <a:pPr algn="ctr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Міжнародні зобов'язання щодо звітності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F255C-8B68-B6B2-C714-25F10C02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4" y="2250435"/>
            <a:ext cx="7648998" cy="10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64756-307A-5EFB-9F43-2FB77C4B2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32" y="2250435"/>
            <a:ext cx="7641964" cy="10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F5FCB-FF6F-0269-9703-D55B4B7D4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5700" y="2261068"/>
            <a:ext cx="7537123" cy="10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954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 descr="gr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3307" b="5185"/>
          <a:stretch>
            <a:fillRect/>
          </a:stretch>
        </p:blipFill>
        <p:spPr bwMode="auto">
          <a:xfrm>
            <a:off x="15101311" y="894944"/>
            <a:ext cx="9124667" cy="1173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77" y="2082392"/>
            <a:ext cx="16677019" cy="2859259"/>
          </a:xfrm>
        </p:spPr>
        <p:txBody>
          <a:bodyPr>
            <a:normAutofit/>
          </a:bodyPr>
          <a:lstStyle/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ru-RU" altLang="en-US" sz="6000" dirty="0" err="1">
                <a:solidFill>
                  <a:schemeClr val="tx1"/>
                </a:solidFill>
              </a:rPr>
              <a:t>статистичне</a:t>
            </a:r>
            <a:r>
              <a:rPr lang="ru-RU" altLang="en-US" sz="6000" dirty="0">
                <a:solidFill>
                  <a:schemeClr val="tx1"/>
                </a:solidFill>
              </a:rPr>
              <a:t> </a:t>
            </a:r>
            <a:r>
              <a:rPr lang="ru-RU" altLang="en-US" sz="6000" dirty="0" err="1" smtClean="0">
                <a:solidFill>
                  <a:schemeClr val="tx1"/>
                </a:solidFill>
              </a:rPr>
              <a:t>вибіркове</a:t>
            </a:r>
            <a:r>
              <a:rPr lang="ru-RU" altLang="en-US" sz="6000" dirty="0" smtClean="0">
                <a:solidFill>
                  <a:schemeClr val="tx1"/>
                </a:solidFill>
              </a:rPr>
              <a:t> </a:t>
            </a:r>
            <a:r>
              <a:rPr lang="ru-RU" altLang="en-US" sz="6000" dirty="0" err="1" smtClean="0">
                <a:solidFill>
                  <a:schemeClr val="tx1"/>
                </a:solidFill>
              </a:rPr>
              <a:t>обстеження</a:t>
            </a:r>
            <a:r>
              <a:rPr lang="ru-RU" altLang="en-US" sz="6000" dirty="0" smtClean="0">
                <a:solidFill>
                  <a:schemeClr val="tx1"/>
                </a:solidFill>
              </a:rPr>
              <a:t>, </a:t>
            </a:r>
            <a:r>
              <a:rPr lang="ru-RU" altLang="en-US" sz="6000" dirty="0">
                <a:solidFill>
                  <a:schemeClr val="tx1"/>
                </a:solidFill>
              </a:rPr>
              <a:t>сітка 2 км </a:t>
            </a:r>
            <a:endParaRPr lang="en-IE" altLang="en-US" sz="3200" dirty="0">
              <a:solidFill>
                <a:schemeClr val="tx1"/>
              </a:solidFill>
            </a:endParaRPr>
          </a:p>
          <a:p>
            <a:pPr marL="1143000" indent="-1143000" eaLnBrk="1" hangingPunct="1">
              <a:buFont typeface="Arial" panose="020B0604020202020204" pitchFamily="34" charset="0"/>
              <a:buChar char="•"/>
            </a:pPr>
            <a:r>
              <a:rPr lang="ru-RU" altLang="en-US" sz="6000" dirty="0">
                <a:solidFill>
                  <a:schemeClr val="tx1"/>
                </a:solidFill>
              </a:rPr>
              <a:t>17 423 точки, кожна з </a:t>
            </a:r>
            <a:r>
              <a:rPr lang="ru-RU" altLang="en-US" sz="6000" dirty="0" err="1">
                <a:solidFill>
                  <a:schemeClr val="tx1"/>
                </a:solidFill>
              </a:rPr>
              <a:t>яких</a:t>
            </a:r>
            <a:r>
              <a:rPr lang="ru-RU" altLang="en-US" sz="6000" dirty="0">
                <a:solidFill>
                  <a:schemeClr val="tx1"/>
                </a:solidFill>
              </a:rPr>
              <a:t> </a:t>
            </a:r>
            <a:r>
              <a:rPr lang="ru-RU" altLang="en-US" sz="6000" dirty="0" err="1" smtClean="0">
                <a:solidFill>
                  <a:schemeClr val="tx1"/>
                </a:solidFill>
              </a:rPr>
              <a:t>презентує</a:t>
            </a:r>
            <a:r>
              <a:rPr lang="ru-RU" altLang="en-US" sz="6000" dirty="0" smtClean="0">
                <a:solidFill>
                  <a:schemeClr val="tx1"/>
                </a:solidFill>
              </a:rPr>
              <a:t> </a:t>
            </a:r>
            <a:r>
              <a:rPr lang="ru-RU" altLang="en-US" sz="6000" dirty="0">
                <a:solidFill>
                  <a:schemeClr val="tx1"/>
                </a:solidFill>
              </a:rPr>
              <a:t>400 га</a:t>
            </a:r>
            <a:r>
              <a:rPr lang="en-IE" altLang="en-US" sz="6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2532" name="Rectangle 15"/>
          <p:cNvSpPr>
            <a:spLocks noGrp="1" noChangeArrowheads="1"/>
          </p:cNvSpPr>
          <p:nvPr>
            <p:ph type="title"/>
          </p:nvPr>
        </p:nvSpPr>
        <p:spPr>
          <a:xfrm>
            <a:off x="670720" y="89248"/>
            <a:ext cx="13518246" cy="1828782"/>
          </a:xfrm>
          <a:noFill/>
        </p:spPr>
        <p:txBody>
          <a:bodyPr/>
          <a:lstStyle/>
          <a:p>
            <a:pPr algn="l" eaLnBrk="1" hangingPunct="1"/>
            <a:r>
              <a:rPr lang="uk-UA" altLang="en-US" sz="8000" b="1" dirty="0">
                <a:solidFill>
                  <a:srgbClr val="004D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вибірки НІЛ</a:t>
            </a:r>
            <a:endParaRPr lang="en-GB" altLang="en-US" sz="8000" b="1" dirty="0">
              <a:solidFill>
                <a:srgbClr val="004D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7F218EB-3F2B-A54C-7F6B-9DA16C450DAD}"/>
              </a:ext>
            </a:extLst>
          </p:cNvPr>
          <p:cNvSpPr txBox="1">
            <a:spLocks noChangeArrowheads="1"/>
          </p:cNvSpPr>
          <p:nvPr/>
        </p:nvSpPr>
        <p:spPr>
          <a:xfrm>
            <a:off x="1420238" y="5131195"/>
            <a:ext cx="11861259" cy="76459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algn="l" defTabSz="8255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8800" spc="-150">
                <a:solidFill>
                  <a:srgbClr val="5E5E5E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indent="228600" algn="l" defTabSz="8255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6000" spc="-150">
                <a:solidFill>
                  <a:srgbClr val="5E5E5E"/>
                </a:solidFill>
                <a:latin typeface="+mn-lt"/>
                <a:ea typeface="Open Sans"/>
                <a:cs typeface="Open Sans"/>
                <a:sym typeface="Open Sans"/>
              </a:defRPr>
            </a:lvl2pPr>
            <a:lvl3pPr marL="1439863" indent="-857250" algn="l" defTabSz="8255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3BE41"/>
              </a:buClr>
              <a:buFont typeface=".AppleSystemUIFont"/>
              <a:buChar char="—"/>
              <a:defRPr sz="6000" i="1" spc="-150">
                <a:solidFill>
                  <a:srgbClr val="5E5E5E"/>
                </a:solidFill>
                <a:latin typeface="+mn-lt"/>
                <a:ea typeface="Open Sans"/>
                <a:cs typeface="Open Sans"/>
                <a:sym typeface="Open Sans"/>
              </a:defRPr>
            </a:lvl3pPr>
            <a:lvl4pPr marL="2159000" indent="-685800" algn="l" defTabSz="8255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3BE41"/>
              </a:buClr>
              <a:buFont typeface=".AppleSystemUIFont"/>
              <a:buChar char="—"/>
              <a:defRPr sz="4800" spc="-150">
                <a:solidFill>
                  <a:srgbClr val="5E5E5E"/>
                </a:solidFill>
                <a:latin typeface="+mn-lt"/>
                <a:ea typeface="Open Sans"/>
                <a:cs typeface="Open Sans"/>
                <a:sym typeface="Open Sans"/>
              </a:defRPr>
            </a:lvl4pPr>
            <a:lvl5pPr marL="2879725" indent="-685800" algn="l" defTabSz="825500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3BE41"/>
              </a:buClr>
              <a:buFont typeface=".AppleSystemUIFont"/>
              <a:buChar char="–"/>
              <a:defRPr sz="4800" i="1" spc="-150">
                <a:solidFill>
                  <a:srgbClr val="5E5E5E"/>
                </a:solidFill>
                <a:latin typeface="+mn-lt"/>
                <a:ea typeface="Open Sans"/>
                <a:cs typeface="Open Sans"/>
                <a:sym typeface="Open Sans"/>
              </a:defRPr>
            </a:lvl5pPr>
            <a:lvl6pPr marL="0" marR="0" indent="1143000" algn="ctr" defTabSz="82550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300" b="0" i="0" u="none" strike="noStrike" cap="none" spc="-206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1371600" algn="ctr" defTabSz="82550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300" b="0" i="0" u="none" strike="noStrike" cap="none" spc="-206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1600200" algn="ctr" defTabSz="82550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300" b="0" i="0" u="none" strike="noStrike" cap="none" spc="-206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1828800" algn="ctr" defTabSz="82550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300" b="0" i="0" u="none" strike="noStrike" cap="none" spc="-206" baseline="0">
                <a:ln>
                  <a:noFill/>
                </a:ln>
                <a:solidFill>
                  <a:srgbClr val="004E46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eaLnBrk="1" hangingPunct="1"/>
            <a:r>
              <a:rPr lang="uk-UA" altLang="en-US" sz="6000" kern="0" dirty="0">
                <a:solidFill>
                  <a:schemeClr val="tx1"/>
                </a:solidFill>
              </a:rPr>
              <a:t>Випадкове розміщення</a:t>
            </a:r>
            <a:endParaRPr lang="ga-IE" altLang="en-US" sz="6000" kern="0" dirty="0">
              <a:solidFill>
                <a:schemeClr val="tx1"/>
              </a:solidFill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IE" altLang="en-US" sz="3200" kern="0" dirty="0">
              <a:solidFill>
                <a:schemeClr val="tx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CC219EC-C5B2-3C62-70E5-B1CA5119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45" y="6316959"/>
            <a:ext cx="8605317" cy="629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004A44B5-2725-A083-7E9D-E73A7ED24E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8658" t="13115" r="21550" b="13429"/>
          <a:stretch/>
        </p:blipFill>
        <p:spPr bwMode="auto">
          <a:xfrm>
            <a:off x="23161280" y="11815445"/>
            <a:ext cx="1097808" cy="17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D3DC197-7E2B-D759-397D-2233638C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2847957"/>
            <a:ext cx="22586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828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Roinn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altLang="en-US" sz="2200" dirty="0" err="1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Talmhaíochta</a:t>
            </a:r>
            <a:r>
              <a:rPr lang="en-IE" altLang="en-US" sz="2200" dirty="0">
                <a:solidFill>
                  <a:srgbClr val="A391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Bia agus Mara │ Department of Agriculture, Food and the Marine</a:t>
            </a:r>
          </a:p>
        </p:txBody>
      </p:sp>
    </p:spTree>
    <p:extLst>
      <p:ext uri="{BB962C8B-B14F-4D97-AF65-F5344CB8AC3E}">
        <p14:creationId xmlns:p14="http://schemas.microsoft.com/office/powerpoint/2010/main" val="4228625860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griculture_Dept_PPT-Template" id="{51CCF448-E046-4E2A-BED9-B15A3F082F60}" vid="{0FFA82E3-691E-4102-8FD1-F9932DCD242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Hive Document" ma:contentTypeID="0x01010069E366FF22784FC59E3CD917E37BB45200AFFAD850CE343F4491FB79E630156CB9" ma:contentTypeVersion="7" ma:contentTypeDescription="" ma:contentTypeScope="" ma:versionID="d3586f46ccfe5d3e549d40a28bff5d2c">
  <xsd:schema xmlns:xsd="http://www.w3.org/2001/XMLSchema" xmlns:xs="http://www.w3.org/2001/XMLSchema" xmlns:p="http://schemas.microsoft.com/office/2006/metadata/properties" xmlns:ns2="e6c03ef2-ea7d-433c-b7d1-fcb6936a398e" targetNamespace="http://schemas.microsoft.com/office/2006/metadata/properties" ma:root="true" ma:fieldsID="3c41e66e79ec8767d1b54b03269accde" ns2:_="">
    <xsd:import namespace="e6c03ef2-ea7d-433c-b7d1-fcb6936a398e"/>
    <xsd:element name="properties">
      <xsd:complexType>
        <xsd:sequence>
          <xsd:element name="documentManagement">
            <xsd:complexType>
              <xsd:all>
                <xsd:element ref="ns2:Hive_PinnedDo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03ef2-ea7d-433c-b7d1-fcb6936a398e" elementFormDefault="qualified">
    <xsd:import namespace="http://schemas.microsoft.com/office/2006/documentManagement/types"/>
    <xsd:import namespace="http://schemas.microsoft.com/office/infopath/2007/PartnerControls"/>
    <xsd:element name="Hive_PinnedDoc" ma:index="8" nillable="true" ma:displayName="Pinned Document" ma:default="false" ma:internalName="Hive_PinnedDoc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Hive_PinnedDoc xmlns="e6c03ef2-ea7d-433c-b7d1-fcb6936a398e">false</Hive_PinnedDoc>
  </documentManagement>
</p:properties>
</file>

<file path=customXml/itemProps1.xml><?xml version="1.0" encoding="utf-8"?>
<ds:datastoreItem xmlns:ds="http://schemas.openxmlformats.org/officeDocument/2006/customXml" ds:itemID="{EC91CC14-FCC1-4EBE-BBC2-401DB261B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c03ef2-ea7d-433c-b7d1-fcb6936a39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80F2FB-2DB4-4EF1-B7A8-6F53C4C92CC7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6c03ef2-ea7d-433c-b7d1-fcb6936a398e"/>
    <ds:schemaRef ds:uri="http://purl.org/dc/dcmitype/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Agriculture_Dept_PPT-Template</Template>
  <TotalTime>53</TotalTime>
  <Words>2091</Words>
  <Application>Microsoft Office PowerPoint</Application>
  <PresentationFormat>Довільний</PresentationFormat>
  <Paragraphs>287</Paragraphs>
  <Slides>39</Slides>
  <Notes>32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39</vt:i4>
      </vt:variant>
    </vt:vector>
  </HeadingPairs>
  <TitlesOfParts>
    <vt:vector size="53" baseType="lpstr">
      <vt:lpstr>.AppleSystemUIFont</vt:lpstr>
      <vt:lpstr>Arial</vt:lpstr>
      <vt:lpstr>Calibri</vt:lpstr>
      <vt:lpstr>Calibri Light</vt:lpstr>
      <vt:lpstr>Courier New</vt:lpstr>
      <vt:lpstr>Georgia</vt:lpstr>
      <vt:lpstr>Helvetica Neue</vt:lpstr>
      <vt:lpstr>Open Sans</vt:lpstr>
      <vt:lpstr>Open Sans Light</vt:lpstr>
      <vt:lpstr>Tahoma</vt:lpstr>
      <vt:lpstr>Times New Roman</vt:lpstr>
      <vt:lpstr>Wingdings</vt:lpstr>
      <vt:lpstr>Standard</vt:lpstr>
      <vt:lpstr>Office Theme</vt:lpstr>
      <vt:lpstr>Національна   інвентаризація лісів Ірландії  </vt:lpstr>
      <vt:lpstr>Презентація PowerPoint</vt:lpstr>
      <vt:lpstr>Презентація PowerPoint</vt:lpstr>
      <vt:lpstr>Лісове господарство Ірландії</vt:lpstr>
      <vt:lpstr>Розвиток лісового покриву</vt:lpstr>
      <vt:lpstr>Презентація PowerPoint</vt:lpstr>
      <vt:lpstr>Що таке НІЛ?</vt:lpstr>
      <vt:lpstr>Міжнародні зобов'язання щодо звітності</vt:lpstr>
      <vt:lpstr>Структура вибірки НІЛ</vt:lpstr>
      <vt:lpstr>Оцінка типу землекористування</vt:lpstr>
      <vt:lpstr>Презентація PowerPoint</vt:lpstr>
      <vt:lpstr>Презентація PowerPoint</vt:lpstr>
      <vt:lpstr>Програмне забезпечення НІЛ: Field-Map</vt:lpstr>
      <vt:lpstr>Технічне забезпечення НІЛ</vt:lpstr>
      <vt:lpstr>Роль Ifer в інвентаризації лісів Ірландії</vt:lpstr>
      <vt:lpstr>Презентація PowerPoint</vt:lpstr>
      <vt:lpstr>Процес збору польових даних</vt:lpstr>
      <vt:lpstr>Навчання персоналу для збору польових даних</vt:lpstr>
      <vt:lpstr>Презентація PowerPoint</vt:lpstr>
      <vt:lpstr>Дизайн ділянки НІЛ</vt:lpstr>
      <vt:lpstr>Вимірювання дерев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Моделювання приросту</vt:lpstr>
      <vt:lpstr>Презентація PowerPoint</vt:lpstr>
      <vt:lpstr>Презентація PowerPoint</vt:lpstr>
      <vt:lpstr>Презентація PowerPoint</vt:lpstr>
      <vt:lpstr>Огляд результатів НІЛ 2006-2022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&amp; Ваші запитання?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Slide</dc:title>
  <dc:creator>Reilly, Alison</dc:creator>
  <cp:lastModifiedBy>VS</cp:lastModifiedBy>
  <cp:revision>143</cp:revision>
  <cp:lastPrinted>2019-11-22T08:39:56Z</cp:lastPrinted>
  <dcterms:created xsi:type="dcterms:W3CDTF">2018-03-12T16:54:03Z</dcterms:created>
  <dcterms:modified xsi:type="dcterms:W3CDTF">2023-11-28T13:52:56Z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0x01010069E366FF22784FC59E3CD917E37BB45200AFFAD850CE343F4491FB79E630156CB9</vt:lpwstr>
  </property>
</Properties>
</file>