
<file path=[Content_Types].xml><?xml version="1.0" encoding="utf-8"?>
<Types xmlns="http://schemas.openxmlformats.org/package/2006/content-types">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291"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92" r:id="rId24"/>
    <p:sldId id="279" r:id="rId25"/>
    <p:sldId id="280" r:id="rId26"/>
    <p:sldId id="281" r:id="rId27"/>
    <p:sldId id="282" r:id="rId28"/>
    <p:sldId id="283" r:id="rId29"/>
    <p:sldId id="284" r:id="rId30"/>
    <p:sldId id="293" r:id="rId31"/>
    <p:sldId id="294" r:id="rId32"/>
    <p:sldId id="295" r:id="rId33"/>
    <p:sldId id="296" r:id="rId34"/>
    <p:sldId id="298" r:id="rId35"/>
    <p:sldId id="297" r:id="rId36"/>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9" d="100"/>
          <a:sy n="59" d="100"/>
        </p:scale>
        <p:origin x="940" y="5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078D8BDF-61F2-4064-BD3A-957D721D08CE}" type="datetimeFigureOut">
              <a:rPr lang="en-GB" smtClean="0"/>
              <a:t>19/02/2024</a:t>
            </a:fld>
            <a:endParaRPr lang="en-GB"/>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769BF37E-7EC7-449A-BB54-456E9EE8F529}" type="slidenum">
              <a:rPr lang="en-GB" smtClean="0"/>
              <a:t>‹№›</a:t>
            </a:fld>
            <a:endParaRPr lang="en-GB"/>
          </a:p>
        </p:txBody>
      </p:sp>
    </p:spTree>
    <p:extLst>
      <p:ext uri="{BB962C8B-B14F-4D97-AF65-F5344CB8AC3E}">
        <p14:creationId xmlns:p14="http://schemas.microsoft.com/office/powerpoint/2010/main" val="3299966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69BF37E-7EC7-449A-BB54-456E9EE8F529}" type="slidenum">
              <a:rPr lang="en-GB" smtClean="0"/>
              <a:t>1</a:t>
            </a:fld>
            <a:endParaRPr lang="en-GB"/>
          </a:p>
        </p:txBody>
      </p:sp>
    </p:spTree>
    <p:extLst>
      <p:ext uri="{BB962C8B-B14F-4D97-AF65-F5344CB8AC3E}">
        <p14:creationId xmlns:p14="http://schemas.microsoft.com/office/powerpoint/2010/main" val="4080938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69BF37E-7EC7-449A-BB54-456E9EE8F529}" type="slidenum">
              <a:rPr lang="en-GB" smtClean="0"/>
              <a:t>7</a:t>
            </a:fld>
            <a:endParaRPr lang="en-GB"/>
          </a:p>
        </p:txBody>
      </p:sp>
    </p:spTree>
    <p:extLst>
      <p:ext uri="{BB962C8B-B14F-4D97-AF65-F5344CB8AC3E}">
        <p14:creationId xmlns:p14="http://schemas.microsoft.com/office/powerpoint/2010/main" val="2938276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hyperlink" Target="mailto:@9" TargetMode="External"/><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hyperlink" Target="mailto:icascampulung@gmail.com" TargetMode="External"/><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9542780" y="4848796"/>
            <a:ext cx="1040928" cy="228600"/>
          </a:xfrm>
          <a:prstGeom prst="rect">
            <a:avLst/>
          </a:prstGeom>
        </p:spPr>
        <p:txBody>
          <a:bodyPr wrap="square" lIns="0" tIns="11017" rIns="0" bIns="0" rtlCol="0">
            <a:noAutofit/>
          </a:bodyPr>
          <a:lstStyle/>
          <a:p>
            <a:pPr marL="12700">
              <a:lnSpc>
                <a:spcPts val="1735"/>
              </a:lnSpc>
            </a:pPr>
            <a:r>
              <a:rPr lang="uk-UA" sz="1600" dirty="0">
                <a:latin typeface="Arial"/>
                <a:cs typeface="Arial"/>
              </a:rPr>
              <a:t>        Георг</a:t>
            </a:r>
            <a:endParaRPr sz="1600" dirty="0">
              <a:latin typeface="Arial"/>
              <a:cs typeface="Arial"/>
            </a:endParaRPr>
          </a:p>
        </p:txBody>
      </p:sp>
      <p:sp>
        <p:nvSpPr>
          <p:cNvPr id="3" name="object 3"/>
          <p:cNvSpPr txBox="1"/>
          <p:nvPr/>
        </p:nvSpPr>
        <p:spPr>
          <a:xfrm>
            <a:off x="10618724" y="4848796"/>
            <a:ext cx="724139" cy="228600"/>
          </a:xfrm>
          <a:prstGeom prst="rect">
            <a:avLst/>
          </a:prstGeom>
        </p:spPr>
        <p:txBody>
          <a:bodyPr wrap="square" lIns="0" tIns="11017" rIns="0" bIns="0" rtlCol="0">
            <a:noAutofit/>
          </a:bodyPr>
          <a:lstStyle/>
          <a:p>
            <a:pPr marL="12700">
              <a:lnSpc>
                <a:spcPts val="1735"/>
              </a:lnSpc>
            </a:pPr>
            <a:r>
              <a:rPr sz="1600" spc="20" dirty="0">
                <a:latin typeface="Arial"/>
                <a:cs typeface="Arial"/>
              </a:rPr>
              <a:t>M</a:t>
            </a:r>
            <a:r>
              <a:rPr lang="uk-UA" sz="1600" spc="20" dirty="0">
                <a:latin typeface="Arial"/>
                <a:cs typeface="Arial"/>
              </a:rPr>
              <a:t>арін</a:t>
            </a:r>
            <a:endParaRPr sz="1600" dirty="0">
              <a:latin typeface="Arial"/>
              <a:cs typeface="Arial"/>
            </a:endParaRPr>
          </a:p>
        </p:txBody>
      </p:sp>
      <p:sp>
        <p:nvSpPr>
          <p:cNvPr id="2" name="object 2"/>
          <p:cNvSpPr txBox="1"/>
          <p:nvPr/>
        </p:nvSpPr>
        <p:spPr>
          <a:xfrm>
            <a:off x="5339588" y="5862633"/>
            <a:ext cx="1189667" cy="241300"/>
          </a:xfrm>
          <a:prstGeom prst="rect">
            <a:avLst/>
          </a:prstGeom>
        </p:spPr>
        <p:txBody>
          <a:bodyPr wrap="square" lIns="0" tIns="11684" rIns="0" bIns="0" rtlCol="0">
            <a:noAutofit/>
          </a:bodyPr>
          <a:lstStyle/>
          <a:p>
            <a:pPr marL="12700">
              <a:lnSpc>
                <a:spcPts val="1839"/>
              </a:lnSpc>
            </a:pPr>
            <a:r>
              <a:rPr sz="1700" spc="40" dirty="0">
                <a:latin typeface="Arial"/>
                <a:cs typeface="Arial"/>
              </a:rPr>
              <a:t>21</a:t>
            </a:r>
            <a:r>
              <a:rPr sz="1700" spc="40" dirty="0">
                <a:solidFill>
                  <a:srgbClr val="171717"/>
                </a:solidFill>
                <a:latin typeface="Arial"/>
                <a:cs typeface="Arial"/>
              </a:rPr>
              <a:t>.</a:t>
            </a:r>
            <a:r>
              <a:rPr sz="1700" spc="40" dirty="0">
                <a:latin typeface="Arial"/>
                <a:cs typeface="Arial"/>
              </a:rPr>
              <a:t>02.2024</a:t>
            </a:r>
            <a:endParaRPr sz="1700">
              <a:latin typeface="Arial"/>
              <a:cs typeface="Arial"/>
            </a:endParaRPr>
          </a:p>
        </p:txBody>
      </p:sp>
      <p:sp>
        <p:nvSpPr>
          <p:cNvPr id="17" name="TextBox 16">
            <a:extLst>
              <a:ext uri="{FF2B5EF4-FFF2-40B4-BE49-F238E27FC236}">
                <a16:creationId xmlns:a16="http://schemas.microsoft.com/office/drawing/2014/main" id="{A409A762-3343-FF41-1C56-78CCCCF59CAB}"/>
              </a:ext>
            </a:extLst>
          </p:cNvPr>
          <p:cNvSpPr txBox="1"/>
          <p:nvPr/>
        </p:nvSpPr>
        <p:spPr>
          <a:xfrm>
            <a:off x="1295400" y="1600201"/>
            <a:ext cx="10515600" cy="2585323"/>
          </a:xfrm>
          <a:prstGeom prst="rect">
            <a:avLst/>
          </a:prstGeom>
          <a:noFill/>
        </p:spPr>
        <p:txBody>
          <a:bodyPr wrap="square">
            <a:spAutoFit/>
          </a:bodyPr>
          <a:lstStyle/>
          <a:p>
            <a:pPr algn="ctr"/>
            <a:r>
              <a:rPr lang="uk-UA" sz="5400" dirty="0"/>
              <a:t>Збір деревних кернів </a:t>
            </a:r>
            <a:br>
              <a:rPr lang="uk-UA" sz="5400" dirty="0"/>
            </a:br>
            <a:r>
              <a:rPr lang="uk-UA" sz="5400" dirty="0"/>
              <a:t>національної інвентаризації лісів </a:t>
            </a:r>
            <a:br>
              <a:rPr lang="uk-UA" sz="5400" dirty="0"/>
            </a:br>
            <a:r>
              <a:rPr lang="uk-UA" sz="5400" dirty="0"/>
              <a:t>Румунії</a:t>
            </a:r>
            <a:endParaRPr lang="en-GB" sz="5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bject 30"/>
          <p:cNvSpPr/>
          <p:nvPr/>
        </p:nvSpPr>
        <p:spPr>
          <a:xfrm>
            <a:off x="46922" y="0"/>
            <a:ext cx="12192000" cy="6858000"/>
          </a:xfrm>
          <a:prstGeom prst="rect">
            <a:avLst/>
          </a:prstGeom>
          <a:blipFill>
            <a:blip r:embed="rId2" cstate="print"/>
            <a:stretch>
              <a:fillRect/>
            </a:stretch>
          </a:blipFill>
        </p:spPr>
        <p:txBody>
          <a:bodyPr wrap="square" lIns="0" tIns="0" rIns="0" bIns="0" rtlCol="0">
            <a:noAutofit/>
          </a:bodyPr>
          <a:lstStyle/>
          <a:p>
            <a:endParaRPr lang="en-GB" sz="1800" dirty="0">
              <a:effectLst/>
              <a:latin typeface="Times New Roman" panose="02020603050405020304" pitchFamily="18" charset="0"/>
              <a:ea typeface="Times New Roman" panose="02020603050405020304" pitchFamily="18" charset="0"/>
            </a:endParaRPr>
          </a:p>
        </p:txBody>
      </p:sp>
      <p:sp>
        <p:nvSpPr>
          <p:cNvPr id="29" name="object 29"/>
          <p:cNvSpPr txBox="1"/>
          <p:nvPr/>
        </p:nvSpPr>
        <p:spPr>
          <a:xfrm>
            <a:off x="1072129" y="519524"/>
            <a:ext cx="421457" cy="520072"/>
          </a:xfrm>
          <a:prstGeom prst="rect">
            <a:avLst/>
          </a:prstGeom>
        </p:spPr>
        <p:txBody>
          <a:bodyPr wrap="square" lIns="0" tIns="23368" rIns="0" bIns="0" rtlCol="0">
            <a:noAutofit/>
          </a:bodyPr>
          <a:lstStyle/>
          <a:p>
            <a:pPr marL="12700">
              <a:lnSpc>
                <a:spcPts val="3679"/>
              </a:lnSpc>
            </a:pPr>
            <a:r>
              <a:rPr sz="3500" b="1" spc="-161" dirty="0">
                <a:latin typeface="Arial"/>
                <a:cs typeface="Arial"/>
              </a:rPr>
              <a:t>2.</a:t>
            </a:r>
            <a:endParaRPr sz="3500" b="1" dirty="0">
              <a:latin typeface="Arial"/>
              <a:cs typeface="Arial"/>
            </a:endParaRPr>
          </a:p>
        </p:txBody>
      </p:sp>
      <p:sp>
        <p:nvSpPr>
          <p:cNvPr id="23" name="object 23"/>
          <p:cNvSpPr txBox="1"/>
          <p:nvPr/>
        </p:nvSpPr>
        <p:spPr>
          <a:xfrm>
            <a:off x="1517535" y="482999"/>
            <a:ext cx="10627543" cy="296561"/>
          </a:xfrm>
          <a:prstGeom prst="rect">
            <a:avLst/>
          </a:prstGeom>
        </p:spPr>
        <p:txBody>
          <a:bodyPr wrap="square" lIns="0" tIns="23368" rIns="0" bIns="0" rtlCol="0">
            <a:noAutofit/>
          </a:bodyPr>
          <a:lstStyle/>
          <a:p>
            <a:pPr marL="12700">
              <a:lnSpc>
                <a:spcPts val="3779"/>
              </a:lnSpc>
            </a:pPr>
            <a:r>
              <a:rPr lang="uk-UA" sz="3200" b="1" spc="108" dirty="0">
                <a:latin typeface="Arial"/>
                <a:cs typeface="Arial"/>
              </a:rPr>
              <a:t>Збір деревних кернів</a:t>
            </a:r>
            <a:endParaRPr lang="uk-UA" sz="3200" b="1" dirty="0">
              <a:latin typeface="Arial"/>
              <a:cs typeface="Arial"/>
            </a:endParaRPr>
          </a:p>
          <a:p>
            <a:pPr marL="951483" marR="38100">
              <a:lnSpc>
                <a:spcPct val="95825"/>
              </a:lnSpc>
              <a:spcBef>
                <a:spcPts val="1736"/>
              </a:spcBef>
            </a:pPr>
            <a:endParaRPr sz="1100" b="1" dirty="0">
              <a:latin typeface="Arial"/>
              <a:cs typeface="Arial"/>
            </a:endParaRPr>
          </a:p>
          <a:p>
            <a:pPr marL="15747" marR="38100">
              <a:lnSpc>
                <a:spcPts val="850"/>
              </a:lnSpc>
              <a:spcBef>
                <a:spcPts val="42"/>
              </a:spcBef>
            </a:pPr>
            <a:endParaRPr sz="700" b="1" dirty="0">
              <a:latin typeface="Arial"/>
              <a:cs typeface="Arial"/>
            </a:endParaRPr>
          </a:p>
        </p:txBody>
      </p:sp>
      <p:sp>
        <p:nvSpPr>
          <p:cNvPr id="22" name="object 22"/>
          <p:cNvSpPr txBox="1"/>
          <p:nvPr/>
        </p:nvSpPr>
        <p:spPr>
          <a:xfrm>
            <a:off x="5757163" y="1189656"/>
            <a:ext cx="625124" cy="279400"/>
          </a:xfrm>
          <a:prstGeom prst="rect">
            <a:avLst/>
          </a:prstGeom>
        </p:spPr>
        <p:txBody>
          <a:bodyPr wrap="square" lIns="0" tIns="13620" rIns="0" bIns="0" rtlCol="0">
            <a:noAutofit/>
          </a:bodyPr>
          <a:lstStyle/>
          <a:p>
            <a:pPr marL="12700">
              <a:lnSpc>
                <a:spcPts val="2145"/>
              </a:lnSpc>
            </a:pPr>
            <a:endParaRPr sz="2000" dirty="0">
              <a:latin typeface="Arial"/>
              <a:cs typeface="Arial"/>
            </a:endParaRPr>
          </a:p>
        </p:txBody>
      </p:sp>
      <p:sp>
        <p:nvSpPr>
          <p:cNvPr id="21" name="object 21"/>
          <p:cNvSpPr txBox="1"/>
          <p:nvPr/>
        </p:nvSpPr>
        <p:spPr>
          <a:xfrm>
            <a:off x="4910838" y="1189656"/>
            <a:ext cx="7128762" cy="173752"/>
          </a:xfrm>
          <a:prstGeom prst="rect">
            <a:avLst/>
          </a:prstGeom>
        </p:spPr>
        <p:txBody>
          <a:bodyPr wrap="square" lIns="0" tIns="13620" rIns="0" bIns="0" rtlCol="0">
            <a:noAutofit/>
          </a:bodyPr>
          <a:lstStyle/>
          <a:p>
            <a:pPr marL="12700">
              <a:lnSpc>
                <a:spcPts val="2145"/>
              </a:lnSpc>
            </a:pPr>
            <a:r>
              <a:rPr lang="uk-UA" sz="2000" dirty="0">
                <a:latin typeface="Arial"/>
                <a:cs typeface="Arial"/>
              </a:rPr>
              <a:t>Жорсткий пластиковий кейс                   </a:t>
            </a:r>
            <a:r>
              <a:rPr lang="uk-UA" sz="2000" spc="-34" dirty="0">
                <a:latin typeface="Arial"/>
                <a:cs typeface="Arial"/>
              </a:rPr>
              <a:t>Польовий файл</a:t>
            </a:r>
            <a:endParaRPr lang="uk-UA" sz="2000" dirty="0">
              <a:latin typeface="Arial"/>
              <a:cs typeface="Arial"/>
            </a:endParaRPr>
          </a:p>
          <a:p>
            <a:pPr marL="12700">
              <a:lnSpc>
                <a:spcPts val="2145"/>
              </a:lnSpc>
            </a:pPr>
            <a:endParaRPr sz="2000" dirty="0">
              <a:latin typeface="Arial"/>
              <a:cs typeface="Arial"/>
            </a:endParaRPr>
          </a:p>
        </p:txBody>
      </p:sp>
      <p:sp>
        <p:nvSpPr>
          <p:cNvPr id="20" name="object 20"/>
          <p:cNvSpPr txBox="1"/>
          <p:nvPr/>
        </p:nvSpPr>
        <p:spPr>
          <a:xfrm>
            <a:off x="7281163" y="1189656"/>
            <a:ext cx="579851" cy="279400"/>
          </a:xfrm>
          <a:prstGeom prst="rect">
            <a:avLst/>
          </a:prstGeom>
        </p:spPr>
        <p:txBody>
          <a:bodyPr wrap="square" lIns="0" tIns="13620" rIns="0" bIns="0" rtlCol="0">
            <a:noAutofit/>
          </a:bodyPr>
          <a:lstStyle/>
          <a:p>
            <a:pPr marL="12700">
              <a:lnSpc>
                <a:spcPts val="2145"/>
              </a:lnSpc>
            </a:pPr>
            <a:endParaRPr sz="2000" dirty="0">
              <a:latin typeface="Arial"/>
              <a:cs typeface="Arial"/>
            </a:endParaRPr>
          </a:p>
        </p:txBody>
      </p:sp>
      <p:sp>
        <p:nvSpPr>
          <p:cNvPr id="19" name="object 19"/>
          <p:cNvSpPr txBox="1"/>
          <p:nvPr/>
        </p:nvSpPr>
        <p:spPr>
          <a:xfrm>
            <a:off x="249427" y="1573311"/>
            <a:ext cx="157137" cy="317500"/>
          </a:xfrm>
          <a:prstGeom prst="rect">
            <a:avLst/>
          </a:prstGeom>
        </p:spPr>
        <p:txBody>
          <a:bodyPr wrap="square" lIns="0" tIns="15557" rIns="0" bIns="0" rtlCol="0">
            <a:noAutofit/>
          </a:bodyPr>
          <a:lstStyle/>
          <a:p>
            <a:pPr marL="12700">
              <a:lnSpc>
                <a:spcPts val="2450"/>
              </a:lnSpc>
            </a:pPr>
            <a:r>
              <a:rPr sz="2300" dirty="0">
                <a:latin typeface="Arial"/>
                <a:cs typeface="Arial"/>
              </a:rPr>
              <a:t>•</a:t>
            </a:r>
            <a:endParaRPr sz="2300">
              <a:latin typeface="Arial"/>
              <a:cs typeface="Arial"/>
            </a:endParaRPr>
          </a:p>
        </p:txBody>
      </p:sp>
      <p:sp>
        <p:nvSpPr>
          <p:cNvPr id="18" name="object 18"/>
          <p:cNvSpPr txBox="1"/>
          <p:nvPr/>
        </p:nvSpPr>
        <p:spPr>
          <a:xfrm>
            <a:off x="465834" y="1573310"/>
            <a:ext cx="3956595" cy="2237739"/>
          </a:xfrm>
          <a:prstGeom prst="rect">
            <a:avLst/>
          </a:prstGeom>
        </p:spPr>
        <p:txBody>
          <a:bodyPr wrap="square" lIns="0" tIns="15557" rIns="0" bIns="0" rtlCol="0">
            <a:noAutofit/>
          </a:bodyPr>
          <a:lstStyle/>
          <a:p>
            <a:pPr marL="12700" marR="43814">
              <a:lnSpc>
                <a:spcPts val="2450"/>
              </a:lnSpc>
            </a:pPr>
            <a:r>
              <a:rPr lang="uk-UA" sz="2300" spc="134" dirty="0">
                <a:latin typeface="Arial"/>
                <a:cs typeface="Arial"/>
              </a:rPr>
              <a:t>Після екстракції </a:t>
            </a:r>
            <a:r>
              <a:rPr lang="uk-UA" sz="2300" spc="134" dirty="0" err="1">
                <a:latin typeface="Arial"/>
                <a:cs typeface="Arial"/>
              </a:rPr>
              <a:t>прирістні</a:t>
            </a:r>
            <a:r>
              <a:rPr lang="uk-UA" sz="2300" spc="134" dirty="0">
                <a:latin typeface="Arial"/>
                <a:cs typeface="Arial"/>
              </a:rPr>
              <a:t> керни зберігалися в жорсткому пластиковому футлярі, щоб уникнути пошкодження під час транспортування</a:t>
            </a:r>
            <a:endParaRPr sz="2300" dirty="0">
              <a:latin typeface="Arial"/>
              <a:cs typeface="Arial"/>
            </a:endParaRPr>
          </a:p>
        </p:txBody>
      </p:sp>
      <p:sp>
        <p:nvSpPr>
          <p:cNvPr id="17" name="object 17"/>
          <p:cNvSpPr txBox="1"/>
          <p:nvPr/>
        </p:nvSpPr>
        <p:spPr>
          <a:xfrm>
            <a:off x="3684523" y="1957359"/>
            <a:ext cx="949326" cy="317500"/>
          </a:xfrm>
          <a:prstGeom prst="rect">
            <a:avLst/>
          </a:prstGeom>
        </p:spPr>
        <p:txBody>
          <a:bodyPr wrap="square" lIns="0" tIns="15557" rIns="0" bIns="0" rtlCol="0">
            <a:noAutofit/>
          </a:bodyPr>
          <a:lstStyle/>
          <a:p>
            <a:pPr marL="12700">
              <a:lnSpc>
                <a:spcPts val="2450"/>
              </a:lnSpc>
            </a:pPr>
            <a:endParaRPr sz="2300" dirty="0">
              <a:latin typeface="Arial"/>
              <a:cs typeface="Arial"/>
            </a:endParaRPr>
          </a:p>
        </p:txBody>
      </p:sp>
      <p:sp>
        <p:nvSpPr>
          <p:cNvPr id="16" name="object 16"/>
          <p:cNvSpPr txBox="1"/>
          <p:nvPr/>
        </p:nvSpPr>
        <p:spPr>
          <a:xfrm>
            <a:off x="11243563" y="2102580"/>
            <a:ext cx="556134" cy="127000"/>
          </a:xfrm>
          <a:prstGeom prst="rect">
            <a:avLst/>
          </a:prstGeom>
        </p:spPr>
        <p:txBody>
          <a:bodyPr wrap="square" lIns="0" tIns="5842" rIns="0" bIns="0" rtlCol="0">
            <a:noAutofit/>
          </a:bodyPr>
          <a:lstStyle/>
          <a:p>
            <a:pPr marL="12700">
              <a:lnSpc>
                <a:spcPts val="919"/>
              </a:lnSpc>
            </a:pPr>
            <a:r>
              <a:rPr sz="800" b="1" spc="14" dirty="0">
                <a:solidFill>
                  <a:srgbClr val="0E1528"/>
                </a:solidFill>
                <a:latin typeface="Arial"/>
                <a:cs typeface="Arial"/>
              </a:rPr>
              <a:t>Observatii</a:t>
            </a:r>
            <a:endParaRPr sz="800">
              <a:latin typeface="Arial"/>
              <a:cs typeface="Arial"/>
            </a:endParaRPr>
          </a:p>
        </p:txBody>
      </p:sp>
      <p:sp>
        <p:nvSpPr>
          <p:cNvPr id="15" name="object 15"/>
          <p:cNvSpPr txBox="1"/>
          <p:nvPr/>
        </p:nvSpPr>
        <p:spPr>
          <a:xfrm>
            <a:off x="10320019" y="2131197"/>
            <a:ext cx="158750" cy="152400"/>
          </a:xfrm>
          <a:prstGeom prst="rect">
            <a:avLst/>
          </a:prstGeom>
        </p:spPr>
        <p:txBody>
          <a:bodyPr wrap="square" lIns="0" tIns="0" rIns="0" bIns="0" rtlCol="0">
            <a:noAutofit/>
          </a:bodyPr>
          <a:lstStyle/>
          <a:p>
            <a:pPr marL="12700">
              <a:lnSpc>
                <a:spcPct val="94401"/>
              </a:lnSpc>
            </a:pPr>
            <a:r>
              <a:rPr sz="1000" b="1" spc="-150" dirty="0">
                <a:solidFill>
                  <a:srgbClr val="0E1528"/>
                </a:solidFill>
                <a:latin typeface="Courier New"/>
                <a:cs typeface="Courier New"/>
              </a:rPr>
              <a:t>D1</a:t>
            </a:r>
            <a:endParaRPr sz="1000">
              <a:latin typeface="Courier New"/>
              <a:cs typeface="Courier New"/>
            </a:endParaRPr>
          </a:p>
        </p:txBody>
      </p:sp>
      <p:sp>
        <p:nvSpPr>
          <p:cNvPr id="14" name="object 14"/>
          <p:cNvSpPr txBox="1"/>
          <p:nvPr/>
        </p:nvSpPr>
        <p:spPr>
          <a:xfrm>
            <a:off x="10585195" y="2131197"/>
            <a:ext cx="168655" cy="152400"/>
          </a:xfrm>
          <a:prstGeom prst="rect">
            <a:avLst/>
          </a:prstGeom>
        </p:spPr>
        <p:txBody>
          <a:bodyPr wrap="square" lIns="0" tIns="0" rIns="0" bIns="0" rtlCol="0">
            <a:noAutofit/>
          </a:bodyPr>
          <a:lstStyle/>
          <a:p>
            <a:pPr marL="12700">
              <a:lnSpc>
                <a:spcPct val="94401"/>
              </a:lnSpc>
            </a:pPr>
            <a:r>
              <a:rPr sz="1000" b="1" spc="-111" dirty="0">
                <a:solidFill>
                  <a:srgbClr val="0E1528"/>
                </a:solidFill>
                <a:latin typeface="Courier New"/>
                <a:cs typeface="Courier New"/>
              </a:rPr>
              <a:t>D2</a:t>
            </a:r>
            <a:endParaRPr sz="1000">
              <a:latin typeface="Courier New"/>
              <a:cs typeface="Courier New"/>
            </a:endParaRPr>
          </a:p>
        </p:txBody>
      </p:sp>
      <p:sp>
        <p:nvSpPr>
          <p:cNvPr id="13" name="object 13"/>
          <p:cNvSpPr txBox="1"/>
          <p:nvPr/>
        </p:nvSpPr>
        <p:spPr>
          <a:xfrm>
            <a:off x="10926571" y="2130012"/>
            <a:ext cx="147618" cy="127000"/>
          </a:xfrm>
          <a:prstGeom prst="rect">
            <a:avLst/>
          </a:prstGeom>
        </p:spPr>
        <p:txBody>
          <a:bodyPr wrap="square" lIns="0" tIns="5842" rIns="0" bIns="0" rtlCol="0">
            <a:noAutofit/>
          </a:bodyPr>
          <a:lstStyle/>
          <a:p>
            <a:pPr marL="12700">
              <a:lnSpc>
                <a:spcPts val="919"/>
              </a:lnSpc>
            </a:pPr>
            <a:r>
              <a:rPr sz="800" b="1" spc="-2" dirty="0">
                <a:solidFill>
                  <a:srgbClr val="0E1528"/>
                </a:solidFill>
                <a:latin typeface="Arial"/>
                <a:cs typeface="Arial"/>
              </a:rPr>
              <a:t>Ht</a:t>
            </a:r>
            <a:endParaRPr sz="800">
              <a:latin typeface="Arial"/>
              <a:cs typeface="Arial"/>
            </a:endParaRPr>
          </a:p>
        </p:txBody>
      </p:sp>
      <p:sp>
        <p:nvSpPr>
          <p:cNvPr id="12" name="object 12"/>
          <p:cNvSpPr txBox="1"/>
          <p:nvPr/>
        </p:nvSpPr>
        <p:spPr>
          <a:xfrm>
            <a:off x="8594851" y="2142204"/>
            <a:ext cx="809952" cy="3721230"/>
          </a:xfrm>
          <a:prstGeom prst="rect">
            <a:avLst/>
          </a:prstGeom>
        </p:spPr>
        <p:txBody>
          <a:bodyPr wrap="square" lIns="0" tIns="2540" rIns="0" bIns="0" rtlCol="0">
            <a:noAutofit/>
          </a:bodyPr>
          <a:lstStyle/>
          <a:p>
            <a:pPr marL="104140">
              <a:lnSpc>
                <a:spcPct val="95825"/>
              </a:lnSpc>
            </a:pPr>
            <a:r>
              <a:rPr sz="800" b="1" spc="-51" dirty="0">
                <a:solidFill>
                  <a:srgbClr val="0E1528"/>
                </a:solidFill>
                <a:latin typeface="Arial"/>
                <a:cs typeface="Arial"/>
              </a:rPr>
              <a:t>N</a:t>
            </a:r>
            <a:r>
              <a:rPr sz="800" b="1" spc="46" dirty="0">
                <a:solidFill>
                  <a:srgbClr val="0E1528"/>
                </a:solidFill>
                <a:latin typeface="Arial"/>
                <a:cs typeface="Arial"/>
              </a:rPr>
              <a:t>r</a:t>
            </a:r>
            <a:r>
              <a:rPr sz="800" b="1" spc="-77" dirty="0">
                <a:solidFill>
                  <a:srgbClr val="0E1528"/>
                </a:solidFill>
                <a:latin typeface="Arial"/>
                <a:cs typeface="Arial"/>
              </a:rPr>
              <a:t>.</a:t>
            </a:r>
            <a:r>
              <a:rPr sz="800" b="1" spc="0" dirty="0">
                <a:solidFill>
                  <a:srgbClr val="0E1528"/>
                </a:solidFill>
                <a:latin typeface="Arial"/>
                <a:cs typeface="Arial"/>
              </a:rPr>
              <a:t>      </a:t>
            </a:r>
            <a:r>
              <a:rPr sz="800" b="1" spc="34" dirty="0">
                <a:solidFill>
                  <a:srgbClr val="0E1528"/>
                </a:solidFill>
                <a:latin typeface="Arial"/>
                <a:cs typeface="Arial"/>
              </a:rPr>
              <a:t> </a:t>
            </a:r>
            <a:r>
              <a:rPr sz="800" b="1" spc="-4" dirty="0">
                <a:solidFill>
                  <a:srgbClr val="0E1528"/>
                </a:solidFill>
                <a:latin typeface="Arial"/>
                <a:cs typeface="Arial"/>
              </a:rPr>
              <a:t>S</a:t>
            </a:r>
            <a:r>
              <a:rPr sz="800" b="1" spc="13" dirty="0">
                <a:solidFill>
                  <a:srgbClr val="0E1528"/>
                </a:solidFill>
                <a:latin typeface="Arial"/>
                <a:cs typeface="Arial"/>
              </a:rPr>
              <a:t>o</a:t>
            </a:r>
            <a:r>
              <a:rPr sz="800" b="1" spc="-9" dirty="0">
                <a:solidFill>
                  <a:srgbClr val="0E1528"/>
                </a:solidFill>
                <a:latin typeface="Arial"/>
                <a:cs typeface="Arial"/>
              </a:rPr>
              <a:t>n</a:t>
            </a:r>
            <a:r>
              <a:rPr sz="800" b="1" spc="37" dirty="0">
                <a:solidFill>
                  <a:srgbClr val="0E1528"/>
                </a:solidFill>
                <a:latin typeface="Arial"/>
                <a:cs typeface="Arial"/>
              </a:rPr>
              <a:t>d</a:t>
            </a:r>
            <a:r>
              <a:rPr sz="800" b="1" spc="-14" dirty="0">
                <a:solidFill>
                  <a:srgbClr val="0E1528"/>
                </a:solidFill>
                <a:latin typeface="Arial"/>
                <a:cs typeface="Arial"/>
              </a:rPr>
              <a:t>a</a:t>
            </a:r>
            <a:r>
              <a:rPr sz="800" b="1" spc="23" dirty="0">
                <a:solidFill>
                  <a:srgbClr val="0E1528"/>
                </a:solidFill>
                <a:latin typeface="Arial"/>
                <a:cs typeface="Arial"/>
              </a:rPr>
              <a:t>j</a:t>
            </a:r>
            <a:endParaRPr sz="800">
              <a:latin typeface="Arial"/>
              <a:cs typeface="Arial"/>
            </a:endParaRPr>
          </a:p>
          <a:p>
            <a:pPr marL="121539" marR="605863" algn="ctr">
              <a:lnSpc>
                <a:spcPts val="1095"/>
              </a:lnSpc>
              <a:spcBef>
                <a:spcPts val="129"/>
              </a:spcBef>
            </a:pPr>
            <a:r>
              <a:rPr sz="1000" b="1" spc="-300" dirty="0">
                <a:solidFill>
                  <a:srgbClr val="0E1528"/>
                </a:solidFill>
                <a:latin typeface="Courier New"/>
                <a:cs typeface="Courier New"/>
              </a:rPr>
              <a:t>1</a:t>
            </a:r>
            <a:endParaRPr sz="1000">
              <a:latin typeface="Courier New"/>
              <a:cs typeface="Courier New"/>
            </a:endParaRPr>
          </a:p>
          <a:p>
            <a:pPr marL="115443" marR="596719" algn="ctr">
              <a:lnSpc>
                <a:spcPts val="969"/>
              </a:lnSpc>
            </a:pPr>
            <a:r>
              <a:rPr sz="1000" b="1" spc="-179" dirty="0">
                <a:solidFill>
                  <a:srgbClr val="0E1528"/>
                </a:solidFill>
                <a:latin typeface="Courier New"/>
                <a:cs typeface="Courier New"/>
              </a:rPr>
              <a:t>2</a:t>
            </a:r>
            <a:endParaRPr sz="1000">
              <a:latin typeface="Courier New"/>
              <a:cs typeface="Courier New"/>
            </a:endParaRPr>
          </a:p>
          <a:p>
            <a:pPr marL="112395" marR="599767" algn="ctr">
              <a:lnSpc>
                <a:spcPts val="969"/>
              </a:lnSpc>
            </a:pPr>
            <a:r>
              <a:rPr sz="1000" b="1" spc="-179" dirty="0">
                <a:solidFill>
                  <a:srgbClr val="0E1528"/>
                </a:solidFill>
                <a:latin typeface="Courier New"/>
                <a:cs typeface="Courier New"/>
              </a:rPr>
              <a:t>3</a:t>
            </a:r>
            <a:endParaRPr sz="1000">
              <a:latin typeface="Courier New"/>
              <a:cs typeface="Courier New"/>
            </a:endParaRPr>
          </a:p>
          <a:p>
            <a:pPr marL="106299" marR="599005" algn="ctr">
              <a:lnSpc>
                <a:spcPts val="960"/>
              </a:lnSpc>
            </a:pPr>
            <a:r>
              <a:rPr sz="1000" b="1" spc="-125" dirty="0">
                <a:solidFill>
                  <a:srgbClr val="0E1528"/>
                </a:solidFill>
                <a:latin typeface="Courier New"/>
                <a:cs typeface="Courier New"/>
              </a:rPr>
              <a:t>4</a:t>
            </a:r>
            <a:endParaRPr sz="1000">
              <a:latin typeface="Courier New"/>
              <a:cs typeface="Courier New"/>
            </a:endParaRPr>
          </a:p>
          <a:p>
            <a:pPr marL="109347" marR="602815" algn="ctr">
              <a:lnSpc>
                <a:spcPts val="969"/>
              </a:lnSpc>
              <a:spcBef>
                <a:spcPts val="0"/>
              </a:spcBef>
            </a:pPr>
            <a:r>
              <a:rPr sz="1000" b="1" spc="-179" dirty="0">
                <a:solidFill>
                  <a:srgbClr val="0E1528"/>
                </a:solidFill>
                <a:latin typeface="Courier New"/>
                <a:cs typeface="Courier New"/>
              </a:rPr>
              <a:t>5</a:t>
            </a:r>
            <a:endParaRPr sz="1000">
              <a:latin typeface="Courier New"/>
              <a:cs typeface="Courier New"/>
            </a:endParaRPr>
          </a:p>
          <a:p>
            <a:pPr marL="106299" marR="605863" algn="ctr">
              <a:lnSpc>
                <a:spcPts val="969"/>
              </a:lnSpc>
            </a:pPr>
            <a:r>
              <a:rPr sz="1000" b="1" spc="-179" dirty="0">
                <a:solidFill>
                  <a:srgbClr val="0E1528"/>
                </a:solidFill>
                <a:latin typeface="Courier New"/>
                <a:cs typeface="Courier New"/>
              </a:rPr>
              <a:t>6</a:t>
            </a:r>
            <a:endParaRPr sz="1000">
              <a:latin typeface="Courier New"/>
              <a:cs typeface="Courier New"/>
            </a:endParaRPr>
          </a:p>
          <a:p>
            <a:pPr marL="106299" marR="605863" algn="ctr">
              <a:lnSpc>
                <a:spcPts val="969"/>
              </a:lnSpc>
            </a:pPr>
            <a:r>
              <a:rPr sz="1000" b="1" spc="-179" dirty="0">
                <a:solidFill>
                  <a:srgbClr val="0E1528"/>
                </a:solidFill>
                <a:latin typeface="Courier New"/>
                <a:cs typeface="Courier New"/>
              </a:rPr>
              <a:t>7</a:t>
            </a:r>
            <a:endParaRPr sz="1000">
              <a:latin typeface="Courier New"/>
              <a:cs typeface="Courier New"/>
            </a:endParaRPr>
          </a:p>
          <a:p>
            <a:pPr marL="106299" marR="605863" algn="ctr">
              <a:lnSpc>
                <a:spcPts val="1010"/>
              </a:lnSpc>
              <a:spcBef>
                <a:spcPts val="2"/>
              </a:spcBef>
            </a:pPr>
            <a:r>
              <a:rPr sz="1000" b="1" spc="-179" dirty="0">
                <a:solidFill>
                  <a:srgbClr val="0E1528"/>
                </a:solidFill>
                <a:latin typeface="Courier New"/>
                <a:cs typeface="Courier New"/>
              </a:rPr>
              <a:t>8</a:t>
            </a:r>
            <a:endParaRPr sz="1000">
              <a:latin typeface="Courier New"/>
              <a:cs typeface="Courier New"/>
            </a:endParaRPr>
          </a:p>
          <a:p>
            <a:pPr marL="98044" marR="15697">
              <a:lnSpc>
                <a:spcPts val="1105"/>
              </a:lnSpc>
              <a:spcBef>
                <a:spcPts val="839"/>
              </a:spcBef>
            </a:pPr>
            <a:r>
              <a:rPr sz="1000" b="1" spc="-157" dirty="0">
                <a:solidFill>
                  <a:srgbClr val="0E1528"/>
                </a:solidFill>
                <a:latin typeface="Courier New"/>
                <a:cs typeface="Courier New"/>
              </a:rPr>
              <a:t>10</a:t>
            </a:r>
            <a:endParaRPr sz="1000">
              <a:latin typeface="Courier New"/>
              <a:cs typeface="Courier New"/>
            </a:endParaRPr>
          </a:p>
          <a:p>
            <a:pPr marL="98044" marR="15697">
              <a:lnSpc>
                <a:spcPts val="1010"/>
              </a:lnSpc>
            </a:pPr>
            <a:r>
              <a:rPr sz="1000" b="1" spc="-208" dirty="0">
                <a:solidFill>
                  <a:srgbClr val="0E1528"/>
                </a:solidFill>
                <a:latin typeface="Courier New"/>
                <a:cs typeface="Courier New"/>
              </a:rPr>
              <a:t>11</a:t>
            </a:r>
            <a:endParaRPr sz="1000">
              <a:latin typeface="Courier New"/>
              <a:cs typeface="Courier New"/>
            </a:endParaRPr>
          </a:p>
          <a:p>
            <a:pPr marL="91948" marR="15697">
              <a:lnSpc>
                <a:spcPct val="94401"/>
              </a:lnSpc>
              <a:spcBef>
                <a:spcPts val="784"/>
              </a:spcBef>
            </a:pPr>
            <a:r>
              <a:rPr sz="1000" b="1" spc="-169" dirty="0">
                <a:solidFill>
                  <a:srgbClr val="0E1528"/>
                </a:solidFill>
                <a:latin typeface="Courier New"/>
                <a:cs typeface="Courier New"/>
              </a:rPr>
              <a:t>13</a:t>
            </a:r>
            <a:endParaRPr sz="1000">
              <a:latin typeface="Courier New"/>
              <a:cs typeface="Courier New"/>
            </a:endParaRPr>
          </a:p>
          <a:p>
            <a:pPr marL="82804" marR="15697">
              <a:lnSpc>
                <a:spcPts val="1120"/>
              </a:lnSpc>
              <a:spcBef>
                <a:spcPts val="915"/>
              </a:spcBef>
            </a:pPr>
            <a:r>
              <a:rPr sz="1000" b="1" spc="-157" dirty="0">
                <a:solidFill>
                  <a:srgbClr val="0E1528"/>
                </a:solidFill>
                <a:latin typeface="Courier New"/>
                <a:cs typeface="Courier New"/>
              </a:rPr>
              <a:t>15</a:t>
            </a:r>
            <a:endParaRPr sz="1000">
              <a:latin typeface="Courier New"/>
              <a:cs typeface="Courier New"/>
            </a:endParaRPr>
          </a:p>
          <a:p>
            <a:pPr marL="79756" marR="15697">
              <a:lnSpc>
                <a:spcPts val="1019"/>
              </a:lnSpc>
            </a:pPr>
            <a:r>
              <a:rPr sz="1000" b="1" spc="-169" dirty="0">
                <a:solidFill>
                  <a:srgbClr val="0E1528"/>
                </a:solidFill>
                <a:latin typeface="Courier New"/>
                <a:cs typeface="Courier New"/>
              </a:rPr>
              <a:t>16</a:t>
            </a:r>
            <a:endParaRPr sz="1000">
              <a:latin typeface="Courier New"/>
              <a:cs typeface="Courier New"/>
            </a:endParaRPr>
          </a:p>
          <a:p>
            <a:pPr marL="48386" marR="605101" algn="ctr">
              <a:lnSpc>
                <a:spcPts val="1120"/>
              </a:lnSpc>
              <a:spcBef>
                <a:spcPts val="864"/>
              </a:spcBef>
            </a:pPr>
            <a:r>
              <a:rPr sz="1000" b="1" spc="-157" dirty="0">
                <a:solidFill>
                  <a:srgbClr val="0E1528"/>
                </a:solidFill>
                <a:latin typeface="Courier New"/>
                <a:cs typeface="Courier New"/>
              </a:rPr>
              <a:t>18</a:t>
            </a:r>
            <a:endParaRPr sz="1000">
              <a:latin typeface="Courier New"/>
              <a:cs typeface="Courier New"/>
            </a:endParaRPr>
          </a:p>
          <a:p>
            <a:pPr marL="42291" marR="608149" algn="ctr">
              <a:lnSpc>
                <a:spcPts val="1010"/>
              </a:lnSpc>
            </a:pPr>
            <a:r>
              <a:rPr sz="1000" b="1" spc="-145" dirty="0">
                <a:solidFill>
                  <a:srgbClr val="0E1528"/>
                </a:solidFill>
                <a:latin typeface="Courier New"/>
                <a:cs typeface="Courier New"/>
              </a:rPr>
              <a:t>19</a:t>
            </a:r>
            <a:endParaRPr sz="1000">
              <a:latin typeface="Courier New"/>
              <a:cs typeface="Courier New"/>
            </a:endParaRPr>
          </a:p>
          <a:p>
            <a:pPr marL="36195" marR="614245" algn="ctr">
              <a:lnSpc>
                <a:spcPts val="1019"/>
              </a:lnSpc>
              <a:spcBef>
                <a:spcPts val="0"/>
              </a:spcBef>
            </a:pPr>
            <a:r>
              <a:rPr sz="1000" b="1" spc="-147" dirty="0">
                <a:solidFill>
                  <a:srgbClr val="0E1528"/>
                </a:solidFill>
                <a:latin typeface="Courier New"/>
                <a:cs typeface="Courier New"/>
              </a:rPr>
              <a:t>20</a:t>
            </a:r>
            <a:endParaRPr sz="1000">
              <a:latin typeface="Courier New"/>
              <a:cs typeface="Courier New"/>
            </a:endParaRPr>
          </a:p>
          <a:p>
            <a:pPr marL="33147" marR="630247" algn="ctr">
              <a:lnSpc>
                <a:spcPts val="1035"/>
              </a:lnSpc>
              <a:spcBef>
                <a:spcPts val="0"/>
              </a:spcBef>
            </a:pPr>
            <a:r>
              <a:rPr sz="1000" b="1" spc="-198" dirty="0">
                <a:solidFill>
                  <a:srgbClr val="0E1528"/>
                </a:solidFill>
                <a:latin typeface="Courier New"/>
                <a:cs typeface="Courier New"/>
              </a:rPr>
              <a:t>21</a:t>
            </a:r>
            <a:endParaRPr sz="1000">
              <a:latin typeface="Courier New"/>
              <a:cs typeface="Courier New"/>
            </a:endParaRPr>
          </a:p>
          <a:p>
            <a:pPr marL="28003" marR="626056" algn="ctr">
              <a:lnSpc>
                <a:spcPts val="925"/>
              </a:lnSpc>
            </a:pPr>
            <a:r>
              <a:rPr sz="900" b="1" spc="-4" dirty="0">
                <a:solidFill>
                  <a:srgbClr val="0E1528"/>
                </a:solidFill>
                <a:latin typeface="Times New Roman"/>
                <a:cs typeface="Times New Roman"/>
              </a:rPr>
              <a:t>22</a:t>
            </a:r>
            <a:endParaRPr sz="900">
              <a:latin typeface="Times New Roman"/>
              <a:cs typeface="Times New Roman"/>
            </a:endParaRPr>
          </a:p>
          <a:p>
            <a:pPr marL="24955" marR="632533" algn="ctr">
              <a:lnSpc>
                <a:spcPts val="1030"/>
              </a:lnSpc>
              <a:spcBef>
                <a:spcPts val="5"/>
              </a:spcBef>
            </a:pPr>
            <a:r>
              <a:rPr sz="900" b="1" spc="-17" dirty="0">
                <a:solidFill>
                  <a:srgbClr val="0E1528"/>
                </a:solidFill>
                <a:latin typeface="Times New Roman"/>
                <a:cs typeface="Times New Roman"/>
              </a:rPr>
              <a:t>23</a:t>
            </a:r>
            <a:endParaRPr sz="900">
              <a:latin typeface="Times New Roman"/>
              <a:cs typeface="Times New Roman"/>
            </a:endParaRPr>
          </a:p>
          <a:p>
            <a:pPr marL="20955" marR="626437" algn="ctr">
              <a:lnSpc>
                <a:spcPct val="94401"/>
              </a:lnSpc>
            </a:pPr>
            <a:r>
              <a:rPr sz="1000" b="1" spc="-135" dirty="0">
                <a:solidFill>
                  <a:srgbClr val="0E1528"/>
                </a:solidFill>
                <a:latin typeface="Courier New"/>
                <a:cs typeface="Courier New"/>
              </a:rPr>
              <a:t>24</a:t>
            </a:r>
            <a:endParaRPr sz="1000">
              <a:latin typeface="Courier New"/>
              <a:cs typeface="Courier New"/>
            </a:endParaRPr>
          </a:p>
          <a:p>
            <a:pPr marL="1524" marR="495500" algn="ctr">
              <a:lnSpc>
                <a:spcPct val="95825"/>
              </a:lnSpc>
              <a:spcBef>
                <a:spcPts val="484"/>
              </a:spcBef>
            </a:pPr>
            <a:r>
              <a:rPr sz="800" spc="-83" dirty="0">
                <a:solidFill>
                  <a:srgbClr val="283449"/>
                </a:solidFill>
                <a:latin typeface="Times New Roman"/>
                <a:cs typeface="Times New Roman"/>
              </a:rPr>
              <a:t>Intocm</a:t>
            </a:r>
            <a:r>
              <a:rPr sz="800" spc="-83" dirty="0">
                <a:solidFill>
                  <a:srgbClr val="3F4D60"/>
                </a:solidFill>
                <a:latin typeface="Times New Roman"/>
                <a:cs typeface="Times New Roman"/>
              </a:rPr>
              <a:t>i</a:t>
            </a:r>
            <a:r>
              <a:rPr sz="800" spc="-83" dirty="0">
                <a:solidFill>
                  <a:srgbClr val="283449"/>
                </a:solidFill>
                <a:latin typeface="Times New Roman"/>
                <a:cs typeface="Times New Roman"/>
              </a:rPr>
              <a:t>t</a:t>
            </a:r>
            <a:r>
              <a:rPr sz="800" spc="-83" dirty="0">
                <a:solidFill>
                  <a:srgbClr val="3F4D60"/>
                </a:solidFill>
                <a:latin typeface="Times New Roman"/>
                <a:cs typeface="Times New Roman"/>
              </a:rPr>
              <a:t>,</a:t>
            </a:r>
            <a:endParaRPr sz="800">
              <a:latin typeface="Times New Roman"/>
              <a:cs typeface="Times New Roman"/>
            </a:endParaRPr>
          </a:p>
          <a:p>
            <a:pPr marL="12700" marR="56718" indent="6096">
              <a:lnSpc>
                <a:spcPts val="1370"/>
              </a:lnSpc>
              <a:spcBef>
                <a:spcPts val="263"/>
              </a:spcBef>
            </a:pPr>
            <a:r>
              <a:rPr sz="700" spc="-92" dirty="0">
                <a:solidFill>
                  <a:srgbClr val="283449"/>
                </a:solidFill>
                <a:latin typeface="Arial"/>
                <a:cs typeface="Arial"/>
              </a:rPr>
              <a:t>N</a:t>
            </a:r>
            <a:r>
              <a:rPr sz="700" spc="-76" dirty="0">
                <a:solidFill>
                  <a:srgbClr val="0E1528"/>
                </a:solidFill>
                <a:latin typeface="Arial"/>
                <a:cs typeface="Arial"/>
              </a:rPr>
              <a:t>u</a:t>
            </a:r>
            <a:r>
              <a:rPr sz="700" spc="-111" dirty="0">
                <a:solidFill>
                  <a:srgbClr val="283449"/>
                </a:solidFill>
                <a:latin typeface="Arial"/>
                <a:cs typeface="Arial"/>
              </a:rPr>
              <a:t>m</a:t>
            </a:r>
            <a:r>
              <a:rPr sz="700" spc="-72" dirty="0">
                <a:solidFill>
                  <a:srgbClr val="283449"/>
                </a:solidFill>
                <a:latin typeface="Arial"/>
                <a:cs typeface="Arial"/>
              </a:rPr>
              <a:t>e</a:t>
            </a:r>
            <a:r>
              <a:rPr sz="700" spc="-30" dirty="0">
                <a:solidFill>
                  <a:srgbClr val="283449"/>
                </a:solidFill>
                <a:latin typeface="Arial"/>
                <a:cs typeface="Arial"/>
              </a:rPr>
              <a:t>l</a:t>
            </a:r>
            <a:r>
              <a:rPr sz="700" spc="-54" dirty="0">
                <a:solidFill>
                  <a:srgbClr val="283449"/>
                </a:solidFill>
                <a:latin typeface="Arial"/>
                <a:cs typeface="Arial"/>
              </a:rPr>
              <a:t>e</a:t>
            </a:r>
            <a:r>
              <a:rPr sz="700" spc="-36" dirty="0">
                <a:solidFill>
                  <a:srgbClr val="283449"/>
                </a:solidFill>
                <a:latin typeface="Arial"/>
                <a:cs typeface="Arial"/>
              </a:rPr>
              <a:t> </a:t>
            </a:r>
            <a:r>
              <a:rPr sz="900" spc="-167" dirty="0">
                <a:solidFill>
                  <a:srgbClr val="283449"/>
                </a:solidFill>
                <a:latin typeface="Arial"/>
                <a:cs typeface="Arial"/>
              </a:rPr>
              <a:t>s</a:t>
            </a:r>
            <a:r>
              <a:rPr sz="900" spc="-75" dirty="0">
                <a:solidFill>
                  <a:srgbClr val="3F4D60"/>
                </a:solidFill>
                <a:latin typeface="Arial"/>
                <a:cs typeface="Arial"/>
              </a:rPr>
              <a:t>i</a:t>
            </a:r>
            <a:r>
              <a:rPr sz="900" spc="-52" dirty="0">
                <a:solidFill>
                  <a:srgbClr val="3F4D60"/>
                </a:solidFill>
                <a:latin typeface="Arial"/>
                <a:cs typeface="Arial"/>
              </a:rPr>
              <a:t> </a:t>
            </a:r>
            <a:r>
              <a:rPr sz="700" spc="-43" dirty="0">
                <a:solidFill>
                  <a:srgbClr val="283449"/>
                </a:solidFill>
                <a:latin typeface="Arial"/>
                <a:cs typeface="Arial"/>
              </a:rPr>
              <a:t>pr</a:t>
            </a:r>
            <a:r>
              <a:rPr sz="700" spc="-109" dirty="0">
                <a:solidFill>
                  <a:srgbClr val="283449"/>
                </a:solidFill>
                <a:latin typeface="Arial"/>
                <a:cs typeface="Arial"/>
              </a:rPr>
              <a:t>e</a:t>
            </a:r>
            <a:r>
              <a:rPr sz="700" spc="-51" dirty="0">
                <a:solidFill>
                  <a:srgbClr val="283449"/>
                </a:solidFill>
                <a:latin typeface="Arial"/>
                <a:cs typeface="Arial"/>
              </a:rPr>
              <a:t>n</a:t>
            </a:r>
            <a:r>
              <a:rPr sz="700" spc="-79" dirty="0">
                <a:solidFill>
                  <a:srgbClr val="283449"/>
                </a:solidFill>
                <a:latin typeface="Arial"/>
                <a:cs typeface="Arial"/>
              </a:rPr>
              <a:t>u</a:t>
            </a:r>
            <a:r>
              <a:rPr sz="700" spc="-80" dirty="0">
                <a:solidFill>
                  <a:srgbClr val="283449"/>
                </a:solidFill>
                <a:latin typeface="Arial"/>
                <a:cs typeface="Arial"/>
              </a:rPr>
              <a:t>m</a:t>
            </a:r>
            <a:r>
              <a:rPr sz="700" spc="-38" dirty="0">
                <a:solidFill>
                  <a:srgbClr val="283449"/>
                </a:solidFill>
                <a:latin typeface="Arial"/>
                <a:cs typeface="Arial"/>
              </a:rPr>
              <a:t>e</a:t>
            </a:r>
            <a:r>
              <a:rPr sz="700" spc="-50" dirty="0">
                <a:solidFill>
                  <a:srgbClr val="283449"/>
                </a:solidFill>
                <a:latin typeface="Arial"/>
                <a:cs typeface="Arial"/>
              </a:rPr>
              <a:t>l</a:t>
            </a:r>
            <a:r>
              <a:rPr sz="700" spc="-28" dirty="0">
                <a:solidFill>
                  <a:srgbClr val="283449"/>
                </a:solidFill>
                <a:latin typeface="Arial"/>
                <a:cs typeface="Arial"/>
              </a:rPr>
              <a:t>e</a:t>
            </a:r>
            <a:r>
              <a:rPr sz="700" spc="-65" dirty="0">
                <a:solidFill>
                  <a:srgbClr val="3F4D60"/>
                </a:solidFill>
                <a:latin typeface="Arial"/>
                <a:cs typeface="Arial"/>
              </a:rPr>
              <a:t>: </a:t>
            </a:r>
            <a:r>
              <a:rPr sz="700" spc="-60" dirty="0">
                <a:solidFill>
                  <a:srgbClr val="283449"/>
                </a:solidFill>
                <a:latin typeface="Arial"/>
                <a:cs typeface="Arial"/>
              </a:rPr>
              <a:t>S</a:t>
            </a:r>
            <a:r>
              <a:rPr sz="700" spc="-100" dirty="0">
                <a:solidFill>
                  <a:srgbClr val="283449"/>
                </a:solidFill>
                <a:latin typeface="Arial"/>
                <a:cs typeface="Arial"/>
              </a:rPr>
              <a:t>e</a:t>
            </a:r>
            <a:r>
              <a:rPr sz="700" spc="-104" dirty="0">
                <a:solidFill>
                  <a:srgbClr val="283449"/>
                </a:solidFill>
                <a:latin typeface="Arial"/>
                <a:cs typeface="Arial"/>
              </a:rPr>
              <a:t>m</a:t>
            </a:r>
            <a:r>
              <a:rPr sz="700" spc="-79" dirty="0">
                <a:solidFill>
                  <a:srgbClr val="283449"/>
                </a:solidFill>
                <a:latin typeface="Arial"/>
                <a:cs typeface="Arial"/>
              </a:rPr>
              <a:t>n</a:t>
            </a:r>
            <a:r>
              <a:rPr sz="700" spc="-27" dirty="0">
                <a:solidFill>
                  <a:srgbClr val="283449"/>
                </a:solidFill>
                <a:latin typeface="Arial"/>
                <a:cs typeface="Arial"/>
              </a:rPr>
              <a:t>a</a:t>
            </a:r>
            <a:r>
              <a:rPr sz="700" spc="-53" dirty="0">
                <a:solidFill>
                  <a:srgbClr val="283449"/>
                </a:solidFill>
                <a:latin typeface="Arial"/>
                <a:cs typeface="Arial"/>
              </a:rPr>
              <a:t>t</a:t>
            </a:r>
            <a:r>
              <a:rPr sz="700" spc="-79" dirty="0">
                <a:solidFill>
                  <a:srgbClr val="283449"/>
                </a:solidFill>
                <a:latin typeface="Arial"/>
                <a:cs typeface="Arial"/>
              </a:rPr>
              <a:t>u</a:t>
            </a:r>
            <a:r>
              <a:rPr sz="700" spc="-27" dirty="0">
                <a:solidFill>
                  <a:srgbClr val="283449"/>
                </a:solidFill>
                <a:latin typeface="Arial"/>
                <a:cs typeface="Arial"/>
              </a:rPr>
              <a:t>r</a:t>
            </a:r>
            <a:r>
              <a:rPr sz="700" spc="-83" dirty="0">
                <a:solidFill>
                  <a:srgbClr val="283449"/>
                </a:solidFill>
                <a:latin typeface="Arial"/>
                <a:cs typeface="Arial"/>
              </a:rPr>
              <a:t>~</a:t>
            </a:r>
            <a:r>
              <a:rPr sz="700" spc="-65" dirty="0">
                <a:solidFill>
                  <a:srgbClr val="3F4D60"/>
                </a:solidFill>
                <a:latin typeface="Arial"/>
                <a:cs typeface="Arial"/>
              </a:rPr>
              <a:t>:</a:t>
            </a:r>
            <a:endParaRPr sz="700">
              <a:latin typeface="Arial"/>
              <a:cs typeface="Arial"/>
            </a:endParaRPr>
          </a:p>
        </p:txBody>
      </p:sp>
      <p:sp>
        <p:nvSpPr>
          <p:cNvPr id="11" name="object 11"/>
          <p:cNvSpPr txBox="1"/>
          <p:nvPr/>
        </p:nvSpPr>
        <p:spPr>
          <a:xfrm>
            <a:off x="9615931" y="2145252"/>
            <a:ext cx="176038" cy="127000"/>
          </a:xfrm>
          <a:prstGeom prst="rect">
            <a:avLst/>
          </a:prstGeom>
        </p:spPr>
        <p:txBody>
          <a:bodyPr wrap="square" lIns="0" tIns="5842" rIns="0" bIns="0" rtlCol="0">
            <a:noAutofit/>
          </a:bodyPr>
          <a:lstStyle/>
          <a:p>
            <a:pPr marL="12700">
              <a:lnSpc>
                <a:spcPts val="919"/>
              </a:lnSpc>
            </a:pPr>
            <a:r>
              <a:rPr sz="800" b="1" dirty="0">
                <a:solidFill>
                  <a:srgbClr val="0E1528"/>
                </a:solidFill>
                <a:latin typeface="Arial"/>
                <a:cs typeface="Arial"/>
              </a:rPr>
              <a:t>SP</a:t>
            </a:r>
            <a:endParaRPr sz="800">
              <a:latin typeface="Arial"/>
              <a:cs typeface="Arial"/>
            </a:endParaRPr>
          </a:p>
        </p:txBody>
      </p:sp>
      <p:sp>
        <p:nvSpPr>
          <p:cNvPr id="10" name="object 10"/>
          <p:cNvSpPr txBox="1"/>
          <p:nvPr/>
        </p:nvSpPr>
        <p:spPr>
          <a:xfrm>
            <a:off x="9878059" y="2148300"/>
            <a:ext cx="367836" cy="127000"/>
          </a:xfrm>
          <a:prstGeom prst="rect">
            <a:avLst/>
          </a:prstGeom>
        </p:spPr>
        <p:txBody>
          <a:bodyPr wrap="square" lIns="0" tIns="5842" rIns="0" bIns="0" rtlCol="0">
            <a:noAutofit/>
          </a:bodyPr>
          <a:lstStyle/>
          <a:p>
            <a:pPr marL="12700">
              <a:lnSpc>
                <a:spcPts val="919"/>
              </a:lnSpc>
            </a:pPr>
            <a:r>
              <a:rPr sz="800" b="1" spc="0" dirty="0">
                <a:solidFill>
                  <a:srgbClr val="0E1528"/>
                </a:solidFill>
                <a:latin typeface="Arial"/>
                <a:cs typeface="Arial"/>
              </a:rPr>
              <a:t>Specia</a:t>
            </a:r>
            <a:endParaRPr sz="800">
              <a:latin typeface="Arial"/>
              <a:cs typeface="Arial"/>
            </a:endParaRPr>
          </a:p>
        </p:txBody>
      </p:sp>
      <p:sp>
        <p:nvSpPr>
          <p:cNvPr id="9" name="object 9"/>
          <p:cNvSpPr txBox="1"/>
          <p:nvPr/>
        </p:nvSpPr>
        <p:spPr>
          <a:xfrm>
            <a:off x="462787" y="2341407"/>
            <a:ext cx="4236694" cy="1085596"/>
          </a:xfrm>
          <a:prstGeom prst="rect">
            <a:avLst/>
          </a:prstGeom>
        </p:spPr>
        <p:txBody>
          <a:bodyPr wrap="square" lIns="0" tIns="15557" rIns="0" bIns="0" rtlCol="0">
            <a:noAutofit/>
          </a:bodyPr>
          <a:lstStyle/>
          <a:p>
            <a:pPr marL="30988">
              <a:lnSpc>
                <a:spcPts val="2450"/>
              </a:lnSpc>
            </a:pPr>
            <a:endParaRPr sz="2300" dirty="0">
              <a:latin typeface="Arial"/>
              <a:cs typeface="Arial"/>
            </a:endParaRPr>
          </a:p>
        </p:txBody>
      </p:sp>
      <p:sp>
        <p:nvSpPr>
          <p:cNvPr id="8" name="object 8"/>
          <p:cNvSpPr txBox="1"/>
          <p:nvPr/>
        </p:nvSpPr>
        <p:spPr>
          <a:xfrm>
            <a:off x="8710675" y="3258957"/>
            <a:ext cx="97790" cy="152400"/>
          </a:xfrm>
          <a:prstGeom prst="rect">
            <a:avLst/>
          </a:prstGeom>
        </p:spPr>
        <p:txBody>
          <a:bodyPr wrap="square" lIns="0" tIns="0" rIns="0" bIns="0" rtlCol="0">
            <a:noAutofit/>
          </a:bodyPr>
          <a:lstStyle/>
          <a:p>
            <a:pPr marL="12700">
              <a:lnSpc>
                <a:spcPct val="94401"/>
              </a:lnSpc>
            </a:pPr>
            <a:r>
              <a:rPr sz="1000" b="1" spc="-179" dirty="0">
                <a:solidFill>
                  <a:srgbClr val="0E1528"/>
                </a:solidFill>
                <a:latin typeface="Courier New"/>
                <a:cs typeface="Courier New"/>
              </a:rPr>
              <a:t>9</a:t>
            </a:r>
            <a:endParaRPr sz="1000">
              <a:latin typeface="Courier New"/>
              <a:cs typeface="Courier New"/>
            </a:endParaRPr>
          </a:p>
        </p:txBody>
      </p:sp>
      <p:sp>
        <p:nvSpPr>
          <p:cNvPr id="7" name="object 7"/>
          <p:cNvSpPr txBox="1"/>
          <p:nvPr/>
        </p:nvSpPr>
        <p:spPr>
          <a:xfrm>
            <a:off x="8671051" y="3633861"/>
            <a:ext cx="159512" cy="402336"/>
          </a:xfrm>
          <a:prstGeom prst="rect">
            <a:avLst/>
          </a:prstGeom>
        </p:spPr>
        <p:txBody>
          <a:bodyPr wrap="square" lIns="0" tIns="0" rIns="0" bIns="0" rtlCol="0">
            <a:noAutofit/>
          </a:bodyPr>
          <a:lstStyle/>
          <a:p>
            <a:pPr marL="18796">
              <a:lnSpc>
                <a:spcPct val="94401"/>
              </a:lnSpc>
            </a:pPr>
            <a:r>
              <a:rPr sz="1000" b="1" spc="-169" dirty="0">
                <a:solidFill>
                  <a:srgbClr val="0E1528"/>
                </a:solidFill>
                <a:latin typeface="Courier New"/>
                <a:cs typeface="Courier New"/>
              </a:rPr>
              <a:t>12</a:t>
            </a:r>
            <a:endParaRPr sz="1000">
              <a:latin typeface="Courier New"/>
              <a:cs typeface="Courier New"/>
            </a:endParaRPr>
          </a:p>
          <a:p>
            <a:pPr marL="12700" marR="3048">
              <a:lnSpc>
                <a:spcPct val="94401"/>
              </a:lnSpc>
              <a:spcBef>
                <a:spcPts val="835"/>
              </a:spcBef>
            </a:pPr>
            <a:r>
              <a:rPr sz="1000" b="1" spc="-157" dirty="0">
                <a:solidFill>
                  <a:srgbClr val="0E1528"/>
                </a:solidFill>
                <a:latin typeface="Courier New"/>
                <a:cs typeface="Courier New"/>
              </a:rPr>
              <a:t>14</a:t>
            </a:r>
            <a:endParaRPr sz="1000">
              <a:latin typeface="Courier New"/>
              <a:cs typeface="Courier New"/>
            </a:endParaRPr>
          </a:p>
        </p:txBody>
      </p:sp>
      <p:sp>
        <p:nvSpPr>
          <p:cNvPr id="6" name="object 6"/>
          <p:cNvSpPr txBox="1"/>
          <p:nvPr/>
        </p:nvSpPr>
        <p:spPr>
          <a:xfrm>
            <a:off x="249427" y="4036197"/>
            <a:ext cx="157137" cy="414934"/>
          </a:xfrm>
          <a:prstGeom prst="rect">
            <a:avLst/>
          </a:prstGeom>
        </p:spPr>
        <p:txBody>
          <a:bodyPr wrap="square" lIns="0" tIns="15557" rIns="0" bIns="0" rtlCol="0">
            <a:noAutofit/>
          </a:bodyPr>
          <a:lstStyle/>
          <a:p>
            <a:pPr marL="12700">
              <a:lnSpc>
                <a:spcPts val="2450"/>
              </a:lnSpc>
            </a:pPr>
            <a:r>
              <a:rPr sz="2300" dirty="0">
                <a:latin typeface="Arial"/>
                <a:cs typeface="Arial"/>
              </a:rPr>
              <a:t>•</a:t>
            </a:r>
          </a:p>
        </p:txBody>
      </p:sp>
      <p:sp>
        <p:nvSpPr>
          <p:cNvPr id="5" name="object 5"/>
          <p:cNvSpPr txBox="1"/>
          <p:nvPr/>
        </p:nvSpPr>
        <p:spPr>
          <a:xfrm>
            <a:off x="423781" y="4002819"/>
            <a:ext cx="4681619" cy="2648169"/>
          </a:xfrm>
          <a:prstGeom prst="rect">
            <a:avLst/>
          </a:prstGeom>
        </p:spPr>
        <p:txBody>
          <a:bodyPr wrap="square" lIns="0" tIns="15557" rIns="0" bIns="0" rtlCol="0">
            <a:noAutofit/>
          </a:bodyPr>
          <a:lstStyle/>
          <a:p>
            <a:pPr marL="15748" marR="37682">
              <a:lnSpc>
                <a:spcPts val="2450"/>
              </a:lnSpc>
            </a:pPr>
            <a:r>
              <a:rPr lang="ru-RU" sz="2300" spc="62" dirty="0">
                <a:latin typeface="Arial"/>
                <a:cs typeface="Arial"/>
              </a:rPr>
              <a:t>У польовому файлі, прикріп-леному до кожного пласти-кового кейсу, були записані PSC, SP, порода і два середніх діаметри на висоті грудей, один з яких був виміряний за напрямком серцевини, а інший - перпендикулярно до серцевини</a:t>
            </a:r>
            <a:endParaRPr sz="2300" dirty="0">
              <a:latin typeface="Arial"/>
              <a:cs typeface="Arial"/>
            </a:endParaRPr>
          </a:p>
        </p:txBody>
      </p:sp>
      <p:sp>
        <p:nvSpPr>
          <p:cNvPr id="4" name="object 4"/>
          <p:cNvSpPr txBox="1"/>
          <p:nvPr/>
        </p:nvSpPr>
        <p:spPr>
          <a:xfrm>
            <a:off x="8658859" y="4264797"/>
            <a:ext cx="156464" cy="152400"/>
          </a:xfrm>
          <a:prstGeom prst="rect">
            <a:avLst/>
          </a:prstGeom>
        </p:spPr>
        <p:txBody>
          <a:bodyPr wrap="square" lIns="0" tIns="0" rIns="0" bIns="0" rtlCol="0">
            <a:noAutofit/>
          </a:bodyPr>
          <a:lstStyle/>
          <a:p>
            <a:pPr marL="12700">
              <a:lnSpc>
                <a:spcPct val="94401"/>
              </a:lnSpc>
            </a:pPr>
            <a:r>
              <a:rPr sz="1000" b="1" spc="-157" dirty="0">
                <a:solidFill>
                  <a:srgbClr val="0E1528"/>
                </a:solidFill>
                <a:latin typeface="Courier New"/>
                <a:cs typeface="Courier New"/>
              </a:rPr>
              <a:t>17</a:t>
            </a:r>
            <a:endParaRPr sz="1000">
              <a:latin typeface="Courier New"/>
              <a:cs typeface="Courier New"/>
            </a:endParaRPr>
          </a:p>
        </p:txBody>
      </p:sp>
      <p:sp>
        <p:nvSpPr>
          <p:cNvPr id="3" name="object 3"/>
          <p:cNvSpPr txBox="1"/>
          <p:nvPr/>
        </p:nvSpPr>
        <p:spPr>
          <a:xfrm>
            <a:off x="8591803" y="5964396"/>
            <a:ext cx="525585" cy="127000"/>
          </a:xfrm>
          <a:prstGeom prst="rect">
            <a:avLst/>
          </a:prstGeom>
        </p:spPr>
        <p:txBody>
          <a:bodyPr wrap="square" lIns="0" tIns="5842" rIns="0" bIns="0" rtlCol="0">
            <a:noAutofit/>
          </a:bodyPr>
          <a:lstStyle/>
          <a:p>
            <a:pPr marL="12700">
              <a:lnSpc>
                <a:spcPts val="919"/>
              </a:lnSpc>
            </a:pPr>
            <a:r>
              <a:rPr sz="800" b="1" spc="-32" dirty="0">
                <a:solidFill>
                  <a:srgbClr val="0E1528"/>
                </a:solidFill>
                <a:latin typeface="Arial"/>
                <a:cs typeface="Arial"/>
              </a:rPr>
              <a:t>Observat</a:t>
            </a:r>
            <a:r>
              <a:rPr sz="800" b="1" spc="-32" dirty="0">
                <a:solidFill>
                  <a:srgbClr val="283449"/>
                </a:solidFill>
                <a:latin typeface="Arial"/>
                <a:cs typeface="Arial"/>
              </a:rPr>
              <a:t>ll:</a:t>
            </a:r>
            <a:endParaRPr sz="800">
              <a:latin typeface="Arial"/>
              <a:cs typeface="Arial"/>
            </a:endParaRPr>
          </a:p>
        </p:txBody>
      </p:sp>
      <p:sp>
        <p:nvSpPr>
          <p:cNvPr id="2" name="object 2"/>
          <p:cNvSpPr txBox="1"/>
          <p:nvPr/>
        </p:nvSpPr>
        <p:spPr>
          <a:xfrm>
            <a:off x="11828779" y="5964396"/>
            <a:ext cx="59214" cy="127000"/>
          </a:xfrm>
          <a:prstGeom prst="rect">
            <a:avLst/>
          </a:prstGeom>
        </p:spPr>
        <p:txBody>
          <a:bodyPr wrap="square" lIns="0" tIns="5842" rIns="0" bIns="0" rtlCol="0">
            <a:noAutofit/>
          </a:bodyPr>
          <a:lstStyle/>
          <a:p>
            <a:pPr marL="12700">
              <a:lnSpc>
                <a:spcPts val="919"/>
              </a:lnSpc>
            </a:pPr>
            <a:r>
              <a:rPr sz="800" b="1" spc="-75" dirty="0">
                <a:solidFill>
                  <a:srgbClr val="283449"/>
                </a:solidFill>
                <a:latin typeface="Arial"/>
                <a:cs typeface="Arial"/>
              </a:rPr>
              <a:t>.</a:t>
            </a:r>
            <a:endParaRPr sz="800">
              <a:latin typeface="Arial"/>
              <a:cs typeface="Arial"/>
            </a:endParaRPr>
          </a:p>
        </p:txBody>
      </p:sp>
      <p:pic>
        <p:nvPicPr>
          <p:cNvPr id="32" name="Picture 31" descr="A close up of a sign&#10;&#10;Description automatically generated">
            <a:extLst>
              <a:ext uri="{FF2B5EF4-FFF2-40B4-BE49-F238E27FC236}">
                <a16:creationId xmlns:a16="http://schemas.microsoft.com/office/drawing/2014/main" id="{BE5AD2AE-3165-FB15-4EC0-5F05A15B16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9715" y="1571153"/>
            <a:ext cx="1670304" cy="51037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object 82"/>
          <p:cNvSpPr/>
          <p:nvPr/>
        </p:nvSpPr>
        <p:spPr>
          <a:xfrm>
            <a:off x="0" y="0"/>
            <a:ext cx="12192000" cy="6858000"/>
          </a:xfrm>
          <a:prstGeom prst="rect">
            <a:avLst/>
          </a:prstGeom>
          <a:blipFill>
            <a:blip r:embed="rId2" cstate="print"/>
            <a:stretch>
              <a:fillRect/>
            </a:stretch>
          </a:blipFill>
        </p:spPr>
        <p:txBody>
          <a:bodyPr wrap="square" lIns="0" tIns="0" rIns="0" bIns="0" rtlCol="0">
            <a:noAutofit/>
          </a:bodyPr>
          <a:lstStyle/>
          <a:p>
            <a:endParaRPr/>
          </a:p>
        </p:txBody>
      </p:sp>
      <p:sp>
        <p:nvSpPr>
          <p:cNvPr id="81" name="object 81"/>
          <p:cNvSpPr txBox="1"/>
          <p:nvPr/>
        </p:nvSpPr>
        <p:spPr>
          <a:xfrm>
            <a:off x="912161" y="376418"/>
            <a:ext cx="10653622" cy="463851"/>
          </a:xfrm>
          <a:prstGeom prst="rect">
            <a:avLst/>
          </a:prstGeom>
        </p:spPr>
        <p:txBody>
          <a:bodyPr wrap="square" lIns="0" tIns="24638" rIns="0" bIns="0" rtlCol="0">
            <a:noAutofit/>
          </a:bodyPr>
          <a:lstStyle/>
          <a:p>
            <a:pPr marL="12700">
              <a:lnSpc>
                <a:spcPts val="3779"/>
              </a:lnSpc>
            </a:pPr>
            <a:r>
              <a:rPr sz="3600" b="1" spc="-50" dirty="0">
                <a:latin typeface="Times New Roman"/>
                <a:cs typeface="Times New Roman"/>
              </a:rPr>
              <a:t>2. </a:t>
            </a:r>
            <a:r>
              <a:rPr lang="uk-UA" sz="3600" b="1" spc="108" dirty="0">
                <a:latin typeface="Arial"/>
                <a:cs typeface="Arial"/>
              </a:rPr>
              <a:t>Збір деревних кернів</a:t>
            </a:r>
            <a:endParaRPr lang="uk-UA" sz="3600" b="1" dirty="0">
              <a:latin typeface="Arial"/>
              <a:cs typeface="Arial"/>
            </a:endParaRPr>
          </a:p>
        </p:txBody>
      </p:sp>
      <p:sp>
        <p:nvSpPr>
          <p:cNvPr id="80" name="object 80"/>
          <p:cNvSpPr txBox="1"/>
          <p:nvPr/>
        </p:nvSpPr>
        <p:spPr>
          <a:xfrm>
            <a:off x="5138420" y="533125"/>
            <a:ext cx="528735" cy="495300"/>
          </a:xfrm>
          <a:prstGeom prst="rect">
            <a:avLst/>
          </a:prstGeom>
        </p:spPr>
        <p:txBody>
          <a:bodyPr wrap="square" lIns="0" tIns="24638" rIns="0" bIns="0" rtlCol="0">
            <a:noAutofit/>
          </a:bodyPr>
          <a:lstStyle/>
          <a:p>
            <a:pPr marL="12700">
              <a:lnSpc>
                <a:spcPts val="3879"/>
              </a:lnSpc>
            </a:pPr>
            <a:endParaRPr sz="3700" dirty="0">
              <a:latin typeface="Arial"/>
              <a:cs typeface="Arial"/>
            </a:endParaRPr>
          </a:p>
        </p:txBody>
      </p:sp>
      <p:sp>
        <p:nvSpPr>
          <p:cNvPr id="77" name="object 77"/>
          <p:cNvSpPr txBox="1"/>
          <p:nvPr/>
        </p:nvSpPr>
        <p:spPr>
          <a:xfrm>
            <a:off x="7589011" y="533125"/>
            <a:ext cx="1618585" cy="495300"/>
          </a:xfrm>
          <a:prstGeom prst="rect">
            <a:avLst/>
          </a:prstGeom>
        </p:spPr>
        <p:txBody>
          <a:bodyPr wrap="square" lIns="0" tIns="24638" rIns="0" bIns="0" rtlCol="0">
            <a:noAutofit/>
          </a:bodyPr>
          <a:lstStyle/>
          <a:p>
            <a:pPr marL="12700">
              <a:lnSpc>
                <a:spcPts val="3879"/>
              </a:lnSpc>
            </a:pPr>
            <a:endParaRPr sz="3700" dirty="0">
              <a:latin typeface="Arial"/>
              <a:cs typeface="Arial"/>
            </a:endParaRPr>
          </a:p>
        </p:txBody>
      </p:sp>
      <p:sp>
        <p:nvSpPr>
          <p:cNvPr id="75" name="object 75"/>
          <p:cNvSpPr txBox="1"/>
          <p:nvPr/>
        </p:nvSpPr>
        <p:spPr>
          <a:xfrm>
            <a:off x="368299" y="1398821"/>
            <a:ext cx="141947" cy="749300"/>
          </a:xfrm>
          <a:prstGeom prst="rect">
            <a:avLst/>
          </a:prstGeom>
        </p:spPr>
        <p:txBody>
          <a:bodyPr wrap="square" lIns="0" tIns="14255" rIns="0" bIns="0" rtlCol="0">
            <a:noAutofit/>
          </a:bodyPr>
          <a:lstStyle/>
          <a:p>
            <a:pPr marL="12700" marR="0">
              <a:lnSpc>
                <a:spcPts val="2245"/>
              </a:lnSpc>
            </a:pPr>
            <a:r>
              <a:rPr sz="2100" b="1" spc="-132" dirty="0">
                <a:latin typeface="Arial"/>
                <a:cs typeface="Arial"/>
              </a:rPr>
              <a:t>•</a:t>
            </a:r>
            <a:endParaRPr sz="2100">
              <a:latin typeface="Arial"/>
              <a:cs typeface="Arial"/>
            </a:endParaRPr>
          </a:p>
          <a:p>
            <a:pPr marL="12700">
              <a:lnSpc>
                <a:spcPct val="95825"/>
              </a:lnSpc>
              <a:spcBef>
                <a:spcPts val="1072"/>
              </a:spcBef>
            </a:pPr>
            <a:r>
              <a:rPr sz="2100" b="1" spc="-132" dirty="0">
                <a:latin typeface="Arial"/>
                <a:cs typeface="Arial"/>
              </a:rPr>
              <a:t>•</a:t>
            </a:r>
            <a:endParaRPr sz="2100">
              <a:latin typeface="Arial"/>
              <a:cs typeface="Arial"/>
            </a:endParaRPr>
          </a:p>
        </p:txBody>
      </p:sp>
      <p:sp>
        <p:nvSpPr>
          <p:cNvPr id="74" name="object 74"/>
          <p:cNvSpPr txBox="1"/>
          <p:nvPr/>
        </p:nvSpPr>
        <p:spPr>
          <a:xfrm>
            <a:off x="606042" y="1398821"/>
            <a:ext cx="8233157" cy="244529"/>
          </a:xfrm>
          <a:prstGeom prst="rect">
            <a:avLst/>
          </a:prstGeom>
        </p:spPr>
        <p:txBody>
          <a:bodyPr wrap="square" lIns="0" tIns="14255" rIns="0" bIns="0" rtlCol="0">
            <a:noAutofit/>
          </a:bodyPr>
          <a:lstStyle/>
          <a:p>
            <a:pPr marL="12700">
              <a:lnSpc>
                <a:spcPts val="2245"/>
              </a:lnSpc>
            </a:pPr>
            <a:r>
              <a:rPr lang="uk-UA" sz="2100" b="1" spc="-77" dirty="0">
                <a:latin typeface="Arial"/>
                <a:cs typeface="Arial"/>
              </a:rPr>
              <a:t>Жорсткі пластикові кейси з зібраними серцевинами</a:t>
            </a:r>
            <a:endParaRPr sz="2100" dirty="0">
              <a:latin typeface="Arial"/>
              <a:cs typeface="Arial"/>
            </a:endParaRPr>
          </a:p>
        </p:txBody>
      </p:sp>
      <p:sp>
        <p:nvSpPr>
          <p:cNvPr id="73" name="object 73"/>
          <p:cNvSpPr txBox="1"/>
          <p:nvPr/>
        </p:nvSpPr>
        <p:spPr>
          <a:xfrm>
            <a:off x="3477259" y="1398821"/>
            <a:ext cx="817758" cy="292100"/>
          </a:xfrm>
          <a:prstGeom prst="rect">
            <a:avLst/>
          </a:prstGeom>
        </p:spPr>
        <p:txBody>
          <a:bodyPr wrap="square" lIns="0" tIns="14255" rIns="0" bIns="0" rtlCol="0">
            <a:noAutofit/>
          </a:bodyPr>
          <a:lstStyle/>
          <a:p>
            <a:pPr marL="12700">
              <a:lnSpc>
                <a:spcPts val="2245"/>
              </a:lnSpc>
            </a:pPr>
            <a:endParaRPr sz="2100" dirty="0">
              <a:latin typeface="Arial"/>
              <a:cs typeface="Arial"/>
            </a:endParaRPr>
          </a:p>
        </p:txBody>
      </p:sp>
      <p:sp>
        <p:nvSpPr>
          <p:cNvPr id="71" name="object 71"/>
          <p:cNvSpPr txBox="1"/>
          <p:nvPr/>
        </p:nvSpPr>
        <p:spPr>
          <a:xfrm>
            <a:off x="606043" y="1856021"/>
            <a:ext cx="677550" cy="292100"/>
          </a:xfrm>
          <a:prstGeom prst="rect">
            <a:avLst/>
          </a:prstGeom>
        </p:spPr>
        <p:txBody>
          <a:bodyPr wrap="square" lIns="0" tIns="14255" rIns="0" bIns="0" rtlCol="0">
            <a:noAutofit/>
          </a:bodyPr>
          <a:lstStyle/>
          <a:p>
            <a:pPr marL="12700">
              <a:lnSpc>
                <a:spcPts val="2245"/>
              </a:lnSpc>
            </a:pPr>
            <a:endParaRPr sz="2100" dirty="0">
              <a:latin typeface="Arial"/>
              <a:cs typeface="Arial"/>
            </a:endParaRPr>
          </a:p>
        </p:txBody>
      </p:sp>
      <p:sp>
        <p:nvSpPr>
          <p:cNvPr id="70" name="object 70"/>
          <p:cNvSpPr txBox="1"/>
          <p:nvPr/>
        </p:nvSpPr>
        <p:spPr>
          <a:xfrm>
            <a:off x="1328419" y="1856021"/>
            <a:ext cx="253878" cy="292100"/>
          </a:xfrm>
          <a:prstGeom prst="rect">
            <a:avLst/>
          </a:prstGeom>
        </p:spPr>
        <p:txBody>
          <a:bodyPr wrap="square" lIns="0" tIns="14255" rIns="0" bIns="0" rtlCol="0">
            <a:noAutofit/>
          </a:bodyPr>
          <a:lstStyle/>
          <a:p>
            <a:pPr marL="12700">
              <a:lnSpc>
                <a:spcPts val="2245"/>
              </a:lnSpc>
            </a:pPr>
            <a:endParaRPr sz="2100" dirty="0">
              <a:latin typeface="Arial"/>
              <a:cs typeface="Arial"/>
            </a:endParaRPr>
          </a:p>
        </p:txBody>
      </p:sp>
      <p:sp>
        <p:nvSpPr>
          <p:cNvPr id="69" name="object 69"/>
          <p:cNvSpPr txBox="1"/>
          <p:nvPr/>
        </p:nvSpPr>
        <p:spPr>
          <a:xfrm>
            <a:off x="606043" y="1856021"/>
            <a:ext cx="3730752" cy="398780"/>
          </a:xfrm>
          <a:prstGeom prst="rect">
            <a:avLst/>
          </a:prstGeom>
        </p:spPr>
        <p:txBody>
          <a:bodyPr wrap="square" lIns="0" tIns="14255" rIns="0" bIns="0" rtlCol="0">
            <a:noAutofit/>
          </a:bodyPr>
          <a:lstStyle/>
          <a:p>
            <a:pPr marL="12700">
              <a:lnSpc>
                <a:spcPts val="2245"/>
              </a:lnSpc>
            </a:pPr>
            <a:r>
              <a:rPr lang="uk-UA" sz="2100" b="1" spc="-118" dirty="0">
                <a:latin typeface="Arial"/>
                <a:cs typeface="Arial"/>
              </a:rPr>
              <a:t>Заповнені польові файли</a:t>
            </a:r>
            <a:endParaRPr sz="2100" dirty="0">
              <a:latin typeface="Arial"/>
              <a:cs typeface="Arial"/>
            </a:endParaRPr>
          </a:p>
        </p:txBody>
      </p:sp>
      <p:sp>
        <p:nvSpPr>
          <p:cNvPr id="68" name="object 68"/>
          <p:cNvSpPr txBox="1"/>
          <p:nvPr/>
        </p:nvSpPr>
        <p:spPr>
          <a:xfrm>
            <a:off x="2294635" y="1856021"/>
            <a:ext cx="577472" cy="292100"/>
          </a:xfrm>
          <a:prstGeom prst="rect">
            <a:avLst/>
          </a:prstGeom>
        </p:spPr>
        <p:txBody>
          <a:bodyPr wrap="square" lIns="0" tIns="14255" rIns="0" bIns="0" rtlCol="0">
            <a:noAutofit/>
          </a:bodyPr>
          <a:lstStyle/>
          <a:p>
            <a:pPr marL="12700">
              <a:lnSpc>
                <a:spcPts val="2245"/>
              </a:lnSpc>
            </a:pPr>
            <a:endParaRPr sz="2100" dirty="0">
              <a:latin typeface="Arial"/>
              <a:cs typeface="Arial"/>
            </a:endParaRPr>
          </a:p>
        </p:txBody>
      </p:sp>
      <p:sp>
        <p:nvSpPr>
          <p:cNvPr id="67" name="object 67"/>
          <p:cNvSpPr txBox="1"/>
          <p:nvPr/>
        </p:nvSpPr>
        <p:spPr>
          <a:xfrm>
            <a:off x="5680963" y="1985778"/>
            <a:ext cx="396186" cy="1025797"/>
          </a:xfrm>
          <a:prstGeom prst="rect">
            <a:avLst/>
          </a:prstGeom>
        </p:spPr>
        <p:txBody>
          <a:bodyPr wrap="square" lIns="0" tIns="40894" rIns="0" bIns="0" rtlCol="0">
            <a:noAutofit/>
          </a:bodyPr>
          <a:lstStyle/>
          <a:p>
            <a:pPr marR="12700" algn="r">
              <a:lnSpc>
                <a:spcPts val="6440"/>
              </a:lnSpc>
            </a:pPr>
            <a:r>
              <a:rPr sz="6200" spc="-257" dirty="0">
                <a:solidFill>
                  <a:srgbClr val="9C9A95"/>
                </a:solidFill>
                <a:latin typeface="Arial"/>
                <a:cs typeface="Arial"/>
              </a:rPr>
              <a:t>..</a:t>
            </a:r>
            <a:endParaRPr sz="6200">
              <a:latin typeface="Arial"/>
              <a:cs typeface="Arial"/>
            </a:endParaRPr>
          </a:p>
          <a:p>
            <a:pPr marR="40015" algn="r">
              <a:lnSpc>
                <a:spcPct val="95825"/>
              </a:lnSpc>
              <a:spcBef>
                <a:spcPts val="539"/>
              </a:spcBef>
            </a:pPr>
            <a:r>
              <a:rPr sz="600" spc="123" dirty="0">
                <a:solidFill>
                  <a:srgbClr val="7E7E7E"/>
                </a:solidFill>
                <a:latin typeface="Times New Roman"/>
                <a:cs typeface="Times New Roman"/>
              </a:rPr>
              <a:t>e,</a:t>
            </a:r>
            <a:endParaRPr sz="600">
              <a:latin typeface="Times New Roman"/>
              <a:cs typeface="Times New Roman"/>
            </a:endParaRPr>
          </a:p>
        </p:txBody>
      </p:sp>
      <p:sp>
        <p:nvSpPr>
          <p:cNvPr id="66" name="object 66"/>
          <p:cNvSpPr txBox="1"/>
          <p:nvPr/>
        </p:nvSpPr>
        <p:spPr>
          <a:xfrm>
            <a:off x="6409435" y="2397391"/>
            <a:ext cx="1473256" cy="647700"/>
          </a:xfrm>
          <a:prstGeom prst="rect">
            <a:avLst/>
          </a:prstGeom>
        </p:spPr>
        <p:txBody>
          <a:bodyPr wrap="square" lIns="0" tIns="32385" rIns="0" bIns="0" rtlCol="0">
            <a:noAutofit/>
          </a:bodyPr>
          <a:lstStyle/>
          <a:p>
            <a:pPr marL="12700">
              <a:lnSpc>
                <a:spcPts val="5100"/>
              </a:lnSpc>
            </a:pPr>
            <a:r>
              <a:rPr sz="4900" b="1" spc="-1294" dirty="0">
                <a:solidFill>
                  <a:srgbClr val="7E7E7E"/>
                </a:solidFill>
                <a:latin typeface="Times New Roman"/>
                <a:cs typeface="Times New Roman"/>
              </a:rPr>
              <a:t>HEH#h</a:t>
            </a:r>
            <a:r>
              <a:rPr sz="900" spc="839" dirty="0">
                <a:solidFill>
                  <a:srgbClr val="7E7E7E"/>
                </a:solidFill>
                <a:latin typeface="Arial"/>
                <a:cs typeface="Arial"/>
              </a:rPr>
              <a:t>t</a:t>
            </a:r>
            <a:endParaRPr sz="900">
              <a:latin typeface="Arial"/>
              <a:cs typeface="Arial"/>
            </a:endParaRPr>
          </a:p>
        </p:txBody>
      </p:sp>
      <p:sp>
        <p:nvSpPr>
          <p:cNvPr id="65" name="object 65"/>
          <p:cNvSpPr txBox="1"/>
          <p:nvPr/>
        </p:nvSpPr>
        <p:spPr>
          <a:xfrm>
            <a:off x="9999979" y="2572726"/>
            <a:ext cx="737971" cy="152400"/>
          </a:xfrm>
          <a:prstGeom prst="rect">
            <a:avLst/>
          </a:prstGeom>
        </p:spPr>
        <p:txBody>
          <a:bodyPr wrap="square" lIns="0" tIns="7111" rIns="0" bIns="0" rtlCol="0">
            <a:noAutofit/>
          </a:bodyPr>
          <a:lstStyle/>
          <a:p>
            <a:pPr marL="12700">
              <a:lnSpc>
                <a:spcPts val="1120"/>
              </a:lnSpc>
            </a:pPr>
            <a:r>
              <a:rPr sz="1000" b="1" spc="-33" dirty="0">
                <a:solidFill>
                  <a:srgbClr val="2A2621"/>
                </a:solidFill>
                <a:latin typeface="Arial"/>
                <a:cs typeface="Arial"/>
              </a:rPr>
              <a:t>Placa nr</a:t>
            </a:r>
            <a:r>
              <a:rPr sz="1000" b="1" spc="-33" dirty="0">
                <a:solidFill>
                  <a:srgbClr val="3F3B38"/>
                </a:solidFill>
                <a:latin typeface="Arial"/>
                <a:cs typeface="Arial"/>
              </a:rPr>
              <a:t>:  </a:t>
            </a:r>
            <a:r>
              <a:rPr sz="1000" spc="-33" dirty="0">
                <a:solidFill>
                  <a:srgbClr val="9C9A95"/>
                </a:solidFill>
                <a:latin typeface="Arial"/>
                <a:cs typeface="Arial"/>
              </a:rPr>
              <a:t>23</a:t>
            </a:r>
            <a:endParaRPr sz="1000">
              <a:latin typeface="Arial"/>
              <a:cs typeface="Arial"/>
            </a:endParaRPr>
          </a:p>
        </p:txBody>
      </p:sp>
      <p:sp>
        <p:nvSpPr>
          <p:cNvPr id="64" name="object 64"/>
          <p:cNvSpPr txBox="1"/>
          <p:nvPr/>
        </p:nvSpPr>
        <p:spPr>
          <a:xfrm>
            <a:off x="8201659" y="2614644"/>
            <a:ext cx="55555" cy="127000"/>
          </a:xfrm>
          <a:prstGeom prst="rect">
            <a:avLst/>
          </a:prstGeom>
        </p:spPr>
        <p:txBody>
          <a:bodyPr wrap="square" lIns="0" tIns="5842" rIns="0" bIns="0" rtlCol="0">
            <a:noAutofit/>
          </a:bodyPr>
          <a:lstStyle/>
          <a:p>
            <a:pPr marL="12700">
              <a:lnSpc>
                <a:spcPts val="919"/>
              </a:lnSpc>
            </a:pPr>
            <a:r>
              <a:rPr sz="800" spc="-104" dirty="0">
                <a:solidFill>
                  <a:srgbClr val="7E7E7E"/>
                </a:solidFill>
                <a:latin typeface="Arial"/>
                <a:cs typeface="Arial"/>
              </a:rPr>
              <a:t>\</a:t>
            </a:r>
            <a:endParaRPr sz="800">
              <a:latin typeface="Arial"/>
              <a:cs typeface="Arial"/>
            </a:endParaRPr>
          </a:p>
        </p:txBody>
      </p:sp>
      <p:sp>
        <p:nvSpPr>
          <p:cNvPr id="63" name="object 63"/>
          <p:cNvSpPr txBox="1"/>
          <p:nvPr/>
        </p:nvSpPr>
        <p:spPr>
          <a:xfrm>
            <a:off x="8213851" y="2746459"/>
            <a:ext cx="42506" cy="271779"/>
          </a:xfrm>
          <a:prstGeom prst="rect">
            <a:avLst/>
          </a:prstGeom>
        </p:spPr>
        <p:txBody>
          <a:bodyPr wrap="square" lIns="0" tIns="7842" rIns="0" bIns="0" rtlCol="0">
            <a:noAutofit/>
          </a:bodyPr>
          <a:lstStyle/>
          <a:p>
            <a:pPr marR="9144" algn="ctr">
              <a:lnSpc>
                <a:spcPts val="535"/>
              </a:lnSpc>
            </a:pPr>
            <a:r>
              <a:rPr sz="500" spc="-64" dirty="0">
                <a:solidFill>
                  <a:srgbClr val="7E7E7E"/>
                </a:solidFill>
                <a:latin typeface="Times New Roman"/>
                <a:cs typeface="Times New Roman"/>
              </a:rPr>
              <a:t>'</a:t>
            </a:r>
            <a:endParaRPr sz="500">
              <a:latin typeface="Times New Roman"/>
              <a:cs typeface="Times New Roman"/>
            </a:endParaRPr>
          </a:p>
          <a:p>
            <a:pPr marR="2964" algn="ctr">
              <a:lnSpc>
                <a:spcPts val="470"/>
              </a:lnSpc>
            </a:pPr>
            <a:r>
              <a:rPr sz="500" spc="-88" dirty="0">
                <a:solidFill>
                  <a:srgbClr val="7E7E7E"/>
                </a:solidFill>
                <a:latin typeface="Arial"/>
                <a:cs typeface="Arial"/>
              </a:rPr>
              <a:t>I</a:t>
            </a:r>
            <a:endParaRPr sz="500">
              <a:latin typeface="Arial"/>
              <a:cs typeface="Arial"/>
            </a:endParaRPr>
          </a:p>
          <a:p>
            <a:pPr marL="4381" algn="ctr">
              <a:lnSpc>
                <a:spcPct val="95825"/>
              </a:lnSpc>
              <a:spcBef>
                <a:spcPts val="411"/>
              </a:spcBef>
            </a:pPr>
            <a:r>
              <a:rPr sz="500" spc="-64" dirty="0">
                <a:solidFill>
                  <a:srgbClr val="7E7E7E"/>
                </a:solidFill>
                <a:latin typeface="Times New Roman"/>
                <a:cs typeface="Times New Roman"/>
              </a:rPr>
              <a:t>'</a:t>
            </a:r>
            <a:endParaRPr sz="500">
              <a:latin typeface="Times New Roman"/>
              <a:cs typeface="Times New Roman"/>
            </a:endParaRPr>
          </a:p>
        </p:txBody>
      </p:sp>
      <p:sp>
        <p:nvSpPr>
          <p:cNvPr id="62" name="object 62"/>
          <p:cNvSpPr txBox="1"/>
          <p:nvPr/>
        </p:nvSpPr>
        <p:spPr>
          <a:xfrm>
            <a:off x="8375395" y="2746459"/>
            <a:ext cx="33362" cy="88900"/>
          </a:xfrm>
          <a:prstGeom prst="rect">
            <a:avLst/>
          </a:prstGeom>
        </p:spPr>
        <p:txBody>
          <a:bodyPr wrap="square" lIns="0" tIns="4445" rIns="0" bIns="0" rtlCol="0">
            <a:noAutofit/>
          </a:bodyPr>
          <a:lstStyle/>
          <a:p>
            <a:pPr algn="ctr">
              <a:lnSpc>
                <a:spcPct val="95825"/>
              </a:lnSpc>
            </a:pPr>
            <a:r>
              <a:rPr sz="500" spc="-64" dirty="0">
                <a:solidFill>
                  <a:srgbClr val="7E7E7E"/>
                </a:solidFill>
                <a:latin typeface="Times New Roman"/>
                <a:cs typeface="Times New Roman"/>
              </a:rPr>
              <a:t>'</a:t>
            </a:r>
            <a:endParaRPr sz="500">
              <a:latin typeface="Times New Roman"/>
              <a:cs typeface="Times New Roman"/>
            </a:endParaRPr>
          </a:p>
        </p:txBody>
      </p:sp>
      <p:sp>
        <p:nvSpPr>
          <p:cNvPr id="61" name="object 61"/>
          <p:cNvSpPr txBox="1"/>
          <p:nvPr/>
        </p:nvSpPr>
        <p:spPr>
          <a:xfrm>
            <a:off x="9152635" y="2748002"/>
            <a:ext cx="1299456" cy="294755"/>
          </a:xfrm>
          <a:prstGeom prst="rect">
            <a:avLst/>
          </a:prstGeom>
        </p:spPr>
        <p:txBody>
          <a:bodyPr wrap="square" lIns="0" tIns="6889" rIns="0" bIns="0" rtlCol="0">
            <a:noAutofit/>
          </a:bodyPr>
          <a:lstStyle/>
          <a:p>
            <a:pPr marL="12700" marR="17145">
              <a:lnSpc>
                <a:spcPts val="685"/>
              </a:lnSpc>
            </a:pPr>
            <a:r>
              <a:rPr sz="600" spc="-7" dirty="0">
                <a:solidFill>
                  <a:srgbClr val="2A2621"/>
                </a:solidFill>
                <a:latin typeface="Arial"/>
                <a:cs typeface="Arial"/>
              </a:rPr>
              <a:t>IFN  Ill</a:t>
            </a:r>
            <a:endParaRPr sz="600">
              <a:latin typeface="Arial"/>
              <a:cs typeface="Arial"/>
            </a:endParaRPr>
          </a:p>
          <a:p>
            <a:pPr marL="15748" marR="17145">
              <a:lnSpc>
                <a:spcPts val="715"/>
              </a:lnSpc>
              <a:spcBef>
                <a:spcPts val="1"/>
              </a:spcBef>
            </a:pPr>
            <a:r>
              <a:rPr sz="600" spc="-26" dirty="0">
                <a:solidFill>
                  <a:srgbClr val="2A2621"/>
                </a:solidFill>
                <a:latin typeface="Arial"/>
                <a:cs typeface="Arial"/>
              </a:rPr>
              <a:t>D</a:t>
            </a:r>
            <a:r>
              <a:rPr sz="600" spc="27" dirty="0">
                <a:solidFill>
                  <a:srgbClr val="3F3B38"/>
                </a:solidFill>
                <a:latin typeface="Arial"/>
                <a:cs typeface="Arial"/>
              </a:rPr>
              <a:t>a</a:t>
            </a:r>
            <a:r>
              <a:rPr sz="600" spc="72" dirty="0">
                <a:solidFill>
                  <a:srgbClr val="2A2621"/>
                </a:solidFill>
                <a:latin typeface="Arial"/>
                <a:cs typeface="Arial"/>
              </a:rPr>
              <a:t>t</a:t>
            </a:r>
            <a:r>
              <a:rPr sz="600" spc="-43" dirty="0">
                <a:solidFill>
                  <a:srgbClr val="3F3B38"/>
                </a:solidFill>
                <a:latin typeface="Arial"/>
                <a:cs typeface="Arial"/>
              </a:rPr>
              <a:t>a</a:t>
            </a:r>
            <a:r>
              <a:rPr sz="600" spc="0" dirty="0">
                <a:solidFill>
                  <a:srgbClr val="3F3B38"/>
                </a:solidFill>
                <a:latin typeface="Arial"/>
                <a:cs typeface="Arial"/>
              </a:rPr>
              <a:t>  </a:t>
            </a:r>
            <a:r>
              <a:rPr sz="600" spc="-44" dirty="0">
                <a:solidFill>
                  <a:srgbClr val="3F3B38"/>
                </a:solidFill>
                <a:latin typeface="Arial"/>
                <a:cs typeface="Arial"/>
              </a:rPr>
              <a:t> </a:t>
            </a:r>
            <a:r>
              <a:rPr sz="800" spc="-4" dirty="0">
                <a:solidFill>
                  <a:srgbClr val="7E7E7E"/>
                </a:solidFill>
                <a:latin typeface="Arial"/>
                <a:cs typeface="Arial"/>
              </a:rPr>
              <a:t>/</a:t>
            </a:r>
            <a:r>
              <a:rPr sz="800" spc="0" dirty="0">
                <a:solidFill>
                  <a:srgbClr val="9C9A95"/>
                </a:solidFill>
                <a:latin typeface="Arial"/>
                <a:cs typeface="Arial"/>
              </a:rPr>
              <a:t>3 </a:t>
            </a:r>
            <a:r>
              <a:rPr sz="800" spc="20" dirty="0">
                <a:solidFill>
                  <a:srgbClr val="9C9A95"/>
                </a:solidFill>
                <a:latin typeface="Arial"/>
                <a:cs typeface="Arial"/>
              </a:rPr>
              <a:t> </a:t>
            </a:r>
            <a:r>
              <a:rPr sz="800" spc="-254" dirty="0">
                <a:solidFill>
                  <a:srgbClr val="7E7E7E"/>
                </a:solidFill>
                <a:latin typeface="Arial"/>
                <a:cs typeface="Arial"/>
              </a:rPr>
              <a:t>1</a:t>
            </a:r>
            <a:r>
              <a:rPr sz="800" spc="-26" dirty="0">
                <a:solidFill>
                  <a:srgbClr val="7E7E7E"/>
                </a:solidFill>
                <a:latin typeface="Arial"/>
                <a:cs typeface="Arial"/>
              </a:rPr>
              <a:t>]</a:t>
            </a:r>
            <a:r>
              <a:rPr sz="800" spc="0" dirty="0">
                <a:solidFill>
                  <a:srgbClr val="7E7E7E"/>
                </a:solidFill>
                <a:latin typeface="Arial"/>
                <a:cs typeface="Arial"/>
              </a:rPr>
              <a:t> </a:t>
            </a:r>
            <a:r>
              <a:rPr sz="800" spc="104" dirty="0">
                <a:solidFill>
                  <a:srgbClr val="7E7E7E"/>
                </a:solidFill>
                <a:latin typeface="Arial"/>
                <a:cs typeface="Arial"/>
              </a:rPr>
              <a:t> </a:t>
            </a:r>
            <a:r>
              <a:rPr sz="800" i="1" spc="-100" dirty="0">
                <a:solidFill>
                  <a:srgbClr val="9C9A95"/>
                </a:solidFill>
                <a:latin typeface="Arial"/>
                <a:cs typeface="Arial"/>
              </a:rPr>
              <a:t>10'</a:t>
            </a:r>
            <a:r>
              <a:rPr sz="800" i="1" spc="-64" dirty="0">
                <a:solidFill>
                  <a:srgbClr val="9C9A95"/>
                </a:solidFill>
                <a:latin typeface="Arial"/>
                <a:cs typeface="Arial"/>
              </a:rPr>
              <a:t>  </a:t>
            </a:r>
            <a:r>
              <a:rPr sz="800" i="1" spc="19" dirty="0">
                <a:solidFill>
                  <a:srgbClr val="9C9A95"/>
                </a:solidFill>
                <a:latin typeface="Arial"/>
                <a:cs typeface="Arial"/>
              </a:rPr>
              <a:t> </a:t>
            </a:r>
            <a:r>
              <a:rPr sz="800" spc="-128" dirty="0">
                <a:solidFill>
                  <a:srgbClr val="9C9A95"/>
                </a:solidFill>
                <a:latin typeface="Arial"/>
                <a:cs typeface="Arial"/>
              </a:rPr>
              <a:t>3</a:t>
            </a:r>
            <a:endParaRPr sz="800">
              <a:latin typeface="Arial"/>
              <a:cs typeface="Arial"/>
            </a:endParaRPr>
          </a:p>
          <a:p>
            <a:pPr marL="18796">
              <a:lnSpc>
                <a:spcPts val="819"/>
              </a:lnSpc>
              <a:spcBef>
                <a:spcPts val="5"/>
              </a:spcBef>
            </a:pPr>
            <a:r>
              <a:rPr sz="600" spc="-1" dirty="0">
                <a:solidFill>
                  <a:srgbClr val="3F3B38"/>
                </a:solidFill>
                <a:latin typeface="Arial"/>
                <a:cs typeface="Arial"/>
              </a:rPr>
              <a:t>L</a:t>
            </a:r>
            <a:r>
              <a:rPr sz="600" spc="75" dirty="0">
                <a:solidFill>
                  <a:srgbClr val="2A2621"/>
                </a:solidFill>
                <a:latin typeface="Arial"/>
                <a:cs typeface="Arial"/>
              </a:rPr>
              <a:t>o</a:t>
            </a:r>
            <a:r>
              <a:rPr sz="600" spc="34" dirty="0">
                <a:solidFill>
                  <a:srgbClr val="3F3B38"/>
                </a:solidFill>
                <a:latin typeface="Arial"/>
                <a:cs typeface="Arial"/>
              </a:rPr>
              <a:t>c</a:t>
            </a:r>
            <a:r>
              <a:rPr sz="600" spc="27" dirty="0">
                <a:solidFill>
                  <a:srgbClr val="3F3B38"/>
                </a:solidFill>
                <a:latin typeface="Arial"/>
                <a:cs typeface="Arial"/>
              </a:rPr>
              <a:t>a</a:t>
            </a:r>
            <a:r>
              <a:rPr sz="600" spc="32" dirty="0">
                <a:solidFill>
                  <a:srgbClr val="2A2621"/>
                </a:solidFill>
                <a:latin typeface="Arial"/>
                <a:cs typeface="Arial"/>
              </a:rPr>
              <a:t>l</a:t>
            </a:r>
            <a:r>
              <a:rPr sz="600" spc="32" dirty="0">
                <a:solidFill>
                  <a:srgbClr val="3F3B38"/>
                </a:solidFill>
                <a:latin typeface="Arial"/>
                <a:cs typeface="Arial"/>
              </a:rPr>
              <a:t>i</a:t>
            </a:r>
            <a:r>
              <a:rPr sz="600" spc="72" dirty="0">
                <a:solidFill>
                  <a:srgbClr val="2A2621"/>
                </a:solidFill>
                <a:latin typeface="Arial"/>
                <a:cs typeface="Arial"/>
              </a:rPr>
              <a:t>t</a:t>
            </a:r>
            <a:r>
              <a:rPr sz="600" spc="-1" dirty="0">
                <a:solidFill>
                  <a:srgbClr val="3F3B38"/>
                </a:solidFill>
                <a:latin typeface="Arial"/>
                <a:cs typeface="Arial"/>
              </a:rPr>
              <a:t>a</a:t>
            </a:r>
            <a:r>
              <a:rPr sz="600" spc="72" dirty="0">
                <a:solidFill>
                  <a:srgbClr val="2A2621"/>
                </a:solidFill>
                <a:latin typeface="Arial"/>
                <a:cs typeface="Arial"/>
              </a:rPr>
              <a:t>t</a:t>
            </a:r>
            <a:r>
              <a:rPr sz="600" spc="-1" dirty="0">
                <a:solidFill>
                  <a:srgbClr val="3F3B38"/>
                </a:solidFill>
                <a:latin typeface="Arial"/>
                <a:cs typeface="Arial"/>
              </a:rPr>
              <a:t>e</a:t>
            </a:r>
            <a:r>
              <a:rPr sz="600" spc="-20" dirty="0">
                <a:solidFill>
                  <a:srgbClr val="3F3B38"/>
                </a:solidFill>
                <a:latin typeface="Arial"/>
                <a:cs typeface="Arial"/>
              </a:rPr>
              <a:t>a</a:t>
            </a:r>
            <a:r>
              <a:rPr sz="600" spc="0" dirty="0">
                <a:solidFill>
                  <a:srgbClr val="3F3B38"/>
                </a:solidFill>
                <a:latin typeface="Arial"/>
                <a:cs typeface="Arial"/>
              </a:rPr>
              <a:t> </a:t>
            </a:r>
            <a:r>
              <a:rPr sz="600" spc="50" dirty="0">
                <a:solidFill>
                  <a:srgbClr val="3F3B38"/>
                </a:solidFill>
                <a:latin typeface="Arial"/>
                <a:cs typeface="Arial"/>
              </a:rPr>
              <a:t> </a:t>
            </a:r>
            <a:r>
              <a:rPr sz="700" i="1" spc="541" dirty="0">
                <a:solidFill>
                  <a:srgbClr val="9C9A95"/>
                </a:solidFill>
                <a:latin typeface="Arial"/>
                <a:cs typeface="Arial"/>
              </a:rPr>
              <a:t>A</a:t>
            </a:r>
            <a:r>
              <a:rPr sz="600" spc="194" dirty="0">
                <a:solidFill>
                  <a:srgbClr val="9C9A95"/>
                </a:solidFill>
                <a:latin typeface="Arial"/>
                <a:cs typeface="Arial"/>
              </a:rPr>
              <a:t>L</a:t>
            </a:r>
            <a:r>
              <a:rPr sz="600" spc="-39" dirty="0">
                <a:solidFill>
                  <a:srgbClr val="9C9A95"/>
                </a:solidFill>
                <a:latin typeface="Arial"/>
                <a:cs typeface="Arial"/>
              </a:rPr>
              <a:t>E</a:t>
            </a:r>
            <a:r>
              <a:rPr sz="600" spc="0" dirty="0">
                <a:solidFill>
                  <a:srgbClr val="9C9A95"/>
                </a:solidFill>
                <a:latin typeface="Arial"/>
                <a:cs typeface="Arial"/>
              </a:rPr>
              <a:t>  </a:t>
            </a:r>
            <a:r>
              <a:rPr sz="600" spc="-19" dirty="0">
                <a:solidFill>
                  <a:srgbClr val="9C9A95"/>
                </a:solidFill>
                <a:latin typeface="Arial"/>
                <a:cs typeface="Arial"/>
              </a:rPr>
              <a:t> </a:t>
            </a:r>
            <a:r>
              <a:rPr sz="900" spc="0" dirty="0">
                <a:solidFill>
                  <a:srgbClr val="9C9A95"/>
                </a:solidFill>
                <a:latin typeface="Arial"/>
                <a:cs typeface="Arial"/>
              </a:rPr>
              <a:t>f  </a:t>
            </a:r>
            <a:r>
              <a:rPr sz="900" spc="226" dirty="0">
                <a:solidFill>
                  <a:srgbClr val="9C9A95"/>
                </a:solidFill>
                <a:latin typeface="Arial"/>
                <a:cs typeface="Arial"/>
              </a:rPr>
              <a:t> </a:t>
            </a:r>
            <a:r>
              <a:rPr sz="600" spc="-128" dirty="0">
                <a:solidFill>
                  <a:srgbClr val="9C9A95"/>
                </a:solidFill>
                <a:latin typeface="Arial"/>
                <a:cs typeface="Arial"/>
              </a:rPr>
              <a:t>A'</a:t>
            </a:r>
            <a:r>
              <a:rPr sz="600" spc="-83" dirty="0">
                <a:solidFill>
                  <a:srgbClr val="9C9A95"/>
                </a:solidFill>
                <a:latin typeface="Arial"/>
                <a:cs typeface="Arial"/>
              </a:rPr>
              <a:t>            </a:t>
            </a:r>
            <a:r>
              <a:rPr sz="600" spc="-30" dirty="0">
                <a:solidFill>
                  <a:srgbClr val="9C9A95"/>
                </a:solidFill>
                <a:latin typeface="Arial"/>
                <a:cs typeface="Arial"/>
              </a:rPr>
              <a:t> </a:t>
            </a:r>
            <a:r>
              <a:rPr sz="700" i="1" spc="107" dirty="0">
                <a:solidFill>
                  <a:srgbClr val="9C9A95"/>
                </a:solidFill>
                <a:latin typeface="Arial"/>
                <a:cs typeface="Arial"/>
              </a:rPr>
              <a:t>I</a:t>
            </a:r>
            <a:r>
              <a:rPr sz="700" i="1" spc="367" dirty="0">
                <a:solidFill>
                  <a:srgbClr val="9C9A95"/>
                </a:solidFill>
                <a:latin typeface="Arial"/>
                <a:cs typeface="Arial"/>
              </a:rPr>
              <a:t> </a:t>
            </a:r>
            <a:r>
              <a:rPr sz="700" i="1" spc="-136" dirty="0">
                <a:solidFill>
                  <a:srgbClr val="9C9A95"/>
                </a:solidFill>
                <a:latin typeface="Arial"/>
                <a:cs typeface="Arial"/>
              </a:rPr>
              <a:t>U</a:t>
            </a:r>
            <a:endParaRPr sz="700">
              <a:latin typeface="Arial"/>
              <a:cs typeface="Arial"/>
            </a:endParaRPr>
          </a:p>
        </p:txBody>
      </p:sp>
      <p:sp>
        <p:nvSpPr>
          <p:cNvPr id="60" name="object 60"/>
          <p:cNvSpPr txBox="1"/>
          <p:nvPr/>
        </p:nvSpPr>
        <p:spPr>
          <a:xfrm>
            <a:off x="6388099" y="2866088"/>
            <a:ext cx="525816" cy="177800"/>
          </a:xfrm>
          <a:prstGeom prst="rect">
            <a:avLst/>
          </a:prstGeom>
        </p:spPr>
        <p:txBody>
          <a:bodyPr wrap="square" lIns="0" tIns="8413" rIns="0" bIns="0" rtlCol="0">
            <a:noAutofit/>
          </a:bodyPr>
          <a:lstStyle/>
          <a:p>
            <a:pPr marL="12700">
              <a:lnSpc>
                <a:spcPts val="1325"/>
              </a:lnSpc>
            </a:pPr>
            <a:r>
              <a:rPr sz="1200" spc="-196" dirty="0">
                <a:solidFill>
                  <a:srgbClr val="9C9A95"/>
                </a:solidFill>
                <a:latin typeface="Arial"/>
                <a:cs typeface="Arial"/>
              </a:rPr>
              <a:t>I               </a:t>
            </a:r>
            <a:r>
              <a:rPr sz="1200" spc="-185" dirty="0">
                <a:solidFill>
                  <a:srgbClr val="9C9A95"/>
                </a:solidFill>
                <a:latin typeface="Arial"/>
                <a:cs typeface="Arial"/>
              </a:rPr>
              <a:t> </a:t>
            </a:r>
            <a:r>
              <a:rPr sz="1200" spc="-237" dirty="0">
                <a:solidFill>
                  <a:srgbClr val="7E7E7E"/>
                </a:solidFill>
                <a:latin typeface="Arial"/>
                <a:cs typeface="Arial"/>
              </a:rPr>
              <a:t>.</a:t>
            </a:r>
            <a:r>
              <a:rPr sz="1200" spc="-103" dirty="0">
                <a:solidFill>
                  <a:srgbClr val="7E7E7E"/>
                </a:solidFill>
                <a:latin typeface="Arial"/>
                <a:cs typeface="Arial"/>
              </a:rPr>
              <a:t>.</a:t>
            </a:r>
            <a:r>
              <a:rPr sz="1200" spc="0" dirty="0">
                <a:solidFill>
                  <a:srgbClr val="7E7E7E"/>
                </a:solidFill>
                <a:latin typeface="Arial"/>
                <a:cs typeface="Arial"/>
              </a:rPr>
              <a:t>  </a:t>
            </a:r>
            <a:r>
              <a:rPr sz="1200" spc="-25" dirty="0">
                <a:solidFill>
                  <a:srgbClr val="7E7E7E"/>
                </a:solidFill>
                <a:latin typeface="Arial"/>
                <a:cs typeface="Arial"/>
              </a:rPr>
              <a:t> </a:t>
            </a:r>
            <a:r>
              <a:rPr sz="1200" spc="-196" dirty="0">
                <a:solidFill>
                  <a:srgbClr val="7E7E7E"/>
                </a:solidFill>
                <a:latin typeface="Arial"/>
                <a:cs typeface="Arial"/>
              </a:rPr>
              <a:t>.</a:t>
            </a:r>
            <a:endParaRPr sz="1200">
              <a:latin typeface="Arial"/>
              <a:cs typeface="Arial"/>
            </a:endParaRPr>
          </a:p>
        </p:txBody>
      </p:sp>
      <p:sp>
        <p:nvSpPr>
          <p:cNvPr id="59" name="object 59"/>
          <p:cNvSpPr txBox="1"/>
          <p:nvPr/>
        </p:nvSpPr>
        <p:spPr>
          <a:xfrm>
            <a:off x="7192771" y="2866088"/>
            <a:ext cx="184718" cy="177800"/>
          </a:xfrm>
          <a:prstGeom prst="rect">
            <a:avLst/>
          </a:prstGeom>
        </p:spPr>
        <p:txBody>
          <a:bodyPr wrap="square" lIns="0" tIns="8413" rIns="0" bIns="0" rtlCol="0">
            <a:noAutofit/>
          </a:bodyPr>
          <a:lstStyle/>
          <a:p>
            <a:pPr marL="12700">
              <a:lnSpc>
                <a:spcPts val="1325"/>
              </a:lnSpc>
            </a:pPr>
            <a:r>
              <a:rPr sz="1200" spc="-219" dirty="0">
                <a:solidFill>
                  <a:srgbClr val="7E7E7E"/>
                </a:solidFill>
                <a:latin typeface="Arial"/>
                <a:cs typeface="Arial"/>
              </a:rPr>
              <a:t>.      </a:t>
            </a:r>
            <a:r>
              <a:rPr sz="1200" spc="-113" dirty="0">
                <a:solidFill>
                  <a:srgbClr val="7E7E7E"/>
                </a:solidFill>
                <a:latin typeface="Arial"/>
                <a:cs typeface="Arial"/>
              </a:rPr>
              <a:t> </a:t>
            </a:r>
            <a:r>
              <a:rPr sz="1200" spc="-265" dirty="0">
                <a:solidFill>
                  <a:srgbClr val="7E7E7E"/>
                </a:solidFill>
                <a:latin typeface="Arial"/>
                <a:cs typeface="Arial"/>
              </a:rPr>
              <a:t>.</a:t>
            </a:r>
            <a:endParaRPr sz="1200">
              <a:latin typeface="Arial"/>
              <a:cs typeface="Arial"/>
            </a:endParaRPr>
          </a:p>
        </p:txBody>
      </p:sp>
      <p:sp>
        <p:nvSpPr>
          <p:cNvPr id="58" name="object 58"/>
          <p:cNvSpPr txBox="1"/>
          <p:nvPr/>
        </p:nvSpPr>
        <p:spPr>
          <a:xfrm>
            <a:off x="10871707" y="3000200"/>
            <a:ext cx="221294" cy="177800"/>
          </a:xfrm>
          <a:prstGeom prst="rect">
            <a:avLst/>
          </a:prstGeom>
        </p:spPr>
        <p:txBody>
          <a:bodyPr wrap="square" lIns="0" tIns="8413" rIns="0" bIns="0" rtlCol="0">
            <a:noAutofit/>
          </a:bodyPr>
          <a:lstStyle/>
          <a:p>
            <a:pPr marL="12700">
              <a:lnSpc>
                <a:spcPts val="1325"/>
              </a:lnSpc>
            </a:pPr>
            <a:r>
              <a:rPr sz="800" spc="38" dirty="0">
                <a:solidFill>
                  <a:srgbClr val="2A2621"/>
                </a:solidFill>
                <a:latin typeface="Times New Roman"/>
                <a:cs typeface="Times New Roman"/>
              </a:rPr>
              <a:t>D2 </a:t>
            </a:r>
            <a:r>
              <a:rPr sz="1200" spc="-265" dirty="0">
                <a:solidFill>
                  <a:srgbClr val="9C9A95"/>
                </a:solidFill>
                <a:latin typeface="Arial"/>
                <a:cs typeface="Arial"/>
              </a:rPr>
              <a:t>I</a:t>
            </a:r>
            <a:endParaRPr sz="1200">
              <a:latin typeface="Arial"/>
              <a:cs typeface="Arial"/>
            </a:endParaRPr>
          </a:p>
        </p:txBody>
      </p:sp>
      <p:sp>
        <p:nvSpPr>
          <p:cNvPr id="57" name="object 57"/>
          <p:cNvSpPr txBox="1"/>
          <p:nvPr/>
        </p:nvSpPr>
        <p:spPr>
          <a:xfrm>
            <a:off x="11441683" y="3033367"/>
            <a:ext cx="482734" cy="114300"/>
          </a:xfrm>
          <a:prstGeom prst="rect">
            <a:avLst/>
          </a:prstGeom>
        </p:spPr>
        <p:txBody>
          <a:bodyPr wrap="square" lIns="0" tIns="1270" rIns="0" bIns="0" rtlCol="0">
            <a:noAutofit/>
          </a:bodyPr>
          <a:lstStyle/>
          <a:p>
            <a:pPr marL="12700">
              <a:lnSpc>
                <a:spcPct val="95825"/>
              </a:lnSpc>
            </a:pPr>
            <a:r>
              <a:rPr sz="700" spc="34" dirty="0">
                <a:solidFill>
                  <a:srgbClr val="2A2621"/>
                </a:solidFill>
                <a:latin typeface="Arial"/>
                <a:cs typeface="Arial"/>
              </a:rPr>
              <a:t>Observat</a:t>
            </a:r>
            <a:r>
              <a:rPr sz="700" spc="34" dirty="0">
                <a:solidFill>
                  <a:srgbClr val="3F3B38"/>
                </a:solidFill>
                <a:latin typeface="Arial"/>
                <a:cs typeface="Arial"/>
              </a:rPr>
              <a:t>i</a:t>
            </a:r>
            <a:r>
              <a:rPr sz="700" spc="34" dirty="0">
                <a:solidFill>
                  <a:srgbClr val="2A2621"/>
                </a:solidFill>
                <a:latin typeface="Arial"/>
                <a:cs typeface="Arial"/>
              </a:rPr>
              <a:t>i</a:t>
            </a:r>
            <a:endParaRPr sz="700">
              <a:latin typeface="Arial"/>
              <a:cs typeface="Arial"/>
            </a:endParaRPr>
          </a:p>
        </p:txBody>
      </p:sp>
      <p:sp>
        <p:nvSpPr>
          <p:cNvPr id="56" name="object 56"/>
          <p:cNvSpPr txBox="1"/>
          <p:nvPr/>
        </p:nvSpPr>
        <p:spPr>
          <a:xfrm>
            <a:off x="10627867" y="3041937"/>
            <a:ext cx="143255" cy="127000"/>
          </a:xfrm>
          <a:prstGeom prst="rect">
            <a:avLst/>
          </a:prstGeom>
        </p:spPr>
        <p:txBody>
          <a:bodyPr wrap="square" lIns="0" tIns="5810" rIns="0" bIns="0" rtlCol="0">
            <a:noAutofit/>
          </a:bodyPr>
          <a:lstStyle/>
          <a:p>
            <a:pPr marL="12700">
              <a:lnSpc>
                <a:spcPts val="915"/>
              </a:lnSpc>
            </a:pPr>
            <a:r>
              <a:rPr sz="800" spc="-85" dirty="0">
                <a:solidFill>
                  <a:srgbClr val="2A2621"/>
                </a:solidFill>
                <a:latin typeface="Times New Roman"/>
                <a:cs typeface="Times New Roman"/>
              </a:rPr>
              <a:t>D1</a:t>
            </a:r>
            <a:endParaRPr sz="800">
              <a:latin typeface="Times New Roman"/>
              <a:cs typeface="Times New Roman"/>
            </a:endParaRPr>
          </a:p>
        </p:txBody>
      </p:sp>
      <p:sp>
        <p:nvSpPr>
          <p:cNvPr id="55" name="object 55"/>
          <p:cNvSpPr txBox="1"/>
          <p:nvPr/>
        </p:nvSpPr>
        <p:spPr>
          <a:xfrm>
            <a:off x="11173459" y="3045559"/>
            <a:ext cx="125704" cy="114300"/>
          </a:xfrm>
          <a:prstGeom prst="rect">
            <a:avLst/>
          </a:prstGeom>
        </p:spPr>
        <p:txBody>
          <a:bodyPr wrap="square" lIns="0" tIns="1270" rIns="0" bIns="0" rtlCol="0">
            <a:noAutofit/>
          </a:bodyPr>
          <a:lstStyle/>
          <a:p>
            <a:pPr marL="12700">
              <a:lnSpc>
                <a:spcPct val="95825"/>
              </a:lnSpc>
            </a:pPr>
            <a:r>
              <a:rPr sz="700" spc="9" dirty="0">
                <a:solidFill>
                  <a:srgbClr val="2A2621"/>
                </a:solidFill>
                <a:latin typeface="Arial"/>
                <a:cs typeface="Arial"/>
              </a:rPr>
              <a:t>Ht</a:t>
            </a:r>
            <a:endParaRPr sz="700">
              <a:latin typeface="Arial"/>
              <a:cs typeface="Arial"/>
            </a:endParaRPr>
          </a:p>
        </p:txBody>
      </p:sp>
      <p:sp>
        <p:nvSpPr>
          <p:cNvPr id="54" name="object 54"/>
          <p:cNvSpPr txBox="1"/>
          <p:nvPr/>
        </p:nvSpPr>
        <p:spPr>
          <a:xfrm>
            <a:off x="7336027" y="3059652"/>
            <a:ext cx="55504" cy="127000"/>
          </a:xfrm>
          <a:prstGeom prst="rect">
            <a:avLst/>
          </a:prstGeom>
        </p:spPr>
        <p:txBody>
          <a:bodyPr wrap="square" lIns="0" tIns="5842" rIns="0" bIns="0" rtlCol="0">
            <a:noAutofit/>
          </a:bodyPr>
          <a:lstStyle/>
          <a:p>
            <a:pPr marL="12700">
              <a:lnSpc>
                <a:spcPts val="919"/>
              </a:lnSpc>
            </a:pPr>
            <a:r>
              <a:rPr sz="800" spc="-34" dirty="0">
                <a:solidFill>
                  <a:srgbClr val="7E7E7E"/>
                </a:solidFill>
                <a:latin typeface="Arial"/>
                <a:cs typeface="Arial"/>
              </a:rPr>
              <a:t>'</a:t>
            </a:r>
            <a:endParaRPr sz="800">
              <a:latin typeface="Arial"/>
              <a:cs typeface="Arial"/>
            </a:endParaRPr>
          </a:p>
        </p:txBody>
      </p:sp>
      <p:sp>
        <p:nvSpPr>
          <p:cNvPr id="53" name="object 53"/>
          <p:cNvSpPr txBox="1"/>
          <p:nvPr/>
        </p:nvSpPr>
        <p:spPr>
          <a:xfrm>
            <a:off x="9905491" y="3060799"/>
            <a:ext cx="243149" cy="336381"/>
          </a:xfrm>
          <a:prstGeom prst="rect">
            <a:avLst/>
          </a:prstGeom>
        </p:spPr>
        <p:txBody>
          <a:bodyPr wrap="square" lIns="0" tIns="1270" rIns="0" bIns="0" rtlCol="0">
            <a:noAutofit/>
          </a:bodyPr>
          <a:lstStyle/>
          <a:p>
            <a:pPr marL="15748">
              <a:lnSpc>
                <a:spcPct val="95825"/>
              </a:lnSpc>
            </a:pPr>
            <a:r>
              <a:rPr sz="500" spc="-91" dirty="0">
                <a:solidFill>
                  <a:srgbClr val="9C9A95"/>
                </a:solidFill>
                <a:latin typeface="Times New Roman"/>
                <a:cs typeface="Times New Roman"/>
              </a:rPr>
              <a:t>I</a:t>
            </a:r>
            <a:r>
              <a:rPr sz="500" spc="-68" dirty="0">
                <a:solidFill>
                  <a:srgbClr val="9C9A95"/>
                </a:solidFill>
                <a:latin typeface="Times New Roman"/>
                <a:cs typeface="Times New Roman"/>
              </a:rPr>
              <a:t>          </a:t>
            </a:r>
            <a:r>
              <a:rPr sz="500" spc="-67" dirty="0">
                <a:solidFill>
                  <a:srgbClr val="9C9A95"/>
                </a:solidFill>
                <a:latin typeface="Times New Roman"/>
                <a:cs typeface="Times New Roman"/>
              </a:rPr>
              <a:t> </a:t>
            </a:r>
            <a:r>
              <a:rPr sz="700" spc="19" dirty="0">
                <a:solidFill>
                  <a:srgbClr val="2A2621"/>
                </a:solidFill>
                <a:latin typeface="Arial"/>
                <a:cs typeface="Arial"/>
              </a:rPr>
              <a:t>S</a:t>
            </a:r>
            <a:r>
              <a:rPr sz="700" spc="0" dirty="0">
                <a:solidFill>
                  <a:srgbClr val="2A2621"/>
                </a:solidFill>
                <a:latin typeface="Arial"/>
                <a:cs typeface="Arial"/>
              </a:rPr>
              <a:t>P</a:t>
            </a:r>
            <a:endParaRPr sz="700">
              <a:latin typeface="Arial"/>
              <a:cs typeface="Arial"/>
            </a:endParaRPr>
          </a:p>
          <a:p>
            <a:pPr marL="12700" marR="13334">
              <a:lnSpc>
                <a:spcPct val="95825"/>
              </a:lnSpc>
              <a:spcBef>
                <a:spcPts val="150"/>
              </a:spcBef>
            </a:pPr>
            <a:r>
              <a:rPr sz="1400" spc="-108" dirty="0">
                <a:solidFill>
                  <a:srgbClr val="9C9A95"/>
                </a:solidFill>
                <a:latin typeface="Times New Roman"/>
                <a:cs typeface="Times New Roman"/>
              </a:rPr>
              <a:t>l</a:t>
            </a:r>
            <a:endParaRPr sz="1400">
              <a:latin typeface="Times New Roman"/>
              <a:cs typeface="Times New Roman"/>
            </a:endParaRPr>
          </a:p>
        </p:txBody>
      </p:sp>
      <p:sp>
        <p:nvSpPr>
          <p:cNvPr id="52" name="object 52"/>
          <p:cNvSpPr txBox="1"/>
          <p:nvPr/>
        </p:nvSpPr>
        <p:spPr>
          <a:xfrm>
            <a:off x="10231627" y="3066895"/>
            <a:ext cx="325907" cy="114300"/>
          </a:xfrm>
          <a:prstGeom prst="rect">
            <a:avLst/>
          </a:prstGeom>
        </p:spPr>
        <p:txBody>
          <a:bodyPr wrap="square" lIns="0" tIns="1270" rIns="0" bIns="0" rtlCol="0">
            <a:noAutofit/>
          </a:bodyPr>
          <a:lstStyle/>
          <a:p>
            <a:pPr marL="12700">
              <a:lnSpc>
                <a:spcPct val="95825"/>
              </a:lnSpc>
            </a:pPr>
            <a:r>
              <a:rPr sz="700" spc="20" dirty="0">
                <a:solidFill>
                  <a:srgbClr val="2A2621"/>
                </a:solidFill>
                <a:latin typeface="Arial"/>
                <a:cs typeface="Arial"/>
              </a:rPr>
              <a:t>S</a:t>
            </a:r>
            <a:r>
              <a:rPr sz="700" spc="20" dirty="0">
                <a:solidFill>
                  <a:srgbClr val="3F3B38"/>
                </a:solidFill>
                <a:latin typeface="Arial"/>
                <a:cs typeface="Arial"/>
              </a:rPr>
              <a:t>pe</a:t>
            </a:r>
            <a:r>
              <a:rPr sz="700" spc="20" dirty="0">
                <a:solidFill>
                  <a:srgbClr val="2A2621"/>
                </a:solidFill>
                <a:latin typeface="Arial"/>
                <a:cs typeface="Arial"/>
              </a:rPr>
              <a:t>ci</a:t>
            </a:r>
            <a:r>
              <a:rPr sz="700" spc="20" dirty="0">
                <a:solidFill>
                  <a:srgbClr val="3F3B38"/>
                </a:solidFill>
                <a:latin typeface="Arial"/>
                <a:cs typeface="Arial"/>
              </a:rPr>
              <a:t>a</a:t>
            </a:r>
            <a:endParaRPr sz="700">
              <a:latin typeface="Arial"/>
              <a:cs typeface="Arial"/>
            </a:endParaRPr>
          </a:p>
        </p:txBody>
      </p:sp>
      <p:sp>
        <p:nvSpPr>
          <p:cNvPr id="51" name="object 51"/>
          <p:cNvSpPr txBox="1"/>
          <p:nvPr/>
        </p:nvSpPr>
        <p:spPr>
          <a:xfrm>
            <a:off x="9460484" y="3091279"/>
            <a:ext cx="339391" cy="114300"/>
          </a:xfrm>
          <a:prstGeom prst="rect">
            <a:avLst/>
          </a:prstGeom>
        </p:spPr>
        <p:txBody>
          <a:bodyPr wrap="square" lIns="0" tIns="1270" rIns="0" bIns="0" rtlCol="0">
            <a:noAutofit/>
          </a:bodyPr>
          <a:lstStyle/>
          <a:p>
            <a:pPr marL="12700">
              <a:lnSpc>
                <a:spcPct val="95825"/>
              </a:lnSpc>
            </a:pPr>
            <a:r>
              <a:rPr sz="700" spc="30" dirty="0">
                <a:solidFill>
                  <a:srgbClr val="2A2621"/>
                </a:solidFill>
                <a:latin typeface="Arial"/>
                <a:cs typeface="Arial"/>
              </a:rPr>
              <a:t>Sondaj</a:t>
            </a:r>
            <a:endParaRPr sz="700">
              <a:latin typeface="Arial"/>
              <a:cs typeface="Arial"/>
            </a:endParaRPr>
          </a:p>
        </p:txBody>
      </p:sp>
      <p:sp>
        <p:nvSpPr>
          <p:cNvPr id="50" name="object 50"/>
          <p:cNvSpPr txBox="1"/>
          <p:nvPr/>
        </p:nvSpPr>
        <p:spPr>
          <a:xfrm>
            <a:off x="9164828" y="3100423"/>
            <a:ext cx="150799" cy="114300"/>
          </a:xfrm>
          <a:prstGeom prst="rect">
            <a:avLst/>
          </a:prstGeom>
        </p:spPr>
        <p:txBody>
          <a:bodyPr wrap="square" lIns="0" tIns="1270" rIns="0" bIns="0" rtlCol="0">
            <a:noAutofit/>
          </a:bodyPr>
          <a:lstStyle/>
          <a:p>
            <a:pPr marL="12700">
              <a:lnSpc>
                <a:spcPct val="95825"/>
              </a:lnSpc>
            </a:pPr>
            <a:r>
              <a:rPr sz="700" spc="-16" dirty="0">
                <a:solidFill>
                  <a:srgbClr val="2A2621"/>
                </a:solidFill>
                <a:latin typeface="Arial"/>
                <a:cs typeface="Arial"/>
              </a:rPr>
              <a:t>Nr</a:t>
            </a:r>
            <a:r>
              <a:rPr sz="700" spc="-16" dirty="0">
                <a:solidFill>
                  <a:srgbClr val="3F3B38"/>
                </a:solidFill>
                <a:latin typeface="Arial"/>
                <a:cs typeface="Arial"/>
              </a:rPr>
              <a:t>.</a:t>
            </a:r>
            <a:endParaRPr sz="700">
              <a:latin typeface="Arial"/>
              <a:cs typeface="Arial"/>
            </a:endParaRPr>
          </a:p>
        </p:txBody>
      </p:sp>
      <p:sp>
        <p:nvSpPr>
          <p:cNvPr id="49" name="object 49"/>
          <p:cNvSpPr txBox="1"/>
          <p:nvPr/>
        </p:nvSpPr>
        <p:spPr>
          <a:xfrm>
            <a:off x="10320019" y="3102260"/>
            <a:ext cx="436770" cy="330200"/>
          </a:xfrm>
          <a:prstGeom prst="rect">
            <a:avLst/>
          </a:prstGeom>
        </p:spPr>
        <p:txBody>
          <a:bodyPr wrap="square" lIns="0" tIns="16224" rIns="0" bIns="0" rtlCol="0">
            <a:noAutofit/>
          </a:bodyPr>
          <a:lstStyle/>
          <a:p>
            <a:pPr marL="12700">
              <a:lnSpc>
                <a:spcPts val="2555"/>
              </a:lnSpc>
            </a:pPr>
            <a:r>
              <a:rPr sz="1700" i="1" spc="-226" dirty="0">
                <a:solidFill>
                  <a:srgbClr val="9C9A95"/>
                </a:solidFill>
                <a:latin typeface="Times New Roman"/>
                <a:cs typeface="Times New Roman"/>
              </a:rPr>
              <a:t>9</a:t>
            </a:r>
            <a:r>
              <a:rPr sz="2400" i="1" spc="919" dirty="0">
                <a:solidFill>
                  <a:srgbClr val="9C9A95"/>
                </a:solidFill>
                <a:latin typeface="Arial"/>
                <a:cs typeface="Arial"/>
              </a:rPr>
              <a:t>e</a:t>
            </a:r>
            <a:endParaRPr sz="2400">
              <a:latin typeface="Arial"/>
              <a:cs typeface="Arial"/>
            </a:endParaRPr>
          </a:p>
        </p:txBody>
      </p:sp>
      <p:sp>
        <p:nvSpPr>
          <p:cNvPr id="48" name="object 48"/>
          <p:cNvSpPr txBox="1"/>
          <p:nvPr/>
        </p:nvSpPr>
        <p:spPr>
          <a:xfrm>
            <a:off x="7009891" y="3121334"/>
            <a:ext cx="229583" cy="254000"/>
          </a:xfrm>
          <a:prstGeom prst="rect">
            <a:avLst/>
          </a:prstGeom>
        </p:spPr>
        <p:txBody>
          <a:bodyPr wrap="square" lIns="0" tIns="12319" rIns="0" bIns="0" rtlCol="0">
            <a:noAutofit/>
          </a:bodyPr>
          <a:lstStyle/>
          <a:p>
            <a:pPr marL="12700">
              <a:lnSpc>
                <a:spcPts val="1939"/>
              </a:lnSpc>
            </a:pPr>
            <a:r>
              <a:rPr sz="1200" spc="-113" dirty="0">
                <a:solidFill>
                  <a:srgbClr val="7E7E7E"/>
                </a:solidFill>
                <a:latin typeface="Times New Roman"/>
                <a:cs typeface="Times New Roman"/>
              </a:rPr>
              <a:t>,    </a:t>
            </a:r>
            <a:r>
              <a:rPr sz="1200" spc="15" dirty="0">
                <a:solidFill>
                  <a:srgbClr val="7E7E7E"/>
                </a:solidFill>
                <a:latin typeface="Times New Roman"/>
                <a:cs typeface="Times New Roman"/>
              </a:rPr>
              <a:t> </a:t>
            </a:r>
            <a:r>
              <a:rPr sz="1800" spc="-408" dirty="0">
                <a:solidFill>
                  <a:srgbClr val="7E7E7E"/>
                </a:solidFill>
                <a:latin typeface="Arial"/>
                <a:cs typeface="Arial"/>
              </a:rPr>
              <a:t>.</a:t>
            </a:r>
            <a:endParaRPr sz="1800">
              <a:latin typeface="Arial"/>
              <a:cs typeface="Arial"/>
            </a:endParaRPr>
          </a:p>
        </p:txBody>
      </p:sp>
      <p:sp>
        <p:nvSpPr>
          <p:cNvPr id="47" name="object 47"/>
          <p:cNvSpPr txBox="1"/>
          <p:nvPr/>
        </p:nvSpPr>
        <p:spPr>
          <a:xfrm>
            <a:off x="10835131" y="3152993"/>
            <a:ext cx="486577" cy="139700"/>
          </a:xfrm>
          <a:prstGeom prst="rect">
            <a:avLst/>
          </a:prstGeom>
        </p:spPr>
        <p:txBody>
          <a:bodyPr wrap="square" lIns="0" tIns="6477" rIns="0" bIns="0" rtlCol="0">
            <a:noAutofit/>
          </a:bodyPr>
          <a:lstStyle/>
          <a:p>
            <a:pPr marL="12700">
              <a:lnSpc>
                <a:spcPts val="1019"/>
              </a:lnSpc>
            </a:pPr>
            <a:r>
              <a:rPr sz="600" i="1" spc="108" dirty="0">
                <a:solidFill>
                  <a:srgbClr val="9C9A95"/>
                </a:solidFill>
                <a:latin typeface="Times New Roman"/>
                <a:cs typeface="Times New Roman"/>
              </a:rPr>
              <a:t>2</a:t>
            </a:r>
            <a:r>
              <a:rPr sz="600" i="1" spc="250" dirty="0">
                <a:solidFill>
                  <a:srgbClr val="9C9A95"/>
                </a:solidFill>
                <a:latin typeface="Times New Roman"/>
                <a:cs typeface="Times New Roman"/>
              </a:rPr>
              <a:t>5</a:t>
            </a:r>
            <a:r>
              <a:rPr sz="600" i="1" spc="65" dirty="0">
                <a:solidFill>
                  <a:srgbClr val="9C9A95"/>
                </a:solidFill>
                <a:latin typeface="Times New Roman"/>
                <a:cs typeface="Times New Roman"/>
              </a:rPr>
              <a:t>3</a:t>
            </a:r>
            <a:r>
              <a:rPr sz="600" i="1" spc="0" dirty="0">
                <a:solidFill>
                  <a:srgbClr val="9C9A95"/>
                </a:solidFill>
                <a:latin typeface="Times New Roman"/>
                <a:cs typeface="Times New Roman"/>
              </a:rPr>
              <a:t>  </a:t>
            </a:r>
            <a:r>
              <a:rPr sz="600" i="1" spc="50" dirty="0">
                <a:solidFill>
                  <a:srgbClr val="9C9A95"/>
                </a:solidFill>
                <a:latin typeface="Times New Roman"/>
                <a:cs typeface="Times New Roman"/>
              </a:rPr>
              <a:t> </a:t>
            </a:r>
            <a:r>
              <a:rPr sz="600" i="1" spc="811" dirty="0">
                <a:solidFill>
                  <a:srgbClr val="9C9A95"/>
                </a:solidFill>
                <a:latin typeface="Times New Roman"/>
                <a:cs typeface="Times New Roman"/>
              </a:rPr>
              <a:t>/</a:t>
            </a:r>
            <a:r>
              <a:rPr sz="900" i="1" spc="-100" dirty="0">
                <a:solidFill>
                  <a:srgbClr val="7E7E7E"/>
                </a:solidFill>
                <a:latin typeface="Arial"/>
                <a:cs typeface="Arial"/>
              </a:rPr>
              <a:t>1</a:t>
            </a:r>
            <a:endParaRPr sz="900">
              <a:latin typeface="Arial"/>
              <a:cs typeface="Arial"/>
            </a:endParaRPr>
          </a:p>
        </p:txBody>
      </p:sp>
      <p:sp>
        <p:nvSpPr>
          <p:cNvPr id="46" name="object 46"/>
          <p:cNvSpPr txBox="1"/>
          <p:nvPr/>
        </p:nvSpPr>
        <p:spPr>
          <a:xfrm>
            <a:off x="9140443" y="3192371"/>
            <a:ext cx="707021" cy="330200"/>
          </a:xfrm>
          <a:prstGeom prst="rect">
            <a:avLst/>
          </a:prstGeom>
        </p:spPr>
        <p:txBody>
          <a:bodyPr wrap="square" lIns="0" tIns="16129" rIns="0" bIns="0" rtlCol="0">
            <a:noAutofit/>
          </a:bodyPr>
          <a:lstStyle/>
          <a:p>
            <a:pPr marL="12700">
              <a:lnSpc>
                <a:spcPts val="2540"/>
              </a:lnSpc>
            </a:pPr>
            <a:r>
              <a:rPr sz="2400" spc="63" dirty="0">
                <a:solidFill>
                  <a:srgbClr val="52524D"/>
                </a:solidFill>
                <a:latin typeface="Times New Roman"/>
                <a:cs typeface="Times New Roman"/>
              </a:rPr>
              <a:t>+</a:t>
            </a:r>
            <a:r>
              <a:rPr sz="1500" spc="251" baseline="52178" dirty="0">
                <a:solidFill>
                  <a:srgbClr val="9C9A95"/>
                </a:solidFill>
                <a:latin typeface="Arial"/>
                <a:cs typeface="Arial"/>
              </a:rPr>
              <a:t>o</a:t>
            </a:r>
            <a:r>
              <a:rPr sz="1500" spc="251" baseline="52178" dirty="0">
                <a:solidFill>
                  <a:srgbClr val="7E7E7E"/>
                </a:solidFill>
                <a:latin typeface="Arial"/>
                <a:cs typeface="Arial"/>
              </a:rPr>
              <a:t>I</a:t>
            </a:r>
            <a:r>
              <a:rPr sz="1500" spc="251" baseline="52178" dirty="0">
                <a:solidFill>
                  <a:srgbClr val="9C9A95"/>
                </a:solidFill>
                <a:latin typeface="Arial"/>
                <a:cs typeface="Arial"/>
              </a:rPr>
              <a:t>'Ii£</a:t>
            </a:r>
            <a:endParaRPr sz="1000">
              <a:latin typeface="Arial"/>
              <a:cs typeface="Arial"/>
            </a:endParaRPr>
          </a:p>
        </p:txBody>
      </p:sp>
      <p:sp>
        <p:nvSpPr>
          <p:cNvPr id="45" name="object 45"/>
          <p:cNvSpPr txBox="1"/>
          <p:nvPr/>
        </p:nvSpPr>
        <p:spPr>
          <a:xfrm>
            <a:off x="10094467" y="3264619"/>
            <a:ext cx="144508" cy="88900"/>
          </a:xfrm>
          <a:prstGeom prst="rect">
            <a:avLst/>
          </a:prstGeom>
        </p:spPr>
        <p:txBody>
          <a:bodyPr wrap="square" lIns="0" tIns="4445" rIns="0" bIns="0" rtlCol="0">
            <a:noAutofit/>
          </a:bodyPr>
          <a:lstStyle/>
          <a:p>
            <a:pPr marL="12700">
              <a:lnSpc>
                <a:spcPct val="95825"/>
              </a:lnSpc>
            </a:pPr>
            <a:r>
              <a:rPr sz="500" spc="73" dirty="0">
                <a:solidFill>
                  <a:srgbClr val="9C9A95"/>
                </a:solidFill>
                <a:latin typeface="Times New Roman"/>
                <a:cs typeface="Times New Roman"/>
              </a:rPr>
              <a:t>---t</a:t>
            </a:r>
            <a:endParaRPr sz="500">
              <a:latin typeface="Times New Roman"/>
              <a:cs typeface="Times New Roman"/>
            </a:endParaRPr>
          </a:p>
        </p:txBody>
      </p:sp>
      <p:sp>
        <p:nvSpPr>
          <p:cNvPr id="44" name="object 44"/>
          <p:cNvSpPr txBox="1"/>
          <p:nvPr/>
        </p:nvSpPr>
        <p:spPr>
          <a:xfrm>
            <a:off x="10844275" y="3278605"/>
            <a:ext cx="171779" cy="249422"/>
          </a:xfrm>
          <a:prstGeom prst="rect">
            <a:avLst/>
          </a:prstGeom>
        </p:spPr>
        <p:txBody>
          <a:bodyPr wrap="square" lIns="0" tIns="6477" rIns="0" bIns="0" rtlCol="0">
            <a:noAutofit/>
          </a:bodyPr>
          <a:lstStyle/>
          <a:p>
            <a:pPr marL="12700">
              <a:lnSpc>
                <a:spcPts val="1019"/>
              </a:lnSpc>
            </a:pPr>
            <a:r>
              <a:rPr sz="900" i="1" spc="233" dirty="0">
                <a:solidFill>
                  <a:srgbClr val="9C9A95"/>
                </a:solidFill>
                <a:latin typeface="Times New Roman"/>
                <a:cs typeface="Times New Roman"/>
              </a:rPr>
              <a:t>Il</a:t>
            </a:r>
            <a:endParaRPr sz="900">
              <a:latin typeface="Times New Roman"/>
              <a:cs typeface="Times New Roman"/>
            </a:endParaRPr>
          </a:p>
          <a:p>
            <a:pPr marL="12700" marR="2522">
              <a:lnSpc>
                <a:spcPts val="865"/>
              </a:lnSpc>
            </a:pPr>
            <a:r>
              <a:rPr sz="800" i="1" spc="-107" dirty="0">
                <a:solidFill>
                  <a:srgbClr val="9C9A95"/>
                </a:solidFill>
                <a:latin typeface="Arial"/>
                <a:cs typeface="Arial"/>
              </a:rPr>
              <a:t>129</a:t>
            </a:r>
            <a:endParaRPr sz="800">
              <a:latin typeface="Arial"/>
              <a:cs typeface="Arial"/>
            </a:endParaRPr>
          </a:p>
        </p:txBody>
      </p:sp>
      <p:sp>
        <p:nvSpPr>
          <p:cNvPr id="43" name="object 43"/>
          <p:cNvSpPr txBox="1"/>
          <p:nvPr/>
        </p:nvSpPr>
        <p:spPr>
          <a:xfrm>
            <a:off x="11109451" y="3277207"/>
            <a:ext cx="246316" cy="243447"/>
          </a:xfrm>
          <a:prstGeom prst="rect">
            <a:avLst/>
          </a:prstGeom>
        </p:spPr>
        <p:txBody>
          <a:bodyPr wrap="square" lIns="0" tIns="1270" rIns="0" bIns="0" rtlCol="0">
            <a:noAutofit/>
          </a:bodyPr>
          <a:lstStyle/>
          <a:p>
            <a:pPr marL="12700" marR="2704">
              <a:lnSpc>
                <a:spcPct val="95825"/>
              </a:lnSpc>
            </a:pPr>
            <a:r>
              <a:rPr sz="700" i="1" spc="213" dirty="0">
                <a:solidFill>
                  <a:srgbClr val="7E7E7E"/>
                </a:solidFill>
                <a:latin typeface="Arial"/>
                <a:cs typeface="Arial"/>
              </a:rPr>
              <a:t>[</a:t>
            </a:r>
            <a:r>
              <a:rPr sz="700" i="1" spc="213" dirty="0">
                <a:solidFill>
                  <a:srgbClr val="9C9A95"/>
                </a:solidFill>
                <a:latin typeface="Arial"/>
                <a:cs typeface="Arial"/>
              </a:rPr>
              <a:t>37</a:t>
            </a:r>
            <a:endParaRPr sz="700">
              <a:latin typeface="Arial"/>
              <a:cs typeface="Arial"/>
            </a:endParaRPr>
          </a:p>
          <a:p>
            <a:pPr marL="12700">
              <a:lnSpc>
                <a:spcPts val="1025"/>
              </a:lnSpc>
              <a:spcBef>
                <a:spcPts val="51"/>
              </a:spcBef>
            </a:pPr>
            <a:r>
              <a:rPr sz="1000" i="1" spc="71" dirty="0">
                <a:solidFill>
                  <a:srgbClr val="9C9A95"/>
                </a:solidFill>
                <a:latin typeface="Arial"/>
                <a:cs typeface="Arial"/>
              </a:rPr>
              <a:t>7%</a:t>
            </a:r>
            <a:endParaRPr sz="1000">
              <a:latin typeface="Arial"/>
              <a:cs typeface="Arial"/>
            </a:endParaRPr>
          </a:p>
        </p:txBody>
      </p:sp>
      <p:sp>
        <p:nvSpPr>
          <p:cNvPr id="42" name="object 42"/>
          <p:cNvSpPr txBox="1"/>
          <p:nvPr/>
        </p:nvSpPr>
        <p:spPr>
          <a:xfrm>
            <a:off x="10633963" y="3319125"/>
            <a:ext cx="135578" cy="88900"/>
          </a:xfrm>
          <a:prstGeom prst="rect">
            <a:avLst/>
          </a:prstGeom>
        </p:spPr>
        <p:txBody>
          <a:bodyPr wrap="square" lIns="0" tIns="4445" rIns="0" bIns="0" rtlCol="0">
            <a:noAutofit/>
          </a:bodyPr>
          <a:lstStyle/>
          <a:p>
            <a:pPr marL="12700">
              <a:lnSpc>
                <a:spcPct val="95825"/>
              </a:lnSpc>
            </a:pPr>
            <a:r>
              <a:rPr sz="500" i="1" spc="21" dirty="0">
                <a:solidFill>
                  <a:srgbClr val="9C9A95"/>
                </a:solidFill>
                <a:latin typeface="Arial"/>
                <a:cs typeface="Arial"/>
              </a:rPr>
              <a:t>+'M</a:t>
            </a:r>
            <a:endParaRPr sz="500">
              <a:latin typeface="Arial"/>
              <a:cs typeface="Arial"/>
            </a:endParaRPr>
          </a:p>
        </p:txBody>
      </p:sp>
      <p:sp>
        <p:nvSpPr>
          <p:cNvPr id="41" name="object 41"/>
          <p:cNvSpPr txBox="1"/>
          <p:nvPr/>
        </p:nvSpPr>
        <p:spPr>
          <a:xfrm>
            <a:off x="9365995" y="3333972"/>
            <a:ext cx="530776" cy="127000"/>
          </a:xfrm>
          <a:prstGeom prst="rect">
            <a:avLst/>
          </a:prstGeom>
        </p:spPr>
        <p:txBody>
          <a:bodyPr wrap="square" lIns="0" tIns="5842" rIns="0" bIns="0" rtlCol="0">
            <a:noAutofit/>
          </a:bodyPr>
          <a:lstStyle/>
          <a:p>
            <a:pPr marL="12700">
              <a:lnSpc>
                <a:spcPts val="919"/>
              </a:lnSpc>
            </a:pPr>
            <a:r>
              <a:rPr sz="700" i="1" spc="123" dirty="0">
                <a:solidFill>
                  <a:srgbClr val="9C9A95"/>
                </a:solidFill>
                <a:latin typeface="Arial"/>
                <a:cs typeface="Arial"/>
              </a:rPr>
              <a:t>io</a:t>
            </a:r>
            <a:r>
              <a:rPr sz="700" i="1" spc="123" dirty="0">
                <a:solidFill>
                  <a:srgbClr val="7E7E7E"/>
                </a:solidFill>
                <a:latin typeface="Arial"/>
                <a:cs typeface="Arial"/>
              </a:rPr>
              <a:t>1 </a:t>
            </a:r>
            <a:r>
              <a:rPr sz="800" i="1" spc="123" dirty="0">
                <a:solidFill>
                  <a:srgbClr val="9C9A95"/>
                </a:solidFill>
                <a:latin typeface="Arial"/>
                <a:cs typeface="Arial"/>
              </a:rPr>
              <a:t>%%_</a:t>
            </a:r>
            <a:endParaRPr sz="800">
              <a:latin typeface="Arial"/>
              <a:cs typeface="Arial"/>
            </a:endParaRPr>
          </a:p>
        </p:txBody>
      </p:sp>
      <p:sp>
        <p:nvSpPr>
          <p:cNvPr id="40" name="object 40"/>
          <p:cNvSpPr txBox="1"/>
          <p:nvPr/>
        </p:nvSpPr>
        <p:spPr>
          <a:xfrm>
            <a:off x="7022083" y="3343509"/>
            <a:ext cx="59444" cy="88900"/>
          </a:xfrm>
          <a:prstGeom prst="rect">
            <a:avLst/>
          </a:prstGeom>
        </p:spPr>
        <p:txBody>
          <a:bodyPr wrap="square" lIns="0" tIns="4445" rIns="0" bIns="0" rtlCol="0">
            <a:noAutofit/>
          </a:bodyPr>
          <a:lstStyle/>
          <a:p>
            <a:pPr marL="12700">
              <a:lnSpc>
                <a:spcPct val="95825"/>
              </a:lnSpc>
            </a:pPr>
            <a:r>
              <a:rPr sz="500" i="1" spc="100" dirty="0">
                <a:solidFill>
                  <a:srgbClr val="7E7E7E"/>
                </a:solidFill>
                <a:latin typeface="Arial"/>
                <a:cs typeface="Arial"/>
              </a:rPr>
              <a:t>)</a:t>
            </a:r>
            <a:endParaRPr sz="500">
              <a:latin typeface="Arial"/>
              <a:cs typeface="Arial"/>
            </a:endParaRPr>
          </a:p>
        </p:txBody>
      </p:sp>
      <p:sp>
        <p:nvSpPr>
          <p:cNvPr id="39" name="object 39"/>
          <p:cNvSpPr txBox="1"/>
          <p:nvPr/>
        </p:nvSpPr>
        <p:spPr>
          <a:xfrm>
            <a:off x="7171435" y="3343509"/>
            <a:ext cx="59486" cy="88900"/>
          </a:xfrm>
          <a:prstGeom prst="rect">
            <a:avLst/>
          </a:prstGeom>
        </p:spPr>
        <p:txBody>
          <a:bodyPr wrap="square" lIns="0" tIns="4445" rIns="0" bIns="0" rtlCol="0">
            <a:noAutofit/>
          </a:bodyPr>
          <a:lstStyle/>
          <a:p>
            <a:pPr marL="12700">
              <a:lnSpc>
                <a:spcPct val="95825"/>
              </a:lnSpc>
            </a:pPr>
            <a:r>
              <a:rPr sz="500" i="1" dirty="0">
                <a:solidFill>
                  <a:srgbClr val="7E7E7E"/>
                </a:solidFill>
                <a:latin typeface="Arial"/>
                <a:cs typeface="Arial"/>
              </a:rPr>
              <a:t>rt</a:t>
            </a:r>
            <a:endParaRPr sz="500">
              <a:latin typeface="Arial"/>
              <a:cs typeface="Arial"/>
            </a:endParaRPr>
          </a:p>
        </p:txBody>
      </p:sp>
      <p:sp>
        <p:nvSpPr>
          <p:cNvPr id="38" name="object 38"/>
          <p:cNvSpPr txBox="1"/>
          <p:nvPr/>
        </p:nvSpPr>
        <p:spPr>
          <a:xfrm>
            <a:off x="10280396" y="3371840"/>
            <a:ext cx="173131" cy="1154024"/>
          </a:xfrm>
          <a:prstGeom prst="rect">
            <a:avLst/>
          </a:prstGeom>
        </p:spPr>
        <p:txBody>
          <a:bodyPr wrap="square" lIns="0" tIns="10795" rIns="0" bIns="0" rtlCol="0">
            <a:noAutofit/>
          </a:bodyPr>
          <a:lstStyle/>
          <a:p>
            <a:pPr marL="40131" marR="1328" indent="3048" algn="just">
              <a:lnSpc>
                <a:spcPts val="1494"/>
              </a:lnSpc>
            </a:pPr>
            <a:r>
              <a:rPr sz="1300" i="1" spc="188" dirty="0">
                <a:solidFill>
                  <a:srgbClr val="9C9A95"/>
                </a:solidFill>
                <a:latin typeface="Times New Roman"/>
                <a:cs typeface="Times New Roman"/>
              </a:rPr>
              <a:t>c </a:t>
            </a:r>
            <a:endParaRPr sz="800">
              <a:latin typeface="Arial"/>
              <a:cs typeface="Arial"/>
            </a:endParaRPr>
          </a:p>
          <a:p>
            <a:pPr marL="40131" marR="1328" algn="just">
              <a:lnSpc>
                <a:spcPts val="919"/>
              </a:lnSpc>
            </a:pPr>
            <a:r>
              <a:rPr sz="800" i="1" spc="-140" dirty="0">
                <a:solidFill>
                  <a:srgbClr val="9C9A95"/>
                </a:solidFill>
                <a:latin typeface="Arial"/>
                <a:cs typeface="Arial"/>
              </a:rPr>
              <a:t>CA </a:t>
            </a:r>
            <a:endParaRPr sz="800">
              <a:latin typeface="Arial"/>
              <a:cs typeface="Arial"/>
            </a:endParaRPr>
          </a:p>
          <a:p>
            <a:pPr marL="40131" marR="1328" algn="just">
              <a:lnSpc>
                <a:spcPts val="919"/>
              </a:lnSpc>
            </a:pPr>
            <a:r>
              <a:rPr sz="800" i="1" spc="-91" dirty="0">
                <a:solidFill>
                  <a:srgbClr val="9C9A95"/>
                </a:solidFill>
                <a:latin typeface="Arial"/>
                <a:cs typeface="Arial"/>
              </a:rPr>
              <a:t>cD</a:t>
            </a:r>
            <a:endParaRPr sz="800">
              <a:latin typeface="Arial"/>
              <a:cs typeface="Arial"/>
            </a:endParaRPr>
          </a:p>
          <a:p>
            <a:pPr marL="43179" marR="15714" algn="just">
              <a:lnSpc>
                <a:spcPct val="95825"/>
              </a:lnSpc>
            </a:pPr>
            <a:r>
              <a:rPr sz="700" i="1" spc="443" dirty="0">
                <a:solidFill>
                  <a:srgbClr val="9C9A95"/>
                </a:solidFill>
                <a:latin typeface="Times New Roman"/>
                <a:cs typeface="Times New Roman"/>
              </a:rPr>
              <a:t>9</a:t>
            </a:r>
            <a:endParaRPr sz="700">
              <a:latin typeface="Times New Roman"/>
              <a:cs typeface="Times New Roman"/>
            </a:endParaRPr>
          </a:p>
          <a:p>
            <a:pPr marL="34035" marR="18149" algn="just">
              <a:lnSpc>
                <a:spcPts val="650"/>
              </a:lnSpc>
              <a:spcBef>
                <a:spcPts val="112"/>
              </a:spcBef>
            </a:pPr>
            <a:r>
              <a:rPr sz="600" i="1" spc="97" dirty="0">
                <a:solidFill>
                  <a:srgbClr val="9C9A95"/>
                </a:solidFill>
                <a:latin typeface="Times New Roman"/>
                <a:cs typeface="Times New Roman"/>
              </a:rPr>
              <a:t>(A</a:t>
            </a:r>
            <a:endParaRPr sz="600">
              <a:latin typeface="Times New Roman"/>
              <a:cs typeface="Times New Roman"/>
            </a:endParaRPr>
          </a:p>
          <a:p>
            <a:pPr marL="21843" marR="28224" algn="just">
              <a:lnSpc>
                <a:spcPts val="1085"/>
              </a:lnSpc>
              <a:spcBef>
                <a:spcPts val="21"/>
              </a:spcBef>
            </a:pPr>
            <a:r>
              <a:rPr sz="1100" i="1" spc="-115" dirty="0">
                <a:solidFill>
                  <a:srgbClr val="9C9A95"/>
                </a:solidFill>
                <a:latin typeface="Times New Roman"/>
                <a:cs typeface="Times New Roman"/>
              </a:rPr>
              <a:t>co</a:t>
            </a:r>
            <a:endParaRPr sz="1100">
              <a:latin typeface="Times New Roman"/>
              <a:cs typeface="Times New Roman"/>
            </a:endParaRPr>
          </a:p>
          <a:p>
            <a:pPr marL="12700" marR="27355" algn="just">
              <a:lnSpc>
                <a:spcPts val="819"/>
              </a:lnSpc>
            </a:pPr>
            <a:r>
              <a:rPr sz="800" spc="-4" dirty="0">
                <a:solidFill>
                  <a:srgbClr val="9C9A95"/>
                </a:solidFill>
                <a:latin typeface="Arial"/>
                <a:cs typeface="Arial"/>
              </a:rPr>
              <a:t>cD</a:t>
            </a:r>
            <a:endParaRPr sz="800">
              <a:latin typeface="Arial"/>
              <a:cs typeface="Arial"/>
            </a:endParaRPr>
          </a:p>
          <a:p>
            <a:pPr marL="52324" indent="-18288" algn="just">
              <a:lnSpc>
                <a:spcPts val="804"/>
              </a:lnSpc>
            </a:pPr>
            <a:r>
              <a:rPr sz="700" spc="-184" dirty="0">
                <a:solidFill>
                  <a:srgbClr val="9C9A95"/>
                </a:solidFill>
                <a:latin typeface="Arial"/>
                <a:cs typeface="Arial"/>
              </a:rPr>
              <a:t>Q</a:t>
            </a:r>
            <a:r>
              <a:rPr sz="700" spc="-75" dirty="0">
                <a:solidFill>
                  <a:srgbClr val="9C9A95"/>
                </a:solidFill>
                <a:latin typeface="Arial"/>
                <a:cs typeface="Arial"/>
              </a:rPr>
              <a:t>A</a:t>
            </a:r>
            <a:r>
              <a:rPr sz="700" spc="-31" dirty="0">
                <a:solidFill>
                  <a:srgbClr val="9C9A95"/>
                </a:solidFill>
                <a:latin typeface="Arial"/>
                <a:cs typeface="Arial"/>
              </a:rPr>
              <a:t> </a:t>
            </a:r>
            <a:r>
              <a:rPr sz="600" spc="-121" dirty="0">
                <a:solidFill>
                  <a:srgbClr val="9C9A95"/>
                </a:solidFill>
                <a:latin typeface="Arial"/>
                <a:cs typeface="Arial"/>
              </a:rPr>
              <a:t>C</a:t>
            </a:r>
            <a:r>
              <a:rPr sz="600" spc="-35" dirty="0">
                <a:solidFill>
                  <a:srgbClr val="9C9A95"/>
                </a:solidFill>
                <a:latin typeface="Arial"/>
                <a:cs typeface="Arial"/>
              </a:rPr>
              <a:t>A</a:t>
            </a:r>
            <a:r>
              <a:rPr sz="600" spc="-14" dirty="0">
                <a:solidFill>
                  <a:srgbClr val="9C9A95"/>
                </a:solidFill>
                <a:latin typeface="Arial"/>
                <a:cs typeface="Arial"/>
              </a:rPr>
              <a:t> </a:t>
            </a:r>
            <a:r>
              <a:rPr sz="700" spc="71" dirty="0">
                <a:solidFill>
                  <a:srgbClr val="9C9A95"/>
                </a:solidFill>
                <a:latin typeface="Times New Roman"/>
                <a:cs typeface="Times New Roman"/>
              </a:rPr>
              <a:t>c$</a:t>
            </a:r>
            <a:endParaRPr sz="700">
              <a:latin typeface="Times New Roman"/>
              <a:cs typeface="Times New Roman"/>
            </a:endParaRPr>
          </a:p>
        </p:txBody>
      </p:sp>
      <p:sp>
        <p:nvSpPr>
          <p:cNvPr id="37" name="object 37"/>
          <p:cNvSpPr txBox="1"/>
          <p:nvPr/>
        </p:nvSpPr>
        <p:spPr>
          <a:xfrm>
            <a:off x="10045699" y="3381593"/>
            <a:ext cx="179653" cy="139700"/>
          </a:xfrm>
          <a:prstGeom prst="rect">
            <a:avLst/>
          </a:prstGeom>
        </p:spPr>
        <p:txBody>
          <a:bodyPr wrap="square" lIns="0" tIns="6477" rIns="0" bIns="0" rtlCol="0">
            <a:noAutofit/>
          </a:bodyPr>
          <a:lstStyle/>
          <a:p>
            <a:pPr marL="12700">
              <a:lnSpc>
                <a:spcPts val="1019"/>
              </a:lnSpc>
            </a:pPr>
            <a:r>
              <a:rPr sz="900" spc="-108" dirty="0">
                <a:solidFill>
                  <a:srgbClr val="9C9A95"/>
                </a:solidFill>
                <a:latin typeface="Arial"/>
                <a:cs typeface="Arial"/>
              </a:rPr>
              <a:t>3"  -</a:t>
            </a:r>
            <a:endParaRPr sz="900">
              <a:latin typeface="Arial"/>
              <a:cs typeface="Arial"/>
            </a:endParaRPr>
          </a:p>
        </p:txBody>
      </p:sp>
      <p:sp>
        <p:nvSpPr>
          <p:cNvPr id="36" name="object 36"/>
          <p:cNvSpPr txBox="1"/>
          <p:nvPr/>
        </p:nvSpPr>
        <p:spPr>
          <a:xfrm>
            <a:off x="10579099" y="3410172"/>
            <a:ext cx="199066" cy="347029"/>
          </a:xfrm>
          <a:prstGeom prst="rect">
            <a:avLst/>
          </a:prstGeom>
        </p:spPr>
        <p:txBody>
          <a:bodyPr wrap="square" lIns="0" tIns="5842" rIns="0" bIns="0" rtlCol="0">
            <a:noAutofit/>
          </a:bodyPr>
          <a:lstStyle/>
          <a:p>
            <a:pPr marL="12700" marR="15240">
              <a:lnSpc>
                <a:spcPts val="919"/>
              </a:lnSpc>
            </a:pPr>
            <a:r>
              <a:rPr sz="800" i="1" spc="30" dirty="0">
                <a:solidFill>
                  <a:srgbClr val="9C9A95"/>
                </a:solidFill>
                <a:latin typeface="Arial"/>
                <a:cs typeface="Arial"/>
              </a:rPr>
              <a:t>2o</a:t>
            </a:r>
            <a:r>
              <a:rPr sz="800" i="1" spc="30" dirty="0">
                <a:solidFill>
                  <a:srgbClr val="7E7E7E"/>
                </a:solidFill>
                <a:latin typeface="Arial"/>
                <a:cs typeface="Arial"/>
              </a:rPr>
              <a:t>l</a:t>
            </a:r>
            <a:endParaRPr sz="800">
              <a:latin typeface="Arial"/>
              <a:cs typeface="Arial"/>
            </a:endParaRPr>
          </a:p>
          <a:p>
            <a:pPr marL="30988">
              <a:lnSpc>
                <a:spcPts val="865"/>
              </a:lnSpc>
            </a:pPr>
            <a:r>
              <a:rPr sz="800" i="1" spc="-77" dirty="0">
                <a:solidFill>
                  <a:srgbClr val="9C9A95"/>
                </a:solidFill>
                <a:latin typeface="Arial"/>
                <a:cs typeface="Arial"/>
              </a:rPr>
              <a:t>122</a:t>
            </a:r>
            <a:endParaRPr sz="800">
              <a:latin typeface="Arial"/>
              <a:cs typeface="Arial"/>
            </a:endParaRPr>
          </a:p>
          <a:p>
            <a:pPr marL="24892" marR="15240">
              <a:lnSpc>
                <a:spcPts val="869"/>
              </a:lnSpc>
              <a:spcBef>
                <a:spcPts val="0"/>
              </a:spcBef>
            </a:pPr>
            <a:r>
              <a:rPr sz="800" i="1" spc="151" dirty="0">
                <a:solidFill>
                  <a:srgbClr val="9C9A95"/>
                </a:solidFill>
                <a:latin typeface="Times New Roman"/>
                <a:cs typeface="Times New Roman"/>
              </a:rPr>
              <a:t>IL</a:t>
            </a:r>
            <a:endParaRPr sz="800">
              <a:latin typeface="Times New Roman"/>
              <a:cs typeface="Times New Roman"/>
            </a:endParaRPr>
          </a:p>
        </p:txBody>
      </p:sp>
      <p:sp>
        <p:nvSpPr>
          <p:cNvPr id="35" name="object 35"/>
          <p:cNvSpPr txBox="1"/>
          <p:nvPr/>
        </p:nvSpPr>
        <p:spPr>
          <a:xfrm>
            <a:off x="9207499" y="3447321"/>
            <a:ext cx="89316" cy="346521"/>
          </a:xfrm>
          <a:prstGeom prst="rect">
            <a:avLst/>
          </a:prstGeom>
        </p:spPr>
        <p:txBody>
          <a:bodyPr wrap="square" lIns="0" tIns="5810" rIns="0" bIns="0" rtlCol="0">
            <a:noAutofit/>
          </a:bodyPr>
          <a:lstStyle/>
          <a:p>
            <a:pPr marL="15748" marR="13334">
              <a:lnSpc>
                <a:spcPts val="915"/>
              </a:lnSpc>
            </a:pPr>
            <a:r>
              <a:rPr sz="800" spc="-67" dirty="0">
                <a:solidFill>
                  <a:srgbClr val="2A2621"/>
                </a:solidFill>
                <a:latin typeface="Times New Roman"/>
                <a:cs typeface="Times New Roman"/>
              </a:rPr>
              <a:t>3</a:t>
            </a:r>
            <a:endParaRPr sz="800">
              <a:latin typeface="Times New Roman"/>
              <a:cs typeface="Times New Roman"/>
            </a:endParaRPr>
          </a:p>
          <a:p>
            <a:pPr marL="12700" marR="13334">
              <a:lnSpc>
                <a:spcPct val="95825"/>
              </a:lnSpc>
            </a:pPr>
            <a:r>
              <a:rPr sz="700" b="1" dirty="0">
                <a:solidFill>
                  <a:srgbClr val="2A2621"/>
                </a:solidFill>
                <a:latin typeface="Arial"/>
                <a:cs typeface="Arial"/>
              </a:rPr>
              <a:t>4</a:t>
            </a:r>
            <a:endParaRPr sz="700">
              <a:latin typeface="Arial"/>
              <a:cs typeface="Arial"/>
            </a:endParaRPr>
          </a:p>
          <a:p>
            <a:pPr marL="18795">
              <a:lnSpc>
                <a:spcPct val="95825"/>
              </a:lnSpc>
              <a:spcBef>
                <a:spcPts val="80"/>
              </a:spcBef>
            </a:pPr>
            <a:r>
              <a:rPr sz="700" b="1" dirty="0">
                <a:solidFill>
                  <a:srgbClr val="2A2621"/>
                </a:solidFill>
                <a:latin typeface="Arial"/>
                <a:cs typeface="Arial"/>
              </a:rPr>
              <a:t>5</a:t>
            </a:r>
            <a:endParaRPr sz="700">
              <a:latin typeface="Arial"/>
              <a:cs typeface="Arial"/>
            </a:endParaRPr>
          </a:p>
        </p:txBody>
      </p:sp>
      <p:sp>
        <p:nvSpPr>
          <p:cNvPr id="34" name="object 34"/>
          <p:cNvSpPr txBox="1"/>
          <p:nvPr/>
        </p:nvSpPr>
        <p:spPr>
          <a:xfrm>
            <a:off x="9332467" y="3446245"/>
            <a:ext cx="464446" cy="875970"/>
          </a:xfrm>
          <a:prstGeom prst="rect">
            <a:avLst/>
          </a:prstGeom>
        </p:spPr>
        <p:txBody>
          <a:bodyPr wrap="square" lIns="0" tIns="6254" rIns="0" bIns="0" rtlCol="0">
            <a:noAutofit/>
          </a:bodyPr>
          <a:lstStyle/>
          <a:p>
            <a:pPr marL="79756">
              <a:lnSpc>
                <a:spcPts val="985"/>
              </a:lnSpc>
            </a:pPr>
            <a:r>
              <a:rPr sz="900" i="1" spc="179" dirty="0">
                <a:solidFill>
                  <a:srgbClr val="9C9A95"/>
                </a:solidFill>
                <a:latin typeface="Times New Roman"/>
                <a:cs typeface="Times New Roman"/>
              </a:rPr>
              <a:t>lo II'</a:t>
            </a:r>
            <a:endParaRPr sz="900">
              <a:latin typeface="Times New Roman"/>
              <a:cs typeface="Times New Roman"/>
            </a:endParaRPr>
          </a:p>
          <a:p>
            <a:pPr marL="43180" marR="22486" algn="just">
              <a:lnSpc>
                <a:spcPts val="780"/>
              </a:lnSpc>
            </a:pPr>
            <a:r>
              <a:rPr sz="600" i="1" spc="45" dirty="0">
                <a:solidFill>
                  <a:srgbClr val="9C9A95"/>
                </a:solidFill>
                <a:latin typeface="Arial"/>
                <a:cs typeface="Arial"/>
              </a:rPr>
              <a:t>I</a:t>
            </a:r>
            <a:r>
              <a:rPr sz="600" i="1" spc="45" dirty="0">
                <a:solidFill>
                  <a:srgbClr val="7E7E7E"/>
                </a:solidFill>
                <a:latin typeface="Arial"/>
                <a:cs typeface="Arial"/>
              </a:rPr>
              <a:t>t</a:t>
            </a:r>
            <a:r>
              <a:rPr sz="600" i="1" spc="45" dirty="0">
                <a:solidFill>
                  <a:srgbClr val="9C9A95"/>
                </a:solidFill>
                <a:latin typeface="Arial"/>
                <a:cs typeface="Arial"/>
              </a:rPr>
              <a:t>o  </a:t>
            </a:r>
            <a:r>
              <a:rPr sz="800" spc="-18" dirty="0">
                <a:solidFill>
                  <a:srgbClr val="9C9A95"/>
                </a:solidFill>
                <a:latin typeface="Times New Roman"/>
                <a:cs typeface="Times New Roman"/>
              </a:rPr>
              <a:t>1</a:t>
            </a:r>
            <a:r>
              <a:rPr sz="800" spc="-18" dirty="0">
                <a:solidFill>
                  <a:srgbClr val="7E7E7E"/>
                </a:solidFill>
                <a:latin typeface="Times New Roman"/>
                <a:cs typeface="Times New Roman"/>
              </a:rPr>
              <a:t>1</a:t>
            </a:r>
            <a:r>
              <a:rPr sz="800" spc="-18" dirty="0">
                <a:solidFill>
                  <a:srgbClr val="9C9A95"/>
                </a:solidFill>
                <a:latin typeface="Times New Roman"/>
                <a:cs typeface="Times New Roman"/>
              </a:rPr>
              <a:t>%£</a:t>
            </a:r>
            <a:endParaRPr sz="800">
              <a:latin typeface="Times New Roman"/>
              <a:cs typeface="Times New Roman"/>
            </a:endParaRPr>
          </a:p>
          <a:p>
            <a:pPr marL="55372" marR="20901" indent="-42672" algn="just">
              <a:lnSpc>
                <a:spcPts val="1034"/>
              </a:lnSpc>
              <a:spcBef>
                <a:spcPts val="31"/>
              </a:spcBef>
            </a:pPr>
            <a:r>
              <a:rPr sz="900" i="1" spc="-53" dirty="0">
                <a:solidFill>
                  <a:srgbClr val="7E7E7E"/>
                </a:solidFill>
                <a:latin typeface="Arial"/>
                <a:cs typeface="Arial"/>
              </a:rPr>
              <a:t>1lo</a:t>
            </a:r>
            <a:r>
              <a:rPr sz="900" i="1" spc="-53" dirty="0">
                <a:solidFill>
                  <a:srgbClr val="9C9A95"/>
                </a:solidFill>
                <a:latin typeface="Arial"/>
                <a:cs typeface="Arial"/>
              </a:rPr>
              <a:t>12 </a:t>
            </a:r>
            <a:r>
              <a:rPr sz="700" i="1" spc="41" dirty="0">
                <a:solidFill>
                  <a:srgbClr val="7E7E7E"/>
                </a:solidFill>
                <a:latin typeface="Times New Roman"/>
                <a:cs typeface="Times New Roman"/>
              </a:rPr>
              <a:t>/</a:t>
            </a:r>
            <a:r>
              <a:rPr sz="700" i="1" spc="41" dirty="0">
                <a:solidFill>
                  <a:srgbClr val="9C9A95"/>
                </a:solidFill>
                <a:latin typeface="Times New Roman"/>
                <a:cs typeface="Times New Roman"/>
              </a:rPr>
              <a:t>££ </a:t>
            </a:r>
            <a:endParaRPr sz="800">
              <a:latin typeface="Times New Roman"/>
              <a:cs typeface="Times New Roman"/>
            </a:endParaRPr>
          </a:p>
          <a:p>
            <a:pPr marL="55372" marR="20901" algn="just">
              <a:lnSpc>
                <a:spcPts val="919"/>
              </a:lnSpc>
            </a:pPr>
            <a:r>
              <a:rPr sz="800" spc="67" dirty="0">
                <a:solidFill>
                  <a:srgbClr val="7E7E7E"/>
                </a:solidFill>
                <a:latin typeface="Times New Roman"/>
                <a:cs typeface="Times New Roman"/>
              </a:rPr>
              <a:t>t</a:t>
            </a:r>
            <a:r>
              <a:rPr sz="800" spc="67" dirty="0">
                <a:solidFill>
                  <a:srgbClr val="9C9A95"/>
                </a:solidFill>
                <a:latin typeface="Times New Roman"/>
                <a:cs typeface="Times New Roman"/>
              </a:rPr>
              <a:t>o</a:t>
            </a:r>
            <a:r>
              <a:rPr sz="800" spc="67" dirty="0">
                <a:solidFill>
                  <a:srgbClr val="7E7E7E"/>
                </a:solidFill>
                <a:latin typeface="Times New Roman"/>
                <a:cs typeface="Times New Roman"/>
              </a:rPr>
              <a:t>1</a:t>
            </a:r>
            <a:r>
              <a:rPr sz="800" spc="67" dirty="0">
                <a:solidFill>
                  <a:srgbClr val="9C9A95"/>
                </a:solidFill>
                <a:latin typeface="Times New Roman"/>
                <a:cs typeface="Times New Roman"/>
              </a:rPr>
              <a:t>3I% </a:t>
            </a:r>
            <a:endParaRPr sz="700">
              <a:latin typeface="Times New Roman"/>
              <a:cs typeface="Times New Roman"/>
            </a:endParaRPr>
          </a:p>
          <a:p>
            <a:pPr marL="55372" marR="20901" algn="just">
              <a:lnSpc>
                <a:spcPts val="804"/>
              </a:lnSpc>
            </a:pPr>
            <a:r>
              <a:rPr sz="700" spc="99" dirty="0">
                <a:solidFill>
                  <a:srgbClr val="7E7E7E"/>
                </a:solidFill>
                <a:latin typeface="Times New Roman"/>
                <a:cs typeface="Times New Roman"/>
              </a:rPr>
              <a:t>l</a:t>
            </a:r>
            <a:r>
              <a:rPr sz="700" i="1" spc="91" dirty="0">
                <a:solidFill>
                  <a:srgbClr val="9C9A95"/>
                </a:solidFill>
                <a:latin typeface="Arial"/>
                <a:cs typeface="Arial"/>
              </a:rPr>
              <a:t>o</a:t>
            </a:r>
            <a:r>
              <a:rPr sz="800" spc="99" dirty="0">
                <a:solidFill>
                  <a:srgbClr val="7E7E7E"/>
                </a:solidFill>
                <a:latin typeface="Times New Roman"/>
                <a:cs typeface="Times New Roman"/>
              </a:rPr>
              <a:t>l</a:t>
            </a:r>
            <a:r>
              <a:rPr sz="800" spc="99" dirty="0">
                <a:solidFill>
                  <a:srgbClr val="9C9A95"/>
                </a:solidFill>
                <a:latin typeface="Times New Roman"/>
                <a:cs typeface="Times New Roman"/>
              </a:rPr>
              <a:t>3I,</a:t>
            </a:r>
            <a:r>
              <a:rPr sz="800" spc="99" dirty="0">
                <a:solidFill>
                  <a:srgbClr val="7E7E7E"/>
                </a:solidFill>
                <a:latin typeface="Times New Roman"/>
                <a:cs typeface="Times New Roman"/>
              </a:rPr>
              <a:t>L</a:t>
            </a:r>
            <a:endParaRPr sz="800">
              <a:latin typeface="Times New Roman"/>
              <a:cs typeface="Times New Roman"/>
            </a:endParaRPr>
          </a:p>
          <a:p>
            <a:pPr marL="85852" marR="17524">
              <a:lnSpc>
                <a:spcPct val="95825"/>
              </a:lnSpc>
            </a:pPr>
            <a:r>
              <a:rPr sz="700" spc="158" dirty="0">
                <a:solidFill>
                  <a:srgbClr val="9C9A95"/>
                </a:solidFill>
                <a:latin typeface="Times New Roman"/>
                <a:cs typeface="Times New Roman"/>
              </a:rPr>
              <a:t>lo</a:t>
            </a:r>
            <a:r>
              <a:rPr sz="700" spc="158" dirty="0">
                <a:solidFill>
                  <a:srgbClr val="7E7E7E"/>
                </a:solidFill>
                <a:latin typeface="Times New Roman"/>
                <a:cs typeface="Times New Roman"/>
              </a:rPr>
              <a:t>1</a:t>
            </a:r>
            <a:r>
              <a:rPr sz="700" spc="158" dirty="0">
                <a:solidFill>
                  <a:srgbClr val="9C9A95"/>
                </a:solidFill>
                <a:latin typeface="Times New Roman"/>
                <a:cs typeface="Times New Roman"/>
              </a:rPr>
              <a:t>7</a:t>
            </a:r>
            <a:r>
              <a:rPr sz="700" spc="158" dirty="0">
                <a:solidFill>
                  <a:srgbClr val="7E7E7E"/>
                </a:solidFill>
                <a:latin typeface="Times New Roman"/>
                <a:cs typeface="Times New Roman"/>
              </a:rPr>
              <a:t>/</a:t>
            </a:r>
            <a:r>
              <a:rPr sz="700" spc="158" dirty="0">
                <a:solidFill>
                  <a:srgbClr val="9C9A95"/>
                </a:solidFill>
                <a:latin typeface="Times New Roman"/>
                <a:cs typeface="Times New Roman"/>
              </a:rPr>
              <a:t>(</a:t>
            </a:r>
            <a:endParaRPr sz="700">
              <a:latin typeface="Times New Roman"/>
              <a:cs typeface="Times New Roman"/>
            </a:endParaRPr>
          </a:p>
          <a:p>
            <a:pPr marL="61468" marR="38617" algn="just">
              <a:lnSpc>
                <a:spcPts val="885"/>
              </a:lnSpc>
              <a:spcBef>
                <a:spcPts val="44"/>
              </a:spcBef>
            </a:pPr>
            <a:r>
              <a:rPr sz="700" spc="119" dirty="0">
                <a:solidFill>
                  <a:srgbClr val="9C9A95"/>
                </a:solidFill>
                <a:latin typeface="Times New Roman"/>
                <a:cs typeface="Times New Roman"/>
              </a:rPr>
              <a:t>161</a:t>
            </a:r>
            <a:r>
              <a:rPr sz="800" i="1" spc="119" dirty="0">
                <a:solidFill>
                  <a:srgbClr val="7E7E7E"/>
                </a:solidFill>
                <a:latin typeface="Times New Roman"/>
                <a:cs typeface="Times New Roman"/>
              </a:rPr>
              <a:t>I</a:t>
            </a:r>
            <a:r>
              <a:rPr sz="800" i="1" spc="119" dirty="0">
                <a:solidFill>
                  <a:srgbClr val="9C9A95"/>
                </a:solidFill>
                <a:latin typeface="Times New Roman"/>
                <a:cs typeface="Times New Roman"/>
              </a:rPr>
              <a:t>L(</a:t>
            </a:r>
            <a:endParaRPr sz="800">
              <a:latin typeface="Times New Roman"/>
              <a:cs typeface="Times New Roman"/>
            </a:endParaRPr>
          </a:p>
          <a:p>
            <a:pPr marL="46228" marR="30483" algn="just">
              <a:lnSpc>
                <a:spcPct val="95825"/>
              </a:lnSpc>
              <a:spcBef>
                <a:spcPts val="35"/>
              </a:spcBef>
            </a:pPr>
            <a:r>
              <a:rPr sz="600" spc="-84" dirty="0">
                <a:solidFill>
                  <a:srgbClr val="7E7E7E"/>
                </a:solidFill>
                <a:latin typeface="Times New Roman"/>
                <a:cs typeface="Times New Roman"/>
              </a:rPr>
              <a:t>1</a:t>
            </a:r>
            <a:r>
              <a:rPr sz="600" spc="120" dirty="0">
                <a:solidFill>
                  <a:srgbClr val="7E7E7E"/>
                </a:solidFill>
                <a:latin typeface="Times New Roman"/>
                <a:cs typeface="Times New Roman"/>
              </a:rPr>
              <a:t>l</a:t>
            </a:r>
            <a:r>
              <a:rPr sz="600" spc="249" dirty="0">
                <a:solidFill>
                  <a:srgbClr val="9C9A95"/>
                </a:solidFill>
                <a:latin typeface="Times New Roman"/>
                <a:cs typeface="Times New Roman"/>
              </a:rPr>
              <a:t>o</a:t>
            </a:r>
            <a:r>
              <a:rPr sz="600" spc="157" dirty="0">
                <a:solidFill>
                  <a:srgbClr val="7E7E7E"/>
                </a:solidFill>
                <a:latin typeface="Times New Roman"/>
                <a:cs typeface="Times New Roman"/>
              </a:rPr>
              <a:t>[</a:t>
            </a:r>
            <a:r>
              <a:rPr sz="600" spc="-17" dirty="0">
                <a:solidFill>
                  <a:srgbClr val="9C9A95"/>
                </a:solidFill>
                <a:latin typeface="Times New Roman"/>
                <a:cs typeface="Times New Roman"/>
              </a:rPr>
              <a:t>3</a:t>
            </a:r>
            <a:r>
              <a:rPr sz="600" spc="0" dirty="0">
                <a:solidFill>
                  <a:srgbClr val="9C9A95"/>
                </a:solidFill>
                <a:latin typeface="Times New Roman"/>
                <a:cs typeface="Times New Roman"/>
              </a:rPr>
              <a:t>  </a:t>
            </a:r>
            <a:r>
              <a:rPr sz="600" spc="-9" dirty="0">
                <a:solidFill>
                  <a:srgbClr val="9C9A95"/>
                </a:solidFill>
                <a:latin typeface="Times New Roman"/>
                <a:cs typeface="Times New Roman"/>
              </a:rPr>
              <a:t> </a:t>
            </a:r>
            <a:r>
              <a:rPr sz="500" spc="-108" dirty="0">
                <a:solidFill>
                  <a:srgbClr val="7E7E7E"/>
                </a:solidFill>
                <a:latin typeface="Times New Roman"/>
                <a:cs typeface="Times New Roman"/>
              </a:rPr>
              <a:t>4</a:t>
            </a:r>
            <a:r>
              <a:rPr sz="500" spc="131" dirty="0">
                <a:solidFill>
                  <a:srgbClr val="7E7E7E"/>
                </a:solidFill>
                <a:latin typeface="Times New Roman"/>
                <a:cs typeface="Times New Roman"/>
              </a:rPr>
              <a:t>g</a:t>
            </a:r>
            <a:r>
              <a:rPr sz="500" spc="76" dirty="0">
                <a:solidFill>
                  <a:srgbClr val="9C9A95"/>
                </a:solidFill>
                <a:latin typeface="Times New Roman"/>
                <a:cs typeface="Times New Roman"/>
              </a:rPr>
              <a:t>c</a:t>
            </a:r>
            <a:endParaRPr sz="500">
              <a:latin typeface="Times New Roman"/>
              <a:cs typeface="Times New Roman"/>
            </a:endParaRPr>
          </a:p>
        </p:txBody>
      </p:sp>
      <p:sp>
        <p:nvSpPr>
          <p:cNvPr id="33" name="object 33"/>
          <p:cNvSpPr txBox="1"/>
          <p:nvPr/>
        </p:nvSpPr>
        <p:spPr>
          <a:xfrm>
            <a:off x="7473187" y="3463814"/>
            <a:ext cx="38344" cy="125535"/>
          </a:xfrm>
          <a:prstGeom prst="rect">
            <a:avLst/>
          </a:prstGeom>
        </p:spPr>
        <p:txBody>
          <a:bodyPr wrap="square" lIns="0" tIns="5715" rIns="0" bIns="0" rtlCol="0">
            <a:noAutofit/>
          </a:bodyPr>
          <a:lstStyle/>
          <a:p>
            <a:pPr algn="ctr">
              <a:lnSpc>
                <a:spcPct val="95825"/>
              </a:lnSpc>
            </a:pPr>
            <a:r>
              <a:rPr sz="400" spc="-97" dirty="0">
                <a:solidFill>
                  <a:srgbClr val="7E7E7E"/>
                </a:solidFill>
                <a:latin typeface="Times New Roman"/>
                <a:cs typeface="Times New Roman"/>
              </a:rPr>
              <a:t>]]</a:t>
            </a:r>
            <a:endParaRPr sz="400">
              <a:latin typeface="Times New Roman"/>
              <a:cs typeface="Times New Roman"/>
            </a:endParaRPr>
          </a:p>
          <a:p>
            <a:pPr marL="190" marR="1203" algn="ctr">
              <a:lnSpc>
                <a:spcPct val="95825"/>
              </a:lnSpc>
              <a:spcBef>
                <a:spcPts val="40"/>
              </a:spcBef>
            </a:pPr>
            <a:r>
              <a:rPr sz="300" spc="-53" dirty="0">
                <a:solidFill>
                  <a:srgbClr val="7E7E7E"/>
                </a:solidFill>
                <a:latin typeface="Times New Roman"/>
                <a:cs typeface="Times New Roman"/>
              </a:rPr>
              <a:t>I</a:t>
            </a:r>
            <a:endParaRPr sz="300">
              <a:latin typeface="Times New Roman"/>
              <a:cs typeface="Times New Roman"/>
            </a:endParaRPr>
          </a:p>
        </p:txBody>
      </p:sp>
      <p:sp>
        <p:nvSpPr>
          <p:cNvPr id="32" name="object 32"/>
          <p:cNvSpPr txBox="1"/>
          <p:nvPr/>
        </p:nvSpPr>
        <p:spPr>
          <a:xfrm>
            <a:off x="7927339" y="3463814"/>
            <a:ext cx="35401" cy="76200"/>
          </a:xfrm>
          <a:prstGeom prst="rect">
            <a:avLst/>
          </a:prstGeom>
        </p:spPr>
        <p:txBody>
          <a:bodyPr wrap="square" lIns="0" tIns="5715" rIns="0" bIns="0" rtlCol="0">
            <a:noAutofit/>
          </a:bodyPr>
          <a:lstStyle/>
          <a:p>
            <a:pPr algn="ctr">
              <a:lnSpc>
                <a:spcPct val="95825"/>
              </a:lnSpc>
            </a:pPr>
            <a:r>
              <a:rPr sz="400" spc="-62" dirty="0">
                <a:solidFill>
                  <a:srgbClr val="7E7E7E"/>
                </a:solidFill>
                <a:latin typeface="Times New Roman"/>
                <a:cs typeface="Times New Roman"/>
              </a:rPr>
              <a:t>l</a:t>
            </a:r>
            <a:endParaRPr sz="400">
              <a:latin typeface="Times New Roman"/>
              <a:cs typeface="Times New Roman"/>
            </a:endParaRPr>
          </a:p>
        </p:txBody>
      </p:sp>
      <p:sp>
        <p:nvSpPr>
          <p:cNvPr id="31" name="object 31"/>
          <p:cNvSpPr txBox="1"/>
          <p:nvPr/>
        </p:nvSpPr>
        <p:spPr>
          <a:xfrm>
            <a:off x="10856467" y="3507708"/>
            <a:ext cx="420936" cy="127000"/>
          </a:xfrm>
          <a:prstGeom prst="rect">
            <a:avLst/>
          </a:prstGeom>
        </p:spPr>
        <p:txBody>
          <a:bodyPr wrap="square" lIns="0" tIns="5842" rIns="0" bIns="0" rtlCol="0">
            <a:noAutofit/>
          </a:bodyPr>
          <a:lstStyle/>
          <a:p>
            <a:pPr marL="12700">
              <a:lnSpc>
                <a:spcPts val="919"/>
              </a:lnSpc>
            </a:pPr>
            <a:r>
              <a:rPr sz="800" i="1" spc="19" dirty="0">
                <a:solidFill>
                  <a:srgbClr val="7E7E7E"/>
                </a:solidFill>
                <a:latin typeface="Arial"/>
                <a:cs typeface="Arial"/>
              </a:rPr>
              <a:t>r</a:t>
            </a:r>
            <a:r>
              <a:rPr sz="800" i="1" spc="-83" dirty="0">
                <a:solidFill>
                  <a:srgbClr val="9C9A95"/>
                </a:solidFill>
                <a:latin typeface="Arial"/>
                <a:cs typeface="Arial"/>
              </a:rPr>
              <a:t>3</a:t>
            </a:r>
            <a:r>
              <a:rPr sz="800" i="1" spc="-115" dirty="0">
                <a:solidFill>
                  <a:srgbClr val="9C9A95"/>
                </a:solidFill>
                <a:latin typeface="Arial"/>
                <a:cs typeface="Arial"/>
              </a:rPr>
              <a:t>2</a:t>
            </a:r>
            <a:r>
              <a:rPr sz="800" i="1" spc="0" dirty="0">
                <a:solidFill>
                  <a:srgbClr val="9C9A95"/>
                </a:solidFill>
                <a:latin typeface="Arial"/>
                <a:cs typeface="Arial"/>
              </a:rPr>
              <a:t>   </a:t>
            </a:r>
            <a:r>
              <a:rPr sz="800" i="1" spc="-39" dirty="0">
                <a:solidFill>
                  <a:srgbClr val="9C9A95"/>
                </a:solidFill>
                <a:latin typeface="Arial"/>
                <a:cs typeface="Arial"/>
              </a:rPr>
              <a:t> </a:t>
            </a:r>
            <a:r>
              <a:rPr sz="800" i="1" spc="91" dirty="0">
                <a:solidFill>
                  <a:srgbClr val="7E7E7E"/>
                </a:solidFill>
                <a:latin typeface="Arial"/>
                <a:cs typeface="Arial"/>
              </a:rPr>
              <a:t>I</a:t>
            </a:r>
            <a:r>
              <a:rPr sz="800" i="1" spc="412" dirty="0">
                <a:solidFill>
                  <a:srgbClr val="9C9A95"/>
                </a:solidFill>
                <a:latin typeface="Arial"/>
                <a:cs typeface="Arial"/>
              </a:rPr>
              <a:t>5</a:t>
            </a:r>
            <a:endParaRPr sz="800">
              <a:latin typeface="Arial"/>
              <a:cs typeface="Arial"/>
            </a:endParaRPr>
          </a:p>
        </p:txBody>
      </p:sp>
      <p:sp>
        <p:nvSpPr>
          <p:cNvPr id="30" name="object 30"/>
          <p:cNvSpPr txBox="1"/>
          <p:nvPr/>
        </p:nvSpPr>
        <p:spPr>
          <a:xfrm>
            <a:off x="9996931" y="3534637"/>
            <a:ext cx="124079" cy="997460"/>
          </a:xfrm>
          <a:prstGeom prst="rect">
            <a:avLst/>
          </a:prstGeom>
        </p:spPr>
        <p:txBody>
          <a:bodyPr wrap="square" lIns="0" tIns="6477" rIns="0" bIns="0" rtlCol="0">
            <a:noAutofit/>
          </a:bodyPr>
          <a:lstStyle/>
          <a:p>
            <a:pPr marL="21844" marR="30985">
              <a:lnSpc>
                <a:spcPts val="1019"/>
              </a:lnSpc>
            </a:pPr>
            <a:r>
              <a:rPr sz="900" spc="-89" dirty="0">
                <a:solidFill>
                  <a:srgbClr val="9C9A95"/>
                </a:solidFill>
                <a:latin typeface="Times New Roman"/>
                <a:cs typeface="Times New Roman"/>
              </a:rPr>
              <a:t>2</a:t>
            </a:r>
            <a:endParaRPr sz="900">
              <a:latin typeface="Times New Roman"/>
              <a:cs typeface="Times New Roman"/>
            </a:endParaRPr>
          </a:p>
          <a:p>
            <a:pPr marL="18796" marR="30985">
              <a:lnSpc>
                <a:spcPts val="840"/>
              </a:lnSpc>
            </a:pPr>
            <a:r>
              <a:rPr sz="800" dirty="0">
                <a:solidFill>
                  <a:srgbClr val="9C9A95"/>
                </a:solidFill>
                <a:latin typeface="Arial"/>
                <a:cs typeface="Arial"/>
              </a:rPr>
              <a:t>2</a:t>
            </a:r>
            <a:endParaRPr sz="800">
              <a:latin typeface="Arial"/>
              <a:cs typeface="Arial"/>
            </a:endParaRPr>
          </a:p>
          <a:p>
            <a:pPr marL="12700" marR="30985">
              <a:lnSpc>
                <a:spcPts val="840"/>
              </a:lnSpc>
            </a:pPr>
            <a:r>
              <a:rPr sz="800" i="1" spc="25" dirty="0">
                <a:solidFill>
                  <a:srgbClr val="9C9A95"/>
                </a:solidFill>
                <a:latin typeface="Arial"/>
                <a:cs typeface="Arial"/>
              </a:rPr>
              <a:t>2</a:t>
            </a:r>
            <a:endParaRPr sz="800">
              <a:latin typeface="Arial"/>
              <a:cs typeface="Arial"/>
            </a:endParaRPr>
          </a:p>
          <a:p>
            <a:pPr marL="27940" marR="30985">
              <a:lnSpc>
                <a:spcPct val="95825"/>
              </a:lnSpc>
              <a:spcBef>
                <a:spcPts val="112"/>
              </a:spcBef>
            </a:pPr>
            <a:r>
              <a:rPr sz="600" i="1" dirty="0">
                <a:solidFill>
                  <a:srgbClr val="9C9A95"/>
                </a:solidFill>
                <a:latin typeface="Arial"/>
                <a:cs typeface="Arial"/>
              </a:rPr>
              <a:t>I</a:t>
            </a:r>
            <a:endParaRPr sz="600">
              <a:latin typeface="Arial"/>
              <a:cs typeface="Arial"/>
            </a:endParaRPr>
          </a:p>
          <a:p>
            <a:pPr marL="27939" marR="30985">
              <a:lnSpc>
                <a:spcPts val="780"/>
              </a:lnSpc>
              <a:spcBef>
                <a:spcPts val="39"/>
              </a:spcBef>
            </a:pPr>
            <a:r>
              <a:rPr sz="800" i="1" dirty="0">
                <a:solidFill>
                  <a:srgbClr val="9C9A95"/>
                </a:solidFill>
                <a:latin typeface="Arial"/>
                <a:cs typeface="Arial"/>
              </a:rPr>
              <a:t>I</a:t>
            </a:r>
            <a:endParaRPr sz="800">
              <a:latin typeface="Arial"/>
              <a:cs typeface="Arial"/>
            </a:endParaRPr>
          </a:p>
          <a:p>
            <a:pPr marL="37084">
              <a:lnSpc>
                <a:spcPts val="1735"/>
              </a:lnSpc>
              <a:spcBef>
                <a:spcPts val="47"/>
              </a:spcBef>
            </a:pPr>
            <a:r>
              <a:rPr sz="1350" spc="-216" baseline="41871" dirty="0">
                <a:solidFill>
                  <a:srgbClr val="9C9A95"/>
                </a:solidFill>
                <a:latin typeface="Times New Roman"/>
                <a:cs typeface="Times New Roman"/>
              </a:rPr>
              <a:t>I</a:t>
            </a:r>
            <a:r>
              <a:rPr sz="1800" spc="-216" dirty="0">
                <a:solidFill>
                  <a:srgbClr val="7E7E7E"/>
                </a:solidFill>
                <a:latin typeface="Times New Roman"/>
                <a:cs typeface="Times New Roman"/>
              </a:rPr>
              <a:t>,</a:t>
            </a:r>
            <a:endParaRPr sz="1800">
              <a:latin typeface="Times New Roman"/>
              <a:cs typeface="Times New Roman"/>
            </a:endParaRPr>
          </a:p>
          <a:p>
            <a:pPr marL="40132" marR="30985">
              <a:lnSpc>
                <a:spcPct val="95825"/>
              </a:lnSpc>
              <a:spcBef>
                <a:spcPts val="38"/>
              </a:spcBef>
            </a:pPr>
            <a:r>
              <a:rPr sz="600" dirty="0">
                <a:solidFill>
                  <a:srgbClr val="7E7E7E"/>
                </a:solidFill>
                <a:latin typeface="Arial"/>
                <a:cs typeface="Arial"/>
              </a:rPr>
              <a:t>4</a:t>
            </a:r>
            <a:endParaRPr sz="600">
              <a:latin typeface="Arial"/>
              <a:cs typeface="Arial"/>
            </a:endParaRPr>
          </a:p>
          <a:p>
            <a:pPr marL="24892" marR="30985">
              <a:lnSpc>
                <a:spcPct val="95825"/>
              </a:lnSpc>
              <a:spcBef>
                <a:spcPts val="195"/>
              </a:spcBef>
            </a:pPr>
            <a:r>
              <a:rPr sz="600" spc="102" dirty="0">
                <a:solidFill>
                  <a:srgbClr val="7E7E7E"/>
                </a:solidFill>
                <a:latin typeface="Arial"/>
                <a:cs typeface="Arial"/>
              </a:rPr>
              <a:t>4</a:t>
            </a:r>
            <a:endParaRPr sz="600">
              <a:latin typeface="Arial"/>
              <a:cs typeface="Arial"/>
            </a:endParaRPr>
          </a:p>
        </p:txBody>
      </p:sp>
      <p:sp>
        <p:nvSpPr>
          <p:cNvPr id="29" name="object 29"/>
          <p:cNvSpPr txBox="1"/>
          <p:nvPr/>
        </p:nvSpPr>
        <p:spPr>
          <a:xfrm>
            <a:off x="10844275" y="3601049"/>
            <a:ext cx="415222" cy="145796"/>
          </a:xfrm>
          <a:prstGeom prst="rect">
            <a:avLst/>
          </a:prstGeom>
        </p:spPr>
        <p:txBody>
          <a:bodyPr wrap="square" lIns="0" tIns="6794" rIns="0" bIns="0" rtlCol="0">
            <a:noAutofit/>
          </a:bodyPr>
          <a:lstStyle/>
          <a:p>
            <a:pPr marL="12700">
              <a:lnSpc>
                <a:spcPts val="1070"/>
              </a:lnSpc>
            </a:pPr>
            <a:r>
              <a:rPr sz="900" i="1" spc="53" dirty="0">
                <a:solidFill>
                  <a:srgbClr val="9C9A95"/>
                </a:solidFill>
                <a:latin typeface="Arial"/>
                <a:cs typeface="Arial"/>
              </a:rPr>
              <a:t>)20  </a:t>
            </a:r>
            <a:r>
              <a:rPr sz="900" i="1" spc="53" dirty="0">
                <a:solidFill>
                  <a:srgbClr val="7E7E7E"/>
                </a:solidFill>
                <a:latin typeface="Arial"/>
                <a:cs typeface="Arial"/>
              </a:rPr>
              <a:t>/</a:t>
            </a:r>
            <a:r>
              <a:rPr sz="900" i="1" spc="53" dirty="0">
                <a:solidFill>
                  <a:srgbClr val="9C9A95"/>
                </a:solidFill>
                <a:latin typeface="Arial"/>
                <a:cs typeface="Arial"/>
              </a:rPr>
              <a:t>1</a:t>
            </a:r>
            <a:endParaRPr sz="900">
              <a:latin typeface="Arial"/>
              <a:cs typeface="Arial"/>
            </a:endParaRPr>
          </a:p>
        </p:txBody>
      </p:sp>
      <p:sp>
        <p:nvSpPr>
          <p:cNvPr id="28" name="object 28"/>
          <p:cNvSpPr txBox="1"/>
          <p:nvPr/>
        </p:nvSpPr>
        <p:spPr>
          <a:xfrm>
            <a:off x="10844275" y="3625187"/>
            <a:ext cx="517842" cy="330200"/>
          </a:xfrm>
          <a:prstGeom prst="rect">
            <a:avLst/>
          </a:prstGeom>
        </p:spPr>
        <p:txBody>
          <a:bodyPr wrap="square" lIns="0" tIns="16319" rIns="0" bIns="0" rtlCol="0">
            <a:noAutofit/>
          </a:bodyPr>
          <a:lstStyle/>
          <a:p>
            <a:pPr marL="12700">
              <a:lnSpc>
                <a:spcPts val="2570"/>
              </a:lnSpc>
            </a:pPr>
            <a:r>
              <a:rPr sz="1350" spc="36" baseline="35429" dirty="0">
                <a:solidFill>
                  <a:srgbClr val="9C9A95"/>
                </a:solidFill>
                <a:latin typeface="Times New Roman"/>
                <a:cs typeface="Times New Roman"/>
              </a:rPr>
              <a:t>/</a:t>
            </a:r>
            <a:r>
              <a:rPr sz="1350" spc="-401" baseline="35429" dirty="0">
                <a:solidFill>
                  <a:srgbClr val="9C9A95"/>
                </a:solidFill>
                <a:latin typeface="Times New Roman"/>
                <a:cs typeface="Times New Roman"/>
              </a:rPr>
              <a:t>3</a:t>
            </a:r>
            <a:r>
              <a:rPr sz="2400" spc="-487" dirty="0">
                <a:solidFill>
                  <a:srgbClr val="9C9A95"/>
                </a:solidFill>
                <a:latin typeface="Times New Roman"/>
                <a:cs typeface="Times New Roman"/>
              </a:rPr>
              <a:t>-</a:t>
            </a:r>
            <a:r>
              <a:rPr sz="2400" spc="-725" dirty="0">
                <a:solidFill>
                  <a:srgbClr val="9C9A95"/>
                </a:solidFill>
                <a:latin typeface="Times New Roman"/>
                <a:cs typeface="Times New Roman"/>
              </a:rPr>
              <a:t>-</a:t>
            </a:r>
            <a:r>
              <a:rPr sz="1350" spc="-251" baseline="35429" dirty="0">
                <a:solidFill>
                  <a:srgbClr val="9C9A95"/>
                </a:solidFill>
                <a:latin typeface="Times New Roman"/>
                <a:cs typeface="Times New Roman"/>
              </a:rPr>
              <a:t>27</a:t>
            </a:r>
            <a:r>
              <a:rPr sz="1350" spc="0" baseline="35429" dirty="0">
                <a:solidFill>
                  <a:srgbClr val="9C9A95"/>
                </a:solidFill>
                <a:latin typeface="Times New Roman"/>
                <a:cs typeface="Times New Roman"/>
              </a:rPr>
              <a:t>   </a:t>
            </a:r>
            <a:r>
              <a:rPr sz="1350" spc="-69" baseline="35429" dirty="0">
                <a:solidFill>
                  <a:srgbClr val="9C9A95"/>
                </a:solidFill>
                <a:latin typeface="Times New Roman"/>
                <a:cs typeface="Times New Roman"/>
              </a:rPr>
              <a:t> </a:t>
            </a:r>
            <a:r>
              <a:rPr sz="1350" i="1" spc="-112" baseline="32208" dirty="0">
                <a:solidFill>
                  <a:srgbClr val="7E7E7E"/>
                </a:solidFill>
                <a:latin typeface="Times New Roman"/>
                <a:cs typeface="Times New Roman"/>
              </a:rPr>
              <a:t>1</a:t>
            </a:r>
            <a:r>
              <a:rPr sz="1350" i="1" spc="53" baseline="32208" dirty="0">
                <a:solidFill>
                  <a:srgbClr val="9C9A95"/>
                </a:solidFill>
                <a:latin typeface="Times New Roman"/>
                <a:cs typeface="Times New Roman"/>
              </a:rPr>
              <a:t>3</a:t>
            </a:r>
            <a:r>
              <a:rPr sz="1350" i="1" spc="282" baseline="32208" dirty="0">
                <a:solidFill>
                  <a:srgbClr val="9C9A95"/>
                </a:solidFill>
                <a:latin typeface="Times New Roman"/>
                <a:cs typeface="Times New Roman"/>
              </a:rPr>
              <a:t>7</a:t>
            </a:r>
            <a:endParaRPr sz="900">
              <a:latin typeface="Times New Roman"/>
              <a:cs typeface="Times New Roman"/>
            </a:endParaRPr>
          </a:p>
        </p:txBody>
      </p:sp>
      <p:sp>
        <p:nvSpPr>
          <p:cNvPr id="27" name="object 27"/>
          <p:cNvSpPr txBox="1"/>
          <p:nvPr/>
        </p:nvSpPr>
        <p:spPr>
          <a:xfrm>
            <a:off x="10563860" y="3694928"/>
            <a:ext cx="234696" cy="821224"/>
          </a:xfrm>
          <a:prstGeom prst="rect">
            <a:avLst/>
          </a:prstGeom>
        </p:spPr>
        <p:txBody>
          <a:bodyPr wrap="square" lIns="0" tIns="9048" rIns="0" bIns="0" rtlCol="0">
            <a:noAutofit/>
          </a:bodyPr>
          <a:lstStyle/>
          <a:p>
            <a:pPr marL="40131" marR="15240">
              <a:lnSpc>
                <a:spcPts val="1425"/>
              </a:lnSpc>
            </a:pPr>
            <a:r>
              <a:rPr sz="1300" i="1" spc="97" dirty="0">
                <a:solidFill>
                  <a:srgbClr val="9C9A95"/>
                </a:solidFill>
                <a:latin typeface="Times New Roman"/>
                <a:cs typeface="Times New Roman"/>
              </a:rPr>
              <a:t>to</a:t>
            </a:r>
            <a:endParaRPr sz="1300">
              <a:latin typeface="Times New Roman"/>
              <a:cs typeface="Times New Roman"/>
            </a:endParaRPr>
          </a:p>
          <a:p>
            <a:pPr marL="12700" marR="15240">
              <a:lnSpc>
                <a:spcPts val="640"/>
              </a:lnSpc>
            </a:pPr>
            <a:r>
              <a:rPr sz="600" spc="67" dirty="0">
                <a:solidFill>
                  <a:srgbClr val="9C9A95"/>
                </a:solidFill>
                <a:latin typeface="Arial"/>
                <a:cs typeface="Arial"/>
              </a:rPr>
              <a:t>43,0</a:t>
            </a:r>
            <a:endParaRPr sz="600">
              <a:latin typeface="Arial"/>
              <a:cs typeface="Arial"/>
            </a:endParaRPr>
          </a:p>
          <a:p>
            <a:pPr marL="37083" marR="15240">
              <a:lnSpc>
                <a:spcPct val="95825"/>
              </a:lnSpc>
            </a:pPr>
            <a:r>
              <a:rPr sz="700" i="1" spc="28" dirty="0">
                <a:solidFill>
                  <a:srgbClr val="9C9A95"/>
                </a:solidFill>
                <a:latin typeface="Arial"/>
                <a:cs typeface="Arial"/>
              </a:rPr>
              <a:t>120</a:t>
            </a:r>
            <a:endParaRPr sz="700">
              <a:latin typeface="Arial"/>
              <a:cs typeface="Arial"/>
            </a:endParaRPr>
          </a:p>
          <a:p>
            <a:pPr marL="24892" marR="15240">
              <a:lnSpc>
                <a:spcPts val="1030"/>
              </a:lnSpc>
              <a:spcBef>
                <a:spcPts val="51"/>
              </a:spcBef>
            </a:pPr>
            <a:r>
              <a:rPr sz="900" i="1" spc="9" dirty="0">
                <a:solidFill>
                  <a:srgbClr val="7E7E7E"/>
                </a:solidFill>
                <a:latin typeface="Times New Roman"/>
                <a:cs typeface="Times New Roman"/>
              </a:rPr>
              <a:t>16</a:t>
            </a:r>
            <a:r>
              <a:rPr sz="900" i="1" spc="9" dirty="0">
                <a:solidFill>
                  <a:srgbClr val="9C9A95"/>
                </a:solidFill>
                <a:latin typeface="Times New Roman"/>
                <a:cs typeface="Times New Roman"/>
              </a:rPr>
              <a:t>2</a:t>
            </a:r>
            <a:endParaRPr sz="900">
              <a:latin typeface="Times New Roman"/>
              <a:cs typeface="Times New Roman"/>
            </a:endParaRPr>
          </a:p>
          <a:p>
            <a:pPr marL="30988" marR="15240">
              <a:lnSpc>
                <a:spcPts val="805"/>
              </a:lnSpc>
            </a:pPr>
            <a:r>
              <a:rPr sz="800" i="1" spc="152" dirty="0">
                <a:solidFill>
                  <a:srgbClr val="9C9A95"/>
                </a:solidFill>
                <a:latin typeface="Times New Roman"/>
                <a:cs typeface="Times New Roman"/>
              </a:rPr>
              <a:t>01</a:t>
            </a:r>
            <a:endParaRPr sz="800">
              <a:latin typeface="Times New Roman"/>
              <a:cs typeface="Times New Roman"/>
            </a:endParaRPr>
          </a:p>
          <a:p>
            <a:pPr marL="12700" marR="15240">
              <a:lnSpc>
                <a:spcPts val="805"/>
              </a:lnSpc>
            </a:pPr>
            <a:r>
              <a:rPr sz="800" spc="128" dirty="0">
                <a:solidFill>
                  <a:srgbClr val="7E7E7E"/>
                </a:solidFill>
                <a:latin typeface="Times New Roman"/>
                <a:cs typeface="Times New Roman"/>
              </a:rPr>
              <a:t>/</a:t>
            </a:r>
            <a:r>
              <a:rPr sz="800" spc="128" dirty="0">
                <a:solidFill>
                  <a:srgbClr val="9C9A95"/>
                </a:solidFill>
                <a:latin typeface="Times New Roman"/>
                <a:cs typeface="Times New Roman"/>
              </a:rPr>
              <a:t>53</a:t>
            </a:r>
            <a:endParaRPr sz="800">
              <a:latin typeface="Times New Roman"/>
              <a:cs typeface="Times New Roman"/>
            </a:endParaRPr>
          </a:p>
          <a:p>
            <a:pPr marL="30988">
              <a:lnSpc>
                <a:spcPts val="865"/>
              </a:lnSpc>
              <a:spcBef>
                <a:spcPts val="2"/>
              </a:spcBef>
            </a:pPr>
            <a:r>
              <a:rPr sz="800" i="1" spc="62" dirty="0">
                <a:solidFill>
                  <a:srgbClr val="9C9A95"/>
                </a:solidFill>
                <a:latin typeface="Times New Roman"/>
                <a:cs typeface="Times New Roman"/>
              </a:rPr>
              <a:t>230</a:t>
            </a:r>
            <a:endParaRPr sz="800">
              <a:latin typeface="Times New Roman"/>
              <a:cs typeface="Times New Roman"/>
            </a:endParaRPr>
          </a:p>
        </p:txBody>
      </p:sp>
      <p:sp>
        <p:nvSpPr>
          <p:cNvPr id="26" name="object 26"/>
          <p:cNvSpPr txBox="1"/>
          <p:nvPr/>
        </p:nvSpPr>
        <p:spPr>
          <a:xfrm>
            <a:off x="9152635" y="3727525"/>
            <a:ext cx="201231" cy="611844"/>
          </a:xfrm>
          <a:prstGeom prst="rect">
            <a:avLst/>
          </a:prstGeom>
        </p:spPr>
        <p:txBody>
          <a:bodyPr wrap="square" lIns="0" tIns="9080" rIns="0" bIns="0" rtlCol="0">
            <a:noAutofit/>
          </a:bodyPr>
          <a:lstStyle/>
          <a:p>
            <a:pPr algn="ctr">
              <a:lnSpc>
                <a:spcPts val="1430"/>
              </a:lnSpc>
            </a:pPr>
            <a:r>
              <a:rPr sz="1300" spc="636" dirty="0">
                <a:solidFill>
                  <a:srgbClr val="52524D"/>
                </a:solidFill>
                <a:latin typeface="Arial"/>
                <a:cs typeface="Arial"/>
              </a:rPr>
              <a:t>s</a:t>
            </a:r>
            <a:endParaRPr sz="1300">
              <a:latin typeface="Arial"/>
              <a:cs typeface="Arial"/>
            </a:endParaRPr>
          </a:p>
          <a:p>
            <a:pPr marL="57340" marR="62153" algn="ctr">
              <a:lnSpc>
                <a:spcPts val="735"/>
              </a:lnSpc>
            </a:pPr>
            <a:r>
              <a:rPr sz="700" spc="-50" dirty="0">
                <a:solidFill>
                  <a:srgbClr val="2A2621"/>
                </a:solidFill>
                <a:latin typeface="Arial"/>
                <a:cs typeface="Arial"/>
              </a:rPr>
              <a:t>7</a:t>
            </a:r>
            <a:endParaRPr sz="700">
              <a:latin typeface="Arial"/>
              <a:cs typeface="Arial"/>
            </a:endParaRPr>
          </a:p>
          <a:p>
            <a:pPr marL="63436" marR="58034" algn="ctr">
              <a:lnSpc>
                <a:spcPct val="95825"/>
              </a:lnSpc>
            </a:pPr>
            <a:r>
              <a:rPr sz="700" b="1" spc="-66" dirty="0">
                <a:solidFill>
                  <a:srgbClr val="2A2621"/>
                </a:solidFill>
                <a:latin typeface="Arial"/>
                <a:cs typeface="Arial"/>
              </a:rPr>
              <a:t>8</a:t>
            </a:r>
            <a:endParaRPr sz="700">
              <a:latin typeface="Arial"/>
              <a:cs typeface="Arial"/>
            </a:endParaRPr>
          </a:p>
          <a:p>
            <a:pPr marL="62484" marR="52895" algn="ctr">
              <a:lnSpc>
                <a:spcPts val="890"/>
              </a:lnSpc>
              <a:spcBef>
                <a:spcPts val="44"/>
              </a:spcBef>
            </a:pPr>
            <a:r>
              <a:rPr sz="800" spc="-43" dirty="0">
                <a:solidFill>
                  <a:srgbClr val="2A2621"/>
                </a:solidFill>
                <a:latin typeface="Times New Roman"/>
                <a:cs typeface="Times New Roman"/>
              </a:rPr>
              <a:t>9</a:t>
            </a:r>
            <a:endParaRPr sz="800">
              <a:latin typeface="Times New Roman"/>
              <a:cs typeface="Times New Roman"/>
            </a:endParaRPr>
          </a:p>
          <a:p>
            <a:pPr marL="41148" marR="24955" algn="ctr">
              <a:lnSpc>
                <a:spcPts val="840"/>
              </a:lnSpc>
            </a:pPr>
            <a:r>
              <a:rPr sz="800" spc="-27" dirty="0">
                <a:solidFill>
                  <a:srgbClr val="2A2621"/>
                </a:solidFill>
                <a:latin typeface="Times New Roman"/>
                <a:cs typeface="Times New Roman"/>
              </a:rPr>
              <a:t>10</a:t>
            </a:r>
            <a:endParaRPr sz="800">
              <a:latin typeface="Times New Roman"/>
              <a:cs typeface="Times New Roman"/>
            </a:endParaRPr>
          </a:p>
        </p:txBody>
      </p:sp>
      <p:sp>
        <p:nvSpPr>
          <p:cNvPr id="25" name="object 25"/>
          <p:cNvSpPr txBox="1"/>
          <p:nvPr/>
        </p:nvSpPr>
        <p:spPr>
          <a:xfrm>
            <a:off x="4669028" y="3802861"/>
            <a:ext cx="650573" cy="369425"/>
          </a:xfrm>
          <a:prstGeom prst="rect">
            <a:avLst/>
          </a:prstGeom>
        </p:spPr>
        <p:txBody>
          <a:bodyPr wrap="square" lIns="0" tIns="6477" rIns="0" bIns="0" rtlCol="0">
            <a:noAutofit/>
          </a:bodyPr>
          <a:lstStyle/>
          <a:p>
            <a:pPr marL="12700">
              <a:lnSpc>
                <a:spcPts val="1019"/>
              </a:lnSpc>
            </a:pPr>
            <a:r>
              <a:rPr sz="900" spc="277" dirty="0">
                <a:solidFill>
                  <a:srgbClr val="BCBFC8"/>
                </a:solidFill>
                <a:latin typeface="Times New Roman"/>
                <a:cs typeface="Times New Roman"/>
              </a:rPr>
              <a:t>•</a:t>
            </a:r>
            <a:r>
              <a:rPr sz="900" spc="277" dirty="0">
                <a:solidFill>
                  <a:srgbClr val="9C9A95"/>
                </a:solidFill>
                <a:latin typeface="Times New Roman"/>
                <a:cs typeface="Times New Roman"/>
              </a:rPr>
              <a:t>···</a:t>
            </a:r>
            <a:r>
              <a:rPr sz="900" spc="277" dirty="0">
                <a:solidFill>
                  <a:srgbClr val="BCBFC8"/>
                </a:solidFill>
                <a:latin typeface="Times New Roman"/>
                <a:cs typeface="Times New Roman"/>
              </a:rPr>
              <a:t>§!!·</a:t>
            </a:r>
            <a:endParaRPr sz="900">
              <a:latin typeface="Times New Roman"/>
              <a:cs typeface="Times New Roman"/>
            </a:endParaRPr>
          </a:p>
          <a:p>
            <a:pPr marL="393700" marR="17145">
              <a:lnSpc>
                <a:spcPct val="95825"/>
              </a:lnSpc>
              <a:spcBef>
                <a:spcPts val="498"/>
              </a:spcBef>
            </a:pPr>
            <a:r>
              <a:rPr sz="1100" dirty="0">
                <a:solidFill>
                  <a:srgbClr val="BCBFC8"/>
                </a:solidFill>
                <a:latin typeface="Arial"/>
                <a:cs typeface="Arial"/>
              </a:rPr>
              <a:t>E3</a:t>
            </a:r>
            <a:endParaRPr sz="1100">
              <a:latin typeface="Arial"/>
              <a:cs typeface="Arial"/>
            </a:endParaRPr>
          </a:p>
        </p:txBody>
      </p:sp>
      <p:sp>
        <p:nvSpPr>
          <p:cNvPr id="24" name="object 24"/>
          <p:cNvSpPr txBox="1"/>
          <p:nvPr/>
        </p:nvSpPr>
        <p:spPr>
          <a:xfrm>
            <a:off x="5455412" y="3802861"/>
            <a:ext cx="277241" cy="139700"/>
          </a:xfrm>
          <a:prstGeom prst="rect">
            <a:avLst/>
          </a:prstGeom>
        </p:spPr>
        <p:txBody>
          <a:bodyPr wrap="square" lIns="0" tIns="6477" rIns="0" bIns="0" rtlCol="0">
            <a:noAutofit/>
          </a:bodyPr>
          <a:lstStyle/>
          <a:p>
            <a:pPr marL="12700">
              <a:lnSpc>
                <a:spcPts val="1019"/>
              </a:lnSpc>
            </a:pPr>
            <a:r>
              <a:rPr sz="900" spc="389" dirty="0">
                <a:solidFill>
                  <a:srgbClr val="9C9A95"/>
                </a:solidFill>
                <a:latin typeface="Times New Roman"/>
                <a:cs typeface="Times New Roman"/>
              </a:rPr>
              <a:t>...</a:t>
            </a:r>
            <a:endParaRPr sz="900">
              <a:latin typeface="Times New Roman"/>
              <a:cs typeface="Times New Roman"/>
            </a:endParaRPr>
          </a:p>
        </p:txBody>
      </p:sp>
      <p:sp>
        <p:nvSpPr>
          <p:cNvPr id="23" name="object 23"/>
          <p:cNvSpPr txBox="1"/>
          <p:nvPr/>
        </p:nvSpPr>
        <p:spPr>
          <a:xfrm>
            <a:off x="10853419" y="3815163"/>
            <a:ext cx="183011" cy="165100"/>
          </a:xfrm>
          <a:prstGeom prst="rect">
            <a:avLst/>
          </a:prstGeom>
        </p:spPr>
        <p:txBody>
          <a:bodyPr wrap="square" lIns="0" tIns="7778" rIns="0" bIns="0" rtlCol="0">
            <a:noAutofit/>
          </a:bodyPr>
          <a:lstStyle/>
          <a:p>
            <a:pPr marL="12700">
              <a:lnSpc>
                <a:spcPts val="1225"/>
              </a:lnSpc>
            </a:pPr>
            <a:r>
              <a:rPr sz="1100" i="1" spc="-73" dirty="0">
                <a:solidFill>
                  <a:srgbClr val="9C9A95"/>
                </a:solidFill>
                <a:latin typeface="Arial"/>
                <a:cs typeface="Arial"/>
              </a:rPr>
              <a:t>2o</a:t>
            </a:r>
            <a:endParaRPr sz="1100">
              <a:latin typeface="Arial"/>
              <a:cs typeface="Arial"/>
            </a:endParaRPr>
          </a:p>
        </p:txBody>
      </p:sp>
      <p:sp>
        <p:nvSpPr>
          <p:cNvPr id="22" name="object 22"/>
          <p:cNvSpPr txBox="1"/>
          <p:nvPr/>
        </p:nvSpPr>
        <p:spPr>
          <a:xfrm>
            <a:off x="11088116" y="3818101"/>
            <a:ext cx="251332" cy="139700"/>
          </a:xfrm>
          <a:prstGeom prst="rect">
            <a:avLst/>
          </a:prstGeom>
        </p:spPr>
        <p:txBody>
          <a:bodyPr wrap="square" lIns="0" tIns="6477" rIns="0" bIns="0" rtlCol="0">
            <a:noAutofit/>
          </a:bodyPr>
          <a:lstStyle/>
          <a:p>
            <a:pPr marL="12700">
              <a:lnSpc>
                <a:spcPts val="1019"/>
              </a:lnSpc>
            </a:pPr>
            <a:r>
              <a:rPr sz="900" i="1" spc="-1" dirty="0">
                <a:solidFill>
                  <a:srgbClr val="7E7E7E"/>
                </a:solidFill>
                <a:latin typeface="Times New Roman"/>
                <a:cs typeface="Times New Roman"/>
              </a:rPr>
              <a:t>1  </a:t>
            </a:r>
            <a:r>
              <a:rPr sz="900" i="1" spc="-1" dirty="0">
                <a:solidFill>
                  <a:srgbClr val="9C9A95"/>
                </a:solidFill>
                <a:latin typeface="Times New Roman"/>
                <a:cs typeface="Times New Roman"/>
              </a:rPr>
              <a:t>(3</a:t>
            </a:r>
            <a:endParaRPr sz="900">
              <a:latin typeface="Times New Roman"/>
              <a:cs typeface="Times New Roman"/>
            </a:endParaRPr>
          </a:p>
        </p:txBody>
      </p:sp>
      <p:sp>
        <p:nvSpPr>
          <p:cNvPr id="21" name="object 21"/>
          <p:cNvSpPr txBox="1"/>
          <p:nvPr/>
        </p:nvSpPr>
        <p:spPr>
          <a:xfrm>
            <a:off x="10856467" y="3936329"/>
            <a:ext cx="465902" cy="140338"/>
          </a:xfrm>
          <a:prstGeom prst="rect">
            <a:avLst/>
          </a:prstGeom>
        </p:spPr>
        <p:txBody>
          <a:bodyPr wrap="square" lIns="0" tIns="1270" rIns="0" bIns="0" rtlCol="0">
            <a:noAutofit/>
          </a:bodyPr>
          <a:lstStyle/>
          <a:p>
            <a:pPr marL="12700">
              <a:lnSpc>
                <a:spcPct val="95825"/>
              </a:lnSpc>
            </a:pPr>
            <a:r>
              <a:rPr sz="900" i="1" spc="13" dirty="0">
                <a:solidFill>
                  <a:srgbClr val="9C9A95"/>
                </a:solidFill>
                <a:latin typeface="Arial"/>
                <a:cs typeface="Arial"/>
              </a:rPr>
              <a:t>[</a:t>
            </a:r>
            <a:r>
              <a:rPr sz="900" i="1" spc="137" dirty="0">
                <a:solidFill>
                  <a:srgbClr val="9C9A95"/>
                </a:solidFill>
                <a:latin typeface="Arial"/>
                <a:cs typeface="Arial"/>
              </a:rPr>
              <a:t>/</a:t>
            </a:r>
            <a:r>
              <a:rPr sz="900" i="1" spc="-10" dirty="0">
                <a:solidFill>
                  <a:srgbClr val="9C9A95"/>
                </a:solidFill>
                <a:latin typeface="Arial"/>
                <a:cs typeface="Arial"/>
              </a:rPr>
              <a:t>o</a:t>
            </a:r>
            <a:r>
              <a:rPr sz="900" i="1" spc="0" dirty="0">
                <a:solidFill>
                  <a:srgbClr val="9C9A95"/>
                </a:solidFill>
                <a:latin typeface="Arial"/>
                <a:cs typeface="Arial"/>
              </a:rPr>
              <a:t>  </a:t>
            </a:r>
            <a:r>
              <a:rPr sz="900" i="1" spc="9" dirty="0">
                <a:solidFill>
                  <a:srgbClr val="9C9A95"/>
                </a:solidFill>
                <a:latin typeface="Arial"/>
                <a:cs typeface="Arial"/>
              </a:rPr>
              <a:t> </a:t>
            </a:r>
            <a:r>
              <a:rPr sz="800" i="1" spc="87" dirty="0">
                <a:solidFill>
                  <a:srgbClr val="9C9A95"/>
                </a:solidFill>
                <a:latin typeface="Arial"/>
                <a:cs typeface="Arial"/>
              </a:rPr>
              <a:t>I</a:t>
            </a:r>
            <a:r>
              <a:rPr sz="800" i="1" spc="275" dirty="0">
                <a:solidFill>
                  <a:srgbClr val="9C9A95"/>
                </a:solidFill>
                <a:latin typeface="Arial"/>
                <a:cs typeface="Arial"/>
              </a:rPr>
              <a:t>3</a:t>
            </a:r>
            <a:r>
              <a:rPr sz="800" i="1" spc="-40" dirty="0">
                <a:solidFill>
                  <a:srgbClr val="9C9A95"/>
                </a:solidFill>
                <a:latin typeface="Arial"/>
                <a:cs typeface="Arial"/>
              </a:rPr>
              <a:t>1</a:t>
            </a:r>
            <a:endParaRPr sz="800">
              <a:latin typeface="Arial"/>
              <a:cs typeface="Arial"/>
            </a:endParaRPr>
          </a:p>
        </p:txBody>
      </p:sp>
      <p:sp>
        <p:nvSpPr>
          <p:cNvPr id="20" name="object 20"/>
          <p:cNvSpPr txBox="1"/>
          <p:nvPr/>
        </p:nvSpPr>
        <p:spPr>
          <a:xfrm>
            <a:off x="10829036" y="4046057"/>
            <a:ext cx="572429" cy="356752"/>
          </a:xfrm>
          <a:prstGeom prst="rect">
            <a:avLst/>
          </a:prstGeom>
        </p:spPr>
        <p:txBody>
          <a:bodyPr wrap="square" lIns="0" tIns="6318" rIns="0" bIns="0" rtlCol="0">
            <a:noAutofit/>
          </a:bodyPr>
          <a:lstStyle/>
          <a:p>
            <a:pPr marL="24891">
              <a:lnSpc>
                <a:spcPts val="994"/>
              </a:lnSpc>
            </a:pPr>
            <a:r>
              <a:rPr sz="900" i="1" spc="177" dirty="0">
                <a:solidFill>
                  <a:srgbClr val="9C9A95"/>
                </a:solidFill>
                <a:latin typeface="Arial"/>
                <a:cs typeface="Arial"/>
              </a:rPr>
              <a:t>15  </a:t>
            </a:r>
            <a:r>
              <a:rPr sz="800" i="1" spc="177" dirty="0">
                <a:solidFill>
                  <a:srgbClr val="7E7E7E"/>
                </a:solidFill>
                <a:latin typeface="Arial"/>
                <a:cs typeface="Arial"/>
              </a:rPr>
              <a:t>1</a:t>
            </a:r>
            <a:r>
              <a:rPr sz="800" i="1" spc="177" dirty="0">
                <a:solidFill>
                  <a:srgbClr val="9C9A95"/>
                </a:solidFill>
                <a:latin typeface="Arial"/>
                <a:cs typeface="Arial"/>
              </a:rPr>
              <a:t>55</a:t>
            </a:r>
            <a:endParaRPr sz="800">
              <a:latin typeface="Arial"/>
              <a:cs typeface="Arial"/>
            </a:endParaRPr>
          </a:p>
          <a:p>
            <a:pPr marL="12700" marR="17145">
              <a:lnSpc>
                <a:spcPts val="900"/>
              </a:lnSpc>
            </a:pPr>
            <a:r>
              <a:rPr sz="900" spc="121" dirty="0">
                <a:solidFill>
                  <a:srgbClr val="9C9A95"/>
                </a:solidFill>
                <a:latin typeface="Times New Roman"/>
                <a:cs typeface="Times New Roman"/>
              </a:rPr>
              <a:t>233 Io3</a:t>
            </a:r>
            <a:endParaRPr sz="900">
              <a:latin typeface="Times New Roman"/>
              <a:cs typeface="Times New Roman"/>
            </a:endParaRPr>
          </a:p>
          <a:p>
            <a:pPr marL="12700" marR="17145">
              <a:lnSpc>
                <a:spcPts val="830"/>
              </a:lnSpc>
            </a:pPr>
            <a:r>
              <a:rPr sz="800" i="1" spc="-87" dirty="0">
                <a:solidFill>
                  <a:srgbClr val="9C9A95"/>
                </a:solidFill>
                <a:latin typeface="Arial"/>
                <a:cs typeface="Arial"/>
              </a:rPr>
              <a:t>1</a:t>
            </a:r>
            <a:r>
              <a:rPr sz="800" i="1" spc="9" dirty="0">
                <a:solidFill>
                  <a:srgbClr val="9C9A95"/>
                </a:solidFill>
                <a:latin typeface="Arial"/>
                <a:cs typeface="Arial"/>
              </a:rPr>
              <a:t>5</a:t>
            </a:r>
            <a:r>
              <a:rPr sz="800" i="1" spc="168" dirty="0">
                <a:solidFill>
                  <a:srgbClr val="9C9A95"/>
                </a:solidFill>
                <a:latin typeface="Arial"/>
                <a:cs typeface="Arial"/>
              </a:rPr>
              <a:t>2</a:t>
            </a:r>
            <a:r>
              <a:rPr sz="800" i="1" spc="0" dirty="0">
                <a:solidFill>
                  <a:srgbClr val="9C9A95"/>
                </a:solidFill>
                <a:latin typeface="Arial"/>
                <a:cs typeface="Arial"/>
              </a:rPr>
              <a:t>     </a:t>
            </a:r>
            <a:r>
              <a:rPr sz="800" i="1" spc="-44" dirty="0">
                <a:solidFill>
                  <a:srgbClr val="9C9A95"/>
                </a:solidFill>
                <a:latin typeface="Arial"/>
                <a:cs typeface="Arial"/>
              </a:rPr>
              <a:t> </a:t>
            </a:r>
            <a:r>
              <a:rPr sz="900" i="1" spc="111" dirty="0">
                <a:solidFill>
                  <a:srgbClr val="9C9A95"/>
                </a:solidFill>
                <a:latin typeface="Times New Roman"/>
                <a:cs typeface="Times New Roman"/>
              </a:rPr>
              <a:t>%</a:t>
            </a:r>
            <a:endParaRPr sz="900">
              <a:latin typeface="Times New Roman"/>
              <a:cs typeface="Times New Roman"/>
            </a:endParaRPr>
          </a:p>
        </p:txBody>
      </p:sp>
      <p:sp>
        <p:nvSpPr>
          <p:cNvPr id="19" name="object 19"/>
          <p:cNvSpPr txBox="1"/>
          <p:nvPr/>
        </p:nvSpPr>
        <p:spPr>
          <a:xfrm>
            <a:off x="9344660" y="4316182"/>
            <a:ext cx="467629" cy="152400"/>
          </a:xfrm>
          <a:prstGeom prst="rect">
            <a:avLst/>
          </a:prstGeom>
        </p:spPr>
        <p:txBody>
          <a:bodyPr wrap="square" lIns="0" tIns="7111" rIns="0" bIns="0" rtlCol="0">
            <a:noAutofit/>
          </a:bodyPr>
          <a:lstStyle/>
          <a:p>
            <a:pPr marL="12700">
              <a:lnSpc>
                <a:spcPts val="1120"/>
              </a:lnSpc>
            </a:pPr>
            <a:r>
              <a:rPr sz="1000" spc="37" dirty="0">
                <a:solidFill>
                  <a:srgbClr val="9C9A95"/>
                </a:solidFill>
                <a:latin typeface="Arial"/>
                <a:cs typeface="Arial"/>
              </a:rPr>
              <a:t>.Io3%£</a:t>
            </a:r>
            <a:endParaRPr sz="1000">
              <a:latin typeface="Arial"/>
              <a:cs typeface="Arial"/>
            </a:endParaRPr>
          </a:p>
        </p:txBody>
      </p:sp>
      <p:sp>
        <p:nvSpPr>
          <p:cNvPr id="18" name="object 18"/>
          <p:cNvSpPr txBox="1"/>
          <p:nvPr/>
        </p:nvSpPr>
        <p:spPr>
          <a:xfrm>
            <a:off x="9204452" y="4319049"/>
            <a:ext cx="122216" cy="127000"/>
          </a:xfrm>
          <a:prstGeom prst="rect">
            <a:avLst/>
          </a:prstGeom>
        </p:spPr>
        <p:txBody>
          <a:bodyPr wrap="square" lIns="0" tIns="5810" rIns="0" bIns="0" rtlCol="0">
            <a:noAutofit/>
          </a:bodyPr>
          <a:lstStyle/>
          <a:p>
            <a:pPr marL="12700">
              <a:lnSpc>
                <a:spcPts val="915"/>
              </a:lnSpc>
            </a:pPr>
            <a:r>
              <a:rPr sz="800" spc="-12" dirty="0">
                <a:solidFill>
                  <a:srgbClr val="2A2621"/>
                </a:solidFill>
                <a:latin typeface="Times New Roman"/>
                <a:cs typeface="Times New Roman"/>
              </a:rPr>
              <a:t>1f</a:t>
            </a:r>
            <a:endParaRPr sz="800">
              <a:latin typeface="Times New Roman"/>
              <a:cs typeface="Times New Roman"/>
            </a:endParaRPr>
          </a:p>
        </p:txBody>
      </p:sp>
      <p:sp>
        <p:nvSpPr>
          <p:cNvPr id="17" name="object 17"/>
          <p:cNvSpPr txBox="1"/>
          <p:nvPr/>
        </p:nvSpPr>
        <p:spPr>
          <a:xfrm>
            <a:off x="10835132" y="4389153"/>
            <a:ext cx="203200" cy="127000"/>
          </a:xfrm>
          <a:prstGeom prst="rect">
            <a:avLst/>
          </a:prstGeom>
        </p:spPr>
        <p:txBody>
          <a:bodyPr wrap="square" lIns="0" tIns="5810" rIns="0" bIns="0" rtlCol="0">
            <a:noAutofit/>
          </a:bodyPr>
          <a:lstStyle/>
          <a:p>
            <a:pPr marL="12700">
              <a:lnSpc>
                <a:spcPts val="915"/>
              </a:lnSpc>
            </a:pPr>
            <a:r>
              <a:rPr sz="800" i="1" spc="26" dirty="0">
                <a:solidFill>
                  <a:srgbClr val="9C9A95"/>
                </a:solidFill>
                <a:latin typeface="Times New Roman"/>
                <a:cs typeface="Times New Roman"/>
              </a:rPr>
              <a:t>223</a:t>
            </a:r>
            <a:endParaRPr sz="800">
              <a:latin typeface="Times New Roman"/>
              <a:cs typeface="Times New Roman"/>
            </a:endParaRPr>
          </a:p>
        </p:txBody>
      </p:sp>
      <p:sp>
        <p:nvSpPr>
          <p:cNvPr id="16" name="object 16"/>
          <p:cNvSpPr txBox="1"/>
          <p:nvPr/>
        </p:nvSpPr>
        <p:spPr>
          <a:xfrm>
            <a:off x="9161780" y="4395071"/>
            <a:ext cx="697313" cy="264338"/>
          </a:xfrm>
          <a:prstGeom prst="rect">
            <a:avLst/>
          </a:prstGeom>
        </p:spPr>
        <p:txBody>
          <a:bodyPr wrap="square" lIns="0" tIns="7620" rIns="0" bIns="0" rtlCol="0">
            <a:noAutofit/>
          </a:bodyPr>
          <a:lstStyle/>
          <a:p>
            <a:pPr marL="12700">
              <a:lnSpc>
                <a:spcPts val="1200"/>
              </a:lnSpc>
            </a:pPr>
            <a:r>
              <a:rPr sz="1100" spc="1135" dirty="0">
                <a:solidFill>
                  <a:srgbClr val="3F3B38"/>
                </a:solidFill>
                <a:latin typeface="Times New Roman"/>
                <a:cs typeface="Times New Roman"/>
              </a:rPr>
              <a:t>i</a:t>
            </a:r>
            <a:r>
              <a:rPr sz="700" spc="164" dirty="0">
                <a:solidFill>
                  <a:srgbClr val="9C9A95"/>
                </a:solidFill>
                <a:latin typeface="Arial"/>
                <a:cs typeface="Arial"/>
              </a:rPr>
              <a:t>[[OE</a:t>
            </a:r>
            <a:r>
              <a:rPr sz="700" spc="164" dirty="0">
                <a:solidFill>
                  <a:srgbClr val="7E7E7E"/>
                </a:solidFill>
                <a:latin typeface="Arial"/>
                <a:cs typeface="Arial"/>
              </a:rPr>
              <a:t>[</a:t>
            </a:r>
            <a:r>
              <a:rPr sz="700" spc="164" dirty="0">
                <a:solidFill>
                  <a:srgbClr val="9C9A95"/>
                </a:solidFill>
                <a:latin typeface="Arial"/>
                <a:cs typeface="Arial"/>
              </a:rPr>
              <a:t>LG</a:t>
            </a:r>
            <a:endParaRPr sz="700">
              <a:latin typeface="Arial"/>
              <a:cs typeface="Arial"/>
            </a:endParaRPr>
          </a:p>
          <a:p>
            <a:pPr marL="61467" marR="20954">
              <a:lnSpc>
                <a:spcPts val="795"/>
              </a:lnSpc>
            </a:pPr>
            <a:r>
              <a:rPr sz="800" spc="-39" dirty="0">
                <a:solidFill>
                  <a:srgbClr val="2A2621"/>
                </a:solidFill>
                <a:latin typeface="Times New Roman"/>
                <a:cs typeface="Times New Roman"/>
              </a:rPr>
              <a:t>13</a:t>
            </a:r>
            <a:endParaRPr sz="800">
              <a:latin typeface="Times New Roman"/>
              <a:cs typeface="Times New Roman"/>
            </a:endParaRPr>
          </a:p>
        </p:txBody>
      </p:sp>
      <p:sp>
        <p:nvSpPr>
          <p:cNvPr id="15" name="object 15"/>
          <p:cNvSpPr txBox="1"/>
          <p:nvPr/>
        </p:nvSpPr>
        <p:spPr>
          <a:xfrm>
            <a:off x="11085068" y="4393922"/>
            <a:ext cx="52206" cy="101600"/>
          </a:xfrm>
          <a:prstGeom prst="rect">
            <a:avLst/>
          </a:prstGeom>
        </p:spPr>
        <p:txBody>
          <a:bodyPr wrap="square" lIns="0" tIns="2540" rIns="0" bIns="0" rtlCol="0">
            <a:noAutofit/>
          </a:bodyPr>
          <a:lstStyle/>
          <a:p>
            <a:pPr marL="12700">
              <a:lnSpc>
                <a:spcPct val="95825"/>
              </a:lnSpc>
            </a:pPr>
            <a:r>
              <a:rPr sz="600" i="1" spc="43" dirty="0">
                <a:solidFill>
                  <a:srgbClr val="9C9A95"/>
                </a:solidFill>
                <a:latin typeface="Arial"/>
                <a:cs typeface="Arial"/>
              </a:rPr>
              <a:t>]</a:t>
            </a:r>
            <a:endParaRPr sz="600">
              <a:latin typeface="Arial"/>
              <a:cs typeface="Arial"/>
            </a:endParaRPr>
          </a:p>
        </p:txBody>
      </p:sp>
      <p:sp>
        <p:nvSpPr>
          <p:cNvPr id="14" name="object 14"/>
          <p:cNvSpPr txBox="1"/>
          <p:nvPr/>
        </p:nvSpPr>
        <p:spPr>
          <a:xfrm>
            <a:off x="9213596" y="4648807"/>
            <a:ext cx="262413" cy="1341232"/>
          </a:xfrm>
          <a:prstGeom prst="rect">
            <a:avLst/>
          </a:prstGeom>
        </p:spPr>
        <p:txBody>
          <a:bodyPr wrap="square" lIns="0" tIns="1270" rIns="0" bIns="0" rtlCol="0">
            <a:noAutofit/>
          </a:bodyPr>
          <a:lstStyle/>
          <a:p>
            <a:pPr marL="12700">
              <a:lnSpc>
                <a:spcPct val="95825"/>
              </a:lnSpc>
            </a:pPr>
            <a:r>
              <a:rPr sz="700" b="1" spc="-20" dirty="0">
                <a:solidFill>
                  <a:srgbClr val="2A2621"/>
                </a:solidFill>
                <a:latin typeface="Arial"/>
                <a:cs typeface="Arial"/>
              </a:rPr>
              <a:t>14</a:t>
            </a:r>
            <a:endParaRPr sz="700">
              <a:latin typeface="Arial"/>
              <a:cs typeface="Arial"/>
            </a:endParaRPr>
          </a:p>
          <a:p>
            <a:pPr marL="15748">
              <a:lnSpc>
                <a:spcPct val="95825"/>
              </a:lnSpc>
              <a:spcBef>
                <a:spcPts val="35"/>
              </a:spcBef>
            </a:pPr>
            <a:r>
              <a:rPr sz="700" b="1" spc="-32" dirty="0">
                <a:solidFill>
                  <a:srgbClr val="2A2621"/>
                </a:solidFill>
                <a:latin typeface="Arial"/>
                <a:cs typeface="Arial"/>
              </a:rPr>
              <a:t>15</a:t>
            </a:r>
            <a:endParaRPr sz="700">
              <a:latin typeface="Arial"/>
              <a:cs typeface="Arial"/>
            </a:endParaRPr>
          </a:p>
          <a:p>
            <a:pPr marL="18795">
              <a:lnSpc>
                <a:spcPts val="865"/>
              </a:lnSpc>
              <a:spcBef>
                <a:spcPts val="43"/>
              </a:spcBef>
            </a:pPr>
            <a:r>
              <a:rPr sz="800" spc="-51" dirty="0">
                <a:solidFill>
                  <a:srgbClr val="2A2621"/>
                </a:solidFill>
                <a:latin typeface="Times New Roman"/>
                <a:cs typeface="Times New Roman"/>
              </a:rPr>
              <a:t>16</a:t>
            </a:r>
            <a:endParaRPr sz="800">
              <a:latin typeface="Times New Roman"/>
              <a:cs typeface="Times New Roman"/>
            </a:endParaRPr>
          </a:p>
          <a:p>
            <a:pPr marL="21843">
              <a:lnSpc>
                <a:spcPct val="95825"/>
              </a:lnSpc>
            </a:pPr>
            <a:r>
              <a:rPr sz="700" dirty="0">
                <a:solidFill>
                  <a:srgbClr val="2A2621"/>
                </a:solidFill>
                <a:latin typeface="Arial"/>
                <a:cs typeface="Arial"/>
              </a:rPr>
              <a:t>17</a:t>
            </a:r>
            <a:endParaRPr sz="700">
              <a:latin typeface="Arial"/>
              <a:cs typeface="Arial"/>
            </a:endParaRPr>
          </a:p>
          <a:p>
            <a:pPr marL="21843">
              <a:lnSpc>
                <a:spcPct val="95825"/>
              </a:lnSpc>
              <a:spcBef>
                <a:spcPts val="35"/>
              </a:spcBef>
            </a:pPr>
            <a:r>
              <a:rPr sz="700" b="1" spc="-33" dirty="0">
                <a:solidFill>
                  <a:srgbClr val="2A2621"/>
                </a:solidFill>
                <a:latin typeface="Arial"/>
                <a:cs typeface="Arial"/>
              </a:rPr>
              <a:t>18</a:t>
            </a:r>
            <a:endParaRPr sz="700">
              <a:latin typeface="Arial"/>
              <a:cs typeface="Arial"/>
            </a:endParaRPr>
          </a:p>
          <a:p>
            <a:pPr marL="24891">
              <a:lnSpc>
                <a:spcPts val="840"/>
              </a:lnSpc>
              <a:spcBef>
                <a:spcPts val="42"/>
              </a:spcBef>
            </a:pPr>
            <a:r>
              <a:rPr sz="800" spc="-39" dirty="0">
                <a:solidFill>
                  <a:srgbClr val="2A2621"/>
                </a:solidFill>
                <a:latin typeface="Times New Roman"/>
                <a:cs typeface="Times New Roman"/>
              </a:rPr>
              <a:t>19</a:t>
            </a:r>
            <a:endParaRPr sz="800">
              <a:latin typeface="Times New Roman"/>
              <a:cs typeface="Times New Roman"/>
            </a:endParaRPr>
          </a:p>
          <a:p>
            <a:pPr marL="24891">
              <a:lnSpc>
                <a:spcPts val="865"/>
              </a:lnSpc>
              <a:spcBef>
                <a:spcPts val="1"/>
              </a:spcBef>
            </a:pPr>
            <a:r>
              <a:rPr sz="800" spc="-12" dirty="0">
                <a:solidFill>
                  <a:srgbClr val="2A2621"/>
                </a:solidFill>
                <a:latin typeface="Times New Roman"/>
                <a:cs typeface="Times New Roman"/>
              </a:rPr>
              <a:t>20</a:t>
            </a:r>
            <a:endParaRPr sz="800">
              <a:latin typeface="Times New Roman"/>
              <a:cs typeface="Times New Roman"/>
            </a:endParaRPr>
          </a:p>
          <a:p>
            <a:pPr marL="30987">
              <a:lnSpc>
                <a:spcPts val="840"/>
              </a:lnSpc>
            </a:pPr>
            <a:r>
              <a:rPr sz="800" spc="-79" dirty="0">
                <a:solidFill>
                  <a:srgbClr val="2A2621"/>
                </a:solidFill>
                <a:latin typeface="Times New Roman"/>
                <a:cs typeface="Times New Roman"/>
              </a:rPr>
              <a:t>21</a:t>
            </a:r>
            <a:endParaRPr sz="800">
              <a:latin typeface="Times New Roman"/>
              <a:cs typeface="Times New Roman"/>
            </a:endParaRPr>
          </a:p>
          <a:p>
            <a:pPr marL="30987">
              <a:lnSpc>
                <a:spcPts val="840"/>
              </a:lnSpc>
            </a:pPr>
            <a:r>
              <a:rPr sz="800" b="1" spc="-12" dirty="0">
                <a:solidFill>
                  <a:srgbClr val="2A2621"/>
                </a:solidFill>
                <a:latin typeface="Times New Roman"/>
                <a:cs typeface="Times New Roman"/>
              </a:rPr>
              <a:t>22</a:t>
            </a:r>
            <a:endParaRPr sz="800">
              <a:latin typeface="Times New Roman"/>
              <a:cs typeface="Times New Roman"/>
            </a:endParaRPr>
          </a:p>
          <a:p>
            <a:pPr marL="34035">
              <a:lnSpc>
                <a:spcPts val="865"/>
              </a:lnSpc>
              <a:spcBef>
                <a:spcPts val="1"/>
              </a:spcBef>
            </a:pPr>
            <a:r>
              <a:rPr sz="800" spc="-12" dirty="0">
                <a:solidFill>
                  <a:srgbClr val="2A2621"/>
                </a:solidFill>
                <a:latin typeface="Times New Roman"/>
                <a:cs typeface="Times New Roman"/>
              </a:rPr>
              <a:t>23</a:t>
            </a:r>
            <a:endParaRPr sz="800">
              <a:latin typeface="Times New Roman"/>
              <a:cs typeface="Times New Roman"/>
            </a:endParaRPr>
          </a:p>
          <a:p>
            <a:pPr marL="37083">
              <a:lnSpc>
                <a:spcPts val="840"/>
              </a:lnSpc>
            </a:pPr>
            <a:r>
              <a:rPr sz="800" spc="-9" dirty="0">
                <a:solidFill>
                  <a:srgbClr val="2A2621"/>
                </a:solidFill>
                <a:latin typeface="Times New Roman"/>
                <a:cs typeface="Times New Roman"/>
              </a:rPr>
              <a:t>24</a:t>
            </a:r>
            <a:endParaRPr sz="800">
              <a:latin typeface="Times New Roman"/>
              <a:cs typeface="Times New Roman"/>
            </a:endParaRPr>
          </a:p>
          <a:p>
            <a:pPr marL="24892">
              <a:lnSpc>
                <a:spcPct val="95825"/>
              </a:lnSpc>
              <a:spcBef>
                <a:spcPts val="590"/>
              </a:spcBef>
            </a:pPr>
            <a:r>
              <a:rPr sz="500" b="1" spc="-19" dirty="0">
                <a:solidFill>
                  <a:srgbClr val="7E7E7E"/>
                </a:solidFill>
                <a:latin typeface="Times New Roman"/>
                <a:cs typeface="Times New Roman"/>
              </a:rPr>
              <a:t>I</a:t>
            </a:r>
            <a:r>
              <a:rPr sz="500" b="1" spc="-19" dirty="0">
                <a:solidFill>
                  <a:srgbClr val="626264"/>
                </a:solidFill>
                <a:latin typeface="Times New Roman"/>
                <a:cs typeface="Times New Roman"/>
              </a:rPr>
              <a:t>n</a:t>
            </a:r>
            <a:r>
              <a:rPr sz="500" b="1" spc="-19" dirty="0">
                <a:solidFill>
                  <a:srgbClr val="52524D"/>
                </a:solidFill>
                <a:latin typeface="Times New Roman"/>
                <a:cs typeface="Times New Roman"/>
              </a:rPr>
              <a:t>t</a:t>
            </a:r>
            <a:r>
              <a:rPr sz="500" b="1" spc="-19" dirty="0">
                <a:solidFill>
                  <a:srgbClr val="7E7E7E"/>
                </a:solidFill>
                <a:latin typeface="Times New Roman"/>
                <a:cs typeface="Times New Roman"/>
              </a:rPr>
              <a:t>ocm </a:t>
            </a:r>
            <a:r>
              <a:rPr sz="500" b="1" spc="-19" dirty="0">
                <a:solidFill>
                  <a:srgbClr val="626264"/>
                </a:solidFill>
                <a:latin typeface="Times New Roman"/>
                <a:cs typeface="Times New Roman"/>
              </a:rPr>
              <a:t>t</a:t>
            </a:r>
            <a:r>
              <a:rPr sz="500" b="1" spc="-19" dirty="0">
                <a:solidFill>
                  <a:srgbClr val="7E7E7E"/>
                </a:solidFill>
                <a:latin typeface="Times New Roman"/>
                <a:cs typeface="Times New Roman"/>
              </a:rPr>
              <a:t>,</a:t>
            </a:r>
            <a:endParaRPr sz="500">
              <a:latin typeface="Times New Roman"/>
              <a:cs typeface="Times New Roman"/>
            </a:endParaRPr>
          </a:p>
        </p:txBody>
      </p:sp>
      <p:sp>
        <p:nvSpPr>
          <p:cNvPr id="13" name="object 13"/>
          <p:cNvSpPr txBox="1"/>
          <p:nvPr/>
        </p:nvSpPr>
        <p:spPr>
          <a:xfrm>
            <a:off x="9731756" y="4688399"/>
            <a:ext cx="89499" cy="215900"/>
          </a:xfrm>
          <a:prstGeom prst="rect">
            <a:avLst/>
          </a:prstGeom>
        </p:spPr>
        <p:txBody>
          <a:bodyPr wrap="square" lIns="0" tIns="10382" rIns="0" bIns="0" rtlCol="0">
            <a:noAutofit/>
          </a:bodyPr>
          <a:lstStyle/>
          <a:p>
            <a:pPr marL="12700">
              <a:lnSpc>
                <a:spcPts val="1635"/>
              </a:lnSpc>
            </a:pPr>
            <a:r>
              <a:rPr sz="1500" spc="-219" dirty="0">
                <a:solidFill>
                  <a:srgbClr val="9C9A95"/>
                </a:solidFill>
                <a:latin typeface="Arial"/>
                <a:cs typeface="Arial"/>
              </a:rPr>
              <a:t>-</a:t>
            </a:r>
            <a:endParaRPr sz="1500">
              <a:latin typeface="Arial"/>
              <a:cs typeface="Arial"/>
            </a:endParaRPr>
          </a:p>
        </p:txBody>
      </p:sp>
      <p:sp>
        <p:nvSpPr>
          <p:cNvPr id="12" name="object 12"/>
          <p:cNvSpPr txBox="1"/>
          <p:nvPr/>
        </p:nvSpPr>
        <p:spPr>
          <a:xfrm>
            <a:off x="3870452" y="4913855"/>
            <a:ext cx="314431" cy="880753"/>
          </a:xfrm>
          <a:prstGeom prst="rect">
            <a:avLst/>
          </a:prstGeom>
        </p:spPr>
        <p:txBody>
          <a:bodyPr wrap="square" lIns="0" tIns="25939" rIns="0" bIns="0" rtlCol="0">
            <a:noAutofit/>
          </a:bodyPr>
          <a:lstStyle/>
          <a:p>
            <a:pPr marL="12700">
              <a:lnSpc>
                <a:spcPts val="4085"/>
              </a:lnSpc>
            </a:pPr>
            <a:r>
              <a:rPr sz="3900" spc="366" dirty="0">
                <a:solidFill>
                  <a:srgbClr val="BCBFC8"/>
                </a:solidFill>
                <a:latin typeface="Arial"/>
                <a:cs typeface="Arial"/>
              </a:rPr>
              <a:t>[</a:t>
            </a:r>
            <a:endParaRPr sz="3900">
              <a:latin typeface="Arial"/>
              <a:cs typeface="Arial"/>
            </a:endParaRPr>
          </a:p>
          <a:p>
            <a:pPr marL="15747">
              <a:lnSpc>
                <a:spcPct val="95825"/>
              </a:lnSpc>
              <a:spcBef>
                <a:spcPts val="1980"/>
              </a:spcBef>
            </a:pPr>
            <a:r>
              <a:rPr sz="500" b="1" spc="-36" dirty="0">
                <a:solidFill>
                  <a:srgbClr val="7E7E7E"/>
                </a:solidFill>
                <a:latin typeface="Arial"/>
                <a:cs typeface="Arial"/>
              </a:rPr>
              <a:t>Semnatura</a:t>
            </a:r>
            <a:endParaRPr sz="500">
              <a:latin typeface="Arial"/>
              <a:cs typeface="Arial"/>
            </a:endParaRPr>
          </a:p>
        </p:txBody>
      </p:sp>
      <p:sp>
        <p:nvSpPr>
          <p:cNvPr id="11" name="object 11"/>
          <p:cNvSpPr txBox="1"/>
          <p:nvPr/>
        </p:nvSpPr>
        <p:spPr>
          <a:xfrm>
            <a:off x="5156708" y="4913855"/>
            <a:ext cx="510794" cy="1056898"/>
          </a:xfrm>
          <a:prstGeom prst="rect">
            <a:avLst/>
          </a:prstGeom>
        </p:spPr>
        <p:txBody>
          <a:bodyPr wrap="square" lIns="0" tIns="25939" rIns="0" bIns="0" rtlCol="0">
            <a:noAutofit/>
          </a:bodyPr>
          <a:lstStyle/>
          <a:p>
            <a:pPr algn="ctr">
              <a:lnSpc>
                <a:spcPts val="4085"/>
              </a:lnSpc>
            </a:pPr>
            <a:r>
              <a:rPr sz="3900" spc="1578" dirty="0">
                <a:solidFill>
                  <a:srgbClr val="BCBFC8"/>
                </a:solidFill>
                <a:latin typeface="Arial"/>
                <a:cs typeface="Arial"/>
              </a:rPr>
              <a:t>s</a:t>
            </a:r>
            <a:endParaRPr sz="3900">
              <a:latin typeface="Arial"/>
              <a:cs typeface="Arial"/>
            </a:endParaRPr>
          </a:p>
          <a:p>
            <a:pPr marL="232029" marR="229481" algn="ctr">
              <a:lnSpc>
                <a:spcPct val="95825"/>
              </a:lnSpc>
              <a:spcBef>
                <a:spcPts val="3254"/>
              </a:spcBef>
            </a:pPr>
            <a:r>
              <a:rPr sz="600" b="1" spc="-68" dirty="0">
                <a:solidFill>
                  <a:srgbClr val="7E7E7E"/>
                </a:solidFill>
                <a:latin typeface="Arial"/>
                <a:cs typeface="Arial"/>
              </a:rPr>
              <a:t>.</a:t>
            </a:r>
            <a:endParaRPr sz="600">
              <a:latin typeface="Arial"/>
              <a:cs typeface="Arial"/>
            </a:endParaRPr>
          </a:p>
        </p:txBody>
      </p:sp>
      <p:sp>
        <p:nvSpPr>
          <p:cNvPr id="10" name="object 10"/>
          <p:cNvSpPr txBox="1"/>
          <p:nvPr/>
        </p:nvSpPr>
        <p:spPr>
          <a:xfrm>
            <a:off x="11557508" y="5134659"/>
            <a:ext cx="414356" cy="484302"/>
          </a:xfrm>
          <a:prstGeom prst="rect">
            <a:avLst/>
          </a:prstGeom>
        </p:spPr>
        <p:txBody>
          <a:bodyPr wrap="square" lIns="0" tIns="7270" rIns="0" bIns="0" rtlCol="0">
            <a:noAutofit/>
          </a:bodyPr>
          <a:lstStyle/>
          <a:p>
            <a:pPr marR="8287" algn="ctr">
              <a:lnSpc>
                <a:spcPts val="1145"/>
              </a:lnSpc>
            </a:pPr>
            <a:r>
              <a:rPr sz="1200" spc="568" dirty="0">
                <a:solidFill>
                  <a:srgbClr val="9C9A95"/>
                </a:solidFill>
                <a:latin typeface="Times New Roman"/>
                <a:cs typeface="Times New Roman"/>
              </a:rPr>
              <a:t>---</a:t>
            </a:r>
            <a:endParaRPr sz="1200">
              <a:latin typeface="Times New Roman"/>
              <a:cs typeface="Times New Roman"/>
            </a:endParaRPr>
          </a:p>
          <a:p>
            <a:pPr marL="37083">
              <a:lnSpc>
                <a:spcPts val="1045"/>
              </a:lnSpc>
            </a:pPr>
            <a:r>
              <a:rPr sz="1200" spc="945" dirty="0">
                <a:solidFill>
                  <a:srgbClr val="9C9A95"/>
                </a:solidFill>
                <a:latin typeface="Times New Roman"/>
                <a:cs typeface="Times New Roman"/>
              </a:rPr>
              <a:t>--</a:t>
            </a:r>
            <a:endParaRPr sz="1200">
              <a:latin typeface="Times New Roman"/>
              <a:cs typeface="Times New Roman"/>
            </a:endParaRPr>
          </a:p>
          <a:p>
            <a:pPr marL="76771" marR="65374" algn="ctr">
              <a:lnSpc>
                <a:spcPct val="95825"/>
              </a:lnSpc>
              <a:spcBef>
                <a:spcPts val="455"/>
              </a:spcBef>
            </a:pPr>
            <a:r>
              <a:rPr sz="900" spc="604" dirty="0">
                <a:solidFill>
                  <a:srgbClr val="9C9A95"/>
                </a:solidFill>
                <a:latin typeface="Times New Roman"/>
                <a:cs typeface="Times New Roman"/>
              </a:rPr>
              <a:t>--</a:t>
            </a:r>
            <a:endParaRPr sz="900">
              <a:latin typeface="Times New Roman"/>
              <a:cs typeface="Times New Roman"/>
            </a:endParaRPr>
          </a:p>
        </p:txBody>
      </p:sp>
      <p:sp>
        <p:nvSpPr>
          <p:cNvPr id="9" name="object 9"/>
          <p:cNvSpPr txBox="1"/>
          <p:nvPr/>
        </p:nvSpPr>
        <p:spPr>
          <a:xfrm>
            <a:off x="3864356" y="5869154"/>
            <a:ext cx="989065" cy="101600"/>
          </a:xfrm>
          <a:prstGeom prst="rect">
            <a:avLst/>
          </a:prstGeom>
        </p:spPr>
        <p:txBody>
          <a:bodyPr wrap="square" lIns="0" tIns="2540" rIns="0" bIns="0" rtlCol="0">
            <a:noAutofit/>
          </a:bodyPr>
          <a:lstStyle/>
          <a:p>
            <a:pPr marL="12700">
              <a:lnSpc>
                <a:spcPct val="95825"/>
              </a:lnSpc>
            </a:pPr>
            <a:r>
              <a:rPr sz="600" b="1" spc="3" dirty="0">
                <a:solidFill>
                  <a:srgbClr val="626264"/>
                </a:solidFill>
                <a:latin typeface="Arial"/>
                <a:cs typeface="Arial"/>
              </a:rPr>
              <a:t>Ob</a:t>
            </a:r>
            <a:r>
              <a:rPr sz="600" b="1" spc="3" dirty="0">
                <a:solidFill>
                  <a:srgbClr val="7E7E7E"/>
                </a:solidFill>
                <a:latin typeface="Arial"/>
                <a:cs typeface="Arial"/>
              </a:rPr>
              <a:t>se</a:t>
            </a:r>
            <a:r>
              <a:rPr sz="600" b="1" spc="3" dirty="0">
                <a:solidFill>
                  <a:srgbClr val="626264"/>
                </a:solidFill>
                <a:latin typeface="Arial"/>
                <a:cs typeface="Arial"/>
              </a:rPr>
              <a:t>rv</a:t>
            </a:r>
            <a:r>
              <a:rPr sz="600" b="1" spc="3" dirty="0">
                <a:solidFill>
                  <a:srgbClr val="7E7E7E"/>
                </a:solidFill>
                <a:latin typeface="Arial"/>
                <a:cs typeface="Arial"/>
              </a:rPr>
              <a:t>a</a:t>
            </a:r>
            <a:r>
              <a:rPr sz="600" b="1" spc="3" dirty="0">
                <a:solidFill>
                  <a:srgbClr val="626264"/>
                </a:solidFill>
                <a:latin typeface="Arial"/>
                <a:cs typeface="Arial"/>
              </a:rPr>
              <a:t>t11</a:t>
            </a:r>
            <a:r>
              <a:rPr sz="600" b="1" spc="3" dirty="0">
                <a:solidFill>
                  <a:srgbClr val="7E7E7E"/>
                </a:solidFill>
                <a:latin typeface="Arial"/>
                <a:cs typeface="Arial"/>
              </a:rPr>
              <a:t>:.............</a:t>
            </a:r>
            <a:r>
              <a:rPr sz="600" b="1" spc="3" dirty="0">
                <a:solidFill>
                  <a:srgbClr val="9C9A95"/>
                </a:solidFill>
                <a:latin typeface="Arial"/>
                <a:cs typeface="Arial"/>
              </a:rPr>
              <a:t>.</a:t>
            </a:r>
            <a:r>
              <a:rPr sz="600" b="1" spc="3" dirty="0">
                <a:solidFill>
                  <a:srgbClr val="7E7E7E"/>
                </a:solidFill>
                <a:latin typeface="Arial"/>
                <a:cs typeface="Arial"/>
              </a:rPr>
              <a:t>...</a:t>
            </a:r>
            <a:r>
              <a:rPr sz="600" b="1" spc="3" dirty="0">
                <a:solidFill>
                  <a:srgbClr val="9C9A95"/>
                </a:solidFill>
                <a:latin typeface="Arial"/>
                <a:cs typeface="Arial"/>
              </a:rPr>
              <a:t>.</a:t>
            </a:r>
            <a:r>
              <a:rPr sz="600" b="1" spc="3" dirty="0">
                <a:solidFill>
                  <a:srgbClr val="7E7E7E"/>
                </a:solidFill>
                <a:latin typeface="Arial"/>
                <a:cs typeface="Arial"/>
              </a:rPr>
              <a:t>.</a:t>
            </a:r>
            <a:r>
              <a:rPr sz="600" b="1" spc="3" dirty="0">
                <a:solidFill>
                  <a:srgbClr val="9C9A95"/>
                </a:solidFill>
                <a:latin typeface="Arial"/>
                <a:cs typeface="Arial"/>
              </a:rPr>
              <a:t>..</a:t>
            </a:r>
            <a:r>
              <a:rPr sz="600" b="1" spc="3" dirty="0">
                <a:solidFill>
                  <a:srgbClr val="626264"/>
                </a:solidFill>
                <a:latin typeface="Arial"/>
                <a:cs typeface="Arial"/>
              </a:rPr>
              <a:t>.</a:t>
            </a:r>
            <a:r>
              <a:rPr sz="600" b="1" spc="3" dirty="0">
                <a:solidFill>
                  <a:srgbClr val="9C9A95"/>
                </a:solidFill>
                <a:latin typeface="Arial"/>
                <a:cs typeface="Arial"/>
              </a:rPr>
              <a:t>..</a:t>
            </a:r>
            <a:endParaRPr sz="600">
              <a:latin typeface="Arial"/>
              <a:cs typeface="Arial"/>
            </a:endParaRPr>
          </a:p>
        </p:txBody>
      </p:sp>
      <p:sp>
        <p:nvSpPr>
          <p:cNvPr id="8" name="object 8"/>
          <p:cNvSpPr txBox="1"/>
          <p:nvPr/>
        </p:nvSpPr>
        <p:spPr>
          <a:xfrm>
            <a:off x="5668772" y="5869154"/>
            <a:ext cx="41019" cy="101600"/>
          </a:xfrm>
          <a:prstGeom prst="rect">
            <a:avLst/>
          </a:prstGeom>
        </p:spPr>
        <p:txBody>
          <a:bodyPr wrap="square" lIns="0" tIns="2540" rIns="0" bIns="0" rtlCol="0">
            <a:noAutofit/>
          </a:bodyPr>
          <a:lstStyle/>
          <a:p>
            <a:pPr marL="12700">
              <a:lnSpc>
                <a:spcPct val="95825"/>
              </a:lnSpc>
            </a:pPr>
            <a:r>
              <a:rPr sz="600" b="1" spc="-43" dirty="0">
                <a:solidFill>
                  <a:srgbClr val="9C9A95"/>
                </a:solidFill>
                <a:latin typeface="Arial"/>
                <a:cs typeface="Arial"/>
              </a:rPr>
              <a:t>.</a:t>
            </a:r>
            <a:endParaRPr sz="600">
              <a:latin typeface="Arial"/>
              <a:cs typeface="Arial"/>
            </a:endParaRPr>
          </a:p>
        </p:txBody>
      </p:sp>
      <p:sp>
        <p:nvSpPr>
          <p:cNvPr id="7" name="object 7"/>
          <p:cNvSpPr txBox="1"/>
          <p:nvPr/>
        </p:nvSpPr>
        <p:spPr>
          <a:xfrm>
            <a:off x="3861308" y="5954105"/>
            <a:ext cx="1295635" cy="139700"/>
          </a:xfrm>
          <a:prstGeom prst="rect">
            <a:avLst/>
          </a:prstGeom>
        </p:spPr>
        <p:txBody>
          <a:bodyPr wrap="square" lIns="0" tIns="6477" rIns="0" bIns="0" rtlCol="0">
            <a:noAutofit/>
          </a:bodyPr>
          <a:lstStyle/>
          <a:p>
            <a:pPr marL="12700">
              <a:lnSpc>
                <a:spcPts val="1019"/>
              </a:lnSpc>
            </a:pPr>
            <a:r>
              <a:rPr sz="900" spc="-108" dirty="0">
                <a:solidFill>
                  <a:srgbClr val="7E7E7E"/>
                </a:solidFill>
                <a:latin typeface="Arial"/>
                <a:cs typeface="Arial"/>
              </a:rPr>
              <a:t>···</a:t>
            </a:r>
            <a:r>
              <a:rPr sz="900" spc="-108" dirty="0">
                <a:solidFill>
                  <a:srgbClr val="626264"/>
                </a:solidFill>
                <a:latin typeface="Arial"/>
                <a:cs typeface="Arial"/>
              </a:rPr>
              <a:t>··</a:t>
            </a:r>
            <a:r>
              <a:rPr sz="900" spc="-108" dirty="0">
                <a:solidFill>
                  <a:srgbClr val="7E7E7E"/>
                </a:solidFill>
                <a:latin typeface="Arial"/>
                <a:cs typeface="Arial"/>
              </a:rPr>
              <a:t>··</a:t>
            </a:r>
            <a:r>
              <a:rPr sz="900" spc="-108" dirty="0">
                <a:solidFill>
                  <a:srgbClr val="626264"/>
                </a:solidFill>
                <a:latin typeface="Arial"/>
                <a:cs typeface="Arial"/>
              </a:rPr>
              <a:t>·</a:t>
            </a:r>
            <a:r>
              <a:rPr sz="900" spc="-108" dirty="0">
                <a:solidFill>
                  <a:srgbClr val="7E7E7E"/>
                </a:solidFill>
                <a:latin typeface="Arial"/>
                <a:cs typeface="Arial"/>
              </a:rPr>
              <a:t>·</a:t>
            </a:r>
            <a:r>
              <a:rPr sz="900" spc="-108" dirty="0">
                <a:solidFill>
                  <a:srgbClr val="626264"/>
                </a:solidFill>
                <a:latin typeface="Arial"/>
                <a:cs typeface="Arial"/>
              </a:rPr>
              <a:t>·</a:t>
            </a:r>
            <a:r>
              <a:rPr sz="900" spc="-108" dirty="0">
                <a:solidFill>
                  <a:srgbClr val="7E7E7E"/>
                </a:solidFill>
                <a:latin typeface="Arial"/>
                <a:cs typeface="Arial"/>
              </a:rPr>
              <a:t>······</a:t>
            </a:r>
            <a:r>
              <a:rPr sz="900" spc="-108" dirty="0">
                <a:solidFill>
                  <a:srgbClr val="626264"/>
                </a:solidFill>
                <a:latin typeface="Arial"/>
                <a:cs typeface="Arial"/>
              </a:rPr>
              <a:t>·</a:t>
            </a:r>
            <a:r>
              <a:rPr sz="900" spc="-108" dirty="0">
                <a:solidFill>
                  <a:srgbClr val="52524D"/>
                </a:solidFill>
                <a:latin typeface="Arial"/>
                <a:cs typeface="Arial"/>
              </a:rPr>
              <a:t>·</a:t>
            </a:r>
            <a:r>
              <a:rPr sz="900" spc="-108" dirty="0">
                <a:solidFill>
                  <a:srgbClr val="7E7E7E"/>
                </a:solidFill>
                <a:latin typeface="Arial"/>
                <a:cs typeface="Arial"/>
              </a:rPr>
              <a:t>····</a:t>
            </a:r>
            <a:r>
              <a:rPr sz="900" spc="-108" dirty="0">
                <a:solidFill>
                  <a:srgbClr val="626264"/>
                </a:solidFill>
                <a:latin typeface="Arial"/>
                <a:cs typeface="Arial"/>
              </a:rPr>
              <a:t>··</a:t>
            </a:r>
            <a:r>
              <a:rPr sz="900" spc="-108" dirty="0">
                <a:solidFill>
                  <a:srgbClr val="7E7E7E"/>
                </a:solidFill>
                <a:latin typeface="Arial"/>
                <a:cs typeface="Arial"/>
              </a:rPr>
              <a:t>·····</a:t>
            </a:r>
            <a:r>
              <a:rPr sz="900" spc="-108" dirty="0">
                <a:solidFill>
                  <a:srgbClr val="9C9A95"/>
                </a:solidFill>
                <a:latin typeface="Arial"/>
                <a:cs typeface="Arial"/>
              </a:rPr>
              <a:t>·</a:t>
            </a:r>
            <a:r>
              <a:rPr sz="900" spc="-108" dirty="0">
                <a:solidFill>
                  <a:srgbClr val="7E7E7E"/>
                </a:solidFill>
                <a:latin typeface="Arial"/>
                <a:cs typeface="Arial"/>
              </a:rPr>
              <a:t>······</a:t>
            </a:r>
            <a:r>
              <a:rPr sz="900" spc="-108" dirty="0">
                <a:solidFill>
                  <a:srgbClr val="9C9A95"/>
                </a:solidFill>
                <a:latin typeface="Arial"/>
                <a:cs typeface="Arial"/>
              </a:rPr>
              <a:t>··</a:t>
            </a:r>
            <a:r>
              <a:rPr sz="900" spc="-108" dirty="0">
                <a:solidFill>
                  <a:srgbClr val="626264"/>
                </a:solidFill>
                <a:latin typeface="Arial"/>
                <a:cs typeface="Arial"/>
              </a:rPr>
              <a:t>·</a:t>
            </a:r>
            <a:r>
              <a:rPr sz="900" spc="-108" dirty="0">
                <a:solidFill>
                  <a:srgbClr val="9C9A95"/>
                </a:solidFill>
                <a:latin typeface="Arial"/>
                <a:cs typeface="Arial"/>
              </a:rPr>
              <a:t>·····</a:t>
            </a:r>
            <a:r>
              <a:rPr sz="900" spc="-108" dirty="0">
                <a:solidFill>
                  <a:srgbClr val="7E7E7E"/>
                </a:solidFill>
                <a:latin typeface="Arial"/>
                <a:cs typeface="Arial"/>
              </a:rPr>
              <a:t>···</a:t>
            </a:r>
            <a:r>
              <a:rPr sz="900" spc="-108" dirty="0">
                <a:solidFill>
                  <a:srgbClr val="9C9A95"/>
                </a:solidFill>
                <a:latin typeface="Arial"/>
                <a:cs typeface="Arial"/>
              </a:rPr>
              <a:t>···</a:t>
            </a:r>
            <a:r>
              <a:rPr sz="900" spc="-108" dirty="0">
                <a:solidFill>
                  <a:srgbClr val="7E7E7E"/>
                </a:solidFill>
                <a:latin typeface="Arial"/>
                <a:cs typeface="Arial"/>
              </a:rPr>
              <a:t>·</a:t>
            </a:r>
            <a:endParaRPr sz="900">
              <a:latin typeface="Arial"/>
              <a:cs typeface="Arial"/>
            </a:endParaRPr>
          </a:p>
        </p:txBody>
      </p:sp>
      <p:sp>
        <p:nvSpPr>
          <p:cNvPr id="6" name="object 6"/>
          <p:cNvSpPr txBox="1"/>
          <p:nvPr/>
        </p:nvSpPr>
        <p:spPr>
          <a:xfrm>
            <a:off x="5333492" y="5965543"/>
            <a:ext cx="782901" cy="114299"/>
          </a:xfrm>
          <a:prstGeom prst="rect">
            <a:avLst/>
          </a:prstGeom>
        </p:spPr>
        <p:txBody>
          <a:bodyPr wrap="square" lIns="0" tIns="1270" rIns="0" bIns="0" rtlCol="0">
            <a:noAutofit/>
          </a:bodyPr>
          <a:lstStyle/>
          <a:p>
            <a:pPr marL="12700">
              <a:lnSpc>
                <a:spcPct val="95825"/>
              </a:lnSpc>
            </a:pPr>
            <a:r>
              <a:rPr sz="700" spc="224" dirty="0">
                <a:solidFill>
                  <a:srgbClr val="7E7E7E"/>
                </a:solidFill>
                <a:latin typeface="Arial"/>
                <a:cs typeface="Arial"/>
              </a:rPr>
              <a:t>..</a:t>
            </a:r>
            <a:r>
              <a:rPr sz="700" spc="224" dirty="0">
                <a:solidFill>
                  <a:srgbClr val="9C9A95"/>
                </a:solidFill>
                <a:latin typeface="Arial"/>
                <a:cs typeface="Arial"/>
              </a:rPr>
              <a:t>...</a:t>
            </a:r>
            <a:r>
              <a:rPr sz="700" spc="224" dirty="0">
                <a:solidFill>
                  <a:srgbClr val="7E7E7E"/>
                </a:solidFill>
                <a:latin typeface="Arial"/>
                <a:cs typeface="Arial"/>
              </a:rPr>
              <a:t>.</a:t>
            </a:r>
            <a:r>
              <a:rPr sz="700" spc="224" dirty="0">
                <a:solidFill>
                  <a:srgbClr val="9C9A95"/>
                </a:solidFill>
                <a:latin typeface="Arial"/>
                <a:cs typeface="Arial"/>
              </a:rPr>
              <a:t>....</a:t>
            </a:r>
            <a:r>
              <a:rPr sz="700" spc="224" dirty="0">
                <a:solidFill>
                  <a:srgbClr val="7E7E7E"/>
                </a:solidFill>
                <a:latin typeface="Arial"/>
                <a:cs typeface="Arial"/>
              </a:rPr>
              <a:t>...</a:t>
            </a:r>
            <a:r>
              <a:rPr sz="700" spc="224" dirty="0">
                <a:solidFill>
                  <a:srgbClr val="9C9A95"/>
                </a:solidFill>
                <a:latin typeface="Arial"/>
                <a:cs typeface="Arial"/>
              </a:rPr>
              <a:t>.</a:t>
            </a:r>
            <a:endParaRPr sz="700">
              <a:latin typeface="Arial"/>
              <a:cs typeface="Arial"/>
            </a:endParaRPr>
          </a:p>
        </p:txBody>
      </p:sp>
      <p:sp>
        <p:nvSpPr>
          <p:cNvPr id="5" name="object 5"/>
          <p:cNvSpPr txBox="1"/>
          <p:nvPr/>
        </p:nvSpPr>
        <p:spPr>
          <a:xfrm>
            <a:off x="3858260" y="6015065"/>
            <a:ext cx="1895171" cy="139700"/>
          </a:xfrm>
          <a:prstGeom prst="rect">
            <a:avLst/>
          </a:prstGeom>
        </p:spPr>
        <p:txBody>
          <a:bodyPr wrap="square" lIns="0" tIns="6477" rIns="0" bIns="0" rtlCol="0">
            <a:noAutofit/>
          </a:bodyPr>
          <a:lstStyle/>
          <a:p>
            <a:pPr marL="12700">
              <a:lnSpc>
                <a:spcPts val="1019"/>
              </a:lnSpc>
            </a:pPr>
            <a:r>
              <a:rPr sz="900" spc="-53" dirty="0">
                <a:solidFill>
                  <a:srgbClr val="7E7E7E"/>
                </a:solidFill>
                <a:latin typeface="Arial"/>
                <a:cs typeface="Arial"/>
              </a:rPr>
              <a:t>..</a:t>
            </a:r>
            <a:r>
              <a:rPr sz="900" spc="-53" dirty="0">
                <a:solidFill>
                  <a:srgbClr val="626264"/>
                </a:solidFill>
                <a:latin typeface="Arial"/>
                <a:cs typeface="Arial"/>
              </a:rPr>
              <a:t>.</a:t>
            </a:r>
            <a:r>
              <a:rPr sz="900" spc="-53" dirty="0">
                <a:solidFill>
                  <a:srgbClr val="7E7E7E"/>
                </a:solidFill>
                <a:latin typeface="Arial"/>
                <a:cs typeface="Arial"/>
              </a:rPr>
              <a:t>..</a:t>
            </a:r>
            <a:r>
              <a:rPr sz="900" spc="-53" dirty="0">
                <a:solidFill>
                  <a:srgbClr val="9C9A95"/>
                </a:solidFill>
                <a:latin typeface="Arial"/>
                <a:cs typeface="Arial"/>
              </a:rPr>
              <a:t>.</a:t>
            </a:r>
            <a:r>
              <a:rPr sz="900" spc="-53" dirty="0">
                <a:solidFill>
                  <a:srgbClr val="7E7E7E"/>
                </a:solidFill>
                <a:latin typeface="Arial"/>
                <a:cs typeface="Arial"/>
              </a:rPr>
              <a:t>........</a:t>
            </a:r>
            <a:r>
              <a:rPr sz="900" spc="-53" dirty="0">
                <a:solidFill>
                  <a:srgbClr val="626264"/>
                </a:solidFill>
                <a:latin typeface="Arial"/>
                <a:cs typeface="Arial"/>
              </a:rPr>
              <a:t>.</a:t>
            </a:r>
            <a:r>
              <a:rPr sz="900" spc="-53" dirty="0">
                <a:solidFill>
                  <a:srgbClr val="7E7E7E"/>
                </a:solidFill>
                <a:latin typeface="Arial"/>
                <a:cs typeface="Arial"/>
              </a:rPr>
              <a:t>.......</a:t>
            </a:r>
            <a:r>
              <a:rPr sz="900" spc="-53" dirty="0">
                <a:solidFill>
                  <a:srgbClr val="626264"/>
                </a:solidFill>
                <a:latin typeface="Arial"/>
                <a:cs typeface="Arial"/>
              </a:rPr>
              <a:t>.</a:t>
            </a:r>
            <a:r>
              <a:rPr sz="900" spc="-53" dirty="0">
                <a:solidFill>
                  <a:srgbClr val="7E7E7E"/>
                </a:solidFill>
                <a:latin typeface="Arial"/>
                <a:cs typeface="Arial"/>
              </a:rPr>
              <a:t>....</a:t>
            </a:r>
            <a:r>
              <a:rPr sz="900" spc="-53" dirty="0">
                <a:solidFill>
                  <a:srgbClr val="9C9A95"/>
                </a:solidFill>
                <a:latin typeface="Arial"/>
                <a:cs typeface="Arial"/>
              </a:rPr>
              <a:t>.</a:t>
            </a:r>
            <a:r>
              <a:rPr sz="900" spc="-53" dirty="0">
                <a:solidFill>
                  <a:srgbClr val="7E7E7E"/>
                </a:solidFill>
                <a:latin typeface="Arial"/>
                <a:cs typeface="Arial"/>
              </a:rPr>
              <a:t>....</a:t>
            </a:r>
            <a:r>
              <a:rPr sz="900" spc="-53" dirty="0">
                <a:solidFill>
                  <a:srgbClr val="9C9A95"/>
                </a:solidFill>
                <a:latin typeface="Arial"/>
                <a:cs typeface="Arial"/>
              </a:rPr>
              <a:t>.</a:t>
            </a:r>
            <a:r>
              <a:rPr sz="900" spc="-53" dirty="0">
                <a:solidFill>
                  <a:srgbClr val="7E7E7E"/>
                </a:solidFill>
                <a:latin typeface="Arial"/>
                <a:cs typeface="Arial"/>
              </a:rPr>
              <a:t>...</a:t>
            </a:r>
            <a:r>
              <a:rPr sz="900" spc="-53" dirty="0">
                <a:solidFill>
                  <a:srgbClr val="9C9A95"/>
                </a:solidFill>
                <a:latin typeface="Arial"/>
                <a:cs typeface="Arial"/>
              </a:rPr>
              <a:t>.</a:t>
            </a:r>
            <a:r>
              <a:rPr sz="900" spc="-53" dirty="0">
                <a:solidFill>
                  <a:srgbClr val="626264"/>
                </a:solidFill>
                <a:latin typeface="Arial"/>
                <a:cs typeface="Arial"/>
              </a:rPr>
              <a:t>.</a:t>
            </a:r>
            <a:r>
              <a:rPr sz="900" spc="-53" dirty="0">
                <a:solidFill>
                  <a:srgbClr val="7E7E7E"/>
                </a:solidFill>
                <a:latin typeface="Arial"/>
                <a:cs typeface="Arial"/>
              </a:rPr>
              <a:t>.</a:t>
            </a:r>
            <a:r>
              <a:rPr sz="900" spc="-53" dirty="0">
                <a:solidFill>
                  <a:srgbClr val="9C9A95"/>
                </a:solidFill>
                <a:latin typeface="Arial"/>
                <a:cs typeface="Arial"/>
              </a:rPr>
              <a:t>......</a:t>
            </a:r>
            <a:r>
              <a:rPr sz="900" spc="-53" dirty="0">
                <a:solidFill>
                  <a:srgbClr val="7E7E7E"/>
                </a:solidFill>
                <a:latin typeface="Arial"/>
                <a:cs typeface="Arial"/>
              </a:rPr>
              <a:t>.</a:t>
            </a:r>
            <a:r>
              <a:rPr sz="900" spc="-53" dirty="0">
                <a:solidFill>
                  <a:srgbClr val="9C9A95"/>
                </a:solidFill>
                <a:latin typeface="Arial"/>
                <a:cs typeface="Arial"/>
              </a:rPr>
              <a:t>..</a:t>
            </a:r>
            <a:r>
              <a:rPr sz="900" spc="-53" dirty="0">
                <a:solidFill>
                  <a:srgbClr val="7E7E7E"/>
                </a:solidFill>
                <a:latin typeface="Arial"/>
                <a:cs typeface="Arial"/>
              </a:rPr>
              <a:t>..............</a:t>
            </a:r>
            <a:r>
              <a:rPr sz="900" spc="-53" dirty="0">
                <a:solidFill>
                  <a:srgbClr val="9C9A95"/>
                </a:solidFill>
                <a:latin typeface="Arial"/>
                <a:cs typeface="Arial"/>
              </a:rPr>
              <a:t>...</a:t>
            </a:r>
            <a:r>
              <a:rPr sz="900" spc="-53" dirty="0">
                <a:solidFill>
                  <a:srgbClr val="626264"/>
                </a:solidFill>
                <a:latin typeface="Arial"/>
                <a:cs typeface="Arial"/>
              </a:rPr>
              <a:t>.</a:t>
            </a:r>
            <a:r>
              <a:rPr sz="900" spc="-53" dirty="0">
                <a:solidFill>
                  <a:srgbClr val="7E7E7E"/>
                </a:solidFill>
                <a:latin typeface="Arial"/>
                <a:cs typeface="Arial"/>
              </a:rPr>
              <a:t>.</a:t>
            </a:r>
            <a:r>
              <a:rPr sz="900" spc="-53" dirty="0">
                <a:solidFill>
                  <a:srgbClr val="9C9A95"/>
                </a:solidFill>
                <a:latin typeface="Arial"/>
                <a:cs typeface="Arial"/>
              </a:rPr>
              <a:t>.......</a:t>
            </a:r>
            <a:endParaRPr sz="900">
              <a:latin typeface="Arial"/>
              <a:cs typeface="Arial"/>
            </a:endParaRPr>
          </a:p>
        </p:txBody>
      </p:sp>
      <p:sp>
        <p:nvSpPr>
          <p:cNvPr id="4" name="object 4"/>
          <p:cNvSpPr txBox="1"/>
          <p:nvPr/>
        </p:nvSpPr>
        <p:spPr>
          <a:xfrm>
            <a:off x="9231884" y="6040989"/>
            <a:ext cx="603120" cy="88899"/>
          </a:xfrm>
          <a:prstGeom prst="rect">
            <a:avLst/>
          </a:prstGeom>
        </p:spPr>
        <p:txBody>
          <a:bodyPr wrap="square" lIns="0" tIns="4445" rIns="0" bIns="0" rtlCol="0">
            <a:noAutofit/>
          </a:bodyPr>
          <a:lstStyle/>
          <a:p>
            <a:pPr marL="12700">
              <a:lnSpc>
                <a:spcPct val="95825"/>
              </a:lnSpc>
            </a:pPr>
            <a:r>
              <a:rPr sz="500" b="1" spc="-68" dirty="0">
                <a:solidFill>
                  <a:srgbClr val="626264"/>
                </a:solidFill>
                <a:latin typeface="Arial"/>
                <a:cs typeface="Arial"/>
              </a:rPr>
              <a:t>N</a:t>
            </a:r>
            <a:r>
              <a:rPr sz="500" b="1" spc="-57" dirty="0">
                <a:solidFill>
                  <a:srgbClr val="626264"/>
                </a:solidFill>
                <a:latin typeface="Arial"/>
                <a:cs typeface="Arial"/>
              </a:rPr>
              <a:t>u</a:t>
            </a:r>
            <a:r>
              <a:rPr sz="500" b="1" spc="-82" dirty="0">
                <a:solidFill>
                  <a:srgbClr val="626264"/>
                </a:solidFill>
                <a:latin typeface="Arial"/>
                <a:cs typeface="Arial"/>
              </a:rPr>
              <a:t>m</a:t>
            </a:r>
            <a:r>
              <a:rPr sz="500" b="1" spc="-51" dirty="0">
                <a:solidFill>
                  <a:srgbClr val="626264"/>
                </a:solidFill>
                <a:latin typeface="Arial"/>
                <a:cs typeface="Arial"/>
              </a:rPr>
              <a:t>e</a:t>
            </a:r>
            <a:r>
              <a:rPr sz="500" b="1" spc="-43" dirty="0">
                <a:solidFill>
                  <a:srgbClr val="7E7E7E"/>
                </a:solidFill>
                <a:latin typeface="Arial"/>
                <a:cs typeface="Arial"/>
              </a:rPr>
              <a:t>le</a:t>
            </a:r>
            <a:r>
              <a:rPr sz="500" b="1" spc="-29" dirty="0">
                <a:solidFill>
                  <a:srgbClr val="7E7E7E"/>
                </a:solidFill>
                <a:latin typeface="Arial"/>
                <a:cs typeface="Arial"/>
              </a:rPr>
              <a:t>  </a:t>
            </a:r>
            <a:r>
              <a:rPr sz="500" b="1" spc="-27" dirty="0">
                <a:solidFill>
                  <a:srgbClr val="7E7E7E"/>
                </a:solidFill>
                <a:latin typeface="Arial"/>
                <a:cs typeface="Arial"/>
              </a:rPr>
              <a:t> </a:t>
            </a:r>
            <a:r>
              <a:rPr sz="500" b="1" spc="-51" dirty="0">
                <a:solidFill>
                  <a:srgbClr val="7E7E7E"/>
                </a:solidFill>
                <a:latin typeface="Arial"/>
                <a:cs typeface="Arial"/>
              </a:rPr>
              <a:t>s</a:t>
            </a:r>
            <a:r>
              <a:rPr sz="500" b="1" spc="-29" dirty="0">
                <a:solidFill>
                  <a:srgbClr val="7E7E7E"/>
                </a:solidFill>
                <a:latin typeface="Arial"/>
                <a:cs typeface="Arial"/>
              </a:rPr>
              <a:t>i</a:t>
            </a:r>
            <a:r>
              <a:rPr sz="500" b="1" spc="4" dirty="0">
                <a:solidFill>
                  <a:srgbClr val="7E7E7E"/>
                </a:solidFill>
                <a:latin typeface="Arial"/>
                <a:cs typeface="Arial"/>
              </a:rPr>
              <a:t> </a:t>
            </a:r>
            <a:r>
              <a:rPr sz="500" b="1" spc="-67" dirty="0">
                <a:solidFill>
                  <a:srgbClr val="626264"/>
                </a:solidFill>
                <a:latin typeface="Arial"/>
                <a:cs typeface="Arial"/>
              </a:rPr>
              <a:t>p</a:t>
            </a:r>
            <a:r>
              <a:rPr sz="500" b="1" spc="-23" dirty="0">
                <a:solidFill>
                  <a:srgbClr val="626264"/>
                </a:solidFill>
                <a:latin typeface="Arial"/>
                <a:cs typeface="Arial"/>
              </a:rPr>
              <a:t>r</a:t>
            </a:r>
            <a:r>
              <a:rPr sz="500" b="1" spc="11" dirty="0">
                <a:solidFill>
                  <a:srgbClr val="7E7E7E"/>
                </a:solidFill>
                <a:latin typeface="Arial"/>
                <a:cs typeface="Arial"/>
              </a:rPr>
              <a:t>e</a:t>
            </a:r>
            <a:r>
              <a:rPr sz="500" b="1" spc="-41" dirty="0">
                <a:solidFill>
                  <a:srgbClr val="626264"/>
                </a:solidFill>
                <a:latin typeface="Arial"/>
                <a:cs typeface="Arial"/>
              </a:rPr>
              <a:t>nu</a:t>
            </a:r>
            <a:r>
              <a:rPr sz="500" b="1" spc="-38" dirty="0">
                <a:solidFill>
                  <a:srgbClr val="626264"/>
                </a:solidFill>
                <a:latin typeface="Arial"/>
                <a:cs typeface="Arial"/>
              </a:rPr>
              <a:t>m</a:t>
            </a:r>
            <a:r>
              <a:rPr sz="500" b="1" spc="11" dirty="0">
                <a:solidFill>
                  <a:srgbClr val="626264"/>
                </a:solidFill>
                <a:latin typeface="Arial"/>
                <a:cs typeface="Arial"/>
              </a:rPr>
              <a:t>e</a:t>
            </a:r>
            <a:r>
              <a:rPr sz="500" b="1" spc="-42" dirty="0">
                <a:solidFill>
                  <a:srgbClr val="626264"/>
                </a:solidFill>
                <a:latin typeface="Arial"/>
                <a:cs typeface="Arial"/>
              </a:rPr>
              <a:t>l</a:t>
            </a:r>
            <a:r>
              <a:rPr sz="500" b="1" spc="-25" dirty="0">
                <a:solidFill>
                  <a:srgbClr val="7E7E7E"/>
                </a:solidFill>
                <a:latin typeface="Arial"/>
                <a:cs typeface="Arial"/>
              </a:rPr>
              <a:t>e</a:t>
            </a:r>
            <a:endParaRPr sz="500">
              <a:latin typeface="Arial"/>
              <a:cs typeface="Arial"/>
            </a:endParaRPr>
          </a:p>
        </p:txBody>
      </p:sp>
      <p:sp>
        <p:nvSpPr>
          <p:cNvPr id="3" name="object 3"/>
          <p:cNvSpPr txBox="1"/>
          <p:nvPr/>
        </p:nvSpPr>
        <p:spPr>
          <a:xfrm>
            <a:off x="3852164" y="6121745"/>
            <a:ext cx="2432918" cy="170179"/>
          </a:xfrm>
          <a:prstGeom prst="rect">
            <a:avLst/>
          </a:prstGeom>
        </p:spPr>
        <p:txBody>
          <a:bodyPr wrap="square" lIns="0" tIns="8064" rIns="0" bIns="0" rtlCol="0">
            <a:noAutofit/>
          </a:bodyPr>
          <a:lstStyle/>
          <a:p>
            <a:pPr marL="12700">
              <a:lnSpc>
                <a:spcPts val="1270"/>
              </a:lnSpc>
            </a:pPr>
            <a:r>
              <a:rPr sz="1350" spc="-34" baseline="12883" dirty="0">
                <a:solidFill>
                  <a:srgbClr val="9C9A95"/>
                </a:solidFill>
                <a:latin typeface="Arial"/>
                <a:cs typeface="Arial"/>
              </a:rPr>
              <a:t>.</a:t>
            </a:r>
            <a:r>
              <a:rPr sz="1350" spc="-34" baseline="12883" dirty="0">
                <a:solidFill>
                  <a:srgbClr val="7E7E7E"/>
                </a:solidFill>
                <a:latin typeface="Arial"/>
                <a:cs typeface="Arial"/>
              </a:rPr>
              <a:t>..</a:t>
            </a:r>
            <a:r>
              <a:rPr sz="1350" spc="-34" baseline="12883" dirty="0">
                <a:solidFill>
                  <a:srgbClr val="9C9A95"/>
                </a:solidFill>
                <a:latin typeface="Arial"/>
                <a:cs typeface="Arial"/>
              </a:rPr>
              <a:t>.</a:t>
            </a:r>
            <a:r>
              <a:rPr sz="1350" spc="-34" baseline="12883" dirty="0">
                <a:solidFill>
                  <a:srgbClr val="7E7E7E"/>
                </a:solidFill>
                <a:latin typeface="Arial"/>
                <a:cs typeface="Arial"/>
              </a:rPr>
              <a:t>. </a:t>
            </a:r>
            <a:r>
              <a:rPr sz="1050" spc="-34" baseline="16564" dirty="0">
                <a:solidFill>
                  <a:srgbClr val="7E7E7E"/>
                </a:solidFill>
                <a:latin typeface="Arial"/>
                <a:cs typeface="Arial"/>
              </a:rPr>
              <a:t>·</a:t>
            </a:r>
            <a:r>
              <a:rPr sz="1050" spc="-34" baseline="16564" dirty="0">
                <a:solidFill>
                  <a:srgbClr val="626264"/>
                </a:solidFill>
                <a:latin typeface="Arial"/>
                <a:cs typeface="Arial"/>
              </a:rPr>
              <a:t>··</a:t>
            </a:r>
            <a:r>
              <a:rPr sz="1050" spc="-34" baseline="16564" dirty="0">
                <a:solidFill>
                  <a:srgbClr val="7E7E7E"/>
                </a:solidFill>
                <a:latin typeface="Arial"/>
                <a:cs typeface="Arial"/>
              </a:rPr>
              <a:t>·</a:t>
            </a:r>
            <a:r>
              <a:rPr sz="1050" spc="-34" baseline="16564" dirty="0">
                <a:solidFill>
                  <a:srgbClr val="626264"/>
                </a:solidFill>
                <a:latin typeface="Arial"/>
                <a:cs typeface="Arial"/>
              </a:rPr>
              <a:t>··</a:t>
            </a:r>
            <a:r>
              <a:rPr sz="1050" spc="-34" baseline="16564" dirty="0">
                <a:solidFill>
                  <a:srgbClr val="7E7E7E"/>
                </a:solidFill>
                <a:latin typeface="Arial"/>
                <a:cs typeface="Arial"/>
              </a:rPr>
              <a:t>·</a:t>
            </a:r>
            <a:r>
              <a:rPr sz="1050" spc="-34" baseline="16564" dirty="0">
                <a:solidFill>
                  <a:srgbClr val="626264"/>
                </a:solidFill>
                <a:latin typeface="Arial"/>
                <a:cs typeface="Arial"/>
              </a:rPr>
              <a:t>···</a:t>
            </a:r>
            <a:r>
              <a:rPr sz="1050" spc="-34" baseline="16564" dirty="0">
                <a:solidFill>
                  <a:srgbClr val="7E7E7E"/>
                </a:solidFill>
                <a:latin typeface="Arial"/>
                <a:cs typeface="Arial"/>
              </a:rPr>
              <a:t>·····</a:t>
            </a:r>
            <a:r>
              <a:rPr sz="1050" spc="-34" baseline="16564" dirty="0">
                <a:solidFill>
                  <a:srgbClr val="626264"/>
                </a:solidFill>
                <a:latin typeface="Arial"/>
                <a:cs typeface="Arial"/>
              </a:rPr>
              <a:t>·</a:t>
            </a:r>
            <a:r>
              <a:rPr sz="1050" spc="-34" baseline="16564" dirty="0">
                <a:solidFill>
                  <a:srgbClr val="7E7E7E"/>
                </a:solidFill>
                <a:latin typeface="Arial"/>
                <a:cs typeface="Arial"/>
              </a:rPr>
              <a:t>·········</a:t>
            </a:r>
            <a:r>
              <a:rPr sz="1050" spc="-34" baseline="16564" dirty="0">
                <a:solidFill>
                  <a:srgbClr val="9C9A95"/>
                </a:solidFill>
                <a:latin typeface="Arial"/>
                <a:cs typeface="Arial"/>
              </a:rPr>
              <a:t>·</a:t>
            </a:r>
            <a:r>
              <a:rPr sz="1050" spc="-34" baseline="16564" dirty="0">
                <a:solidFill>
                  <a:srgbClr val="7E7E7E"/>
                </a:solidFill>
                <a:latin typeface="Arial"/>
                <a:cs typeface="Arial"/>
              </a:rPr>
              <a:t>··</a:t>
            </a:r>
            <a:r>
              <a:rPr sz="1050" spc="-34" baseline="16564" dirty="0">
                <a:solidFill>
                  <a:srgbClr val="626264"/>
                </a:solidFill>
                <a:latin typeface="Arial"/>
                <a:cs typeface="Arial"/>
              </a:rPr>
              <a:t>·</a:t>
            </a:r>
            <a:r>
              <a:rPr sz="1050" spc="-34" baseline="16564" dirty="0">
                <a:solidFill>
                  <a:srgbClr val="7E7E7E"/>
                </a:solidFill>
                <a:latin typeface="Arial"/>
                <a:cs typeface="Arial"/>
              </a:rPr>
              <a:t>·</a:t>
            </a:r>
            <a:r>
              <a:rPr sz="1050" spc="-34" baseline="16564" dirty="0">
                <a:solidFill>
                  <a:srgbClr val="9C9A95"/>
                </a:solidFill>
                <a:latin typeface="Arial"/>
                <a:cs typeface="Arial"/>
              </a:rPr>
              <a:t>···</a:t>
            </a:r>
            <a:r>
              <a:rPr sz="1050" spc="-34" baseline="16564" dirty="0">
                <a:solidFill>
                  <a:srgbClr val="7E7E7E"/>
                </a:solidFill>
                <a:latin typeface="Arial"/>
                <a:cs typeface="Arial"/>
              </a:rPr>
              <a:t>·  </a:t>
            </a:r>
            <a:r>
              <a:rPr sz="1050" spc="-34" baseline="16564" dirty="0">
                <a:solidFill>
                  <a:srgbClr val="9C9A95"/>
                </a:solidFill>
                <a:latin typeface="Arial"/>
                <a:cs typeface="Arial"/>
              </a:rPr>
              <a:t>.... </a:t>
            </a:r>
            <a:r>
              <a:rPr sz="700" spc="-34" dirty="0">
                <a:solidFill>
                  <a:srgbClr val="9C9A95"/>
                </a:solidFill>
                <a:latin typeface="Arial"/>
                <a:cs typeface="Arial"/>
              </a:rPr>
              <a:t>·</a:t>
            </a:r>
            <a:r>
              <a:rPr sz="700" spc="-34" dirty="0">
                <a:solidFill>
                  <a:srgbClr val="7E7E7E"/>
                </a:solidFill>
                <a:latin typeface="Arial"/>
                <a:cs typeface="Arial"/>
              </a:rPr>
              <a:t>·</a:t>
            </a:r>
            <a:r>
              <a:rPr sz="700" spc="-34" dirty="0">
                <a:solidFill>
                  <a:srgbClr val="9C9A95"/>
                </a:solidFill>
                <a:latin typeface="Arial"/>
                <a:cs typeface="Arial"/>
              </a:rPr>
              <a:t>···</a:t>
            </a:r>
            <a:r>
              <a:rPr sz="700" spc="-34" dirty="0">
                <a:solidFill>
                  <a:srgbClr val="7E7E7E"/>
                </a:solidFill>
                <a:latin typeface="Arial"/>
                <a:cs typeface="Arial"/>
              </a:rPr>
              <a:t>·</a:t>
            </a:r>
            <a:r>
              <a:rPr sz="700" spc="-34" dirty="0">
                <a:solidFill>
                  <a:srgbClr val="9C9A95"/>
                </a:solidFill>
                <a:latin typeface="Arial"/>
                <a:cs typeface="Arial"/>
              </a:rPr>
              <a:t>··</a:t>
            </a:r>
            <a:r>
              <a:rPr sz="700" spc="-34" dirty="0">
                <a:solidFill>
                  <a:srgbClr val="7E7E7E"/>
                </a:solidFill>
                <a:latin typeface="Arial"/>
                <a:cs typeface="Arial"/>
              </a:rPr>
              <a:t>·  ·</a:t>
            </a:r>
            <a:r>
              <a:rPr sz="700" spc="-34" dirty="0">
                <a:solidFill>
                  <a:srgbClr val="626264"/>
                </a:solidFill>
                <a:latin typeface="Arial"/>
                <a:cs typeface="Arial"/>
              </a:rPr>
              <a:t>·</a:t>
            </a:r>
            <a:r>
              <a:rPr sz="700" spc="-34" dirty="0">
                <a:solidFill>
                  <a:srgbClr val="9C9A95"/>
                </a:solidFill>
                <a:latin typeface="Arial"/>
                <a:cs typeface="Arial"/>
              </a:rPr>
              <a:t>·</a:t>
            </a:r>
            <a:r>
              <a:rPr sz="700" spc="-34" dirty="0">
                <a:solidFill>
                  <a:srgbClr val="7E7E7E"/>
                </a:solidFill>
                <a:latin typeface="Arial"/>
                <a:cs typeface="Arial"/>
              </a:rPr>
              <a:t>··</a:t>
            </a:r>
            <a:r>
              <a:rPr sz="700" spc="-34" dirty="0">
                <a:solidFill>
                  <a:srgbClr val="9C9A95"/>
                </a:solidFill>
                <a:latin typeface="Arial"/>
                <a:cs typeface="Arial"/>
              </a:rPr>
              <a:t>··········</a:t>
            </a:r>
            <a:r>
              <a:rPr sz="700" spc="-34" dirty="0">
                <a:solidFill>
                  <a:srgbClr val="7E7E7E"/>
                </a:solidFill>
                <a:latin typeface="Arial"/>
                <a:cs typeface="Arial"/>
              </a:rPr>
              <a:t>·</a:t>
            </a:r>
            <a:r>
              <a:rPr sz="700" spc="-34" dirty="0">
                <a:solidFill>
                  <a:srgbClr val="9C9A95"/>
                </a:solidFill>
                <a:latin typeface="Arial"/>
                <a:cs typeface="Arial"/>
              </a:rPr>
              <a:t>···</a:t>
            </a:r>
            <a:r>
              <a:rPr sz="700" spc="-34" dirty="0">
                <a:solidFill>
                  <a:srgbClr val="7E7E7E"/>
                </a:solidFill>
                <a:latin typeface="Arial"/>
                <a:cs typeface="Arial"/>
              </a:rPr>
              <a:t>·</a:t>
            </a:r>
            <a:r>
              <a:rPr sz="700" spc="-34" dirty="0">
                <a:solidFill>
                  <a:srgbClr val="9C9A95"/>
                </a:solidFill>
                <a:latin typeface="Arial"/>
                <a:cs typeface="Arial"/>
              </a:rPr>
              <a:t>···.  </a:t>
            </a:r>
            <a:r>
              <a:rPr sz="900" spc="-34" dirty="0">
                <a:solidFill>
                  <a:srgbClr val="9C9A95"/>
                </a:solidFill>
                <a:latin typeface="Arial"/>
                <a:cs typeface="Arial"/>
              </a:rPr>
              <a:t>··</a:t>
            </a:r>
            <a:r>
              <a:rPr sz="900" spc="-34" dirty="0">
                <a:solidFill>
                  <a:srgbClr val="7E7E7E"/>
                </a:solidFill>
                <a:latin typeface="Arial"/>
                <a:cs typeface="Arial"/>
              </a:rPr>
              <a:t>·</a:t>
            </a:r>
            <a:r>
              <a:rPr sz="900" spc="-34" dirty="0">
                <a:solidFill>
                  <a:srgbClr val="9C9A95"/>
                </a:solidFill>
                <a:latin typeface="Arial"/>
                <a:cs typeface="Arial"/>
              </a:rPr>
              <a:t>··</a:t>
            </a:r>
            <a:r>
              <a:rPr sz="900" spc="-34" dirty="0">
                <a:solidFill>
                  <a:srgbClr val="7E7E7E"/>
                </a:solidFill>
                <a:latin typeface="Arial"/>
                <a:cs typeface="Arial"/>
              </a:rPr>
              <a:t>·</a:t>
            </a:r>
            <a:r>
              <a:rPr sz="900" spc="-34" dirty="0">
                <a:solidFill>
                  <a:srgbClr val="9C9A95"/>
                </a:solidFill>
                <a:latin typeface="Arial"/>
                <a:cs typeface="Arial"/>
              </a:rPr>
              <a:t>···</a:t>
            </a:r>
            <a:endParaRPr sz="900">
              <a:latin typeface="Arial"/>
              <a:cs typeface="Arial"/>
            </a:endParaRPr>
          </a:p>
        </p:txBody>
      </p:sp>
      <p:sp>
        <p:nvSpPr>
          <p:cNvPr id="2" name="object 2"/>
          <p:cNvSpPr txBox="1"/>
          <p:nvPr/>
        </p:nvSpPr>
        <p:spPr>
          <a:xfrm>
            <a:off x="9234932" y="6193389"/>
            <a:ext cx="2827632" cy="794074"/>
          </a:xfrm>
          <a:prstGeom prst="rect">
            <a:avLst/>
          </a:prstGeom>
        </p:spPr>
        <p:txBody>
          <a:bodyPr wrap="square" lIns="0" tIns="4445" rIns="0" bIns="0" rtlCol="0">
            <a:noAutofit/>
          </a:bodyPr>
          <a:lstStyle/>
          <a:p>
            <a:pPr marL="12700" marR="97154">
              <a:lnSpc>
                <a:spcPct val="95825"/>
              </a:lnSpc>
            </a:pPr>
            <a:r>
              <a:rPr sz="500" b="1" spc="-34" dirty="0">
                <a:solidFill>
                  <a:srgbClr val="626264"/>
                </a:solidFill>
                <a:latin typeface="Arial"/>
                <a:cs typeface="Arial"/>
              </a:rPr>
              <a:t>S</a:t>
            </a:r>
            <a:r>
              <a:rPr sz="500" b="1" spc="-34" dirty="0">
                <a:solidFill>
                  <a:srgbClr val="7E7E7E"/>
                </a:solidFill>
                <a:latin typeface="Arial"/>
                <a:cs typeface="Arial"/>
              </a:rPr>
              <a:t>e</a:t>
            </a:r>
            <a:r>
              <a:rPr sz="500" b="1" spc="-34" dirty="0">
                <a:solidFill>
                  <a:srgbClr val="626264"/>
                </a:solidFill>
                <a:latin typeface="Arial"/>
                <a:cs typeface="Arial"/>
              </a:rPr>
              <a:t>mnat</a:t>
            </a:r>
            <a:r>
              <a:rPr sz="500" b="1" spc="-34" dirty="0">
                <a:solidFill>
                  <a:srgbClr val="7E7E7E"/>
                </a:solidFill>
                <a:latin typeface="Arial"/>
                <a:cs typeface="Arial"/>
              </a:rPr>
              <a:t>u</a:t>
            </a:r>
            <a:r>
              <a:rPr sz="500" b="1" spc="-34" dirty="0">
                <a:solidFill>
                  <a:srgbClr val="626264"/>
                </a:solidFill>
                <a:latin typeface="Arial"/>
                <a:cs typeface="Arial"/>
              </a:rPr>
              <a:t>rd</a:t>
            </a:r>
            <a:endParaRPr sz="500">
              <a:latin typeface="Arial"/>
              <a:cs typeface="Arial"/>
            </a:endParaRPr>
          </a:p>
          <a:p>
            <a:pPr marL="15748">
              <a:lnSpc>
                <a:spcPts val="5640"/>
              </a:lnSpc>
              <a:spcBef>
                <a:spcPts val="282"/>
              </a:spcBef>
            </a:pPr>
            <a:r>
              <a:rPr sz="900" spc="-9" baseline="318867" dirty="0">
                <a:solidFill>
                  <a:srgbClr val="2A2621"/>
                </a:solidFill>
                <a:latin typeface="Arial"/>
                <a:cs typeface="Arial"/>
              </a:rPr>
              <a:t>Obs</a:t>
            </a:r>
            <a:r>
              <a:rPr sz="5100" spc="-9" dirty="0">
                <a:solidFill>
                  <a:srgbClr val="52524D"/>
                </a:solidFill>
                <a:latin typeface="Arial"/>
                <a:cs typeface="Arial"/>
              </a:rPr>
              <a:t>=</a:t>
            </a:r>
            <a:r>
              <a:rPr sz="900" spc="-9" baseline="318867" dirty="0">
                <a:solidFill>
                  <a:srgbClr val="2A2621"/>
                </a:solidFill>
                <a:latin typeface="Arial"/>
                <a:cs typeface="Arial"/>
              </a:rPr>
              <a:t>erv</a:t>
            </a:r>
            <a:r>
              <a:rPr sz="900" spc="-9" baseline="318867" dirty="0">
                <a:solidFill>
                  <a:srgbClr val="3F3B38"/>
                </a:solidFill>
                <a:latin typeface="Arial"/>
                <a:cs typeface="Arial"/>
              </a:rPr>
              <a:t>a</a:t>
            </a:r>
            <a:r>
              <a:rPr sz="900" spc="-9" baseline="318867" dirty="0">
                <a:solidFill>
                  <a:srgbClr val="2A2621"/>
                </a:solidFill>
                <a:latin typeface="Arial"/>
                <a:cs typeface="Arial"/>
              </a:rPr>
              <a:t>tii</a:t>
            </a:r>
            <a:r>
              <a:rPr sz="900" spc="-9" baseline="318867" dirty="0">
                <a:solidFill>
                  <a:srgbClr val="626264"/>
                </a:solidFill>
                <a:latin typeface="Arial"/>
                <a:cs typeface="Arial"/>
              </a:rPr>
              <a:t>: ..</a:t>
            </a:r>
            <a:r>
              <a:rPr sz="900" spc="-9" baseline="318867" dirty="0">
                <a:solidFill>
                  <a:srgbClr val="52524D"/>
                </a:solidFill>
                <a:latin typeface="Arial"/>
                <a:cs typeface="Arial"/>
              </a:rPr>
              <a:t>.</a:t>
            </a:r>
            <a:r>
              <a:rPr sz="900" spc="-9" baseline="318867" dirty="0">
                <a:solidFill>
                  <a:srgbClr val="626264"/>
                </a:solidFill>
                <a:latin typeface="Arial"/>
                <a:cs typeface="Arial"/>
              </a:rPr>
              <a:t>..</a:t>
            </a:r>
            <a:r>
              <a:rPr sz="900" spc="-9" baseline="318867" dirty="0">
                <a:solidFill>
                  <a:srgbClr val="52524D"/>
                </a:solidFill>
                <a:latin typeface="Arial"/>
                <a:cs typeface="Arial"/>
              </a:rPr>
              <a:t>.</a:t>
            </a:r>
            <a:r>
              <a:rPr sz="900" spc="-9" baseline="318867" dirty="0">
                <a:solidFill>
                  <a:srgbClr val="7E7E7E"/>
                </a:solidFill>
                <a:latin typeface="Arial"/>
                <a:cs typeface="Arial"/>
              </a:rPr>
              <a:t>...</a:t>
            </a:r>
            <a:r>
              <a:rPr sz="900" spc="-9" baseline="318867" dirty="0">
                <a:solidFill>
                  <a:srgbClr val="3F3B38"/>
                </a:solidFill>
                <a:latin typeface="Arial"/>
                <a:cs typeface="Arial"/>
              </a:rPr>
              <a:t>..</a:t>
            </a:r>
            <a:r>
              <a:rPr sz="900" spc="-9" baseline="318867" dirty="0">
                <a:solidFill>
                  <a:srgbClr val="52524D"/>
                </a:solidFill>
                <a:latin typeface="Arial"/>
                <a:cs typeface="Arial"/>
              </a:rPr>
              <a:t>..</a:t>
            </a:r>
            <a:r>
              <a:rPr sz="900" spc="-9" baseline="318867" dirty="0">
                <a:solidFill>
                  <a:srgbClr val="626264"/>
                </a:solidFill>
                <a:latin typeface="Arial"/>
                <a:cs typeface="Arial"/>
              </a:rPr>
              <a:t>..</a:t>
            </a:r>
            <a:r>
              <a:rPr sz="900" spc="-9" baseline="318867" dirty="0">
                <a:solidFill>
                  <a:srgbClr val="3F3B38"/>
                </a:solidFill>
                <a:latin typeface="Arial"/>
                <a:cs typeface="Arial"/>
              </a:rPr>
              <a:t>.</a:t>
            </a:r>
            <a:r>
              <a:rPr sz="900" spc="-9" baseline="318867" dirty="0">
                <a:solidFill>
                  <a:srgbClr val="7E7E7E"/>
                </a:solidFill>
                <a:latin typeface="Arial"/>
                <a:cs typeface="Arial"/>
              </a:rPr>
              <a:t>..</a:t>
            </a:r>
            <a:r>
              <a:rPr sz="900" spc="-9" baseline="318867" dirty="0">
                <a:solidFill>
                  <a:srgbClr val="626264"/>
                </a:solidFill>
                <a:latin typeface="Arial"/>
                <a:cs typeface="Arial"/>
              </a:rPr>
              <a:t>...</a:t>
            </a:r>
            <a:r>
              <a:rPr sz="900" spc="-9" baseline="318867" dirty="0">
                <a:solidFill>
                  <a:srgbClr val="52524D"/>
                </a:solidFill>
                <a:latin typeface="Arial"/>
                <a:cs typeface="Arial"/>
              </a:rPr>
              <a:t>..</a:t>
            </a:r>
            <a:r>
              <a:rPr sz="900" spc="-9" baseline="318867" dirty="0">
                <a:solidFill>
                  <a:srgbClr val="626264"/>
                </a:solidFill>
                <a:latin typeface="Arial"/>
                <a:cs typeface="Arial"/>
              </a:rPr>
              <a:t>..</a:t>
            </a:r>
            <a:r>
              <a:rPr sz="900" spc="-9" baseline="318867" dirty="0">
                <a:solidFill>
                  <a:srgbClr val="3F3B38"/>
                </a:solidFill>
                <a:latin typeface="Arial"/>
                <a:cs typeface="Arial"/>
              </a:rPr>
              <a:t>.</a:t>
            </a:r>
            <a:r>
              <a:rPr sz="900" spc="-9" baseline="318867" dirty="0">
                <a:solidFill>
                  <a:srgbClr val="626264"/>
                </a:solidFill>
                <a:latin typeface="Arial"/>
                <a:cs typeface="Arial"/>
              </a:rPr>
              <a:t>.</a:t>
            </a:r>
            <a:r>
              <a:rPr sz="900" spc="-9" baseline="318867" dirty="0">
                <a:solidFill>
                  <a:srgbClr val="7E7E7E"/>
                </a:solidFill>
                <a:latin typeface="Arial"/>
                <a:cs typeface="Arial"/>
              </a:rPr>
              <a:t>.</a:t>
            </a:r>
            <a:r>
              <a:rPr sz="900" spc="-9" baseline="318867" dirty="0">
                <a:solidFill>
                  <a:srgbClr val="52524D"/>
                </a:solidFill>
                <a:latin typeface="Arial"/>
                <a:cs typeface="Arial"/>
              </a:rPr>
              <a:t>•.</a:t>
            </a:r>
            <a:r>
              <a:rPr sz="900" spc="-9" baseline="318867" dirty="0">
                <a:solidFill>
                  <a:srgbClr val="626264"/>
                </a:solidFill>
                <a:latin typeface="Arial"/>
                <a:cs typeface="Arial"/>
              </a:rPr>
              <a:t>...</a:t>
            </a:r>
            <a:r>
              <a:rPr sz="900" spc="-9" baseline="318867" dirty="0">
                <a:solidFill>
                  <a:srgbClr val="52524D"/>
                </a:solidFill>
                <a:latin typeface="Arial"/>
                <a:cs typeface="Arial"/>
              </a:rPr>
              <a:t>..</a:t>
            </a:r>
            <a:r>
              <a:rPr sz="900" spc="-9" baseline="318867" dirty="0">
                <a:solidFill>
                  <a:srgbClr val="626264"/>
                </a:solidFill>
                <a:latin typeface="Arial"/>
                <a:cs typeface="Arial"/>
              </a:rPr>
              <a:t>•..</a:t>
            </a:r>
            <a:r>
              <a:rPr sz="900" spc="-9" baseline="318867" dirty="0">
                <a:solidFill>
                  <a:srgbClr val="7E7E7E"/>
                </a:solidFill>
                <a:latin typeface="Arial"/>
                <a:cs typeface="Arial"/>
              </a:rPr>
              <a:t>.</a:t>
            </a:r>
            <a:r>
              <a:rPr sz="900" spc="-9" baseline="318867" dirty="0">
                <a:solidFill>
                  <a:srgbClr val="626264"/>
                </a:solidFill>
                <a:latin typeface="Arial"/>
                <a:cs typeface="Arial"/>
              </a:rPr>
              <a:t>.</a:t>
            </a:r>
            <a:r>
              <a:rPr sz="900" spc="-9" baseline="318867" dirty="0">
                <a:solidFill>
                  <a:srgbClr val="3F3B38"/>
                </a:solidFill>
                <a:latin typeface="Arial"/>
                <a:cs typeface="Arial"/>
              </a:rPr>
              <a:t>.. </a:t>
            </a:r>
            <a:r>
              <a:rPr sz="900" spc="-9" baseline="318867" dirty="0">
                <a:solidFill>
                  <a:srgbClr val="52524D"/>
                </a:solidFill>
                <a:latin typeface="Arial"/>
                <a:cs typeface="Arial"/>
              </a:rPr>
              <a:t>·</a:t>
            </a:r>
            <a:r>
              <a:rPr sz="900" spc="-9" baseline="318867" dirty="0">
                <a:solidFill>
                  <a:srgbClr val="626264"/>
                </a:solidFill>
                <a:latin typeface="Arial"/>
                <a:cs typeface="Arial"/>
              </a:rPr>
              <a:t>·</a:t>
            </a:r>
            <a:r>
              <a:rPr sz="900" spc="-9" baseline="318867" dirty="0">
                <a:solidFill>
                  <a:srgbClr val="3F3B38"/>
                </a:solidFill>
                <a:latin typeface="Arial"/>
                <a:cs typeface="Arial"/>
              </a:rPr>
              <a:t>·</a:t>
            </a:r>
            <a:r>
              <a:rPr sz="900" spc="-9" baseline="318867" dirty="0">
                <a:solidFill>
                  <a:srgbClr val="626264"/>
                </a:solidFill>
                <a:latin typeface="Arial"/>
                <a:cs typeface="Arial"/>
              </a:rPr>
              <a:t>··</a:t>
            </a:r>
            <a:r>
              <a:rPr sz="900" spc="-9" baseline="318867" dirty="0">
                <a:solidFill>
                  <a:srgbClr val="7E7E7E"/>
                </a:solidFill>
                <a:latin typeface="Arial"/>
                <a:cs typeface="Arial"/>
              </a:rPr>
              <a:t>·</a:t>
            </a:r>
            <a:r>
              <a:rPr sz="900" spc="-9" baseline="318867" dirty="0">
                <a:solidFill>
                  <a:srgbClr val="52524D"/>
                </a:solidFill>
                <a:latin typeface="Arial"/>
                <a:cs typeface="Arial"/>
              </a:rPr>
              <a:t>·</a:t>
            </a:r>
            <a:r>
              <a:rPr sz="900" spc="-9" baseline="318867" dirty="0">
                <a:solidFill>
                  <a:srgbClr val="626264"/>
                </a:solidFill>
                <a:latin typeface="Arial"/>
                <a:cs typeface="Arial"/>
              </a:rPr>
              <a:t>·</a:t>
            </a:r>
            <a:r>
              <a:rPr sz="900" spc="-9" baseline="318867" dirty="0">
                <a:solidFill>
                  <a:srgbClr val="7E7E7E"/>
                </a:solidFill>
                <a:latin typeface="Arial"/>
                <a:cs typeface="Arial"/>
              </a:rPr>
              <a:t>·</a:t>
            </a:r>
            <a:r>
              <a:rPr sz="900" spc="-9" baseline="318867" dirty="0">
                <a:solidFill>
                  <a:srgbClr val="626264"/>
                </a:solidFill>
                <a:latin typeface="Arial"/>
                <a:cs typeface="Arial"/>
              </a:rPr>
              <a:t>··</a:t>
            </a:r>
            <a:r>
              <a:rPr sz="900" spc="-9" baseline="318867" dirty="0">
                <a:solidFill>
                  <a:srgbClr val="7E7E7E"/>
                </a:solidFill>
                <a:latin typeface="Arial"/>
                <a:cs typeface="Arial"/>
              </a:rPr>
              <a:t>·</a:t>
            </a:r>
            <a:r>
              <a:rPr sz="900" spc="-9" baseline="318867" dirty="0">
                <a:solidFill>
                  <a:srgbClr val="52524D"/>
                </a:solidFill>
                <a:latin typeface="Arial"/>
                <a:cs typeface="Arial"/>
              </a:rPr>
              <a:t>·</a:t>
            </a:r>
            <a:r>
              <a:rPr sz="900" spc="-9" baseline="318867" dirty="0">
                <a:solidFill>
                  <a:srgbClr val="626264"/>
                </a:solidFill>
                <a:latin typeface="Arial"/>
                <a:cs typeface="Arial"/>
              </a:rPr>
              <a:t>·</a:t>
            </a:r>
            <a:r>
              <a:rPr sz="900" spc="-9" baseline="318867" dirty="0">
                <a:solidFill>
                  <a:srgbClr val="7E7E7E"/>
                </a:solidFill>
                <a:latin typeface="Arial"/>
                <a:cs typeface="Arial"/>
              </a:rPr>
              <a:t>·</a:t>
            </a:r>
            <a:r>
              <a:rPr sz="900" spc="-9" baseline="318867" dirty="0">
                <a:solidFill>
                  <a:srgbClr val="626264"/>
                </a:solidFill>
                <a:latin typeface="Arial"/>
                <a:cs typeface="Arial"/>
              </a:rPr>
              <a:t>·</a:t>
            </a:r>
            <a:r>
              <a:rPr sz="900" spc="-9" baseline="318867" dirty="0">
                <a:solidFill>
                  <a:srgbClr val="52524D"/>
                </a:solidFill>
                <a:latin typeface="Arial"/>
                <a:cs typeface="Arial"/>
              </a:rPr>
              <a:t>"</a:t>
            </a:r>
            <a:r>
              <a:rPr sz="900" spc="-9" baseline="318867" dirty="0">
                <a:solidFill>
                  <a:srgbClr val="626264"/>
                </a:solidFill>
                <a:latin typeface="Arial"/>
                <a:cs typeface="Arial"/>
              </a:rPr>
              <a:t>·</a:t>
            </a:r>
            <a:r>
              <a:rPr sz="900" spc="-9" baseline="318867" dirty="0">
                <a:solidFill>
                  <a:srgbClr val="52524D"/>
                </a:solidFill>
                <a:latin typeface="Arial"/>
                <a:cs typeface="Arial"/>
              </a:rPr>
              <a:t>·</a:t>
            </a:r>
            <a:r>
              <a:rPr sz="900" spc="-9" baseline="318867" dirty="0">
                <a:solidFill>
                  <a:srgbClr val="626264"/>
                </a:solidFill>
                <a:latin typeface="Arial"/>
                <a:cs typeface="Arial"/>
              </a:rPr>
              <a:t>··</a:t>
            </a:r>
            <a:r>
              <a:rPr sz="900" spc="-9" baseline="318867" dirty="0">
                <a:solidFill>
                  <a:srgbClr val="52524D"/>
                </a:solidFill>
                <a:latin typeface="Arial"/>
                <a:cs typeface="Arial"/>
              </a:rPr>
              <a:t>··</a:t>
            </a:r>
            <a:r>
              <a:rPr sz="900" spc="-9" baseline="318867" dirty="0">
                <a:solidFill>
                  <a:srgbClr val="7E7E7E"/>
                </a:solidFill>
                <a:latin typeface="Arial"/>
                <a:cs typeface="Arial"/>
              </a:rPr>
              <a:t>··</a:t>
            </a:r>
            <a:r>
              <a:rPr sz="900" spc="-9" baseline="318867" dirty="0">
                <a:solidFill>
                  <a:srgbClr val="626264"/>
                </a:solidFill>
                <a:latin typeface="Arial"/>
                <a:cs typeface="Arial"/>
              </a:rPr>
              <a:t>·</a:t>
            </a:r>
            <a:r>
              <a:rPr sz="900" spc="-9" baseline="318867" dirty="0">
                <a:solidFill>
                  <a:srgbClr val="7E7E7E"/>
                </a:solidFill>
                <a:latin typeface="Arial"/>
                <a:cs typeface="Arial"/>
              </a:rPr>
              <a:t>·</a:t>
            </a:r>
            <a:r>
              <a:rPr sz="900" spc="-9" baseline="318867" dirty="0">
                <a:solidFill>
                  <a:srgbClr val="626264"/>
                </a:solidFill>
                <a:latin typeface="Arial"/>
                <a:cs typeface="Arial"/>
              </a:rPr>
              <a:t>·</a:t>
            </a:r>
            <a:r>
              <a:rPr sz="900" spc="-9" baseline="318867" dirty="0">
                <a:solidFill>
                  <a:srgbClr val="7E7E7E"/>
                </a:solidFill>
                <a:latin typeface="Arial"/>
                <a:cs typeface="Arial"/>
              </a:rPr>
              <a:t>··</a:t>
            </a:r>
            <a:r>
              <a:rPr sz="900" spc="-9" baseline="318867" dirty="0">
                <a:solidFill>
                  <a:srgbClr val="9C9A95"/>
                </a:solidFill>
                <a:latin typeface="Arial"/>
                <a:cs typeface="Arial"/>
              </a:rPr>
              <a:t>·</a:t>
            </a:r>
            <a:r>
              <a:rPr sz="900" spc="-9" baseline="318867" dirty="0">
                <a:solidFill>
                  <a:srgbClr val="7E7E7E"/>
                </a:solidFill>
                <a:latin typeface="Arial"/>
                <a:cs typeface="Arial"/>
              </a:rPr>
              <a:t>·</a:t>
            </a:r>
            <a:r>
              <a:rPr sz="900" spc="-9" baseline="318867" dirty="0">
                <a:solidFill>
                  <a:srgbClr val="52524D"/>
                </a:solidFill>
                <a:latin typeface="Arial"/>
                <a:cs typeface="Arial"/>
              </a:rPr>
              <a:t>·</a:t>
            </a:r>
            <a:r>
              <a:rPr sz="900" spc="-9" baseline="318867" dirty="0">
                <a:solidFill>
                  <a:srgbClr val="626264"/>
                </a:solidFill>
                <a:latin typeface="Arial"/>
                <a:cs typeface="Arial"/>
              </a:rPr>
              <a:t>··</a:t>
            </a:r>
            <a:r>
              <a:rPr sz="900" spc="-9" baseline="318867" dirty="0">
                <a:solidFill>
                  <a:srgbClr val="7E7E7E"/>
                </a:solidFill>
                <a:latin typeface="Arial"/>
                <a:cs typeface="Arial"/>
              </a:rPr>
              <a:t>···</a:t>
            </a:r>
            <a:r>
              <a:rPr sz="900" spc="-9" baseline="318867" dirty="0">
                <a:solidFill>
                  <a:srgbClr val="9C9A95"/>
                </a:solidFill>
                <a:latin typeface="Arial"/>
                <a:cs typeface="Arial"/>
              </a:rPr>
              <a:t>·</a:t>
            </a:r>
            <a:r>
              <a:rPr sz="900" spc="-9" baseline="318867" dirty="0">
                <a:solidFill>
                  <a:srgbClr val="7E7E7E"/>
                </a:solidFill>
                <a:latin typeface="Arial"/>
                <a:cs typeface="Arial"/>
              </a:rPr>
              <a:t>·</a:t>
            </a:r>
            <a:r>
              <a:rPr sz="900" spc="-9" baseline="318867" dirty="0">
                <a:solidFill>
                  <a:srgbClr val="626264"/>
                </a:solidFill>
                <a:latin typeface="Arial"/>
                <a:cs typeface="Arial"/>
              </a:rPr>
              <a:t>· ·</a:t>
            </a:r>
            <a:r>
              <a:rPr sz="900" spc="-9" baseline="318867" dirty="0">
                <a:solidFill>
                  <a:srgbClr val="52524D"/>
                </a:solidFill>
                <a:latin typeface="Arial"/>
                <a:cs typeface="Arial"/>
              </a:rPr>
              <a:t>·</a:t>
            </a:r>
            <a:r>
              <a:rPr sz="900" spc="-9" baseline="318867" dirty="0">
                <a:solidFill>
                  <a:srgbClr val="626264"/>
                </a:solidFill>
                <a:latin typeface="Arial"/>
                <a:cs typeface="Arial"/>
              </a:rPr>
              <a:t>·</a:t>
            </a:r>
            <a:endParaRPr sz="600">
              <a:latin typeface="Arial"/>
              <a:cs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bject 18"/>
          <p:cNvSpPr txBox="1"/>
          <p:nvPr/>
        </p:nvSpPr>
        <p:spPr>
          <a:xfrm>
            <a:off x="1456436" y="796400"/>
            <a:ext cx="440680" cy="482600"/>
          </a:xfrm>
          <a:prstGeom prst="rect">
            <a:avLst/>
          </a:prstGeom>
        </p:spPr>
        <p:txBody>
          <a:bodyPr wrap="square" lIns="0" tIns="24003" rIns="0" bIns="0" rtlCol="0">
            <a:noAutofit/>
          </a:bodyPr>
          <a:lstStyle/>
          <a:p>
            <a:pPr marL="12700">
              <a:lnSpc>
                <a:spcPts val="3779"/>
              </a:lnSpc>
            </a:pPr>
            <a:r>
              <a:rPr sz="3600" b="1" spc="-135" dirty="0">
                <a:latin typeface="Arial"/>
                <a:cs typeface="Arial"/>
              </a:rPr>
              <a:t>3.</a:t>
            </a:r>
            <a:endParaRPr sz="3600" b="1" dirty="0">
              <a:latin typeface="Arial"/>
              <a:cs typeface="Arial"/>
            </a:endParaRPr>
          </a:p>
        </p:txBody>
      </p:sp>
      <p:sp>
        <p:nvSpPr>
          <p:cNvPr id="17" name="object 17"/>
          <p:cNvSpPr txBox="1"/>
          <p:nvPr/>
        </p:nvSpPr>
        <p:spPr>
          <a:xfrm>
            <a:off x="1897116" y="796400"/>
            <a:ext cx="8728512" cy="529892"/>
          </a:xfrm>
          <a:prstGeom prst="rect">
            <a:avLst/>
          </a:prstGeom>
        </p:spPr>
        <p:txBody>
          <a:bodyPr wrap="square" lIns="0" tIns="24003" rIns="0" bIns="0" rtlCol="0">
            <a:noAutofit/>
          </a:bodyPr>
          <a:lstStyle/>
          <a:p>
            <a:pPr marL="12700">
              <a:lnSpc>
                <a:spcPts val="3779"/>
              </a:lnSpc>
            </a:pPr>
            <a:r>
              <a:rPr lang="uk-UA" sz="3600" b="1" dirty="0">
                <a:latin typeface="Arial"/>
                <a:cs typeface="Arial"/>
              </a:rPr>
              <a:t>Обробка кернів</a:t>
            </a:r>
            <a:endParaRPr sz="3600" b="1" dirty="0">
              <a:latin typeface="Arial"/>
              <a:cs typeface="Arial"/>
            </a:endParaRPr>
          </a:p>
        </p:txBody>
      </p:sp>
      <p:sp>
        <p:nvSpPr>
          <p:cNvPr id="16" name="object 16"/>
          <p:cNvSpPr txBox="1"/>
          <p:nvPr/>
        </p:nvSpPr>
        <p:spPr>
          <a:xfrm>
            <a:off x="4498340" y="796400"/>
            <a:ext cx="1377901" cy="482600"/>
          </a:xfrm>
          <a:prstGeom prst="rect">
            <a:avLst/>
          </a:prstGeom>
        </p:spPr>
        <p:txBody>
          <a:bodyPr wrap="square" lIns="0" tIns="24003" rIns="0" bIns="0" rtlCol="0">
            <a:noAutofit/>
          </a:bodyPr>
          <a:lstStyle/>
          <a:p>
            <a:pPr marL="12700">
              <a:lnSpc>
                <a:spcPts val="3779"/>
              </a:lnSpc>
            </a:pPr>
            <a:endParaRPr sz="3600" dirty="0">
              <a:latin typeface="Arial"/>
              <a:cs typeface="Arial"/>
            </a:endParaRPr>
          </a:p>
        </p:txBody>
      </p:sp>
      <p:sp>
        <p:nvSpPr>
          <p:cNvPr id="12" name="object 12"/>
          <p:cNvSpPr txBox="1"/>
          <p:nvPr/>
        </p:nvSpPr>
        <p:spPr>
          <a:xfrm>
            <a:off x="935228" y="1767236"/>
            <a:ext cx="157530" cy="330200"/>
          </a:xfrm>
          <a:prstGeom prst="rect">
            <a:avLst/>
          </a:prstGeom>
        </p:spPr>
        <p:txBody>
          <a:bodyPr wrap="square" lIns="0" tIns="16224" rIns="0" bIns="0" rtlCol="0">
            <a:noAutofit/>
          </a:bodyPr>
          <a:lstStyle/>
          <a:p>
            <a:pPr marL="12700">
              <a:lnSpc>
                <a:spcPts val="2555"/>
              </a:lnSpc>
            </a:pPr>
            <a:r>
              <a:rPr sz="2400" spc="-159" dirty="0">
                <a:latin typeface="Arial"/>
                <a:cs typeface="Arial"/>
              </a:rPr>
              <a:t>•</a:t>
            </a:r>
            <a:endParaRPr sz="2400">
              <a:latin typeface="Arial"/>
              <a:cs typeface="Arial"/>
            </a:endParaRPr>
          </a:p>
        </p:txBody>
      </p:sp>
      <p:sp>
        <p:nvSpPr>
          <p:cNvPr id="11" name="object 11"/>
          <p:cNvSpPr txBox="1"/>
          <p:nvPr/>
        </p:nvSpPr>
        <p:spPr>
          <a:xfrm>
            <a:off x="1148588" y="1767236"/>
            <a:ext cx="9477040" cy="711199"/>
          </a:xfrm>
          <a:prstGeom prst="rect">
            <a:avLst/>
          </a:prstGeom>
        </p:spPr>
        <p:txBody>
          <a:bodyPr wrap="square" lIns="0" tIns="16224" rIns="0" bIns="0" rtlCol="0">
            <a:noAutofit/>
          </a:bodyPr>
          <a:lstStyle/>
          <a:p>
            <a:pPr marL="12700">
              <a:lnSpc>
                <a:spcPts val="2555"/>
              </a:lnSpc>
            </a:pPr>
            <a:r>
              <a:rPr lang="ru-RU" sz="2400" spc="72" dirty="0">
                <a:latin typeface="Arial"/>
                <a:cs typeface="Arial"/>
              </a:rPr>
              <a:t>Основною інформацією, яку можна отримати з </a:t>
            </a:r>
            <a:r>
              <a:rPr lang="ru-RU" sz="2400" spc="72" dirty="0" err="1">
                <a:latin typeface="Arial"/>
                <a:cs typeface="Arial"/>
              </a:rPr>
              <a:t>прирістних</a:t>
            </a:r>
            <a:r>
              <a:rPr lang="ru-RU" sz="2400" spc="72" dirty="0">
                <a:latin typeface="Arial"/>
                <a:cs typeface="Arial"/>
              </a:rPr>
              <a:t> </a:t>
            </a:r>
            <a:r>
              <a:rPr lang="ru-RU" sz="2400" spc="72" dirty="0" err="1">
                <a:latin typeface="Arial"/>
                <a:cs typeface="Arial"/>
              </a:rPr>
              <a:t>кернів</a:t>
            </a:r>
            <a:r>
              <a:rPr lang="ru-RU" sz="2400" spc="72" dirty="0">
                <a:latin typeface="Arial"/>
                <a:cs typeface="Arial"/>
              </a:rPr>
              <a:t>, є </a:t>
            </a:r>
            <a:r>
              <a:rPr lang="ru-RU" sz="2400" b="1" spc="72" dirty="0">
                <a:latin typeface="Arial"/>
                <a:cs typeface="Arial"/>
              </a:rPr>
              <a:t>ширина кожного кільця </a:t>
            </a:r>
            <a:r>
              <a:rPr lang="ru-RU" sz="2400" spc="72" dirty="0">
                <a:latin typeface="Arial"/>
                <a:cs typeface="Arial"/>
              </a:rPr>
              <a:t>та їхня </a:t>
            </a:r>
            <a:r>
              <a:rPr lang="ru-RU" sz="2400" b="1" spc="72" dirty="0">
                <a:latin typeface="Arial"/>
                <a:cs typeface="Arial"/>
              </a:rPr>
              <a:t>послідовність</a:t>
            </a:r>
            <a:r>
              <a:rPr sz="2300" b="1" spc="48" dirty="0">
                <a:latin typeface="Arial"/>
                <a:cs typeface="Arial"/>
              </a:rPr>
              <a:t>.</a:t>
            </a:r>
            <a:endParaRPr sz="2300" dirty="0">
              <a:latin typeface="Arial"/>
              <a:cs typeface="Arial"/>
            </a:endParaRPr>
          </a:p>
        </p:txBody>
      </p:sp>
      <p:sp>
        <p:nvSpPr>
          <p:cNvPr id="10" name="object 10"/>
          <p:cNvSpPr txBox="1"/>
          <p:nvPr/>
        </p:nvSpPr>
        <p:spPr>
          <a:xfrm>
            <a:off x="10097516" y="1767236"/>
            <a:ext cx="528112" cy="330200"/>
          </a:xfrm>
          <a:prstGeom prst="rect">
            <a:avLst/>
          </a:prstGeom>
        </p:spPr>
        <p:txBody>
          <a:bodyPr wrap="square" lIns="0" tIns="16224" rIns="0" bIns="0" rtlCol="0">
            <a:noAutofit/>
          </a:bodyPr>
          <a:lstStyle/>
          <a:p>
            <a:pPr marL="12700">
              <a:lnSpc>
                <a:spcPts val="2555"/>
              </a:lnSpc>
            </a:pPr>
            <a:endParaRPr sz="2400" dirty="0">
              <a:latin typeface="Arial"/>
              <a:cs typeface="Arial"/>
            </a:endParaRPr>
          </a:p>
        </p:txBody>
      </p:sp>
      <p:sp>
        <p:nvSpPr>
          <p:cNvPr id="9" name="object 9"/>
          <p:cNvSpPr txBox="1"/>
          <p:nvPr/>
        </p:nvSpPr>
        <p:spPr>
          <a:xfrm>
            <a:off x="935228" y="3172364"/>
            <a:ext cx="157530" cy="330200"/>
          </a:xfrm>
          <a:prstGeom prst="rect">
            <a:avLst/>
          </a:prstGeom>
        </p:spPr>
        <p:txBody>
          <a:bodyPr wrap="square" lIns="0" tIns="16224" rIns="0" bIns="0" rtlCol="0">
            <a:noAutofit/>
          </a:bodyPr>
          <a:lstStyle/>
          <a:p>
            <a:pPr marL="12700">
              <a:lnSpc>
                <a:spcPts val="2555"/>
              </a:lnSpc>
            </a:pPr>
            <a:r>
              <a:rPr sz="2400" spc="-159" dirty="0">
                <a:latin typeface="Arial"/>
                <a:cs typeface="Arial"/>
              </a:rPr>
              <a:t>•</a:t>
            </a:r>
            <a:endParaRPr sz="2400">
              <a:latin typeface="Arial"/>
              <a:cs typeface="Arial"/>
            </a:endParaRPr>
          </a:p>
        </p:txBody>
      </p:sp>
      <p:sp>
        <p:nvSpPr>
          <p:cNvPr id="8" name="object 8"/>
          <p:cNvSpPr txBox="1"/>
          <p:nvPr/>
        </p:nvSpPr>
        <p:spPr>
          <a:xfrm>
            <a:off x="1148588" y="3172364"/>
            <a:ext cx="9415397" cy="330200"/>
          </a:xfrm>
          <a:prstGeom prst="rect">
            <a:avLst/>
          </a:prstGeom>
        </p:spPr>
        <p:txBody>
          <a:bodyPr wrap="square" lIns="0" tIns="16224" rIns="0" bIns="0" rtlCol="0">
            <a:noAutofit/>
          </a:bodyPr>
          <a:lstStyle/>
          <a:p>
            <a:pPr marL="12700">
              <a:lnSpc>
                <a:spcPts val="2555"/>
              </a:lnSpc>
            </a:pPr>
            <a:r>
              <a:rPr lang="uk-UA" sz="2400" dirty="0">
                <a:latin typeface="Arial"/>
                <a:cs typeface="Arial"/>
              </a:rPr>
              <a:t>Для отримання цієї інформації </a:t>
            </a:r>
            <a:r>
              <a:rPr lang="uk-UA" sz="2400" dirty="0" err="1">
                <a:latin typeface="Arial"/>
                <a:cs typeface="Arial"/>
              </a:rPr>
              <a:t>прирістні</a:t>
            </a:r>
            <a:r>
              <a:rPr lang="uk-UA" sz="2400" dirty="0">
                <a:latin typeface="Arial"/>
                <a:cs typeface="Arial"/>
              </a:rPr>
              <a:t> керни були оброблені за допомогою чотириступеневої процедури, подібно до </a:t>
            </a:r>
            <a:r>
              <a:rPr lang="en-GB" sz="2400" dirty="0" err="1">
                <a:latin typeface="Arial"/>
                <a:cs typeface="Arial"/>
              </a:rPr>
              <a:t>Lebourgeois</a:t>
            </a:r>
            <a:r>
              <a:rPr lang="en-GB" sz="2400" dirty="0">
                <a:latin typeface="Arial"/>
                <a:cs typeface="Arial"/>
              </a:rPr>
              <a:t> </a:t>
            </a:r>
            <a:r>
              <a:rPr lang="uk-UA" sz="2400" dirty="0">
                <a:latin typeface="Arial"/>
                <a:cs typeface="Arial"/>
              </a:rPr>
              <a:t>та </a:t>
            </a:r>
            <a:r>
              <a:rPr lang="en-GB" sz="2400" dirty="0">
                <a:latin typeface="Arial"/>
                <a:cs typeface="Arial"/>
              </a:rPr>
              <a:t>Merian </a:t>
            </a:r>
            <a:r>
              <a:rPr lang="en-GB" sz="2400" b="1" dirty="0">
                <a:latin typeface="Arial"/>
                <a:cs typeface="Arial"/>
              </a:rPr>
              <a:t>(2012)</a:t>
            </a:r>
            <a:r>
              <a:rPr lang="uk-UA" sz="2400" b="1" dirty="0">
                <a:latin typeface="Arial"/>
                <a:cs typeface="Arial"/>
              </a:rPr>
              <a:t>.</a:t>
            </a:r>
            <a:endParaRPr sz="2400" b="1" dirty="0">
              <a:latin typeface="Arial"/>
              <a:cs typeface="Arial"/>
            </a:endParaRPr>
          </a:p>
        </p:txBody>
      </p:sp>
      <p:sp>
        <p:nvSpPr>
          <p:cNvPr id="7" name="object 7"/>
          <p:cNvSpPr txBox="1"/>
          <p:nvPr/>
        </p:nvSpPr>
        <p:spPr>
          <a:xfrm>
            <a:off x="1169924" y="3556412"/>
            <a:ext cx="7474712" cy="714247"/>
          </a:xfrm>
          <a:prstGeom prst="rect">
            <a:avLst/>
          </a:prstGeom>
        </p:spPr>
        <p:txBody>
          <a:bodyPr wrap="square" lIns="0" tIns="16224" rIns="0" bIns="0" rtlCol="0">
            <a:noAutofit/>
          </a:bodyPr>
          <a:lstStyle/>
          <a:p>
            <a:pPr marL="12700">
              <a:lnSpc>
                <a:spcPts val="2555"/>
              </a:lnSpc>
            </a:pPr>
            <a:endParaRPr sz="2400" dirty="0">
              <a:latin typeface="Arial"/>
              <a:cs typeface="Arial"/>
            </a:endParaRPr>
          </a:p>
        </p:txBody>
      </p:sp>
      <p:sp>
        <p:nvSpPr>
          <p:cNvPr id="5" name="object 5"/>
          <p:cNvSpPr txBox="1"/>
          <p:nvPr/>
        </p:nvSpPr>
        <p:spPr>
          <a:xfrm>
            <a:off x="935228" y="4964588"/>
            <a:ext cx="157530" cy="330200"/>
          </a:xfrm>
          <a:prstGeom prst="rect">
            <a:avLst/>
          </a:prstGeom>
        </p:spPr>
        <p:txBody>
          <a:bodyPr wrap="square" lIns="0" tIns="16224" rIns="0" bIns="0" rtlCol="0">
            <a:noAutofit/>
          </a:bodyPr>
          <a:lstStyle/>
          <a:p>
            <a:pPr marL="12700">
              <a:lnSpc>
                <a:spcPts val="2555"/>
              </a:lnSpc>
            </a:pPr>
            <a:r>
              <a:rPr sz="2400" spc="-159" dirty="0">
                <a:latin typeface="Arial"/>
                <a:cs typeface="Arial"/>
              </a:rPr>
              <a:t>•</a:t>
            </a:r>
            <a:endParaRPr sz="2400">
              <a:latin typeface="Arial"/>
              <a:cs typeface="Arial"/>
            </a:endParaRPr>
          </a:p>
        </p:txBody>
      </p:sp>
      <p:sp>
        <p:nvSpPr>
          <p:cNvPr id="3" name="object 3"/>
          <p:cNvSpPr txBox="1"/>
          <p:nvPr/>
        </p:nvSpPr>
        <p:spPr>
          <a:xfrm>
            <a:off x="8725916" y="4964588"/>
            <a:ext cx="2332857" cy="330200"/>
          </a:xfrm>
          <a:prstGeom prst="rect">
            <a:avLst/>
          </a:prstGeom>
        </p:spPr>
        <p:txBody>
          <a:bodyPr wrap="square" lIns="0" tIns="16224" rIns="0" bIns="0" rtlCol="0">
            <a:noAutofit/>
          </a:bodyPr>
          <a:lstStyle/>
          <a:p>
            <a:pPr marL="12700">
              <a:lnSpc>
                <a:spcPts val="2555"/>
              </a:lnSpc>
            </a:pPr>
            <a:endParaRPr sz="2400" dirty="0">
              <a:latin typeface="Arial"/>
              <a:cs typeface="Arial"/>
            </a:endParaRPr>
          </a:p>
        </p:txBody>
      </p:sp>
      <p:sp>
        <p:nvSpPr>
          <p:cNvPr id="2" name="object 2"/>
          <p:cNvSpPr txBox="1"/>
          <p:nvPr/>
        </p:nvSpPr>
        <p:spPr>
          <a:xfrm>
            <a:off x="1148588" y="4876800"/>
            <a:ext cx="9188264" cy="711838"/>
          </a:xfrm>
          <a:prstGeom prst="rect">
            <a:avLst/>
          </a:prstGeom>
        </p:spPr>
        <p:txBody>
          <a:bodyPr wrap="square" lIns="0" tIns="16224" rIns="0" bIns="0" rtlCol="0">
            <a:noAutofit/>
          </a:bodyPr>
          <a:lstStyle/>
          <a:p>
            <a:pPr marL="12700">
              <a:lnSpc>
                <a:spcPts val="2555"/>
              </a:lnSpc>
            </a:pPr>
            <a:r>
              <a:rPr lang="uk-UA" sz="2400" spc="234" dirty="0">
                <a:latin typeface="Arial"/>
                <a:cs typeface="Arial"/>
              </a:rPr>
              <a:t>Етапи обробки для визначення ширини річного  кільця та їхнього взаємного розташування в керні, - </a:t>
            </a:r>
            <a:r>
              <a:rPr lang="uk-UA" sz="2400" b="1" spc="234" dirty="0">
                <a:latin typeface="Arial"/>
                <a:cs typeface="Arial"/>
              </a:rPr>
              <a:t>збір</a:t>
            </a:r>
            <a:r>
              <a:rPr lang="uk-UA" sz="2400" spc="234" dirty="0">
                <a:latin typeface="Arial"/>
                <a:cs typeface="Arial"/>
              </a:rPr>
              <a:t>, </a:t>
            </a:r>
            <a:r>
              <a:rPr lang="uk-UA" sz="2400" b="1" spc="234" dirty="0">
                <a:latin typeface="Arial"/>
                <a:cs typeface="Arial"/>
              </a:rPr>
              <a:t>шліфування</a:t>
            </a:r>
            <a:r>
              <a:rPr lang="uk-UA" sz="2400" spc="234" dirty="0">
                <a:latin typeface="Arial"/>
                <a:cs typeface="Arial"/>
              </a:rPr>
              <a:t>, </a:t>
            </a:r>
            <a:r>
              <a:rPr lang="uk-UA" sz="2400" b="1" spc="234" dirty="0">
                <a:latin typeface="Arial"/>
                <a:cs typeface="Arial"/>
              </a:rPr>
              <a:t>вимірювання</a:t>
            </a:r>
            <a:r>
              <a:rPr lang="uk-UA" sz="2400" spc="234" dirty="0">
                <a:latin typeface="Arial"/>
                <a:cs typeface="Arial"/>
              </a:rPr>
              <a:t> та </a:t>
            </a:r>
            <a:r>
              <a:rPr lang="uk-UA" sz="2400" b="1" spc="234" dirty="0">
                <a:latin typeface="Arial"/>
                <a:cs typeface="Arial"/>
              </a:rPr>
              <a:t>перехресне датування</a:t>
            </a:r>
            <a:r>
              <a:rPr sz="2300" b="1" spc="41" dirty="0">
                <a:latin typeface="Arial"/>
                <a:cs typeface="Arial"/>
              </a:rPr>
              <a:t>.</a:t>
            </a:r>
            <a:endParaRPr sz="2300" dirty="0">
              <a:latin typeface="Arial"/>
              <a:cs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11"/>
          <p:cNvSpPr/>
          <p:nvPr/>
        </p:nvSpPr>
        <p:spPr>
          <a:xfrm>
            <a:off x="0" y="0"/>
            <a:ext cx="12192000" cy="6858000"/>
          </a:xfrm>
          <a:prstGeom prst="rect">
            <a:avLst/>
          </a:prstGeom>
          <a:blipFill>
            <a:blip r:embed="rId2" cstate="print"/>
            <a:stretch>
              <a:fillRect/>
            </a:stretch>
          </a:blipFill>
        </p:spPr>
        <p:txBody>
          <a:bodyPr wrap="square" lIns="0" tIns="0" rIns="0" bIns="0" rtlCol="0">
            <a:noAutofit/>
          </a:bodyPr>
          <a:lstStyle/>
          <a:p>
            <a:endParaRPr/>
          </a:p>
        </p:txBody>
      </p:sp>
      <p:sp>
        <p:nvSpPr>
          <p:cNvPr id="10" name="object 10"/>
          <p:cNvSpPr txBox="1"/>
          <p:nvPr/>
        </p:nvSpPr>
        <p:spPr>
          <a:xfrm>
            <a:off x="1511300" y="468897"/>
            <a:ext cx="6239827" cy="457200"/>
          </a:xfrm>
          <a:prstGeom prst="rect">
            <a:avLst/>
          </a:prstGeom>
        </p:spPr>
        <p:txBody>
          <a:bodyPr wrap="square" lIns="0" tIns="22669" rIns="0" bIns="0" rtlCol="0">
            <a:noAutofit/>
          </a:bodyPr>
          <a:lstStyle/>
          <a:p>
            <a:pPr marL="12700">
              <a:lnSpc>
                <a:spcPts val="3570"/>
              </a:lnSpc>
            </a:pPr>
            <a:r>
              <a:rPr sz="3400" b="1" spc="57" dirty="0">
                <a:latin typeface="Times New Roman"/>
                <a:cs typeface="Times New Roman"/>
              </a:rPr>
              <a:t>3.1. </a:t>
            </a:r>
            <a:r>
              <a:rPr lang="uk-UA" sz="3100" b="1" spc="57" dirty="0">
                <a:latin typeface="Arial"/>
                <a:cs typeface="Arial"/>
              </a:rPr>
              <a:t>Монтаж зразків кернів</a:t>
            </a:r>
            <a:endParaRPr sz="3100" b="1" dirty="0">
              <a:latin typeface="Arial"/>
              <a:cs typeface="Arial"/>
            </a:endParaRPr>
          </a:p>
        </p:txBody>
      </p:sp>
      <p:sp>
        <p:nvSpPr>
          <p:cNvPr id="9" name="object 9"/>
          <p:cNvSpPr txBox="1"/>
          <p:nvPr/>
        </p:nvSpPr>
        <p:spPr>
          <a:xfrm>
            <a:off x="578611" y="1387383"/>
            <a:ext cx="157137" cy="317500"/>
          </a:xfrm>
          <a:prstGeom prst="rect">
            <a:avLst/>
          </a:prstGeom>
        </p:spPr>
        <p:txBody>
          <a:bodyPr wrap="square" lIns="0" tIns="15557" rIns="0" bIns="0" rtlCol="0">
            <a:noAutofit/>
          </a:bodyPr>
          <a:lstStyle/>
          <a:p>
            <a:pPr marL="12700">
              <a:lnSpc>
                <a:spcPts val="2450"/>
              </a:lnSpc>
            </a:pPr>
            <a:r>
              <a:rPr sz="2300" dirty="0">
                <a:latin typeface="Arial"/>
                <a:cs typeface="Arial"/>
              </a:rPr>
              <a:t>•</a:t>
            </a:r>
            <a:endParaRPr sz="2300">
              <a:latin typeface="Arial"/>
              <a:cs typeface="Arial"/>
            </a:endParaRPr>
          </a:p>
        </p:txBody>
      </p:sp>
      <p:sp>
        <p:nvSpPr>
          <p:cNvPr id="8" name="object 8"/>
          <p:cNvSpPr txBox="1"/>
          <p:nvPr/>
        </p:nvSpPr>
        <p:spPr>
          <a:xfrm>
            <a:off x="862075" y="1387383"/>
            <a:ext cx="7557452" cy="744220"/>
          </a:xfrm>
          <a:prstGeom prst="rect">
            <a:avLst/>
          </a:prstGeom>
        </p:spPr>
        <p:txBody>
          <a:bodyPr wrap="square" lIns="0" tIns="15557" rIns="0" bIns="0" rtlCol="0">
            <a:noAutofit/>
          </a:bodyPr>
          <a:lstStyle/>
          <a:p>
            <a:pPr marL="12700">
              <a:lnSpc>
                <a:spcPts val="2450"/>
              </a:lnSpc>
            </a:pPr>
            <a:r>
              <a:rPr lang="uk-UA" sz="2300" spc="86" dirty="0">
                <a:latin typeface="Arial"/>
                <a:cs typeface="Arial"/>
              </a:rPr>
              <a:t>на міцній підставці, на якій виконані фіксаційні роботи</a:t>
            </a:r>
            <a:endParaRPr sz="2300" dirty="0">
              <a:latin typeface="Arial"/>
              <a:cs typeface="Arial"/>
            </a:endParaRPr>
          </a:p>
        </p:txBody>
      </p:sp>
      <p:sp>
        <p:nvSpPr>
          <p:cNvPr id="7" name="object 7"/>
          <p:cNvSpPr txBox="1"/>
          <p:nvPr/>
        </p:nvSpPr>
        <p:spPr>
          <a:xfrm>
            <a:off x="578611" y="2667543"/>
            <a:ext cx="157137" cy="317500"/>
          </a:xfrm>
          <a:prstGeom prst="rect">
            <a:avLst/>
          </a:prstGeom>
        </p:spPr>
        <p:txBody>
          <a:bodyPr wrap="square" lIns="0" tIns="15557" rIns="0" bIns="0" rtlCol="0">
            <a:noAutofit/>
          </a:bodyPr>
          <a:lstStyle/>
          <a:p>
            <a:pPr marL="12700">
              <a:lnSpc>
                <a:spcPts val="2450"/>
              </a:lnSpc>
            </a:pPr>
            <a:r>
              <a:rPr sz="2300" dirty="0">
                <a:latin typeface="Arial"/>
                <a:cs typeface="Arial"/>
              </a:rPr>
              <a:t>•</a:t>
            </a:r>
            <a:endParaRPr sz="2300">
              <a:latin typeface="Arial"/>
              <a:cs typeface="Arial"/>
            </a:endParaRPr>
          </a:p>
        </p:txBody>
      </p:sp>
      <p:sp>
        <p:nvSpPr>
          <p:cNvPr id="6" name="object 6"/>
          <p:cNvSpPr txBox="1"/>
          <p:nvPr/>
        </p:nvSpPr>
        <p:spPr>
          <a:xfrm>
            <a:off x="855979" y="2667543"/>
            <a:ext cx="2140494" cy="744220"/>
          </a:xfrm>
          <a:prstGeom prst="rect">
            <a:avLst/>
          </a:prstGeom>
        </p:spPr>
        <p:txBody>
          <a:bodyPr wrap="square" lIns="0" tIns="15557" rIns="0" bIns="0" rtlCol="0">
            <a:noAutofit/>
          </a:bodyPr>
          <a:lstStyle/>
          <a:p>
            <a:pPr marL="12700">
              <a:lnSpc>
                <a:spcPts val="2450"/>
              </a:lnSpc>
            </a:pPr>
            <a:endParaRPr sz="2300" dirty="0">
              <a:latin typeface="Arial"/>
              <a:cs typeface="Arial"/>
            </a:endParaRPr>
          </a:p>
        </p:txBody>
      </p:sp>
      <p:sp>
        <p:nvSpPr>
          <p:cNvPr id="5" name="object 5"/>
          <p:cNvSpPr txBox="1"/>
          <p:nvPr/>
        </p:nvSpPr>
        <p:spPr>
          <a:xfrm>
            <a:off x="735748" y="2667543"/>
            <a:ext cx="7180097" cy="45719"/>
          </a:xfrm>
          <a:prstGeom prst="rect">
            <a:avLst/>
          </a:prstGeom>
        </p:spPr>
        <p:txBody>
          <a:bodyPr wrap="square" lIns="0" tIns="15557" rIns="0" bIns="0" rtlCol="0">
            <a:noAutofit/>
          </a:bodyPr>
          <a:lstStyle/>
          <a:p>
            <a:pPr marL="12700">
              <a:lnSpc>
                <a:spcPts val="2450"/>
              </a:lnSpc>
            </a:pPr>
            <a:r>
              <a:rPr lang="ru-RU" sz="2300" spc="141" dirty="0">
                <a:latin typeface="Arial"/>
                <a:cs typeface="Arial"/>
              </a:rPr>
              <a:t>дерев'яна дошка розмірами 620 мм х 90 мм х 18 мм</a:t>
            </a:r>
            <a:endParaRPr sz="2300" dirty="0">
              <a:latin typeface="Arial"/>
              <a:cs typeface="Arial"/>
            </a:endParaRPr>
          </a:p>
        </p:txBody>
      </p:sp>
      <p:sp>
        <p:nvSpPr>
          <p:cNvPr id="4" name="object 4"/>
          <p:cNvSpPr txBox="1"/>
          <p:nvPr/>
        </p:nvSpPr>
        <p:spPr>
          <a:xfrm>
            <a:off x="7948675" y="2667543"/>
            <a:ext cx="402710" cy="317500"/>
          </a:xfrm>
          <a:prstGeom prst="rect">
            <a:avLst/>
          </a:prstGeom>
        </p:spPr>
        <p:txBody>
          <a:bodyPr wrap="square" lIns="0" tIns="15557" rIns="0" bIns="0" rtlCol="0">
            <a:noAutofit/>
          </a:bodyPr>
          <a:lstStyle/>
          <a:p>
            <a:pPr marL="12700">
              <a:lnSpc>
                <a:spcPts val="2450"/>
              </a:lnSpc>
            </a:pPr>
            <a:endParaRPr sz="2300" dirty="0">
              <a:latin typeface="Arial"/>
              <a:cs typeface="Arial"/>
            </a:endParaRPr>
          </a:p>
        </p:txBody>
      </p:sp>
      <p:sp>
        <p:nvSpPr>
          <p:cNvPr id="3" name="object 3"/>
          <p:cNvSpPr txBox="1"/>
          <p:nvPr/>
        </p:nvSpPr>
        <p:spPr>
          <a:xfrm>
            <a:off x="578611" y="3947703"/>
            <a:ext cx="157137" cy="317500"/>
          </a:xfrm>
          <a:prstGeom prst="rect">
            <a:avLst/>
          </a:prstGeom>
        </p:spPr>
        <p:txBody>
          <a:bodyPr wrap="square" lIns="0" tIns="15557" rIns="0" bIns="0" rtlCol="0">
            <a:noAutofit/>
          </a:bodyPr>
          <a:lstStyle/>
          <a:p>
            <a:pPr marL="12700">
              <a:lnSpc>
                <a:spcPts val="2450"/>
              </a:lnSpc>
            </a:pPr>
            <a:r>
              <a:rPr sz="2300" dirty="0">
                <a:latin typeface="Arial"/>
                <a:cs typeface="Arial"/>
              </a:rPr>
              <a:t>•</a:t>
            </a:r>
            <a:endParaRPr sz="2300">
              <a:latin typeface="Arial"/>
              <a:cs typeface="Arial"/>
            </a:endParaRPr>
          </a:p>
        </p:txBody>
      </p:sp>
      <p:sp>
        <p:nvSpPr>
          <p:cNvPr id="2" name="object 2"/>
          <p:cNvSpPr txBox="1"/>
          <p:nvPr/>
        </p:nvSpPr>
        <p:spPr>
          <a:xfrm>
            <a:off x="862075" y="3947703"/>
            <a:ext cx="7056918" cy="1597659"/>
          </a:xfrm>
          <a:prstGeom prst="rect">
            <a:avLst/>
          </a:prstGeom>
        </p:spPr>
        <p:txBody>
          <a:bodyPr wrap="square" lIns="0" tIns="15557" rIns="0" bIns="0" rtlCol="0">
            <a:noAutofit/>
          </a:bodyPr>
          <a:lstStyle/>
          <a:p>
            <a:pPr marL="12700">
              <a:lnSpc>
                <a:spcPts val="2450"/>
              </a:lnSpc>
            </a:pPr>
            <a:r>
              <a:rPr lang="ru-RU" sz="2300" spc="57" dirty="0">
                <a:latin typeface="Arial"/>
                <a:cs typeface="Arial"/>
              </a:rPr>
              <a:t>на кожній стороні дошки вирізано по 8 круглих каналів (тобто 16 каналів/дошка)</a:t>
            </a:r>
          </a:p>
          <a:p>
            <a:pPr marL="12700">
              <a:lnSpc>
                <a:spcPts val="2450"/>
              </a:lnSpc>
            </a:pPr>
            <a:r>
              <a:rPr lang="ru-RU" sz="2300" spc="57" dirty="0">
                <a:latin typeface="Arial"/>
                <a:cs typeface="Arial"/>
              </a:rPr>
              <a:t>- ширина каналу 5 мм</a:t>
            </a:r>
          </a:p>
          <a:p>
            <a:pPr marL="12700">
              <a:lnSpc>
                <a:spcPts val="2450"/>
              </a:lnSpc>
            </a:pPr>
            <a:r>
              <a:rPr lang="ru-RU" sz="2300" spc="57" dirty="0">
                <a:latin typeface="Arial"/>
                <a:cs typeface="Arial"/>
              </a:rPr>
              <a:t>- глибина каналу 3 мм</a:t>
            </a:r>
            <a:endParaRPr sz="2300" dirty="0">
              <a:latin typeface="Arial"/>
              <a:cs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ject 15"/>
          <p:cNvSpPr/>
          <p:nvPr/>
        </p:nvSpPr>
        <p:spPr>
          <a:xfrm>
            <a:off x="0" y="0"/>
            <a:ext cx="12192000" cy="6858000"/>
          </a:xfrm>
          <a:prstGeom prst="rect">
            <a:avLst/>
          </a:prstGeom>
          <a:blipFill>
            <a:blip r:embed="rId2" cstate="print"/>
            <a:stretch>
              <a:fillRect/>
            </a:stretch>
          </a:blipFill>
        </p:spPr>
        <p:txBody>
          <a:bodyPr wrap="square" lIns="0" tIns="0" rIns="0" bIns="0" rtlCol="0">
            <a:noAutofit/>
          </a:bodyPr>
          <a:lstStyle/>
          <a:p>
            <a:endParaRPr/>
          </a:p>
        </p:txBody>
      </p:sp>
      <p:sp>
        <p:nvSpPr>
          <p:cNvPr id="14" name="object 14"/>
          <p:cNvSpPr txBox="1"/>
          <p:nvPr/>
        </p:nvSpPr>
        <p:spPr>
          <a:xfrm>
            <a:off x="1465580" y="325641"/>
            <a:ext cx="719201" cy="457199"/>
          </a:xfrm>
          <a:prstGeom prst="rect">
            <a:avLst/>
          </a:prstGeom>
        </p:spPr>
        <p:txBody>
          <a:bodyPr wrap="square" lIns="0" tIns="22669" rIns="0" bIns="0" rtlCol="0">
            <a:noAutofit/>
          </a:bodyPr>
          <a:lstStyle/>
          <a:p>
            <a:pPr marL="12700">
              <a:lnSpc>
                <a:spcPts val="3570"/>
              </a:lnSpc>
            </a:pPr>
            <a:r>
              <a:rPr sz="3400" b="1" spc="-35" dirty="0">
                <a:latin typeface="Times New Roman"/>
                <a:cs typeface="Times New Roman"/>
              </a:rPr>
              <a:t>3.1.</a:t>
            </a:r>
            <a:endParaRPr sz="3400" b="1" dirty="0">
              <a:latin typeface="Times New Roman"/>
              <a:cs typeface="Times New Roman"/>
            </a:endParaRPr>
          </a:p>
        </p:txBody>
      </p:sp>
      <p:sp>
        <p:nvSpPr>
          <p:cNvPr id="13" name="object 13"/>
          <p:cNvSpPr txBox="1"/>
          <p:nvPr/>
        </p:nvSpPr>
        <p:spPr>
          <a:xfrm>
            <a:off x="2255012" y="354079"/>
            <a:ext cx="5435726" cy="419099"/>
          </a:xfrm>
          <a:prstGeom prst="rect">
            <a:avLst/>
          </a:prstGeom>
        </p:spPr>
        <p:txBody>
          <a:bodyPr wrap="square" lIns="0" tIns="20764" rIns="0" bIns="0" rtlCol="0">
            <a:noAutofit/>
          </a:bodyPr>
          <a:lstStyle/>
          <a:p>
            <a:pPr marL="12700">
              <a:lnSpc>
                <a:spcPts val="3270"/>
              </a:lnSpc>
            </a:pPr>
            <a:r>
              <a:rPr lang="uk-UA" sz="3100" b="1" spc="57" dirty="0">
                <a:latin typeface="Arial"/>
                <a:cs typeface="Arial"/>
              </a:rPr>
              <a:t>Монтаж зразків кернів</a:t>
            </a:r>
            <a:endParaRPr sz="3100" b="1" dirty="0">
              <a:latin typeface="Arial"/>
              <a:cs typeface="Arial"/>
            </a:endParaRPr>
          </a:p>
        </p:txBody>
      </p:sp>
      <p:sp>
        <p:nvSpPr>
          <p:cNvPr id="12" name="object 12"/>
          <p:cNvSpPr txBox="1"/>
          <p:nvPr/>
        </p:nvSpPr>
        <p:spPr>
          <a:xfrm>
            <a:off x="93979" y="1295582"/>
            <a:ext cx="128498" cy="254000"/>
          </a:xfrm>
          <a:prstGeom prst="rect">
            <a:avLst/>
          </a:prstGeom>
        </p:spPr>
        <p:txBody>
          <a:bodyPr wrap="square" lIns="0" tIns="12319" rIns="0" bIns="0" rtlCol="0">
            <a:noAutofit/>
          </a:bodyPr>
          <a:lstStyle/>
          <a:p>
            <a:pPr marL="12700">
              <a:lnSpc>
                <a:spcPts val="1939"/>
              </a:lnSpc>
            </a:pPr>
            <a:r>
              <a:rPr sz="1800" dirty="0">
                <a:latin typeface="Arial"/>
                <a:cs typeface="Arial"/>
              </a:rPr>
              <a:t>•</a:t>
            </a:r>
            <a:endParaRPr sz="1800">
              <a:latin typeface="Arial"/>
              <a:cs typeface="Arial"/>
            </a:endParaRPr>
          </a:p>
        </p:txBody>
      </p:sp>
      <p:sp>
        <p:nvSpPr>
          <p:cNvPr id="11" name="object 11"/>
          <p:cNvSpPr txBox="1"/>
          <p:nvPr/>
        </p:nvSpPr>
        <p:spPr>
          <a:xfrm>
            <a:off x="371347" y="1295582"/>
            <a:ext cx="6628486" cy="589279"/>
          </a:xfrm>
          <a:prstGeom prst="rect">
            <a:avLst/>
          </a:prstGeom>
        </p:spPr>
        <p:txBody>
          <a:bodyPr wrap="square" lIns="0" tIns="12319" rIns="0" bIns="0" rtlCol="0">
            <a:noAutofit/>
          </a:bodyPr>
          <a:lstStyle/>
          <a:p>
            <a:pPr marL="30988">
              <a:lnSpc>
                <a:spcPts val="1939"/>
              </a:lnSpc>
            </a:pPr>
            <a:r>
              <a:rPr lang="ru-RU" sz="1800" spc="71" dirty="0">
                <a:latin typeface="Arial"/>
                <a:cs typeface="Arial"/>
              </a:rPr>
              <a:t>Кожен канал був пофарбований повільно висихаючим клеєм для дерева з серії вінілацетатних клеїв</a:t>
            </a:r>
            <a:endParaRPr sz="1800" dirty="0">
              <a:latin typeface="Arial"/>
              <a:cs typeface="Arial"/>
            </a:endParaRPr>
          </a:p>
        </p:txBody>
      </p:sp>
      <p:sp>
        <p:nvSpPr>
          <p:cNvPr id="10" name="object 10"/>
          <p:cNvSpPr txBox="1"/>
          <p:nvPr/>
        </p:nvSpPr>
        <p:spPr>
          <a:xfrm>
            <a:off x="93979" y="2301422"/>
            <a:ext cx="128498" cy="254000"/>
          </a:xfrm>
          <a:prstGeom prst="rect">
            <a:avLst/>
          </a:prstGeom>
        </p:spPr>
        <p:txBody>
          <a:bodyPr wrap="square" lIns="0" tIns="12319" rIns="0" bIns="0" rtlCol="0">
            <a:noAutofit/>
          </a:bodyPr>
          <a:lstStyle/>
          <a:p>
            <a:pPr marL="12700">
              <a:lnSpc>
                <a:spcPts val="1939"/>
              </a:lnSpc>
            </a:pPr>
            <a:r>
              <a:rPr sz="1800" dirty="0">
                <a:latin typeface="Arial"/>
                <a:cs typeface="Arial"/>
              </a:rPr>
              <a:t>•</a:t>
            </a:r>
            <a:endParaRPr sz="1800">
              <a:latin typeface="Arial"/>
              <a:cs typeface="Arial"/>
            </a:endParaRPr>
          </a:p>
        </p:txBody>
      </p:sp>
      <p:sp>
        <p:nvSpPr>
          <p:cNvPr id="9" name="object 9"/>
          <p:cNvSpPr txBox="1"/>
          <p:nvPr/>
        </p:nvSpPr>
        <p:spPr>
          <a:xfrm>
            <a:off x="368299" y="2301422"/>
            <a:ext cx="6393531" cy="592327"/>
          </a:xfrm>
          <a:prstGeom prst="rect">
            <a:avLst/>
          </a:prstGeom>
        </p:spPr>
        <p:txBody>
          <a:bodyPr wrap="square" lIns="0" tIns="12319" rIns="0" bIns="0" rtlCol="0">
            <a:noAutofit/>
          </a:bodyPr>
          <a:lstStyle/>
          <a:p>
            <a:pPr marL="12700">
              <a:lnSpc>
                <a:spcPts val="1939"/>
              </a:lnSpc>
            </a:pPr>
            <a:r>
              <a:rPr lang="ru-RU" sz="1800" spc="74" dirty="0">
                <a:latin typeface="Arial"/>
                <a:cs typeface="Arial"/>
              </a:rPr>
              <a:t>Для того, щоб переконатися, </a:t>
            </a:r>
            <a:r>
              <a:rPr lang="ru-RU" sz="1800" spc="74" dirty="0" err="1">
                <a:latin typeface="Arial"/>
                <a:cs typeface="Arial"/>
              </a:rPr>
              <a:t>що</a:t>
            </a:r>
            <a:r>
              <a:rPr lang="ru-RU" sz="1800" spc="74" dirty="0">
                <a:latin typeface="Arial"/>
                <a:cs typeface="Arial"/>
              </a:rPr>
              <a:t> </a:t>
            </a:r>
            <a:r>
              <a:rPr lang="ru-RU" sz="1800" spc="74" dirty="0" err="1">
                <a:latin typeface="Arial"/>
                <a:cs typeface="Arial"/>
              </a:rPr>
              <a:t>прирістні</a:t>
            </a:r>
            <a:r>
              <a:rPr lang="ru-RU" sz="1800" spc="74" dirty="0">
                <a:latin typeface="Arial"/>
                <a:cs typeface="Arial"/>
              </a:rPr>
              <a:t> </a:t>
            </a:r>
            <a:r>
              <a:rPr lang="ru-RU" sz="1800" spc="74" dirty="0" err="1">
                <a:latin typeface="Arial"/>
                <a:cs typeface="Arial"/>
              </a:rPr>
              <a:t>керни</a:t>
            </a:r>
            <a:r>
              <a:rPr lang="ru-RU" sz="1800" spc="74" dirty="0">
                <a:latin typeface="Arial"/>
                <a:cs typeface="Arial"/>
              </a:rPr>
              <a:t> не рухаються після монтажу, використовуються скоби</a:t>
            </a:r>
            <a:endParaRPr sz="1800" dirty="0">
              <a:latin typeface="Arial"/>
              <a:cs typeface="Arial"/>
            </a:endParaRPr>
          </a:p>
        </p:txBody>
      </p:sp>
      <p:sp>
        <p:nvSpPr>
          <p:cNvPr id="8" name="object 8"/>
          <p:cNvSpPr txBox="1"/>
          <p:nvPr/>
        </p:nvSpPr>
        <p:spPr>
          <a:xfrm>
            <a:off x="93979" y="3310310"/>
            <a:ext cx="128498" cy="254000"/>
          </a:xfrm>
          <a:prstGeom prst="rect">
            <a:avLst/>
          </a:prstGeom>
        </p:spPr>
        <p:txBody>
          <a:bodyPr wrap="square" lIns="0" tIns="12319" rIns="0" bIns="0" rtlCol="0">
            <a:noAutofit/>
          </a:bodyPr>
          <a:lstStyle/>
          <a:p>
            <a:pPr marL="12700">
              <a:lnSpc>
                <a:spcPts val="1939"/>
              </a:lnSpc>
            </a:pPr>
            <a:r>
              <a:rPr sz="1800" dirty="0">
                <a:latin typeface="Arial"/>
                <a:cs typeface="Arial"/>
              </a:rPr>
              <a:t>•</a:t>
            </a:r>
            <a:endParaRPr sz="1800">
              <a:latin typeface="Arial"/>
              <a:cs typeface="Arial"/>
            </a:endParaRPr>
          </a:p>
        </p:txBody>
      </p:sp>
      <p:sp>
        <p:nvSpPr>
          <p:cNvPr id="7" name="object 7"/>
          <p:cNvSpPr txBox="1"/>
          <p:nvPr/>
        </p:nvSpPr>
        <p:spPr>
          <a:xfrm>
            <a:off x="368299" y="3310310"/>
            <a:ext cx="6945984" cy="589279"/>
          </a:xfrm>
          <a:prstGeom prst="rect">
            <a:avLst/>
          </a:prstGeom>
        </p:spPr>
        <p:txBody>
          <a:bodyPr wrap="square" lIns="0" tIns="12319" rIns="0" bIns="0" rtlCol="0">
            <a:noAutofit/>
          </a:bodyPr>
          <a:lstStyle/>
          <a:p>
            <a:pPr marL="12700">
              <a:lnSpc>
                <a:spcPts val="1939"/>
              </a:lnSpc>
            </a:pPr>
            <a:r>
              <a:rPr lang="uk-UA" sz="1800" spc="88" dirty="0" err="1">
                <a:latin typeface="Arial"/>
                <a:cs typeface="Arial"/>
              </a:rPr>
              <a:t>Прирістні</a:t>
            </a:r>
            <a:r>
              <a:rPr lang="uk-UA" sz="1800" spc="88" dirty="0">
                <a:latin typeface="Arial"/>
                <a:cs typeface="Arial"/>
              </a:rPr>
              <a:t> керни монтувалися на одній дошці, якщо було зібрано менше 16 елементів, або на двох дошках, якщо було зібрано менше, ніж 16 елементів</a:t>
            </a:r>
            <a:endParaRPr sz="1800" dirty="0">
              <a:latin typeface="Arial"/>
              <a:cs typeface="Arial"/>
            </a:endParaRPr>
          </a:p>
        </p:txBody>
      </p:sp>
      <p:sp>
        <p:nvSpPr>
          <p:cNvPr id="6" name="object 6"/>
          <p:cNvSpPr txBox="1"/>
          <p:nvPr/>
        </p:nvSpPr>
        <p:spPr>
          <a:xfrm>
            <a:off x="93979" y="4316150"/>
            <a:ext cx="128498" cy="254000"/>
          </a:xfrm>
          <a:prstGeom prst="rect">
            <a:avLst/>
          </a:prstGeom>
        </p:spPr>
        <p:txBody>
          <a:bodyPr wrap="square" lIns="0" tIns="12319" rIns="0" bIns="0" rtlCol="0">
            <a:noAutofit/>
          </a:bodyPr>
          <a:lstStyle/>
          <a:p>
            <a:pPr marL="12700">
              <a:lnSpc>
                <a:spcPts val="1939"/>
              </a:lnSpc>
            </a:pPr>
            <a:r>
              <a:rPr sz="1800" dirty="0">
                <a:latin typeface="Arial"/>
                <a:cs typeface="Arial"/>
              </a:rPr>
              <a:t>•</a:t>
            </a:r>
            <a:endParaRPr sz="1800">
              <a:latin typeface="Arial"/>
              <a:cs typeface="Arial"/>
            </a:endParaRPr>
          </a:p>
        </p:txBody>
      </p:sp>
      <p:sp>
        <p:nvSpPr>
          <p:cNvPr id="5" name="object 5"/>
          <p:cNvSpPr txBox="1"/>
          <p:nvPr/>
        </p:nvSpPr>
        <p:spPr>
          <a:xfrm>
            <a:off x="377444" y="4316150"/>
            <a:ext cx="6775037" cy="924559"/>
          </a:xfrm>
          <a:prstGeom prst="rect">
            <a:avLst/>
          </a:prstGeom>
        </p:spPr>
        <p:txBody>
          <a:bodyPr wrap="square" lIns="0" tIns="12319" rIns="0" bIns="0" rtlCol="0">
            <a:noAutofit/>
          </a:bodyPr>
          <a:lstStyle/>
          <a:p>
            <a:pPr marL="24891">
              <a:lnSpc>
                <a:spcPts val="1939"/>
              </a:lnSpc>
            </a:pPr>
            <a:r>
              <a:rPr lang="ru-RU" sz="1800" spc="57" dirty="0" err="1">
                <a:latin typeface="Arial"/>
                <a:cs typeface="Arial"/>
              </a:rPr>
              <a:t>Якщо</a:t>
            </a:r>
            <a:r>
              <a:rPr lang="ru-RU" sz="1800" spc="57" dirty="0">
                <a:latin typeface="Arial"/>
                <a:cs typeface="Arial"/>
              </a:rPr>
              <a:t> </a:t>
            </a:r>
            <a:r>
              <a:rPr lang="ru-RU" sz="1800" spc="57" dirty="0" err="1">
                <a:latin typeface="Arial"/>
                <a:cs typeface="Arial"/>
              </a:rPr>
              <a:t>прирістний</a:t>
            </a:r>
            <a:r>
              <a:rPr lang="ru-RU" sz="1800" spc="57" dirty="0">
                <a:latin typeface="Arial"/>
                <a:cs typeface="Arial"/>
              </a:rPr>
              <a:t> керн був отриманий зламаним, частини монтувалися на дошку в порядку, що відображає природну послідовність</a:t>
            </a:r>
            <a:endParaRPr sz="1800" dirty="0">
              <a:latin typeface="Arial"/>
              <a:cs typeface="Arial"/>
            </a:endParaRPr>
          </a:p>
        </p:txBody>
      </p:sp>
      <p:sp>
        <p:nvSpPr>
          <p:cNvPr id="4" name="object 4"/>
          <p:cNvSpPr txBox="1"/>
          <p:nvPr/>
        </p:nvSpPr>
        <p:spPr>
          <a:xfrm>
            <a:off x="1230884" y="4819284"/>
            <a:ext cx="91757" cy="266700"/>
          </a:xfrm>
          <a:prstGeom prst="rect">
            <a:avLst/>
          </a:prstGeom>
        </p:spPr>
        <p:txBody>
          <a:bodyPr wrap="square" lIns="0" tIns="12954" rIns="0" bIns="0" rtlCol="0">
            <a:noAutofit/>
          </a:bodyPr>
          <a:lstStyle/>
          <a:p>
            <a:pPr marL="12700">
              <a:lnSpc>
                <a:spcPts val="2039"/>
              </a:lnSpc>
            </a:pPr>
            <a:r>
              <a:rPr sz="1900" spc="-237" dirty="0">
                <a:solidFill>
                  <a:srgbClr val="111111"/>
                </a:solidFill>
                <a:latin typeface="Times New Roman"/>
                <a:cs typeface="Times New Roman"/>
              </a:rPr>
              <a:t>.</a:t>
            </a:r>
            <a:endParaRPr sz="1900">
              <a:latin typeface="Times New Roman"/>
              <a:cs typeface="Times New Roman"/>
            </a:endParaRPr>
          </a:p>
        </p:txBody>
      </p:sp>
      <p:sp>
        <p:nvSpPr>
          <p:cNvPr id="3" name="object 3"/>
          <p:cNvSpPr txBox="1"/>
          <p:nvPr/>
        </p:nvSpPr>
        <p:spPr>
          <a:xfrm>
            <a:off x="93980" y="5657270"/>
            <a:ext cx="128498" cy="254000"/>
          </a:xfrm>
          <a:prstGeom prst="rect">
            <a:avLst/>
          </a:prstGeom>
        </p:spPr>
        <p:txBody>
          <a:bodyPr wrap="square" lIns="0" tIns="12319" rIns="0" bIns="0" rtlCol="0">
            <a:noAutofit/>
          </a:bodyPr>
          <a:lstStyle/>
          <a:p>
            <a:pPr marL="12700">
              <a:lnSpc>
                <a:spcPts val="1939"/>
              </a:lnSpc>
            </a:pPr>
            <a:r>
              <a:rPr sz="1800" dirty="0">
                <a:latin typeface="Arial"/>
                <a:cs typeface="Arial"/>
              </a:rPr>
              <a:t>•</a:t>
            </a:r>
            <a:endParaRPr sz="1800">
              <a:latin typeface="Arial"/>
              <a:cs typeface="Arial"/>
            </a:endParaRPr>
          </a:p>
        </p:txBody>
      </p:sp>
      <p:sp>
        <p:nvSpPr>
          <p:cNvPr id="2" name="object 2"/>
          <p:cNvSpPr txBox="1"/>
          <p:nvPr/>
        </p:nvSpPr>
        <p:spPr>
          <a:xfrm>
            <a:off x="371348" y="5657270"/>
            <a:ext cx="6863969" cy="254000"/>
          </a:xfrm>
          <a:prstGeom prst="rect">
            <a:avLst/>
          </a:prstGeom>
        </p:spPr>
        <p:txBody>
          <a:bodyPr wrap="square" lIns="0" tIns="12319" rIns="0" bIns="0" rtlCol="0">
            <a:noAutofit/>
          </a:bodyPr>
          <a:lstStyle/>
          <a:p>
            <a:pPr marL="12700">
              <a:lnSpc>
                <a:spcPts val="1939"/>
              </a:lnSpc>
            </a:pPr>
            <a:r>
              <a:rPr lang="ru-RU" sz="1800" spc="57" dirty="0">
                <a:latin typeface="Arial"/>
                <a:cs typeface="Arial"/>
              </a:rPr>
              <a:t>Після монтажу клей залишали сохнути щонайменше на дві доби</a:t>
            </a:r>
            <a:endParaRPr sz="1800" dirty="0">
              <a:latin typeface="Arial"/>
              <a:cs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p:nvPr/>
        </p:nvSpPr>
        <p:spPr>
          <a:xfrm>
            <a:off x="0" y="76200"/>
            <a:ext cx="12192000" cy="6858000"/>
          </a:xfrm>
          <a:prstGeom prst="rect">
            <a:avLst/>
          </a:prstGeom>
          <a:blipFill>
            <a:blip r:embed="rId2" cstate="print"/>
            <a:stretch>
              <a:fillRect/>
            </a:stretch>
          </a:blipFill>
        </p:spPr>
        <p:txBody>
          <a:bodyPr wrap="square" lIns="0" tIns="0" rIns="0" bIns="0" rtlCol="0">
            <a:noAutofit/>
          </a:bodyPr>
          <a:lstStyle/>
          <a:p>
            <a:endParaRPr/>
          </a:p>
        </p:txBody>
      </p:sp>
      <p:sp>
        <p:nvSpPr>
          <p:cNvPr id="6" name="object 6"/>
          <p:cNvSpPr txBox="1"/>
          <p:nvPr/>
        </p:nvSpPr>
        <p:spPr>
          <a:xfrm>
            <a:off x="2069083" y="423176"/>
            <a:ext cx="7074917" cy="491223"/>
          </a:xfrm>
          <a:prstGeom prst="rect">
            <a:avLst/>
          </a:prstGeom>
        </p:spPr>
        <p:txBody>
          <a:bodyPr wrap="square" lIns="0" tIns="22669" rIns="0" bIns="0" rtlCol="0">
            <a:noAutofit/>
          </a:bodyPr>
          <a:lstStyle/>
          <a:p>
            <a:pPr marL="12700">
              <a:lnSpc>
                <a:spcPts val="3570"/>
              </a:lnSpc>
            </a:pPr>
            <a:r>
              <a:rPr sz="3400" b="1" spc="14" dirty="0">
                <a:latin typeface="Times New Roman"/>
                <a:cs typeface="Times New Roman"/>
              </a:rPr>
              <a:t>3.2 </a:t>
            </a:r>
            <a:r>
              <a:rPr lang="uk-UA" sz="3000" b="1" spc="59" dirty="0">
                <a:latin typeface="Arial"/>
                <a:cs typeface="Arial"/>
              </a:rPr>
              <a:t>Шліфування кернів</a:t>
            </a:r>
            <a:endParaRPr sz="3000" b="1" dirty="0">
              <a:latin typeface="Arial"/>
              <a:cs typeface="Arial"/>
            </a:endParaRPr>
          </a:p>
        </p:txBody>
      </p:sp>
      <p:sp>
        <p:nvSpPr>
          <p:cNvPr id="5" name="object 5"/>
          <p:cNvSpPr txBox="1"/>
          <p:nvPr/>
        </p:nvSpPr>
        <p:spPr>
          <a:xfrm>
            <a:off x="761491" y="1316132"/>
            <a:ext cx="159664" cy="330200"/>
          </a:xfrm>
          <a:prstGeom prst="rect">
            <a:avLst/>
          </a:prstGeom>
        </p:spPr>
        <p:txBody>
          <a:bodyPr wrap="square" lIns="0" tIns="16224" rIns="0" bIns="0" rtlCol="0">
            <a:noAutofit/>
          </a:bodyPr>
          <a:lstStyle/>
          <a:p>
            <a:pPr marL="12700">
              <a:lnSpc>
                <a:spcPts val="2555"/>
              </a:lnSpc>
            </a:pPr>
            <a:r>
              <a:rPr sz="2400" spc="-142" dirty="0">
                <a:latin typeface="Arial"/>
                <a:cs typeface="Arial"/>
              </a:rPr>
              <a:t>•</a:t>
            </a:r>
            <a:endParaRPr sz="2400">
              <a:latin typeface="Arial"/>
              <a:cs typeface="Arial"/>
            </a:endParaRPr>
          </a:p>
        </p:txBody>
      </p:sp>
      <p:sp>
        <p:nvSpPr>
          <p:cNvPr id="4" name="object 4"/>
          <p:cNvSpPr txBox="1"/>
          <p:nvPr/>
        </p:nvSpPr>
        <p:spPr>
          <a:xfrm>
            <a:off x="1230883" y="1316132"/>
            <a:ext cx="5917183" cy="330200"/>
          </a:xfrm>
          <a:prstGeom prst="rect">
            <a:avLst/>
          </a:prstGeom>
        </p:spPr>
        <p:txBody>
          <a:bodyPr wrap="square" lIns="0" tIns="16224" rIns="0" bIns="0" rtlCol="0">
            <a:noAutofit/>
          </a:bodyPr>
          <a:lstStyle/>
          <a:p>
            <a:pPr marL="12700">
              <a:lnSpc>
                <a:spcPts val="2555"/>
              </a:lnSpc>
            </a:pPr>
            <a:r>
              <a:rPr lang="uk-UA" sz="2400" spc="58" dirty="0">
                <a:latin typeface="Arial"/>
                <a:cs typeface="Arial"/>
              </a:rPr>
              <a:t>Посилення відмінностей між кільцями</a:t>
            </a:r>
            <a:endParaRPr sz="2400" dirty="0">
              <a:latin typeface="Arial"/>
              <a:cs typeface="Arial"/>
            </a:endParaRPr>
          </a:p>
        </p:txBody>
      </p:sp>
      <p:sp>
        <p:nvSpPr>
          <p:cNvPr id="3" name="object 3"/>
          <p:cNvSpPr txBox="1"/>
          <p:nvPr/>
        </p:nvSpPr>
        <p:spPr>
          <a:xfrm>
            <a:off x="773682" y="2166524"/>
            <a:ext cx="9665717" cy="391500"/>
          </a:xfrm>
          <a:prstGeom prst="rect">
            <a:avLst/>
          </a:prstGeom>
        </p:spPr>
        <p:txBody>
          <a:bodyPr wrap="square" lIns="0" tIns="16224" rIns="0" bIns="0" rtlCol="0">
            <a:noAutofit/>
          </a:bodyPr>
          <a:lstStyle/>
          <a:p>
            <a:pPr marL="12700">
              <a:lnSpc>
                <a:spcPts val="2555"/>
              </a:lnSpc>
            </a:pPr>
            <a:r>
              <a:rPr lang="ru-RU" sz="2400" spc="66" dirty="0">
                <a:latin typeface="Arial"/>
                <a:cs typeface="Arial"/>
              </a:rPr>
              <a:t>Підготовка до шліфування - видалення використаних скоб</a:t>
            </a:r>
            <a:endParaRPr sz="2400" dirty="0">
              <a:latin typeface="Arial"/>
              <a:cs typeface="Arial"/>
            </a:endParaRPr>
          </a:p>
        </p:txBody>
      </p:sp>
      <p:sp>
        <p:nvSpPr>
          <p:cNvPr id="2" name="object 2"/>
          <p:cNvSpPr txBox="1"/>
          <p:nvPr/>
        </p:nvSpPr>
        <p:spPr>
          <a:xfrm>
            <a:off x="9768332" y="2558024"/>
            <a:ext cx="1275474" cy="190500"/>
          </a:xfrm>
          <a:prstGeom prst="rect">
            <a:avLst/>
          </a:prstGeom>
        </p:spPr>
        <p:txBody>
          <a:bodyPr wrap="square" lIns="0" tIns="9048" rIns="0" bIns="0" rtlCol="0">
            <a:noAutofit/>
          </a:bodyPr>
          <a:lstStyle/>
          <a:p>
            <a:pPr marL="12700">
              <a:lnSpc>
                <a:spcPts val="1425"/>
              </a:lnSpc>
            </a:pPr>
            <a:r>
              <a:rPr sz="500" spc="377" dirty="0">
                <a:solidFill>
                  <a:srgbClr val="8C7562"/>
                </a:solidFill>
                <a:latin typeface="Arial"/>
                <a:cs typeface="Arial"/>
              </a:rPr>
              <a:t>a</a:t>
            </a:r>
            <a:r>
              <a:rPr sz="500" spc="187" dirty="0">
                <a:solidFill>
                  <a:srgbClr val="8C7562"/>
                </a:solidFill>
                <a:latin typeface="Arial"/>
                <a:cs typeface="Arial"/>
              </a:rPr>
              <a:t>  </a:t>
            </a:r>
            <a:r>
              <a:rPr sz="500" spc="448" dirty="0">
                <a:solidFill>
                  <a:srgbClr val="8C7562"/>
                </a:solidFill>
                <a:latin typeface="Arial"/>
                <a:cs typeface="Arial"/>
              </a:rPr>
              <a:t> </a:t>
            </a:r>
            <a:r>
              <a:rPr sz="800" spc="1243" dirty="0">
                <a:solidFill>
                  <a:srgbClr val="8C7562"/>
                </a:solidFill>
                <a:latin typeface="Times New Roman"/>
                <a:cs typeface="Times New Roman"/>
              </a:rPr>
              <a:t>a</a:t>
            </a:r>
            <a:r>
              <a:rPr sz="800" spc="1080" dirty="0">
                <a:solidFill>
                  <a:srgbClr val="8C7562"/>
                </a:solidFill>
                <a:latin typeface="Times New Roman"/>
                <a:cs typeface="Times New Roman"/>
              </a:rPr>
              <a:t>s</a:t>
            </a:r>
            <a:r>
              <a:rPr sz="800" spc="1511" dirty="0">
                <a:solidFill>
                  <a:srgbClr val="8C7562"/>
                </a:solidFill>
                <a:latin typeface="Times New Roman"/>
                <a:cs typeface="Times New Roman"/>
              </a:rPr>
              <a:t>p</a:t>
            </a:r>
            <a:r>
              <a:rPr sz="800" spc="844" dirty="0">
                <a:solidFill>
                  <a:srgbClr val="8C7562"/>
                </a:solidFill>
                <a:latin typeface="Times New Roman"/>
                <a:cs typeface="Times New Roman"/>
              </a:rPr>
              <a:t> </a:t>
            </a:r>
            <a:r>
              <a:rPr sz="1300" spc="1006" dirty="0">
                <a:solidFill>
                  <a:srgbClr val="8C7562"/>
                </a:solidFill>
                <a:latin typeface="Times New Roman"/>
                <a:cs typeface="Times New Roman"/>
              </a:rPr>
              <a:t>L</a:t>
            </a:r>
            <a:endParaRPr sz="1300">
              <a:latin typeface="Times New Roman"/>
              <a:cs typeface="Times New Roman"/>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0" y="0"/>
            <a:ext cx="12192000" cy="6858000"/>
          </a:xfrm>
          <a:prstGeom prst="rect">
            <a:avLst/>
          </a:prstGeom>
          <a:blipFill>
            <a:blip r:embed="rId2" cstate="print"/>
            <a:stretch>
              <a:fillRect/>
            </a:stretch>
          </a:blipFill>
        </p:spPr>
        <p:txBody>
          <a:bodyPr wrap="square" lIns="0" tIns="0" rIns="0" bIns="0" rtlCol="0">
            <a:noAutofit/>
          </a:bodyPr>
          <a:lstStyle/>
          <a:p>
            <a:endParaRPr/>
          </a:p>
        </p:txBody>
      </p:sp>
      <p:sp>
        <p:nvSpPr>
          <p:cNvPr id="4" name="object 4"/>
          <p:cNvSpPr txBox="1"/>
          <p:nvPr/>
        </p:nvSpPr>
        <p:spPr>
          <a:xfrm>
            <a:off x="447548" y="631447"/>
            <a:ext cx="11108746" cy="2842553"/>
          </a:xfrm>
          <a:prstGeom prst="rect">
            <a:avLst/>
          </a:prstGeom>
        </p:spPr>
        <p:txBody>
          <a:bodyPr wrap="square" lIns="0" tIns="20764" rIns="0" bIns="0" rtlCol="0">
            <a:noAutofit/>
          </a:bodyPr>
          <a:lstStyle/>
          <a:p>
            <a:pPr marL="1972563" marR="33301">
              <a:lnSpc>
                <a:spcPts val="3270"/>
              </a:lnSpc>
            </a:pPr>
            <a:r>
              <a:rPr sz="3100" b="1" spc="53" dirty="0">
                <a:latin typeface="Arial"/>
                <a:cs typeface="Arial"/>
              </a:rPr>
              <a:t>3.2 </a:t>
            </a:r>
            <a:r>
              <a:rPr lang="uk-UA" sz="3000" b="1" spc="59" dirty="0">
                <a:latin typeface="Arial"/>
                <a:cs typeface="Arial"/>
              </a:rPr>
              <a:t>Шліфування кернів</a:t>
            </a:r>
            <a:endParaRPr sz="3000" b="1" dirty="0">
              <a:latin typeface="Arial"/>
              <a:cs typeface="Arial"/>
            </a:endParaRPr>
          </a:p>
          <a:p>
            <a:pPr marL="27939" marR="33301">
              <a:lnSpc>
                <a:spcPct val="95825"/>
              </a:lnSpc>
              <a:spcBef>
                <a:spcPts val="2057"/>
              </a:spcBef>
            </a:pPr>
            <a:r>
              <a:rPr lang="uk-UA" sz="2100" spc="14" dirty="0">
                <a:latin typeface="Arial"/>
                <a:cs typeface="Arial"/>
              </a:rPr>
              <a:t>Використання шліфувальної машини</a:t>
            </a:r>
            <a:endParaRPr sz="2100" dirty="0">
              <a:latin typeface="Arial"/>
              <a:cs typeface="Arial"/>
            </a:endParaRPr>
          </a:p>
          <a:p>
            <a:pPr marL="15747" indent="-3047">
              <a:lnSpc>
                <a:spcPts val="2414"/>
              </a:lnSpc>
              <a:spcBef>
                <a:spcPts val="489"/>
              </a:spcBef>
            </a:pPr>
            <a:r>
              <a:rPr lang="uk-UA" sz="2100" spc="233" dirty="0">
                <a:latin typeface="Arial"/>
                <a:cs typeface="Arial"/>
              </a:rPr>
              <a:t>три етапи: грубе шліфування з зернистістю 80, тонке шліфування з зернистістю 240 і надтонке шліфування з зернистістю 400 </a:t>
            </a:r>
          </a:p>
          <a:p>
            <a:pPr marL="15747" indent="-3047">
              <a:lnSpc>
                <a:spcPts val="2414"/>
              </a:lnSpc>
              <a:spcBef>
                <a:spcPts val="489"/>
              </a:spcBef>
            </a:pPr>
            <a:r>
              <a:rPr lang="uk-UA" sz="2100" spc="32" dirty="0">
                <a:latin typeface="Arial"/>
                <a:cs typeface="Arial"/>
              </a:rPr>
              <a:t>грубе шліфування припиняється, коли шліфувальний папір досягає опорної дерев'яної дошки </a:t>
            </a:r>
          </a:p>
          <a:p>
            <a:pPr marL="15747" indent="-3047">
              <a:lnSpc>
                <a:spcPts val="2414"/>
              </a:lnSpc>
              <a:spcBef>
                <a:spcPts val="489"/>
              </a:spcBef>
            </a:pPr>
            <a:r>
              <a:rPr lang="uk-UA" sz="2100" spc="45" dirty="0">
                <a:latin typeface="Arial"/>
                <a:cs typeface="Arial"/>
              </a:rPr>
              <a:t>тонке шліфування готує серцевину до надтонкого шліфування, яке розкриває клітинну анатомічну структуру рівня деталі</a:t>
            </a:r>
            <a:endParaRPr sz="2100" dirty="0">
              <a:latin typeface="Arial"/>
              <a:cs typeface="Arial"/>
            </a:endParaRPr>
          </a:p>
        </p:txBody>
      </p:sp>
      <p:sp>
        <p:nvSpPr>
          <p:cNvPr id="3" name="object 3"/>
          <p:cNvSpPr txBox="1"/>
          <p:nvPr/>
        </p:nvSpPr>
        <p:spPr>
          <a:xfrm>
            <a:off x="173228" y="1350053"/>
            <a:ext cx="139147" cy="660908"/>
          </a:xfrm>
          <a:prstGeom prst="rect">
            <a:avLst/>
          </a:prstGeom>
        </p:spPr>
        <p:txBody>
          <a:bodyPr wrap="square" lIns="0" tIns="14255" rIns="0" bIns="0" rtlCol="0">
            <a:noAutofit/>
          </a:bodyPr>
          <a:lstStyle/>
          <a:p>
            <a:pPr marL="12700" marR="0">
              <a:lnSpc>
                <a:spcPts val="2245"/>
              </a:lnSpc>
            </a:pPr>
            <a:r>
              <a:rPr sz="2100" spc="-154" dirty="0">
                <a:latin typeface="Arial"/>
                <a:cs typeface="Arial"/>
              </a:rPr>
              <a:t>•</a:t>
            </a:r>
            <a:endParaRPr sz="2100">
              <a:latin typeface="Arial"/>
              <a:cs typeface="Arial"/>
            </a:endParaRPr>
          </a:p>
          <a:p>
            <a:pPr marL="12700">
              <a:lnSpc>
                <a:spcPct val="95825"/>
              </a:lnSpc>
              <a:spcBef>
                <a:spcPts val="377"/>
              </a:spcBef>
            </a:pPr>
            <a:r>
              <a:rPr sz="2100" spc="-154" dirty="0">
                <a:latin typeface="Arial"/>
                <a:cs typeface="Arial"/>
              </a:rPr>
              <a:t>•</a:t>
            </a:r>
            <a:endParaRPr sz="2100">
              <a:latin typeface="Arial"/>
              <a:cs typeface="Arial"/>
            </a:endParaRPr>
          </a:p>
        </p:txBody>
      </p:sp>
      <p:sp>
        <p:nvSpPr>
          <p:cNvPr id="2" name="object 2"/>
          <p:cNvSpPr txBox="1"/>
          <p:nvPr/>
        </p:nvSpPr>
        <p:spPr>
          <a:xfrm>
            <a:off x="173228" y="2450381"/>
            <a:ext cx="139147" cy="657860"/>
          </a:xfrm>
          <a:prstGeom prst="rect">
            <a:avLst/>
          </a:prstGeom>
        </p:spPr>
        <p:txBody>
          <a:bodyPr wrap="square" lIns="0" tIns="14255" rIns="0" bIns="0" rtlCol="0">
            <a:noAutofit/>
          </a:bodyPr>
          <a:lstStyle/>
          <a:p>
            <a:pPr marL="12700">
              <a:lnSpc>
                <a:spcPts val="2245"/>
              </a:lnSpc>
            </a:pPr>
            <a:r>
              <a:rPr sz="2100" spc="-154" dirty="0">
                <a:latin typeface="Arial"/>
                <a:cs typeface="Arial"/>
              </a:rPr>
              <a:t>•</a:t>
            </a:r>
            <a:endParaRPr lang="uk-UA" sz="2100" spc="-154" dirty="0">
              <a:latin typeface="Arial"/>
              <a:cs typeface="Arial"/>
            </a:endParaRPr>
          </a:p>
          <a:p>
            <a:pPr marL="12700">
              <a:lnSpc>
                <a:spcPts val="2245"/>
              </a:lnSpc>
            </a:pPr>
            <a:endParaRPr sz="2100" dirty="0">
              <a:latin typeface="Arial"/>
              <a:cs typeface="Arial"/>
            </a:endParaRPr>
          </a:p>
          <a:p>
            <a:pPr marL="12700">
              <a:lnSpc>
                <a:spcPct val="95825"/>
              </a:lnSpc>
              <a:spcBef>
                <a:spcPts val="352"/>
              </a:spcBef>
            </a:pPr>
            <a:r>
              <a:rPr sz="2100" spc="-154" dirty="0">
                <a:latin typeface="Arial"/>
                <a:cs typeface="Arial"/>
              </a:rPr>
              <a:t>•</a:t>
            </a:r>
            <a:endParaRPr sz="2100" dirty="0">
              <a:latin typeface="Arial"/>
              <a:cs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0" y="0"/>
            <a:ext cx="12192000" cy="6858000"/>
          </a:xfrm>
          <a:prstGeom prst="rect">
            <a:avLst/>
          </a:prstGeom>
          <a:blipFill>
            <a:blip r:embed="rId2" cstate="print"/>
            <a:stretch>
              <a:fillRect/>
            </a:stretch>
          </a:blipFill>
        </p:spPr>
        <p:txBody>
          <a:bodyPr wrap="square" lIns="0" tIns="0" rIns="0" bIns="0" rtlCol="0">
            <a:noAutofit/>
          </a:bodyPr>
          <a:lstStyle/>
          <a:p>
            <a:endParaRPr/>
          </a:p>
        </p:txBody>
      </p:sp>
      <p:sp>
        <p:nvSpPr>
          <p:cNvPr id="3" name="object 3"/>
          <p:cNvSpPr txBox="1"/>
          <p:nvPr/>
        </p:nvSpPr>
        <p:spPr>
          <a:xfrm>
            <a:off x="2514600" y="457200"/>
            <a:ext cx="6952996" cy="579615"/>
          </a:xfrm>
          <a:prstGeom prst="rect">
            <a:avLst/>
          </a:prstGeom>
        </p:spPr>
        <p:txBody>
          <a:bodyPr wrap="square" lIns="0" tIns="22669" rIns="0" bIns="0" rtlCol="0">
            <a:noAutofit/>
          </a:bodyPr>
          <a:lstStyle/>
          <a:p>
            <a:pPr marL="12700">
              <a:lnSpc>
                <a:spcPts val="3570"/>
              </a:lnSpc>
            </a:pPr>
            <a:r>
              <a:rPr sz="3400" b="1" spc="14" dirty="0">
                <a:latin typeface="Times New Roman"/>
                <a:cs typeface="Times New Roman"/>
              </a:rPr>
              <a:t>3.2 </a:t>
            </a:r>
            <a:r>
              <a:rPr lang="uk-UA" sz="3000" b="1" spc="59" dirty="0">
                <a:latin typeface="Arial"/>
                <a:cs typeface="Arial"/>
              </a:rPr>
              <a:t>Шліфування зразків серцевин</a:t>
            </a:r>
            <a:endParaRPr sz="3000" b="1" dirty="0">
              <a:latin typeface="Arial"/>
              <a:cs typeface="Arial"/>
            </a:endParaRPr>
          </a:p>
        </p:txBody>
      </p:sp>
      <p:sp>
        <p:nvSpPr>
          <p:cNvPr id="2" name="object 2"/>
          <p:cNvSpPr txBox="1"/>
          <p:nvPr/>
        </p:nvSpPr>
        <p:spPr>
          <a:xfrm>
            <a:off x="304292" y="1870868"/>
            <a:ext cx="6763400" cy="756920"/>
          </a:xfrm>
          <a:prstGeom prst="rect">
            <a:avLst/>
          </a:prstGeom>
        </p:spPr>
        <p:txBody>
          <a:bodyPr wrap="square" lIns="0" tIns="16224" rIns="0" bIns="0" rtlCol="0">
            <a:noAutofit/>
          </a:bodyPr>
          <a:lstStyle/>
          <a:p>
            <a:pPr marL="12700" marR="45720">
              <a:lnSpc>
                <a:spcPts val="2555"/>
              </a:lnSpc>
            </a:pPr>
            <a:r>
              <a:rPr lang="ru-RU" sz="2400" spc="66" dirty="0">
                <a:latin typeface="Arial"/>
                <a:cs typeface="Arial"/>
              </a:rPr>
              <a:t>Після остаточного шліфування дерев'яну </a:t>
            </a:r>
            <a:r>
              <a:rPr lang="ru-RU" sz="2400" spc="66" dirty="0" err="1">
                <a:latin typeface="Arial"/>
                <a:cs typeface="Arial"/>
              </a:rPr>
              <a:t>дошку</a:t>
            </a:r>
            <a:r>
              <a:rPr lang="ru-RU" sz="2400" spc="66" dirty="0">
                <a:latin typeface="Arial"/>
                <a:cs typeface="Arial"/>
              </a:rPr>
              <a:t> очищали продувкою повітрям з повітряного компресора</a:t>
            </a:r>
            <a:endParaRPr sz="2400" dirty="0">
              <a:latin typeface="Arial"/>
              <a:cs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object 31"/>
          <p:cNvSpPr/>
          <p:nvPr/>
        </p:nvSpPr>
        <p:spPr>
          <a:xfrm>
            <a:off x="0" y="0"/>
            <a:ext cx="12192000" cy="6858000"/>
          </a:xfrm>
          <a:prstGeom prst="rect">
            <a:avLst/>
          </a:prstGeom>
          <a:blipFill>
            <a:blip r:embed="rId2" cstate="print"/>
            <a:stretch>
              <a:fillRect/>
            </a:stretch>
          </a:blipFill>
        </p:spPr>
        <p:txBody>
          <a:bodyPr wrap="square" lIns="0" tIns="0" rIns="0" bIns="0" rtlCol="0">
            <a:noAutofit/>
          </a:bodyPr>
          <a:lstStyle/>
          <a:p>
            <a:endParaRPr/>
          </a:p>
        </p:txBody>
      </p:sp>
      <p:sp>
        <p:nvSpPr>
          <p:cNvPr id="30" name="object 30"/>
          <p:cNvSpPr txBox="1"/>
          <p:nvPr/>
        </p:nvSpPr>
        <p:spPr>
          <a:xfrm>
            <a:off x="2962146" y="322452"/>
            <a:ext cx="6334253" cy="424573"/>
          </a:xfrm>
          <a:prstGeom prst="rect">
            <a:avLst/>
          </a:prstGeom>
        </p:spPr>
        <p:txBody>
          <a:bodyPr wrap="square" lIns="0" tIns="21399" rIns="0" bIns="0" rtlCol="0">
            <a:noAutofit/>
          </a:bodyPr>
          <a:lstStyle/>
          <a:p>
            <a:pPr marL="12700">
              <a:lnSpc>
                <a:spcPts val="3370"/>
              </a:lnSpc>
            </a:pPr>
            <a:r>
              <a:rPr lang="uk-UA" sz="3200" b="1" spc="32" dirty="0">
                <a:latin typeface="Arial"/>
                <a:cs typeface="Arial"/>
              </a:rPr>
              <a:t>Вимірювання ширини кільця</a:t>
            </a:r>
            <a:endParaRPr sz="3200" b="1" dirty="0">
              <a:latin typeface="Arial"/>
              <a:cs typeface="Arial"/>
            </a:endParaRPr>
          </a:p>
        </p:txBody>
      </p:sp>
      <p:sp>
        <p:nvSpPr>
          <p:cNvPr id="29" name="object 29"/>
          <p:cNvSpPr txBox="1"/>
          <p:nvPr/>
        </p:nvSpPr>
        <p:spPr>
          <a:xfrm>
            <a:off x="2169668" y="353325"/>
            <a:ext cx="708834" cy="393700"/>
          </a:xfrm>
          <a:prstGeom prst="rect">
            <a:avLst/>
          </a:prstGeom>
        </p:spPr>
        <p:txBody>
          <a:bodyPr wrap="square" lIns="0" tIns="19462" rIns="0" bIns="0" rtlCol="0">
            <a:noAutofit/>
          </a:bodyPr>
          <a:lstStyle/>
          <a:p>
            <a:pPr marL="12700">
              <a:lnSpc>
                <a:spcPts val="3065"/>
              </a:lnSpc>
            </a:pPr>
            <a:r>
              <a:rPr sz="2900" b="1" spc="28" dirty="0">
                <a:latin typeface="Arial"/>
                <a:cs typeface="Arial"/>
              </a:rPr>
              <a:t>3.3.</a:t>
            </a:r>
            <a:endParaRPr sz="2900">
              <a:latin typeface="Arial"/>
              <a:cs typeface="Arial"/>
            </a:endParaRPr>
          </a:p>
        </p:txBody>
      </p:sp>
      <p:sp>
        <p:nvSpPr>
          <p:cNvPr id="28" name="object 28"/>
          <p:cNvSpPr txBox="1"/>
          <p:nvPr/>
        </p:nvSpPr>
        <p:spPr>
          <a:xfrm>
            <a:off x="374396" y="983468"/>
            <a:ext cx="161607" cy="355600"/>
          </a:xfrm>
          <a:prstGeom prst="rect">
            <a:avLst/>
          </a:prstGeom>
        </p:spPr>
        <p:txBody>
          <a:bodyPr wrap="square" lIns="0" tIns="17494" rIns="0" bIns="0" rtlCol="0">
            <a:noAutofit/>
          </a:bodyPr>
          <a:lstStyle/>
          <a:p>
            <a:pPr marL="12700">
              <a:lnSpc>
                <a:spcPts val="2755"/>
              </a:lnSpc>
            </a:pPr>
            <a:r>
              <a:rPr sz="2600" b="1" spc="-227" dirty="0">
                <a:latin typeface="Times New Roman"/>
                <a:cs typeface="Times New Roman"/>
              </a:rPr>
              <a:t>•</a:t>
            </a:r>
            <a:endParaRPr sz="2600">
              <a:latin typeface="Times New Roman"/>
              <a:cs typeface="Times New Roman"/>
            </a:endParaRPr>
          </a:p>
        </p:txBody>
      </p:sp>
      <p:sp>
        <p:nvSpPr>
          <p:cNvPr id="27" name="object 27"/>
          <p:cNvSpPr txBox="1"/>
          <p:nvPr/>
        </p:nvSpPr>
        <p:spPr>
          <a:xfrm>
            <a:off x="816356" y="983468"/>
            <a:ext cx="10766044" cy="393700"/>
          </a:xfrm>
          <a:prstGeom prst="rect">
            <a:avLst/>
          </a:prstGeom>
        </p:spPr>
        <p:txBody>
          <a:bodyPr wrap="square" lIns="0" tIns="17494" rIns="0" bIns="0" rtlCol="0">
            <a:noAutofit/>
          </a:bodyPr>
          <a:lstStyle/>
          <a:p>
            <a:pPr marL="12700">
              <a:lnSpc>
                <a:spcPts val="2755"/>
              </a:lnSpc>
            </a:pPr>
            <a:r>
              <a:rPr lang="uk-UA" sz="2600" b="1" spc="-29" dirty="0">
                <a:latin typeface="Times New Roman"/>
                <a:cs typeface="Times New Roman"/>
              </a:rPr>
              <a:t>Графічна процедура </a:t>
            </a:r>
            <a:r>
              <a:rPr sz="2500" b="1" spc="-80" dirty="0">
                <a:latin typeface="Arial"/>
                <a:cs typeface="Arial"/>
              </a:rPr>
              <a:t>(Lebourgeois and Merian, </a:t>
            </a:r>
            <a:r>
              <a:rPr sz="2600" b="1" spc="-29" dirty="0">
                <a:latin typeface="Times New Roman"/>
                <a:cs typeface="Times New Roman"/>
              </a:rPr>
              <a:t>2012)</a:t>
            </a:r>
            <a:r>
              <a:rPr lang="uk-UA" sz="2600" b="1" spc="-29" dirty="0">
                <a:latin typeface="Times New Roman"/>
                <a:cs typeface="Times New Roman"/>
              </a:rPr>
              <a:t> базується на скануванні </a:t>
            </a:r>
            <a:r>
              <a:rPr lang="uk-UA" sz="2600" b="1" spc="-29" dirty="0" err="1">
                <a:latin typeface="Times New Roman"/>
                <a:cs typeface="Times New Roman"/>
              </a:rPr>
              <a:t>прирістних</a:t>
            </a:r>
            <a:r>
              <a:rPr lang="uk-UA" sz="2600" b="1" spc="-29" dirty="0">
                <a:latin typeface="Times New Roman"/>
                <a:cs typeface="Times New Roman"/>
              </a:rPr>
              <a:t> кернів сканером високого розширення</a:t>
            </a:r>
            <a:endParaRPr sz="2500" dirty="0">
              <a:latin typeface="Arial"/>
              <a:cs typeface="Arial"/>
            </a:endParaRPr>
          </a:p>
        </p:txBody>
      </p:sp>
      <p:sp>
        <p:nvSpPr>
          <p:cNvPr id="26" name="object 26"/>
          <p:cNvSpPr txBox="1"/>
          <p:nvPr/>
        </p:nvSpPr>
        <p:spPr>
          <a:xfrm>
            <a:off x="10265155" y="991897"/>
            <a:ext cx="644429" cy="342900"/>
          </a:xfrm>
          <a:prstGeom prst="rect">
            <a:avLst/>
          </a:prstGeom>
        </p:spPr>
        <p:txBody>
          <a:bodyPr wrap="square" lIns="0" tIns="16859" rIns="0" bIns="0" rtlCol="0">
            <a:noAutofit/>
          </a:bodyPr>
          <a:lstStyle/>
          <a:p>
            <a:pPr marL="12700">
              <a:lnSpc>
                <a:spcPts val="2655"/>
              </a:lnSpc>
            </a:pPr>
            <a:endParaRPr sz="2500" dirty="0">
              <a:latin typeface="Arial"/>
              <a:cs typeface="Arial"/>
            </a:endParaRPr>
          </a:p>
        </p:txBody>
      </p:sp>
      <p:sp>
        <p:nvSpPr>
          <p:cNvPr id="25" name="object 25"/>
          <p:cNvSpPr txBox="1"/>
          <p:nvPr/>
        </p:nvSpPr>
        <p:spPr>
          <a:xfrm>
            <a:off x="837691" y="1418617"/>
            <a:ext cx="5014845" cy="342900"/>
          </a:xfrm>
          <a:prstGeom prst="rect">
            <a:avLst/>
          </a:prstGeom>
        </p:spPr>
        <p:txBody>
          <a:bodyPr wrap="square" lIns="0" tIns="16859" rIns="0" bIns="0" rtlCol="0">
            <a:noAutofit/>
          </a:bodyPr>
          <a:lstStyle/>
          <a:p>
            <a:pPr marL="12700">
              <a:lnSpc>
                <a:spcPts val="2655"/>
              </a:lnSpc>
            </a:pPr>
            <a:endParaRPr sz="2500" dirty="0">
              <a:latin typeface="Arial"/>
              <a:cs typeface="Arial"/>
            </a:endParaRPr>
          </a:p>
        </p:txBody>
      </p:sp>
      <p:sp>
        <p:nvSpPr>
          <p:cNvPr id="24" name="object 24"/>
          <p:cNvSpPr txBox="1"/>
          <p:nvPr/>
        </p:nvSpPr>
        <p:spPr>
          <a:xfrm>
            <a:off x="5903467" y="1418617"/>
            <a:ext cx="1001236" cy="5284654"/>
          </a:xfrm>
          <a:prstGeom prst="rect">
            <a:avLst/>
          </a:prstGeom>
        </p:spPr>
        <p:txBody>
          <a:bodyPr wrap="square" lIns="0" tIns="16859" rIns="0" bIns="0" rtlCol="0">
            <a:noAutofit/>
          </a:bodyPr>
          <a:lstStyle/>
          <a:p>
            <a:pPr marL="12700">
              <a:lnSpc>
                <a:spcPts val="2655"/>
              </a:lnSpc>
            </a:pPr>
            <a:endParaRPr lang="uk-UA" sz="2500" b="1" spc="-166" dirty="0">
              <a:latin typeface="Arial"/>
              <a:cs typeface="Arial"/>
            </a:endParaRPr>
          </a:p>
          <a:p>
            <a:pPr marL="421131">
              <a:lnSpc>
                <a:spcPct val="95825"/>
              </a:lnSpc>
              <a:spcBef>
                <a:spcPts val="1388"/>
              </a:spcBef>
            </a:pPr>
            <a:r>
              <a:rPr sz="500" spc="-36" dirty="0">
                <a:solidFill>
                  <a:srgbClr val="77757B"/>
                </a:solidFill>
                <a:latin typeface="Times New Roman"/>
                <a:cs typeface="Times New Roman"/>
              </a:rPr>
              <a:t>I</a:t>
            </a:r>
            <a:r>
              <a:rPr sz="500" spc="-27" dirty="0">
                <a:solidFill>
                  <a:srgbClr val="77757B"/>
                </a:solidFill>
                <a:latin typeface="Times New Roman"/>
                <a:cs typeface="Times New Roman"/>
              </a:rPr>
              <a:t>    </a:t>
            </a:r>
            <a:r>
              <a:rPr sz="500" spc="-20" dirty="0">
                <a:solidFill>
                  <a:srgbClr val="77757B"/>
                </a:solidFill>
                <a:latin typeface="Times New Roman"/>
                <a:cs typeface="Times New Roman"/>
              </a:rPr>
              <a:t> </a:t>
            </a:r>
            <a:r>
              <a:rPr sz="500" spc="-145" dirty="0">
                <a:solidFill>
                  <a:srgbClr val="3A333A"/>
                </a:solidFill>
                <a:latin typeface="Times New Roman"/>
                <a:cs typeface="Times New Roman"/>
              </a:rPr>
              <a:t>D</a:t>
            </a:r>
            <a:r>
              <a:rPr sz="500" spc="-31" dirty="0">
                <a:solidFill>
                  <a:srgbClr val="3A333A"/>
                </a:solidFill>
                <a:latin typeface="Times New Roman"/>
                <a:cs typeface="Times New Roman"/>
              </a:rPr>
              <a:t>a</a:t>
            </a:r>
            <a:r>
              <a:rPr sz="500" spc="30" dirty="0">
                <a:solidFill>
                  <a:srgbClr val="3A333A"/>
                </a:solidFill>
                <a:latin typeface="Times New Roman"/>
                <a:cs typeface="Times New Roman"/>
              </a:rPr>
              <a:t>t</a:t>
            </a:r>
            <a:r>
              <a:rPr sz="500" spc="-50" dirty="0">
                <a:solidFill>
                  <a:srgbClr val="3A333A"/>
                </a:solidFill>
                <a:latin typeface="Times New Roman"/>
                <a:cs typeface="Times New Roman"/>
              </a:rPr>
              <a:t>a</a:t>
            </a:r>
            <a:r>
              <a:rPr sz="500" spc="0" dirty="0">
                <a:solidFill>
                  <a:srgbClr val="3A333A"/>
                </a:solidFill>
                <a:latin typeface="Times New Roman"/>
                <a:cs typeface="Times New Roman"/>
              </a:rPr>
              <a:t>         </a:t>
            </a:r>
            <a:r>
              <a:rPr sz="500" spc="-29" dirty="0">
                <a:solidFill>
                  <a:srgbClr val="3A333A"/>
                </a:solidFill>
                <a:latin typeface="Times New Roman"/>
                <a:cs typeface="Times New Roman"/>
              </a:rPr>
              <a:t> </a:t>
            </a:r>
            <a:r>
              <a:rPr sz="500" spc="86" dirty="0">
                <a:solidFill>
                  <a:srgbClr val="3A333A"/>
                </a:solidFill>
                <a:latin typeface="Arial"/>
                <a:cs typeface="Arial"/>
              </a:rPr>
              <a:t>c</a:t>
            </a:r>
            <a:r>
              <a:rPr sz="500" spc="-62" dirty="0">
                <a:solidFill>
                  <a:srgbClr val="4B444D"/>
                </a:solidFill>
                <a:latin typeface="Arial"/>
                <a:cs typeface="Arial"/>
              </a:rPr>
              <a:t>h</a:t>
            </a:r>
            <a:r>
              <a:rPr sz="500" spc="-13" dirty="0">
                <a:solidFill>
                  <a:srgbClr val="66626D"/>
                </a:solidFill>
                <a:latin typeface="Arial"/>
                <a:cs typeface="Arial"/>
              </a:rPr>
              <a:t>i</a:t>
            </a:r>
            <a:r>
              <a:rPr sz="500" spc="112" dirty="0">
                <a:solidFill>
                  <a:srgbClr val="3A333A"/>
                </a:solidFill>
                <a:latin typeface="Arial"/>
                <a:cs typeface="Arial"/>
              </a:rPr>
              <a:t>p</a:t>
            </a:r>
            <a:endParaRPr sz="500" dirty="0">
              <a:latin typeface="Arial"/>
              <a:cs typeface="Arial"/>
            </a:endParaRPr>
          </a:p>
          <a:p>
            <a:pPr marL="375411">
              <a:lnSpc>
                <a:spcPct val="95825"/>
              </a:lnSpc>
              <a:spcBef>
                <a:spcPts val="145"/>
              </a:spcBef>
            </a:pPr>
            <a:r>
              <a:rPr sz="500" spc="-56" dirty="0">
                <a:solidFill>
                  <a:srgbClr val="8E8C8E"/>
                </a:solidFill>
                <a:latin typeface="Times New Roman"/>
                <a:cs typeface="Times New Roman"/>
              </a:rPr>
              <a:t>11075 </a:t>
            </a:r>
            <a:r>
              <a:rPr sz="500" spc="-56" dirty="0">
                <a:solidFill>
                  <a:srgbClr val="66626D"/>
                </a:solidFill>
                <a:latin typeface="Times New Roman"/>
                <a:cs typeface="Times New Roman"/>
              </a:rPr>
              <a:t>1</a:t>
            </a:r>
            <a:r>
              <a:rPr sz="500" spc="-56" dirty="0">
                <a:solidFill>
                  <a:srgbClr val="77757B"/>
                </a:solidFill>
                <a:latin typeface="Times New Roman"/>
                <a:cs typeface="Times New Roman"/>
              </a:rPr>
              <a:t>9</a:t>
            </a:r>
            <a:r>
              <a:rPr sz="500" spc="-56" dirty="0">
                <a:solidFill>
                  <a:srgbClr val="8E8C8E"/>
                </a:solidFill>
                <a:latin typeface="Times New Roman"/>
                <a:cs typeface="Times New Roman"/>
              </a:rPr>
              <a:t>.</a:t>
            </a:r>
            <a:r>
              <a:rPr sz="500" spc="-56" dirty="0">
                <a:solidFill>
                  <a:srgbClr val="77757B"/>
                </a:solidFill>
                <a:latin typeface="Times New Roman"/>
                <a:cs typeface="Times New Roman"/>
              </a:rPr>
              <a:t>10</a:t>
            </a:r>
            <a:r>
              <a:rPr sz="500" spc="-56" dirty="0">
                <a:solidFill>
                  <a:srgbClr val="66626D"/>
                </a:solidFill>
                <a:latin typeface="Times New Roman"/>
                <a:cs typeface="Times New Roman"/>
              </a:rPr>
              <a:t>.</a:t>
            </a:r>
            <a:r>
              <a:rPr sz="500" spc="-56" dirty="0">
                <a:solidFill>
                  <a:srgbClr val="77757B"/>
                </a:solidFill>
                <a:latin typeface="Times New Roman"/>
                <a:cs typeface="Times New Roman"/>
              </a:rPr>
              <a:t>2023  17 F0CSAN</a:t>
            </a:r>
            <a:endParaRPr sz="500" dirty="0">
              <a:latin typeface="Times New Roman"/>
              <a:cs typeface="Times New Roman"/>
            </a:endParaRPr>
          </a:p>
          <a:p>
            <a:pPr marL="375412">
              <a:lnSpc>
                <a:spcPct val="95825"/>
              </a:lnSpc>
              <a:spcBef>
                <a:spcPts val="145"/>
              </a:spcBef>
            </a:pPr>
            <a:r>
              <a:rPr sz="500" spc="-56" dirty="0">
                <a:solidFill>
                  <a:srgbClr val="8E8C8E"/>
                </a:solidFill>
                <a:latin typeface="Times New Roman"/>
                <a:cs typeface="Times New Roman"/>
              </a:rPr>
              <a:t>11076 </a:t>
            </a:r>
            <a:r>
              <a:rPr sz="500" spc="-56" dirty="0">
                <a:solidFill>
                  <a:srgbClr val="66626D"/>
                </a:solidFill>
                <a:latin typeface="Times New Roman"/>
                <a:cs typeface="Times New Roman"/>
              </a:rPr>
              <a:t>1</a:t>
            </a:r>
            <a:r>
              <a:rPr sz="500" spc="-56" dirty="0">
                <a:solidFill>
                  <a:srgbClr val="77757B"/>
                </a:solidFill>
                <a:latin typeface="Times New Roman"/>
                <a:cs typeface="Times New Roman"/>
              </a:rPr>
              <a:t>9</a:t>
            </a:r>
            <a:r>
              <a:rPr sz="500" spc="-56" dirty="0">
                <a:solidFill>
                  <a:srgbClr val="8E8C8E"/>
                </a:solidFill>
                <a:latin typeface="Times New Roman"/>
                <a:cs typeface="Times New Roman"/>
              </a:rPr>
              <a:t>.</a:t>
            </a:r>
            <a:r>
              <a:rPr sz="500" spc="-56" dirty="0">
                <a:solidFill>
                  <a:srgbClr val="77757B"/>
                </a:solidFill>
                <a:latin typeface="Times New Roman"/>
                <a:cs typeface="Times New Roman"/>
              </a:rPr>
              <a:t>1</a:t>
            </a:r>
            <a:r>
              <a:rPr sz="500" spc="-56" dirty="0">
                <a:solidFill>
                  <a:srgbClr val="8E8C8E"/>
                </a:solidFill>
                <a:latin typeface="Times New Roman"/>
                <a:cs typeface="Times New Roman"/>
              </a:rPr>
              <a:t>0.</a:t>
            </a:r>
            <a:r>
              <a:rPr sz="500" spc="-56" dirty="0">
                <a:solidFill>
                  <a:srgbClr val="77757B"/>
                </a:solidFill>
                <a:latin typeface="Times New Roman"/>
                <a:cs typeface="Times New Roman"/>
              </a:rPr>
              <a:t>2023  1</a:t>
            </a:r>
            <a:r>
              <a:rPr sz="500" spc="-56" dirty="0">
                <a:solidFill>
                  <a:srgbClr val="66626D"/>
                </a:solidFill>
                <a:latin typeface="Times New Roman"/>
                <a:cs typeface="Times New Roman"/>
              </a:rPr>
              <a:t>7 </a:t>
            </a:r>
            <a:r>
              <a:rPr sz="500" spc="-56" dirty="0">
                <a:solidFill>
                  <a:srgbClr val="77757B"/>
                </a:solidFill>
                <a:latin typeface="Times New Roman"/>
                <a:cs typeface="Times New Roman"/>
              </a:rPr>
              <a:t>F0CSAN</a:t>
            </a:r>
            <a:endParaRPr sz="500" dirty="0">
              <a:latin typeface="Times New Roman"/>
              <a:cs typeface="Times New Roman"/>
            </a:endParaRPr>
          </a:p>
          <a:p>
            <a:pPr marL="375412">
              <a:lnSpc>
                <a:spcPct val="95825"/>
              </a:lnSpc>
              <a:spcBef>
                <a:spcPts val="145"/>
              </a:spcBef>
            </a:pPr>
            <a:r>
              <a:rPr sz="500" spc="-45" dirty="0">
                <a:solidFill>
                  <a:srgbClr val="8E8C8E"/>
                </a:solidFill>
                <a:latin typeface="Times New Roman"/>
                <a:cs typeface="Times New Roman"/>
              </a:rPr>
              <a:t>11077 </a:t>
            </a:r>
            <a:r>
              <a:rPr sz="500" spc="-45" dirty="0">
                <a:solidFill>
                  <a:srgbClr val="66626D"/>
                </a:solidFill>
                <a:latin typeface="Times New Roman"/>
                <a:cs typeface="Times New Roman"/>
              </a:rPr>
              <a:t>1</a:t>
            </a:r>
            <a:r>
              <a:rPr sz="500" spc="-45" dirty="0">
                <a:solidFill>
                  <a:srgbClr val="77757B"/>
                </a:solidFill>
                <a:latin typeface="Times New Roman"/>
                <a:cs typeface="Times New Roman"/>
              </a:rPr>
              <a:t>9</a:t>
            </a:r>
            <a:r>
              <a:rPr sz="500" spc="-45" dirty="0">
                <a:solidFill>
                  <a:srgbClr val="8E8C8E"/>
                </a:solidFill>
                <a:latin typeface="Times New Roman"/>
                <a:cs typeface="Times New Roman"/>
              </a:rPr>
              <a:t>.</a:t>
            </a:r>
            <a:r>
              <a:rPr sz="500" spc="-45" dirty="0">
                <a:solidFill>
                  <a:srgbClr val="77757B"/>
                </a:solidFill>
                <a:latin typeface="Times New Roman"/>
                <a:cs typeface="Times New Roman"/>
              </a:rPr>
              <a:t>10</a:t>
            </a:r>
            <a:r>
              <a:rPr sz="500" spc="-45" dirty="0">
                <a:solidFill>
                  <a:srgbClr val="8E8C8E"/>
                </a:solidFill>
                <a:latin typeface="Times New Roman"/>
                <a:cs typeface="Times New Roman"/>
              </a:rPr>
              <a:t>.</a:t>
            </a:r>
            <a:r>
              <a:rPr sz="500" spc="-45" dirty="0">
                <a:solidFill>
                  <a:srgbClr val="77757B"/>
                </a:solidFill>
                <a:latin typeface="Times New Roman"/>
                <a:cs typeface="Times New Roman"/>
              </a:rPr>
              <a:t>2023  17 F0CSN</a:t>
            </a:r>
            <a:endParaRPr sz="500" dirty="0">
              <a:latin typeface="Times New Roman"/>
              <a:cs typeface="Times New Roman"/>
            </a:endParaRPr>
          </a:p>
          <a:p>
            <a:pPr marL="375412">
              <a:lnSpc>
                <a:spcPct val="95825"/>
              </a:lnSpc>
              <a:spcBef>
                <a:spcPts val="145"/>
              </a:spcBef>
            </a:pPr>
            <a:r>
              <a:rPr sz="500" spc="-45" dirty="0">
                <a:solidFill>
                  <a:srgbClr val="8E8C8E"/>
                </a:solidFill>
                <a:latin typeface="Times New Roman"/>
                <a:cs typeface="Times New Roman"/>
              </a:rPr>
              <a:t>11078 </a:t>
            </a:r>
            <a:r>
              <a:rPr sz="500" spc="-45" dirty="0">
                <a:solidFill>
                  <a:srgbClr val="66626D"/>
                </a:solidFill>
                <a:latin typeface="Times New Roman"/>
                <a:cs typeface="Times New Roman"/>
              </a:rPr>
              <a:t>1</a:t>
            </a:r>
            <a:r>
              <a:rPr sz="500" spc="-45" dirty="0">
                <a:solidFill>
                  <a:srgbClr val="77757B"/>
                </a:solidFill>
                <a:latin typeface="Times New Roman"/>
                <a:cs typeface="Times New Roman"/>
              </a:rPr>
              <a:t>9</a:t>
            </a:r>
            <a:r>
              <a:rPr sz="500" spc="-45" dirty="0">
                <a:solidFill>
                  <a:srgbClr val="8E8C8E"/>
                </a:solidFill>
                <a:latin typeface="Times New Roman"/>
                <a:cs typeface="Times New Roman"/>
              </a:rPr>
              <a:t>.</a:t>
            </a:r>
            <a:r>
              <a:rPr sz="500" spc="-45" dirty="0">
                <a:solidFill>
                  <a:srgbClr val="77757B"/>
                </a:solidFill>
                <a:latin typeface="Times New Roman"/>
                <a:cs typeface="Times New Roman"/>
              </a:rPr>
              <a:t>1</a:t>
            </a:r>
            <a:r>
              <a:rPr sz="500" spc="-45" dirty="0">
                <a:solidFill>
                  <a:srgbClr val="8E8C8E"/>
                </a:solidFill>
                <a:latin typeface="Times New Roman"/>
                <a:cs typeface="Times New Roman"/>
              </a:rPr>
              <a:t>0.</a:t>
            </a:r>
            <a:r>
              <a:rPr sz="500" spc="-45" dirty="0">
                <a:solidFill>
                  <a:srgbClr val="77757B"/>
                </a:solidFill>
                <a:latin typeface="Times New Roman"/>
                <a:cs typeface="Times New Roman"/>
              </a:rPr>
              <a:t>20</a:t>
            </a:r>
            <a:r>
              <a:rPr sz="500" spc="-45" dirty="0">
                <a:solidFill>
                  <a:srgbClr val="8E8C8E"/>
                </a:solidFill>
                <a:latin typeface="Times New Roman"/>
                <a:cs typeface="Times New Roman"/>
              </a:rPr>
              <a:t>23  </a:t>
            </a:r>
            <a:r>
              <a:rPr sz="500" spc="-45" dirty="0">
                <a:solidFill>
                  <a:srgbClr val="77757B"/>
                </a:solidFill>
                <a:latin typeface="Times New Roman"/>
                <a:cs typeface="Times New Roman"/>
              </a:rPr>
              <a:t>1</a:t>
            </a:r>
            <a:r>
              <a:rPr sz="500" spc="-45" dirty="0">
                <a:solidFill>
                  <a:srgbClr val="66626D"/>
                </a:solidFill>
                <a:latin typeface="Times New Roman"/>
                <a:cs typeface="Times New Roman"/>
              </a:rPr>
              <a:t>7 </a:t>
            </a:r>
            <a:r>
              <a:rPr sz="500" spc="-45" dirty="0">
                <a:solidFill>
                  <a:srgbClr val="77757B"/>
                </a:solidFill>
                <a:latin typeface="Times New Roman"/>
                <a:cs typeface="Times New Roman"/>
              </a:rPr>
              <a:t>F0CSN</a:t>
            </a:r>
            <a:endParaRPr sz="500" dirty="0">
              <a:latin typeface="Times New Roman"/>
              <a:cs typeface="Times New Roman"/>
            </a:endParaRPr>
          </a:p>
          <a:p>
            <a:pPr marL="375412">
              <a:lnSpc>
                <a:spcPct val="95825"/>
              </a:lnSpc>
              <a:spcBef>
                <a:spcPts val="145"/>
              </a:spcBef>
            </a:pPr>
            <a:r>
              <a:rPr sz="500" spc="-48" dirty="0">
                <a:solidFill>
                  <a:srgbClr val="8E8C8E"/>
                </a:solidFill>
                <a:latin typeface="Times New Roman"/>
                <a:cs typeface="Times New Roman"/>
              </a:rPr>
              <a:t>11073  </a:t>
            </a:r>
            <a:r>
              <a:rPr sz="500" spc="-48" dirty="0">
                <a:solidFill>
                  <a:srgbClr val="66626D"/>
                </a:solidFill>
                <a:latin typeface="Times New Roman"/>
                <a:cs typeface="Times New Roman"/>
              </a:rPr>
              <a:t>1</a:t>
            </a:r>
            <a:r>
              <a:rPr sz="500" spc="-48" dirty="0">
                <a:solidFill>
                  <a:srgbClr val="77757B"/>
                </a:solidFill>
                <a:latin typeface="Times New Roman"/>
                <a:cs typeface="Times New Roman"/>
              </a:rPr>
              <a:t>9</a:t>
            </a:r>
            <a:r>
              <a:rPr sz="500" spc="-48" dirty="0">
                <a:solidFill>
                  <a:srgbClr val="8E8C8E"/>
                </a:solidFill>
                <a:latin typeface="Times New Roman"/>
                <a:cs typeface="Times New Roman"/>
              </a:rPr>
              <a:t>.</a:t>
            </a:r>
            <a:r>
              <a:rPr sz="500" spc="-48" dirty="0">
                <a:solidFill>
                  <a:srgbClr val="77757B"/>
                </a:solidFill>
                <a:latin typeface="Times New Roman"/>
                <a:cs typeface="Times New Roman"/>
              </a:rPr>
              <a:t>10</a:t>
            </a:r>
            <a:r>
              <a:rPr sz="500" spc="-48" dirty="0">
                <a:solidFill>
                  <a:srgbClr val="8E8C8E"/>
                </a:solidFill>
                <a:latin typeface="Times New Roman"/>
                <a:cs typeface="Times New Roman"/>
              </a:rPr>
              <a:t>.</a:t>
            </a:r>
            <a:r>
              <a:rPr sz="500" spc="-48" dirty="0">
                <a:solidFill>
                  <a:srgbClr val="77757B"/>
                </a:solidFill>
                <a:latin typeface="Times New Roman"/>
                <a:cs typeface="Times New Roman"/>
              </a:rPr>
              <a:t>2</a:t>
            </a:r>
            <a:r>
              <a:rPr sz="500" spc="-48" dirty="0">
                <a:solidFill>
                  <a:srgbClr val="8E8C8E"/>
                </a:solidFill>
                <a:latin typeface="Times New Roman"/>
                <a:cs typeface="Times New Roman"/>
              </a:rPr>
              <a:t>0</a:t>
            </a:r>
            <a:r>
              <a:rPr sz="500" spc="-48" dirty="0">
                <a:solidFill>
                  <a:srgbClr val="77757B"/>
                </a:solidFill>
                <a:latin typeface="Times New Roman"/>
                <a:cs typeface="Times New Roman"/>
              </a:rPr>
              <a:t>2</a:t>
            </a:r>
            <a:r>
              <a:rPr sz="500" spc="-48" dirty="0">
                <a:solidFill>
                  <a:srgbClr val="8E8C8E"/>
                </a:solidFill>
                <a:latin typeface="Times New Roman"/>
                <a:cs typeface="Times New Roman"/>
              </a:rPr>
              <a:t>3  </a:t>
            </a:r>
            <a:r>
              <a:rPr sz="500" spc="-48" dirty="0">
                <a:solidFill>
                  <a:srgbClr val="77757B"/>
                </a:solidFill>
                <a:latin typeface="Times New Roman"/>
                <a:cs typeface="Times New Roman"/>
              </a:rPr>
              <a:t>17 F0CSN</a:t>
            </a:r>
            <a:endParaRPr sz="500" dirty="0">
              <a:latin typeface="Times New Roman"/>
              <a:cs typeface="Times New Roman"/>
            </a:endParaRPr>
          </a:p>
          <a:p>
            <a:pPr marL="375412">
              <a:lnSpc>
                <a:spcPct val="95825"/>
              </a:lnSpc>
              <a:spcBef>
                <a:spcPts val="145"/>
              </a:spcBef>
            </a:pPr>
            <a:r>
              <a:rPr sz="500" spc="-47" dirty="0">
                <a:solidFill>
                  <a:srgbClr val="8E8C8E"/>
                </a:solidFill>
                <a:latin typeface="Times New Roman"/>
                <a:cs typeface="Times New Roman"/>
              </a:rPr>
              <a:t>11080 </a:t>
            </a:r>
            <a:r>
              <a:rPr sz="500" spc="-47" dirty="0">
                <a:solidFill>
                  <a:srgbClr val="77757B"/>
                </a:solidFill>
                <a:latin typeface="Times New Roman"/>
                <a:cs typeface="Times New Roman"/>
              </a:rPr>
              <a:t>23</a:t>
            </a:r>
            <a:r>
              <a:rPr sz="500" spc="-47" dirty="0">
                <a:solidFill>
                  <a:srgbClr val="8E8C8E"/>
                </a:solidFill>
                <a:latin typeface="Times New Roman"/>
                <a:cs typeface="Times New Roman"/>
              </a:rPr>
              <a:t>.</a:t>
            </a:r>
            <a:r>
              <a:rPr sz="500" spc="-47" dirty="0">
                <a:solidFill>
                  <a:srgbClr val="77757B"/>
                </a:solidFill>
                <a:latin typeface="Times New Roman"/>
                <a:cs typeface="Times New Roman"/>
              </a:rPr>
              <a:t>1</a:t>
            </a:r>
            <a:r>
              <a:rPr sz="500" spc="-47" dirty="0">
                <a:solidFill>
                  <a:srgbClr val="8E8C8E"/>
                </a:solidFill>
                <a:latin typeface="Times New Roman"/>
                <a:cs typeface="Times New Roman"/>
              </a:rPr>
              <a:t>0.</a:t>
            </a:r>
            <a:r>
              <a:rPr sz="500" spc="-47" dirty="0">
                <a:solidFill>
                  <a:srgbClr val="77757B"/>
                </a:solidFill>
                <a:latin typeface="Times New Roman"/>
                <a:cs typeface="Times New Roman"/>
              </a:rPr>
              <a:t>2023  1</a:t>
            </a:r>
            <a:r>
              <a:rPr sz="500" spc="-47" dirty="0">
                <a:solidFill>
                  <a:srgbClr val="66626D"/>
                </a:solidFill>
                <a:latin typeface="Times New Roman"/>
                <a:cs typeface="Times New Roman"/>
              </a:rPr>
              <a:t>7 </a:t>
            </a:r>
            <a:r>
              <a:rPr sz="500" spc="-47" dirty="0">
                <a:solidFill>
                  <a:srgbClr val="77757B"/>
                </a:solidFill>
                <a:latin typeface="Times New Roman"/>
                <a:cs typeface="Times New Roman"/>
              </a:rPr>
              <a:t>F0CSN</a:t>
            </a:r>
            <a:endParaRPr sz="500" dirty="0">
              <a:latin typeface="Times New Roman"/>
              <a:cs typeface="Times New Roman"/>
            </a:endParaRPr>
          </a:p>
          <a:p>
            <a:pPr marL="375412">
              <a:lnSpc>
                <a:spcPct val="95825"/>
              </a:lnSpc>
              <a:spcBef>
                <a:spcPts val="145"/>
              </a:spcBef>
            </a:pPr>
            <a:r>
              <a:rPr sz="500" spc="-57" dirty="0">
                <a:solidFill>
                  <a:srgbClr val="8E8C8E"/>
                </a:solidFill>
                <a:latin typeface="Times New Roman"/>
                <a:cs typeface="Times New Roman"/>
              </a:rPr>
              <a:t>11081  </a:t>
            </a:r>
            <a:r>
              <a:rPr sz="500" spc="-57" dirty="0">
                <a:solidFill>
                  <a:srgbClr val="77757B"/>
                </a:solidFill>
                <a:latin typeface="Times New Roman"/>
                <a:cs typeface="Times New Roman"/>
              </a:rPr>
              <a:t>23</a:t>
            </a:r>
            <a:r>
              <a:rPr sz="500" spc="-57" dirty="0">
                <a:solidFill>
                  <a:srgbClr val="8E8C8E"/>
                </a:solidFill>
                <a:latin typeface="Times New Roman"/>
                <a:cs typeface="Times New Roman"/>
              </a:rPr>
              <a:t>.</a:t>
            </a:r>
            <a:r>
              <a:rPr sz="500" spc="-57" dirty="0">
                <a:solidFill>
                  <a:srgbClr val="77757B"/>
                </a:solidFill>
                <a:latin typeface="Times New Roman"/>
                <a:cs typeface="Times New Roman"/>
              </a:rPr>
              <a:t>10</a:t>
            </a:r>
            <a:r>
              <a:rPr sz="500" spc="-57" dirty="0">
                <a:solidFill>
                  <a:srgbClr val="8E8C8E"/>
                </a:solidFill>
                <a:latin typeface="Times New Roman"/>
                <a:cs typeface="Times New Roman"/>
              </a:rPr>
              <a:t>.</a:t>
            </a:r>
            <a:r>
              <a:rPr sz="500" spc="-57" dirty="0">
                <a:solidFill>
                  <a:srgbClr val="77757B"/>
                </a:solidFill>
                <a:latin typeface="Times New Roman"/>
                <a:cs typeface="Times New Roman"/>
              </a:rPr>
              <a:t>2</a:t>
            </a:r>
            <a:r>
              <a:rPr sz="500" spc="-57" dirty="0">
                <a:solidFill>
                  <a:srgbClr val="8E8C8E"/>
                </a:solidFill>
                <a:latin typeface="Times New Roman"/>
                <a:cs typeface="Times New Roman"/>
              </a:rPr>
              <a:t>0</a:t>
            </a:r>
            <a:r>
              <a:rPr sz="500" spc="-57" dirty="0">
                <a:solidFill>
                  <a:srgbClr val="77757B"/>
                </a:solidFill>
                <a:latin typeface="Times New Roman"/>
                <a:cs typeface="Times New Roman"/>
              </a:rPr>
              <a:t>23  1</a:t>
            </a:r>
            <a:r>
              <a:rPr sz="500" spc="-57" dirty="0">
                <a:solidFill>
                  <a:srgbClr val="66626D"/>
                </a:solidFill>
                <a:latin typeface="Times New Roman"/>
                <a:cs typeface="Times New Roman"/>
              </a:rPr>
              <a:t>7 </a:t>
            </a:r>
            <a:r>
              <a:rPr sz="500" spc="-57" dirty="0">
                <a:solidFill>
                  <a:srgbClr val="77757B"/>
                </a:solidFill>
                <a:latin typeface="Times New Roman"/>
                <a:cs typeface="Times New Roman"/>
              </a:rPr>
              <a:t>F0CS4N</a:t>
            </a:r>
            <a:endParaRPr sz="500" dirty="0">
              <a:latin typeface="Times New Roman"/>
              <a:cs typeface="Times New Roman"/>
            </a:endParaRPr>
          </a:p>
          <a:p>
            <a:pPr marL="375412">
              <a:lnSpc>
                <a:spcPct val="95825"/>
              </a:lnSpc>
              <a:spcBef>
                <a:spcPts val="145"/>
              </a:spcBef>
            </a:pPr>
            <a:r>
              <a:rPr sz="500" spc="-55" dirty="0">
                <a:solidFill>
                  <a:srgbClr val="8E8C8E"/>
                </a:solidFill>
                <a:latin typeface="Times New Roman"/>
                <a:cs typeface="Times New Roman"/>
              </a:rPr>
              <a:t>11082 </a:t>
            </a:r>
            <a:r>
              <a:rPr sz="500" spc="-55" dirty="0">
                <a:solidFill>
                  <a:srgbClr val="77757B"/>
                </a:solidFill>
                <a:latin typeface="Times New Roman"/>
                <a:cs typeface="Times New Roman"/>
              </a:rPr>
              <a:t>23</a:t>
            </a:r>
            <a:r>
              <a:rPr sz="500" spc="-55" dirty="0">
                <a:solidFill>
                  <a:srgbClr val="8E8C8E"/>
                </a:solidFill>
                <a:latin typeface="Times New Roman"/>
                <a:cs typeface="Times New Roman"/>
              </a:rPr>
              <a:t>.</a:t>
            </a:r>
            <a:r>
              <a:rPr sz="500" spc="-55" dirty="0">
                <a:solidFill>
                  <a:srgbClr val="66626D"/>
                </a:solidFill>
                <a:latin typeface="Times New Roman"/>
                <a:cs typeface="Times New Roman"/>
              </a:rPr>
              <a:t>1</a:t>
            </a:r>
            <a:r>
              <a:rPr sz="500" spc="-55" dirty="0">
                <a:solidFill>
                  <a:srgbClr val="8E8C8E"/>
                </a:solidFill>
                <a:latin typeface="Times New Roman"/>
                <a:cs typeface="Times New Roman"/>
              </a:rPr>
              <a:t>0.</a:t>
            </a:r>
            <a:r>
              <a:rPr sz="500" spc="-55" dirty="0">
                <a:solidFill>
                  <a:srgbClr val="77757B"/>
                </a:solidFill>
                <a:latin typeface="Times New Roman"/>
                <a:cs typeface="Times New Roman"/>
              </a:rPr>
              <a:t>2023  1</a:t>
            </a:r>
            <a:r>
              <a:rPr sz="500" spc="-55" dirty="0">
                <a:solidFill>
                  <a:srgbClr val="66626D"/>
                </a:solidFill>
                <a:latin typeface="Times New Roman"/>
                <a:cs typeface="Times New Roman"/>
              </a:rPr>
              <a:t>7 </a:t>
            </a:r>
            <a:r>
              <a:rPr sz="500" spc="-55" dirty="0">
                <a:solidFill>
                  <a:srgbClr val="77757B"/>
                </a:solidFill>
                <a:latin typeface="Times New Roman"/>
                <a:cs typeface="Times New Roman"/>
              </a:rPr>
              <a:t>F0CS4N</a:t>
            </a:r>
            <a:endParaRPr sz="500" dirty="0">
              <a:latin typeface="Times New Roman"/>
              <a:cs typeface="Times New Roman"/>
            </a:endParaRPr>
          </a:p>
          <a:p>
            <a:pPr marL="375412">
              <a:lnSpc>
                <a:spcPct val="95825"/>
              </a:lnSpc>
              <a:spcBef>
                <a:spcPts val="145"/>
              </a:spcBef>
            </a:pPr>
            <a:r>
              <a:rPr sz="500" spc="-60" dirty="0">
                <a:solidFill>
                  <a:srgbClr val="8E8C8E"/>
                </a:solidFill>
                <a:latin typeface="Times New Roman"/>
                <a:cs typeface="Times New Roman"/>
              </a:rPr>
              <a:t>11083  </a:t>
            </a:r>
            <a:r>
              <a:rPr sz="500" spc="-60" dirty="0">
                <a:solidFill>
                  <a:srgbClr val="77757B"/>
                </a:solidFill>
                <a:latin typeface="Times New Roman"/>
                <a:cs typeface="Times New Roman"/>
              </a:rPr>
              <a:t>23</a:t>
            </a:r>
            <a:r>
              <a:rPr sz="500" spc="-60" dirty="0">
                <a:solidFill>
                  <a:srgbClr val="8E8C8E"/>
                </a:solidFill>
                <a:latin typeface="Times New Roman"/>
                <a:cs typeface="Times New Roman"/>
              </a:rPr>
              <a:t>.</a:t>
            </a:r>
            <a:r>
              <a:rPr sz="500" spc="-60" dirty="0">
                <a:solidFill>
                  <a:srgbClr val="66626D"/>
                </a:solidFill>
                <a:latin typeface="Times New Roman"/>
                <a:cs typeface="Times New Roman"/>
              </a:rPr>
              <a:t>1</a:t>
            </a:r>
            <a:r>
              <a:rPr sz="500" spc="-60" dirty="0">
                <a:solidFill>
                  <a:srgbClr val="8E8C8E"/>
                </a:solidFill>
                <a:latin typeface="Times New Roman"/>
                <a:cs typeface="Times New Roman"/>
              </a:rPr>
              <a:t>0.</a:t>
            </a:r>
            <a:r>
              <a:rPr sz="500" spc="-60" dirty="0">
                <a:solidFill>
                  <a:srgbClr val="77757B"/>
                </a:solidFill>
                <a:latin typeface="Times New Roman"/>
                <a:cs typeface="Times New Roman"/>
              </a:rPr>
              <a:t>2</a:t>
            </a:r>
            <a:r>
              <a:rPr sz="500" spc="-60" dirty="0">
                <a:solidFill>
                  <a:srgbClr val="8E8C8E"/>
                </a:solidFill>
                <a:latin typeface="Times New Roman"/>
                <a:cs typeface="Times New Roman"/>
              </a:rPr>
              <a:t>0</a:t>
            </a:r>
            <a:r>
              <a:rPr sz="500" spc="-60" dirty="0">
                <a:solidFill>
                  <a:srgbClr val="66626D"/>
                </a:solidFill>
                <a:latin typeface="Times New Roman"/>
                <a:cs typeface="Times New Roman"/>
              </a:rPr>
              <a:t>2</a:t>
            </a:r>
            <a:r>
              <a:rPr sz="500" spc="-60" dirty="0">
                <a:solidFill>
                  <a:srgbClr val="77757B"/>
                </a:solidFill>
                <a:latin typeface="Times New Roman"/>
                <a:cs typeface="Times New Roman"/>
              </a:rPr>
              <a:t>3  17 F0CS4N</a:t>
            </a:r>
            <a:r>
              <a:rPr sz="500" spc="-60" dirty="0">
                <a:solidFill>
                  <a:srgbClr val="8E8C8E"/>
                </a:solidFill>
                <a:latin typeface="Times New Roman"/>
                <a:cs typeface="Times New Roman"/>
              </a:rPr>
              <a:t>I</a:t>
            </a:r>
            <a:endParaRPr sz="500" dirty="0">
              <a:latin typeface="Times New Roman"/>
              <a:cs typeface="Times New Roman"/>
            </a:endParaRPr>
          </a:p>
          <a:p>
            <a:pPr marL="375412">
              <a:lnSpc>
                <a:spcPct val="95825"/>
              </a:lnSpc>
              <a:spcBef>
                <a:spcPts val="145"/>
              </a:spcBef>
            </a:pPr>
            <a:r>
              <a:rPr sz="500" spc="-58" dirty="0">
                <a:solidFill>
                  <a:srgbClr val="8E8C8E"/>
                </a:solidFill>
                <a:latin typeface="Times New Roman"/>
                <a:cs typeface="Times New Roman"/>
              </a:rPr>
              <a:t>11084 </a:t>
            </a:r>
            <a:r>
              <a:rPr sz="500" spc="-58" dirty="0">
                <a:solidFill>
                  <a:srgbClr val="77757B"/>
                </a:solidFill>
                <a:latin typeface="Times New Roman"/>
                <a:cs typeface="Times New Roman"/>
              </a:rPr>
              <a:t>23</a:t>
            </a:r>
            <a:r>
              <a:rPr sz="500" spc="-58" dirty="0">
                <a:solidFill>
                  <a:srgbClr val="8E8C8E"/>
                </a:solidFill>
                <a:latin typeface="Times New Roman"/>
                <a:cs typeface="Times New Roman"/>
              </a:rPr>
              <a:t>.</a:t>
            </a:r>
            <a:r>
              <a:rPr sz="500" spc="-58" dirty="0">
                <a:solidFill>
                  <a:srgbClr val="66626D"/>
                </a:solidFill>
                <a:latin typeface="Times New Roman"/>
                <a:cs typeface="Times New Roman"/>
              </a:rPr>
              <a:t>1</a:t>
            </a:r>
            <a:r>
              <a:rPr sz="500" spc="-58" dirty="0">
                <a:solidFill>
                  <a:srgbClr val="77757B"/>
                </a:solidFill>
                <a:latin typeface="Times New Roman"/>
                <a:cs typeface="Times New Roman"/>
              </a:rPr>
              <a:t>0</a:t>
            </a:r>
            <a:r>
              <a:rPr sz="500" spc="-58" dirty="0">
                <a:solidFill>
                  <a:srgbClr val="8E8C8E"/>
                </a:solidFill>
                <a:latin typeface="Times New Roman"/>
                <a:cs typeface="Times New Roman"/>
              </a:rPr>
              <a:t>.</a:t>
            </a:r>
            <a:r>
              <a:rPr sz="500" spc="-58" dirty="0">
                <a:solidFill>
                  <a:srgbClr val="77757B"/>
                </a:solidFill>
                <a:latin typeface="Times New Roman"/>
                <a:cs typeface="Times New Roman"/>
              </a:rPr>
              <a:t>2023  17 F0CS4N</a:t>
            </a:r>
            <a:r>
              <a:rPr sz="500" spc="-58" dirty="0">
                <a:solidFill>
                  <a:srgbClr val="8E8C8E"/>
                </a:solidFill>
                <a:latin typeface="Times New Roman"/>
                <a:cs typeface="Times New Roman"/>
              </a:rPr>
              <a:t>I</a:t>
            </a:r>
            <a:endParaRPr sz="500" dirty="0">
              <a:latin typeface="Times New Roman"/>
              <a:cs typeface="Times New Roman"/>
            </a:endParaRPr>
          </a:p>
          <a:p>
            <a:pPr marL="375412">
              <a:lnSpc>
                <a:spcPct val="95825"/>
              </a:lnSpc>
              <a:spcBef>
                <a:spcPts val="145"/>
              </a:spcBef>
            </a:pPr>
            <a:r>
              <a:rPr sz="500" spc="-55" dirty="0">
                <a:solidFill>
                  <a:srgbClr val="8E8C8E"/>
                </a:solidFill>
                <a:latin typeface="Times New Roman"/>
                <a:cs typeface="Times New Roman"/>
              </a:rPr>
              <a:t>11085 </a:t>
            </a:r>
            <a:r>
              <a:rPr sz="500" spc="-55" dirty="0">
                <a:solidFill>
                  <a:srgbClr val="77757B"/>
                </a:solidFill>
                <a:latin typeface="Times New Roman"/>
                <a:cs typeface="Times New Roman"/>
              </a:rPr>
              <a:t>23</a:t>
            </a:r>
            <a:r>
              <a:rPr sz="500" spc="-55" dirty="0">
                <a:solidFill>
                  <a:srgbClr val="8E8C8E"/>
                </a:solidFill>
                <a:latin typeface="Times New Roman"/>
                <a:cs typeface="Times New Roman"/>
              </a:rPr>
              <a:t>.</a:t>
            </a:r>
            <a:r>
              <a:rPr sz="500" spc="-55" dirty="0">
                <a:solidFill>
                  <a:srgbClr val="66626D"/>
                </a:solidFill>
                <a:latin typeface="Times New Roman"/>
                <a:cs typeface="Times New Roman"/>
              </a:rPr>
              <a:t>1</a:t>
            </a:r>
            <a:r>
              <a:rPr sz="500" spc="-55" dirty="0">
                <a:solidFill>
                  <a:srgbClr val="77757B"/>
                </a:solidFill>
                <a:latin typeface="Times New Roman"/>
                <a:cs typeface="Times New Roman"/>
              </a:rPr>
              <a:t>0</a:t>
            </a:r>
            <a:r>
              <a:rPr sz="500" spc="-55" dirty="0">
                <a:solidFill>
                  <a:srgbClr val="8E8C8E"/>
                </a:solidFill>
                <a:latin typeface="Times New Roman"/>
                <a:cs typeface="Times New Roman"/>
              </a:rPr>
              <a:t>.</a:t>
            </a:r>
            <a:r>
              <a:rPr sz="500" spc="-55" dirty="0">
                <a:solidFill>
                  <a:srgbClr val="77757B"/>
                </a:solidFill>
                <a:latin typeface="Times New Roman"/>
                <a:cs typeface="Times New Roman"/>
              </a:rPr>
              <a:t>2</a:t>
            </a:r>
            <a:r>
              <a:rPr sz="500" spc="-55" dirty="0">
                <a:solidFill>
                  <a:srgbClr val="8E8C8E"/>
                </a:solidFill>
                <a:latin typeface="Times New Roman"/>
                <a:cs typeface="Times New Roman"/>
              </a:rPr>
              <a:t>0</a:t>
            </a:r>
            <a:r>
              <a:rPr sz="500" spc="-55" dirty="0">
                <a:solidFill>
                  <a:srgbClr val="77757B"/>
                </a:solidFill>
                <a:latin typeface="Times New Roman"/>
                <a:cs typeface="Times New Roman"/>
              </a:rPr>
              <a:t>23  </a:t>
            </a:r>
            <a:r>
              <a:rPr sz="500" spc="-55" dirty="0">
                <a:solidFill>
                  <a:srgbClr val="66626D"/>
                </a:solidFill>
                <a:latin typeface="Times New Roman"/>
                <a:cs typeface="Times New Roman"/>
              </a:rPr>
              <a:t>1</a:t>
            </a:r>
            <a:r>
              <a:rPr sz="500" spc="-55" dirty="0">
                <a:solidFill>
                  <a:srgbClr val="77757B"/>
                </a:solidFill>
                <a:latin typeface="Times New Roman"/>
                <a:cs typeface="Times New Roman"/>
              </a:rPr>
              <a:t>7 F0CS4N</a:t>
            </a:r>
            <a:endParaRPr sz="500" dirty="0">
              <a:latin typeface="Times New Roman"/>
              <a:cs typeface="Times New Roman"/>
            </a:endParaRPr>
          </a:p>
          <a:p>
            <a:pPr marL="375411">
              <a:lnSpc>
                <a:spcPct val="95825"/>
              </a:lnSpc>
              <a:spcBef>
                <a:spcPts val="145"/>
              </a:spcBef>
            </a:pPr>
            <a:r>
              <a:rPr sz="500" spc="-55" dirty="0">
                <a:solidFill>
                  <a:srgbClr val="8E8C8E"/>
                </a:solidFill>
                <a:latin typeface="Times New Roman"/>
                <a:cs typeface="Times New Roman"/>
              </a:rPr>
              <a:t>11086 </a:t>
            </a:r>
            <a:r>
              <a:rPr sz="500" spc="-55" dirty="0">
                <a:solidFill>
                  <a:srgbClr val="77757B"/>
                </a:solidFill>
                <a:latin typeface="Times New Roman"/>
                <a:cs typeface="Times New Roman"/>
              </a:rPr>
              <a:t>27</a:t>
            </a:r>
            <a:r>
              <a:rPr sz="500" spc="-55" dirty="0">
                <a:solidFill>
                  <a:srgbClr val="8E8C8E"/>
                </a:solidFill>
                <a:latin typeface="Times New Roman"/>
                <a:cs typeface="Times New Roman"/>
              </a:rPr>
              <a:t>.</a:t>
            </a:r>
            <a:r>
              <a:rPr sz="500" spc="-55" dirty="0">
                <a:solidFill>
                  <a:srgbClr val="66626D"/>
                </a:solidFill>
                <a:latin typeface="Times New Roman"/>
                <a:cs typeface="Times New Roman"/>
              </a:rPr>
              <a:t>1</a:t>
            </a:r>
            <a:r>
              <a:rPr sz="500" spc="-55" dirty="0">
                <a:solidFill>
                  <a:srgbClr val="8E8C8E"/>
                </a:solidFill>
                <a:latin typeface="Times New Roman"/>
                <a:cs typeface="Times New Roman"/>
              </a:rPr>
              <a:t>0.</a:t>
            </a:r>
            <a:r>
              <a:rPr sz="500" spc="-55" dirty="0">
                <a:solidFill>
                  <a:srgbClr val="77757B"/>
                </a:solidFill>
                <a:latin typeface="Times New Roman"/>
                <a:cs typeface="Times New Roman"/>
              </a:rPr>
              <a:t>2023  17 F0CS4N</a:t>
            </a:r>
            <a:endParaRPr sz="500" dirty="0">
              <a:latin typeface="Times New Roman"/>
              <a:cs typeface="Times New Roman"/>
            </a:endParaRPr>
          </a:p>
          <a:p>
            <a:pPr marL="375411">
              <a:lnSpc>
                <a:spcPct val="95825"/>
              </a:lnSpc>
              <a:spcBef>
                <a:spcPts val="145"/>
              </a:spcBef>
            </a:pPr>
            <a:r>
              <a:rPr sz="500" spc="-55" dirty="0">
                <a:solidFill>
                  <a:srgbClr val="8E8C8E"/>
                </a:solidFill>
                <a:latin typeface="Times New Roman"/>
                <a:cs typeface="Times New Roman"/>
              </a:rPr>
              <a:t>11087 </a:t>
            </a:r>
            <a:r>
              <a:rPr sz="500" spc="-55" dirty="0">
                <a:solidFill>
                  <a:srgbClr val="77757B"/>
                </a:solidFill>
                <a:latin typeface="Times New Roman"/>
                <a:cs typeface="Times New Roman"/>
              </a:rPr>
              <a:t>27</a:t>
            </a:r>
            <a:r>
              <a:rPr sz="500" spc="-55" dirty="0">
                <a:solidFill>
                  <a:srgbClr val="8E8C8E"/>
                </a:solidFill>
                <a:latin typeface="Times New Roman"/>
                <a:cs typeface="Times New Roman"/>
              </a:rPr>
              <a:t>.</a:t>
            </a:r>
            <a:r>
              <a:rPr sz="500" spc="-55" dirty="0">
                <a:solidFill>
                  <a:srgbClr val="66626D"/>
                </a:solidFill>
                <a:latin typeface="Times New Roman"/>
                <a:cs typeface="Times New Roman"/>
              </a:rPr>
              <a:t>1</a:t>
            </a:r>
            <a:r>
              <a:rPr sz="500" spc="-55" dirty="0">
                <a:solidFill>
                  <a:srgbClr val="77757B"/>
                </a:solidFill>
                <a:latin typeface="Times New Roman"/>
                <a:cs typeface="Times New Roman"/>
              </a:rPr>
              <a:t>0</a:t>
            </a:r>
            <a:r>
              <a:rPr sz="500" spc="-55" dirty="0">
                <a:solidFill>
                  <a:srgbClr val="8E8C8E"/>
                </a:solidFill>
                <a:latin typeface="Times New Roman"/>
                <a:cs typeface="Times New Roman"/>
              </a:rPr>
              <a:t>.</a:t>
            </a:r>
            <a:r>
              <a:rPr sz="500" spc="-55" dirty="0">
                <a:solidFill>
                  <a:srgbClr val="77757B"/>
                </a:solidFill>
                <a:latin typeface="Times New Roman"/>
                <a:cs typeface="Times New Roman"/>
              </a:rPr>
              <a:t>2</a:t>
            </a:r>
            <a:r>
              <a:rPr sz="500" spc="-55" dirty="0">
                <a:solidFill>
                  <a:srgbClr val="8E8C8E"/>
                </a:solidFill>
                <a:latin typeface="Times New Roman"/>
                <a:cs typeface="Times New Roman"/>
              </a:rPr>
              <a:t>0</a:t>
            </a:r>
            <a:r>
              <a:rPr sz="500" spc="-55" dirty="0">
                <a:solidFill>
                  <a:srgbClr val="77757B"/>
                </a:solidFill>
                <a:latin typeface="Times New Roman"/>
                <a:cs typeface="Times New Roman"/>
              </a:rPr>
              <a:t>23  </a:t>
            </a:r>
            <a:r>
              <a:rPr sz="500" spc="-55" dirty="0">
                <a:solidFill>
                  <a:srgbClr val="66626D"/>
                </a:solidFill>
                <a:latin typeface="Times New Roman"/>
                <a:cs typeface="Times New Roman"/>
              </a:rPr>
              <a:t>1</a:t>
            </a:r>
            <a:r>
              <a:rPr sz="500" spc="-55" dirty="0">
                <a:solidFill>
                  <a:srgbClr val="77757B"/>
                </a:solidFill>
                <a:latin typeface="Times New Roman"/>
                <a:cs typeface="Times New Roman"/>
              </a:rPr>
              <a:t>7 F0CS4N</a:t>
            </a:r>
            <a:endParaRPr sz="500" dirty="0">
              <a:latin typeface="Times New Roman"/>
              <a:cs typeface="Times New Roman"/>
            </a:endParaRPr>
          </a:p>
          <a:p>
            <a:pPr marL="375411">
              <a:lnSpc>
                <a:spcPct val="95825"/>
              </a:lnSpc>
              <a:spcBef>
                <a:spcPts val="145"/>
              </a:spcBef>
            </a:pPr>
            <a:r>
              <a:rPr sz="500" spc="-55" dirty="0">
                <a:solidFill>
                  <a:srgbClr val="8E8C8E"/>
                </a:solidFill>
                <a:latin typeface="Times New Roman"/>
                <a:cs typeface="Times New Roman"/>
              </a:rPr>
              <a:t>11088 </a:t>
            </a:r>
            <a:r>
              <a:rPr sz="500" spc="-55" dirty="0">
                <a:solidFill>
                  <a:srgbClr val="77757B"/>
                </a:solidFill>
                <a:latin typeface="Times New Roman"/>
                <a:cs typeface="Times New Roman"/>
              </a:rPr>
              <a:t>27</a:t>
            </a:r>
            <a:r>
              <a:rPr sz="500" spc="-55" dirty="0">
                <a:solidFill>
                  <a:srgbClr val="8E8C8E"/>
                </a:solidFill>
                <a:latin typeface="Times New Roman"/>
                <a:cs typeface="Times New Roman"/>
              </a:rPr>
              <a:t>.</a:t>
            </a:r>
            <a:r>
              <a:rPr sz="500" spc="-55" dirty="0">
                <a:solidFill>
                  <a:srgbClr val="77757B"/>
                </a:solidFill>
                <a:latin typeface="Times New Roman"/>
                <a:cs typeface="Times New Roman"/>
              </a:rPr>
              <a:t>1</a:t>
            </a:r>
            <a:r>
              <a:rPr sz="500" spc="-55" dirty="0">
                <a:solidFill>
                  <a:srgbClr val="8E8C8E"/>
                </a:solidFill>
                <a:latin typeface="Times New Roman"/>
                <a:cs typeface="Times New Roman"/>
              </a:rPr>
              <a:t>0.</a:t>
            </a:r>
            <a:r>
              <a:rPr sz="500" spc="-55" dirty="0">
                <a:solidFill>
                  <a:srgbClr val="77757B"/>
                </a:solidFill>
                <a:latin typeface="Times New Roman"/>
                <a:cs typeface="Times New Roman"/>
              </a:rPr>
              <a:t>2023  17 F0CS4N</a:t>
            </a:r>
            <a:endParaRPr sz="500" dirty="0">
              <a:latin typeface="Times New Roman"/>
              <a:cs typeface="Times New Roman"/>
            </a:endParaRPr>
          </a:p>
          <a:p>
            <a:pPr marL="375411">
              <a:lnSpc>
                <a:spcPct val="95825"/>
              </a:lnSpc>
              <a:spcBef>
                <a:spcPts val="145"/>
              </a:spcBef>
            </a:pPr>
            <a:r>
              <a:rPr sz="500" spc="-55" dirty="0">
                <a:solidFill>
                  <a:srgbClr val="8E8C8E"/>
                </a:solidFill>
                <a:latin typeface="Times New Roman"/>
                <a:cs typeface="Times New Roman"/>
              </a:rPr>
              <a:t>11089 </a:t>
            </a:r>
            <a:r>
              <a:rPr sz="500" spc="-55" dirty="0">
                <a:solidFill>
                  <a:srgbClr val="77757B"/>
                </a:solidFill>
                <a:latin typeface="Times New Roman"/>
                <a:cs typeface="Times New Roman"/>
              </a:rPr>
              <a:t>27</a:t>
            </a:r>
            <a:r>
              <a:rPr sz="500" spc="-55" dirty="0">
                <a:solidFill>
                  <a:srgbClr val="8E8C8E"/>
                </a:solidFill>
                <a:latin typeface="Times New Roman"/>
                <a:cs typeface="Times New Roman"/>
              </a:rPr>
              <a:t>.</a:t>
            </a:r>
            <a:r>
              <a:rPr sz="500" spc="-55" dirty="0">
                <a:solidFill>
                  <a:srgbClr val="66626D"/>
                </a:solidFill>
                <a:latin typeface="Times New Roman"/>
                <a:cs typeface="Times New Roman"/>
              </a:rPr>
              <a:t>1</a:t>
            </a:r>
            <a:r>
              <a:rPr sz="500" spc="-55" dirty="0">
                <a:solidFill>
                  <a:srgbClr val="77757B"/>
                </a:solidFill>
                <a:latin typeface="Times New Roman"/>
                <a:cs typeface="Times New Roman"/>
              </a:rPr>
              <a:t>0</a:t>
            </a:r>
            <a:r>
              <a:rPr sz="500" spc="-55" dirty="0">
                <a:solidFill>
                  <a:srgbClr val="8E8C8E"/>
                </a:solidFill>
                <a:latin typeface="Times New Roman"/>
                <a:cs typeface="Times New Roman"/>
              </a:rPr>
              <a:t>.</a:t>
            </a:r>
            <a:r>
              <a:rPr sz="500" spc="-55" dirty="0">
                <a:solidFill>
                  <a:srgbClr val="77757B"/>
                </a:solidFill>
                <a:latin typeface="Times New Roman"/>
                <a:cs typeface="Times New Roman"/>
              </a:rPr>
              <a:t>2</a:t>
            </a:r>
            <a:r>
              <a:rPr sz="500" spc="-55" dirty="0">
                <a:solidFill>
                  <a:srgbClr val="8E8C8E"/>
                </a:solidFill>
                <a:latin typeface="Times New Roman"/>
                <a:cs typeface="Times New Roman"/>
              </a:rPr>
              <a:t>0</a:t>
            </a:r>
            <a:r>
              <a:rPr sz="500" spc="-55" dirty="0">
                <a:solidFill>
                  <a:srgbClr val="77757B"/>
                </a:solidFill>
                <a:latin typeface="Times New Roman"/>
                <a:cs typeface="Times New Roman"/>
              </a:rPr>
              <a:t>23  </a:t>
            </a:r>
            <a:r>
              <a:rPr sz="500" spc="-55" dirty="0">
                <a:solidFill>
                  <a:srgbClr val="66626D"/>
                </a:solidFill>
                <a:latin typeface="Times New Roman"/>
                <a:cs typeface="Times New Roman"/>
              </a:rPr>
              <a:t>1</a:t>
            </a:r>
            <a:r>
              <a:rPr sz="500" spc="-55" dirty="0">
                <a:solidFill>
                  <a:srgbClr val="77757B"/>
                </a:solidFill>
                <a:latin typeface="Times New Roman"/>
                <a:cs typeface="Times New Roman"/>
              </a:rPr>
              <a:t>7 F0CS4N</a:t>
            </a:r>
            <a:endParaRPr sz="500" dirty="0">
              <a:latin typeface="Times New Roman"/>
              <a:cs typeface="Times New Roman"/>
            </a:endParaRPr>
          </a:p>
          <a:p>
            <a:pPr marL="375411">
              <a:lnSpc>
                <a:spcPct val="95825"/>
              </a:lnSpc>
              <a:spcBef>
                <a:spcPts val="145"/>
              </a:spcBef>
            </a:pPr>
            <a:r>
              <a:rPr sz="500" spc="-58" dirty="0">
                <a:solidFill>
                  <a:srgbClr val="8E8C8E"/>
                </a:solidFill>
                <a:latin typeface="Times New Roman"/>
                <a:cs typeface="Times New Roman"/>
              </a:rPr>
              <a:t>11090 </a:t>
            </a:r>
            <a:r>
              <a:rPr sz="500" spc="-58" dirty="0">
                <a:solidFill>
                  <a:srgbClr val="77757B"/>
                </a:solidFill>
                <a:latin typeface="Times New Roman"/>
                <a:cs typeface="Times New Roman"/>
              </a:rPr>
              <a:t>27</a:t>
            </a:r>
            <a:r>
              <a:rPr sz="500" spc="-58" dirty="0">
                <a:solidFill>
                  <a:srgbClr val="8E8C8E"/>
                </a:solidFill>
                <a:latin typeface="Times New Roman"/>
                <a:cs typeface="Times New Roman"/>
              </a:rPr>
              <a:t>.</a:t>
            </a:r>
            <a:r>
              <a:rPr sz="500" spc="-58" dirty="0">
                <a:solidFill>
                  <a:srgbClr val="77757B"/>
                </a:solidFill>
                <a:latin typeface="Times New Roman"/>
                <a:cs typeface="Times New Roman"/>
              </a:rPr>
              <a:t>10</a:t>
            </a:r>
            <a:r>
              <a:rPr sz="500" spc="-58" dirty="0">
                <a:solidFill>
                  <a:srgbClr val="8E8C8E"/>
                </a:solidFill>
                <a:latin typeface="Times New Roman"/>
                <a:cs typeface="Times New Roman"/>
              </a:rPr>
              <a:t>.</a:t>
            </a:r>
            <a:r>
              <a:rPr sz="500" spc="-58" dirty="0">
                <a:solidFill>
                  <a:srgbClr val="77757B"/>
                </a:solidFill>
                <a:latin typeface="Times New Roman"/>
                <a:cs typeface="Times New Roman"/>
              </a:rPr>
              <a:t>2023  17 F0CS4N</a:t>
            </a:r>
            <a:r>
              <a:rPr sz="500" spc="-58" dirty="0">
                <a:solidFill>
                  <a:srgbClr val="8E8C8E"/>
                </a:solidFill>
                <a:latin typeface="Times New Roman"/>
                <a:cs typeface="Times New Roman"/>
              </a:rPr>
              <a:t>I</a:t>
            </a:r>
            <a:endParaRPr sz="500" dirty="0">
              <a:latin typeface="Times New Roman"/>
              <a:cs typeface="Times New Roman"/>
            </a:endParaRPr>
          </a:p>
          <a:p>
            <a:pPr marL="375411">
              <a:lnSpc>
                <a:spcPct val="95825"/>
              </a:lnSpc>
              <a:spcBef>
                <a:spcPts val="170"/>
              </a:spcBef>
            </a:pPr>
            <a:r>
              <a:rPr sz="500" spc="-55" dirty="0">
                <a:solidFill>
                  <a:srgbClr val="8E8C8E"/>
                </a:solidFill>
                <a:latin typeface="Times New Roman"/>
                <a:cs typeface="Times New Roman"/>
              </a:rPr>
              <a:t>11091 </a:t>
            </a:r>
            <a:r>
              <a:rPr sz="500" spc="-55" dirty="0">
                <a:solidFill>
                  <a:srgbClr val="77757B"/>
                </a:solidFill>
                <a:latin typeface="Times New Roman"/>
                <a:cs typeface="Times New Roman"/>
              </a:rPr>
              <a:t>27</a:t>
            </a:r>
            <a:r>
              <a:rPr sz="500" spc="-55" dirty="0">
                <a:solidFill>
                  <a:srgbClr val="8E8C8E"/>
                </a:solidFill>
                <a:latin typeface="Times New Roman"/>
                <a:cs typeface="Times New Roman"/>
              </a:rPr>
              <a:t>.</a:t>
            </a:r>
            <a:r>
              <a:rPr sz="500" spc="-55" dirty="0">
                <a:solidFill>
                  <a:srgbClr val="77757B"/>
                </a:solidFill>
                <a:latin typeface="Times New Roman"/>
                <a:cs typeface="Times New Roman"/>
              </a:rPr>
              <a:t>10</a:t>
            </a:r>
            <a:r>
              <a:rPr sz="500" spc="-55" dirty="0">
                <a:solidFill>
                  <a:srgbClr val="8E8C8E"/>
                </a:solidFill>
                <a:latin typeface="Times New Roman"/>
                <a:cs typeface="Times New Roman"/>
              </a:rPr>
              <a:t>.20</a:t>
            </a:r>
            <a:r>
              <a:rPr sz="500" spc="-55" dirty="0">
                <a:solidFill>
                  <a:srgbClr val="77757B"/>
                </a:solidFill>
                <a:latin typeface="Times New Roman"/>
                <a:cs typeface="Times New Roman"/>
              </a:rPr>
              <a:t>23  17 F0CS4N</a:t>
            </a:r>
            <a:endParaRPr sz="500" dirty="0">
              <a:latin typeface="Times New Roman"/>
              <a:cs typeface="Times New Roman"/>
            </a:endParaRPr>
          </a:p>
          <a:p>
            <a:pPr marL="375411">
              <a:lnSpc>
                <a:spcPct val="95825"/>
              </a:lnSpc>
              <a:spcBef>
                <a:spcPts val="145"/>
              </a:spcBef>
            </a:pPr>
            <a:r>
              <a:rPr sz="500" spc="-55" dirty="0">
                <a:solidFill>
                  <a:srgbClr val="8E8C8E"/>
                </a:solidFill>
                <a:latin typeface="Times New Roman"/>
                <a:cs typeface="Times New Roman"/>
              </a:rPr>
              <a:t>11092 </a:t>
            </a:r>
            <a:r>
              <a:rPr sz="500" spc="-55" dirty="0">
                <a:solidFill>
                  <a:srgbClr val="77757B"/>
                </a:solidFill>
                <a:latin typeface="Times New Roman"/>
                <a:cs typeface="Times New Roman"/>
              </a:rPr>
              <a:t>27</a:t>
            </a:r>
            <a:r>
              <a:rPr sz="500" spc="-55" dirty="0">
                <a:solidFill>
                  <a:srgbClr val="8E8C8E"/>
                </a:solidFill>
                <a:latin typeface="Times New Roman"/>
                <a:cs typeface="Times New Roman"/>
              </a:rPr>
              <a:t>.</a:t>
            </a:r>
            <a:r>
              <a:rPr sz="500" spc="-55" dirty="0">
                <a:solidFill>
                  <a:srgbClr val="77757B"/>
                </a:solidFill>
                <a:latin typeface="Times New Roman"/>
                <a:cs typeface="Times New Roman"/>
              </a:rPr>
              <a:t>1</a:t>
            </a:r>
            <a:r>
              <a:rPr sz="500" spc="-55" dirty="0">
                <a:solidFill>
                  <a:srgbClr val="8E8C8E"/>
                </a:solidFill>
                <a:latin typeface="Times New Roman"/>
                <a:cs typeface="Times New Roman"/>
              </a:rPr>
              <a:t>0.</a:t>
            </a:r>
            <a:r>
              <a:rPr sz="500" spc="-55" dirty="0">
                <a:solidFill>
                  <a:srgbClr val="77757B"/>
                </a:solidFill>
                <a:latin typeface="Times New Roman"/>
                <a:cs typeface="Times New Roman"/>
              </a:rPr>
              <a:t>2023  17 F0CS4N</a:t>
            </a:r>
            <a:endParaRPr sz="500" dirty="0">
              <a:latin typeface="Times New Roman"/>
              <a:cs typeface="Times New Roman"/>
            </a:endParaRPr>
          </a:p>
          <a:p>
            <a:pPr marL="375411">
              <a:lnSpc>
                <a:spcPct val="95825"/>
              </a:lnSpc>
              <a:spcBef>
                <a:spcPts val="145"/>
              </a:spcBef>
            </a:pPr>
            <a:r>
              <a:rPr sz="500" spc="-55" dirty="0">
                <a:solidFill>
                  <a:srgbClr val="8E8C8E"/>
                </a:solidFill>
                <a:latin typeface="Times New Roman"/>
                <a:cs typeface="Times New Roman"/>
              </a:rPr>
              <a:t>11093 </a:t>
            </a:r>
            <a:r>
              <a:rPr sz="500" spc="-55" dirty="0">
                <a:solidFill>
                  <a:srgbClr val="77757B"/>
                </a:solidFill>
                <a:latin typeface="Times New Roman"/>
                <a:cs typeface="Times New Roman"/>
              </a:rPr>
              <a:t>31.10</a:t>
            </a:r>
            <a:r>
              <a:rPr sz="500" spc="-55" dirty="0">
                <a:solidFill>
                  <a:srgbClr val="8E8C8E"/>
                </a:solidFill>
                <a:latin typeface="Times New Roman"/>
                <a:cs typeface="Times New Roman"/>
              </a:rPr>
              <a:t>.20</a:t>
            </a:r>
            <a:r>
              <a:rPr sz="500" spc="-55" dirty="0">
                <a:solidFill>
                  <a:srgbClr val="77757B"/>
                </a:solidFill>
                <a:latin typeface="Times New Roman"/>
                <a:cs typeface="Times New Roman"/>
              </a:rPr>
              <a:t>23  17 F0CS4N</a:t>
            </a:r>
            <a:endParaRPr sz="500" dirty="0">
              <a:latin typeface="Times New Roman"/>
              <a:cs typeface="Times New Roman"/>
            </a:endParaRPr>
          </a:p>
          <a:p>
            <a:pPr marL="375411">
              <a:lnSpc>
                <a:spcPct val="95825"/>
              </a:lnSpc>
              <a:spcBef>
                <a:spcPts val="145"/>
              </a:spcBef>
            </a:pPr>
            <a:r>
              <a:rPr sz="500" spc="-105" dirty="0">
                <a:solidFill>
                  <a:srgbClr val="8E8C8E"/>
                </a:solidFill>
                <a:latin typeface="Times New Roman"/>
                <a:cs typeface="Times New Roman"/>
              </a:rPr>
              <a:t>1</a:t>
            </a:r>
            <a:r>
              <a:rPr sz="500" spc="-83" dirty="0">
                <a:solidFill>
                  <a:srgbClr val="8E8C8E"/>
                </a:solidFill>
                <a:latin typeface="Times New Roman"/>
                <a:cs typeface="Times New Roman"/>
              </a:rPr>
              <a:t>1</a:t>
            </a:r>
            <a:r>
              <a:rPr sz="500" spc="6" dirty="0">
                <a:solidFill>
                  <a:srgbClr val="8E8C8E"/>
                </a:solidFill>
                <a:latin typeface="Times New Roman"/>
                <a:cs typeface="Times New Roman"/>
              </a:rPr>
              <a:t>04</a:t>
            </a:r>
            <a:r>
              <a:rPr sz="500" spc="29" dirty="0">
                <a:solidFill>
                  <a:srgbClr val="8E8C8E"/>
                </a:solidFill>
                <a:latin typeface="Times New Roman"/>
                <a:cs typeface="Times New Roman"/>
              </a:rPr>
              <a:t> </a:t>
            </a:r>
            <a:r>
              <a:rPr sz="500" spc="-64" dirty="0">
                <a:solidFill>
                  <a:srgbClr val="77757B"/>
                </a:solidFill>
                <a:latin typeface="Times New Roman"/>
                <a:cs typeface="Times New Roman"/>
              </a:rPr>
              <a:t>3</a:t>
            </a:r>
            <a:r>
              <a:rPr sz="500" spc="-67" dirty="0">
                <a:solidFill>
                  <a:srgbClr val="77757B"/>
                </a:solidFill>
                <a:latin typeface="Times New Roman"/>
                <a:cs typeface="Times New Roman"/>
              </a:rPr>
              <a:t>1</a:t>
            </a:r>
            <a:r>
              <a:rPr sz="500" spc="-30" dirty="0">
                <a:solidFill>
                  <a:srgbClr val="77757B"/>
                </a:solidFill>
                <a:latin typeface="Times New Roman"/>
                <a:cs typeface="Times New Roman"/>
              </a:rPr>
              <a:t>.</a:t>
            </a:r>
            <a:r>
              <a:rPr sz="500" spc="-64" dirty="0">
                <a:solidFill>
                  <a:srgbClr val="66626D"/>
                </a:solidFill>
                <a:latin typeface="Times New Roman"/>
                <a:cs typeface="Times New Roman"/>
              </a:rPr>
              <a:t>1</a:t>
            </a:r>
            <a:r>
              <a:rPr sz="500" spc="-64" dirty="0">
                <a:solidFill>
                  <a:srgbClr val="77757B"/>
                </a:solidFill>
                <a:latin typeface="Times New Roman"/>
                <a:cs typeface="Times New Roman"/>
              </a:rPr>
              <a:t>0</a:t>
            </a:r>
            <a:r>
              <a:rPr sz="500" spc="-33" dirty="0">
                <a:solidFill>
                  <a:srgbClr val="8E8C8E"/>
                </a:solidFill>
                <a:latin typeface="Times New Roman"/>
                <a:cs typeface="Times New Roman"/>
              </a:rPr>
              <a:t>.</a:t>
            </a:r>
            <a:r>
              <a:rPr sz="500" spc="-67" dirty="0">
                <a:solidFill>
                  <a:srgbClr val="77757B"/>
                </a:solidFill>
                <a:latin typeface="Times New Roman"/>
                <a:cs typeface="Times New Roman"/>
              </a:rPr>
              <a:t>2</a:t>
            </a:r>
            <a:r>
              <a:rPr sz="500" spc="-60" dirty="0">
                <a:solidFill>
                  <a:srgbClr val="77757B"/>
                </a:solidFill>
                <a:latin typeface="Times New Roman"/>
                <a:cs typeface="Times New Roman"/>
              </a:rPr>
              <a:t>0</a:t>
            </a:r>
            <a:r>
              <a:rPr sz="500" spc="-67" dirty="0">
                <a:solidFill>
                  <a:srgbClr val="77757B"/>
                </a:solidFill>
                <a:latin typeface="Times New Roman"/>
                <a:cs typeface="Times New Roman"/>
              </a:rPr>
              <a:t>23</a:t>
            </a:r>
            <a:r>
              <a:rPr sz="500" spc="-33" dirty="0">
                <a:solidFill>
                  <a:srgbClr val="77757B"/>
                </a:solidFill>
                <a:latin typeface="Times New Roman"/>
                <a:cs typeface="Times New Roman"/>
              </a:rPr>
              <a:t>  </a:t>
            </a:r>
            <a:r>
              <a:rPr sz="500" spc="-7" dirty="0">
                <a:solidFill>
                  <a:srgbClr val="77757B"/>
                </a:solidFill>
                <a:latin typeface="Times New Roman"/>
                <a:cs typeface="Times New Roman"/>
              </a:rPr>
              <a:t> </a:t>
            </a:r>
            <a:r>
              <a:rPr sz="500" spc="-64" dirty="0">
                <a:solidFill>
                  <a:srgbClr val="77757B"/>
                </a:solidFill>
                <a:latin typeface="Times New Roman"/>
                <a:cs typeface="Times New Roman"/>
              </a:rPr>
              <a:t>1</a:t>
            </a:r>
            <a:r>
              <a:rPr sz="500" spc="-67" dirty="0">
                <a:solidFill>
                  <a:srgbClr val="77757B"/>
                </a:solidFill>
                <a:latin typeface="Times New Roman"/>
                <a:cs typeface="Times New Roman"/>
              </a:rPr>
              <a:t>7</a:t>
            </a:r>
            <a:r>
              <a:rPr sz="500" spc="-13" dirty="0">
                <a:solidFill>
                  <a:srgbClr val="77757B"/>
                </a:solidFill>
                <a:latin typeface="Times New Roman"/>
                <a:cs typeface="Times New Roman"/>
              </a:rPr>
              <a:t> </a:t>
            </a:r>
            <a:r>
              <a:rPr sz="500" spc="-77" dirty="0">
                <a:solidFill>
                  <a:srgbClr val="77757B"/>
                </a:solidFill>
                <a:latin typeface="Times New Roman"/>
                <a:cs typeface="Times New Roman"/>
              </a:rPr>
              <a:t>F0CS4</a:t>
            </a:r>
            <a:r>
              <a:rPr sz="500" spc="-91" dirty="0">
                <a:solidFill>
                  <a:srgbClr val="77757B"/>
                </a:solidFill>
                <a:latin typeface="Times New Roman"/>
                <a:cs typeface="Times New Roman"/>
              </a:rPr>
              <a:t>N</a:t>
            </a:r>
            <a:r>
              <a:rPr sz="500" spc="-71" dirty="0">
                <a:solidFill>
                  <a:srgbClr val="8E8C8E"/>
                </a:solidFill>
                <a:latin typeface="Times New Roman"/>
                <a:cs typeface="Times New Roman"/>
              </a:rPr>
              <a:t>I</a:t>
            </a:r>
            <a:endParaRPr sz="500" dirty="0">
              <a:latin typeface="Times New Roman"/>
              <a:cs typeface="Times New Roman"/>
            </a:endParaRPr>
          </a:p>
          <a:p>
            <a:pPr marL="375411">
              <a:lnSpc>
                <a:spcPct val="95825"/>
              </a:lnSpc>
              <a:spcBef>
                <a:spcPts val="145"/>
              </a:spcBef>
            </a:pPr>
            <a:r>
              <a:rPr sz="400" spc="-41" dirty="0">
                <a:solidFill>
                  <a:srgbClr val="8E8C8E"/>
                </a:solidFill>
                <a:latin typeface="Times New Roman"/>
                <a:cs typeface="Times New Roman"/>
              </a:rPr>
              <a:t>1105  </a:t>
            </a:r>
            <a:r>
              <a:rPr sz="500" spc="-41" dirty="0">
                <a:solidFill>
                  <a:srgbClr val="77757B"/>
                </a:solidFill>
                <a:latin typeface="Times New Roman"/>
                <a:cs typeface="Times New Roman"/>
              </a:rPr>
              <a:t>31.10</a:t>
            </a:r>
            <a:r>
              <a:rPr sz="500" spc="-41" dirty="0">
                <a:solidFill>
                  <a:srgbClr val="8E8C8E"/>
                </a:solidFill>
                <a:latin typeface="Times New Roman"/>
                <a:cs typeface="Times New Roman"/>
              </a:rPr>
              <a:t>.20</a:t>
            </a:r>
            <a:r>
              <a:rPr sz="500" spc="-41" dirty="0">
                <a:solidFill>
                  <a:srgbClr val="77757B"/>
                </a:solidFill>
                <a:latin typeface="Times New Roman"/>
                <a:cs typeface="Times New Roman"/>
              </a:rPr>
              <a:t>23  17 F0CS4N</a:t>
            </a:r>
            <a:endParaRPr sz="500" dirty="0">
              <a:latin typeface="Times New Roman"/>
              <a:cs typeface="Times New Roman"/>
            </a:endParaRPr>
          </a:p>
          <a:p>
            <a:pPr marL="375411">
              <a:lnSpc>
                <a:spcPct val="95825"/>
              </a:lnSpc>
              <a:spcBef>
                <a:spcPts val="145"/>
              </a:spcBef>
            </a:pPr>
            <a:r>
              <a:rPr sz="500" spc="-94" dirty="0">
                <a:solidFill>
                  <a:srgbClr val="8E8C8E"/>
                </a:solidFill>
                <a:latin typeface="Times New Roman"/>
                <a:cs typeface="Times New Roman"/>
              </a:rPr>
              <a:t>11</a:t>
            </a:r>
            <a:r>
              <a:rPr sz="500" spc="11" dirty="0">
                <a:solidFill>
                  <a:srgbClr val="8E8C8E"/>
                </a:solidFill>
                <a:latin typeface="Times New Roman"/>
                <a:cs typeface="Times New Roman"/>
              </a:rPr>
              <a:t>06</a:t>
            </a:r>
            <a:r>
              <a:rPr sz="500" spc="19" dirty="0">
                <a:solidFill>
                  <a:srgbClr val="8E8C8E"/>
                </a:solidFill>
                <a:latin typeface="Times New Roman"/>
                <a:cs typeface="Times New Roman"/>
              </a:rPr>
              <a:t> </a:t>
            </a:r>
            <a:r>
              <a:rPr sz="500" spc="-64" dirty="0">
                <a:solidFill>
                  <a:srgbClr val="77757B"/>
                </a:solidFill>
                <a:latin typeface="Times New Roman"/>
                <a:cs typeface="Times New Roman"/>
              </a:rPr>
              <a:t>3</a:t>
            </a:r>
            <a:r>
              <a:rPr sz="500" spc="-67" dirty="0">
                <a:solidFill>
                  <a:srgbClr val="77757B"/>
                </a:solidFill>
                <a:latin typeface="Times New Roman"/>
                <a:cs typeface="Times New Roman"/>
              </a:rPr>
              <a:t>1</a:t>
            </a:r>
            <a:r>
              <a:rPr sz="500" spc="-30" dirty="0">
                <a:solidFill>
                  <a:srgbClr val="77757B"/>
                </a:solidFill>
                <a:latin typeface="Times New Roman"/>
                <a:cs typeface="Times New Roman"/>
              </a:rPr>
              <a:t>.</a:t>
            </a:r>
            <a:r>
              <a:rPr sz="500" spc="-64" dirty="0">
                <a:solidFill>
                  <a:srgbClr val="77757B"/>
                </a:solidFill>
                <a:latin typeface="Times New Roman"/>
                <a:cs typeface="Times New Roman"/>
              </a:rPr>
              <a:t>10</a:t>
            </a:r>
            <a:r>
              <a:rPr sz="500" spc="-33" dirty="0">
                <a:solidFill>
                  <a:srgbClr val="8E8C8E"/>
                </a:solidFill>
                <a:latin typeface="Times New Roman"/>
                <a:cs typeface="Times New Roman"/>
              </a:rPr>
              <a:t>.</a:t>
            </a:r>
            <a:r>
              <a:rPr sz="500" spc="-67" dirty="0">
                <a:solidFill>
                  <a:srgbClr val="77757B"/>
                </a:solidFill>
                <a:latin typeface="Times New Roman"/>
                <a:cs typeface="Times New Roman"/>
              </a:rPr>
              <a:t>2</a:t>
            </a:r>
            <a:r>
              <a:rPr sz="500" spc="-60" dirty="0">
                <a:solidFill>
                  <a:srgbClr val="77757B"/>
                </a:solidFill>
                <a:latin typeface="Times New Roman"/>
                <a:cs typeface="Times New Roman"/>
              </a:rPr>
              <a:t>0</a:t>
            </a:r>
            <a:r>
              <a:rPr sz="500" spc="-67" dirty="0">
                <a:solidFill>
                  <a:srgbClr val="77757B"/>
                </a:solidFill>
                <a:latin typeface="Times New Roman"/>
                <a:cs typeface="Times New Roman"/>
              </a:rPr>
              <a:t>23</a:t>
            </a:r>
            <a:r>
              <a:rPr sz="500" spc="-33" dirty="0">
                <a:solidFill>
                  <a:srgbClr val="77757B"/>
                </a:solidFill>
                <a:latin typeface="Times New Roman"/>
                <a:cs typeface="Times New Roman"/>
              </a:rPr>
              <a:t>  </a:t>
            </a:r>
            <a:r>
              <a:rPr sz="500" spc="-7" dirty="0">
                <a:solidFill>
                  <a:srgbClr val="77757B"/>
                </a:solidFill>
                <a:latin typeface="Times New Roman"/>
                <a:cs typeface="Times New Roman"/>
              </a:rPr>
              <a:t> </a:t>
            </a:r>
            <a:r>
              <a:rPr sz="500" spc="-64" dirty="0">
                <a:solidFill>
                  <a:srgbClr val="77757B"/>
                </a:solidFill>
                <a:latin typeface="Times New Roman"/>
                <a:cs typeface="Times New Roman"/>
              </a:rPr>
              <a:t>1</a:t>
            </a:r>
            <a:r>
              <a:rPr sz="500" spc="-67" dirty="0">
                <a:solidFill>
                  <a:srgbClr val="77757B"/>
                </a:solidFill>
                <a:latin typeface="Times New Roman"/>
                <a:cs typeface="Times New Roman"/>
              </a:rPr>
              <a:t>7</a:t>
            </a:r>
            <a:r>
              <a:rPr sz="500" spc="-13" dirty="0">
                <a:solidFill>
                  <a:srgbClr val="77757B"/>
                </a:solidFill>
                <a:latin typeface="Times New Roman"/>
                <a:cs typeface="Times New Roman"/>
              </a:rPr>
              <a:t> </a:t>
            </a:r>
            <a:r>
              <a:rPr sz="500" spc="-77" dirty="0">
                <a:solidFill>
                  <a:srgbClr val="77757B"/>
                </a:solidFill>
                <a:latin typeface="Times New Roman"/>
                <a:cs typeface="Times New Roman"/>
              </a:rPr>
              <a:t>F0CS4</a:t>
            </a:r>
            <a:r>
              <a:rPr sz="500" spc="-91" dirty="0">
                <a:solidFill>
                  <a:srgbClr val="77757B"/>
                </a:solidFill>
                <a:latin typeface="Times New Roman"/>
                <a:cs typeface="Times New Roman"/>
              </a:rPr>
              <a:t>N</a:t>
            </a:r>
            <a:r>
              <a:rPr sz="500" spc="-71" dirty="0">
                <a:solidFill>
                  <a:srgbClr val="8E8C8E"/>
                </a:solidFill>
                <a:latin typeface="Times New Roman"/>
                <a:cs typeface="Times New Roman"/>
              </a:rPr>
              <a:t>I</a:t>
            </a:r>
            <a:endParaRPr sz="500" dirty="0">
              <a:latin typeface="Times New Roman"/>
              <a:cs typeface="Times New Roman"/>
            </a:endParaRPr>
          </a:p>
          <a:p>
            <a:pPr marL="375411">
              <a:lnSpc>
                <a:spcPct val="95825"/>
              </a:lnSpc>
              <a:spcBef>
                <a:spcPts val="145"/>
              </a:spcBef>
            </a:pPr>
            <a:r>
              <a:rPr sz="500" spc="-139" dirty="0">
                <a:solidFill>
                  <a:srgbClr val="8E8C8E"/>
                </a:solidFill>
                <a:latin typeface="Times New Roman"/>
                <a:cs typeface="Times New Roman"/>
              </a:rPr>
              <a:t>11</a:t>
            </a:r>
            <a:r>
              <a:rPr sz="500" spc="-159" dirty="0">
                <a:solidFill>
                  <a:srgbClr val="8E8C8E"/>
                </a:solidFill>
                <a:latin typeface="Times New Roman"/>
                <a:cs typeface="Times New Roman"/>
              </a:rPr>
              <a:t>0</a:t>
            </a:r>
            <a:r>
              <a:rPr sz="500" spc="112" dirty="0">
                <a:solidFill>
                  <a:srgbClr val="8E8C8E"/>
                </a:solidFill>
                <a:latin typeface="Times New Roman"/>
                <a:cs typeface="Times New Roman"/>
              </a:rPr>
              <a:t>9</a:t>
            </a:r>
            <a:r>
              <a:rPr sz="500" spc="-47" dirty="0">
                <a:solidFill>
                  <a:srgbClr val="8E8C8E"/>
                </a:solidFill>
                <a:latin typeface="Times New Roman"/>
                <a:cs typeface="Times New Roman"/>
              </a:rPr>
              <a:t>7</a:t>
            </a:r>
            <a:r>
              <a:rPr sz="500" spc="-14" dirty="0">
                <a:solidFill>
                  <a:srgbClr val="8E8C8E"/>
                </a:solidFill>
                <a:latin typeface="Times New Roman"/>
                <a:cs typeface="Times New Roman"/>
              </a:rPr>
              <a:t> </a:t>
            </a:r>
            <a:r>
              <a:rPr sz="500" spc="-66" dirty="0">
                <a:solidFill>
                  <a:srgbClr val="77757B"/>
                </a:solidFill>
                <a:latin typeface="Times New Roman"/>
                <a:cs typeface="Times New Roman"/>
              </a:rPr>
              <a:t>3</a:t>
            </a:r>
            <a:r>
              <a:rPr sz="500" spc="-69" dirty="0">
                <a:solidFill>
                  <a:srgbClr val="77757B"/>
                </a:solidFill>
                <a:latin typeface="Times New Roman"/>
                <a:cs typeface="Times New Roman"/>
              </a:rPr>
              <a:t>1</a:t>
            </a:r>
            <a:r>
              <a:rPr sz="500" spc="-31" dirty="0">
                <a:solidFill>
                  <a:srgbClr val="77757B"/>
                </a:solidFill>
                <a:latin typeface="Times New Roman"/>
                <a:cs typeface="Times New Roman"/>
              </a:rPr>
              <a:t>.</a:t>
            </a:r>
            <a:r>
              <a:rPr sz="500" spc="-66" dirty="0">
                <a:solidFill>
                  <a:srgbClr val="77757B"/>
                </a:solidFill>
                <a:latin typeface="Times New Roman"/>
                <a:cs typeface="Times New Roman"/>
              </a:rPr>
              <a:t>1</a:t>
            </a:r>
            <a:r>
              <a:rPr sz="500" spc="-66" dirty="0">
                <a:solidFill>
                  <a:srgbClr val="8E8C8E"/>
                </a:solidFill>
                <a:latin typeface="Times New Roman"/>
                <a:cs typeface="Times New Roman"/>
              </a:rPr>
              <a:t>0</a:t>
            </a:r>
            <a:r>
              <a:rPr sz="500" spc="-34" dirty="0">
                <a:solidFill>
                  <a:srgbClr val="8E8C8E"/>
                </a:solidFill>
                <a:latin typeface="Times New Roman"/>
                <a:cs typeface="Times New Roman"/>
              </a:rPr>
              <a:t>.</a:t>
            </a:r>
            <a:r>
              <a:rPr sz="500" spc="-69" dirty="0">
                <a:solidFill>
                  <a:srgbClr val="8E8C8E"/>
                </a:solidFill>
                <a:latin typeface="Times New Roman"/>
                <a:cs typeface="Times New Roman"/>
              </a:rPr>
              <a:t>2</a:t>
            </a:r>
            <a:r>
              <a:rPr sz="500" spc="-62" dirty="0">
                <a:solidFill>
                  <a:srgbClr val="8E8C8E"/>
                </a:solidFill>
                <a:latin typeface="Times New Roman"/>
                <a:cs typeface="Times New Roman"/>
              </a:rPr>
              <a:t>0</a:t>
            </a:r>
            <a:r>
              <a:rPr sz="500" spc="-69" dirty="0">
                <a:solidFill>
                  <a:srgbClr val="77757B"/>
                </a:solidFill>
                <a:latin typeface="Times New Roman"/>
                <a:cs typeface="Times New Roman"/>
              </a:rPr>
              <a:t>23</a:t>
            </a:r>
            <a:r>
              <a:rPr sz="500" spc="-34" dirty="0">
                <a:solidFill>
                  <a:srgbClr val="77757B"/>
                </a:solidFill>
                <a:latin typeface="Times New Roman"/>
                <a:cs typeface="Times New Roman"/>
              </a:rPr>
              <a:t>  </a:t>
            </a:r>
            <a:r>
              <a:rPr sz="500" spc="18" dirty="0">
                <a:solidFill>
                  <a:srgbClr val="77757B"/>
                </a:solidFill>
                <a:latin typeface="Times New Roman"/>
                <a:cs typeface="Times New Roman"/>
              </a:rPr>
              <a:t> </a:t>
            </a:r>
            <a:r>
              <a:rPr sz="500" spc="-66" dirty="0">
                <a:solidFill>
                  <a:srgbClr val="77757B"/>
                </a:solidFill>
                <a:latin typeface="Times New Roman"/>
                <a:cs typeface="Times New Roman"/>
              </a:rPr>
              <a:t>1</a:t>
            </a:r>
            <a:r>
              <a:rPr sz="500" spc="-69" dirty="0">
                <a:solidFill>
                  <a:srgbClr val="77757B"/>
                </a:solidFill>
                <a:latin typeface="Times New Roman"/>
                <a:cs typeface="Times New Roman"/>
              </a:rPr>
              <a:t>7</a:t>
            </a:r>
            <a:r>
              <a:rPr sz="500" spc="-8" dirty="0">
                <a:solidFill>
                  <a:srgbClr val="77757B"/>
                </a:solidFill>
                <a:latin typeface="Times New Roman"/>
                <a:cs typeface="Times New Roman"/>
              </a:rPr>
              <a:t> </a:t>
            </a:r>
            <a:r>
              <a:rPr sz="500" spc="-86" dirty="0">
                <a:solidFill>
                  <a:srgbClr val="77757B"/>
                </a:solidFill>
                <a:latin typeface="Times New Roman"/>
                <a:cs typeface="Times New Roman"/>
              </a:rPr>
              <a:t>F0CSAN</a:t>
            </a:r>
            <a:endParaRPr sz="500" dirty="0">
              <a:latin typeface="Times New Roman"/>
              <a:cs typeface="Times New Roman"/>
            </a:endParaRPr>
          </a:p>
          <a:p>
            <a:pPr marL="375411">
              <a:lnSpc>
                <a:spcPct val="95825"/>
              </a:lnSpc>
              <a:spcBef>
                <a:spcPts val="145"/>
              </a:spcBef>
            </a:pPr>
            <a:r>
              <a:rPr sz="500" spc="-69" dirty="0">
                <a:solidFill>
                  <a:srgbClr val="8E8C8E"/>
                </a:solidFill>
                <a:latin typeface="Times New Roman"/>
                <a:cs typeface="Times New Roman"/>
              </a:rPr>
              <a:t>11038</a:t>
            </a:r>
            <a:r>
              <a:rPr sz="500" spc="-45" dirty="0">
                <a:solidFill>
                  <a:srgbClr val="8E8C8E"/>
                </a:solidFill>
                <a:latin typeface="Times New Roman"/>
                <a:cs typeface="Times New Roman"/>
              </a:rPr>
              <a:t> </a:t>
            </a:r>
            <a:r>
              <a:rPr sz="500" spc="-66" dirty="0">
                <a:solidFill>
                  <a:srgbClr val="77757B"/>
                </a:solidFill>
                <a:latin typeface="Times New Roman"/>
                <a:cs typeface="Times New Roman"/>
              </a:rPr>
              <a:t>3</a:t>
            </a:r>
            <a:r>
              <a:rPr sz="500" spc="-69" dirty="0">
                <a:solidFill>
                  <a:srgbClr val="77757B"/>
                </a:solidFill>
                <a:latin typeface="Times New Roman"/>
                <a:cs typeface="Times New Roman"/>
              </a:rPr>
              <a:t>1</a:t>
            </a:r>
            <a:r>
              <a:rPr sz="500" spc="-31" dirty="0">
                <a:solidFill>
                  <a:srgbClr val="77757B"/>
                </a:solidFill>
                <a:latin typeface="Times New Roman"/>
                <a:cs typeface="Times New Roman"/>
              </a:rPr>
              <a:t>.</a:t>
            </a:r>
            <a:r>
              <a:rPr sz="500" spc="-66" dirty="0">
                <a:solidFill>
                  <a:srgbClr val="77757B"/>
                </a:solidFill>
                <a:latin typeface="Times New Roman"/>
                <a:cs typeface="Times New Roman"/>
              </a:rPr>
              <a:t>10</a:t>
            </a:r>
            <a:r>
              <a:rPr sz="500" spc="-34" dirty="0">
                <a:solidFill>
                  <a:srgbClr val="8E8C8E"/>
                </a:solidFill>
                <a:latin typeface="Times New Roman"/>
                <a:cs typeface="Times New Roman"/>
              </a:rPr>
              <a:t>.</a:t>
            </a:r>
            <a:r>
              <a:rPr sz="500" spc="-69" dirty="0">
                <a:solidFill>
                  <a:srgbClr val="77757B"/>
                </a:solidFill>
                <a:latin typeface="Times New Roman"/>
                <a:cs typeface="Times New Roman"/>
              </a:rPr>
              <a:t>2</a:t>
            </a:r>
            <a:r>
              <a:rPr sz="500" spc="-62" dirty="0">
                <a:solidFill>
                  <a:srgbClr val="77757B"/>
                </a:solidFill>
                <a:latin typeface="Times New Roman"/>
                <a:cs typeface="Times New Roman"/>
              </a:rPr>
              <a:t>0</a:t>
            </a:r>
            <a:r>
              <a:rPr sz="500" spc="-69" dirty="0">
                <a:solidFill>
                  <a:srgbClr val="77757B"/>
                </a:solidFill>
                <a:latin typeface="Times New Roman"/>
                <a:cs typeface="Times New Roman"/>
              </a:rPr>
              <a:t>23</a:t>
            </a:r>
            <a:r>
              <a:rPr sz="500" spc="-34" dirty="0">
                <a:solidFill>
                  <a:srgbClr val="77757B"/>
                </a:solidFill>
                <a:latin typeface="Times New Roman"/>
                <a:cs typeface="Times New Roman"/>
              </a:rPr>
              <a:t>  </a:t>
            </a:r>
            <a:r>
              <a:rPr sz="500" spc="18" dirty="0">
                <a:solidFill>
                  <a:srgbClr val="77757B"/>
                </a:solidFill>
                <a:latin typeface="Times New Roman"/>
                <a:cs typeface="Times New Roman"/>
              </a:rPr>
              <a:t> </a:t>
            </a:r>
            <a:r>
              <a:rPr sz="500" spc="-66" dirty="0">
                <a:solidFill>
                  <a:srgbClr val="66626D"/>
                </a:solidFill>
                <a:latin typeface="Times New Roman"/>
                <a:cs typeface="Times New Roman"/>
              </a:rPr>
              <a:t>1</a:t>
            </a:r>
            <a:r>
              <a:rPr sz="500" spc="-69" dirty="0">
                <a:solidFill>
                  <a:srgbClr val="77757B"/>
                </a:solidFill>
                <a:latin typeface="Times New Roman"/>
                <a:cs typeface="Times New Roman"/>
              </a:rPr>
              <a:t>7</a:t>
            </a:r>
            <a:r>
              <a:rPr sz="500" spc="-8" dirty="0">
                <a:solidFill>
                  <a:srgbClr val="77757B"/>
                </a:solidFill>
                <a:latin typeface="Times New Roman"/>
                <a:cs typeface="Times New Roman"/>
              </a:rPr>
              <a:t> </a:t>
            </a:r>
            <a:r>
              <a:rPr sz="500" spc="-86" dirty="0">
                <a:solidFill>
                  <a:srgbClr val="77757B"/>
                </a:solidFill>
                <a:latin typeface="Times New Roman"/>
                <a:cs typeface="Times New Roman"/>
              </a:rPr>
              <a:t>F0CSAN</a:t>
            </a:r>
            <a:endParaRPr sz="500" dirty="0">
              <a:latin typeface="Times New Roman"/>
              <a:cs typeface="Times New Roman"/>
            </a:endParaRPr>
          </a:p>
          <a:p>
            <a:pPr marL="375411">
              <a:lnSpc>
                <a:spcPct val="95825"/>
              </a:lnSpc>
              <a:spcBef>
                <a:spcPts val="145"/>
              </a:spcBef>
            </a:pPr>
            <a:r>
              <a:rPr sz="500" spc="-105" dirty="0">
                <a:solidFill>
                  <a:srgbClr val="8E8C8E"/>
                </a:solidFill>
                <a:latin typeface="Times New Roman"/>
                <a:cs typeface="Times New Roman"/>
              </a:rPr>
              <a:t>1</a:t>
            </a:r>
            <a:r>
              <a:rPr sz="500" spc="-169" dirty="0">
                <a:solidFill>
                  <a:srgbClr val="8E8C8E"/>
                </a:solidFill>
                <a:latin typeface="Times New Roman"/>
                <a:cs typeface="Times New Roman"/>
              </a:rPr>
              <a:t>1</a:t>
            </a:r>
            <a:r>
              <a:rPr sz="500" spc="-159" dirty="0">
                <a:solidFill>
                  <a:srgbClr val="8E8C8E"/>
                </a:solidFill>
                <a:latin typeface="Times New Roman"/>
                <a:cs typeface="Times New Roman"/>
              </a:rPr>
              <a:t>0</a:t>
            </a:r>
            <a:r>
              <a:rPr sz="500" spc="6" dirty="0">
                <a:solidFill>
                  <a:srgbClr val="8E8C8E"/>
                </a:solidFill>
                <a:latin typeface="Times New Roman"/>
                <a:cs typeface="Times New Roman"/>
              </a:rPr>
              <a:t>99</a:t>
            </a:r>
            <a:r>
              <a:rPr sz="500" spc="29" dirty="0">
                <a:solidFill>
                  <a:srgbClr val="8E8C8E"/>
                </a:solidFill>
                <a:latin typeface="Times New Roman"/>
                <a:cs typeface="Times New Roman"/>
              </a:rPr>
              <a:t> </a:t>
            </a:r>
            <a:r>
              <a:rPr sz="500" spc="-69" dirty="0">
                <a:solidFill>
                  <a:srgbClr val="77757B"/>
                </a:solidFill>
                <a:latin typeface="Times New Roman"/>
                <a:cs typeface="Times New Roman"/>
              </a:rPr>
              <a:t>30</a:t>
            </a:r>
            <a:r>
              <a:rPr sz="500" spc="-27" dirty="0">
                <a:solidFill>
                  <a:srgbClr val="77757B"/>
                </a:solidFill>
                <a:latin typeface="Times New Roman"/>
                <a:cs typeface="Times New Roman"/>
              </a:rPr>
              <a:t>.</a:t>
            </a:r>
            <a:r>
              <a:rPr sz="500" spc="-66" dirty="0">
                <a:solidFill>
                  <a:srgbClr val="77757B"/>
                </a:solidFill>
                <a:latin typeface="Times New Roman"/>
                <a:cs typeface="Times New Roman"/>
              </a:rPr>
              <a:t>1</a:t>
            </a:r>
            <a:r>
              <a:rPr sz="500" spc="-66" dirty="0">
                <a:solidFill>
                  <a:srgbClr val="8E8C8E"/>
                </a:solidFill>
                <a:latin typeface="Times New Roman"/>
                <a:cs typeface="Times New Roman"/>
              </a:rPr>
              <a:t>0</a:t>
            </a:r>
            <a:r>
              <a:rPr sz="500" spc="-34" dirty="0">
                <a:solidFill>
                  <a:srgbClr val="8E8C8E"/>
                </a:solidFill>
                <a:latin typeface="Times New Roman"/>
                <a:cs typeface="Times New Roman"/>
              </a:rPr>
              <a:t>.</a:t>
            </a:r>
            <a:r>
              <a:rPr sz="500" spc="-69" dirty="0">
                <a:solidFill>
                  <a:srgbClr val="8E8C8E"/>
                </a:solidFill>
                <a:latin typeface="Times New Roman"/>
                <a:cs typeface="Times New Roman"/>
              </a:rPr>
              <a:t>2</a:t>
            </a:r>
            <a:r>
              <a:rPr sz="500" spc="-62" dirty="0">
                <a:solidFill>
                  <a:srgbClr val="8E8C8E"/>
                </a:solidFill>
                <a:latin typeface="Times New Roman"/>
                <a:cs typeface="Times New Roman"/>
              </a:rPr>
              <a:t>0</a:t>
            </a:r>
            <a:r>
              <a:rPr sz="500" spc="-66" dirty="0">
                <a:solidFill>
                  <a:srgbClr val="77757B"/>
                </a:solidFill>
                <a:latin typeface="Times New Roman"/>
                <a:cs typeface="Times New Roman"/>
              </a:rPr>
              <a:t>2</a:t>
            </a:r>
            <a:r>
              <a:rPr sz="500" spc="-69" dirty="0">
                <a:solidFill>
                  <a:srgbClr val="77757B"/>
                </a:solidFill>
                <a:latin typeface="Times New Roman"/>
                <a:cs typeface="Times New Roman"/>
              </a:rPr>
              <a:t>3</a:t>
            </a:r>
            <a:r>
              <a:rPr sz="500" spc="-34" dirty="0">
                <a:solidFill>
                  <a:srgbClr val="77757B"/>
                </a:solidFill>
                <a:latin typeface="Times New Roman"/>
                <a:cs typeface="Times New Roman"/>
              </a:rPr>
              <a:t>  </a:t>
            </a:r>
            <a:r>
              <a:rPr sz="500" spc="14" dirty="0">
                <a:solidFill>
                  <a:srgbClr val="77757B"/>
                </a:solidFill>
                <a:latin typeface="Times New Roman"/>
                <a:cs typeface="Times New Roman"/>
              </a:rPr>
              <a:t> </a:t>
            </a:r>
            <a:r>
              <a:rPr sz="500" spc="-66" dirty="0">
                <a:solidFill>
                  <a:srgbClr val="77757B"/>
                </a:solidFill>
                <a:latin typeface="Times New Roman"/>
                <a:cs typeface="Times New Roman"/>
              </a:rPr>
              <a:t>1</a:t>
            </a:r>
            <a:r>
              <a:rPr sz="500" spc="-69" dirty="0">
                <a:solidFill>
                  <a:srgbClr val="77757B"/>
                </a:solidFill>
                <a:latin typeface="Times New Roman"/>
                <a:cs typeface="Times New Roman"/>
              </a:rPr>
              <a:t>7</a:t>
            </a:r>
            <a:r>
              <a:rPr sz="500" spc="-8" dirty="0">
                <a:solidFill>
                  <a:srgbClr val="77757B"/>
                </a:solidFill>
                <a:latin typeface="Times New Roman"/>
                <a:cs typeface="Times New Roman"/>
              </a:rPr>
              <a:t> </a:t>
            </a:r>
            <a:r>
              <a:rPr sz="500" spc="-86" dirty="0">
                <a:solidFill>
                  <a:srgbClr val="77757B"/>
                </a:solidFill>
                <a:latin typeface="Times New Roman"/>
                <a:cs typeface="Times New Roman"/>
              </a:rPr>
              <a:t>F0CSAN</a:t>
            </a:r>
            <a:endParaRPr sz="500" dirty="0">
              <a:latin typeface="Times New Roman"/>
              <a:cs typeface="Times New Roman"/>
            </a:endParaRPr>
          </a:p>
          <a:p>
            <a:pPr marL="375411">
              <a:lnSpc>
                <a:spcPct val="95825"/>
              </a:lnSpc>
              <a:spcBef>
                <a:spcPts val="145"/>
              </a:spcBef>
            </a:pPr>
            <a:r>
              <a:rPr sz="500" spc="-69" dirty="0">
                <a:solidFill>
                  <a:srgbClr val="8E8C8E"/>
                </a:solidFill>
                <a:latin typeface="Times New Roman"/>
                <a:cs typeface="Times New Roman"/>
              </a:rPr>
              <a:t>11100</a:t>
            </a:r>
            <a:r>
              <a:rPr sz="500" spc="-42" dirty="0">
                <a:solidFill>
                  <a:srgbClr val="8E8C8E"/>
                </a:solidFill>
                <a:latin typeface="Times New Roman"/>
                <a:cs typeface="Times New Roman"/>
              </a:rPr>
              <a:t> </a:t>
            </a:r>
            <a:r>
              <a:rPr sz="500" spc="-69" dirty="0">
                <a:solidFill>
                  <a:srgbClr val="8E8C8E"/>
                </a:solidFill>
                <a:latin typeface="Times New Roman"/>
                <a:cs typeface="Times New Roman"/>
              </a:rPr>
              <a:t>30</a:t>
            </a:r>
            <a:r>
              <a:rPr sz="500" spc="-27" dirty="0">
                <a:solidFill>
                  <a:srgbClr val="8E8C8E"/>
                </a:solidFill>
                <a:latin typeface="Times New Roman"/>
                <a:cs typeface="Times New Roman"/>
              </a:rPr>
              <a:t>.</a:t>
            </a:r>
            <a:r>
              <a:rPr sz="500" spc="-66" dirty="0">
                <a:solidFill>
                  <a:srgbClr val="66626D"/>
                </a:solidFill>
                <a:latin typeface="Times New Roman"/>
                <a:cs typeface="Times New Roman"/>
              </a:rPr>
              <a:t>1</a:t>
            </a:r>
            <a:r>
              <a:rPr sz="500" spc="-66" dirty="0">
                <a:solidFill>
                  <a:srgbClr val="77757B"/>
                </a:solidFill>
                <a:latin typeface="Times New Roman"/>
                <a:cs typeface="Times New Roman"/>
              </a:rPr>
              <a:t>0</a:t>
            </a:r>
            <a:r>
              <a:rPr sz="500" spc="-34" dirty="0">
                <a:solidFill>
                  <a:srgbClr val="8E8C8E"/>
                </a:solidFill>
                <a:latin typeface="Times New Roman"/>
                <a:cs typeface="Times New Roman"/>
              </a:rPr>
              <a:t>.</a:t>
            </a:r>
            <a:r>
              <a:rPr sz="500" spc="-69" dirty="0">
                <a:solidFill>
                  <a:srgbClr val="77757B"/>
                </a:solidFill>
                <a:latin typeface="Times New Roman"/>
                <a:cs typeface="Times New Roman"/>
              </a:rPr>
              <a:t>2</a:t>
            </a:r>
            <a:r>
              <a:rPr sz="500" spc="-62" dirty="0">
                <a:solidFill>
                  <a:srgbClr val="77757B"/>
                </a:solidFill>
                <a:latin typeface="Times New Roman"/>
                <a:cs typeface="Times New Roman"/>
              </a:rPr>
              <a:t>0</a:t>
            </a:r>
            <a:r>
              <a:rPr sz="500" spc="-69" dirty="0">
                <a:solidFill>
                  <a:srgbClr val="77757B"/>
                </a:solidFill>
                <a:latin typeface="Times New Roman"/>
                <a:cs typeface="Times New Roman"/>
              </a:rPr>
              <a:t>23</a:t>
            </a:r>
            <a:r>
              <a:rPr sz="500" spc="-34" dirty="0">
                <a:solidFill>
                  <a:srgbClr val="77757B"/>
                </a:solidFill>
                <a:latin typeface="Times New Roman"/>
                <a:cs typeface="Times New Roman"/>
              </a:rPr>
              <a:t>  </a:t>
            </a:r>
            <a:r>
              <a:rPr sz="500" spc="18" dirty="0">
                <a:solidFill>
                  <a:srgbClr val="77757B"/>
                </a:solidFill>
                <a:latin typeface="Times New Roman"/>
                <a:cs typeface="Times New Roman"/>
              </a:rPr>
              <a:t> </a:t>
            </a:r>
            <a:r>
              <a:rPr sz="500" spc="-66" dirty="0">
                <a:solidFill>
                  <a:srgbClr val="66626D"/>
                </a:solidFill>
                <a:latin typeface="Times New Roman"/>
                <a:cs typeface="Times New Roman"/>
              </a:rPr>
              <a:t>1</a:t>
            </a:r>
            <a:r>
              <a:rPr sz="500" spc="-69" dirty="0">
                <a:solidFill>
                  <a:srgbClr val="77757B"/>
                </a:solidFill>
                <a:latin typeface="Times New Roman"/>
                <a:cs typeface="Times New Roman"/>
              </a:rPr>
              <a:t>7</a:t>
            </a:r>
            <a:r>
              <a:rPr sz="500" spc="-8" dirty="0">
                <a:solidFill>
                  <a:srgbClr val="77757B"/>
                </a:solidFill>
                <a:latin typeface="Times New Roman"/>
                <a:cs typeface="Times New Roman"/>
              </a:rPr>
              <a:t> </a:t>
            </a:r>
            <a:r>
              <a:rPr sz="500" spc="-86" dirty="0">
                <a:solidFill>
                  <a:srgbClr val="77757B"/>
                </a:solidFill>
                <a:latin typeface="Times New Roman"/>
                <a:cs typeface="Times New Roman"/>
              </a:rPr>
              <a:t>F0CSAN</a:t>
            </a:r>
            <a:endParaRPr sz="500" dirty="0">
              <a:latin typeface="Times New Roman"/>
              <a:cs typeface="Times New Roman"/>
            </a:endParaRPr>
          </a:p>
          <a:p>
            <a:pPr marL="375411">
              <a:lnSpc>
                <a:spcPct val="95825"/>
              </a:lnSpc>
              <a:spcBef>
                <a:spcPts val="145"/>
              </a:spcBef>
            </a:pPr>
            <a:r>
              <a:rPr sz="500" spc="-69" dirty="0">
                <a:solidFill>
                  <a:srgbClr val="8E8C8E"/>
                </a:solidFill>
                <a:latin typeface="Times New Roman"/>
                <a:cs typeface="Times New Roman"/>
              </a:rPr>
              <a:t>11101</a:t>
            </a:r>
            <a:r>
              <a:rPr sz="500" spc="-42" dirty="0">
                <a:solidFill>
                  <a:srgbClr val="8E8C8E"/>
                </a:solidFill>
                <a:latin typeface="Times New Roman"/>
                <a:cs typeface="Times New Roman"/>
              </a:rPr>
              <a:t> </a:t>
            </a:r>
            <a:r>
              <a:rPr sz="500" spc="-69" dirty="0">
                <a:solidFill>
                  <a:srgbClr val="8E8C8E"/>
                </a:solidFill>
                <a:latin typeface="Times New Roman"/>
                <a:cs typeface="Times New Roman"/>
              </a:rPr>
              <a:t>30</a:t>
            </a:r>
            <a:r>
              <a:rPr sz="500" spc="-27" dirty="0">
                <a:solidFill>
                  <a:srgbClr val="8E8C8E"/>
                </a:solidFill>
                <a:latin typeface="Times New Roman"/>
                <a:cs typeface="Times New Roman"/>
              </a:rPr>
              <a:t>.</a:t>
            </a:r>
            <a:r>
              <a:rPr sz="500" spc="-66" dirty="0">
                <a:solidFill>
                  <a:srgbClr val="77757B"/>
                </a:solidFill>
                <a:latin typeface="Times New Roman"/>
                <a:cs typeface="Times New Roman"/>
              </a:rPr>
              <a:t>1</a:t>
            </a:r>
            <a:r>
              <a:rPr sz="500" spc="-66" dirty="0">
                <a:solidFill>
                  <a:srgbClr val="8E8C8E"/>
                </a:solidFill>
                <a:latin typeface="Times New Roman"/>
                <a:cs typeface="Times New Roman"/>
              </a:rPr>
              <a:t>0</a:t>
            </a:r>
            <a:r>
              <a:rPr sz="500" spc="-34" dirty="0">
                <a:solidFill>
                  <a:srgbClr val="66626D"/>
                </a:solidFill>
                <a:latin typeface="Times New Roman"/>
                <a:cs typeface="Times New Roman"/>
              </a:rPr>
              <a:t>.</a:t>
            </a:r>
            <a:r>
              <a:rPr sz="500" spc="-69" dirty="0">
                <a:solidFill>
                  <a:srgbClr val="77757B"/>
                </a:solidFill>
                <a:latin typeface="Times New Roman"/>
                <a:cs typeface="Times New Roman"/>
              </a:rPr>
              <a:t>2</a:t>
            </a:r>
            <a:r>
              <a:rPr sz="500" spc="-62" dirty="0">
                <a:solidFill>
                  <a:srgbClr val="77757B"/>
                </a:solidFill>
                <a:latin typeface="Times New Roman"/>
                <a:cs typeface="Times New Roman"/>
              </a:rPr>
              <a:t>0</a:t>
            </a:r>
            <a:r>
              <a:rPr sz="500" spc="-66" dirty="0">
                <a:solidFill>
                  <a:srgbClr val="77757B"/>
                </a:solidFill>
                <a:latin typeface="Times New Roman"/>
                <a:cs typeface="Times New Roman"/>
              </a:rPr>
              <a:t>2</a:t>
            </a:r>
            <a:r>
              <a:rPr sz="500" spc="-69" dirty="0">
                <a:solidFill>
                  <a:srgbClr val="77757B"/>
                </a:solidFill>
                <a:latin typeface="Times New Roman"/>
                <a:cs typeface="Times New Roman"/>
              </a:rPr>
              <a:t>3</a:t>
            </a:r>
            <a:r>
              <a:rPr sz="500" spc="-34" dirty="0">
                <a:solidFill>
                  <a:srgbClr val="77757B"/>
                </a:solidFill>
                <a:latin typeface="Times New Roman"/>
                <a:cs typeface="Times New Roman"/>
              </a:rPr>
              <a:t>  </a:t>
            </a:r>
            <a:r>
              <a:rPr sz="500" spc="14" dirty="0">
                <a:solidFill>
                  <a:srgbClr val="77757B"/>
                </a:solidFill>
                <a:latin typeface="Times New Roman"/>
                <a:cs typeface="Times New Roman"/>
              </a:rPr>
              <a:t> </a:t>
            </a:r>
            <a:r>
              <a:rPr sz="500" spc="-66" dirty="0">
                <a:solidFill>
                  <a:srgbClr val="77757B"/>
                </a:solidFill>
                <a:latin typeface="Times New Roman"/>
                <a:cs typeface="Times New Roman"/>
              </a:rPr>
              <a:t>1</a:t>
            </a:r>
            <a:r>
              <a:rPr sz="500" spc="-69" dirty="0">
                <a:solidFill>
                  <a:srgbClr val="77757B"/>
                </a:solidFill>
                <a:latin typeface="Times New Roman"/>
                <a:cs typeface="Times New Roman"/>
              </a:rPr>
              <a:t>7</a:t>
            </a:r>
            <a:r>
              <a:rPr sz="500" spc="-8" dirty="0">
                <a:solidFill>
                  <a:srgbClr val="77757B"/>
                </a:solidFill>
                <a:latin typeface="Times New Roman"/>
                <a:cs typeface="Times New Roman"/>
              </a:rPr>
              <a:t> </a:t>
            </a:r>
            <a:r>
              <a:rPr sz="500" spc="-86" dirty="0">
                <a:solidFill>
                  <a:srgbClr val="77757B"/>
                </a:solidFill>
                <a:latin typeface="Times New Roman"/>
                <a:cs typeface="Times New Roman"/>
              </a:rPr>
              <a:t>F0CSAN</a:t>
            </a:r>
            <a:endParaRPr sz="500" dirty="0">
              <a:latin typeface="Times New Roman"/>
              <a:cs typeface="Times New Roman"/>
            </a:endParaRPr>
          </a:p>
          <a:p>
            <a:pPr marL="375411">
              <a:lnSpc>
                <a:spcPct val="95825"/>
              </a:lnSpc>
              <a:spcBef>
                <a:spcPts val="140"/>
              </a:spcBef>
            </a:pPr>
            <a:r>
              <a:rPr sz="500" spc="-99" dirty="0">
                <a:solidFill>
                  <a:srgbClr val="8E8C8E"/>
                </a:solidFill>
                <a:latin typeface="Arial"/>
                <a:cs typeface="Arial"/>
              </a:rPr>
              <a:t>11102 </a:t>
            </a:r>
            <a:r>
              <a:rPr sz="500" spc="-34" dirty="0">
                <a:solidFill>
                  <a:srgbClr val="8E8C8E"/>
                </a:solidFill>
                <a:latin typeface="Times New Roman"/>
                <a:cs typeface="Times New Roman"/>
              </a:rPr>
              <a:t>0</a:t>
            </a:r>
            <a:r>
              <a:rPr sz="500" spc="-34" dirty="0">
                <a:solidFill>
                  <a:srgbClr val="77757B"/>
                </a:solidFill>
                <a:latin typeface="Times New Roman"/>
                <a:cs typeface="Times New Roman"/>
              </a:rPr>
              <a:t>111</a:t>
            </a:r>
            <a:r>
              <a:rPr sz="500" spc="-34" dirty="0">
                <a:solidFill>
                  <a:srgbClr val="8E8C8E"/>
                </a:solidFill>
                <a:latin typeface="Times New Roman"/>
                <a:cs typeface="Times New Roman"/>
              </a:rPr>
              <a:t>.</a:t>
            </a:r>
            <a:r>
              <a:rPr sz="500" spc="-34" dirty="0">
                <a:solidFill>
                  <a:srgbClr val="77757B"/>
                </a:solidFill>
                <a:latin typeface="Times New Roman"/>
                <a:cs typeface="Times New Roman"/>
              </a:rPr>
              <a:t>2023 </a:t>
            </a:r>
            <a:r>
              <a:rPr sz="500" spc="-34" dirty="0">
                <a:solidFill>
                  <a:srgbClr val="66626D"/>
                </a:solidFill>
                <a:latin typeface="Times New Roman"/>
                <a:cs typeface="Times New Roman"/>
              </a:rPr>
              <a:t>1</a:t>
            </a:r>
            <a:r>
              <a:rPr sz="500" spc="-34" dirty="0">
                <a:solidFill>
                  <a:srgbClr val="77757B"/>
                </a:solidFill>
                <a:latin typeface="Times New Roman"/>
                <a:cs typeface="Times New Roman"/>
              </a:rPr>
              <a:t>6 </a:t>
            </a:r>
            <a:r>
              <a:rPr sz="500" spc="-99" dirty="0">
                <a:solidFill>
                  <a:srgbClr val="77757B"/>
                </a:solidFill>
                <a:latin typeface="Arial"/>
                <a:cs typeface="Arial"/>
              </a:rPr>
              <a:t>ROMAN</a:t>
            </a:r>
            <a:endParaRPr sz="500" dirty="0">
              <a:latin typeface="Arial"/>
              <a:cs typeface="Arial"/>
            </a:endParaRPr>
          </a:p>
          <a:p>
            <a:pPr marL="375411">
              <a:lnSpc>
                <a:spcPct val="95825"/>
              </a:lnSpc>
              <a:spcBef>
                <a:spcPts val="140"/>
              </a:spcBef>
            </a:pPr>
            <a:r>
              <a:rPr sz="500" spc="-98" dirty="0">
                <a:solidFill>
                  <a:srgbClr val="8E8C8E"/>
                </a:solidFill>
                <a:latin typeface="Arial"/>
                <a:cs typeface="Arial"/>
              </a:rPr>
              <a:t>11103 </a:t>
            </a:r>
            <a:r>
              <a:rPr sz="500" spc="-34" dirty="0">
                <a:solidFill>
                  <a:srgbClr val="8E8C8E"/>
                </a:solidFill>
                <a:latin typeface="Times New Roman"/>
                <a:cs typeface="Times New Roman"/>
              </a:rPr>
              <a:t>0</a:t>
            </a:r>
            <a:r>
              <a:rPr sz="500" spc="-34" dirty="0">
                <a:solidFill>
                  <a:srgbClr val="77757B"/>
                </a:solidFill>
                <a:latin typeface="Times New Roman"/>
                <a:cs typeface="Times New Roman"/>
              </a:rPr>
              <a:t>111</a:t>
            </a:r>
            <a:r>
              <a:rPr sz="500" spc="-34" dirty="0">
                <a:solidFill>
                  <a:srgbClr val="8E8C8E"/>
                </a:solidFill>
                <a:latin typeface="Times New Roman"/>
                <a:cs typeface="Times New Roman"/>
              </a:rPr>
              <a:t>.</a:t>
            </a:r>
            <a:r>
              <a:rPr sz="500" spc="-34" dirty="0">
                <a:solidFill>
                  <a:srgbClr val="77757B"/>
                </a:solidFill>
                <a:latin typeface="Times New Roman"/>
                <a:cs typeface="Times New Roman"/>
              </a:rPr>
              <a:t>2023 16 </a:t>
            </a:r>
            <a:r>
              <a:rPr sz="500" spc="-98" dirty="0">
                <a:solidFill>
                  <a:srgbClr val="77757B"/>
                </a:solidFill>
                <a:latin typeface="Arial"/>
                <a:cs typeface="Arial"/>
              </a:rPr>
              <a:t>ROMAN</a:t>
            </a:r>
            <a:endParaRPr sz="500" dirty="0">
              <a:latin typeface="Arial"/>
              <a:cs typeface="Arial"/>
            </a:endParaRPr>
          </a:p>
          <a:p>
            <a:pPr marL="375411">
              <a:lnSpc>
                <a:spcPct val="95825"/>
              </a:lnSpc>
              <a:spcBef>
                <a:spcPts val="140"/>
              </a:spcBef>
            </a:pPr>
            <a:r>
              <a:rPr sz="500" spc="-53" dirty="0">
                <a:solidFill>
                  <a:srgbClr val="8E8C8E"/>
                </a:solidFill>
                <a:latin typeface="Times New Roman"/>
                <a:cs typeface="Times New Roman"/>
              </a:rPr>
              <a:t>11104 </a:t>
            </a:r>
            <a:r>
              <a:rPr sz="500" spc="-53" dirty="0">
                <a:solidFill>
                  <a:srgbClr val="77757B"/>
                </a:solidFill>
                <a:latin typeface="Times New Roman"/>
                <a:cs typeface="Times New Roman"/>
              </a:rPr>
              <a:t>0L.1</a:t>
            </a:r>
            <a:r>
              <a:rPr sz="500" spc="-53" dirty="0">
                <a:solidFill>
                  <a:srgbClr val="66626D"/>
                </a:solidFill>
                <a:latin typeface="Times New Roman"/>
                <a:cs typeface="Times New Roman"/>
              </a:rPr>
              <a:t>1</a:t>
            </a:r>
            <a:r>
              <a:rPr sz="500" spc="-53" dirty="0">
                <a:solidFill>
                  <a:srgbClr val="8E8C8E"/>
                </a:solidFill>
                <a:latin typeface="Times New Roman"/>
                <a:cs typeface="Times New Roman"/>
              </a:rPr>
              <a:t>.</a:t>
            </a:r>
            <a:r>
              <a:rPr sz="500" spc="-53" dirty="0">
                <a:solidFill>
                  <a:srgbClr val="77757B"/>
                </a:solidFill>
                <a:latin typeface="Times New Roman"/>
                <a:cs typeface="Times New Roman"/>
              </a:rPr>
              <a:t>2023  16 </a:t>
            </a:r>
            <a:r>
              <a:rPr sz="500" spc="-112" dirty="0">
                <a:solidFill>
                  <a:srgbClr val="77757B"/>
                </a:solidFill>
                <a:latin typeface="Arial"/>
                <a:cs typeface="Arial"/>
              </a:rPr>
              <a:t>ROMAN</a:t>
            </a:r>
            <a:endParaRPr sz="500" dirty="0">
              <a:latin typeface="Arial"/>
              <a:cs typeface="Arial"/>
            </a:endParaRPr>
          </a:p>
          <a:p>
            <a:pPr marL="375411">
              <a:lnSpc>
                <a:spcPct val="95825"/>
              </a:lnSpc>
              <a:spcBef>
                <a:spcPts val="140"/>
              </a:spcBef>
            </a:pPr>
            <a:r>
              <a:rPr sz="500" spc="-98" dirty="0">
                <a:solidFill>
                  <a:srgbClr val="8E8C8E"/>
                </a:solidFill>
                <a:latin typeface="Arial"/>
                <a:cs typeface="Arial"/>
              </a:rPr>
              <a:t>11105 </a:t>
            </a:r>
            <a:r>
              <a:rPr sz="500" spc="-34" dirty="0">
                <a:solidFill>
                  <a:srgbClr val="8E8C8E"/>
                </a:solidFill>
                <a:latin typeface="Times New Roman"/>
                <a:cs typeface="Times New Roman"/>
              </a:rPr>
              <a:t>0</a:t>
            </a:r>
            <a:r>
              <a:rPr sz="500" spc="-34" dirty="0">
                <a:solidFill>
                  <a:srgbClr val="66626D"/>
                </a:solidFill>
                <a:latin typeface="Times New Roman"/>
                <a:cs typeface="Times New Roman"/>
              </a:rPr>
              <a:t>1</a:t>
            </a:r>
            <a:r>
              <a:rPr sz="500" spc="-34" dirty="0">
                <a:solidFill>
                  <a:srgbClr val="77757B"/>
                </a:solidFill>
                <a:latin typeface="Times New Roman"/>
                <a:cs typeface="Times New Roman"/>
              </a:rPr>
              <a:t>11</a:t>
            </a:r>
            <a:r>
              <a:rPr sz="500" spc="-34" dirty="0">
                <a:solidFill>
                  <a:srgbClr val="8E8C8E"/>
                </a:solidFill>
                <a:latin typeface="Times New Roman"/>
                <a:cs typeface="Times New Roman"/>
              </a:rPr>
              <a:t>.</a:t>
            </a:r>
            <a:r>
              <a:rPr sz="500" spc="-34" dirty="0">
                <a:solidFill>
                  <a:srgbClr val="77757B"/>
                </a:solidFill>
                <a:latin typeface="Times New Roman"/>
                <a:cs typeface="Times New Roman"/>
              </a:rPr>
              <a:t>2023 16 </a:t>
            </a:r>
            <a:r>
              <a:rPr sz="500" spc="-98" dirty="0">
                <a:solidFill>
                  <a:srgbClr val="77757B"/>
                </a:solidFill>
                <a:latin typeface="Arial"/>
                <a:cs typeface="Arial"/>
              </a:rPr>
              <a:t>ROMAN</a:t>
            </a:r>
            <a:endParaRPr sz="500" dirty="0">
              <a:latin typeface="Arial"/>
              <a:cs typeface="Arial"/>
            </a:endParaRPr>
          </a:p>
          <a:p>
            <a:pPr marL="375411">
              <a:lnSpc>
                <a:spcPct val="95825"/>
              </a:lnSpc>
              <a:spcBef>
                <a:spcPts val="140"/>
              </a:spcBef>
            </a:pPr>
            <a:r>
              <a:rPr sz="500" spc="-99" dirty="0">
                <a:solidFill>
                  <a:srgbClr val="8E8C8E"/>
                </a:solidFill>
                <a:latin typeface="Arial"/>
                <a:cs typeface="Arial"/>
              </a:rPr>
              <a:t>11106 </a:t>
            </a:r>
            <a:r>
              <a:rPr sz="500" spc="-41" dirty="0">
                <a:solidFill>
                  <a:srgbClr val="8E8C8E"/>
                </a:solidFill>
                <a:latin typeface="Times New Roman"/>
                <a:cs typeface="Times New Roman"/>
              </a:rPr>
              <a:t>0</a:t>
            </a:r>
            <a:r>
              <a:rPr sz="500" spc="-41" dirty="0">
                <a:solidFill>
                  <a:srgbClr val="77757B"/>
                </a:solidFill>
                <a:latin typeface="Times New Roman"/>
                <a:cs typeface="Times New Roman"/>
              </a:rPr>
              <a:t>1.11.2023 16 </a:t>
            </a:r>
            <a:r>
              <a:rPr sz="500" spc="-99" dirty="0">
                <a:solidFill>
                  <a:srgbClr val="77757B"/>
                </a:solidFill>
                <a:latin typeface="Arial"/>
                <a:cs typeface="Arial"/>
              </a:rPr>
              <a:t>ROMAN</a:t>
            </a:r>
            <a:endParaRPr sz="500" dirty="0">
              <a:latin typeface="Arial"/>
              <a:cs typeface="Arial"/>
            </a:endParaRPr>
          </a:p>
          <a:p>
            <a:pPr marL="375411">
              <a:lnSpc>
                <a:spcPct val="95825"/>
              </a:lnSpc>
              <a:spcBef>
                <a:spcPts val="140"/>
              </a:spcBef>
            </a:pPr>
            <a:r>
              <a:rPr sz="500" spc="-99" dirty="0">
                <a:solidFill>
                  <a:srgbClr val="8E8C8E"/>
                </a:solidFill>
                <a:latin typeface="Arial"/>
                <a:cs typeface="Arial"/>
              </a:rPr>
              <a:t>11107 </a:t>
            </a:r>
            <a:r>
              <a:rPr sz="500" spc="-41" dirty="0">
                <a:solidFill>
                  <a:srgbClr val="8E8C8E"/>
                </a:solidFill>
                <a:latin typeface="Times New Roman"/>
                <a:cs typeface="Times New Roman"/>
              </a:rPr>
              <a:t>0</a:t>
            </a:r>
            <a:r>
              <a:rPr sz="500" spc="-41" dirty="0">
                <a:solidFill>
                  <a:srgbClr val="77757B"/>
                </a:solidFill>
                <a:latin typeface="Times New Roman"/>
                <a:cs typeface="Times New Roman"/>
              </a:rPr>
              <a:t>1.1</a:t>
            </a:r>
            <a:r>
              <a:rPr sz="500" spc="-41" dirty="0">
                <a:solidFill>
                  <a:srgbClr val="66626D"/>
                </a:solidFill>
                <a:latin typeface="Times New Roman"/>
                <a:cs typeface="Times New Roman"/>
              </a:rPr>
              <a:t>1.</a:t>
            </a:r>
            <a:r>
              <a:rPr sz="500" spc="-41" dirty="0">
                <a:solidFill>
                  <a:srgbClr val="77757B"/>
                </a:solidFill>
                <a:latin typeface="Times New Roman"/>
                <a:cs typeface="Times New Roman"/>
              </a:rPr>
              <a:t>2023 16 </a:t>
            </a:r>
            <a:r>
              <a:rPr sz="500" spc="-99" dirty="0">
                <a:solidFill>
                  <a:srgbClr val="77757B"/>
                </a:solidFill>
                <a:latin typeface="Arial"/>
                <a:cs typeface="Arial"/>
              </a:rPr>
              <a:t>ROMAN</a:t>
            </a:r>
            <a:endParaRPr sz="500" dirty="0">
              <a:latin typeface="Arial"/>
              <a:cs typeface="Arial"/>
            </a:endParaRPr>
          </a:p>
          <a:p>
            <a:pPr marL="375411">
              <a:lnSpc>
                <a:spcPct val="95825"/>
              </a:lnSpc>
              <a:spcBef>
                <a:spcPts val="140"/>
              </a:spcBef>
            </a:pPr>
            <a:r>
              <a:rPr sz="500" spc="-99" dirty="0">
                <a:solidFill>
                  <a:srgbClr val="8E8C8E"/>
                </a:solidFill>
                <a:latin typeface="Arial"/>
                <a:cs typeface="Arial"/>
              </a:rPr>
              <a:t>11108 </a:t>
            </a:r>
            <a:r>
              <a:rPr sz="500" spc="-41" dirty="0">
                <a:solidFill>
                  <a:srgbClr val="77757B"/>
                </a:solidFill>
                <a:latin typeface="Times New Roman"/>
                <a:cs typeface="Times New Roman"/>
              </a:rPr>
              <a:t>01.11.2023 16 </a:t>
            </a:r>
            <a:r>
              <a:rPr sz="500" spc="-99" dirty="0">
                <a:solidFill>
                  <a:srgbClr val="77757B"/>
                </a:solidFill>
                <a:latin typeface="Arial"/>
                <a:cs typeface="Arial"/>
              </a:rPr>
              <a:t>ROMAN</a:t>
            </a:r>
            <a:endParaRPr sz="500" dirty="0">
              <a:latin typeface="Arial"/>
              <a:cs typeface="Arial"/>
            </a:endParaRPr>
          </a:p>
          <a:p>
            <a:pPr marL="375411">
              <a:lnSpc>
                <a:spcPct val="95825"/>
              </a:lnSpc>
              <a:spcBef>
                <a:spcPts val="145"/>
              </a:spcBef>
            </a:pPr>
            <a:r>
              <a:rPr sz="500" spc="-58" dirty="0">
                <a:solidFill>
                  <a:srgbClr val="8E8C8E"/>
                </a:solidFill>
                <a:latin typeface="Times New Roman"/>
                <a:cs typeface="Times New Roman"/>
              </a:rPr>
              <a:t>11109 </a:t>
            </a:r>
            <a:r>
              <a:rPr sz="500" spc="-58" dirty="0">
                <a:solidFill>
                  <a:srgbClr val="77757B"/>
                </a:solidFill>
                <a:latin typeface="Times New Roman"/>
                <a:cs typeface="Times New Roman"/>
              </a:rPr>
              <a:t>01.1</a:t>
            </a:r>
            <a:r>
              <a:rPr sz="500" spc="-58" dirty="0">
                <a:solidFill>
                  <a:srgbClr val="66626D"/>
                </a:solidFill>
                <a:latin typeface="Times New Roman"/>
                <a:cs typeface="Times New Roman"/>
              </a:rPr>
              <a:t>1.</a:t>
            </a:r>
            <a:r>
              <a:rPr sz="500" spc="-58" dirty="0">
                <a:solidFill>
                  <a:srgbClr val="77757B"/>
                </a:solidFill>
                <a:latin typeface="Times New Roman"/>
                <a:cs typeface="Times New Roman"/>
              </a:rPr>
              <a:t>2023 16 R0MAN</a:t>
            </a:r>
            <a:endParaRPr sz="500" dirty="0">
              <a:latin typeface="Times New Roman"/>
              <a:cs typeface="Times New Roman"/>
            </a:endParaRPr>
          </a:p>
          <a:p>
            <a:pPr marL="375411">
              <a:lnSpc>
                <a:spcPct val="95825"/>
              </a:lnSpc>
              <a:spcBef>
                <a:spcPts val="145"/>
              </a:spcBef>
            </a:pPr>
            <a:r>
              <a:rPr sz="500" spc="-65" dirty="0">
                <a:solidFill>
                  <a:srgbClr val="8E8C8E"/>
                </a:solidFill>
                <a:latin typeface="Times New Roman"/>
                <a:cs typeface="Times New Roman"/>
              </a:rPr>
              <a:t>11110  0</a:t>
            </a:r>
            <a:r>
              <a:rPr sz="500" spc="-65" dirty="0">
                <a:solidFill>
                  <a:srgbClr val="77757B"/>
                </a:solidFill>
                <a:latin typeface="Times New Roman"/>
                <a:cs typeface="Times New Roman"/>
              </a:rPr>
              <a:t>2</a:t>
            </a:r>
            <a:r>
              <a:rPr sz="500" spc="-65" dirty="0">
                <a:solidFill>
                  <a:srgbClr val="8E8C8E"/>
                </a:solidFill>
                <a:latin typeface="Times New Roman"/>
                <a:cs typeface="Times New Roman"/>
              </a:rPr>
              <a:t>.</a:t>
            </a:r>
            <a:r>
              <a:rPr sz="500" spc="-65" dirty="0">
                <a:solidFill>
                  <a:srgbClr val="77757B"/>
                </a:solidFill>
                <a:latin typeface="Times New Roman"/>
                <a:cs typeface="Times New Roman"/>
              </a:rPr>
              <a:t>11.2023 16 ROMAN</a:t>
            </a:r>
            <a:endParaRPr sz="500" dirty="0">
              <a:latin typeface="Times New Roman"/>
              <a:cs typeface="Times New Roman"/>
            </a:endParaRPr>
          </a:p>
          <a:p>
            <a:pPr marL="375411">
              <a:lnSpc>
                <a:spcPct val="95825"/>
              </a:lnSpc>
              <a:spcBef>
                <a:spcPts val="140"/>
              </a:spcBef>
            </a:pPr>
            <a:r>
              <a:rPr sz="500" spc="-36" dirty="0">
                <a:solidFill>
                  <a:srgbClr val="8E8C8E"/>
                </a:solidFill>
                <a:latin typeface="Times New Roman"/>
                <a:cs typeface="Times New Roman"/>
              </a:rPr>
              <a:t>1111  0</a:t>
            </a:r>
            <a:r>
              <a:rPr sz="500" spc="-36" dirty="0">
                <a:solidFill>
                  <a:srgbClr val="77757B"/>
                </a:solidFill>
                <a:latin typeface="Times New Roman"/>
                <a:cs typeface="Times New Roman"/>
              </a:rPr>
              <a:t>211.20</a:t>
            </a:r>
            <a:r>
              <a:rPr sz="500" spc="-36" dirty="0">
                <a:solidFill>
                  <a:srgbClr val="66626D"/>
                </a:solidFill>
                <a:latin typeface="Times New Roman"/>
                <a:cs typeface="Times New Roman"/>
              </a:rPr>
              <a:t>2</a:t>
            </a:r>
            <a:r>
              <a:rPr sz="500" spc="-36" dirty="0">
                <a:solidFill>
                  <a:srgbClr val="77757B"/>
                </a:solidFill>
                <a:latin typeface="Times New Roman"/>
                <a:cs typeface="Times New Roman"/>
              </a:rPr>
              <a:t>3 16 </a:t>
            </a:r>
            <a:r>
              <a:rPr sz="500" spc="-113" dirty="0">
                <a:solidFill>
                  <a:srgbClr val="77757B"/>
                </a:solidFill>
                <a:latin typeface="Arial"/>
                <a:cs typeface="Arial"/>
              </a:rPr>
              <a:t>ROMAN</a:t>
            </a:r>
            <a:endParaRPr sz="500" dirty="0">
              <a:latin typeface="Arial"/>
              <a:cs typeface="Arial"/>
            </a:endParaRPr>
          </a:p>
          <a:p>
            <a:pPr marL="375411">
              <a:lnSpc>
                <a:spcPct val="95825"/>
              </a:lnSpc>
              <a:spcBef>
                <a:spcPts val="140"/>
              </a:spcBef>
            </a:pPr>
            <a:r>
              <a:rPr sz="500" spc="-51" dirty="0">
                <a:solidFill>
                  <a:srgbClr val="8E8C8E"/>
                </a:solidFill>
                <a:latin typeface="Times New Roman"/>
                <a:cs typeface="Times New Roman"/>
              </a:rPr>
              <a:t>11112  0</a:t>
            </a:r>
            <a:r>
              <a:rPr sz="500" spc="-51" dirty="0">
                <a:solidFill>
                  <a:srgbClr val="77757B"/>
                </a:solidFill>
                <a:latin typeface="Times New Roman"/>
                <a:cs typeface="Times New Roman"/>
              </a:rPr>
              <a:t>2</a:t>
            </a:r>
            <a:r>
              <a:rPr sz="500" spc="-51" dirty="0">
                <a:solidFill>
                  <a:srgbClr val="8E8C8E"/>
                </a:solidFill>
                <a:latin typeface="Times New Roman"/>
                <a:cs typeface="Times New Roman"/>
              </a:rPr>
              <a:t>.</a:t>
            </a:r>
            <a:r>
              <a:rPr sz="500" spc="-51" dirty="0">
                <a:solidFill>
                  <a:srgbClr val="77757B"/>
                </a:solidFill>
                <a:latin typeface="Times New Roman"/>
                <a:cs typeface="Times New Roman"/>
              </a:rPr>
              <a:t>11.2023 16 </a:t>
            </a:r>
            <a:r>
              <a:rPr sz="500" spc="-113" dirty="0">
                <a:solidFill>
                  <a:srgbClr val="77757B"/>
                </a:solidFill>
                <a:latin typeface="Arial"/>
                <a:cs typeface="Arial"/>
              </a:rPr>
              <a:t>ROMAN</a:t>
            </a:r>
            <a:endParaRPr sz="500" dirty="0">
              <a:latin typeface="Arial"/>
              <a:cs typeface="Arial"/>
            </a:endParaRPr>
          </a:p>
          <a:p>
            <a:pPr marL="375411">
              <a:lnSpc>
                <a:spcPct val="95825"/>
              </a:lnSpc>
              <a:spcBef>
                <a:spcPts val="140"/>
              </a:spcBef>
            </a:pPr>
            <a:r>
              <a:rPr sz="500" spc="-51" dirty="0">
                <a:solidFill>
                  <a:srgbClr val="8E8C8E"/>
                </a:solidFill>
                <a:latin typeface="Times New Roman"/>
                <a:cs typeface="Times New Roman"/>
              </a:rPr>
              <a:t>11113  </a:t>
            </a:r>
            <a:r>
              <a:rPr sz="500" spc="-51" dirty="0">
                <a:solidFill>
                  <a:srgbClr val="77757B"/>
                </a:solidFill>
                <a:latin typeface="Times New Roman"/>
                <a:cs typeface="Times New Roman"/>
              </a:rPr>
              <a:t>02</a:t>
            </a:r>
            <a:r>
              <a:rPr sz="500" spc="-51" dirty="0">
                <a:solidFill>
                  <a:srgbClr val="8E8C8E"/>
                </a:solidFill>
                <a:latin typeface="Times New Roman"/>
                <a:cs typeface="Times New Roman"/>
              </a:rPr>
              <a:t>.</a:t>
            </a:r>
            <a:r>
              <a:rPr sz="500" spc="-51" dirty="0">
                <a:solidFill>
                  <a:srgbClr val="77757B"/>
                </a:solidFill>
                <a:latin typeface="Times New Roman"/>
                <a:cs typeface="Times New Roman"/>
              </a:rPr>
              <a:t>11.2023 </a:t>
            </a:r>
            <a:r>
              <a:rPr sz="500" spc="-51" dirty="0">
                <a:solidFill>
                  <a:srgbClr val="66626D"/>
                </a:solidFill>
                <a:latin typeface="Times New Roman"/>
                <a:cs typeface="Times New Roman"/>
              </a:rPr>
              <a:t>1</a:t>
            </a:r>
            <a:r>
              <a:rPr sz="500" spc="-51" dirty="0">
                <a:solidFill>
                  <a:srgbClr val="77757B"/>
                </a:solidFill>
                <a:latin typeface="Times New Roman"/>
                <a:cs typeface="Times New Roman"/>
              </a:rPr>
              <a:t>6 </a:t>
            </a:r>
            <a:r>
              <a:rPr sz="500" spc="-113" dirty="0">
                <a:solidFill>
                  <a:srgbClr val="77757B"/>
                </a:solidFill>
                <a:latin typeface="Arial"/>
                <a:cs typeface="Arial"/>
              </a:rPr>
              <a:t>ROMAN</a:t>
            </a:r>
            <a:endParaRPr sz="500" dirty="0">
              <a:latin typeface="Arial"/>
              <a:cs typeface="Arial"/>
            </a:endParaRPr>
          </a:p>
          <a:p>
            <a:pPr marL="375411">
              <a:lnSpc>
                <a:spcPct val="95825"/>
              </a:lnSpc>
              <a:spcBef>
                <a:spcPts val="140"/>
              </a:spcBef>
            </a:pPr>
            <a:r>
              <a:rPr sz="500" spc="-31" dirty="0">
                <a:solidFill>
                  <a:srgbClr val="8E8C8E"/>
                </a:solidFill>
                <a:latin typeface="Times New Roman"/>
                <a:cs typeface="Times New Roman"/>
              </a:rPr>
              <a:t>1114 </a:t>
            </a:r>
            <a:r>
              <a:rPr sz="500" spc="-31" dirty="0">
                <a:solidFill>
                  <a:srgbClr val="77757B"/>
                </a:solidFill>
                <a:latin typeface="Times New Roman"/>
                <a:cs typeface="Times New Roman"/>
              </a:rPr>
              <a:t>06.112023 </a:t>
            </a:r>
            <a:r>
              <a:rPr sz="500" spc="-31" dirty="0">
                <a:solidFill>
                  <a:srgbClr val="66626D"/>
                </a:solidFill>
                <a:latin typeface="Times New Roman"/>
                <a:cs typeface="Times New Roman"/>
              </a:rPr>
              <a:t>1</a:t>
            </a:r>
            <a:r>
              <a:rPr sz="500" spc="-31" dirty="0">
                <a:solidFill>
                  <a:srgbClr val="77757B"/>
                </a:solidFill>
                <a:latin typeface="Times New Roman"/>
                <a:cs typeface="Times New Roman"/>
              </a:rPr>
              <a:t>6 </a:t>
            </a:r>
            <a:r>
              <a:rPr sz="500" spc="-113" dirty="0">
                <a:solidFill>
                  <a:srgbClr val="77757B"/>
                </a:solidFill>
                <a:latin typeface="Arial"/>
                <a:cs typeface="Arial"/>
              </a:rPr>
              <a:t>ROMAN</a:t>
            </a:r>
            <a:endParaRPr sz="500" dirty="0">
              <a:latin typeface="Arial"/>
              <a:cs typeface="Arial"/>
            </a:endParaRPr>
          </a:p>
          <a:p>
            <a:pPr marL="375411">
              <a:lnSpc>
                <a:spcPct val="95825"/>
              </a:lnSpc>
              <a:spcBef>
                <a:spcPts val="140"/>
              </a:spcBef>
            </a:pPr>
            <a:r>
              <a:rPr sz="500" spc="-47" dirty="0">
                <a:solidFill>
                  <a:srgbClr val="8E8C8E"/>
                </a:solidFill>
                <a:latin typeface="Times New Roman"/>
                <a:cs typeface="Times New Roman"/>
              </a:rPr>
              <a:t>11115  </a:t>
            </a:r>
            <a:r>
              <a:rPr sz="500" spc="-47" dirty="0">
                <a:solidFill>
                  <a:srgbClr val="77757B"/>
                </a:solidFill>
                <a:latin typeface="Times New Roman"/>
                <a:cs typeface="Times New Roman"/>
              </a:rPr>
              <a:t>06.</a:t>
            </a:r>
            <a:r>
              <a:rPr sz="500" spc="-47" dirty="0">
                <a:solidFill>
                  <a:srgbClr val="66626D"/>
                </a:solidFill>
                <a:latin typeface="Times New Roman"/>
                <a:cs typeface="Times New Roman"/>
              </a:rPr>
              <a:t>1</a:t>
            </a:r>
            <a:r>
              <a:rPr sz="500" spc="-47" dirty="0">
                <a:solidFill>
                  <a:srgbClr val="77757B"/>
                </a:solidFill>
                <a:latin typeface="Times New Roman"/>
                <a:cs typeface="Times New Roman"/>
              </a:rPr>
              <a:t>12023 </a:t>
            </a:r>
            <a:r>
              <a:rPr sz="500" spc="-47" dirty="0">
                <a:solidFill>
                  <a:srgbClr val="66626D"/>
                </a:solidFill>
                <a:latin typeface="Times New Roman"/>
                <a:cs typeface="Times New Roman"/>
              </a:rPr>
              <a:t>1</a:t>
            </a:r>
            <a:r>
              <a:rPr sz="500" spc="-47" dirty="0">
                <a:solidFill>
                  <a:srgbClr val="77757B"/>
                </a:solidFill>
                <a:latin typeface="Times New Roman"/>
                <a:cs typeface="Times New Roman"/>
              </a:rPr>
              <a:t>6 </a:t>
            </a:r>
            <a:r>
              <a:rPr sz="500" spc="-112" dirty="0">
                <a:solidFill>
                  <a:srgbClr val="77757B"/>
                </a:solidFill>
                <a:latin typeface="Arial"/>
                <a:cs typeface="Arial"/>
              </a:rPr>
              <a:t>ROMAN</a:t>
            </a:r>
            <a:endParaRPr sz="500" dirty="0">
              <a:latin typeface="Arial"/>
              <a:cs typeface="Arial"/>
            </a:endParaRPr>
          </a:p>
          <a:p>
            <a:pPr marL="375411">
              <a:lnSpc>
                <a:spcPct val="95825"/>
              </a:lnSpc>
              <a:spcBef>
                <a:spcPts val="140"/>
              </a:spcBef>
            </a:pPr>
            <a:r>
              <a:rPr sz="500" spc="-43" dirty="0">
                <a:solidFill>
                  <a:srgbClr val="8E8C8E"/>
                </a:solidFill>
                <a:latin typeface="Times New Roman"/>
                <a:cs typeface="Times New Roman"/>
              </a:rPr>
              <a:t>11116 </a:t>
            </a:r>
            <a:r>
              <a:rPr sz="500" spc="-43" dirty="0">
                <a:solidFill>
                  <a:srgbClr val="77757B"/>
                </a:solidFill>
                <a:latin typeface="Times New Roman"/>
                <a:cs typeface="Times New Roman"/>
              </a:rPr>
              <a:t>06.112023 </a:t>
            </a:r>
            <a:r>
              <a:rPr sz="500" spc="-43" dirty="0">
                <a:solidFill>
                  <a:srgbClr val="66626D"/>
                </a:solidFill>
                <a:latin typeface="Times New Roman"/>
                <a:cs typeface="Times New Roman"/>
              </a:rPr>
              <a:t>1</a:t>
            </a:r>
            <a:r>
              <a:rPr sz="500" spc="-43" dirty="0">
                <a:solidFill>
                  <a:srgbClr val="77757B"/>
                </a:solidFill>
                <a:latin typeface="Times New Roman"/>
                <a:cs typeface="Times New Roman"/>
              </a:rPr>
              <a:t>6 </a:t>
            </a:r>
            <a:r>
              <a:rPr sz="500" spc="-113" dirty="0">
                <a:solidFill>
                  <a:srgbClr val="77757B"/>
                </a:solidFill>
                <a:latin typeface="Arial"/>
                <a:cs typeface="Arial"/>
              </a:rPr>
              <a:t>ROMAN</a:t>
            </a:r>
            <a:endParaRPr sz="500" dirty="0">
              <a:latin typeface="Arial"/>
              <a:cs typeface="Arial"/>
            </a:endParaRPr>
          </a:p>
          <a:p>
            <a:pPr marL="375411">
              <a:lnSpc>
                <a:spcPct val="95825"/>
              </a:lnSpc>
              <a:spcBef>
                <a:spcPts val="140"/>
              </a:spcBef>
            </a:pPr>
            <a:r>
              <a:rPr sz="500" spc="-75" dirty="0">
                <a:solidFill>
                  <a:srgbClr val="8E8C8E"/>
                </a:solidFill>
                <a:latin typeface="Times New Roman"/>
                <a:cs typeface="Times New Roman"/>
              </a:rPr>
              <a:t>11</a:t>
            </a:r>
            <a:r>
              <a:rPr sz="500" spc="-67" dirty="0">
                <a:solidFill>
                  <a:srgbClr val="8E8C8E"/>
                </a:solidFill>
                <a:latin typeface="Times New Roman"/>
                <a:cs typeface="Times New Roman"/>
              </a:rPr>
              <a:t>1</a:t>
            </a:r>
            <a:r>
              <a:rPr sz="500" spc="-82" dirty="0">
                <a:solidFill>
                  <a:srgbClr val="8E8C8E"/>
                </a:solidFill>
                <a:latin typeface="Times New Roman"/>
                <a:cs typeface="Times New Roman"/>
              </a:rPr>
              <a:t>1</a:t>
            </a:r>
            <a:r>
              <a:rPr sz="500" spc="-67" dirty="0">
                <a:solidFill>
                  <a:srgbClr val="8E8C8E"/>
                </a:solidFill>
                <a:latin typeface="Times New Roman"/>
                <a:cs typeface="Times New Roman"/>
              </a:rPr>
              <a:t>7</a:t>
            </a:r>
            <a:r>
              <a:rPr sz="500" spc="-1" dirty="0">
                <a:solidFill>
                  <a:srgbClr val="8E8C8E"/>
                </a:solidFill>
                <a:latin typeface="Times New Roman"/>
                <a:cs typeface="Times New Roman"/>
              </a:rPr>
              <a:t> </a:t>
            </a:r>
            <a:r>
              <a:rPr sz="500" spc="-67" dirty="0">
                <a:solidFill>
                  <a:srgbClr val="77757B"/>
                </a:solidFill>
                <a:latin typeface="Times New Roman"/>
                <a:cs typeface="Times New Roman"/>
              </a:rPr>
              <a:t>06</a:t>
            </a:r>
            <a:r>
              <a:rPr sz="500" spc="-26" dirty="0">
                <a:solidFill>
                  <a:srgbClr val="77757B"/>
                </a:solidFill>
                <a:latin typeface="Times New Roman"/>
                <a:cs typeface="Times New Roman"/>
              </a:rPr>
              <a:t>.</a:t>
            </a:r>
            <a:r>
              <a:rPr sz="500" spc="-64" dirty="0">
                <a:solidFill>
                  <a:srgbClr val="77757B"/>
                </a:solidFill>
                <a:latin typeface="Times New Roman"/>
                <a:cs typeface="Times New Roman"/>
              </a:rPr>
              <a:t>1</a:t>
            </a:r>
            <a:r>
              <a:rPr sz="500" spc="-67" dirty="0">
                <a:solidFill>
                  <a:srgbClr val="77757B"/>
                </a:solidFill>
                <a:latin typeface="Times New Roman"/>
                <a:cs typeface="Times New Roman"/>
              </a:rPr>
              <a:t>1</a:t>
            </a:r>
            <a:r>
              <a:rPr sz="500" spc="-30" dirty="0">
                <a:solidFill>
                  <a:srgbClr val="77757B"/>
                </a:solidFill>
                <a:latin typeface="Times New Roman"/>
                <a:cs typeface="Times New Roman"/>
              </a:rPr>
              <a:t>.</a:t>
            </a:r>
            <a:r>
              <a:rPr sz="500" spc="-67" dirty="0">
                <a:solidFill>
                  <a:srgbClr val="77757B"/>
                </a:solidFill>
                <a:latin typeface="Times New Roman"/>
                <a:cs typeface="Times New Roman"/>
              </a:rPr>
              <a:t>2</a:t>
            </a:r>
            <a:r>
              <a:rPr sz="500" spc="-60" dirty="0">
                <a:solidFill>
                  <a:srgbClr val="77757B"/>
                </a:solidFill>
                <a:latin typeface="Times New Roman"/>
                <a:cs typeface="Times New Roman"/>
              </a:rPr>
              <a:t>0</a:t>
            </a:r>
            <a:r>
              <a:rPr sz="500" spc="-67" dirty="0">
                <a:solidFill>
                  <a:srgbClr val="77757B"/>
                </a:solidFill>
                <a:latin typeface="Times New Roman"/>
                <a:cs typeface="Times New Roman"/>
              </a:rPr>
              <a:t>23</a:t>
            </a:r>
            <a:r>
              <a:rPr sz="500" spc="-33" dirty="0">
                <a:solidFill>
                  <a:srgbClr val="77757B"/>
                </a:solidFill>
                <a:latin typeface="Times New Roman"/>
                <a:cs typeface="Times New Roman"/>
              </a:rPr>
              <a:t>  </a:t>
            </a:r>
            <a:r>
              <a:rPr sz="500" spc="-29" dirty="0">
                <a:solidFill>
                  <a:srgbClr val="77757B"/>
                </a:solidFill>
                <a:latin typeface="Times New Roman"/>
                <a:cs typeface="Times New Roman"/>
              </a:rPr>
              <a:t> </a:t>
            </a:r>
            <a:r>
              <a:rPr sz="500" spc="-105" dirty="0">
                <a:solidFill>
                  <a:srgbClr val="66626D"/>
                </a:solidFill>
                <a:latin typeface="Times New Roman"/>
                <a:cs typeface="Times New Roman"/>
              </a:rPr>
              <a:t>1</a:t>
            </a:r>
            <a:r>
              <a:rPr sz="500" spc="-39" dirty="0">
                <a:solidFill>
                  <a:srgbClr val="77757B"/>
                </a:solidFill>
                <a:latin typeface="Times New Roman"/>
                <a:cs typeface="Times New Roman"/>
              </a:rPr>
              <a:t>6</a:t>
            </a:r>
            <a:r>
              <a:rPr sz="500" spc="0" dirty="0">
                <a:solidFill>
                  <a:srgbClr val="77757B"/>
                </a:solidFill>
                <a:latin typeface="Times New Roman"/>
                <a:cs typeface="Times New Roman"/>
              </a:rPr>
              <a:t> </a:t>
            </a:r>
            <a:r>
              <a:rPr sz="500" spc="-168" dirty="0">
                <a:solidFill>
                  <a:srgbClr val="77757B"/>
                </a:solidFill>
                <a:latin typeface="Arial"/>
                <a:cs typeface="Arial"/>
              </a:rPr>
              <a:t>R</a:t>
            </a:r>
            <a:r>
              <a:rPr sz="500" spc="-100" dirty="0">
                <a:solidFill>
                  <a:srgbClr val="77757B"/>
                </a:solidFill>
                <a:latin typeface="Arial"/>
                <a:cs typeface="Arial"/>
              </a:rPr>
              <a:t>OMAN</a:t>
            </a:r>
            <a:endParaRPr sz="500" dirty="0">
              <a:latin typeface="Arial"/>
              <a:cs typeface="Arial"/>
            </a:endParaRPr>
          </a:p>
          <a:p>
            <a:pPr marL="375411">
              <a:lnSpc>
                <a:spcPct val="95825"/>
              </a:lnSpc>
              <a:spcBef>
                <a:spcPts val="140"/>
              </a:spcBef>
            </a:pPr>
            <a:r>
              <a:rPr sz="500" spc="-51" dirty="0">
                <a:solidFill>
                  <a:srgbClr val="8E8C8E"/>
                </a:solidFill>
                <a:latin typeface="Times New Roman"/>
                <a:cs typeface="Times New Roman"/>
              </a:rPr>
              <a:t>11118  </a:t>
            </a:r>
            <a:r>
              <a:rPr sz="500" spc="-51" dirty="0">
                <a:solidFill>
                  <a:srgbClr val="77757B"/>
                </a:solidFill>
                <a:latin typeface="Times New Roman"/>
                <a:cs typeface="Times New Roman"/>
              </a:rPr>
              <a:t>06.11.2023 </a:t>
            </a:r>
            <a:r>
              <a:rPr sz="500" spc="-51" dirty="0">
                <a:solidFill>
                  <a:srgbClr val="66626D"/>
                </a:solidFill>
                <a:latin typeface="Times New Roman"/>
                <a:cs typeface="Times New Roman"/>
              </a:rPr>
              <a:t>1</a:t>
            </a:r>
            <a:r>
              <a:rPr sz="500" spc="-51" dirty="0">
                <a:solidFill>
                  <a:srgbClr val="77757B"/>
                </a:solidFill>
                <a:latin typeface="Times New Roman"/>
                <a:cs typeface="Times New Roman"/>
              </a:rPr>
              <a:t>6 </a:t>
            </a:r>
            <a:r>
              <a:rPr sz="500" spc="-113" dirty="0">
                <a:solidFill>
                  <a:srgbClr val="77757B"/>
                </a:solidFill>
                <a:latin typeface="Arial"/>
                <a:cs typeface="Arial"/>
              </a:rPr>
              <a:t>ROMAN</a:t>
            </a:r>
            <a:endParaRPr sz="500" dirty="0">
              <a:latin typeface="Arial"/>
              <a:cs typeface="Arial"/>
            </a:endParaRPr>
          </a:p>
          <a:p>
            <a:pPr marL="375411">
              <a:lnSpc>
                <a:spcPct val="95825"/>
              </a:lnSpc>
              <a:spcBef>
                <a:spcPts val="165"/>
              </a:spcBef>
            </a:pPr>
            <a:r>
              <a:rPr sz="500" spc="-51" dirty="0">
                <a:solidFill>
                  <a:srgbClr val="8E8C8E"/>
                </a:solidFill>
                <a:latin typeface="Times New Roman"/>
                <a:cs typeface="Times New Roman"/>
              </a:rPr>
              <a:t>11119  </a:t>
            </a:r>
            <a:r>
              <a:rPr sz="500" spc="-51" dirty="0">
                <a:solidFill>
                  <a:srgbClr val="77757B"/>
                </a:solidFill>
                <a:latin typeface="Times New Roman"/>
                <a:cs typeface="Times New Roman"/>
              </a:rPr>
              <a:t>06.11.2023 </a:t>
            </a:r>
            <a:r>
              <a:rPr sz="500" spc="-51" dirty="0">
                <a:solidFill>
                  <a:srgbClr val="66626D"/>
                </a:solidFill>
                <a:latin typeface="Times New Roman"/>
                <a:cs typeface="Times New Roman"/>
              </a:rPr>
              <a:t>1</a:t>
            </a:r>
            <a:r>
              <a:rPr sz="500" spc="-51" dirty="0">
                <a:solidFill>
                  <a:srgbClr val="77757B"/>
                </a:solidFill>
                <a:latin typeface="Times New Roman"/>
                <a:cs typeface="Times New Roman"/>
              </a:rPr>
              <a:t>6 </a:t>
            </a:r>
            <a:r>
              <a:rPr sz="500" spc="-113" dirty="0">
                <a:solidFill>
                  <a:srgbClr val="77757B"/>
                </a:solidFill>
                <a:latin typeface="Arial"/>
                <a:cs typeface="Arial"/>
              </a:rPr>
              <a:t>ROMAN</a:t>
            </a:r>
            <a:endParaRPr sz="500" dirty="0">
              <a:latin typeface="Arial"/>
              <a:cs typeface="Arial"/>
            </a:endParaRPr>
          </a:p>
          <a:p>
            <a:pPr marL="375411">
              <a:lnSpc>
                <a:spcPct val="95825"/>
              </a:lnSpc>
              <a:spcBef>
                <a:spcPts val="140"/>
              </a:spcBef>
            </a:pPr>
            <a:r>
              <a:rPr sz="500" spc="-41" dirty="0">
                <a:solidFill>
                  <a:srgbClr val="8E8C8E"/>
                </a:solidFill>
                <a:latin typeface="Times New Roman"/>
                <a:cs typeface="Times New Roman"/>
              </a:rPr>
              <a:t>1110  </a:t>
            </a:r>
            <a:r>
              <a:rPr sz="500" spc="-41" dirty="0">
                <a:solidFill>
                  <a:srgbClr val="77757B"/>
                </a:solidFill>
                <a:latin typeface="Times New Roman"/>
                <a:cs typeface="Times New Roman"/>
              </a:rPr>
              <a:t>06.11.2023 </a:t>
            </a:r>
            <a:r>
              <a:rPr sz="500" spc="-41" dirty="0">
                <a:solidFill>
                  <a:srgbClr val="66626D"/>
                </a:solidFill>
                <a:latin typeface="Times New Roman"/>
                <a:cs typeface="Times New Roman"/>
              </a:rPr>
              <a:t>1</a:t>
            </a:r>
            <a:r>
              <a:rPr sz="500" spc="-41" dirty="0">
                <a:solidFill>
                  <a:srgbClr val="77757B"/>
                </a:solidFill>
                <a:latin typeface="Times New Roman"/>
                <a:cs typeface="Times New Roman"/>
              </a:rPr>
              <a:t>6 </a:t>
            </a:r>
            <a:r>
              <a:rPr sz="500" spc="-112" dirty="0">
                <a:solidFill>
                  <a:srgbClr val="77757B"/>
                </a:solidFill>
                <a:latin typeface="Arial"/>
                <a:cs typeface="Arial"/>
              </a:rPr>
              <a:t>ROMAN</a:t>
            </a:r>
            <a:endParaRPr sz="500" dirty="0">
              <a:latin typeface="Arial"/>
              <a:cs typeface="Arial"/>
            </a:endParaRPr>
          </a:p>
          <a:p>
            <a:pPr marL="375411">
              <a:lnSpc>
                <a:spcPct val="95825"/>
              </a:lnSpc>
              <a:spcBef>
                <a:spcPts val="140"/>
              </a:spcBef>
            </a:pPr>
            <a:r>
              <a:rPr sz="500" spc="-51" dirty="0">
                <a:solidFill>
                  <a:srgbClr val="8E8C8E"/>
                </a:solidFill>
                <a:latin typeface="Times New Roman"/>
                <a:cs typeface="Times New Roman"/>
              </a:rPr>
              <a:t>11121  </a:t>
            </a:r>
            <a:r>
              <a:rPr sz="500" spc="-51" dirty="0">
                <a:solidFill>
                  <a:srgbClr val="77757B"/>
                </a:solidFill>
                <a:latin typeface="Times New Roman"/>
                <a:cs typeface="Times New Roman"/>
              </a:rPr>
              <a:t>0</a:t>
            </a:r>
            <a:r>
              <a:rPr sz="500" spc="-51" dirty="0">
                <a:solidFill>
                  <a:srgbClr val="8E8C8E"/>
                </a:solidFill>
                <a:latin typeface="Times New Roman"/>
                <a:cs typeface="Times New Roman"/>
              </a:rPr>
              <a:t>7.</a:t>
            </a:r>
            <a:r>
              <a:rPr sz="500" spc="-51" dirty="0">
                <a:solidFill>
                  <a:srgbClr val="77757B"/>
                </a:solidFill>
                <a:latin typeface="Times New Roman"/>
                <a:cs typeface="Times New Roman"/>
              </a:rPr>
              <a:t>11.</a:t>
            </a:r>
            <a:r>
              <a:rPr sz="500" spc="-51" dirty="0">
                <a:solidFill>
                  <a:srgbClr val="8E8C8E"/>
                </a:solidFill>
                <a:latin typeface="Times New Roman"/>
                <a:cs typeface="Times New Roman"/>
              </a:rPr>
              <a:t>20</a:t>
            </a:r>
            <a:r>
              <a:rPr sz="500" spc="-51" dirty="0">
                <a:solidFill>
                  <a:srgbClr val="77757B"/>
                </a:solidFill>
                <a:latin typeface="Times New Roman"/>
                <a:cs typeface="Times New Roman"/>
              </a:rPr>
              <a:t>23 </a:t>
            </a:r>
            <a:r>
              <a:rPr sz="500" spc="-51" dirty="0">
                <a:solidFill>
                  <a:srgbClr val="66626D"/>
                </a:solidFill>
                <a:latin typeface="Times New Roman"/>
                <a:cs typeface="Times New Roman"/>
              </a:rPr>
              <a:t>1</a:t>
            </a:r>
            <a:r>
              <a:rPr sz="500" spc="-51" dirty="0">
                <a:solidFill>
                  <a:srgbClr val="77757B"/>
                </a:solidFill>
                <a:latin typeface="Times New Roman"/>
                <a:cs typeface="Times New Roman"/>
              </a:rPr>
              <a:t>6 </a:t>
            </a:r>
            <a:r>
              <a:rPr sz="500" spc="-112" dirty="0">
                <a:solidFill>
                  <a:srgbClr val="77757B"/>
                </a:solidFill>
                <a:latin typeface="Arial"/>
                <a:cs typeface="Arial"/>
              </a:rPr>
              <a:t>ROMAN</a:t>
            </a:r>
            <a:endParaRPr sz="500" dirty="0">
              <a:latin typeface="Arial"/>
              <a:cs typeface="Arial"/>
            </a:endParaRPr>
          </a:p>
          <a:p>
            <a:pPr marL="375411">
              <a:lnSpc>
                <a:spcPct val="95825"/>
              </a:lnSpc>
              <a:spcBef>
                <a:spcPts val="140"/>
              </a:spcBef>
            </a:pPr>
            <a:r>
              <a:rPr sz="500" spc="-51" dirty="0">
                <a:solidFill>
                  <a:srgbClr val="8E8C8E"/>
                </a:solidFill>
                <a:latin typeface="Times New Roman"/>
                <a:cs typeface="Times New Roman"/>
              </a:rPr>
              <a:t>11122  </a:t>
            </a:r>
            <a:r>
              <a:rPr sz="500" spc="-51" dirty="0">
                <a:solidFill>
                  <a:srgbClr val="77757B"/>
                </a:solidFill>
                <a:latin typeface="Times New Roman"/>
                <a:cs typeface="Times New Roman"/>
              </a:rPr>
              <a:t>0</a:t>
            </a:r>
            <a:r>
              <a:rPr sz="500" spc="-51" dirty="0">
                <a:solidFill>
                  <a:srgbClr val="8E8C8E"/>
                </a:solidFill>
                <a:latin typeface="Times New Roman"/>
                <a:cs typeface="Times New Roman"/>
              </a:rPr>
              <a:t>7.</a:t>
            </a:r>
            <a:r>
              <a:rPr sz="500" spc="-51" dirty="0">
                <a:solidFill>
                  <a:srgbClr val="77757B"/>
                </a:solidFill>
                <a:latin typeface="Times New Roman"/>
                <a:cs typeface="Times New Roman"/>
              </a:rPr>
              <a:t>11.202</a:t>
            </a:r>
            <a:r>
              <a:rPr sz="500" spc="-51" dirty="0">
                <a:solidFill>
                  <a:srgbClr val="8E8C8E"/>
                </a:solidFill>
                <a:latin typeface="Times New Roman"/>
                <a:cs typeface="Times New Roman"/>
              </a:rPr>
              <a:t>3 </a:t>
            </a:r>
            <a:r>
              <a:rPr sz="500" spc="-51" dirty="0">
                <a:solidFill>
                  <a:srgbClr val="77757B"/>
                </a:solidFill>
                <a:latin typeface="Times New Roman"/>
                <a:cs typeface="Times New Roman"/>
              </a:rPr>
              <a:t>16 </a:t>
            </a:r>
            <a:r>
              <a:rPr sz="500" spc="-112" dirty="0">
                <a:solidFill>
                  <a:srgbClr val="77757B"/>
                </a:solidFill>
                <a:latin typeface="Arial"/>
                <a:cs typeface="Arial"/>
              </a:rPr>
              <a:t>ROMAN</a:t>
            </a:r>
            <a:endParaRPr sz="500" dirty="0">
              <a:latin typeface="Arial"/>
              <a:cs typeface="Arial"/>
            </a:endParaRPr>
          </a:p>
          <a:p>
            <a:pPr marL="375411">
              <a:lnSpc>
                <a:spcPct val="95825"/>
              </a:lnSpc>
              <a:spcBef>
                <a:spcPts val="140"/>
              </a:spcBef>
            </a:pPr>
            <a:r>
              <a:rPr sz="500" spc="-50" dirty="0">
                <a:solidFill>
                  <a:srgbClr val="8E8C8E"/>
                </a:solidFill>
                <a:latin typeface="Times New Roman"/>
                <a:cs typeface="Times New Roman"/>
              </a:rPr>
              <a:t>11123  </a:t>
            </a:r>
            <a:r>
              <a:rPr sz="500" spc="-50" dirty="0">
                <a:solidFill>
                  <a:srgbClr val="77757B"/>
                </a:solidFill>
                <a:latin typeface="Times New Roman"/>
                <a:cs typeface="Times New Roman"/>
              </a:rPr>
              <a:t>0</a:t>
            </a:r>
            <a:r>
              <a:rPr sz="500" spc="-50" dirty="0">
                <a:solidFill>
                  <a:srgbClr val="8E8C8E"/>
                </a:solidFill>
                <a:latin typeface="Times New Roman"/>
                <a:cs typeface="Times New Roman"/>
              </a:rPr>
              <a:t>7.</a:t>
            </a:r>
            <a:r>
              <a:rPr sz="500" spc="-50" dirty="0">
                <a:solidFill>
                  <a:srgbClr val="77757B"/>
                </a:solidFill>
                <a:latin typeface="Times New Roman"/>
                <a:cs typeface="Times New Roman"/>
              </a:rPr>
              <a:t>11.2023 16 </a:t>
            </a:r>
            <a:r>
              <a:rPr sz="500" spc="-112" dirty="0">
                <a:solidFill>
                  <a:srgbClr val="77757B"/>
                </a:solidFill>
                <a:latin typeface="Arial"/>
                <a:cs typeface="Arial"/>
              </a:rPr>
              <a:t>ROMAN</a:t>
            </a:r>
            <a:endParaRPr sz="500" dirty="0">
              <a:latin typeface="Arial"/>
              <a:cs typeface="Arial"/>
            </a:endParaRPr>
          </a:p>
          <a:p>
            <a:pPr marL="375411">
              <a:lnSpc>
                <a:spcPct val="95825"/>
              </a:lnSpc>
              <a:spcBef>
                <a:spcPts val="140"/>
              </a:spcBef>
            </a:pPr>
            <a:r>
              <a:rPr sz="500" spc="-72" dirty="0">
                <a:solidFill>
                  <a:srgbClr val="8E8C8E"/>
                </a:solidFill>
                <a:latin typeface="Times New Roman"/>
                <a:cs typeface="Times New Roman"/>
              </a:rPr>
              <a:t>11124</a:t>
            </a:r>
            <a:r>
              <a:rPr sz="500" spc="-5" dirty="0">
                <a:solidFill>
                  <a:srgbClr val="8E8C8E"/>
                </a:solidFill>
                <a:latin typeface="Times New Roman"/>
                <a:cs typeface="Times New Roman"/>
              </a:rPr>
              <a:t> </a:t>
            </a:r>
            <a:r>
              <a:rPr sz="500" spc="-69" dirty="0">
                <a:solidFill>
                  <a:srgbClr val="77757B"/>
                </a:solidFill>
                <a:latin typeface="Times New Roman"/>
                <a:cs typeface="Times New Roman"/>
              </a:rPr>
              <a:t>0</a:t>
            </a:r>
            <a:r>
              <a:rPr sz="500" spc="-69" dirty="0">
                <a:solidFill>
                  <a:srgbClr val="8E8C8E"/>
                </a:solidFill>
                <a:latin typeface="Times New Roman"/>
                <a:cs typeface="Times New Roman"/>
              </a:rPr>
              <a:t>7</a:t>
            </a:r>
            <a:r>
              <a:rPr sz="500" spc="-36" dirty="0">
                <a:solidFill>
                  <a:srgbClr val="8E8C8E"/>
                </a:solidFill>
                <a:latin typeface="Times New Roman"/>
                <a:cs typeface="Times New Roman"/>
              </a:rPr>
              <a:t>.</a:t>
            </a:r>
            <a:r>
              <a:rPr sz="500" spc="-69" dirty="0">
                <a:solidFill>
                  <a:srgbClr val="77757B"/>
                </a:solidFill>
                <a:latin typeface="Times New Roman"/>
                <a:cs typeface="Times New Roman"/>
              </a:rPr>
              <a:t>1</a:t>
            </a:r>
            <a:r>
              <a:rPr sz="500" spc="-72" dirty="0">
                <a:solidFill>
                  <a:srgbClr val="77757B"/>
                </a:solidFill>
                <a:latin typeface="Times New Roman"/>
                <a:cs typeface="Times New Roman"/>
              </a:rPr>
              <a:t>1</a:t>
            </a:r>
            <a:r>
              <a:rPr sz="500" spc="-29" dirty="0">
                <a:solidFill>
                  <a:srgbClr val="77757B"/>
                </a:solidFill>
                <a:latin typeface="Times New Roman"/>
                <a:cs typeface="Times New Roman"/>
              </a:rPr>
              <a:t>.</a:t>
            </a:r>
            <a:r>
              <a:rPr sz="500" spc="-72" dirty="0">
                <a:solidFill>
                  <a:srgbClr val="77757B"/>
                </a:solidFill>
                <a:latin typeface="Times New Roman"/>
                <a:cs typeface="Times New Roman"/>
              </a:rPr>
              <a:t>2</a:t>
            </a:r>
            <a:r>
              <a:rPr sz="500" spc="-65" dirty="0">
                <a:solidFill>
                  <a:srgbClr val="77757B"/>
                </a:solidFill>
                <a:latin typeface="Times New Roman"/>
                <a:cs typeface="Times New Roman"/>
              </a:rPr>
              <a:t>0</a:t>
            </a:r>
            <a:r>
              <a:rPr sz="500" spc="-69" dirty="0">
                <a:solidFill>
                  <a:srgbClr val="77757B"/>
                </a:solidFill>
                <a:latin typeface="Times New Roman"/>
                <a:cs typeface="Times New Roman"/>
              </a:rPr>
              <a:t>2</a:t>
            </a:r>
            <a:r>
              <a:rPr sz="500" spc="-72" dirty="0">
                <a:solidFill>
                  <a:srgbClr val="8E8C8E"/>
                </a:solidFill>
                <a:latin typeface="Times New Roman"/>
                <a:cs typeface="Times New Roman"/>
              </a:rPr>
              <a:t>3</a:t>
            </a:r>
            <a:r>
              <a:rPr sz="500" spc="-36" dirty="0">
                <a:solidFill>
                  <a:srgbClr val="8E8C8E"/>
                </a:solidFill>
                <a:latin typeface="Times New Roman"/>
                <a:cs typeface="Times New Roman"/>
              </a:rPr>
              <a:t>  </a:t>
            </a:r>
            <a:r>
              <a:rPr sz="500" spc="18" dirty="0">
                <a:solidFill>
                  <a:srgbClr val="8E8C8E"/>
                </a:solidFill>
                <a:latin typeface="Times New Roman"/>
                <a:cs typeface="Times New Roman"/>
              </a:rPr>
              <a:t> </a:t>
            </a:r>
            <a:r>
              <a:rPr sz="500" spc="-105" dirty="0">
                <a:solidFill>
                  <a:srgbClr val="66626D"/>
                </a:solidFill>
                <a:latin typeface="Times New Roman"/>
                <a:cs typeface="Times New Roman"/>
              </a:rPr>
              <a:t>1</a:t>
            </a:r>
            <a:r>
              <a:rPr sz="500" spc="-39" dirty="0">
                <a:solidFill>
                  <a:srgbClr val="77757B"/>
                </a:solidFill>
                <a:latin typeface="Times New Roman"/>
                <a:cs typeface="Times New Roman"/>
              </a:rPr>
              <a:t>6</a:t>
            </a:r>
            <a:r>
              <a:rPr sz="500" spc="0" dirty="0">
                <a:solidFill>
                  <a:srgbClr val="77757B"/>
                </a:solidFill>
                <a:latin typeface="Times New Roman"/>
                <a:cs typeface="Times New Roman"/>
              </a:rPr>
              <a:t> </a:t>
            </a:r>
            <a:r>
              <a:rPr sz="500" spc="-168" dirty="0">
                <a:solidFill>
                  <a:srgbClr val="77757B"/>
                </a:solidFill>
                <a:latin typeface="Arial"/>
                <a:cs typeface="Arial"/>
              </a:rPr>
              <a:t>R</a:t>
            </a:r>
            <a:r>
              <a:rPr sz="500" spc="-97" dirty="0">
                <a:solidFill>
                  <a:srgbClr val="77757B"/>
                </a:solidFill>
                <a:latin typeface="Arial"/>
                <a:cs typeface="Arial"/>
              </a:rPr>
              <a:t>OMAN</a:t>
            </a:r>
            <a:endParaRPr sz="500" dirty="0">
              <a:latin typeface="Arial"/>
              <a:cs typeface="Arial"/>
            </a:endParaRPr>
          </a:p>
          <a:p>
            <a:pPr marL="375411">
              <a:lnSpc>
                <a:spcPct val="95825"/>
              </a:lnSpc>
              <a:spcBef>
                <a:spcPts val="140"/>
              </a:spcBef>
            </a:pPr>
            <a:r>
              <a:rPr sz="500" spc="-72" dirty="0">
                <a:solidFill>
                  <a:srgbClr val="8E8C8E"/>
                </a:solidFill>
                <a:latin typeface="Times New Roman"/>
                <a:cs typeface="Times New Roman"/>
              </a:rPr>
              <a:t>11125</a:t>
            </a:r>
            <a:r>
              <a:rPr sz="500" spc="-5" dirty="0">
                <a:solidFill>
                  <a:srgbClr val="8E8C8E"/>
                </a:solidFill>
                <a:latin typeface="Times New Roman"/>
                <a:cs typeface="Times New Roman"/>
              </a:rPr>
              <a:t> </a:t>
            </a:r>
            <a:r>
              <a:rPr sz="500" spc="-69" dirty="0">
                <a:solidFill>
                  <a:srgbClr val="77757B"/>
                </a:solidFill>
                <a:latin typeface="Times New Roman"/>
                <a:cs typeface="Times New Roman"/>
              </a:rPr>
              <a:t>0</a:t>
            </a:r>
            <a:r>
              <a:rPr sz="500" spc="-69" dirty="0">
                <a:solidFill>
                  <a:srgbClr val="8E8C8E"/>
                </a:solidFill>
                <a:latin typeface="Times New Roman"/>
                <a:cs typeface="Times New Roman"/>
              </a:rPr>
              <a:t>7</a:t>
            </a:r>
            <a:r>
              <a:rPr sz="500" spc="-36" dirty="0">
                <a:solidFill>
                  <a:srgbClr val="77757B"/>
                </a:solidFill>
                <a:latin typeface="Times New Roman"/>
                <a:cs typeface="Times New Roman"/>
              </a:rPr>
              <a:t>.</a:t>
            </a:r>
            <a:r>
              <a:rPr sz="500" spc="-69" dirty="0">
                <a:solidFill>
                  <a:srgbClr val="77757B"/>
                </a:solidFill>
                <a:latin typeface="Times New Roman"/>
                <a:cs typeface="Times New Roman"/>
              </a:rPr>
              <a:t>1</a:t>
            </a:r>
            <a:r>
              <a:rPr sz="500" spc="-72" dirty="0">
                <a:solidFill>
                  <a:srgbClr val="77757B"/>
                </a:solidFill>
                <a:latin typeface="Times New Roman"/>
                <a:cs typeface="Times New Roman"/>
              </a:rPr>
              <a:t>1</a:t>
            </a:r>
            <a:r>
              <a:rPr sz="500" spc="-29" dirty="0">
                <a:solidFill>
                  <a:srgbClr val="77757B"/>
                </a:solidFill>
                <a:latin typeface="Times New Roman"/>
                <a:cs typeface="Times New Roman"/>
              </a:rPr>
              <a:t>.</a:t>
            </a:r>
            <a:r>
              <a:rPr sz="500" spc="-72" dirty="0">
                <a:solidFill>
                  <a:srgbClr val="77757B"/>
                </a:solidFill>
                <a:latin typeface="Times New Roman"/>
                <a:cs typeface="Times New Roman"/>
              </a:rPr>
              <a:t>2</a:t>
            </a:r>
            <a:r>
              <a:rPr sz="500" spc="-65" dirty="0">
                <a:solidFill>
                  <a:srgbClr val="77757B"/>
                </a:solidFill>
                <a:latin typeface="Times New Roman"/>
                <a:cs typeface="Times New Roman"/>
              </a:rPr>
              <a:t>0</a:t>
            </a:r>
            <a:r>
              <a:rPr sz="500" spc="-69" dirty="0">
                <a:solidFill>
                  <a:srgbClr val="77757B"/>
                </a:solidFill>
                <a:latin typeface="Times New Roman"/>
                <a:cs typeface="Times New Roman"/>
              </a:rPr>
              <a:t>2</a:t>
            </a:r>
            <a:r>
              <a:rPr sz="500" spc="-72" dirty="0">
                <a:solidFill>
                  <a:srgbClr val="77757B"/>
                </a:solidFill>
                <a:latin typeface="Times New Roman"/>
                <a:cs typeface="Times New Roman"/>
              </a:rPr>
              <a:t>3</a:t>
            </a:r>
            <a:r>
              <a:rPr sz="500" spc="-36" dirty="0">
                <a:solidFill>
                  <a:srgbClr val="77757B"/>
                </a:solidFill>
                <a:latin typeface="Times New Roman"/>
                <a:cs typeface="Times New Roman"/>
              </a:rPr>
              <a:t>  </a:t>
            </a:r>
            <a:r>
              <a:rPr sz="500" spc="18" dirty="0">
                <a:solidFill>
                  <a:srgbClr val="77757B"/>
                </a:solidFill>
                <a:latin typeface="Times New Roman"/>
                <a:cs typeface="Times New Roman"/>
              </a:rPr>
              <a:t> </a:t>
            </a:r>
            <a:r>
              <a:rPr sz="500" spc="-105" dirty="0">
                <a:solidFill>
                  <a:srgbClr val="77757B"/>
                </a:solidFill>
                <a:latin typeface="Times New Roman"/>
                <a:cs typeface="Times New Roman"/>
              </a:rPr>
              <a:t>1</a:t>
            </a:r>
            <a:r>
              <a:rPr sz="500" spc="-39" dirty="0">
                <a:solidFill>
                  <a:srgbClr val="77757B"/>
                </a:solidFill>
                <a:latin typeface="Times New Roman"/>
                <a:cs typeface="Times New Roman"/>
              </a:rPr>
              <a:t>6</a:t>
            </a:r>
            <a:r>
              <a:rPr sz="500" spc="0" dirty="0">
                <a:solidFill>
                  <a:srgbClr val="77757B"/>
                </a:solidFill>
                <a:latin typeface="Times New Roman"/>
                <a:cs typeface="Times New Roman"/>
              </a:rPr>
              <a:t> </a:t>
            </a:r>
            <a:r>
              <a:rPr sz="500" spc="-168" dirty="0">
                <a:solidFill>
                  <a:srgbClr val="77757B"/>
                </a:solidFill>
                <a:latin typeface="Arial"/>
                <a:cs typeface="Arial"/>
              </a:rPr>
              <a:t>R</a:t>
            </a:r>
            <a:r>
              <a:rPr sz="500" spc="-97" dirty="0">
                <a:solidFill>
                  <a:srgbClr val="77757B"/>
                </a:solidFill>
                <a:latin typeface="Arial"/>
                <a:cs typeface="Arial"/>
              </a:rPr>
              <a:t>OMAN</a:t>
            </a:r>
            <a:endParaRPr sz="500" dirty="0">
              <a:latin typeface="Arial"/>
              <a:cs typeface="Arial"/>
            </a:endParaRPr>
          </a:p>
        </p:txBody>
      </p:sp>
      <p:sp>
        <p:nvSpPr>
          <p:cNvPr id="23" name="object 23"/>
          <p:cNvSpPr txBox="1"/>
          <p:nvPr/>
        </p:nvSpPr>
        <p:spPr>
          <a:xfrm>
            <a:off x="9564115" y="1938739"/>
            <a:ext cx="484657" cy="4764531"/>
          </a:xfrm>
          <a:prstGeom prst="rect">
            <a:avLst/>
          </a:prstGeom>
        </p:spPr>
        <p:txBody>
          <a:bodyPr wrap="square" lIns="0" tIns="4445" rIns="0" bIns="0" rtlCol="0">
            <a:noAutofit/>
          </a:bodyPr>
          <a:lstStyle/>
          <a:p>
            <a:pPr marR="106605" algn="ctr">
              <a:lnSpc>
                <a:spcPct val="95825"/>
              </a:lnSpc>
            </a:pPr>
            <a:r>
              <a:rPr sz="500" spc="-40" dirty="0">
                <a:solidFill>
                  <a:srgbClr val="4B444D"/>
                </a:solidFill>
                <a:latin typeface="Times New Roman"/>
                <a:cs typeface="Times New Roman"/>
              </a:rPr>
              <a:t>Pla</a:t>
            </a:r>
            <a:r>
              <a:rPr sz="500" spc="-40" dirty="0">
                <a:solidFill>
                  <a:srgbClr val="3A333A"/>
                </a:solidFill>
                <a:latin typeface="Times New Roman"/>
                <a:cs typeface="Times New Roman"/>
              </a:rPr>
              <a:t>ea  L</a:t>
            </a:r>
            <a:r>
              <a:rPr sz="500" spc="-40" dirty="0">
                <a:solidFill>
                  <a:srgbClr val="4B444D"/>
                </a:solidFill>
                <a:latin typeface="Times New Roman"/>
                <a:cs typeface="Times New Roman"/>
              </a:rPr>
              <a:t>oc</a:t>
            </a:r>
            <a:r>
              <a:rPr sz="500" spc="-40" dirty="0">
                <a:solidFill>
                  <a:srgbClr val="3A333A"/>
                </a:solidFill>
                <a:latin typeface="Times New Roman"/>
                <a:cs typeface="Times New Roman"/>
              </a:rPr>
              <a:t>a</a:t>
            </a:r>
            <a:r>
              <a:rPr sz="500" spc="-40" dirty="0">
                <a:solidFill>
                  <a:srgbClr val="4B444D"/>
                </a:solidFill>
                <a:latin typeface="Times New Roman"/>
                <a:cs typeface="Times New Roman"/>
              </a:rPr>
              <a:t>l</a:t>
            </a:r>
            <a:r>
              <a:rPr sz="500" spc="-40" dirty="0">
                <a:solidFill>
                  <a:srgbClr val="77757B"/>
                </a:solidFill>
                <a:latin typeface="Times New Roman"/>
                <a:cs typeface="Times New Roman"/>
              </a:rPr>
              <a:t>ir</a:t>
            </a:r>
            <a:r>
              <a:rPr sz="500" spc="-40" dirty="0">
                <a:solidFill>
                  <a:srgbClr val="4B444D"/>
                </a:solidFill>
                <a:latin typeface="Times New Roman"/>
                <a:cs typeface="Times New Roman"/>
              </a:rPr>
              <a:t>t</a:t>
            </a:r>
            <a:r>
              <a:rPr sz="500" spc="-40" dirty="0">
                <a:solidFill>
                  <a:srgbClr val="3A333A"/>
                </a:solidFill>
                <a:latin typeface="Times New Roman"/>
                <a:cs typeface="Times New Roman"/>
              </a:rPr>
              <a:t>ate</a:t>
            </a:r>
            <a:endParaRPr sz="500">
              <a:latin typeface="Times New Roman"/>
              <a:cs typeface="Times New Roman"/>
            </a:endParaRPr>
          </a:p>
          <a:p>
            <a:pPr marL="85852">
              <a:lnSpc>
                <a:spcPct val="95825"/>
              </a:lnSpc>
              <a:spcBef>
                <a:spcPts val="190"/>
              </a:spcBef>
            </a:pPr>
            <a:r>
              <a:rPr sz="500" spc="-61" dirty="0">
                <a:solidFill>
                  <a:srgbClr val="77757B"/>
                </a:solidFill>
                <a:latin typeface="Times New Roman"/>
                <a:cs typeface="Times New Roman"/>
              </a:rPr>
              <a:t>3</a:t>
            </a:r>
            <a:r>
              <a:rPr sz="500" spc="-61" dirty="0">
                <a:solidFill>
                  <a:srgbClr val="66626D"/>
                </a:solidFill>
                <a:latin typeface="Times New Roman"/>
                <a:cs typeface="Times New Roman"/>
              </a:rPr>
              <a:t>1 </a:t>
            </a:r>
            <a:r>
              <a:rPr sz="500" spc="-61" dirty="0">
                <a:solidFill>
                  <a:srgbClr val="77757B"/>
                </a:solidFill>
                <a:latin typeface="Times New Roman"/>
                <a:cs typeface="Times New Roman"/>
              </a:rPr>
              <a:t>P0INA  CRISTE</a:t>
            </a:r>
            <a:endParaRPr sz="500">
              <a:latin typeface="Times New Roman"/>
              <a:cs typeface="Times New Roman"/>
            </a:endParaRPr>
          </a:p>
          <a:p>
            <a:pPr marL="85852">
              <a:lnSpc>
                <a:spcPct val="95825"/>
              </a:lnSpc>
              <a:spcBef>
                <a:spcPts val="145"/>
              </a:spcBef>
            </a:pPr>
            <a:r>
              <a:rPr sz="500" spc="-61" dirty="0">
                <a:solidFill>
                  <a:srgbClr val="77757B"/>
                </a:solidFill>
                <a:latin typeface="Times New Roman"/>
                <a:cs typeface="Times New Roman"/>
              </a:rPr>
              <a:t>3</a:t>
            </a:r>
            <a:r>
              <a:rPr sz="500" spc="-61" dirty="0">
                <a:solidFill>
                  <a:srgbClr val="66626D"/>
                </a:solidFill>
                <a:latin typeface="Times New Roman"/>
                <a:cs typeface="Times New Roman"/>
              </a:rPr>
              <a:t>1 </a:t>
            </a:r>
            <a:r>
              <a:rPr sz="500" spc="-61" dirty="0">
                <a:solidFill>
                  <a:srgbClr val="77757B"/>
                </a:solidFill>
                <a:latin typeface="Times New Roman"/>
                <a:cs typeface="Times New Roman"/>
              </a:rPr>
              <a:t>P0INA  CRISTE</a:t>
            </a:r>
            <a:endParaRPr sz="500">
              <a:latin typeface="Times New Roman"/>
              <a:cs typeface="Times New Roman"/>
            </a:endParaRPr>
          </a:p>
          <a:p>
            <a:pPr marL="85852">
              <a:lnSpc>
                <a:spcPct val="95825"/>
              </a:lnSpc>
              <a:spcBef>
                <a:spcPts val="145"/>
              </a:spcBef>
            </a:pPr>
            <a:r>
              <a:rPr sz="500" spc="-61" dirty="0">
                <a:solidFill>
                  <a:srgbClr val="77757B"/>
                </a:solidFill>
                <a:latin typeface="Times New Roman"/>
                <a:cs typeface="Times New Roman"/>
              </a:rPr>
              <a:t>31 P0INA  CRISTE</a:t>
            </a:r>
            <a:endParaRPr sz="500">
              <a:latin typeface="Times New Roman"/>
              <a:cs typeface="Times New Roman"/>
            </a:endParaRPr>
          </a:p>
          <a:p>
            <a:pPr marL="85852">
              <a:lnSpc>
                <a:spcPct val="95825"/>
              </a:lnSpc>
              <a:spcBef>
                <a:spcPts val="145"/>
              </a:spcBef>
            </a:pPr>
            <a:r>
              <a:rPr sz="500" spc="-61" dirty="0">
                <a:solidFill>
                  <a:srgbClr val="77757B"/>
                </a:solidFill>
                <a:latin typeface="Times New Roman"/>
                <a:cs typeface="Times New Roman"/>
              </a:rPr>
              <a:t>31 P0INA  CRISTE</a:t>
            </a:r>
            <a:endParaRPr sz="500">
              <a:latin typeface="Times New Roman"/>
              <a:cs typeface="Times New Roman"/>
            </a:endParaRPr>
          </a:p>
          <a:p>
            <a:pPr marL="85852">
              <a:lnSpc>
                <a:spcPct val="95825"/>
              </a:lnSpc>
              <a:spcBef>
                <a:spcPts val="145"/>
              </a:spcBef>
            </a:pPr>
            <a:r>
              <a:rPr sz="500" spc="-65" dirty="0">
                <a:solidFill>
                  <a:srgbClr val="77757B"/>
                </a:solidFill>
                <a:latin typeface="Times New Roman"/>
                <a:cs typeface="Times New Roman"/>
              </a:rPr>
              <a:t>3</a:t>
            </a:r>
            <a:r>
              <a:rPr sz="500" spc="-65" dirty="0">
                <a:solidFill>
                  <a:srgbClr val="66626D"/>
                </a:solidFill>
                <a:latin typeface="Times New Roman"/>
                <a:cs typeface="Times New Roman"/>
              </a:rPr>
              <a:t>1 </a:t>
            </a:r>
            <a:r>
              <a:rPr sz="500" spc="-65" dirty="0">
                <a:solidFill>
                  <a:srgbClr val="77757B"/>
                </a:solidFill>
                <a:latin typeface="Times New Roman"/>
                <a:cs typeface="Times New Roman"/>
              </a:rPr>
              <a:t>P0INA  CRI STE</a:t>
            </a:r>
            <a:endParaRPr sz="500">
              <a:latin typeface="Times New Roman"/>
              <a:cs typeface="Times New Roman"/>
            </a:endParaRPr>
          </a:p>
          <a:p>
            <a:pPr marL="110236">
              <a:lnSpc>
                <a:spcPct val="95825"/>
              </a:lnSpc>
              <a:spcBef>
                <a:spcPts val="145"/>
              </a:spcBef>
            </a:pPr>
            <a:r>
              <a:rPr sz="500" spc="-97" dirty="0">
                <a:solidFill>
                  <a:srgbClr val="77757B"/>
                </a:solidFill>
                <a:latin typeface="Times New Roman"/>
                <a:cs typeface="Times New Roman"/>
              </a:rPr>
              <a:t>5 GALATI</a:t>
            </a:r>
            <a:endParaRPr sz="500">
              <a:latin typeface="Times New Roman"/>
              <a:cs typeface="Times New Roman"/>
            </a:endParaRPr>
          </a:p>
          <a:p>
            <a:pPr marL="110236">
              <a:lnSpc>
                <a:spcPct val="95825"/>
              </a:lnSpc>
              <a:spcBef>
                <a:spcPts val="145"/>
              </a:spcBef>
            </a:pPr>
            <a:r>
              <a:rPr sz="500" spc="-97" dirty="0">
                <a:solidFill>
                  <a:srgbClr val="77757B"/>
                </a:solidFill>
                <a:latin typeface="Times New Roman"/>
                <a:cs typeface="Times New Roman"/>
              </a:rPr>
              <a:t>5 GALATI</a:t>
            </a:r>
            <a:endParaRPr sz="500">
              <a:latin typeface="Times New Roman"/>
              <a:cs typeface="Times New Roman"/>
            </a:endParaRPr>
          </a:p>
          <a:p>
            <a:pPr marL="110236">
              <a:lnSpc>
                <a:spcPct val="95825"/>
              </a:lnSpc>
              <a:spcBef>
                <a:spcPts val="145"/>
              </a:spcBef>
            </a:pPr>
            <a:r>
              <a:rPr sz="500" spc="-97" dirty="0">
                <a:solidFill>
                  <a:srgbClr val="77757B"/>
                </a:solidFill>
                <a:latin typeface="Times New Roman"/>
                <a:cs typeface="Times New Roman"/>
              </a:rPr>
              <a:t>5 GALATI</a:t>
            </a:r>
            <a:endParaRPr sz="500">
              <a:latin typeface="Times New Roman"/>
              <a:cs typeface="Times New Roman"/>
            </a:endParaRPr>
          </a:p>
          <a:p>
            <a:pPr marL="110236">
              <a:lnSpc>
                <a:spcPct val="95825"/>
              </a:lnSpc>
              <a:spcBef>
                <a:spcPts val="145"/>
              </a:spcBef>
            </a:pPr>
            <a:r>
              <a:rPr sz="500" spc="-97" dirty="0">
                <a:solidFill>
                  <a:srgbClr val="77757B"/>
                </a:solidFill>
                <a:latin typeface="Times New Roman"/>
                <a:cs typeface="Times New Roman"/>
              </a:rPr>
              <a:t>5 GALATI</a:t>
            </a:r>
            <a:endParaRPr sz="500">
              <a:latin typeface="Times New Roman"/>
              <a:cs typeface="Times New Roman"/>
            </a:endParaRPr>
          </a:p>
          <a:p>
            <a:pPr marL="110236">
              <a:lnSpc>
                <a:spcPct val="95825"/>
              </a:lnSpc>
              <a:spcBef>
                <a:spcPts val="145"/>
              </a:spcBef>
            </a:pPr>
            <a:r>
              <a:rPr sz="500" spc="-10" dirty="0">
                <a:solidFill>
                  <a:srgbClr val="77757B"/>
                </a:solidFill>
                <a:latin typeface="Times New Roman"/>
                <a:cs typeface="Times New Roman"/>
              </a:rPr>
              <a:t>5 GALT</a:t>
            </a:r>
            <a:endParaRPr sz="500">
              <a:latin typeface="Times New Roman"/>
              <a:cs typeface="Times New Roman"/>
            </a:endParaRPr>
          </a:p>
          <a:p>
            <a:pPr marL="110235">
              <a:lnSpc>
                <a:spcPct val="95825"/>
              </a:lnSpc>
              <a:spcBef>
                <a:spcPts val="145"/>
              </a:spcBef>
            </a:pPr>
            <a:r>
              <a:rPr sz="500" spc="-97" dirty="0">
                <a:solidFill>
                  <a:srgbClr val="77757B"/>
                </a:solidFill>
                <a:latin typeface="Times New Roman"/>
                <a:cs typeface="Times New Roman"/>
              </a:rPr>
              <a:t>5 GALATI</a:t>
            </a:r>
            <a:endParaRPr sz="500">
              <a:latin typeface="Times New Roman"/>
              <a:cs typeface="Times New Roman"/>
            </a:endParaRPr>
          </a:p>
          <a:p>
            <a:pPr marL="113283">
              <a:lnSpc>
                <a:spcPct val="95825"/>
              </a:lnSpc>
              <a:spcBef>
                <a:spcPts val="145"/>
              </a:spcBef>
            </a:pPr>
            <a:r>
              <a:rPr sz="500" spc="-97" dirty="0">
                <a:solidFill>
                  <a:srgbClr val="66626D"/>
                </a:solidFill>
                <a:latin typeface="Times New Roman"/>
                <a:cs typeface="Times New Roman"/>
              </a:rPr>
              <a:t>1 </a:t>
            </a:r>
            <a:r>
              <a:rPr sz="500" spc="-97" dirty="0">
                <a:solidFill>
                  <a:srgbClr val="77757B"/>
                </a:solidFill>
                <a:latin typeface="Times New Roman"/>
                <a:cs typeface="Times New Roman"/>
              </a:rPr>
              <a:t>G</a:t>
            </a:r>
            <a:r>
              <a:rPr sz="500" spc="-97" dirty="0">
                <a:solidFill>
                  <a:srgbClr val="8E8C8E"/>
                </a:solidFill>
                <a:latin typeface="Times New Roman"/>
                <a:cs typeface="Times New Roman"/>
              </a:rPr>
              <a:t>U</a:t>
            </a:r>
            <a:r>
              <a:rPr sz="500" spc="-97" dirty="0">
                <a:solidFill>
                  <a:srgbClr val="77757B"/>
                </a:solidFill>
                <a:latin typeface="Times New Roman"/>
                <a:cs typeface="Times New Roman"/>
              </a:rPr>
              <a:t>RA  CAUTE</a:t>
            </a:r>
            <a:r>
              <a:rPr sz="500" spc="-97" dirty="0">
                <a:solidFill>
                  <a:srgbClr val="8C8267"/>
                </a:solidFill>
                <a:latin typeface="Times New Roman"/>
                <a:cs typeface="Times New Roman"/>
              </a:rPr>
              <a:t>I</a:t>
            </a:r>
            <a:endParaRPr sz="500">
              <a:latin typeface="Times New Roman"/>
              <a:cs typeface="Times New Roman"/>
            </a:endParaRPr>
          </a:p>
          <a:p>
            <a:pPr marL="113283">
              <a:lnSpc>
                <a:spcPct val="95825"/>
              </a:lnSpc>
              <a:spcBef>
                <a:spcPts val="145"/>
              </a:spcBef>
            </a:pPr>
            <a:r>
              <a:rPr sz="500" spc="-97" dirty="0">
                <a:solidFill>
                  <a:srgbClr val="66626D"/>
                </a:solidFill>
                <a:latin typeface="Times New Roman"/>
                <a:cs typeface="Times New Roman"/>
              </a:rPr>
              <a:t>1 </a:t>
            </a:r>
            <a:r>
              <a:rPr sz="500" spc="-97" dirty="0">
                <a:solidFill>
                  <a:srgbClr val="77757B"/>
                </a:solidFill>
                <a:latin typeface="Times New Roman"/>
                <a:cs typeface="Times New Roman"/>
              </a:rPr>
              <a:t>G</a:t>
            </a:r>
            <a:r>
              <a:rPr sz="500" spc="-97" dirty="0">
                <a:solidFill>
                  <a:srgbClr val="8E8C8E"/>
                </a:solidFill>
                <a:latin typeface="Times New Roman"/>
                <a:cs typeface="Times New Roman"/>
              </a:rPr>
              <a:t>U</a:t>
            </a:r>
            <a:r>
              <a:rPr sz="500" spc="-97" dirty="0">
                <a:solidFill>
                  <a:srgbClr val="77757B"/>
                </a:solidFill>
                <a:latin typeface="Times New Roman"/>
                <a:cs typeface="Times New Roman"/>
              </a:rPr>
              <a:t>RA  CAUTE</a:t>
            </a:r>
            <a:r>
              <a:rPr sz="500" spc="-97" dirty="0">
                <a:solidFill>
                  <a:srgbClr val="95774F"/>
                </a:solidFill>
                <a:latin typeface="Times New Roman"/>
                <a:cs typeface="Times New Roman"/>
              </a:rPr>
              <a:t>I</a:t>
            </a:r>
            <a:endParaRPr sz="500">
              <a:latin typeface="Times New Roman"/>
              <a:cs typeface="Times New Roman"/>
            </a:endParaRPr>
          </a:p>
          <a:p>
            <a:pPr marL="113283">
              <a:lnSpc>
                <a:spcPct val="95825"/>
              </a:lnSpc>
              <a:spcBef>
                <a:spcPts val="145"/>
              </a:spcBef>
            </a:pPr>
            <a:r>
              <a:rPr sz="500" spc="-97" dirty="0">
                <a:solidFill>
                  <a:srgbClr val="66626D"/>
                </a:solidFill>
                <a:latin typeface="Times New Roman"/>
                <a:cs typeface="Times New Roman"/>
              </a:rPr>
              <a:t>1 </a:t>
            </a:r>
            <a:r>
              <a:rPr sz="500" spc="-97" dirty="0">
                <a:solidFill>
                  <a:srgbClr val="77757B"/>
                </a:solidFill>
                <a:latin typeface="Times New Roman"/>
                <a:cs typeface="Times New Roman"/>
              </a:rPr>
              <a:t>G</a:t>
            </a:r>
            <a:r>
              <a:rPr sz="500" spc="-97" dirty="0">
                <a:solidFill>
                  <a:srgbClr val="8E8C8E"/>
                </a:solidFill>
                <a:latin typeface="Times New Roman"/>
                <a:cs typeface="Times New Roman"/>
              </a:rPr>
              <a:t>U</a:t>
            </a:r>
            <a:r>
              <a:rPr sz="500" spc="-97" dirty="0">
                <a:solidFill>
                  <a:srgbClr val="77757B"/>
                </a:solidFill>
                <a:latin typeface="Times New Roman"/>
                <a:cs typeface="Times New Roman"/>
              </a:rPr>
              <a:t>RA  CAUTE</a:t>
            </a:r>
            <a:r>
              <a:rPr sz="500" spc="-97" dirty="0">
                <a:solidFill>
                  <a:srgbClr val="8C8267"/>
                </a:solidFill>
                <a:latin typeface="Times New Roman"/>
                <a:cs typeface="Times New Roman"/>
              </a:rPr>
              <a:t>I</a:t>
            </a:r>
            <a:endParaRPr sz="500">
              <a:latin typeface="Times New Roman"/>
              <a:cs typeface="Times New Roman"/>
            </a:endParaRPr>
          </a:p>
          <a:p>
            <a:pPr marL="113283">
              <a:lnSpc>
                <a:spcPct val="95825"/>
              </a:lnSpc>
              <a:spcBef>
                <a:spcPts val="170"/>
              </a:spcBef>
            </a:pPr>
            <a:r>
              <a:rPr sz="500" spc="-93" dirty="0">
                <a:solidFill>
                  <a:srgbClr val="66626D"/>
                </a:solidFill>
                <a:latin typeface="Times New Roman"/>
                <a:cs typeface="Times New Roman"/>
              </a:rPr>
              <a:t>1 </a:t>
            </a:r>
            <a:r>
              <a:rPr sz="500" spc="-93" dirty="0">
                <a:solidFill>
                  <a:srgbClr val="77757B"/>
                </a:solidFill>
                <a:latin typeface="Times New Roman"/>
                <a:cs typeface="Times New Roman"/>
              </a:rPr>
              <a:t>G</a:t>
            </a:r>
            <a:r>
              <a:rPr sz="500" spc="-93" dirty="0">
                <a:solidFill>
                  <a:srgbClr val="8E8C8E"/>
                </a:solidFill>
                <a:latin typeface="Times New Roman"/>
                <a:cs typeface="Times New Roman"/>
              </a:rPr>
              <a:t>U</a:t>
            </a:r>
            <a:r>
              <a:rPr sz="500" spc="-93" dirty="0">
                <a:solidFill>
                  <a:srgbClr val="77757B"/>
                </a:solidFill>
                <a:latin typeface="Times New Roman"/>
                <a:cs typeface="Times New Roman"/>
              </a:rPr>
              <a:t>RA CALITE</a:t>
            </a:r>
            <a:endParaRPr sz="500">
              <a:latin typeface="Times New Roman"/>
              <a:cs typeface="Times New Roman"/>
            </a:endParaRPr>
          </a:p>
          <a:p>
            <a:pPr marL="113283">
              <a:lnSpc>
                <a:spcPct val="95825"/>
              </a:lnSpc>
              <a:spcBef>
                <a:spcPts val="120"/>
              </a:spcBef>
            </a:pPr>
            <a:r>
              <a:rPr sz="500" spc="-93" dirty="0">
                <a:solidFill>
                  <a:srgbClr val="66626D"/>
                </a:solidFill>
                <a:latin typeface="Times New Roman"/>
                <a:cs typeface="Times New Roman"/>
              </a:rPr>
              <a:t>1 </a:t>
            </a:r>
            <a:r>
              <a:rPr sz="500" spc="-93" dirty="0">
                <a:solidFill>
                  <a:srgbClr val="77757B"/>
                </a:solidFill>
                <a:latin typeface="Times New Roman"/>
                <a:cs typeface="Times New Roman"/>
              </a:rPr>
              <a:t>G</a:t>
            </a:r>
            <a:r>
              <a:rPr sz="500" spc="-93" dirty="0">
                <a:solidFill>
                  <a:srgbClr val="8E8C8E"/>
                </a:solidFill>
                <a:latin typeface="Times New Roman"/>
                <a:cs typeface="Times New Roman"/>
              </a:rPr>
              <a:t>U</a:t>
            </a:r>
            <a:r>
              <a:rPr sz="500" spc="-93" dirty="0">
                <a:solidFill>
                  <a:srgbClr val="77757B"/>
                </a:solidFill>
                <a:latin typeface="Times New Roman"/>
                <a:cs typeface="Times New Roman"/>
              </a:rPr>
              <a:t>RA  CALTE</a:t>
            </a:r>
            <a:r>
              <a:rPr sz="500" spc="-93" dirty="0">
                <a:solidFill>
                  <a:srgbClr val="95774F"/>
                </a:solidFill>
                <a:latin typeface="Times New Roman"/>
                <a:cs typeface="Times New Roman"/>
              </a:rPr>
              <a:t>I</a:t>
            </a:r>
            <a:endParaRPr sz="500">
              <a:latin typeface="Times New Roman"/>
              <a:cs typeface="Times New Roman"/>
            </a:endParaRPr>
          </a:p>
          <a:p>
            <a:pPr marL="113283">
              <a:lnSpc>
                <a:spcPct val="95825"/>
              </a:lnSpc>
              <a:spcBef>
                <a:spcPts val="170"/>
              </a:spcBef>
            </a:pPr>
            <a:r>
              <a:rPr sz="500" spc="-99" dirty="0">
                <a:solidFill>
                  <a:srgbClr val="66626D"/>
                </a:solidFill>
                <a:latin typeface="Times New Roman"/>
                <a:cs typeface="Times New Roman"/>
              </a:rPr>
              <a:t>1 </a:t>
            </a:r>
            <a:r>
              <a:rPr sz="500" spc="-99" dirty="0">
                <a:solidFill>
                  <a:srgbClr val="77757B"/>
                </a:solidFill>
                <a:latin typeface="Times New Roman"/>
                <a:cs typeface="Times New Roman"/>
              </a:rPr>
              <a:t>G</a:t>
            </a:r>
            <a:r>
              <a:rPr sz="500" spc="-99" dirty="0">
                <a:solidFill>
                  <a:srgbClr val="8E8C8E"/>
                </a:solidFill>
                <a:latin typeface="Times New Roman"/>
                <a:cs typeface="Times New Roman"/>
              </a:rPr>
              <a:t>U</a:t>
            </a:r>
            <a:r>
              <a:rPr sz="500" spc="-99" dirty="0">
                <a:solidFill>
                  <a:srgbClr val="77757B"/>
                </a:solidFill>
                <a:latin typeface="Times New Roman"/>
                <a:cs typeface="Times New Roman"/>
              </a:rPr>
              <a:t>RA  CAUTEI</a:t>
            </a:r>
            <a:endParaRPr sz="500">
              <a:latin typeface="Times New Roman"/>
              <a:cs typeface="Times New Roman"/>
            </a:endParaRPr>
          </a:p>
          <a:p>
            <a:pPr marL="113283">
              <a:lnSpc>
                <a:spcPct val="95825"/>
              </a:lnSpc>
              <a:spcBef>
                <a:spcPts val="145"/>
              </a:spcBef>
            </a:pPr>
            <a:r>
              <a:rPr sz="500" spc="-99" dirty="0">
                <a:solidFill>
                  <a:srgbClr val="77757B"/>
                </a:solidFill>
                <a:latin typeface="Times New Roman"/>
                <a:cs typeface="Times New Roman"/>
              </a:rPr>
              <a:t>1 G</a:t>
            </a:r>
            <a:r>
              <a:rPr sz="500" spc="-99" dirty="0">
                <a:solidFill>
                  <a:srgbClr val="8E8C8E"/>
                </a:solidFill>
                <a:latin typeface="Times New Roman"/>
                <a:cs typeface="Times New Roman"/>
              </a:rPr>
              <a:t>U</a:t>
            </a:r>
            <a:r>
              <a:rPr sz="500" spc="-99" dirty="0">
                <a:solidFill>
                  <a:srgbClr val="77757B"/>
                </a:solidFill>
                <a:latin typeface="Times New Roman"/>
                <a:cs typeface="Times New Roman"/>
              </a:rPr>
              <a:t>RA  CAUTEI</a:t>
            </a:r>
            <a:endParaRPr sz="500">
              <a:latin typeface="Times New Roman"/>
              <a:cs typeface="Times New Roman"/>
            </a:endParaRPr>
          </a:p>
          <a:p>
            <a:pPr marL="113283">
              <a:lnSpc>
                <a:spcPct val="95825"/>
              </a:lnSpc>
              <a:spcBef>
                <a:spcPts val="145"/>
              </a:spcBef>
            </a:pPr>
            <a:r>
              <a:rPr sz="500" spc="-99" dirty="0">
                <a:solidFill>
                  <a:srgbClr val="66626D"/>
                </a:solidFill>
                <a:latin typeface="Times New Roman"/>
                <a:cs typeface="Times New Roman"/>
              </a:rPr>
              <a:t>1 </a:t>
            </a:r>
            <a:r>
              <a:rPr sz="500" spc="-99" dirty="0">
                <a:solidFill>
                  <a:srgbClr val="77757B"/>
                </a:solidFill>
                <a:latin typeface="Times New Roman"/>
                <a:cs typeface="Times New Roman"/>
              </a:rPr>
              <a:t>GURA  CAUTEI</a:t>
            </a:r>
            <a:endParaRPr sz="500">
              <a:latin typeface="Times New Roman"/>
              <a:cs typeface="Times New Roman"/>
            </a:endParaRPr>
          </a:p>
          <a:p>
            <a:pPr marL="113283">
              <a:lnSpc>
                <a:spcPct val="95825"/>
              </a:lnSpc>
              <a:spcBef>
                <a:spcPts val="145"/>
              </a:spcBef>
            </a:pPr>
            <a:r>
              <a:rPr sz="500" spc="-99" dirty="0">
                <a:solidFill>
                  <a:srgbClr val="77757B"/>
                </a:solidFill>
                <a:latin typeface="Times New Roman"/>
                <a:cs typeface="Times New Roman"/>
              </a:rPr>
              <a:t>1 G</a:t>
            </a:r>
            <a:r>
              <a:rPr sz="500" spc="-99" dirty="0">
                <a:solidFill>
                  <a:srgbClr val="8E8C8E"/>
                </a:solidFill>
                <a:latin typeface="Times New Roman"/>
                <a:cs typeface="Times New Roman"/>
              </a:rPr>
              <a:t>U</a:t>
            </a:r>
            <a:r>
              <a:rPr sz="500" spc="-99" dirty="0">
                <a:solidFill>
                  <a:srgbClr val="77757B"/>
                </a:solidFill>
                <a:latin typeface="Times New Roman"/>
                <a:cs typeface="Times New Roman"/>
              </a:rPr>
              <a:t>RA  CAUTEI</a:t>
            </a:r>
            <a:endParaRPr sz="500">
              <a:latin typeface="Times New Roman"/>
              <a:cs typeface="Times New Roman"/>
            </a:endParaRPr>
          </a:p>
          <a:p>
            <a:pPr marL="113283">
              <a:lnSpc>
                <a:spcPct val="95825"/>
              </a:lnSpc>
              <a:spcBef>
                <a:spcPts val="145"/>
              </a:spcBef>
            </a:pPr>
            <a:r>
              <a:rPr sz="500" spc="-99" dirty="0">
                <a:solidFill>
                  <a:srgbClr val="66626D"/>
                </a:solidFill>
                <a:latin typeface="Times New Roman"/>
                <a:cs typeface="Times New Roman"/>
              </a:rPr>
              <a:t>1 </a:t>
            </a:r>
            <a:r>
              <a:rPr sz="500" spc="-99" dirty="0">
                <a:solidFill>
                  <a:srgbClr val="77757B"/>
                </a:solidFill>
                <a:latin typeface="Times New Roman"/>
                <a:cs typeface="Times New Roman"/>
              </a:rPr>
              <a:t>G</a:t>
            </a:r>
            <a:r>
              <a:rPr sz="500" spc="-99" dirty="0">
                <a:solidFill>
                  <a:srgbClr val="8E8C8E"/>
                </a:solidFill>
                <a:latin typeface="Times New Roman"/>
                <a:cs typeface="Times New Roman"/>
              </a:rPr>
              <a:t>URA  </a:t>
            </a:r>
            <a:r>
              <a:rPr sz="500" spc="-99" dirty="0">
                <a:solidFill>
                  <a:srgbClr val="77757B"/>
                </a:solidFill>
                <a:latin typeface="Times New Roman"/>
                <a:cs typeface="Times New Roman"/>
              </a:rPr>
              <a:t>CAUTEI</a:t>
            </a:r>
            <a:endParaRPr sz="500">
              <a:latin typeface="Times New Roman"/>
              <a:cs typeface="Times New Roman"/>
            </a:endParaRPr>
          </a:p>
          <a:p>
            <a:pPr marL="113283">
              <a:lnSpc>
                <a:spcPct val="95825"/>
              </a:lnSpc>
              <a:spcBef>
                <a:spcPts val="145"/>
              </a:spcBef>
            </a:pPr>
            <a:r>
              <a:rPr sz="500" spc="-99" dirty="0">
                <a:solidFill>
                  <a:srgbClr val="77757B"/>
                </a:solidFill>
                <a:latin typeface="Times New Roman"/>
                <a:cs typeface="Times New Roman"/>
              </a:rPr>
              <a:t>1 G</a:t>
            </a:r>
            <a:r>
              <a:rPr sz="500" spc="-99" dirty="0">
                <a:solidFill>
                  <a:srgbClr val="8E8C8E"/>
                </a:solidFill>
                <a:latin typeface="Times New Roman"/>
                <a:cs typeface="Times New Roman"/>
              </a:rPr>
              <a:t>U</a:t>
            </a:r>
            <a:r>
              <a:rPr sz="500" spc="-99" dirty="0">
                <a:solidFill>
                  <a:srgbClr val="77757B"/>
                </a:solidFill>
                <a:latin typeface="Times New Roman"/>
                <a:cs typeface="Times New Roman"/>
              </a:rPr>
              <a:t>RA  CAUTEI</a:t>
            </a:r>
            <a:endParaRPr sz="500">
              <a:latin typeface="Times New Roman"/>
              <a:cs typeface="Times New Roman"/>
            </a:endParaRPr>
          </a:p>
          <a:p>
            <a:pPr marL="113283">
              <a:lnSpc>
                <a:spcPct val="95825"/>
              </a:lnSpc>
              <a:spcBef>
                <a:spcPts val="145"/>
              </a:spcBef>
            </a:pPr>
            <a:r>
              <a:rPr sz="500" spc="-99" dirty="0">
                <a:solidFill>
                  <a:srgbClr val="66626D"/>
                </a:solidFill>
                <a:latin typeface="Times New Roman"/>
                <a:cs typeface="Times New Roman"/>
              </a:rPr>
              <a:t>1 </a:t>
            </a:r>
            <a:r>
              <a:rPr sz="500" spc="-99" dirty="0">
                <a:solidFill>
                  <a:srgbClr val="77757B"/>
                </a:solidFill>
                <a:latin typeface="Times New Roman"/>
                <a:cs typeface="Times New Roman"/>
              </a:rPr>
              <a:t>G</a:t>
            </a:r>
            <a:r>
              <a:rPr sz="500" spc="-99" dirty="0">
                <a:solidFill>
                  <a:srgbClr val="8E8C8E"/>
                </a:solidFill>
                <a:latin typeface="Times New Roman"/>
                <a:cs typeface="Times New Roman"/>
              </a:rPr>
              <a:t>URA  </a:t>
            </a:r>
            <a:r>
              <a:rPr sz="500" spc="-99" dirty="0">
                <a:solidFill>
                  <a:srgbClr val="77757B"/>
                </a:solidFill>
                <a:latin typeface="Times New Roman"/>
                <a:cs typeface="Times New Roman"/>
              </a:rPr>
              <a:t>CAUTEI</a:t>
            </a:r>
            <a:endParaRPr sz="500">
              <a:latin typeface="Times New Roman"/>
              <a:cs typeface="Times New Roman"/>
            </a:endParaRPr>
          </a:p>
          <a:p>
            <a:pPr marL="113283">
              <a:lnSpc>
                <a:spcPct val="95825"/>
              </a:lnSpc>
              <a:spcBef>
                <a:spcPts val="145"/>
              </a:spcBef>
            </a:pPr>
            <a:r>
              <a:rPr sz="500" spc="-99" dirty="0">
                <a:solidFill>
                  <a:srgbClr val="77757B"/>
                </a:solidFill>
                <a:latin typeface="Times New Roman"/>
                <a:cs typeface="Times New Roman"/>
              </a:rPr>
              <a:t>1 G</a:t>
            </a:r>
            <a:r>
              <a:rPr sz="500" spc="-99" dirty="0">
                <a:solidFill>
                  <a:srgbClr val="8E8C8E"/>
                </a:solidFill>
                <a:latin typeface="Times New Roman"/>
                <a:cs typeface="Times New Roman"/>
              </a:rPr>
              <a:t>U</a:t>
            </a:r>
            <a:r>
              <a:rPr sz="500" spc="-99" dirty="0">
                <a:solidFill>
                  <a:srgbClr val="77757B"/>
                </a:solidFill>
                <a:latin typeface="Times New Roman"/>
                <a:cs typeface="Times New Roman"/>
              </a:rPr>
              <a:t>RA  CAUTEI</a:t>
            </a:r>
            <a:endParaRPr sz="500">
              <a:latin typeface="Times New Roman"/>
              <a:cs typeface="Times New Roman"/>
            </a:endParaRPr>
          </a:p>
          <a:p>
            <a:pPr marL="85851">
              <a:lnSpc>
                <a:spcPct val="95825"/>
              </a:lnSpc>
              <a:spcBef>
                <a:spcPts val="145"/>
              </a:spcBef>
            </a:pPr>
            <a:r>
              <a:rPr sz="500" spc="-75" dirty="0">
                <a:solidFill>
                  <a:srgbClr val="77757B"/>
                </a:solidFill>
                <a:latin typeface="Times New Roman"/>
                <a:cs typeface="Times New Roman"/>
              </a:rPr>
              <a:t>20 RAD£ST</a:t>
            </a:r>
            <a:endParaRPr sz="500">
              <a:latin typeface="Times New Roman"/>
              <a:cs typeface="Times New Roman"/>
            </a:endParaRPr>
          </a:p>
          <a:p>
            <a:pPr marL="85851">
              <a:lnSpc>
                <a:spcPct val="95825"/>
              </a:lnSpc>
              <a:spcBef>
                <a:spcPts val="145"/>
              </a:spcBef>
            </a:pPr>
            <a:r>
              <a:rPr sz="500" spc="-75" dirty="0">
                <a:solidFill>
                  <a:srgbClr val="77757B"/>
                </a:solidFill>
                <a:latin typeface="Times New Roman"/>
                <a:cs typeface="Times New Roman"/>
              </a:rPr>
              <a:t>20 RAD£ST</a:t>
            </a:r>
            <a:endParaRPr sz="500">
              <a:latin typeface="Times New Roman"/>
              <a:cs typeface="Times New Roman"/>
            </a:endParaRPr>
          </a:p>
          <a:p>
            <a:pPr marL="85851">
              <a:lnSpc>
                <a:spcPct val="95825"/>
              </a:lnSpc>
              <a:spcBef>
                <a:spcPts val="145"/>
              </a:spcBef>
            </a:pPr>
            <a:r>
              <a:rPr sz="500" spc="-86" dirty="0">
                <a:solidFill>
                  <a:srgbClr val="77757B"/>
                </a:solidFill>
                <a:latin typeface="Times New Roman"/>
                <a:cs typeface="Times New Roman"/>
              </a:rPr>
              <a:t>lORADESTI</a:t>
            </a:r>
            <a:endParaRPr sz="500">
              <a:latin typeface="Times New Roman"/>
              <a:cs typeface="Times New Roman"/>
            </a:endParaRPr>
          </a:p>
          <a:p>
            <a:pPr marL="92746" marR="121740" algn="ctr">
              <a:lnSpc>
                <a:spcPct val="95825"/>
              </a:lnSpc>
              <a:spcBef>
                <a:spcPts val="140"/>
              </a:spcBef>
            </a:pPr>
            <a:r>
              <a:rPr sz="500" spc="-31" dirty="0">
                <a:solidFill>
                  <a:srgbClr val="77757B"/>
                </a:solidFill>
                <a:latin typeface="Times New Roman"/>
                <a:cs typeface="Times New Roman"/>
              </a:rPr>
              <a:t>8 </a:t>
            </a:r>
            <a:r>
              <a:rPr sz="500" spc="-113" dirty="0">
                <a:solidFill>
                  <a:srgbClr val="77757B"/>
                </a:solidFill>
                <a:latin typeface="Arial"/>
                <a:cs typeface="Arial"/>
              </a:rPr>
              <a:t>SCALEN</a:t>
            </a:r>
            <a:r>
              <a:rPr sz="500" spc="-113" dirty="0">
                <a:solidFill>
                  <a:srgbClr val="8E8C8E"/>
                </a:solidFill>
                <a:latin typeface="Arial"/>
                <a:cs typeface="Arial"/>
              </a:rPr>
              <a:t>E</a:t>
            </a:r>
            <a:endParaRPr sz="500">
              <a:latin typeface="Arial"/>
              <a:cs typeface="Arial"/>
            </a:endParaRPr>
          </a:p>
          <a:p>
            <a:pPr marL="92746" marR="121740" algn="ctr">
              <a:lnSpc>
                <a:spcPct val="95825"/>
              </a:lnSpc>
              <a:spcBef>
                <a:spcPts val="140"/>
              </a:spcBef>
            </a:pPr>
            <a:r>
              <a:rPr sz="500" spc="-31" dirty="0">
                <a:solidFill>
                  <a:srgbClr val="77757B"/>
                </a:solidFill>
                <a:latin typeface="Times New Roman"/>
                <a:cs typeface="Times New Roman"/>
              </a:rPr>
              <a:t>8 </a:t>
            </a:r>
            <a:r>
              <a:rPr sz="500" spc="-113" dirty="0">
                <a:solidFill>
                  <a:srgbClr val="77757B"/>
                </a:solidFill>
                <a:latin typeface="Arial"/>
                <a:cs typeface="Arial"/>
              </a:rPr>
              <a:t>SCALEN</a:t>
            </a:r>
            <a:r>
              <a:rPr sz="500" spc="-113" dirty="0">
                <a:solidFill>
                  <a:srgbClr val="8E8C8E"/>
                </a:solidFill>
                <a:latin typeface="Arial"/>
                <a:cs typeface="Arial"/>
              </a:rPr>
              <a:t>E</a:t>
            </a:r>
            <a:endParaRPr sz="500">
              <a:latin typeface="Arial"/>
              <a:cs typeface="Arial"/>
            </a:endParaRPr>
          </a:p>
          <a:p>
            <a:pPr marL="92746" marR="121590" algn="ctr">
              <a:lnSpc>
                <a:spcPct val="95825"/>
              </a:lnSpc>
              <a:spcBef>
                <a:spcPts val="140"/>
              </a:spcBef>
            </a:pPr>
            <a:r>
              <a:rPr sz="500" spc="-31" dirty="0">
                <a:solidFill>
                  <a:srgbClr val="77757B"/>
                </a:solidFill>
                <a:latin typeface="Times New Roman"/>
                <a:cs typeface="Times New Roman"/>
              </a:rPr>
              <a:t>8 </a:t>
            </a:r>
            <a:r>
              <a:rPr sz="500" spc="-109" dirty="0">
                <a:solidFill>
                  <a:srgbClr val="77757B"/>
                </a:solidFill>
                <a:latin typeface="Arial"/>
                <a:cs typeface="Arial"/>
              </a:rPr>
              <a:t>5CALEN</a:t>
            </a:r>
            <a:r>
              <a:rPr sz="500" spc="-109" dirty="0">
                <a:solidFill>
                  <a:srgbClr val="8E8C8E"/>
                </a:solidFill>
                <a:latin typeface="Arial"/>
                <a:cs typeface="Arial"/>
              </a:rPr>
              <a:t>N</a:t>
            </a:r>
            <a:endParaRPr sz="500">
              <a:latin typeface="Arial"/>
              <a:cs typeface="Arial"/>
            </a:endParaRPr>
          </a:p>
          <a:p>
            <a:pPr marL="92746" marR="121740" algn="ctr">
              <a:lnSpc>
                <a:spcPct val="95825"/>
              </a:lnSpc>
              <a:spcBef>
                <a:spcPts val="140"/>
              </a:spcBef>
            </a:pPr>
            <a:r>
              <a:rPr sz="500" spc="-31" dirty="0">
                <a:solidFill>
                  <a:srgbClr val="77757B"/>
                </a:solidFill>
                <a:latin typeface="Times New Roman"/>
                <a:cs typeface="Times New Roman"/>
              </a:rPr>
              <a:t>8 </a:t>
            </a:r>
            <a:r>
              <a:rPr sz="500" spc="-113" dirty="0">
                <a:solidFill>
                  <a:srgbClr val="77757B"/>
                </a:solidFill>
                <a:latin typeface="Arial"/>
                <a:cs typeface="Arial"/>
              </a:rPr>
              <a:t>SCALEN</a:t>
            </a:r>
            <a:r>
              <a:rPr sz="500" spc="-113" dirty="0">
                <a:solidFill>
                  <a:srgbClr val="8E8C8E"/>
                </a:solidFill>
                <a:latin typeface="Arial"/>
                <a:cs typeface="Arial"/>
              </a:rPr>
              <a:t>E</a:t>
            </a:r>
            <a:endParaRPr sz="500">
              <a:latin typeface="Arial"/>
              <a:cs typeface="Arial"/>
            </a:endParaRPr>
          </a:p>
          <a:p>
            <a:pPr marL="92746" marR="121587" algn="ctr">
              <a:lnSpc>
                <a:spcPct val="95825"/>
              </a:lnSpc>
              <a:spcBef>
                <a:spcPts val="140"/>
              </a:spcBef>
            </a:pPr>
            <a:r>
              <a:rPr sz="500" spc="-31" dirty="0">
                <a:solidFill>
                  <a:srgbClr val="77757B"/>
                </a:solidFill>
                <a:latin typeface="Times New Roman"/>
                <a:cs typeface="Times New Roman"/>
              </a:rPr>
              <a:t>8 </a:t>
            </a:r>
            <a:r>
              <a:rPr sz="500" spc="-103" dirty="0">
                <a:solidFill>
                  <a:srgbClr val="77757B"/>
                </a:solidFill>
                <a:latin typeface="Arial"/>
                <a:cs typeface="Arial"/>
              </a:rPr>
              <a:t>54CALEN</a:t>
            </a:r>
            <a:r>
              <a:rPr sz="500" spc="-103" dirty="0">
                <a:solidFill>
                  <a:srgbClr val="8E8C8E"/>
                </a:solidFill>
                <a:latin typeface="Arial"/>
                <a:cs typeface="Arial"/>
              </a:rPr>
              <a:t>I</a:t>
            </a:r>
            <a:endParaRPr sz="500">
              <a:latin typeface="Arial"/>
              <a:cs typeface="Arial"/>
            </a:endParaRPr>
          </a:p>
          <a:p>
            <a:pPr marL="92746" marR="121740" algn="ctr">
              <a:lnSpc>
                <a:spcPct val="95825"/>
              </a:lnSpc>
              <a:spcBef>
                <a:spcPts val="140"/>
              </a:spcBef>
            </a:pPr>
            <a:r>
              <a:rPr sz="500" spc="-31" dirty="0">
                <a:solidFill>
                  <a:srgbClr val="77757B"/>
                </a:solidFill>
                <a:latin typeface="Times New Roman"/>
                <a:cs typeface="Times New Roman"/>
              </a:rPr>
              <a:t>8 </a:t>
            </a:r>
            <a:r>
              <a:rPr sz="500" spc="-114" dirty="0">
                <a:solidFill>
                  <a:srgbClr val="77757B"/>
                </a:solidFill>
                <a:latin typeface="Arial"/>
                <a:cs typeface="Arial"/>
              </a:rPr>
              <a:t>SCALE</a:t>
            </a:r>
            <a:r>
              <a:rPr sz="500" spc="-114" dirty="0">
                <a:solidFill>
                  <a:srgbClr val="66626D"/>
                </a:solidFill>
                <a:latin typeface="Arial"/>
                <a:cs typeface="Arial"/>
              </a:rPr>
              <a:t>N</a:t>
            </a:r>
            <a:r>
              <a:rPr sz="500" spc="-114" dirty="0">
                <a:solidFill>
                  <a:srgbClr val="8E8C8E"/>
                </a:solidFill>
                <a:latin typeface="Arial"/>
                <a:cs typeface="Arial"/>
              </a:rPr>
              <a:t>E</a:t>
            </a:r>
            <a:endParaRPr sz="500">
              <a:latin typeface="Arial"/>
              <a:cs typeface="Arial"/>
            </a:endParaRPr>
          </a:p>
          <a:p>
            <a:pPr marL="92773" marR="122613" algn="ctr">
              <a:lnSpc>
                <a:spcPct val="95825"/>
              </a:lnSpc>
              <a:spcBef>
                <a:spcPts val="140"/>
              </a:spcBef>
            </a:pPr>
            <a:r>
              <a:rPr sz="500" b="1" spc="-107" dirty="0">
                <a:solidFill>
                  <a:srgbClr val="77757B"/>
                </a:solidFill>
                <a:latin typeface="Arial"/>
                <a:cs typeface="Arial"/>
              </a:rPr>
              <a:t>8 SCALE</a:t>
            </a:r>
            <a:r>
              <a:rPr sz="500" b="1" spc="-107" dirty="0">
                <a:solidFill>
                  <a:srgbClr val="66626D"/>
                </a:solidFill>
                <a:latin typeface="Arial"/>
                <a:cs typeface="Arial"/>
              </a:rPr>
              <a:t>N</a:t>
            </a:r>
            <a:r>
              <a:rPr sz="500" b="1" spc="-107" dirty="0">
                <a:solidFill>
                  <a:srgbClr val="8E8C8E"/>
                </a:solidFill>
                <a:latin typeface="Arial"/>
                <a:cs typeface="Arial"/>
              </a:rPr>
              <a:t>E</a:t>
            </a:r>
            <a:endParaRPr sz="500">
              <a:latin typeface="Arial"/>
              <a:cs typeface="Arial"/>
            </a:endParaRPr>
          </a:p>
          <a:p>
            <a:pPr marL="92773" marR="122613" algn="ctr">
              <a:lnSpc>
                <a:spcPct val="95825"/>
              </a:lnSpc>
              <a:spcBef>
                <a:spcPts val="145"/>
              </a:spcBef>
            </a:pPr>
            <a:r>
              <a:rPr sz="500" b="1" spc="-107" dirty="0">
                <a:solidFill>
                  <a:srgbClr val="77757B"/>
                </a:solidFill>
                <a:latin typeface="Arial"/>
                <a:cs typeface="Arial"/>
              </a:rPr>
              <a:t>8 SCALEN</a:t>
            </a:r>
            <a:r>
              <a:rPr sz="500" b="1" spc="-107" dirty="0">
                <a:solidFill>
                  <a:srgbClr val="8E8C8E"/>
                </a:solidFill>
                <a:latin typeface="Arial"/>
                <a:cs typeface="Arial"/>
              </a:rPr>
              <a:t>E</a:t>
            </a:r>
            <a:endParaRPr sz="500">
              <a:latin typeface="Arial"/>
              <a:cs typeface="Arial"/>
            </a:endParaRPr>
          </a:p>
          <a:p>
            <a:pPr marL="85851">
              <a:lnSpc>
                <a:spcPct val="95825"/>
              </a:lnSpc>
              <a:spcBef>
                <a:spcPts val="145"/>
              </a:spcBef>
            </a:pPr>
            <a:r>
              <a:rPr sz="500" spc="-74" dirty="0">
                <a:solidFill>
                  <a:srgbClr val="77757B"/>
                </a:solidFill>
                <a:latin typeface="Times New Roman"/>
                <a:cs typeface="Times New Roman"/>
              </a:rPr>
              <a:t>43 </a:t>
            </a:r>
            <a:r>
              <a:rPr sz="500" spc="-74" dirty="0">
                <a:solidFill>
                  <a:srgbClr val="8E8C8E"/>
                </a:solidFill>
                <a:latin typeface="Times New Roman"/>
                <a:cs typeface="Times New Roman"/>
              </a:rPr>
              <a:t>ICU</a:t>
            </a:r>
            <a:r>
              <a:rPr sz="500" spc="-74" dirty="0">
                <a:solidFill>
                  <a:srgbClr val="77757B"/>
                </a:solidFill>
                <a:latin typeface="Times New Roman"/>
                <a:cs typeface="Times New Roman"/>
              </a:rPr>
              <a:t>5</a:t>
            </a:r>
            <a:r>
              <a:rPr sz="500" spc="-74" dirty="0">
                <a:solidFill>
                  <a:srgbClr val="66626D"/>
                </a:solidFill>
                <a:latin typeface="Times New Roman"/>
                <a:cs typeface="Times New Roman"/>
              </a:rPr>
              <a:t>E</a:t>
            </a:r>
            <a:r>
              <a:rPr sz="500" spc="-74" dirty="0">
                <a:solidFill>
                  <a:srgbClr val="77757B"/>
                </a:solidFill>
                <a:latin typeface="Times New Roman"/>
                <a:cs typeface="Times New Roman"/>
              </a:rPr>
              <a:t>ST</a:t>
            </a:r>
            <a:endParaRPr sz="500">
              <a:latin typeface="Times New Roman"/>
              <a:cs typeface="Times New Roman"/>
            </a:endParaRPr>
          </a:p>
          <a:p>
            <a:pPr marL="85851">
              <a:lnSpc>
                <a:spcPct val="95825"/>
              </a:lnSpc>
              <a:spcBef>
                <a:spcPts val="145"/>
              </a:spcBef>
            </a:pPr>
            <a:r>
              <a:rPr sz="500" spc="-74" dirty="0">
                <a:solidFill>
                  <a:srgbClr val="77757B"/>
                </a:solidFill>
                <a:latin typeface="Times New Roman"/>
                <a:cs typeface="Times New Roman"/>
              </a:rPr>
              <a:t>43 </a:t>
            </a:r>
            <a:r>
              <a:rPr sz="500" spc="-74" dirty="0">
                <a:solidFill>
                  <a:srgbClr val="8E8C8E"/>
                </a:solidFill>
                <a:latin typeface="Times New Roman"/>
                <a:cs typeface="Times New Roman"/>
              </a:rPr>
              <a:t>ICU</a:t>
            </a:r>
            <a:r>
              <a:rPr sz="500" spc="-74" dirty="0">
                <a:solidFill>
                  <a:srgbClr val="77757B"/>
                </a:solidFill>
                <a:latin typeface="Times New Roman"/>
                <a:cs typeface="Times New Roman"/>
              </a:rPr>
              <a:t>5</a:t>
            </a:r>
            <a:r>
              <a:rPr sz="500" spc="-74" dirty="0">
                <a:solidFill>
                  <a:srgbClr val="66626D"/>
                </a:solidFill>
                <a:latin typeface="Times New Roman"/>
                <a:cs typeface="Times New Roman"/>
              </a:rPr>
              <a:t>E</a:t>
            </a:r>
            <a:r>
              <a:rPr sz="500" spc="-74" dirty="0">
                <a:solidFill>
                  <a:srgbClr val="77757B"/>
                </a:solidFill>
                <a:latin typeface="Times New Roman"/>
                <a:cs typeface="Times New Roman"/>
              </a:rPr>
              <a:t>ST</a:t>
            </a:r>
            <a:endParaRPr sz="500">
              <a:latin typeface="Times New Roman"/>
              <a:cs typeface="Times New Roman"/>
            </a:endParaRPr>
          </a:p>
          <a:p>
            <a:pPr marL="85851">
              <a:lnSpc>
                <a:spcPct val="95825"/>
              </a:lnSpc>
              <a:spcBef>
                <a:spcPts val="145"/>
              </a:spcBef>
            </a:pPr>
            <a:r>
              <a:rPr sz="500" spc="-74" dirty="0">
                <a:solidFill>
                  <a:srgbClr val="77757B"/>
                </a:solidFill>
                <a:latin typeface="Times New Roman"/>
                <a:cs typeface="Times New Roman"/>
              </a:rPr>
              <a:t>4</a:t>
            </a:r>
            <a:r>
              <a:rPr sz="500" spc="-74" dirty="0">
                <a:solidFill>
                  <a:srgbClr val="8E8C8E"/>
                </a:solidFill>
                <a:latin typeface="Times New Roman"/>
                <a:cs typeface="Times New Roman"/>
              </a:rPr>
              <a:t>3 ICU</a:t>
            </a:r>
            <a:r>
              <a:rPr sz="500" spc="-74" dirty="0">
                <a:solidFill>
                  <a:srgbClr val="77757B"/>
                </a:solidFill>
                <a:latin typeface="Times New Roman"/>
                <a:cs typeface="Times New Roman"/>
              </a:rPr>
              <a:t>5EST</a:t>
            </a:r>
            <a:endParaRPr sz="500">
              <a:latin typeface="Times New Roman"/>
              <a:cs typeface="Times New Roman"/>
            </a:endParaRPr>
          </a:p>
          <a:p>
            <a:pPr marL="85851">
              <a:lnSpc>
                <a:spcPct val="95825"/>
              </a:lnSpc>
              <a:spcBef>
                <a:spcPts val="145"/>
              </a:spcBef>
            </a:pPr>
            <a:r>
              <a:rPr sz="500" spc="-74" dirty="0">
                <a:solidFill>
                  <a:srgbClr val="77757B"/>
                </a:solidFill>
                <a:latin typeface="Times New Roman"/>
                <a:cs typeface="Times New Roman"/>
              </a:rPr>
              <a:t>43 </a:t>
            </a:r>
            <a:r>
              <a:rPr sz="500" spc="-74" dirty="0">
                <a:solidFill>
                  <a:srgbClr val="8E8C8E"/>
                </a:solidFill>
                <a:latin typeface="Times New Roman"/>
                <a:cs typeface="Times New Roman"/>
              </a:rPr>
              <a:t>ICU</a:t>
            </a:r>
            <a:r>
              <a:rPr sz="500" spc="-74" dirty="0">
                <a:solidFill>
                  <a:srgbClr val="77757B"/>
                </a:solidFill>
                <a:latin typeface="Times New Roman"/>
                <a:cs typeface="Times New Roman"/>
              </a:rPr>
              <a:t>5</a:t>
            </a:r>
            <a:r>
              <a:rPr sz="500" spc="-74" dirty="0">
                <a:solidFill>
                  <a:srgbClr val="66626D"/>
                </a:solidFill>
                <a:latin typeface="Times New Roman"/>
                <a:cs typeface="Times New Roman"/>
              </a:rPr>
              <a:t>E</a:t>
            </a:r>
            <a:r>
              <a:rPr sz="500" spc="-74" dirty="0">
                <a:solidFill>
                  <a:srgbClr val="77757B"/>
                </a:solidFill>
                <a:latin typeface="Times New Roman"/>
                <a:cs typeface="Times New Roman"/>
              </a:rPr>
              <a:t>ST</a:t>
            </a:r>
            <a:endParaRPr sz="500">
              <a:latin typeface="Times New Roman"/>
              <a:cs typeface="Times New Roman"/>
            </a:endParaRPr>
          </a:p>
          <a:p>
            <a:pPr marL="68389" marR="90972" algn="ctr">
              <a:lnSpc>
                <a:spcPct val="95825"/>
              </a:lnSpc>
              <a:spcBef>
                <a:spcPts val="140"/>
              </a:spcBef>
            </a:pPr>
            <a:r>
              <a:rPr sz="500" spc="-96" dirty="0">
                <a:solidFill>
                  <a:srgbClr val="77757B"/>
                </a:solidFill>
                <a:latin typeface="Arial"/>
                <a:cs typeface="Arial"/>
              </a:rPr>
              <a:t>11 COMARNA</a:t>
            </a:r>
            <a:endParaRPr sz="500">
              <a:latin typeface="Arial"/>
              <a:cs typeface="Arial"/>
            </a:endParaRPr>
          </a:p>
          <a:p>
            <a:pPr marL="68389" marR="90972" algn="ctr">
              <a:lnSpc>
                <a:spcPct val="95825"/>
              </a:lnSpc>
              <a:spcBef>
                <a:spcPts val="145"/>
              </a:spcBef>
            </a:pPr>
            <a:r>
              <a:rPr sz="500" spc="-92" dirty="0">
                <a:solidFill>
                  <a:srgbClr val="66626D"/>
                </a:solidFill>
                <a:latin typeface="Arial"/>
                <a:cs typeface="Arial"/>
              </a:rPr>
              <a:t>11</a:t>
            </a:r>
            <a:r>
              <a:rPr sz="500" spc="-92" dirty="0">
                <a:solidFill>
                  <a:srgbClr val="77757B"/>
                </a:solidFill>
                <a:latin typeface="Arial"/>
                <a:cs typeface="Arial"/>
              </a:rPr>
              <a:t>COMARNA</a:t>
            </a:r>
            <a:endParaRPr sz="500">
              <a:latin typeface="Arial"/>
              <a:cs typeface="Arial"/>
            </a:endParaRPr>
          </a:p>
          <a:p>
            <a:pPr marL="67675" marR="90258" algn="ctr">
              <a:lnSpc>
                <a:spcPct val="95825"/>
              </a:lnSpc>
              <a:spcBef>
                <a:spcPts val="145"/>
              </a:spcBef>
            </a:pPr>
            <a:r>
              <a:rPr sz="500" spc="-96" dirty="0">
                <a:solidFill>
                  <a:srgbClr val="77757B"/>
                </a:solidFill>
                <a:latin typeface="Arial"/>
                <a:cs typeface="Arial"/>
              </a:rPr>
              <a:t>11 COMARNA</a:t>
            </a:r>
            <a:endParaRPr sz="500">
              <a:latin typeface="Arial"/>
              <a:cs typeface="Arial"/>
            </a:endParaRPr>
          </a:p>
          <a:p>
            <a:pPr marL="68389" marR="96486" algn="ctr">
              <a:lnSpc>
                <a:spcPct val="95825"/>
              </a:lnSpc>
              <a:spcBef>
                <a:spcPts val="170"/>
              </a:spcBef>
            </a:pPr>
            <a:r>
              <a:rPr sz="500" spc="-68" dirty="0">
                <a:solidFill>
                  <a:srgbClr val="66626D"/>
                </a:solidFill>
                <a:latin typeface="Times New Roman"/>
                <a:cs typeface="Times New Roman"/>
              </a:rPr>
              <a:t>l!</a:t>
            </a:r>
            <a:r>
              <a:rPr sz="500" spc="-68" dirty="0">
                <a:solidFill>
                  <a:srgbClr val="77757B"/>
                </a:solidFill>
                <a:latin typeface="Times New Roman"/>
                <a:cs typeface="Times New Roman"/>
              </a:rPr>
              <a:t>COMARNA</a:t>
            </a:r>
            <a:endParaRPr sz="500">
              <a:latin typeface="Times New Roman"/>
              <a:cs typeface="Times New Roman"/>
            </a:endParaRPr>
          </a:p>
          <a:p>
            <a:pPr marL="68389" marR="96486" algn="ctr">
              <a:lnSpc>
                <a:spcPct val="95825"/>
              </a:lnSpc>
              <a:spcBef>
                <a:spcPts val="145"/>
              </a:spcBef>
            </a:pPr>
            <a:r>
              <a:rPr sz="500" spc="-94" dirty="0">
                <a:solidFill>
                  <a:srgbClr val="77757B"/>
                </a:solidFill>
                <a:latin typeface="Times New Roman"/>
                <a:cs typeface="Times New Roman"/>
              </a:rPr>
              <a:t>11 COMARNA</a:t>
            </a:r>
            <a:endParaRPr sz="500">
              <a:latin typeface="Times New Roman"/>
              <a:cs typeface="Times New Roman"/>
            </a:endParaRPr>
          </a:p>
          <a:p>
            <a:pPr marL="68389" marR="96486" algn="ctr">
              <a:lnSpc>
                <a:spcPct val="95825"/>
              </a:lnSpc>
              <a:spcBef>
                <a:spcPts val="145"/>
              </a:spcBef>
            </a:pPr>
            <a:r>
              <a:rPr sz="500" spc="-93" dirty="0">
                <a:solidFill>
                  <a:srgbClr val="66626D"/>
                </a:solidFill>
                <a:latin typeface="Times New Roman"/>
                <a:cs typeface="Times New Roman"/>
              </a:rPr>
              <a:t>11 </a:t>
            </a:r>
            <a:r>
              <a:rPr sz="500" spc="-93" dirty="0">
                <a:solidFill>
                  <a:srgbClr val="77757B"/>
                </a:solidFill>
                <a:latin typeface="Times New Roman"/>
                <a:cs typeface="Times New Roman"/>
              </a:rPr>
              <a:t>COMARNA</a:t>
            </a:r>
            <a:endParaRPr sz="500">
              <a:latin typeface="Times New Roman"/>
              <a:cs typeface="Times New Roman"/>
            </a:endParaRPr>
          </a:p>
          <a:p>
            <a:pPr marL="68389" marR="96486" algn="ctr">
              <a:lnSpc>
                <a:spcPct val="95825"/>
              </a:lnSpc>
              <a:spcBef>
                <a:spcPts val="145"/>
              </a:spcBef>
            </a:pPr>
            <a:r>
              <a:rPr sz="500" spc="-94" dirty="0">
                <a:solidFill>
                  <a:srgbClr val="77757B"/>
                </a:solidFill>
                <a:latin typeface="Times New Roman"/>
                <a:cs typeface="Times New Roman"/>
              </a:rPr>
              <a:t>11 COMARNA</a:t>
            </a:r>
            <a:endParaRPr sz="500">
              <a:latin typeface="Times New Roman"/>
              <a:cs typeface="Times New Roman"/>
            </a:endParaRPr>
          </a:p>
          <a:p>
            <a:pPr marL="85851">
              <a:lnSpc>
                <a:spcPct val="95825"/>
              </a:lnSpc>
              <a:spcBef>
                <a:spcPts val="145"/>
              </a:spcBef>
            </a:pPr>
            <a:r>
              <a:rPr sz="500" spc="-84" dirty="0">
                <a:solidFill>
                  <a:srgbClr val="77757B"/>
                </a:solidFill>
                <a:latin typeface="Times New Roman"/>
                <a:cs typeface="Times New Roman"/>
              </a:rPr>
              <a:t>14TUTORA</a:t>
            </a:r>
            <a:endParaRPr sz="500">
              <a:latin typeface="Times New Roman"/>
              <a:cs typeface="Times New Roman"/>
            </a:endParaRPr>
          </a:p>
          <a:p>
            <a:pPr marL="85851">
              <a:lnSpc>
                <a:spcPct val="95825"/>
              </a:lnSpc>
              <a:spcBef>
                <a:spcPts val="145"/>
              </a:spcBef>
            </a:pPr>
            <a:r>
              <a:rPr sz="500" spc="-88" dirty="0">
                <a:solidFill>
                  <a:srgbClr val="77757B"/>
                </a:solidFill>
                <a:latin typeface="Times New Roman"/>
                <a:cs typeface="Times New Roman"/>
              </a:rPr>
              <a:t>14 TUTORA</a:t>
            </a:r>
            <a:endParaRPr sz="500">
              <a:latin typeface="Times New Roman"/>
              <a:cs typeface="Times New Roman"/>
            </a:endParaRPr>
          </a:p>
          <a:p>
            <a:pPr marL="85851">
              <a:lnSpc>
                <a:spcPct val="95825"/>
              </a:lnSpc>
              <a:spcBef>
                <a:spcPts val="145"/>
              </a:spcBef>
            </a:pPr>
            <a:r>
              <a:rPr sz="500" spc="-88" dirty="0">
                <a:solidFill>
                  <a:srgbClr val="77757B"/>
                </a:solidFill>
                <a:latin typeface="Times New Roman"/>
                <a:cs typeface="Times New Roman"/>
              </a:rPr>
              <a:t>14 TUTORA</a:t>
            </a:r>
            <a:endParaRPr sz="500">
              <a:latin typeface="Times New Roman"/>
              <a:cs typeface="Times New Roman"/>
            </a:endParaRPr>
          </a:p>
          <a:p>
            <a:pPr marL="85851">
              <a:lnSpc>
                <a:spcPct val="95825"/>
              </a:lnSpc>
              <a:spcBef>
                <a:spcPts val="140"/>
              </a:spcBef>
            </a:pPr>
            <a:r>
              <a:rPr sz="500" spc="-89" dirty="0">
                <a:solidFill>
                  <a:srgbClr val="77757B"/>
                </a:solidFill>
                <a:latin typeface="Arial"/>
                <a:cs typeface="Arial"/>
              </a:rPr>
              <a:t>14TUTORA</a:t>
            </a:r>
            <a:endParaRPr sz="500">
              <a:latin typeface="Arial"/>
              <a:cs typeface="Arial"/>
            </a:endParaRPr>
          </a:p>
          <a:p>
            <a:pPr marL="71437" marR="81480" algn="ctr">
              <a:lnSpc>
                <a:spcPct val="95825"/>
              </a:lnSpc>
              <a:spcBef>
                <a:spcPts val="145"/>
              </a:spcBef>
            </a:pPr>
            <a:r>
              <a:rPr sz="500" spc="-92" dirty="0">
                <a:solidFill>
                  <a:srgbClr val="66626D"/>
                </a:solidFill>
                <a:latin typeface="Times New Roman"/>
                <a:cs typeface="Times New Roman"/>
              </a:rPr>
              <a:t>1</a:t>
            </a:r>
            <a:r>
              <a:rPr sz="500" spc="-92" dirty="0">
                <a:solidFill>
                  <a:srgbClr val="8E8C8E"/>
                </a:solidFill>
                <a:latin typeface="Times New Roman"/>
                <a:cs typeface="Times New Roman"/>
              </a:rPr>
              <a:t>7 </a:t>
            </a:r>
            <a:r>
              <a:rPr sz="500" spc="-92" dirty="0">
                <a:solidFill>
                  <a:srgbClr val="77757B"/>
                </a:solidFill>
                <a:latin typeface="Times New Roman"/>
                <a:cs typeface="Times New Roman"/>
              </a:rPr>
              <a:t>MACAREST</a:t>
            </a:r>
            <a:endParaRPr sz="500">
              <a:latin typeface="Times New Roman"/>
              <a:cs typeface="Times New Roman"/>
            </a:endParaRPr>
          </a:p>
        </p:txBody>
      </p:sp>
      <p:sp>
        <p:nvSpPr>
          <p:cNvPr id="22" name="object 22"/>
          <p:cNvSpPr txBox="1"/>
          <p:nvPr/>
        </p:nvSpPr>
        <p:spPr>
          <a:xfrm>
            <a:off x="7345171" y="1944835"/>
            <a:ext cx="895497" cy="88900"/>
          </a:xfrm>
          <a:prstGeom prst="rect">
            <a:avLst/>
          </a:prstGeom>
        </p:spPr>
        <p:txBody>
          <a:bodyPr wrap="square" lIns="0" tIns="4445" rIns="0" bIns="0" rtlCol="0">
            <a:noAutofit/>
          </a:bodyPr>
          <a:lstStyle/>
          <a:p>
            <a:pPr marL="12700">
              <a:lnSpc>
                <a:spcPct val="95825"/>
              </a:lnSpc>
            </a:pPr>
            <a:r>
              <a:rPr sz="500" spc="-96" dirty="0">
                <a:solidFill>
                  <a:srgbClr val="66626D"/>
                </a:solidFill>
                <a:latin typeface="Times New Roman"/>
                <a:cs typeface="Times New Roman"/>
              </a:rPr>
              <a:t>N</a:t>
            </a:r>
            <a:r>
              <a:rPr sz="500" spc="-21" dirty="0">
                <a:solidFill>
                  <a:srgbClr val="4B444D"/>
                </a:solidFill>
                <a:latin typeface="Times New Roman"/>
                <a:cs typeface="Times New Roman"/>
              </a:rPr>
              <a:t>r</a:t>
            </a:r>
            <a:r>
              <a:rPr sz="500" spc="-50" dirty="0">
                <a:solidFill>
                  <a:srgbClr val="77757B"/>
                </a:solidFill>
                <a:latin typeface="Times New Roman"/>
                <a:cs typeface="Times New Roman"/>
              </a:rPr>
              <a:t>.</a:t>
            </a:r>
            <a:r>
              <a:rPr sz="500" spc="14" dirty="0">
                <a:solidFill>
                  <a:srgbClr val="77757B"/>
                </a:solidFill>
                <a:latin typeface="Times New Roman"/>
                <a:cs typeface="Times New Roman"/>
              </a:rPr>
              <a:t> </a:t>
            </a:r>
            <a:r>
              <a:rPr sz="500" spc="-147" dirty="0">
                <a:solidFill>
                  <a:srgbClr val="4B444D"/>
                </a:solidFill>
                <a:latin typeface="Times New Roman"/>
                <a:cs typeface="Times New Roman"/>
              </a:rPr>
              <a:t>U</a:t>
            </a:r>
            <a:r>
              <a:rPr sz="500" spc="66" dirty="0">
                <a:solidFill>
                  <a:srgbClr val="4B444D"/>
                </a:solidFill>
                <a:latin typeface="Times New Roman"/>
                <a:cs typeface="Times New Roman"/>
              </a:rPr>
              <a:t>ni</a:t>
            </a:r>
            <a:r>
              <a:rPr sz="500" spc="44" dirty="0">
                <a:solidFill>
                  <a:srgbClr val="4B444D"/>
                </a:solidFill>
                <a:latin typeface="Times New Roman"/>
                <a:cs typeface="Times New Roman"/>
              </a:rPr>
              <a:t> </a:t>
            </a:r>
            <a:r>
              <a:rPr sz="500" spc="-58" dirty="0">
                <a:solidFill>
                  <a:srgbClr val="3A333A"/>
                </a:solidFill>
                <a:latin typeface="Times New Roman"/>
                <a:cs typeface="Times New Roman"/>
              </a:rPr>
              <a:t>S</a:t>
            </a:r>
            <a:r>
              <a:rPr sz="500" spc="-64" dirty="0">
                <a:solidFill>
                  <a:srgbClr val="3A333A"/>
                </a:solidFill>
                <a:latin typeface="Times New Roman"/>
                <a:cs typeface="Times New Roman"/>
              </a:rPr>
              <a:t>o</a:t>
            </a:r>
            <a:r>
              <a:rPr sz="500" spc="-60" dirty="0">
                <a:solidFill>
                  <a:srgbClr val="4B444D"/>
                </a:solidFill>
                <a:latin typeface="Times New Roman"/>
                <a:cs typeface="Times New Roman"/>
              </a:rPr>
              <a:t>n</a:t>
            </a:r>
            <a:r>
              <a:rPr sz="500" spc="-60" dirty="0">
                <a:solidFill>
                  <a:srgbClr val="3A333A"/>
                </a:solidFill>
                <a:latin typeface="Times New Roman"/>
                <a:cs typeface="Times New Roman"/>
              </a:rPr>
              <a:t>d</a:t>
            </a:r>
            <a:r>
              <a:rPr sz="500" spc="-50" dirty="0">
                <a:solidFill>
                  <a:srgbClr val="3A333A"/>
                </a:solidFill>
                <a:latin typeface="Times New Roman"/>
                <a:cs typeface="Times New Roman"/>
              </a:rPr>
              <a:t>a</a:t>
            </a:r>
            <a:r>
              <a:rPr sz="500" spc="-29" dirty="0">
                <a:solidFill>
                  <a:srgbClr val="4B444D"/>
                </a:solidFill>
                <a:latin typeface="Times New Roman"/>
                <a:cs typeface="Times New Roman"/>
              </a:rPr>
              <a:t>j</a:t>
            </a:r>
            <a:r>
              <a:rPr sz="500" spc="-26" dirty="0">
                <a:solidFill>
                  <a:srgbClr val="4B444D"/>
                </a:solidFill>
                <a:latin typeface="Times New Roman"/>
                <a:cs typeface="Times New Roman"/>
              </a:rPr>
              <a:t>     </a:t>
            </a:r>
            <a:r>
              <a:rPr sz="500" spc="66" dirty="0">
                <a:solidFill>
                  <a:srgbClr val="4B444D"/>
                </a:solidFill>
                <a:latin typeface="Times New Roman"/>
                <a:cs typeface="Times New Roman"/>
              </a:rPr>
              <a:t> </a:t>
            </a:r>
            <a:r>
              <a:rPr sz="500" spc="-62" dirty="0">
                <a:solidFill>
                  <a:srgbClr val="3A333A"/>
                </a:solidFill>
                <a:latin typeface="Times New Roman"/>
                <a:cs typeface="Times New Roman"/>
              </a:rPr>
              <a:t>S</a:t>
            </a:r>
            <a:r>
              <a:rPr sz="500" spc="-58" dirty="0">
                <a:solidFill>
                  <a:srgbClr val="3A333A"/>
                </a:solidFill>
                <a:latin typeface="Times New Roman"/>
                <a:cs typeface="Times New Roman"/>
              </a:rPr>
              <a:t>P</a:t>
            </a:r>
            <a:r>
              <a:rPr sz="500" spc="13" dirty="0">
                <a:solidFill>
                  <a:srgbClr val="3A333A"/>
                </a:solidFill>
                <a:latin typeface="Times New Roman"/>
                <a:cs typeface="Times New Roman"/>
              </a:rPr>
              <a:t> </a:t>
            </a:r>
            <a:r>
              <a:rPr sz="500" spc="-121" dirty="0">
                <a:solidFill>
                  <a:srgbClr val="4B444D"/>
                </a:solidFill>
                <a:latin typeface="Times New Roman"/>
                <a:cs typeface="Times New Roman"/>
              </a:rPr>
              <a:t>N</a:t>
            </a:r>
            <a:r>
              <a:rPr sz="500" spc="2" dirty="0">
                <a:solidFill>
                  <a:srgbClr val="3A333A"/>
                </a:solidFill>
                <a:latin typeface="Times New Roman"/>
                <a:cs typeface="Times New Roman"/>
              </a:rPr>
              <a:t>r</a:t>
            </a:r>
            <a:r>
              <a:rPr sz="500" spc="-50" dirty="0">
                <a:solidFill>
                  <a:srgbClr val="77757B"/>
                </a:solidFill>
                <a:latin typeface="Times New Roman"/>
                <a:cs typeface="Times New Roman"/>
              </a:rPr>
              <a:t>.</a:t>
            </a:r>
            <a:r>
              <a:rPr sz="500" spc="-9" dirty="0">
                <a:solidFill>
                  <a:srgbClr val="77757B"/>
                </a:solidFill>
                <a:latin typeface="Times New Roman"/>
                <a:cs typeface="Times New Roman"/>
              </a:rPr>
              <a:t> </a:t>
            </a:r>
            <a:r>
              <a:rPr sz="500" spc="-50" dirty="0">
                <a:solidFill>
                  <a:srgbClr val="3A333A"/>
                </a:solidFill>
                <a:latin typeface="Times New Roman"/>
                <a:cs typeface="Times New Roman"/>
              </a:rPr>
              <a:t>C</a:t>
            </a:r>
            <a:r>
              <a:rPr sz="500" spc="-46" dirty="0">
                <a:solidFill>
                  <a:srgbClr val="3A333A"/>
                </a:solidFill>
                <a:latin typeface="Times New Roman"/>
                <a:cs typeface="Times New Roman"/>
              </a:rPr>
              <a:t>a</a:t>
            </a:r>
            <a:r>
              <a:rPr sz="500" spc="-29" dirty="0">
                <a:solidFill>
                  <a:srgbClr val="4B444D"/>
                </a:solidFill>
                <a:latin typeface="Times New Roman"/>
                <a:cs typeface="Times New Roman"/>
              </a:rPr>
              <a:t>r</a:t>
            </a:r>
            <a:r>
              <a:rPr sz="500" spc="-46" dirty="0">
                <a:solidFill>
                  <a:srgbClr val="3A333A"/>
                </a:solidFill>
                <a:latin typeface="Times New Roman"/>
                <a:cs typeface="Times New Roman"/>
              </a:rPr>
              <a:t>o</a:t>
            </a:r>
            <a:r>
              <a:rPr sz="500" spc="-26" dirty="0">
                <a:solidFill>
                  <a:srgbClr val="3A333A"/>
                </a:solidFill>
                <a:latin typeface="Times New Roman"/>
                <a:cs typeface="Times New Roman"/>
              </a:rPr>
              <a:t>ta</a:t>
            </a:r>
            <a:r>
              <a:rPr sz="500" spc="-18" dirty="0">
                <a:solidFill>
                  <a:srgbClr val="3A333A"/>
                </a:solidFill>
                <a:latin typeface="Times New Roman"/>
                <a:cs typeface="Times New Roman"/>
              </a:rPr>
              <a:t>  </a:t>
            </a:r>
            <a:r>
              <a:rPr sz="500" spc="-110" dirty="0">
                <a:solidFill>
                  <a:srgbClr val="3A333A"/>
                </a:solidFill>
                <a:latin typeface="Times New Roman"/>
                <a:cs typeface="Times New Roman"/>
              </a:rPr>
              <a:t>S</a:t>
            </a:r>
            <a:r>
              <a:rPr sz="500" spc="-23" dirty="0">
                <a:solidFill>
                  <a:srgbClr val="4B444D"/>
                </a:solidFill>
                <a:latin typeface="Times New Roman"/>
                <a:cs typeface="Times New Roman"/>
              </a:rPr>
              <a:t>pe</a:t>
            </a:r>
            <a:r>
              <a:rPr sz="500" spc="-47" dirty="0">
                <a:solidFill>
                  <a:srgbClr val="4B444D"/>
                </a:solidFill>
                <a:latin typeface="Times New Roman"/>
                <a:cs typeface="Times New Roman"/>
              </a:rPr>
              <a:t>c</a:t>
            </a:r>
            <a:r>
              <a:rPr sz="500" spc="159" dirty="0">
                <a:solidFill>
                  <a:srgbClr val="3A333A"/>
                </a:solidFill>
                <a:latin typeface="Times New Roman"/>
                <a:cs typeface="Times New Roman"/>
              </a:rPr>
              <a:t>i</a:t>
            </a:r>
            <a:endParaRPr sz="500">
              <a:latin typeface="Times New Roman"/>
              <a:cs typeface="Times New Roman"/>
            </a:endParaRPr>
          </a:p>
        </p:txBody>
      </p:sp>
      <p:sp>
        <p:nvSpPr>
          <p:cNvPr id="21" name="object 21"/>
          <p:cNvSpPr txBox="1"/>
          <p:nvPr/>
        </p:nvSpPr>
        <p:spPr>
          <a:xfrm>
            <a:off x="8613139" y="1944477"/>
            <a:ext cx="726337" cy="4758794"/>
          </a:xfrm>
          <a:prstGeom prst="rect">
            <a:avLst/>
          </a:prstGeom>
        </p:spPr>
        <p:txBody>
          <a:bodyPr wrap="square" lIns="0" tIns="4445" rIns="0" bIns="0" rtlCol="0">
            <a:noAutofit/>
          </a:bodyPr>
          <a:lstStyle/>
          <a:p>
            <a:pPr marL="12700">
              <a:lnSpc>
                <a:spcPct val="95825"/>
              </a:lnSpc>
            </a:pPr>
            <a:r>
              <a:rPr sz="500" spc="118" dirty="0">
                <a:solidFill>
                  <a:srgbClr val="3A333A"/>
                </a:solidFill>
                <a:latin typeface="Arial"/>
                <a:cs typeface="Arial"/>
              </a:rPr>
              <a:t>d</a:t>
            </a:r>
            <a:r>
              <a:rPr sz="500" spc="231" dirty="0">
                <a:solidFill>
                  <a:srgbClr val="3A333A"/>
                </a:solidFill>
                <a:latin typeface="Arial"/>
                <a:cs typeface="Arial"/>
              </a:rPr>
              <a:t> </a:t>
            </a:r>
            <a:r>
              <a:rPr sz="500" spc="-77" dirty="0">
                <a:solidFill>
                  <a:srgbClr val="3A333A"/>
                </a:solidFill>
                <a:latin typeface="Times New Roman"/>
                <a:cs typeface="Times New Roman"/>
              </a:rPr>
              <a:t>d2</a:t>
            </a:r>
            <a:r>
              <a:rPr sz="500" spc="-38" dirty="0">
                <a:solidFill>
                  <a:srgbClr val="3A333A"/>
                </a:solidFill>
                <a:latin typeface="Times New Roman"/>
                <a:cs typeface="Times New Roman"/>
              </a:rPr>
              <a:t>   </a:t>
            </a:r>
            <a:r>
              <a:rPr sz="500" spc="35" dirty="0">
                <a:solidFill>
                  <a:srgbClr val="3A333A"/>
                </a:solidFill>
                <a:latin typeface="Times New Roman"/>
                <a:cs typeface="Times New Roman"/>
              </a:rPr>
              <a:t> </a:t>
            </a:r>
            <a:r>
              <a:rPr sz="500" spc="-111" dirty="0">
                <a:solidFill>
                  <a:srgbClr val="260E1C"/>
                </a:solidFill>
                <a:latin typeface="Arial"/>
                <a:cs typeface="Arial"/>
              </a:rPr>
              <a:t>H</a:t>
            </a:r>
            <a:r>
              <a:rPr sz="500" spc="-42" dirty="0">
                <a:solidFill>
                  <a:srgbClr val="260E1C"/>
                </a:solidFill>
                <a:latin typeface="Arial"/>
                <a:cs typeface="Arial"/>
              </a:rPr>
              <a:t>    </a:t>
            </a:r>
            <a:r>
              <a:rPr sz="500" spc="-1" dirty="0">
                <a:solidFill>
                  <a:srgbClr val="260E1C"/>
                </a:solidFill>
                <a:latin typeface="Arial"/>
                <a:cs typeface="Arial"/>
              </a:rPr>
              <a:t> </a:t>
            </a:r>
            <a:r>
              <a:rPr sz="500" spc="-52" dirty="0">
                <a:solidFill>
                  <a:srgbClr val="66626D"/>
                </a:solidFill>
                <a:latin typeface="Times New Roman"/>
                <a:cs typeface="Times New Roman"/>
              </a:rPr>
              <a:t>d</a:t>
            </a:r>
            <a:r>
              <a:rPr sz="500" spc="11" dirty="0">
                <a:solidFill>
                  <a:srgbClr val="66626D"/>
                </a:solidFill>
                <a:latin typeface="Times New Roman"/>
                <a:cs typeface="Times New Roman"/>
              </a:rPr>
              <a:t> </a:t>
            </a:r>
            <a:r>
              <a:rPr sz="500" spc="-81" dirty="0">
                <a:solidFill>
                  <a:srgbClr val="4B444D"/>
                </a:solidFill>
                <a:latin typeface="Times New Roman"/>
                <a:cs typeface="Times New Roman"/>
              </a:rPr>
              <a:t>m</a:t>
            </a:r>
            <a:r>
              <a:rPr sz="500" spc="-46" dirty="0">
                <a:solidFill>
                  <a:srgbClr val="3A333A"/>
                </a:solidFill>
                <a:latin typeface="Times New Roman"/>
                <a:cs typeface="Times New Roman"/>
              </a:rPr>
              <a:t>a</a:t>
            </a:r>
            <a:r>
              <a:rPr sz="500" spc="-52" dirty="0">
                <a:solidFill>
                  <a:srgbClr val="3A333A"/>
                </a:solidFill>
                <a:latin typeface="Times New Roman"/>
                <a:cs typeface="Times New Roman"/>
              </a:rPr>
              <a:t>d</a:t>
            </a:r>
            <a:r>
              <a:rPr sz="500" spc="-52" dirty="0">
                <a:solidFill>
                  <a:srgbClr val="4B444D"/>
                </a:solidFill>
                <a:latin typeface="Times New Roman"/>
                <a:cs typeface="Times New Roman"/>
              </a:rPr>
              <a:t>u</a:t>
            </a:r>
            <a:r>
              <a:rPr sz="500" spc="-49" dirty="0">
                <a:solidFill>
                  <a:srgbClr val="4B444D"/>
                </a:solidFill>
                <a:latin typeface="Times New Roman"/>
                <a:cs typeface="Times New Roman"/>
              </a:rPr>
              <a:t>v</a:t>
            </a:r>
            <a:r>
              <a:rPr sz="500" spc="-46" dirty="0">
                <a:solidFill>
                  <a:srgbClr val="3A333A"/>
                </a:solidFill>
                <a:latin typeface="Times New Roman"/>
                <a:cs typeface="Times New Roman"/>
              </a:rPr>
              <a:t>a</a:t>
            </a:r>
            <a:r>
              <a:rPr sz="500" spc="-26" dirty="0">
                <a:solidFill>
                  <a:srgbClr val="3A333A"/>
                </a:solidFill>
                <a:latin typeface="Times New Roman"/>
                <a:cs typeface="Times New Roman"/>
              </a:rPr>
              <a:t> </a:t>
            </a:r>
            <a:r>
              <a:rPr sz="500" spc="36" dirty="0">
                <a:solidFill>
                  <a:srgbClr val="3A333A"/>
                </a:solidFill>
                <a:latin typeface="Times New Roman"/>
                <a:cs typeface="Times New Roman"/>
              </a:rPr>
              <a:t> </a:t>
            </a:r>
            <a:r>
              <a:rPr sz="500" spc="-40" dirty="0">
                <a:solidFill>
                  <a:srgbClr val="4B444D"/>
                </a:solidFill>
                <a:latin typeface="Times New Roman"/>
                <a:cs typeface="Times New Roman"/>
              </a:rPr>
              <a:t>s</a:t>
            </a:r>
            <a:r>
              <a:rPr sz="500" spc="-52" dirty="0">
                <a:solidFill>
                  <a:srgbClr val="3A333A"/>
                </a:solidFill>
                <a:latin typeface="Times New Roman"/>
                <a:cs typeface="Times New Roman"/>
              </a:rPr>
              <a:t>p</a:t>
            </a:r>
            <a:r>
              <a:rPr sz="500" spc="1" dirty="0">
                <a:solidFill>
                  <a:srgbClr val="3A333A"/>
                </a:solidFill>
                <a:latin typeface="Times New Roman"/>
                <a:cs typeface="Times New Roman"/>
              </a:rPr>
              <a:t> </a:t>
            </a:r>
            <a:r>
              <a:rPr sz="500" spc="-59" dirty="0">
                <a:solidFill>
                  <a:srgbClr val="3A333A"/>
                </a:solidFill>
                <a:latin typeface="Times New Roman"/>
                <a:cs typeface="Times New Roman"/>
              </a:rPr>
              <a:t>d</a:t>
            </a:r>
            <a:r>
              <a:rPr sz="500" spc="-31" dirty="0">
                <a:solidFill>
                  <a:srgbClr val="3A333A"/>
                </a:solidFill>
                <a:latin typeface="Times New Roman"/>
                <a:cs typeface="Times New Roman"/>
              </a:rPr>
              <a:t>e</a:t>
            </a:r>
            <a:r>
              <a:rPr sz="500" spc="3" dirty="0">
                <a:solidFill>
                  <a:srgbClr val="3A333A"/>
                </a:solidFill>
                <a:latin typeface="Times New Roman"/>
                <a:cs typeface="Times New Roman"/>
              </a:rPr>
              <a:t>t</a:t>
            </a:r>
            <a:r>
              <a:rPr sz="500" spc="-6" dirty="0">
                <a:solidFill>
                  <a:srgbClr val="3A333A"/>
                </a:solidFill>
                <a:latin typeface="Times New Roman"/>
                <a:cs typeface="Times New Roman"/>
              </a:rPr>
              <a:t>e</a:t>
            </a:r>
            <a:r>
              <a:rPr sz="500" spc="-23" dirty="0">
                <a:solidFill>
                  <a:srgbClr val="4B444D"/>
                </a:solidFill>
                <a:latin typeface="Times New Roman"/>
                <a:cs typeface="Times New Roman"/>
              </a:rPr>
              <a:t>r</a:t>
            </a:r>
            <a:endParaRPr sz="500">
              <a:latin typeface="Times New Roman"/>
              <a:cs typeface="Times New Roman"/>
            </a:endParaRPr>
          </a:p>
          <a:p>
            <a:pPr marL="21844">
              <a:lnSpc>
                <a:spcPct val="95825"/>
              </a:lnSpc>
              <a:spcBef>
                <a:spcPts val="145"/>
              </a:spcBef>
            </a:pPr>
            <a:r>
              <a:rPr sz="500" spc="-51" dirty="0">
                <a:solidFill>
                  <a:srgbClr val="66626D"/>
                </a:solidFill>
                <a:latin typeface="Times New Roman"/>
                <a:cs typeface="Times New Roman"/>
              </a:rPr>
              <a:t>1</a:t>
            </a:r>
            <a:r>
              <a:rPr sz="500" spc="-51" dirty="0">
                <a:solidFill>
                  <a:srgbClr val="77757B"/>
                </a:solidFill>
                <a:latin typeface="Times New Roman"/>
                <a:cs typeface="Times New Roman"/>
              </a:rPr>
              <a:t>85  191  158</a:t>
            </a:r>
            <a:endParaRPr sz="500">
              <a:latin typeface="Times New Roman"/>
              <a:cs typeface="Times New Roman"/>
            </a:endParaRPr>
          </a:p>
          <a:p>
            <a:pPr marL="18796">
              <a:lnSpc>
                <a:spcPct val="95825"/>
              </a:lnSpc>
              <a:spcBef>
                <a:spcPts val="145"/>
              </a:spcBef>
            </a:pPr>
            <a:r>
              <a:rPr sz="500" spc="-49" dirty="0">
                <a:solidFill>
                  <a:srgbClr val="77757B"/>
                </a:solidFill>
                <a:latin typeface="Times New Roman"/>
                <a:cs typeface="Times New Roman"/>
              </a:rPr>
              <a:t>266  </a:t>
            </a:r>
            <a:r>
              <a:rPr sz="500" spc="-49" dirty="0">
                <a:solidFill>
                  <a:srgbClr val="8E8C8E"/>
                </a:solidFill>
                <a:latin typeface="Times New Roman"/>
                <a:cs typeface="Times New Roman"/>
              </a:rPr>
              <a:t>2</a:t>
            </a:r>
            <a:r>
              <a:rPr sz="500" spc="-49" dirty="0">
                <a:solidFill>
                  <a:srgbClr val="77757B"/>
                </a:solidFill>
                <a:latin typeface="Times New Roman"/>
                <a:cs typeface="Times New Roman"/>
              </a:rPr>
              <a:t>56  165</a:t>
            </a:r>
            <a:endParaRPr sz="500">
              <a:latin typeface="Times New Roman"/>
              <a:cs typeface="Times New Roman"/>
            </a:endParaRPr>
          </a:p>
          <a:p>
            <a:pPr marL="18796">
              <a:lnSpc>
                <a:spcPct val="95825"/>
              </a:lnSpc>
              <a:spcBef>
                <a:spcPts val="120"/>
              </a:spcBef>
            </a:pPr>
            <a:r>
              <a:rPr sz="500" spc="-49" dirty="0">
                <a:solidFill>
                  <a:srgbClr val="77757B"/>
                </a:solidFill>
                <a:latin typeface="Times New Roman"/>
                <a:cs typeface="Times New Roman"/>
              </a:rPr>
              <a:t>276  278  174</a:t>
            </a:r>
            <a:endParaRPr sz="500">
              <a:latin typeface="Times New Roman"/>
              <a:cs typeface="Times New Roman"/>
            </a:endParaRPr>
          </a:p>
          <a:p>
            <a:pPr marL="21844">
              <a:lnSpc>
                <a:spcPct val="95825"/>
              </a:lnSpc>
              <a:spcBef>
                <a:spcPts val="170"/>
              </a:spcBef>
            </a:pPr>
            <a:r>
              <a:rPr sz="500" spc="-51" dirty="0">
                <a:solidFill>
                  <a:srgbClr val="77757B"/>
                </a:solidFill>
                <a:latin typeface="Times New Roman"/>
                <a:cs typeface="Times New Roman"/>
              </a:rPr>
              <a:t>196  </a:t>
            </a:r>
            <a:r>
              <a:rPr sz="500" spc="-51" dirty="0">
                <a:solidFill>
                  <a:srgbClr val="66626D"/>
                </a:solidFill>
                <a:latin typeface="Times New Roman"/>
                <a:cs typeface="Times New Roman"/>
              </a:rPr>
              <a:t>1</a:t>
            </a:r>
            <a:r>
              <a:rPr sz="500" spc="-51" dirty="0">
                <a:solidFill>
                  <a:srgbClr val="77757B"/>
                </a:solidFill>
                <a:latin typeface="Times New Roman"/>
                <a:cs typeface="Times New Roman"/>
              </a:rPr>
              <a:t>91  208</a:t>
            </a:r>
            <a:endParaRPr sz="500">
              <a:latin typeface="Times New Roman"/>
              <a:cs typeface="Times New Roman"/>
            </a:endParaRPr>
          </a:p>
          <a:p>
            <a:pPr marL="21844">
              <a:lnSpc>
                <a:spcPct val="95825"/>
              </a:lnSpc>
              <a:spcBef>
                <a:spcPts val="145"/>
              </a:spcBef>
            </a:pPr>
            <a:r>
              <a:rPr sz="500" spc="-49" dirty="0">
                <a:solidFill>
                  <a:srgbClr val="77757B"/>
                </a:solidFill>
                <a:latin typeface="Times New Roman"/>
                <a:cs typeface="Times New Roman"/>
              </a:rPr>
              <a:t>191  196  188</a:t>
            </a:r>
            <a:endParaRPr sz="500">
              <a:latin typeface="Times New Roman"/>
              <a:cs typeface="Times New Roman"/>
            </a:endParaRPr>
          </a:p>
          <a:p>
            <a:pPr marL="21844">
              <a:lnSpc>
                <a:spcPct val="95825"/>
              </a:lnSpc>
              <a:spcBef>
                <a:spcPts val="145"/>
              </a:spcBef>
            </a:pPr>
            <a:r>
              <a:rPr sz="500" spc="-51" dirty="0">
                <a:solidFill>
                  <a:srgbClr val="77757B"/>
                </a:solidFill>
                <a:latin typeface="Times New Roman"/>
                <a:cs typeface="Times New Roman"/>
              </a:rPr>
              <a:t>186  176  10</a:t>
            </a:r>
            <a:r>
              <a:rPr sz="500" spc="-51" dirty="0">
                <a:solidFill>
                  <a:srgbClr val="66626D"/>
                </a:solidFill>
                <a:latin typeface="Times New Roman"/>
                <a:cs typeface="Times New Roman"/>
              </a:rPr>
              <a:t>7</a:t>
            </a:r>
            <a:endParaRPr sz="500">
              <a:latin typeface="Times New Roman"/>
              <a:cs typeface="Times New Roman"/>
            </a:endParaRPr>
          </a:p>
          <a:p>
            <a:pPr marL="21844">
              <a:lnSpc>
                <a:spcPct val="95825"/>
              </a:lnSpc>
              <a:spcBef>
                <a:spcPts val="170"/>
              </a:spcBef>
            </a:pPr>
            <a:r>
              <a:rPr sz="500" spc="-53" dirty="0">
                <a:solidFill>
                  <a:srgbClr val="77757B"/>
                </a:solidFill>
                <a:latin typeface="Times New Roman"/>
                <a:cs typeface="Times New Roman"/>
              </a:rPr>
              <a:t>186  195  111</a:t>
            </a:r>
            <a:endParaRPr sz="500">
              <a:latin typeface="Times New Roman"/>
              <a:cs typeface="Times New Roman"/>
            </a:endParaRPr>
          </a:p>
          <a:p>
            <a:pPr marL="21844">
              <a:lnSpc>
                <a:spcPct val="95825"/>
              </a:lnSpc>
              <a:spcBef>
                <a:spcPts val="145"/>
              </a:spcBef>
            </a:pPr>
            <a:r>
              <a:rPr sz="500" spc="-105" dirty="0">
                <a:solidFill>
                  <a:srgbClr val="77757B"/>
                </a:solidFill>
                <a:latin typeface="Times New Roman"/>
                <a:cs typeface="Times New Roman"/>
              </a:rPr>
              <a:t>1</a:t>
            </a:r>
            <a:r>
              <a:rPr sz="500" spc="-34" dirty="0">
                <a:solidFill>
                  <a:srgbClr val="77757B"/>
                </a:solidFill>
                <a:latin typeface="Times New Roman"/>
                <a:cs typeface="Times New Roman"/>
              </a:rPr>
              <a:t>5</a:t>
            </a:r>
            <a:r>
              <a:rPr sz="500" spc="-62" dirty="0">
                <a:solidFill>
                  <a:srgbClr val="66626D"/>
                </a:solidFill>
                <a:latin typeface="Times New Roman"/>
                <a:cs typeface="Times New Roman"/>
              </a:rPr>
              <a:t>2</a:t>
            </a:r>
            <a:r>
              <a:rPr sz="500" spc="0" dirty="0">
                <a:solidFill>
                  <a:srgbClr val="66626D"/>
                </a:solidFill>
                <a:latin typeface="Times New Roman"/>
                <a:cs typeface="Times New Roman"/>
              </a:rPr>
              <a:t> </a:t>
            </a:r>
            <a:r>
              <a:rPr sz="500" spc="-29" dirty="0">
                <a:solidFill>
                  <a:srgbClr val="66626D"/>
                </a:solidFill>
                <a:latin typeface="Times New Roman"/>
                <a:cs typeface="Times New Roman"/>
              </a:rPr>
              <a:t> </a:t>
            </a:r>
            <a:r>
              <a:rPr sz="500" spc="-105" dirty="0">
                <a:solidFill>
                  <a:srgbClr val="66626D"/>
                </a:solidFill>
                <a:latin typeface="Times New Roman"/>
                <a:cs typeface="Times New Roman"/>
              </a:rPr>
              <a:t>1</a:t>
            </a:r>
            <a:r>
              <a:rPr sz="500" spc="-34" dirty="0">
                <a:solidFill>
                  <a:srgbClr val="77757B"/>
                </a:solidFill>
                <a:latin typeface="Times New Roman"/>
                <a:cs typeface="Times New Roman"/>
              </a:rPr>
              <a:t>6</a:t>
            </a:r>
            <a:r>
              <a:rPr sz="500" spc="-62" dirty="0">
                <a:solidFill>
                  <a:srgbClr val="77757B"/>
                </a:solidFill>
                <a:latin typeface="Times New Roman"/>
                <a:cs typeface="Times New Roman"/>
              </a:rPr>
              <a:t>1</a:t>
            </a:r>
            <a:r>
              <a:rPr sz="500" spc="0" dirty="0">
                <a:solidFill>
                  <a:srgbClr val="77757B"/>
                </a:solidFill>
                <a:latin typeface="Times New Roman"/>
                <a:cs typeface="Times New Roman"/>
              </a:rPr>
              <a:t>  </a:t>
            </a:r>
            <a:r>
              <a:rPr sz="500" spc="14" dirty="0">
                <a:solidFill>
                  <a:srgbClr val="77757B"/>
                </a:solidFill>
                <a:latin typeface="Times New Roman"/>
                <a:cs typeface="Times New Roman"/>
              </a:rPr>
              <a:t> </a:t>
            </a:r>
            <a:r>
              <a:rPr sz="500" spc="-62" dirty="0">
                <a:solidFill>
                  <a:srgbClr val="77757B"/>
                </a:solidFill>
                <a:latin typeface="Times New Roman"/>
                <a:cs typeface="Times New Roman"/>
              </a:rPr>
              <a:t>98</a:t>
            </a:r>
            <a:endParaRPr sz="500">
              <a:latin typeface="Times New Roman"/>
              <a:cs typeface="Times New Roman"/>
            </a:endParaRPr>
          </a:p>
          <a:p>
            <a:pPr marL="18796">
              <a:lnSpc>
                <a:spcPct val="95825"/>
              </a:lnSpc>
              <a:spcBef>
                <a:spcPts val="120"/>
              </a:spcBef>
            </a:pPr>
            <a:r>
              <a:rPr sz="500" spc="-49" dirty="0">
                <a:solidFill>
                  <a:srgbClr val="77757B"/>
                </a:solidFill>
                <a:latin typeface="Times New Roman"/>
                <a:cs typeface="Times New Roman"/>
              </a:rPr>
              <a:t>207  221  </a:t>
            </a:r>
            <a:r>
              <a:rPr sz="500" spc="-49" dirty="0">
                <a:solidFill>
                  <a:srgbClr val="66626D"/>
                </a:solidFill>
                <a:latin typeface="Times New Roman"/>
                <a:cs typeface="Times New Roman"/>
              </a:rPr>
              <a:t>1</a:t>
            </a:r>
            <a:r>
              <a:rPr sz="500" spc="-49" dirty="0">
                <a:solidFill>
                  <a:srgbClr val="77757B"/>
                </a:solidFill>
                <a:latin typeface="Times New Roman"/>
                <a:cs typeface="Times New Roman"/>
              </a:rPr>
              <a:t>45</a:t>
            </a:r>
            <a:endParaRPr sz="500">
              <a:latin typeface="Times New Roman"/>
              <a:cs typeface="Times New Roman"/>
            </a:endParaRPr>
          </a:p>
          <a:p>
            <a:pPr marL="21844">
              <a:lnSpc>
                <a:spcPct val="95825"/>
              </a:lnSpc>
              <a:spcBef>
                <a:spcPts val="145"/>
              </a:spcBef>
            </a:pPr>
            <a:r>
              <a:rPr sz="500" spc="-51" dirty="0">
                <a:solidFill>
                  <a:srgbClr val="77757B"/>
                </a:solidFill>
                <a:latin typeface="Times New Roman"/>
                <a:cs typeface="Times New Roman"/>
              </a:rPr>
              <a:t>195  211  </a:t>
            </a:r>
            <a:r>
              <a:rPr sz="500" spc="-51" dirty="0">
                <a:solidFill>
                  <a:srgbClr val="66626D"/>
                </a:solidFill>
                <a:latin typeface="Times New Roman"/>
                <a:cs typeface="Times New Roman"/>
              </a:rPr>
              <a:t>1</a:t>
            </a:r>
            <a:r>
              <a:rPr sz="500" spc="-51" dirty="0">
                <a:solidFill>
                  <a:srgbClr val="77757B"/>
                </a:solidFill>
                <a:latin typeface="Times New Roman"/>
                <a:cs typeface="Times New Roman"/>
              </a:rPr>
              <a:t>43</a:t>
            </a:r>
            <a:endParaRPr sz="500">
              <a:latin typeface="Times New Roman"/>
              <a:cs typeface="Times New Roman"/>
            </a:endParaRPr>
          </a:p>
          <a:p>
            <a:pPr marL="21843">
              <a:lnSpc>
                <a:spcPct val="95825"/>
              </a:lnSpc>
              <a:spcBef>
                <a:spcPts val="145"/>
              </a:spcBef>
            </a:pPr>
            <a:r>
              <a:rPr sz="500" spc="-51" dirty="0">
                <a:solidFill>
                  <a:srgbClr val="66626D"/>
                </a:solidFill>
                <a:latin typeface="Times New Roman"/>
                <a:cs typeface="Times New Roman"/>
              </a:rPr>
              <a:t>1</a:t>
            </a:r>
            <a:r>
              <a:rPr sz="500" spc="-51" dirty="0">
                <a:solidFill>
                  <a:srgbClr val="77757B"/>
                </a:solidFill>
                <a:latin typeface="Times New Roman"/>
                <a:cs typeface="Times New Roman"/>
              </a:rPr>
              <a:t>71  </a:t>
            </a:r>
            <a:r>
              <a:rPr sz="500" spc="-51" dirty="0">
                <a:solidFill>
                  <a:srgbClr val="66626D"/>
                </a:solidFill>
                <a:latin typeface="Times New Roman"/>
                <a:cs typeface="Times New Roman"/>
              </a:rPr>
              <a:t>1</a:t>
            </a:r>
            <a:r>
              <a:rPr sz="500" spc="-51" dirty="0">
                <a:solidFill>
                  <a:srgbClr val="77757B"/>
                </a:solidFill>
                <a:latin typeface="Times New Roman"/>
                <a:cs typeface="Times New Roman"/>
              </a:rPr>
              <a:t>80  </a:t>
            </a:r>
            <a:r>
              <a:rPr sz="500" spc="-51" dirty="0">
                <a:solidFill>
                  <a:srgbClr val="66626D"/>
                </a:solidFill>
                <a:latin typeface="Times New Roman"/>
                <a:cs typeface="Times New Roman"/>
              </a:rPr>
              <a:t>1</a:t>
            </a:r>
            <a:r>
              <a:rPr sz="500" spc="-51" dirty="0">
                <a:solidFill>
                  <a:srgbClr val="77757B"/>
                </a:solidFill>
                <a:latin typeface="Times New Roman"/>
                <a:cs typeface="Times New Roman"/>
              </a:rPr>
              <a:t>38</a:t>
            </a:r>
            <a:endParaRPr sz="500">
              <a:latin typeface="Times New Roman"/>
              <a:cs typeface="Times New Roman"/>
            </a:endParaRPr>
          </a:p>
          <a:p>
            <a:pPr marL="18795">
              <a:lnSpc>
                <a:spcPct val="95825"/>
              </a:lnSpc>
              <a:spcBef>
                <a:spcPts val="170"/>
              </a:spcBef>
            </a:pPr>
            <a:r>
              <a:rPr sz="500" spc="-51" dirty="0">
                <a:solidFill>
                  <a:srgbClr val="77757B"/>
                </a:solidFill>
                <a:latin typeface="Times New Roman"/>
                <a:cs typeface="Times New Roman"/>
              </a:rPr>
              <a:t>2</a:t>
            </a:r>
            <a:r>
              <a:rPr sz="500" spc="-51" dirty="0">
                <a:solidFill>
                  <a:srgbClr val="66626D"/>
                </a:solidFill>
                <a:latin typeface="Times New Roman"/>
                <a:cs typeface="Times New Roman"/>
              </a:rPr>
              <a:t>11  </a:t>
            </a:r>
            <a:r>
              <a:rPr sz="500" spc="-51" dirty="0">
                <a:solidFill>
                  <a:srgbClr val="77757B"/>
                </a:solidFill>
                <a:latin typeface="Times New Roman"/>
                <a:cs typeface="Times New Roman"/>
              </a:rPr>
              <a:t>221  12</a:t>
            </a:r>
            <a:r>
              <a:rPr sz="500" spc="-51" dirty="0">
                <a:solidFill>
                  <a:srgbClr val="66626D"/>
                </a:solidFill>
                <a:latin typeface="Times New Roman"/>
                <a:cs typeface="Times New Roman"/>
              </a:rPr>
              <a:t>1</a:t>
            </a:r>
            <a:endParaRPr sz="500">
              <a:latin typeface="Times New Roman"/>
              <a:cs typeface="Times New Roman"/>
            </a:endParaRPr>
          </a:p>
          <a:p>
            <a:pPr marL="21843">
              <a:lnSpc>
                <a:spcPct val="95825"/>
              </a:lnSpc>
              <a:spcBef>
                <a:spcPts val="120"/>
              </a:spcBef>
            </a:pPr>
            <a:r>
              <a:rPr sz="500" spc="-53" dirty="0">
                <a:solidFill>
                  <a:srgbClr val="77757B"/>
                </a:solidFill>
                <a:latin typeface="Times New Roman"/>
                <a:cs typeface="Times New Roman"/>
              </a:rPr>
              <a:t>187  </a:t>
            </a:r>
            <a:r>
              <a:rPr sz="500" spc="-53" dirty="0">
                <a:solidFill>
                  <a:srgbClr val="66626D"/>
                </a:solidFill>
                <a:latin typeface="Times New Roman"/>
                <a:cs typeface="Times New Roman"/>
              </a:rPr>
              <a:t>1</a:t>
            </a:r>
            <a:r>
              <a:rPr sz="500" spc="-53" dirty="0">
                <a:solidFill>
                  <a:srgbClr val="77757B"/>
                </a:solidFill>
                <a:latin typeface="Times New Roman"/>
                <a:cs typeface="Times New Roman"/>
              </a:rPr>
              <a:t>92  </a:t>
            </a:r>
            <a:r>
              <a:rPr sz="500" spc="-53" dirty="0">
                <a:solidFill>
                  <a:srgbClr val="66626D"/>
                </a:solidFill>
                <a:latin typeface="Times New Roman"/>
                <a:cs typeface="Times New Roman"/>
              </a:rPr>
              <a:t>1</a:t>
            </a:r>
            <a:r>
              <a:rPr sz="500" spc="-53" dirty="0">
                <a:solidFill>
                  <a:srgbClr val="77757B"/>
                </a:solidFill>
                <a:latin typeface="Times New Roman"/>
                <a:cs typeface="Times New Roman"/>
              </a:rPr>
              <a:t>1</a:t>
            </a:r>
            <a:r>
              <a:rPr sz="500" spc="-53" dirty="0">
                <a:solidFill>
                  <a:srgbClr val="66626D"/>
                </a:solidFill>
                <a:latin typeface="Times New Roman"/>
                <a:cs typeface="Times New Roman"/>
              </a:rPr>
              <a:t>1</a:t>
            </a:r>
            <a:endParaRPr sz="500">
              <a:latin typeface="Times New Roman"/>
              <a:cs typeface="Times New Roman"/>
            </a:endParaRPr>
          </a:p>
          <a:p>
            <a:pPr marL="18795">
              <a:lnSpc>
                <a:spcPct val="95825"/>
              </a:lnSpc>
              <a:spcBef>
                <a:spcPts val="145"/>
              </a:spcBef>
            </a:pPr>
            <a:r>
              <a:rPr sz="500" spc="-50" dirty="0">
                <a:solidFill>
                  <a:srgbClr val="77757B"/>
                </a:solidFill>
                <a:latin typeface="Times New Roman"/>
                <a:cs typeface="Times New Roman"/>
              </a:rPr>
              <a:t>261  257  127</a:t>
            </a:r>
            <a:endParaRPr sz="500">
              <a:latin typeface="Times New Roman"/>
              <a:cs typeface="Times New Roman"/>
            </a:endParaRPr>
          </a:p>
          <a:p>
            <a:pPr marL="18795">
              <a:lnSpc>
                <a:spcPct val="95825"/>
              </a:lnSpc>
              <a:spcBef>
                <a:spcPts val="145"/>
              </a:spcBef>
            </a:pPr>
            <a:r>
              <a:rPr sz="500" spc="-50" dirty="0">
                <a:solidFill>
                  <a:srgbClr val="77757B"/>
                </a:solidFill>
                <a:latin typeface="Times New Roman"/>
                <a:cs typeface="Times New Roman"/>
              </a:rPr>
              <a:t>251  266  314</a:t>
            </a:r>
            <a:endParaRPr sz="500">
              <a:latin typeface="Times New Roman"/>
              <a:cs typeface="Times New Roman"/>
            </a:endParaRPr>
          </a:p>
          <a:p>
            <a:pPr marL="21843">
              <a:lnSpc>
                <a:spcPct val="95825"/>
              </a:lnSpc>
              <a:spcBef>
                <a:spcPts val="145"/>
              </a:spcBef>
            </a:pPr>
            <a:r>
              <a:rPr sz="500" spc="-51" dirty="0">
                <a:solidFill>
                  <a:srgbClr val="77757B"/>
                </a:solidFill>
                <a:latin typeface="Times New Roman"/>
                <a:cs typeface="Times New Roman"/>
              </a:rPr>
              <a:t>355  367  31</a:t>
            </a:r>
            <a:r>
              <a:rPr sz="500" spc="-51" dirty="0">
                <a:solidFill>
                  <a:srgbClr val="66626D"/>
                </a:solidFill>
                <a:latin typeface="Times New Roman"/>
                <a:cs typeface="Times New Roman"/>
              </a:rPr>
              <a:t>8</a:t>
            </a:r>
            <a:endParaRPr sz="500">
              <a:latin typeface="Times New Roman"/>
              <a:cs typeface="Times New Roman"/>
            </a:endParaRPr>
          </a:p>
          <a:p>
            <a:pPr marL="18795">
              <a:lnSpc>
                <a:spcPct val="95825"/>
              </a:lnSpc>
              <a:spcBef>
                <a:spcPts val="170"/>
              </a:spcBef>
            </a:pPr>
            <a:r>
              <a:rPr sz="500" spc="-49" dirty="0">
                <a:solidFill>
                  <a:srgbClr val="77757B"/>
                </a:solidFill>
                <a:latin typeface="Times New Roman"/>
                <a:cs typeface="Times New Roman"/>
              </a:rPr>
              <a:t>256  246  317</a:t>
            </a:r>
            <a:endParaRPr sz="500">
              <a:latin typeface="Times New Roman"/>
              <a:cs typeface="Times New Roman"/>
            </a:endParaRPr>
          </a:p>
          <a:p>
            <a:pPr marL="18795">
              <a:lnSpc>
                <a:spcPct val="95825"/>
              </a:lnSpc>
              <a:spcBef>
                <a:spcPts val="145"/>
              </a:spcBef>
            </a:pPr>
            <a:r>
              <a:rPr sz="500" spc="-51" dirty="0">
                <a:solidFill>
                  <a:srgbClr val="77757B"/>
                </a:solidFill>
                <a:latin typeface="Times New Roman"/>
                <a:cs typeface="Times New Roman"/>
              </a:rPr>
              <a:t>31</a:t>
            </a:r>
            <a:r>
              <a:rPr sz="500" spc="-51" dirty="0">
                <a:solidFill>
                  <a:srgbClr val="8E8C8E"/>
                </a:solidFill>
                <a:latin typeface="Times New Roman"/>
                <a:cs typeface="Times New Roman"/>
              </a:rPr>
              <a:t>0  </a:t>
            </a:r>
            <a:r>
              <a:rPr sz="500" spc="-51" dirty="0">
                <a:solidFill>
                  <a:srgbClr val="77757B"/>
                </a:solidFill>
                <a:latin typeface="Times New Roman"/>
                <a:cs typeface="Times New Roman"/>
              </a:rPr>
              <a:t>295  322</a:t>
            </a:r>
            <a:endParaRPr sz="500">
              <a:latin typeface="Times New Roman"/>
              <a:cs typeface="Times New Roman"/>
            </a:endParaRPr>
          </a:p>
          <a:p>
            <a:pPr marL="18795">
              <a:lnSpc>
                <a:spcPct val="95825"/>
              </a:lnSpc>
              <a:spcBef>
                <a:spcPts val="145"/>
              </a:spcBef>
            </a:pPr>
            <a:r>
              <a:rPr sz="500" spc="-52" dirty="0">
                <a:solidFill>
                  <a:srgbClr val="77757B"/>
                </a:solidFill>
                <a:latin typeface="Times New Roman"/>
                <a:cs typeface="Times New Roman"/>
              </a:rPr>
              <a:t>245  227  141</a:t>
            </a:r>
            <a:endParaRPr sz="500">
              <a:latin typeface="Times New Roman"/>
              <a:cs typeface="Times New Roman"/>
            </a:endParaRPr>
          </a:p>
          <a:p>
            <a:pPr marL="21843">
              <a:lnSpc>
                <a:spcPct val="95825"/>
              </a:lnSpc>
              <a:spcBef>
                <a:spcPts val="145"/>
              </a:spcBef>
            </a:pPr>
            <a:r>
              <a:rPr sz="500" spc="-51" dirty="0">
                <a:solidFill>
                  <a:srgbClr val="77757B"/>
                </a:solidFill>
                <a:latin typeface="Times New Roman"/>
                <a:cs typeface="Times New Roman"/>
              </a:rPr>
              <a:t>182  186  1</a:t>
            </a:r>
            <a:r>
              <a:rPr sz="500" spc="-51" dirty="0">
                <a:solidFill>
                  <a:srgbClr val="8E8C8E"/>
                </a:solidFill>
                <a:latin typeface="Times New Roman"/>
                <a:cs typeface="Times New Roman"/>
              </a:rPr>
              <a:t>3</a:t>
            </a:r>
            <a:r>
              <a:rPr sz="500" spc="-51" dirty="0">
                <a:solidFill>
                  <a:srgbClr val="77757B"/>
                </a:solidFill>
                <a:latin typeface="Times New Roman"/>
                <a:cs typeface="Times New Roman"/>
              </a:rPr>
              <a:t>7</a:t>
            </a:r>
            <a:endParaRPr sz="500">
              <a:latin typeface="Times New Roman"/>
              <a:cs typeface="Times New Roman"/>
            </a:endParaRPr>
          </a:p>
          <a:p>
            <a:pPr marL="21843">
              <a:lnSpc>
                <a:spcPct val="95825"/>
              </a:lnSpc>
              <a:spcBef>
                <a:spcPts val="145"/>
              </a:spcBef>
            </a:pPr>
            <a:r>
              <a:rPr sz="500" spc="-51" dirty="0">
                <a:solidFill>
                  <a:srgbClr val="77757B"/>
                </a:solidFill>
                <a:latin typeface="Times New Roman"/>
                <a:cs typeface="Times New Roman"/>
              </a:rPr>
              <a:t>161  </a:t>
            </a:r>
            <a:r>
              <a:rPr sz="500" spc="-51" dirty="0">
                <a:solidFill>
                  <a:srgbClr val="66626D"/>
                </a:solidFill>
                <a:latin typeface="Times New Roman"/>
                <a:cs typeface="Times New Roman"/>
              </a:rPr>
              <a:t>1</a:t>
            </a:r>
            <a:r>
              <a:rPr sz="500" spc="-51" dirty="0">
                <a:solidFill>
                  <a:srgbClr val="77757B"/>
                </a:solidFill>
                <a:latin typeface="Times New Roman"/>
                <a:cs typeface="Times New Roman"/>
              </a:rPr>
              <a:t>47  146</a:t>
            </a:r>
            <a:endParaRPr sz="500">
              <a:latin typeface="Times New Roman"/>
              <a:cs typeface="Times New Roman"/>
            </a:endParaRPr>
          </a:p>
          <a:p>
            <a:pPr marL="21843">
              <a:lnSpc>
                <a:spcPct val="95825"/>
              </a:lnSpc>
              <a:spcBef>
                <a:spcPts val="145"/>
              </a:spcBef>
            </a:pPr>
            <a:r>
              <a:rPr sz="500" spc="-51" dirty="0">
                <a:solidFill>
                  <a:srgbClr val="66626D"/>
                </a:solidFill>
                <a:latin typeface="Times New Roman"/>
                <a:cs typeface="Times New Roman"/>
              </a:rPr>
              <a:t>1</a:t>
            </a:r>
            <a:r>
              <a:rPr sz="500" spc="-51" dirty="0">
                <a:solidFill>
                  <a:srgbClr val="77757B"/>
                </a:solidFill>
                <a:latin typeface="Times New Roman"/>
                <a:cs typeface="Times New Roman"/>
              </a:rPr>
              <a:t>46  </a:t>
            </a:r>
            <a:r>
              <a:rPr sz="500" spc="-51" dirty="0">
                <a:solidFill>
                  <a:srgbClr val="66626D"/>
                </a:solidFill>
                <a:latin typeface="Times New Roman"/>
                <a:cs typeface="Times New Roman"/>
              </a:rPr>
              <a:t>1</a:t>
            </a:r>
            <a:r>
              <a:rPr sz="500" spc="-51" dirty="0">
                <a:solidFill>
                  <a:srgbClr val="77757B"/>
                </a:solidFill>
                <a:latin typeface="Times New Roman"/>
                <a:cs typeface="Times New Roman"/>
              </a:rPr>
              <a:t>47  143</a:t>
            </a:r>
            <a:endParaRPr sz="500">
              <a:latin typeface="Times New Roman"/>
              <a:cs typeface="Times New Roman"/>
            </a:endParaRPr>
          </a:p>
          <a:p>
            <a:pPr marL="18795">
              <a:lnSpc>
                <a:spcPct val="95825"/>
              </a:lnSpc>
              <a:spcBef>
                <a:spcPts val="145"/>
              </a:spcBef>
            </a:pPr>
            <a:r>
              <a:rPr sz="500" spc="-49" dirty="0">
                <a:solidFill>
                  <a:srgbClr val="77757B"/>
                </a:solidFill>
                <a:latin typeface="Times New Roman"/>
                <a:cs typeface="Times New Roman"/>
              </a:rPr>
              <a:t>22</a:t>
            </a:r>
            <a:r>
              <a:rPr sz="500" spc="-49" dirty="0">
                <a:solidFill>
                  <a:srgbClr val="66626D"/>
                </a:solidFill>
                <a:latin typeface="Times New Roman"/>
                <a:cs typeface="Times New Roman"/>
              </a:rPr>
              <a:t>4  </a:t>
            </a:r>
            <a:r>
              <a:rPr sz="500" spc="-49" dirty="0">
                <a:solidFill>
                  <a:srgbClr val="8E8C8E"/>
                </a:solidFill>
                <a:latin typeface="Times New Roman"/>
                <a:cs typeface="Times New Roman"/>
              </a:rPr>
              <a:t>2</a:t>
            </a:r>
            <a:r>
              <a:rPr sz="500" spc="-49" dirty="0">
                <a:solidFill>
                  <a:srgbClr val="77757B"/>
                </a:solidFill>
                <a:latin typeface="Times New Roman"/>
                <a:cs typeface="Times New Roman"/>
              </a:rPr>
              <a:t>1</a:t>
            </a:r>
            <a:r>
              <a:rPr sz="500" spc="-49" dirty="0">
                <a:solidFill>
                  <a:srgbClr val="8E8C8E"/>
                </a:solidFill>
                <a:latin typeface="Times New Roman"/>
                <a:cs typeface="Times New Roman"/>
              </a:rPr>
              <a:t>0  </a:t>
            </a:r>
            <a:r>
              <a:rPr sz="500" spc="-49" dirty="0">
                <a:solidFill>
                  <a:srgbClr val="77757B"/>
                </a:solidFill>
                <a:latin typeface="Times New Roman"/>
                <a:cs typeface="Times New Roman"/>
              </a:rPr>
              <a:t>219</a:t>
            </a:r>
            <a:endParaRPr sz="500">
              <a:latin typeface="Times New Roman"/>
              <a:cs typeface="Times New Roman"/>
            </a:endParaRPr>
          </a:p>
          <a:p>
            <a:pPr marL="18795">
              <a:lnSpc>
                <a:spcPct val="95825"/>
              </a:lnSpc>
              <a:spcBef>
                <a:spcPts val="120"/>
              </a:spcBef>
            </a:pPr>
            <a:r>
              <a:rPr sz="500" spc="-50" dirty="0">
                <a:solidFill>
                  <a:srgbClr val="77757B"/>
                </a:solidFill>
                <a:latin typeface="Times New Roman"/>
                <a:cs typeface="Times New Roman"/>
              </a:rPr>
              <a:t>229  </a:t>
            </a:r>
            <a:r>
              <a:rPr sz="500" spc="-50" dirty="0">
                <a:solidFill>
                  <a:srgbClr val="8E8C8E"/>
                </a:solidFill>
                <a:latin typeface="Times New Roman"/>
                <a:cs typeface="Times New Roman"/>
              </a:rPr>
              <a:t>2</a:t>
            </a:r>
            <a:r>
              <a:rPr sz="500" spc="-50" dirty="0">
                <a:solidFill>
                  <a:srgbClr val="77757B"/>
                </a:solidFill>
                <a:latin typeface="Times New Roman"/>
                <a:cs typeface="Times New Roman"/>
              </a:rPr>
              <a:t>4</a:t>
            </a:r>
            <a:r>
              <a:rPr sz="500" spc="-50" dirty="0">
                <a:solidFill>
                  <a:srgbClr val="66626D"/>
                </a:solidFill>
                <a:latin typeface="Times New Roman"/>
                <a:cs typeface="Times New Roman"/>
              </a:rPr>
              <a:t>1  </a:t>
            </a:r>
            <a:r>
              <a:rPr sz="500" spc="-50" dirty="0">
                <a:solidFill>
                  <a:srgbClr val="77757B"/>
                </a:solidFill>
                <a:latin typeface="Times New Roman"/>
                <a:cs typeface="Times New Roman"/>
              </a:rPr>
              <a:t>224</a:t>
            </a:r>
            <a:endParaRPr sz="500">
              <a:latin typeface="Times New Roman"/>
              <a:cs typeface="Times New Roman"/>
            </a:endParaRPr>
          </a:p>
          <a:p>
            <a:pPr marL="21843">
              <a:lnSpc>
                <a:spcPct val="95825"/>
              </a:lnSpc>
              <a:spcBef>
                <a:spcPts val="170"/>
              </a:spcBef>
            </a:pPr>
            <a:r>
              <a:rPr sz="500" spc="-51" dirty="0">
                <a:solidFill>
                  <a:srgbClr val="77757B"/>
                </a:solidFill>
                <a:latin typeface="Times New Roman"/>
                <a:cs typeface="Times New Roman"/>
              </a:rPr>
              <a:t>151  </a:t>
            </a:r>
            <a:r>
              <a:rPr sz="500" spc="-51" dirty="0">
                <a:solidFill>
                  <a:srgbClr val="66626D"/>
                </a:solidFill>
                <a:latin typeface="Times New Roman"/>
                <a:cs typeface="Times New Roman"/>
              </a:rPr>
              <a:t>1</a:t>
            </a:r>
            <a:r>
              <a:rPr sz="500" spc="-51" dirty="0">
                <a:solidFill>
                  <a:srgbClr val="77757B"/>
                </a:solidFill>
                <a:latin typeface="Times New Roman"/>
                <a:cs typeface="Times New Roman"/>
              </a:rPr>
              <a:t>56  120</a:t>
            </a:r>
            <a:endParaRPr sz="500">
              <a:latin typeface="Times New Roman"/>
              <a:cs typeface="Times New Roman"/>
            </a:endParaRPr>
          </a:p>
          <a:p>
            <a:pPr marL="21843">
              <a:lnSpc>
                <a:spcPct val="95825"/>
              </a:lnSpc>
              <a:spcBef>
                <a:spcPts val="145"/>
              </a:spcBef>
            </a:pPr>
            <a:r>
              <a:rPr sz="500" spc="-51" dirty="0">
                <a:solidFill>
                  <a:srgbClr val="77757B"/>
                </a:solidFill>
                <a:latin typeface="Times New Roman"/>
                <a:cs typeface="Times New Roman"/>
              </a:rPr>
              <a:t>181  170  135</a:t>
            </a:r>
            <a:endParaRPr sz="500">
              <a:latin typeface="Times New Roman"/>
              <a:cs typeface="Times New Roman"/>
            </a:endParaRPr>
          </a:p>
          <a:p>
            <a:pPr marL="21843">
              <a:lnSpc>
                <a:spcPct val="95825"/>
              </a:lnSpc>
              <a:spcBef>
                <a:spcPts val="145"/>
              </a:spcBef>
            </a:pPr>
            <a:r>
              <a:rPr sz="500" spc="-51" dirty="0">
                <a:solidFill>
                  <a:srgbClr val="77757B"/>
                </a:solidFill>
                <a:latin typeface="Times New Roman"/>
                <a:cs typeface="Times New Roman"/>
              </a:rPr>
              <a:t>160  </a:t>
            </a:r>
            <a:r>
              <a:rPr sz="500" spc="-51" dirty="0">
                <a:solidFill>
                  <a:srgbClr val="66626D"/>
                </a:solidFill>
                <a:latin typeface="Times New Roman"/>
                <a:cs typeface="Times New Roman"/>
              </a:rPr>
              <a:t>1</a:t>
            </a:r>
            <a:r>
              <a:rPr sz="500" spc="-51" dirty="0">
                <a:solidFill>
                  <a:srgbClr val="77757B"/>
                </a:solidFill>
                <a:latin typeface="Times New Roman"/>
                <a:cs typeface="Times New Roman"/>
              </a:rPr>
              <a:t>67  128</a:t>
            </a:r>
            <a:endParaRPr sz="500">
              <a:latin typeface="Times New Roman"/>
              <a:cs typeface="Times New Roman"/>
            </a:endParaRPr>
          </a:p>
          <a:p>
            <a:pPr marL="21843">
              <a:lnSpc>
                <a:spcPct val="95825"/>
              </a:lnSpc>
              <a:spcBef>
                <a:spcPts val="145"/>
              </a:spcBef>
            </a:pPr>
            <a:r>
              <a:rPr sz="500" spc="-53" dirty="0">
                <a:solidFill>
                  <a:srgbClr val="66626D"/>
                </a:solidFill>
                <a:latin typeface="Times New Roman"/>
                <a:cs typeface="Times New Roman"/>
              </a:rPr>
              <a:t>1</a:t>
            </a:r>
            <a:r>
              <a:rPr sz="500" spc="-53" dirty="0">
                <a:solidFill>
                  <a:srgbClr val="77757B"/>
                </a:solidFill>
                <a:latin typeface="Times New Roman"/>
                <a:cs typeface="Times New Roman"/>
              </a:rPr>
              <a:t>67  </a:t>
            </a:r>
            <a:r>
              <a:rPr sz="500" spc="-53" dirty="0">
                <a:solidFill>
                  <a:srgbClr val="66626D"/>
                </a:solidFill>
                <a:latin typeface="Times New Roman"/>
                <a:cs typeface="Times New Roman"/>
              </a:rPr>
              <a:t>1</a:t>
            </a:r>
            <a:r>
              <a:rPr sz="500" spc="-53" dirty="0">
                <a:solidFill>
                  <a:srgbClr val="77757B"/>
                </a:solidFill>
                <a:latin typeface="Times New Roman"/>
                <a:cs typeface="Times New Roman"/>
              </a:rPr>
              <a:t>83  </a:t>
            </a:r>
            <a:r>
              <a:rPr sz="500" spc="-53" dirty="0">
                <a:solidFill>
                  <a:srgbClr val="66626D"/>
                </a:solidFill>
                <a:latin typeface="Times New Roman"/>
                <a:cs typeface="Times New Roman"/>
              </a:rPr>
              <a:t>1</a:t>
            </a:r>
            <a:r>
              <a:rPr sz="500" spc="-53" dirty="0">
                <a:solidFill>
                  <a:srgbClr val="77757B"/>
                </a:solidFill>
                <a:latin typeface="Times New Roman"/>
                <a:cs typeface="Times New Roman"/>
              </a:rPr>
              <a:t>72</a:t>
            </a:r>
            <a:endParaRPr sz="500">
              <a:latin typeface="Times New Roman"/>
              <a:cs typeface="Times New Roman"/>
            </a:endParaRPr>
          </a:p>
          <a:p>
            <a:pPr marL="21843">
              <a:lnSpc>
                <a:spcPct val="95825"/>
              </a:lnSpc>
              <a:spcBef>
                <a:spcPts val="145"/>
              </a:spcBef>
            </a:pPr>
            <a:r>
              <a:rPr sz="500" spc="-51" dirty="0">
                <a:solidFill>
                  <a:srgbClr val="77757B"/>
                </a:solidFill>
                <a:latin typeface="Times New Roman"/>
                <a:cs typeface="Times New Roman"/>
              </a:rPr>
              <a:t>192  </a:t>
            </a:r>
            <a:r>
              <a:rPr sz="500" spc="-51" dirty="0">
                <a:solidFill>
                  <a:srgbClr val="66626D"/>
                </a:solidFill>
                <a:latin typeface="Times New Roman"/>
                <a:cs typeface="Times New Roman"/>
              </a:rPr>
              <a:t>1</a:t>
            </a:r>
            <a:r>
              <a:rPr sz="500" spc="-51" dirty="0">
                <a:solidFill>
                  <a:srgbClr val="77757B"/>
                </a:solidFill>
                <a:latin typeface="Times New Roman"/>
                <a:cs typeface="Times New Roman"/>
              </a:rPr>
              <a:t>96  </a:t>
            </a:r>
            <a:r>
              <a:rPr sz="500" spc="-51" dirty="0">
                <a:solidFill>
                  <a:srgbClr val="66626D"/>
                </a:solidFill>
                <a:latin typeface="Times New Roman"/>
                <a:cs typeface="Times New Roman"/>
              </a:rPr>
              <a:t>1</a:t>
            </a:r>
            <a:r>
              <a:rPr sz="500" spc="-51" dirty="0">
                <a:solidFill>
                  <a:srgbClr val="77757B"/>
                </a:solidFill>
                <a:latin typeface="Times New Roman"/>
                <a:cs typeface="Times New Roman"/>
              </a:rPr>
              <a:t>65</a:t>
            </a:r>
            <a:endParaRPr sz="500">
              <a:latin typeface="Times New Roman"/>
              <a:cs typeface="Times New Roman"/>
            </a:endParaRPr>
          </a:p>
          <a:p>
            <a:pPr marL="18795">
              <a:lnSpc>
                <a:spcPct val="95825"/>
              </a:lnSpc>
              <a:spcBef>
                <a:spcPts val="145"/>
              </a:spcBef>
            </a:pPr>
            <a:r>
              <a:rPr sz="500" spc="-51" dirty="0">
                <a:solidFill>
                  <a:srgbClr val="77757B"/>
                </a:solidFill>
                <a:latin typeface="Times New Roman"/>
                <a:cs typeface="Times New Roman"/>
              </a:rPr>
              <a:t>216  186  182</a:t>
            </a:r>
            <a:endParaRPr sz="500">
              <a:latin typeface="Times New Roman"/>
              <a:cs typeface="Times New Roman"/>
            </a:endParaRPr>
          </a:p>
          <a:p>
            <a:pPr marL="21843">
              <a:lnSpc>
                <a:spcPct val="95825"/>
              </a:lnSpc>
              <a:spcBef>
                <a:spcPts val="145"/>
              </a:spcBef>
            </a:pPr>
            <a:r>
              <a:rPr sz="500" spc="-51" dirty="0">
                <a:solidFill>
                  <a:srgbClr val="66626D"/>
                </a:solidFill>
                <a:latin typeface="Times New Roman"/>
                <a:cs typeface="Times New Roman"/>
              </a:rPr>
              <a:t>1</a:t>
            </a:r>
            <a:r>
              <a:rPr sz="500" spc="-51" dirty="0">
                <a:solidFill>
                  <a:srgbClr val="77757B"/>
                </a:solidFill>
                <a:latin typeface="Times New Roman"/>
                <a:cs typeface="Times New Roman"/>
              </a:rPr>
              <a:t>93  </a:t>
            </a:r>
            <a:r>
              <a:rPr sz="500" spc="-51" dirty="0">
                <a:solidFill>
                  <a:srgbClr val="66626D"/>
                </a:solidFill>
                <a:latin typeface="Times New Roman"/>
                <a:cs typeface="Times New Roman"/>
              </a:rPr>
              <a:t>1</a:t>
            </a:r>
            <a:r>
              <a:rPr sz="500" spc="-51" dirty="0">
                <a:solidFill>
                  <a:srgbClr val="77757B"/>
                </a:solidFill>
                <a:latin typeface="Times New Roman"/>
                <a:cs typeface="Times New Roman"/>
              </a:rPr>
              <a:t>88  </a:t>
            </a:r>
            <a:r>
              <a:rPr sz="500" spc="-51" dirty="0">
                <a:solidFill>
                  <a:srgbClr val="66626D"/>
                </a:solidFill>
                <a:latin typeface="Times New Roman"/>
                <a:cs typeface="Times New Roman"/>
              </a:rPr>
              <a:t>1</a:t>
            </a:r>
            <a:r>
              <a:rPr sz="500" spc="-51" dirty="0">
                <a:solidFill>
                  <a:srgbClr val="77757B"/>
                </a:solidFill>
                <a:latin typeface="Times New Roman"/>
                <a:cs typeface="Times New Roman"/>
              </a:rPr>
              <a:t>77</a:t>
            </a:r>
            <a:endParaRPr sz="500">
              <a:latin typeface="Times New Roman"/>
              <a:cs typeface="Times New Roman"/>
            </a:endParaRPr>
          </a:p>
          <a:p>
            <a:pPr marL="21843">
              <a:lnSpc>
                <a:spcPct val="95825"/>
              </a:lnSpc>
              <a:spcBef>
                <a:spcPts val="145"/>
              </a:spcBef>
            </a:pPr>
            <a:r>
              <a:rPr sz="500" spc="-51" dirty="0">
                <a:solidFill>
                  <a:srgbClr val="77757B"/>
                </a:solidFill>
                <a:latin typeface="Times New Roman"/>
                <a:cs typeface="Times New Roman"/>
              </a:rPr>
              <a:t>329  306  264</a:t>
            </a:r>
            <a:endParaRPr sz="500">
              <a:latin typeface="Times New Roman"/>
              <a:cs typeface="Times New Roman"/>
            </a:endParaRPr>
          </a:p>
          <a:p>
            <a:pPr marL="21843">
              <a:lnSpc>
                <a:spcPct val="95825"/>
              </a:lnSpc>
              <a:spcBef>
                <a:spcPts val="145"/>
              </a:spcBef>
            </a:pPr>
            <a:r>
              <a:rPr sz="500" spc="-52" dirty="0">
                <a:solidFill>
                  <a:srgbClr val="77757B"/>
                </a:solidFill>
                <a:latin typeface="Times New Roman"/>
                <a:cs typeface="Times New Roman"/>
              </a:rPr>
              <a:t>327  323  260</a:t>
            </a:r>
            <a:endParaRPr sz="500">
              <a:latin typeface="Times New Roman"/>
              <a:cs typeface="Times New Roman"/>
            </a:endParaRPr>
          </a:p>
          <a:p>
            <a:pPr marL="21843">
              <a:lnSpc>
                <a:spcPct val="95825"/>
              </a:lnSpc>
              <a:spcBef>
                <a:spcPts val="145"/>
              </a:spcBef>
            </a:pPr>
            <a:r>
              <a:rPr sz="500" spc="-45" dirty="0">
                <a:solidFill>
                  <a:srgbClr val="77757B"/>
                </a:solidFill>
                <a:latin typeface="Times New Roman"/>
                <a:cs typeface="Times New Roman"/>
              </a:rPr>
              <a:t>334  314 23</a:t>
            </a:r>
            <a:r>
              <a:rPr sz="500" spc="-45" dirty="0">
                <a:solidFill>
                  <a:srgbClr val="66626D"/>
                </a:solidFill>
                <a:latin typeface="Times New Roman"/>
                <a:cs typeface="Times New Roman"/>
              </a:rPr>
              <a:t>7</a:t>
            </a:r>
            <a:endParaRPr sz="500">
              <a:latin typeface="Times New Roman"/>
              <a:cs typeface="Times New Roman"/>
            </a:endParaRPr>
          </a:p>
          <a:p>
            <a:pPr marL="21843">
              <a:lnSpc>
                <a:spcPct val="95825"/>
              </a:lnSpc>
              <a:spcBef>
                <a:spcPts val="145"/>
              </a:spcBef>
            </a:pPr>
            <a:r>
              <a:rPr sz="500" spc="-53" dirty="0">
                <a:solidFill>
                  <a:srgbClr val="77757B"/>
                </a:solidFill>
                <a:latin typeface="Times New Roman"/>
                <a:cs typeface="Times New Roman"/>
              </a:rPr>
              <a:t>321  308  2</a:t>
            </a:r>
            <a:r>
              <a:rPr sz="500" spc="-53" dirty="0">
                <a:solidFill>
                  <a:srgbClr val="66626D"/>
                </a:solidFill>
                <a:latin typeface="Times New Roman"/>
                <a:cs typeface="Times New Roman"/>
              </a:rPr>
              <a:t>4</a:t>
            </a:r>
            <a:r>
              <a:rPr sz="500" spc="-53" dirty="0">
                <a:solidFill>
                  <a:srgbClr val="77757B"/>
                </a:solidFill>
                <a:latin typeface="Times New Roman"/>
                <a:cs typeface="Times New Roman"/>
              </a:rPr>
              <a:t>2</a:t>
            </a:r>
            <a:endParaRPr sz="500">
              <a:latin typeface="Times New Roman"/>
              <a:cs typeface="Times New Roman"/>
            </a:endParaRPr>
          </a:p>
          <a:p>
            <a:pPr marL="21843">
              <a:lnSpc>
                <a:spcPct val="95825"/>
              </a:lnSpc>
              <a:spcBef>
                <a:spcPts val="145"/>
              </a:spcBef>
            </a:pPr>
            <a:r>
              <a:rPr sz="500" spc="-51" dirty="0">
                <a:solidFill>
                  <a:srgbClr val="66626D"/>
                </a:solidFill>
                <a:latin typeface="Times New Roman"/>
                <a:cs typeface="Times New Roman"/>
              </a:rPr>
              <a:t>1</a:t>
            </a:r>
            <a:r>
              <a:rPr sz="500" spc="-51" dirty="0">
                <a:solidFill>
                  <a:srgbClr val="77757B"/>
                </a:solidFill>
                <a:latin typeface="Times New Roman"/>
                <a:cs typeface="Times New Roman"/>
              </a:rPr>
              <a:t>65  </a:t>
            </a:r>
            <a:r>
              <a:rPr sz="500" spc="-51" dirty="0">
                <a:solidFill>
                  <a:srgbClr val="66626D"/>
                </a:solidFill>
                <a:latin typeface="Times New Roman"/>
                <a:cs typeface="Times New Roman"/>
              </a:rPr>
              <a:t>1</a:t>
            </a:r>
            <a:r>
              <a:rPr sz="500" spc="-51" dirty="0">
                <a:solidFill>
                  <a:srgbClr val="77757B"/>
                </a:solidFill>
                <a:latin typeface="Times New Roman"/>
                <a:cs typeface="Times New Roman"/>
              </a:rPr>
              <a:t>60  143</a:t>
            </a:r>
            <a:endParaRPr sz="500">
              <a:latin typeface="Times New Roman"/>
              <a:cs typeface="Times New Roman"/>
            </a:endParaRPr>
          </a:p>
          <a:p>
            <a:pPr marL="21843">
              <a:lnSpc>
                <a:spcPct val="95825"/>
              </a:lnSpc>
              <a:spcBef>
                <a:spcPts val="145"/>
              </a:spcBef>
            </a:pPr>
            <a:r>
              <a:rPr sz="500" spc="-51" dirty="0">
                <a:solidFill>
                  <a:srgbClr val="66626D"/>
                </a:solidFill>
                <a:latin typeface="Times New Roman"/>
                <a:cs typeface="Times New Roman"/>
              </a:rPr>
              <a:t>1</a:t>
            </a:r>
            <a:r>
              <a:rPr sz="500" spc="-51" dirty="0">
                <a:solidFill>
                  <a:srgbClr val="77757B"/>
                </a:solidFill>
                <a:latin typeface="Times New Roman"/>
                <a:cs typeface="Times New Roman"/>
              </a:rPr>
              <a:t>65  </a:t>
            </a:r>
            <a:r>
              <a:rPr sz="500" spc="-51" dirty="0">
                <a:solidFill>
                  <a:srgbClr val="66626D"/>
                </a:solidFill>
                <a:latin typeface="Times New Roman"/>
                <a:cs typeface="Times New Roman"/>
              </a:rPr>
              <a:t>1</a:t>
            </a:r>
            <a:r>
              <a:rPr sz="500" spc="-51" dirty="0">
                <a:solidFill>
                  <a:srgbClr val="77757B"/>
                </a:solidFill>
                <a:latin typeface="Times New Roman"/>
                <a:cs typeface="Times New Roman"/>
              </a:rPr>
              <a:t>58  </a:t>
            </a:r>
            <a:r>
              <a:rPr sz="500" spc="-51" dirty="0">
                <a:solidFill>
                  <a:srgbClr val="66626D"/>
                </a:solidFill>
                <a:latin typeface="Times New Roman"/>
                <a:cs typeface="Times New Roman"/>
              </a:rPr>
              <a:t>1</a:t>
            </a:r>
            <a:r>
              <a:rPr sz="500" spc="-51" dirty="0">
                <a:solidFill>
                  <a:srgbClr val="77757B"/>
                </a:solidFill>
                <a:latin typeface="Times New Roman"/>
                <a:cs typeface="Times New Roman"/>
              </a:rPr>
              <a:t>45</a:t>
            </a:r>
            <a:endParaRPr sz="500">
              <a:latin typeface="Times New Roman"/>
              <a:cs typeface="Times New Roman"/>
            </a:endParaRPr>
          </a:p>
          <a:p>
            <a:pPr marL="21843">
              <a:lnSpc>
                <a:spcPct val="95825"/>
              </a:lnSpc>
              <a:spcBef>
                <a:spcPts val="145"/>
              </a:spcBef>
            </a:pPr>
            <a:r>
              <a:rPr sz="500" spc="-51" dirty="0">
                <a:solidFill>
                  <a:srgbClr val="66626D"/>
                </a:solidFill>
                <a:latin typeface="Times New Roman"/>
                <a:cs typeface="Times New Roman"/>
              </a:rPr>
              <a:t>1</a:t>
            </a:r>
            <a:r>
              <a:rPr sz="500" spc="-51" dirty="0">
                <a:solidFill>
                  <a:srgbClr val="77757B"/>
                </a:solidFill>
                <a:latin typeface="Times New Roman"/>
                <a:cs typeface="Times New Roman"/>
              </a:rPr>
              <a:t>70  156  157</a:t>
            </a:r>
            <a:endParaRPr sz="500">
              <a:latin typeface="Times New Roman"/>
              <a:cs typeface="Times New Roman"/>
            </a:endParaRPr>
          </a:p>
          <a:p>
            <a:pPr marL="21843">
              <a:lnSpc>
                <a:spcPct val="95825"/>
              </a:lnSpc>
              <a:spcBef>
                <a:spcPts val="145"/>
              </a:spcBef>
            </a:pPr>
            <a:r>
              <a:rPr sz="500" spc="-53" dirty="0">
                <a:solidFill>
                  <a:srgbClr val="66626D"/>
                </a:solidFill>
                <a:latin typeface="Times New Roman"/>
                <a:cs typeface="Times New Roman"/>
              </a:rPr>
              <a:t>1</a:t>
            </a:r>
            <a:r>
              <a:rPr sz="500" spc="-53" dirty="0">
                <a:solidFill>
                  <a:srgbClr val="77757B"/>
                </a:solidFill>
                <a:latin typeface="Times New Roman"/>
                <a:cs typeface="Times New Roman"/>
              </a:rPr>
              <a:t>69  </a:t>
            </a:r>
            <a:r>
              <a:rPr sz="500" spc="-53" dirty="0">
                <a:solidFill>
                  <a:srgbClr val="66626D"/>
                </a:solidFill>
                <a:latin typeface="Times New Roman"/>
                <a:cs typeface="Times New Roman"/>
              </a:rPr>
              <a:t>1</a:t>
            </a:r>
            <a:r>
              <a:rPr sz="500" spc="-53" dirty="0">
                <a:solidFill>
                  <a:srgbClr val="77757B"/>
                </a:solidFill>
                <a:latin typeface="Times New Roman"/>
                <a:cs typeface="Times New Roman"/>
              </a:rPr>
              <a:t>6</a:t>
            </a:r>
            <a:r>
              <a:rPr sz="500" spc="-53" dirty="0">
                <a:solidFill>
                  <a:srgbClr val="66626D"/>
                </a:solidFill>
                <a:latin typeface="Times New Roman"/>
                <a:cs typeface="Times New Roman"/>
              </a:rPr>
              <a:t>5  1</a:t>
            </a:r>
            <a:r>
              <a:rPr sz="500" spc="-53" dirty="0">
                <a:solidFill>
                  <a:srgbClr val="77757B"/>
                </a:solidFill>
                <a:latin typeface="Times New Roman"/>
                <a:cs typeface="Times New Roman"/>
              </a:rPr>
              <a:t>4</a:t>
            </a:r>
            <a:r>
              <a:rPr sz="500" spc="-53" dirty="0">
                <a:solidFill>
                  <a:srgbClr val="66626D"/>
                </a:solidFill>
                <a:latin typeface="Times New Roman"/>
                <a:cs typeface="Times New Roman"/>
              </a:rPr>
              <a:t>1</a:t>
            </a:r>
            <a:endParaRPr sz="500">
              <a:latin typeface="Times New Roman"/>
              <a:cs typeface="Times New Roman"/>
            </a:endParaRPr>
          </a:p>
          <a:p>
            <a:pPr marL="18795">
              <a:lnSpc>
                <a:spcPct val="95825"/>
              </a:lnSpc>
              <a:spcBef>
                <a:spcPts val="170"/>
              </a:spcBef>
            </a:pPr>
            <a:r>
              <a:rPr sz="500" spc="-49" dirty="0">
                <a:solidFill>
                  <a:srgbClr val="77757B"/>
                </a:solidFill>
                <a:latin typeface="Times New Roman"/>
                <a:cs typeface="Times New Roman"/>
              </a:rPr>
              <a:t>218  231  146</a:t>
            </a:r>
            <a:endParaRPr sz="500">
              <a:latin typeface="Times New Roman"/>
              <a:cs typeface="Times New Roman"/>
            </a:endParaRPr>
          </a:p>
          <a:p>
            <a:pPr marL="18795">
              <a:lnSpc>
                <a:spcPct val="95825"/>
              </a:lnSpc>
              <a:spcBef>
                <a:spcPts val="120"/>
              </a:spcBef>
            </a:pPr>
            <a:r>
              <a:rPr sz="500" spc="-50" dirty="0">
                <a:solidFill>
                  <a:srgbClr val="77757B"/>
                </a:solidFill>
                <a:latin typeface="Times New Roman"/>
                <a:cs typeface="Times New Roman"/>
              </a:rPr>
              <a:t>227  216  130</a:t>
            </a:r>
            <a:endParaRPr sz="500">
              <a:latin typeface="Times New Roman"/>
              <a:cs typeface="Times New Roman"/>
            </a:endParaRPr>
          </a:p>
          <a:p>
            <a:pPr marL="21843">
              <a:lnSpc>
                <a:spcPct val="95825"/>
              </a:lnSpc>
              <a:spcBef>
                <a:spcPts val="170"/>
              </a:spcBef>
            </a:pPr>
            <a:r>
              <a:rPr sz="500" spc="-51" dirty="0">
                <a:solidFill>
                  <a:srgbClr val="77757B"/>
                </a:solidFill>
                <a:latin typeface="Times New Roman"/>
                <a:cs typeface="Times New Roman"/>
              </a:rPr>
              <a:t>300  298  148</a:t>
            </a:r>
            <a:endParaRPr sz="500">
              <a:latin typeface="Times New Roman"/>
              <a:cs typeface="Times New Roman"/>
            </a:endParaRPr>
          </a:p>
          <a:p>
            <a:pPr marL="21843">
              <a:lnSpc>
                <a:spcPct val="95825"/>
              </a:lnSpc>
              <a:spcBef>
                <a:spcPts val="120"/>
              </a:spcBef>
            </a:pPr>
            <a:r>
              <a:rPr sz="500" spc="-51" dirty="0">
                <a:solidFill>
                  <a:srgbClr val="77757B"/>
                </a:solidFill>
                <a:latin typeface="Times New Roman"/>
                <a:cs typeface="Times New Roman"/>
              </a:rPr>
              <a:t>321  302  </a:t>
            </a:r>
            <a:r>
              <a:rPr sz="500" spc="-51" dirty="0">
                <a:solidFill>
                  <a:srgbClr val="66626D"/>
                </a:solidFill>
                <a:latin typeface="Times New Roman"/>
                <a:cs typeface="Times New Roman"/>
              </a:rPr>
              <a:t>1</a:t>
            </a:r>
            <a:r>
              <a:rPr sz="500" spc="-51" dirty="0">
                <a:solidFill>
                  <a:srgbClr val="77757B"/>
                </a:solidFill>
                <a:latin typeface="Times New Roman"/>
                <a:cs typeface="Times New Roman"/>
              </a:rPr>
              <a:t>47</a:t>
            </a:r>
            <a:endParaRPr sz="500">
              <a:latin typeface="Times New Roman"/>
              <a:cs typeface="Times New Roman"/>
            </a:endParaRPr>
          </a:p>
          <a:p>
            <a:pPr marL="21843">
              <a:lnSpc>
                <a:spcPct val="95825"/>
              </a:lnSpc>
              <a:spcBef>
                <a:spcPts val="170"/>
              </a:spcBef>
            </a:pPr>
            <a:r>
              <a:rPr sz="500" spc="-51" dirty="0">
                <a:solidFill>
                  <a:srgbClr val="77757B"/>
                </a:solidFill>
                <a:latin typeface="Times New Roman"/>
                <a:cs typeface="Times New Roman"/>
              </a:rPr>
              <a:t>193  189  108</a:t>
            </a:r>
            <a:endParaRPr sz="500">
              <a:latin typeface="Times New Roman"/>
              <a:cs typeface="Times New Roman"/>
            </a:endParaRPr>
          </a:p>
          <a:p>
            <a:pPr marL="21843">
              <a:lnSpc>
                <a:spcPct val="95825"/>
              </a:lnSpc>
              <a:spcBef>
                <a:spcPts val="145"/>
              </a:spcBef>
            </a:pPr>
            <a:r>
              <a:rPr sz="500" spc="-18" dirty="0">
                <a:solidFill>
                  <a:srgbClr val="77757B"/>
                </a:solidFill>
                <a:latin typeface="Times New Roman"/>
                <a:cs typeface="Times New Roman"/>
              </a:rPr>
              <a:t>16116811</a:t>
            </a:r>
            <a:r>
              <a:rPr sz="500" spc="-18" dirty="0">
                <a:solidFill>
                  <a:srgbClr val="66626D"/>
                </a:solidFill>
                <a:latin typeface="Times New Roman"/>
                <a:cs typeface="Times New Roman"/>
              </a:rPr>
              <a:t>8</a:t>
            </a:r>
            <a:endParaRPr sz="500">
              <a:latin typeface="Times New Roman"/>
              <a:cs typeface="Times New Roman"/>
            </a:endParaRPr>
          </a:p>
          <a:p>
            <a:pPr marL="21843">
              <a:lnSpc>
                <a:spcPct val="95825"/>
              </a:lnSpc>
              <a:spcBef>
                <a:spcPts val="145"/>
              </a:spcBef>
            </a:pPr>
            <a:r>
              <a:rPr sz="500" spc="-51" dirty="0">
                <a:solidFill>
                  <a:srgbClr val="77757B"/>
                </a:solidFill>
                <a:latin typeface="Times New Roman"/>
                <a:cs typeface="Times New Roman"/>
              </a:rPr>
              <a:t>19</a:t>
            </a:r>
            <a:r>
              <a:rPr sz="500" spc="-51" dirty="0">
                <a:solidFill>
                  <a:srgbClr val="8E8C8E"/>
                </a:solidFill>
                <a:latin typeface="Times New Roman"/>
                <a:cs typeface="Times New Roman"/>
              </a:rPr>
              <a:t>3  </a:t>
            </a:r>
            <a:r>
              <a:rPr sz="500" spc="-51" dirty="0">
                <a:solidFill>
                  <a:srgbClr val="77757B"/>
                </a:solidFill>
                <a:latin typeface="Times New Roman"/>
                <a:cs typeface="Times New Roman"/>
              </a:rPr>
              <a:t>182  1</a:t>
            </a:r>
            <a:r>
              <a:rPr sz="500" spc="-51" dirty="0">
                <a:solidFill>
                  <a:srgbClr val="66626D"/>
                </a:solidFill>
                <a:latin typeface="Times New Roman"/>
                <a:cs typeface="Times New Roman"/>
              </a:rPr>
              <a:t>1</a:t>
            </a:r>
            <a:r>
              <a:rPr sz="500" spc="-51" dirty="0">
                <a:solidFill>
                  <a:srgbClr val="77757B"/>
                </a:solidFill>
                <a:latin typeface="Times New Roman"/>
                <a:cs typeface="Times New Roman"/>
              </a:rPr>
              <a:t>5</a:t>
            </a:r>
            <a:endParaRPr sz="500">
              <a:latin typeface="Times New Roman"/>
              <a:cs typeface="Times New Roman"/>
            </a:endParaRPr>
          </a:p>
          <a:p>
            <a:pPr marL="18795">
              <a:lnSpc>
                <a:spcPct val="95825"/>
              </a:lnSpc>
              <a:spcBef>
                <a:spcPts val="145"/>
              </a:spcBef>
            </a:pPr>
            <a:r>
              <a:rPr sz="500" spc="-52" dirty="0">
                <a:solidFill>
                  <a:srgbClr val="77757B"/>
                </a:solidFill>
                <a:latin typeface="Times New Roman"/>
                <a:cs typeface="Times New Roman"/>
              </a:rPr>
              <a:t>377  357  212</a:t>
            </a:r>
            <a:endParaRPr sz="500">
              <a:latin typeface="Times New Roman"/>
              <a:cs typeface="Times New Roman"/>
            </a:endParaRPr>
          </a:p>
          <a:p>
            <a:pPr marL="18795">
              <a:lnSpc>
                <a:spcPct val="95825"/>
              </a:lnSpc>
              <a:spcBef>
                <a:spcPts val="145"/>
              </a:spcBef>
            </a:pPr>
            <a:r>
              <a:rPr sz="500" spc="-50" dirty="0">
                <a:solidFill>
                  <a:srgbClr val="77757B"/>
                </a:solidFill>
                <a:latin typeface="Times New Roman"/>
                <a:cs typeface="Times New Roman"/>
              </a:rPr>
              <a:t>404  391  218</a:t>
            </a:r>
            <a:endParaRPr sz="500">
              <a:latin typeface="Times New Roman"/>
              <a:cs typeface="Times New Roman"/>
            </a:endParaRPr>
          </a:p>
          <a:p>
            <a:pPr marL="18795">
              <a:lnSpc>
                <a:spcPct val="95825"/>
              </a:lnSpc>
              <a:spcBef>
                <a:spcPts val="145"/>
              </a:spcBef>
            </a:pPr>
            <a:r>
              <a:rPr sz="500" spc="-50" dirty="0">
                <a:solidFill>
                  <a:srgbClr val="77757B"/>
                </a:solidFill>
                <a:latin typeface="Times New Roman"/>
                <a:cs typeface="Times New Roman"/>
              </a:rPr>
              <a:t>29</a:t>
            </a:r>
            <a:r>
              <a:rPr sz="500" spc="-50" dirty="0">
                <a:solidFill>
                  <a:srgbClr val="8E8C8E"/>
                </a:solidFill>
                <a:latin typeface="Times New Roman"/>
                <a:cs typeface="Times New Roman"/>
              </a:rPr>
              <a:t>3  </a:t>
            </a:r>
            <a:r>
              <a:rPr sz="500" spc="-50" dirty="0">
                <a:solidFill>
                  <a:srgbClr val="77757B"/>
                </a:solidFill>
                <a:latin typeface="Times New Roman"/>
                <a:cs typeface="Times New Roman"/>
              </a:rPr>
              <a:t>295  216</a:t>
            </a:r>
            <a:endParaRPr sz="500">
              <a:latin typeface="Times New Roman"/>
              <a:cs typeface="Times New Roman"/>
            </a:endParaRPr>
          </a:p>
          <a:p>
            <a:pPr marL="18795">
              <a:lnSpc>
                <a:spcPct val="95825"/>
              </a:lnSpc>
              <a:spcBef>
                <a:spcPts val="145"/>
              </a:spcBef>
            </a:pPr>
            <a:r>
              <a:rPr sz="500" spc="-50" dirty="0">
                <a:solidFill>
                  <a:srgbClr val="77757B"/>
                </a:solidFill>
                <a:latin typeface="Times New Roman"/>
                <a:cs typeface="Times New Roman"/>
              </a:rPr>
              <a:t>338  340  214</a:t>
            </a:r>
            <a:endParaRPr sz="500">
              <a:latin typeface="Times New Roman"/>
              <a:cs typeface="Times New Roman"/>
            </a:endParaRPr>
          </a:p>
          <a:p>
            <a:pPr marL="18795">
              <a:lnSpc>
                <a:spcPct val="95825"/>
              </a:lnSpc>
              <a:spcBef>
                <a:spcPts val="145"/>
              </a:spcBef>
            </a:pPr>
            <a:r>
              <a:rPr sz="500" spc="-49" dirty="0">
                <a:solidFill>
                  <a:srgbClr val="77757B"/>
                </a:solidFill>
                <a:latin typeface="Times New Roman"/>
                <a:cs typeface="Times New Roman"/>
              </a:rPr>
              <a:t>268  260  154</a:t>
            </a:r>
            <a:endParaRPr sz="500">
              <a:latin typeface="Times New Roman"/>
              <a:cs typeface="Times New Roman"/>
            </a:endParaRPr>
          </a:p>
        </p:txBody>
      </p:sp>
      <p:sp>
        <p:nvSpPr>
          <p:cNvPr id="20" name="object 20"/>
          <p:cNvSpPr txBox="1"/>
          <p:nvPr/>
        </p:nvSpPr>
        <p:spPr>
          <a:xfrm>
            <a:off x="10307827" y="1944835"/>
            <a:ext cx="1058222" cy="88900"/>
          </a:xfrm>
          <a:prstGeom prst="rect">
            <a:avLst/>
          </a:prstGeom>
        </p:spPr>
        <p:txBody>
          <a:bodyPr wrap="square" lIns="0" tIns="4445" rIns="0" bIns="0" rtlCol="0">
            <a:noAutofit/>
          </a:bodyPr>
          <a:lstStyle/>
          <a:p>
            <a:pPr marL="12700">
              <a:lnSpc>
                <a:spcPct val="95825"/>
              </a:lnSpc>
            </a:pPr>
            <a:r>
              <a:rPr sz="500" spc="-25" dirty="0">
                <a:solidFill>
                  <a:srgbClr val="4B444D"/>
                </a:solidFill>
                <a:latin typeface="Times New Roman"/>
                <a:cs typeface="Times New Roman"/>
              </a:rPr>
              <a:t>N</a:t>
            </a:r>
            <a:r>
              <a:rPr sz="500" spc="-25" dirty="0">
                <a:solidFill>
                  <a:srgbClr val="3A333A"/>
                </a:solidFill>
                <a:latin typeface="Times New Roman"/>
                <a:cs typeface="Times New Roman"/>
              </a:rPr>
              <a:t>r</a:t>
            </a:r>
            <a:r>
              <a:rPr sz="500" spc="-25" dirty="0">
                <a:solidFill>
                  <a:srgbClr val="77757B"/>
                </a:solidFill>
                <a:latin typeface="Times New Roman"/>
                <a:cs typeface="Times New Roman"/>
              </a:rPr>
              <a:t>. </a:t>
            </a:r>
            <a:r>
              <a:rPr sz="500" spc="-25" dirty="0">
                <a:solidFill>
                  <a:srgbClr val="3A333A"/>
                </a:solidFill>
                <a:latin typeface="Times New Roman"/>
                <a:cs typeface="Times New Roman"/>
              </a:rPr>
              <a:t>Ruptu</a:t>
            </a:r>
            <a:r>
              <a:rPr sz="500" spc="-25" dirty="0">
                <a:solidFill>
                  <a:srgbClr val="66626D"/>
                </a:solidFill>
                <a:latin typeface="Times New Roman"/>
                <a:cs typeface="Times New Roman"/>
              </a:rPr>
              <a:t>ri </a:t>
            </a:r>
            <a:r>
              <a:rPr sz="500" spc="-25" dirty="0">
                <a:solidFill>
                  <a:srgbClr val="3A333A"/>
                </a:solidFill>
                <a:latin typeface="Times New Roman"/>
                <a:cs typeface="Times New Roman"/>
              </a:rPr>
              <a:t>Defe</a:t>
            </a:r>
            <a:r>
              <a:rPr sz="500" spc="-25" dirty="0">
                <a:solidFill>
                  <a:srgbClr val="4B444D"/>
                </a:solidFill>
                <a:latin typeface="Times New Roman"/>
                <a:cs typeface="Times New Roman"/>
              </a:rPr>
              <a:t>ct</a:t>
            </a:r>
            <a:r>
              <a:rPr sz="500" spc="-25" dirty="0">
                <a:solidFill>
                  <a:srgbClr val="3A333A"/>
                </a:solidFill>
                <a:latin typeface="Times New Roman"/>
                <a:cs typeface="Times New Roman"/>
              </a:rPr>
              <a:t>e Se</a:t>
            </a:r>
            <a:r>
              <a:rPr sz="500" spc="-25" dirty="0">
                <a:solidFill>
                  <a:srgbClr val="4B444D"/>
                </a:solidFill>
                <a:latin typeface="Times New Roman"/>
                <a:cs typeface="Times New Roman"/>
              </a:rPr>
              <a:t>ri </a:t>
            </a:r>
            <a:r>
              <a:rPr sz="500" spc="-25" dirty="0">
                <a:solidFill>
                  <a:srgbClr val="3A333A"/>
                </a:solidFill>
                <a:latin typeface="Times New Roman"/>
                <a:cs typeface="Times New Roman"/>
              </a:rPr>
              <a:t>de </a:t>
            </a:r>
            <a:r>
              <a:rPr sz="500" spc="-25" dirty="0">
                <a:solidFill>
                  <a:srgbClr val="4B444D"/>
                </a:solidFill>
                <a:latin typeface="Times New Roman"/>
                <a:cs typeface="Times New Roman"/>
              </a:rPr>
              <a:t>slefu</a:t>
            </a:r>
            <a:r>
              <a:rPr sz="500" spc="-25" dirty="0">
                <a:solidFill>
                  <a:srgbClr val="66626D"/>
                </a:solidFill>
                <a:latin typeface="Times New Roman"/>
                <a:cs typeface="Times New Roman"/>
              </a:rPr>
              <a:t>i</a:t>
            </a:r>
            <a:r>
              <a:rPr sz="500" spc="-25" dirty="0">
                <a:solidFill>
                  <a:srgbClr val="3A333A"/>
                </a:solidFill>
                <a:latin typeface="Times New Roman"/>
                <a:cs typeface="Times New Roman"/>
              </a:rPr>
              <a:t>re  Ob</a:t>
            </a:r>
            <a:r>
              <a:rPr sz="500" spc="-25" dirty="0">
                <a:solidFill>
                  <a:srgbClr val="4B444D"/>
                </a:solidFill>
                <a:latin typeface="Times New Roman"/>
                <a:cs typeface="Times New Roman"/>
              </a:rPr>
              <a:t>serva</a:t>
            </a:r>
            <a:r>
              <a:rPr sz="500" spc="-25" dirty="0">
                <a:solidFill>
                  <a:srgbClr val="3A333A"/>
                </a:solidFill>
                <a:latin typeface="Times New Roman"/>
                <a:cs typeface="Times New Roman"/>
              </a:rPr>
              <a:t>ti</a:t>
            </a:r>
            <a:endParaRPr sz="500">
              <a:latin typeface="Times New Roman"/>
              <a:cs typeface="Times New Roman"/>
            </a:endParaRPr>
          </a:p>
        </p:txBody>
      </p:sp>
      <p:sp>
        <p:nvSpPr>
          <p:cNvPr id="19" name="object 19"/>
          <p:cNvSpPr txBox="1"/>
          <p:nvPr/>
        </p:nvSpPr>
        <p:spPr>
          <a:xfrm>
            <a:off x="7546339" y="2036275"/>
            <a:ext cx="298005" cy="4666995"/>
          </a:xfrm>
          <a:prstGeom prst="rect">
            <a:avLst/>
          </a:prstGeom>
        </p:spPr>
        <p:txBody>
          <a:bodyPr wrap="square" lIns="0" tIns="4445" rIns="0" bIns="0" rtlCol="0">
            <a:noAutofit/>
          </a:bodyPr>
          <a:lstStyle/>
          <a:p>
            <a:pPr marL="15748">
              <a:lnSpc>
                <a:spcPct val="95825"/>
              </a:lnSpc>
            </a:pPr>
            <a:r>
              <a:rPr sz="500" spc="-58" dirty="0">
                <a:solidFill>
                  <a:srgbClr val="66626D"/>
                </a:solidFill>
                <a:latin typeface="Times New Roman"/>
                <a:cs typeface="Times New Roman"/>
              </a:rPr>
              <a:t>1</a:t>
            </a:r>
            <a:r>
              <a:rPr sz="500" spc="-58" dirty="0">
                <a:solidFill>
                  <a:srgbClr val="77757B"/>
                </a:solidFill>
                <a:latin typeface="Times New Roman"/>
                <a:cs typeface="Times New Roman"/>
              </a:rPr>
              <a:t>40</a:t>
            </a:r>
            <a:r>
              <a:rPr sz="500" spc="-58" dirty="0">
                <a:solidFill>
                  <a:srgbClr val="8E8C8E"/>
                </a:solidFill>
                <a:latin typeface="Times New Roman"/>
                <a:cs typeface="Times New Roman"/>
              </a:rPr>
              <a:t>3</a:t>
            </a:r>
            <a:r>
              <a:rPr sz="500" spc="-58" dirty="0">
                <a:solidFill>
                  <a:srgbClr val="77757B"/>
                </a:solidFill>
                <a:latin typeface="Times New Roman"/>
                <a:cs typeface="Times New Roman"/>
              </a:rPr>
              <a:t>2153</a:t>
            </a:r>
            <a:endParaRPr sz="500" dirty="0">
              <a:latin typeface="Times New Roman"/>
              <a:cs typeface="Times New Roman"/>
            </a:endParaRPr>
          </a:p>
          <a:p>
            <a:pPr marL="15748">
              <a:lnSpc>
                <a:spcPct val="95825"/>
              </a:lnSpc>
              <a:spcBef>
                <a:spcPts val="145"/>
              </a:spcBef>
            </a:pPr>
            <a:r>
              <a:rPr sz="500" spc="-58" dirty="0">
                <a:solidFill>
                  <a:srgbClr val="66626D"/>
                </a:solidFill>
                <a:latin typeface="Times New Roman"/>
                <a:cs typeface="Times New Roman"/>
              </a:rPr>
              <a:t>1</a:t>
            </a:r>
            <a:r>
              <a:rPr sz="500" spc="-58" dirty="0">
                <a:solidFill>
                  <a:srgbClr val="77757B"/>
                </a:solidFill>
                <a:latin typeface="Times New Roman"/>
                <a:cs typeface="Times New Roman"/>
              </a:rPr>
              <a:t>4032153</a:t>
            </a:r>
            <a:endParaRPr sz="500" dirty="0">
              <a:latin typeface="Times New Roman"/>
              <a:cs typeface="Times New Roman"/>
            </a:endParaRPr>
          </a:p>
          <a:p>
            <a:pPr marL="15748">
              <a:lnSpc>
                <a:spcPct val="95825"/>
              </a:lnSpc>
              <a:spcBef>
                <a:spcPts val="145"/>
              </a:spcBef>
            </a:pPr>
            <a:r>
              <a:rPr sz="500" spc="-107" dirty="0">
                <a:solidFill>
                  <a:srgbClr val="66626D"/>
                </a:solidFill>
                <a:latin typeface="Times New Roman"/>
                <a:cs typeface="Times New Roman"/>
              </a:rPr>
              <a:t>1</a:t>
            </a:r>
            <a:r>
              <a:rPr sz="500" spc="-47" dirty="0">
                <a:solidFill>
                  <a:srgbClr val="77757B"/>
                </a:solidFill>
                <a:latin typeface="Times New Roman"/>
                <a:cs typeface="Times New Roman"/>
              </a:rPr>
              <a:t>4</a:t>
            </a:r>
            <a:r>
              <a:rPr sz="500" spc="-42" dirty="0">
                <a:solidFill>
                  <a:srgbClr val="77757B"/>
                </a:solidFill>
                <a:latin typeface="Times New Roman"/>
                <a:cs typeface="Times New Roman"/>
              </a:rPr>
              <a:t>0</a:t>
            </a:r>
            <a:r>
              <a:rPr sz="500" spc="-59" dirty="0">
                <a:solidFill>
                  <a:srgbClr val="77757B"/>
                </a:solidFill>
                <a:latin typeface="Times New Roman"/>
                <a:cs typeface="Times New Roman"/>
              </a:rPr>
              <a:t>3</a:t>
            </a:r>
            <a:r>
              <a:rPr sz="500" spc="-34" dirty="0">
                <a:solidFill>
                  <a:srgbClr val="77757B"/>
                </a:solidFill>
                <a:latin typeface="Times New Roman"/>
                <a:cs typeface="Times New Roman"/>
              </a:rPr>
              <a:t>2</a:t>
            </a:r>
            <a:r>
              <a:rPr sz="500" spc="-82" dirty="0">
                <a:solidFill>
                  <a:srgbClr val="66626D"/>
                </a:solidFill>
                <a:latin typeface="Times New Roman"/>
                <a:cs typeface="Times New Roman"/>
              </a:rPr>
              <a:t>1</a:t>
            </a:r>
            <a:r>
              <a:rPr sz="500" spc="-34" dirty="0">
                <a:solidFill>
                  <a:srgbClr val="77757B"/>
                </a:solidFill>
                <a:latin typeface="Times New Roman"/>
                <a:cs typeface="Times New Roman"/>
              </a:rPr>
              <a:t>5</a:t>
            </a:r>
            <a:r>
              <a:rPr sz="500" spc="-59" dirty="0">
                <a:solidFill>
                  <a:srgbClr val="77757B"/>
                </a:solidFill>
                <a:latin typeface="Times New Roman"/>
                <a:cs typeface="Times New Roman"/>
              </a:rPr>
              <a:t>3</a:t>
            </a:r>
            <a:r>
              <a:rPr sz="500" spc="0" dirty="0">
                <a:solidFill>
                  <a:srgbClr val="77757B"/>
                </a:solidFill>
                <a:latin typeface="Times New Roman"/>
                <a:cs typeface="Times New Roman"/>
              </a:rPr>
              <a:t>  </a:t>
            </a:r>
            <a:r>
              <a:rPr sz="500" spc="9" dirty="0">
                <a:solidFill>
                  <a:srgbClr val="77757B"/>
                </a:solidFill>
                <a:latin typeface="Times New Roman"/>
                <a:cs typeface="Times New Roman"/>
              </a:rPr>
              <a:t> </a:t>
            </a:r>
            <a:r>
              <a:rPr sz="500" spc="-82" dirty="0">
                <a:solidFill>
                  <a:srgbClr val="77757B"/>
                </a:solidFill>
                <a:latin typeface="Times New Roman"/>
                <a:cs typeface="Times New Roman"/>
              </a:rPr>
              <a:t>2</a:t>
            </a:r>
            <a:endParaRPr sz="500" dirty="0">
              <a:latin typeface="Times New Roman"/>
              <a:cs typeface="Times New Roman"/>
            </a:endParaRPr>
          </a:p>
          <a:p>
            <a:pPr marL="15748">
              <a:lnSpc>
                <a:spcPct val="95825"/>
              </a:lnSpc>
              <a:spcBef>
                <a:spcPts val="145"/>
              </a:spcBef>
            </a:pPr>
            <a:r>
              <a:rPr sz="500" spc="-107" dirty="0">
                <a:solidFill>
                  <a:srgbClr val="66626D"/>
                </a:solidFill>
                <a:latin typeface="Times New Roman"/>
                <a:cs typeface="Times New Roman"/>
              </a:rPr>
              <a:t>1</a:t>
            </a:r>
            <a:r>
              <a:rPr sz="500" spc="-47" dirty="0">
                <a:solidFill>
                  <a:srgbClr val="77757B"/>
                </a:solidFill>
                <a:latin typeface="Times New Roman"/>
                <a:cs typeface="Times New Roman"/>
              </a:rPr>
              <a:t>4</a:t>
            </a:r>
            <a:r>
              <a:rPr sz="500" spc="-42" dirty="0">
                <a:solidFill>
                  <a:srgbClr val="77757B"/>
                </a:solidFill>
                <a:latin typeface="Times New Roman"/>
                <a:cs typeface="Times New Roman"/>
              </a:rPr>
              <a:t>0</a:t>
            </a:r>
            <a:r>
              <a:rPr sz="500" spc="-59" dirty="0">
                <a:solidFill>
                  <a:srgbClr val="77757B"/>
                </a:solidFill>
                <a:latin typeface="Times New Roman"/>
                <a:cs typeface="Times New Roman"/>
              </a:rPr>
              <a:t>3</a:t>
            </a:r>
            <a:r>
              <a:rPr sz="500" spc="-34" dirty="0">
                <a:solidFill>
                  <a:srgbClr val="77757B"/>
                </a:solidFill>
                <a:latin typeface="Times New Roman"/>
                <a:cs typeface="Times New Roman"/>
              </a:rPr>
              <a:t>2</a:t>
            </a:r>
            <a:r>
              <a:rPr sz="500" spc="-82" dirty="0">
                <a:solidFill>
                  <a:srgbClr val="77757B"/>
                </a:solidFill>
                <a:latin typeface="Times New Roman"/>
                <a:cs typeface="Times New Roman"/>
              </a:rPr>
              <a:t>1</a:t>
            </a:r>
            <a:r>
              <a:rPr sz="500" spc="-34" dirty="0">
                <a:solidFill>
                  <a:srgbClr val="77757B"/>
                </a:solidFill>
                <a:latin typeface="Times New Roman"/>
                <a:cs typeface="Times New Roman"/>
              </a:rPr>
              <a:t>5</a:t>
            </a:r>
            <a:r>
              <a:rPr sz="500" spc="-59" dirty="0">
                <a:solidFill>
                  <a:srgbClr val="77757B"/>
                </a:solidFill>
                <a:latin typeface="Times New Roman"/>
                <a:cs typeface="Times New Roman"/>
              </a:rPr>
              <a:t>3</a:t>
            </a:r>
            <a:r>
              <a:rPr sz="500" spc="0" dirty="0">
                <a:solidFill>
                  <a:srgbClr val="77757B"/>
                </a:solidFill>
                <a:latin typeface="Times New Roman"/>
                <a:cs typeface="Times New Roman"/>
              </a:rPr>
              <a:t>  </a:t>
            </a:r>
            <a:r>
              <a:rPr sz="500" spc="34" dirty="0">
                <a:solidFill>
                  <a:srgbClr val="77757B"/>
                </a:solidFill>
                <a:latin typeface="Times New Roman"/>
                <a:cs typeface="Times New Roman"/>
              </a:rPr>
              <a:t> </a:t>
            </a:r>
            <a:r>
              <a:rPr sz="500" spc="-107" dirty="0">
                <a:solidFill>
                  <a:srgbClr val="77757B"/>
                </a:solidFill>
                <a:latin typeface="Times New Roman"/>
                <a:cs typeface="Times New Roman"/>
              </a:rPr>
              <a:t>1</a:t>
            </a:r>
            <a:endParaRPr sz="500" dirty="0">
              <a:latin typeface="Times New Roman"/>
              <a:cs typeface="Times New Roman"/>
            </a:endParaRPr>
          </a:p>
          <a:p>
            <a:pPr marL="15748">
              <a:lnSpc>
                <a:spcPct val="95825"/>
              </a:lnSpc>
              <a:spcBef>
                <a:spcPts val="145"/>
              </a:spcBef>
            </a:pPr>
            <a:r>
              <a:rPr sz="500" spc="-58" dirty="0">
                <a:solidFill>
                  <a:srgbClr val="66626D"/>
                </a:solidFill>
                <a:latin typeface="Times New Roman"/>
                <a:cs typeface="Times New Roman"/>
              </a:rPr>
              <a:t>1</a:t>
            </a:r>
            <a:r>
              <a:rPr sz="500" spc="-58" dirty="0">
                <a:solidFill>
                  <a:srgbClr val="77757B"/>
                </a:solidFill>
                <a:latin typeface="Times New Roman"/>
                <a:cs typeface="Times New Roman"/>
              </a:rPr>
              <a:t>4032153</a:t>
            </a:r>
            <a:endParaRPr sz="500" dirty="0">
              <a:latin typeface="Times New Roman"/>
              <a:cs typeface="Times New Roman"/>
            </a:endParaRPr>
          </a:p>
          <a:p>
            <a:pPr marL="15748">
              <a:lnSpc>
                <a:spcPct val="95825"/>
              </a:lnSpc>
              <a:spcBef>
                <a:spcPts val="145"/>
              </a:spcBef>
            </a:pPr>
            <a:r>
              <a:rPr sz="500" spc="-59" dirty="0">
                <a:solidFill>
                  <a:srgbClr val="66626D"/>
                </a:solidFill>
                <a:latin typeface="Times New Roman"/>
                <a:cs typeface="Times New Roman"/>
              </a:rPr>
              <a:t>1</a:t>
            </a:r>
            <a:r>
              <a:rPr sz="500" spc="-59" dirty="0">
                <a:solidFill>
                  <a:srgbClr val="77757B"/>
                </a:solidFill>
                <a:latin typeface="Times New Roman"/>
                <a:cs typeface="Times New Roman"/>
              </a:rPr>
              <a:t>404824</a:t>
            </a:r>
            <a:r>
              <a:rPr sz="500" spc="-59" dirty="0">
                <a:solidFill>
                  <a:srgbClr val="66626D"/>
                </a:solidFill>
                <a:latin typeface="Times New Roman"/>
                <a:cs typeface="Times New Roman"/>
              </a:rPr>
              <a:t>7</a:t>
            </a:r>
            <a:endParaRPr sz="500" dirty="0">
              <a:latin typeface="Times New Roman"/>
              <a:cs typeface="Times New Roman"/>
            </a:endParaRPr>
          </a:p>
          <a:p>
            <a:pPr marL="12700">
              <a:lnSpc>
                <a:spcPct val="95825"/>
              </a:lnSpc>
              <a:spcBef>
                <a:spcPts val="145"/>
              </a:spcBef>
            </a:pPr>
            <a:r>
              <a:rPr sz="500" spc="-56" dirty="0">
                <a:solidFill>
                  <a:srgbClr val="77757B"/>
                </a:solidFill>
                <a:latin typeface="Times New Roman"/>
                <a:cs typeface="Times New Roman"/>
              </a:rPr>
              <a:t>140482</a:t>
            </a:r>
            <a:r>
              <a:rPr sz="500" spc="-56" dirty="0">
                <a:solidFill>
                  <a:srgbClr val="66626D"/>
                </a:solidFill>
                <a:latin typeface="Times New Roman"/>
                <a:cs typeface="Times New Roman"/>
              </a:rPr>
              <a:t>47</a:t>
            </a:r>
            <a:endParaRPr sz="500" dirty="0">
              <a:latin typeface="Times New Roman"/>
              <a:cs typeface="Times New Roman"/>
            </a:endParaRPr>
          </a:p>
          <a:p>
            <a:pPr marL="12700">
              <a:lnSpc>
                <a:spcPct val="95825"/>
              </a:lnSpc>
              <a:spcBef>
                <a:spcPts val="145"/>
              </a:spcBef>
            </a:pPr>
            <a:r>
              <a:rPr sz="500" spc="-56" dirty="0">
                <a:solidFill>
                  <a:srgbClr val="77757B"/>
                </a:solidFill>
                <a:latin typeface="Times New Roman"/>
                <a:cs typeface="Times New Roman"/>
              </a:rPr>
              <a:t>14048247</a:t>
            </a:r>
            <a:endParaRPr sz="500" dirty="0">
              <a:latin typeface="Times New Roman"/>
              <a:cs typeface="Times New Roman"/>
            </a:endParaRPr>
          </a:p>
          <a:p>
            <a:pPr marL="12700">
              <a:lnSpc>
                <a:spcPct val="95825"/>
              </a:lnSpc>
              <a:spcBef>
                <a:spcPts val="145"/>
              </a:spcBef>
            </a:pPr>
            <a:r>
              <a:rPr sz="500" spc="-59" dirty="0">
                <a:solidFill>
                  <a:srgbClr val="66626D"/>
                </a:solidFill>
                <a:latin typeface="Times New Roman"/>
                <a:cs typeface="Times New Roman"/>
              </a:rPr>
              <a:t>1</a:t>
            </a:r>
            <a:r>
              <a:rPr sz="500" spc="-59" dirty="0">
                <a:solidFill>
                  <a:srgbClr val="77757B"/>
                </a:solidFill>
                <a:latin typeface="Times New Roman"/>
                <a:cs typeface="Times New Roman"/>
              </a:rPr>
              <a:t>4048247</a:t>
            </a:r>
            <a:r>
              <a:rPr sz="500" spc="-29" dirty="0">
                <a:solidFill>
                  <a:srgbClr val="77757B"/>
                </a:solidFill>
                <a:latin typeface="Times New Roman"/>
                <a:cs typeface="Times New Roman"/>
              </a:rPr>
              <a:t>   </a:t>
            </a:r>
            <a:r>
              <a:rPr sz="500" spc="7" dirty="0">
                <a:solidFill>
                  <a:srgbClr val="77757B"/>
                </a:solidFill>
                <a:latin typeface="Times New Roman"/>
                <a:cs typeface="Times New Roman"/>
              </a:rPr>
              <a:t> </a:t>
            </a:r>
            <a:r>
              <a:rPr sz="500" spc="-59" dirty="0">
                <a:solidFill>
                  <a:srgbClr val="77757B"/>
                </a:solidFill>
                <a:latin typeface="Times New Roman"/>
                <a:cs typeface="Times New Roman"/>
              </a:rPr>
              <a:t>4</a:t>
            </a:r>
            <a:endParaRPr sz="500" dirty="0">
              <a:latin typeface="Times New Roman"/>
              <a:cs typeface="Times New Roman"/>
            </a:endParaRPr>
          </a:p>
          <a:p>
            <a:pPr marL="12700">
              <a:lnSpc>
                <a:spcPct val="95825"/>
              </a:lnSpc>
              <a:spcBef>
                <a:spcPts val="145"/>
              </a:spcBef>
            </a:pPr>
            <a:r>
              <a:rPr sz="500" spc="-59" dirty="0">
                <a:solidFill>
                  <a:srgbClr val="66626D"/>
                </a:solidFill>
                <a:latin typeface="Times New Roman"/>
                <a:cs typeface="Times New Roman"/>
              </a:rPr>
              <a:t>1</a:t>
            </a:r>
            <a:r>
              <a:rPr sz="500" spc="-59" dirty="0">
                <a:solidFill>
                  <a:srgbClr val="77757B"/>
                </a:solidFill>
                <a:latin typeface="Times New Roman"/>
                <a:cs typeface="Times New Roman"/>
              </a:rPr>
              <a:t>4048247</a:t>
            </a:r>
            <a:r>
              <a:rPr sz="500" spc="-29" dirty="0">
                <a:solidFill>
                  <a:srgbClr val="77757B"/>
                </a:solidFill>
                <a:latin typeface="Times New Roman"/>
                <a:cs typeface="Times New Roman"/>
              </a:rPr>
              <a:t>   </a:t>
            </a:r>
            <a:r>
              <a:rPr sz="500" spc="7" dirty="0">
                <a:solidFill>
                  <a:srgbClr val="77757B"/>
                </a:solidFill>
                <a:latin typeface="Times New Roman"/>
                <a:cs typeface="Times New Roman"/>
              </a:rPr>
              <a:t> </a:t>
            </a:r>
            <a:r>
              <a:rPr sz="500" spc="-59" dirty="0">
                <a:solidFill>
                  <a:srgbClr val="77757B"/>
                </a:solidFill>
                <a:latin typeface="Times New Roman"/>
                <a:cs typeface="Times New Roman"/>
              </a:rPr>
              <a:t>4</a:t>
            </a:r>
            <a:endParaRPr sz="500" dirty="0">
              <a:latin typeface="Times New Roman"/>
              <a:cs typeface="Times New Roman"/>
            </a:endParaRPr>
          </a:p>
          <a:p>
            <a:pPr marL="12700">
              <a:lnSpc>
                <a:spcPct val="95825"/>
              </a:lnSpc>
              <a:spcBef>
                <a:spcPts val="145"/>
              </a:spcBef>
            </a:pPr>
            <a:r>
              <a:rPr sz="500" spc="-59" dirty="0">
                <a:solidFill>
                  <a:srgbClr val="66626D"/>
                </a:solidFill>
                <a:latin typeface="Times New Roman"/>
                <a:cs typeface="Times New Roman"/>
              </a:rPr>
              <a:t>1</a:t>
            </a:r>
            <a:r>
              <a:rPr sz="500" spc="-59" dirty="0">
                <a:solidFill>
                  <a:srgbClr val="77757B"/>
                </a:solidFill>
                <a:latin typeface="Times New Roman"/>
                <a:cs typeface="Times New Roman"/>
              </a:rPr>
              <a:t>4048247</a:t>
            </a:r>
            <a:r>
              <a:rPr sz="500" spc="-29" dirty="0">
                <a:solidFill>
                  <a:srgbClr val="77757B"/>
                </a:solidFill>
                <a:latin typeface="Times New Roman"/>
                <a:cs typeface="Times New Roman"/>
              </a:rPr>
              <a:t>   </a:t>
            </a:r>
            <a:r>
              <a:rPr sz="500" spc="7" dirty="0">
                <a:solidFill>
                  <a:srgbClr val="77757B"/>
                </a:solidFill>
                <a:latin typeface="Times New Roman"/>
                <a:cs typeface="Times New Roman"/>
              </a:rPr>
              <a:t> </a:t>
            </a:r>
            <a:r>
              <a:rPr sz="500" spc="-59" dirty="0">
                <a:solidFill>
                  <a:srgbClr val="66626D"/>
                </a:solidFill>
                <a:latin typeface="Times New Roman"/>
                <a:cs typeface="Times New Roman"/>
              </a:rPr>
              <a:t>4</a:t>
            </a:r>
            <a:endParaRPr sz="500" dirty="0">
              <a:latin typeface="Times New Roman"/>
              <a:cs typeface="Times New Roman"/>
            </a:endParaRPr>
          </a:p>
          <a:p>
            <a:pPr marL="12700">
              <a:lnSpc>
                <a:spcPct val="95825"/>
              </a:lnSpc>
              <a:spcBef>
                <a:spcPts val="145"/>
              </a:spcBef>
            </a:pPr>
            <a:r>
              <a:rPr sz="500" spc="-59" dirty="0">
                <a:solidFill>
                  <a:srgbClr val="77757B"/>
                </a:solidFill>
                <a:latin typeface="Times New Roman"/>
                <a:cs typeface="Times New Roman"/>
              </a:rPr>
              <a:t>14036147</a:t>
            </a:r>
            <a:r>
              <a:rPr sz="500" spc="-29" dirty="0">
                <a:solidFill>
                  <a:srgbClr val="77757B"/>
                </a:solidFill>
                <a:latin typeface="Times New Roman"/>
                <a:cs typeface="Times New Roman"/>
              </a:rPr>
              <a:t>   </a:t>
            </a:r>
            <a:r>
              <a:rPr sz="500" spc="9" dirty="0">
                <a:solidFill>
                  <a:srgbClr val="77757B"/>
                </a:solidFill>
                <a:latin typeface="Times New Roman"/>
                <a:cs typeface="Times New Roman"/>
              </a:rPr>
              <a:t> </a:t>
            </a:r>
            <a:r>
              <a:rPr sz="500" spc="-59" dirty="0">
                <a:solidFill>
                  <a:srgbClr val="77757B"/>
                </a:solidFill>
                <a:latin typeface="Times New Roman"/>
                <a:cs typeface="Times New Roman"/>
              </a:rPr>
              <a:t>4</a:t>
            </a:r>
            <a:endParaRPr sz="500" dirty="0">
              <a:latin typeface="Times New Roman"/>
              <a:cs typeface="Times New Roman"/>
            </a:endParaRPr>
          </a:p>
          <a:p>
            <a:pPr marL="12700">
              <a:lnSpc>
                <a:spcPct val="95825"/>
              </a:lnSpc>
              <a:spcBef>
                <a:spcPts val="145"/>
              </a:spcBef>
            </a:pPr>
            <a:r>
              <a:rPr sz="500" spc="-59" dirty="0">
                <a:solidFill>
                  <a:srgbClr val="77757B"/>
                </a:solidFill>
                <a:latin typeface="Times New Roman"/>
                <a:cs typeface="Times New Roman"/>
              </a:rPr>
              <a:t>14036</a:t>
            </a:r>
            <a:r>
              <a:rPr sz="500" spc="-59" dirty="0">
                <a:solidFill>
                  <a:srgbClr val="66626D"/>
                </a:solidFill>
                <a:latin typeface="Times New Roman"/>
                <a:cs typeface="Times New Roman"/>
              </a:rPr>
              <a:t>1</a:t>
            </a:r>
            <a:r>
              <a:rPr sz="500" spc="-59" dirty="0">
                <a:solidFill>
                  <a:srgbClr val="77757B"/>
                </a:solidFill>
                <a:latin typeface="Times New Roman"/>
                <a:cs typeface="Times New Roman"/>
              </a:rPr>
              <a:t>47</a:t>
            </a:r>
            <a:r>
              <a:rPr sz="500" spc="-29" dirty="0">
                <a:solidFill>
                  <a:srgbClr val="77757B"/>
                </a:solidFill>
                <a:latin typeface="Times New Roman"/>
                <a:cs typeface="Times New Roman"/>
              </a:rPr>
              <a:t>   </a:t>
            </a:r>
            <a:r>
              <a:rPr sz="500" spc="9" dirty="0">
                <a:solidFill>
                  <a:srgbClr val="77757B"/>
                </a:solidFill>
                <a:latin typeface="Times New Roman"/>
                <a:cs typeface="Times New Roman"/>
              </a:rPr>
              <a:t> </a:t>
            </a:r>
            <a:r>
              <a:rPr sz="500" spc="-59" dirty="0">
                <a:solidFill>
                  <a:srgbClr val="77757B"/>
                </a:solidFill>
                <a:latin typeface="Times New Roman"/>
                <a:cs typeface="Times New Roman"/>
              </a:rPr>
              <a:t>4</a:t>
            </a:r>
            <a:endParaRPr sz="500" dirty="0">
              <a:latin typeface="Times New Roman"/>
              <a:cs typeface="Times New Roman"/>
            </a:endParaRPr>
          </a:p>
          <a:p>
            <a:pPr marL="12700">
              <a:lnSpc>
                <a:spcPct val="95825"/>
              </a:lnSpc>
              <a:spcBef>
                <a:spcPts val="145"/>
              </a:spcBef>
            </a:pPr>
            <a:r>
              <a:rPr sz="500" spc="-55" dirty="0">
                <a:solidFill>
                  <a:srgbClr val="77757B"/>
                </a:solidFill>
                <a:latin typeface="Times New Roman"/>
                <a:cs typeface="Times New Roman"/>
              </a:rPr>
              <a:t>14036147</a:t>
            </a:r>
            <a:endParaRPr sz="500" dirty="0">
              <a:latin typeface="Times New Roman"/>
              <a:cs typeface="Times New Roman"/>
            </a:endParaRPr>
          </a:p>
          <a:p>
            <a:pPr marL="12700">
              <a:lnSpc>
                <a:spcPct val="95825"/>
              </a:lnSpc>
              <a:spcBef>
                <a:spcPts val="145"/>
              </a:spcBef>
            </a:pPr>
            <a:r>
              <a:rPr sz="500" spc="-56" dirty="0">
                <a:solidFill>
                  <a:srgbClr val="66626D"/>
                </a:solidFill>
                <a:latin typeface="Times New Roman"/>
                <a:cs typeface="Times New Roman"/>
              </a:rPr>
              <a:t>1</a:t>
            </a:r>
            <a:r>
              <a:rPr sz="500" spc="-56" dirty="0">
                <a:solidFill>
                  <a:srgbClr val="77757B"/>
                </a:solidFill>
                <a:latin typeface="Times New Roman"/>
                <a:cs typeface="Times New Roman"/>
              </a:rPr>
              <a:t>4036</a:t>
            </a:r>
            <a:r>
              <a:rPr sz="500" spc="-56" dirty="0">
                <a:solidFill>
                  <a:srgbClr val="66626D"/>
                </a:solidFill>
                <a:latin typeface="Times New Roman"/>
                <a:cs typeface="Times New Roman"/>
              </a:rPr>
              <a:t>1</a:t>
            </a:r>
            <a:r>
              <a:rPr sz="500" spc="-56" dirty="0">
                <a:solidFill>
                  <a:srgbClr val="77757B"/>
                </a:solidFill>
                <a:latin typeface="Times New Roman"/>
                <a:cs typeface="Times New Roman"/>
              </a:rPr>
              <a:t>47</a:t>
            </a:r>
            <a:endParaRPr sz="500" dirty="0">
              <a:latin typeface="Times New Roman"/>
              <a:cs typeface="Times New Roman"/>
            </a:endParaRPr>
          </a:p>
          <a:p>
            <a:pPr marL="12700">
              <a:lnSpc>
                <a:spcPct val="95825"/>
              </a:lnSpc>
              <a:spcBef>
                <a:spcPts val="145"/>
              </a:spcBef>
            </a:pPr>
            <a:r>
              <a:rPr sz="500" spc="-59" dirty="0">
                <a:solidFill>
                  <a:srgbClr val="77757B"/>
                </a:solidFill>
                <a:latin typeface="Times New Roman"/>
                <a:cs typeface="Times New Roman"/>
              </a:rPr>
              <a:t>1</a:t>
            </a:r>
            <a:r>
              <a:rPr sz="500" spc="-62" dirty="0">
                <a:solidFill>
                  <a:srgbClr val="77757B"/>
                </a:solidFill>
                <a:latin typeface="Times New Roman"/>
                <a:cs typeface="Times New Roman"/>
              </a:rPr>
              <a:t>40</a:t>
            </a:r>
            <a:r>
              <a:rPr sz="500" spc="-51" dirty="0">
                <a:solidFill>
                  <a:srgbClr val="77757B"/>
                </a:solidFill>
                <a:latin typeface="Times New Roman"/>
                <a:cs typeface="Times New Roman"/>
              </a:rPr>
              <a:t>3</a:t>
            </a:r>
            <a:r>
              <a:rPr sz="500" spc="-59" dirty="0">
                <a:solidFill>
                  <a:srgbClr val="77757B"/>
                </a:solidFill>
                <a:latin typeface="Times New Roman"/>
                <a:cs typeface="Times New Roman"/>
              </a:rPr>
              <a:t>614</a:t>
            </a:r>
            <a:r>
              <a:rPr sz="500" spc="-62" dirty="0">
                <a:solidFill>
                  <a:srgbClr val="77757B"/>
                </a:solidFill>
                <a:latin typeface="Times New Roman"/>
                <a:cs typeface="Times New Roman"/>
              </a:rPr>
              <a:t>7</a:t>
            </a:r>
            <a:r>
              <a:rPr sz="500" spc="-31" dirty="0">
                <a:solidFill>
                  <a:srgbClr val="77757B"/>
                </a:solidFill>
                <a:latin typeface="Times New Roman"/>
                <a:cs typeface="Times New Roman"/>
              </a:rPr>
              <a:t>   </a:t>
            </a:r>
            <a:r>
              <a:rPr sz="500" spc="9" dirty="0">
                <a:solidFill>
                  <a:srgbClr val="77757B"/>
                </a:solidFill>
                <a:latin typeface="Times New Roman"/>
                <a:cs typeface="Times New Roman"/>
              </a:rPr>
              <a:t> </a:t>
            </a:r>
            <a:r>
              <a:rPr sz="500" spc="-62" dirty="0">
                <a:solidFill>
                  <a:srgbClr val="8E8C8E"/>
                </a:solidFill>
                <a:latin typeface="Times New Roman"/>
                <a:cs typeface="Times New Roman"/>
              </a:rPr>
              <a:t>3</a:t>
            </a:r>
            <a:endParaRPr sz="500" dirty="0">
              <a:latin typeface="Times New Roman"/>
              <a:cs typeface="Times New Roman"/>
            </a:endParaRPr>
          </a:p>
          <a:p>
            <a:pPr marL="12700">
              <a:lnSpc>
                <a:spcPct val="95825"/>
              </a:lnSpc>
              <a:spcBef>
                <a:spcPts val="170"/>
              </a:spcBef>
            </a:pPr>
            <a:r>
              <a:rPr sz="500" spc="-59" dirty="0">
                <a:solidFill>
                  <a:srgbClr val="77757B"/>
                </a:solidFill>
                <a:latin typeface="Times New Roman"/>
                <a:cs typeface="Times New Roman"/>
              </a:rPr>
              <a:t>1</a:t>
            </a:r>
            <a:r>
              <a:rPr sz="500" spc="-62" dirty="0">
                <a:solidFill>
                  <a:srgbClr val="77757B"/>
                </a:solidFill>
                <a:latin typeface="Times New Roman"/>
                <a:cs typeface="Times New Roman"/>
              </a:rPr>
              <a:t>40</a:t>
            </a:r>
            <a:r>
              <a:rPr sz="500" spc="-51" dirty="0">
                <a:solidFill>
                  <a:srgbClr val="77757B"/>
                </a:solidFill>
                <a:latin typeface="Times New Roman"/>
                <a:cs typeface="Times New Roman"/>
              </a:rPr>
              <a:t>3</a:t>
            </a:r>
            <a:r>
              <a:rPr sz="500" spc="-59" dirty="0">
                <a:solidFill>
                  <a:srgbClr val="77757B"/>
                </a:solidFill>
                <a:latin typeface="Times New Roman"/>
                <a:cs typeface="Times New Roman"/>
              </a:rPr>
              <a:t>6</a:t>
            </a:r>
            <a:r>
              <a:rPr sz="500" spc="-59" dirty="0">
                <a:solidFill>
                  <a:srgbClr val="66626D"/>
                </a:solidFill>
                <a:latin typeface="Times New Roman"/>
                <a:cs typeface="Times New Roman"/>
              </a:rPr>
              <a:t>1</a:t>
            </a:r>
            <a:r>
              <a:rPr sz="500" spc="-59" dirty="0">
                <a:solidFill>
                  <a:srgbClr val="77757B"/>
                </a:solidFill>
                <a:latin typeface="Times New Roman"/>
                <a:cs typeface="Times New Roman"/>
              </a:rPr>
              <a:t>4</a:t>
            </a:r>
            <a:r>
              <a:rPr sz="500" spc="-62" dirty="0">
                <a:solidFill>
                  <a:srgbClr val="77757B"/>
                </a:solidFill>
                <a:latin typeface="Times New Roman"/>
                <a:cs typeface="Times New Roman"/>
              </a:rPr>
              <a:t>7</a:t>
            </a:r>
            <a:r>
              <a:rPr sz="500" spc="-31" dirty="0">
                <a:solidFill>
                  <a:srgbClr val="77757B"/>
                </a:solidFill>
                <a:latin typeface="Times New Roman"/>
                <a:cs typeface="Times New Roman"/>
              </a:rPr>
              <a:t>   </a:t>
            </a:r>
            <a:r>
              <a:rPr sz="500" spc="9" dirty="0">
                <a:solidFill>
                  <a:srgbClr val="77757B"/>
                </a:solidFill>
                <a:latin typeface="Times New Roman"/>
                <a:cs typeface="Times New Roman"/>
              </a:rPr>
              <a:t> </a:t>
            </a:r>
            <a:r>
              <a:rPr sz="500" spc="-62" dirty="0">
                <a:solidFill>
                  <a:srgbClr val="8E8C8E"/>
                </a:solidFill>
                <a:latin typeface="Times New Roman"/>
                <a:cs typeface="Times New Roman"/>
              </a:rPr>
              <a:t>3</a:t>
            </a:r>
            <a:endParaRPr sz="500" dirty="0">
              <a:latin typeface="Times New Roman"/>
              <a:cs typeface="Times New Roman"/>
            </a:endParaRPr>
          </a:p>
          <a:p>
            <a:pPr marL="12700">
              <a:lnSpc>
                <a:spcPct val="95825"/>
              </a:lnSpc>
              <a:spcBef>
                <a:spcPts val="145"/>
              </a:spcBef>
            </a:pPr>
            <a:r>
              <a:rPr sz="500" spc="-59" dirty="0">
                <a:solidFill>
                  <a:srgbClr val="77757B"/>
                </a:solidFill>
                <a:latin typeface="Times New Roman"/>
                <a:cs typeface="Times New Roman"/>
              </a:rPr>
              <a:t>1</a:t>
            </a:r>
            <a:r>
              <a:rPr sz="500" spc="-62" dirty="0">
                <a:solidFill>
                  <a:srgbClr val="77757B"/>
                </a:solidFill>
                <a:latin typeface="Times New Roman"/>
                <a:cs typeface="Times New Roman"/>
              </a:rPr>
              <a:t>40</a:t>
            </a:r>
            <a:r>
              <a:rPr sz="500" spc="-51" dirty="0">
                <a:solidFill>
                  <a:srgbClr val="77757B"/>
                </a:solidFill>
                <a:latin typeface="Times New Roman"/>
                <a:cs typeface="Times New Roman"/>
              </a:rPr>
              <a:t>3</a:t>
            </a:r>
            <a:r>
              <a:rPr sz="500" spc="-59" dirty="0">
                <a:solidFill>
                  <a:srgbClr val="77757B"/>
                </a:solidFill>
                <a:latin typeface="Times New Roman"/>
                <a:cs typeface="Times New Roman"/>
              </a:rPr>
              <a:t>614</a:t>
            </a:r>
            <a:r>
              <a:rPr sz="500" spc="-62" dirty="0">
                <a:solidFill>
                  <a:srgbClr val="77757B"/>
                </a:solidFill>
                <a:latin typeface="Times New Roman"/>
                <a:cs typeface="Times New Roman"/>
              </a:rPr>
              <a:t>7</a:t>
            </a:r>
            <a:r>
              <a:rPr sz="500" spc="-31" dirty="0">
                <a:solidFill>
                  <a:srgbClr val="77757B"/>
                </a:solidFill>
                <a:latin typeface="Times New Roman"/>
                <a:cs typeface="Times New Roman"/>
              </a:rPr>
              <a:t>   </a:t>
            </a:r>
            <a:r>
              <a:rPr sz="500" spc="9" dirty="0">
                <a:solidFill>
                  <a:srgbClr val="77757B"/>
                </a:solidFill>
                <a:latin typeface="Times New Roman"/>
                <a:cs typeface="Times New Roman"/>
              </a:rPr>
              <a:t> </a:t>
            </a:r>
            <a:r>
              <a:rPr sz="500" spc="-62" dirty="0">
                <a:solidFill>
                  <a:srgbClr val="8E8C8E"/>
                </a:solidFill>
                <a:latin typeface="Times New Roman"/>
                <a:cs typeface="Times New Roman"/>
              </a:rPr>
              <a:t>3</a:t>
            </a:r>
            <a:endParaRPr sz="500" dirty="0">
              <a:latin typeface="Times New Roman"/>
              <a:cs typeface="Times New Roman"/>
            </a:endParaRPr>
          </a:p>
          <a:p>
            <a:pPr marL="12700">
              <a:lnSpc>
                <a:spcPct val="95825"/>
              </a:lnSpc>
              <a:spcBef>
                <a:spcPts val="145"/>
              </a:spcBef>
            </a:pPr>
            <a:r>
              <a:rPr sz="500" spc="-56" dirty="0">
                <a:solidFill>
                  <a:srgbClr val="77757B"/>
                </a:solidFill>
                <a:latin typeface="Times New Roman"/>
                <a:cs typeface="Times New Roman"/>
              </a:rPr>
              <a:t>1</a:t>
            </a:r>
            <a:r>
              <a:rPr sz="500" spc="-59" dirty="0">
                <a:solidFill>
                  <a:srgbClr val="77757B"/>
                </a:solidFill>
                <a:latin typeface="Times New Roman"/>
                <a:cs typeface="Times New Roman"/>
              </a:rPr>
              <a:t>40</a:t>
            </a:r>
            <a:r>
              <a:rPr sz="500" spc="-48" dirty="0">
                <a:solidFill>
                  <a:srgbClr val="77757B"/>
                </a:solidFill>
                <a:latin typeface="Times New Roman"/>
                <a:cs typeface="Times New Roman"/>
              </a:rPr>
              <a:t>3</a:t>
            </a:r>
            <a:r>
              <a:rPr sz="500" spc="-56" dirty="0">
                <a:solidFill>
                  <a:srgbClr val="77757B"/>
                </a:solidFill>
                <a:latin typeface="Times New Roman"/>
                <a:cs typeface="Times New Roman"/>
              </a:rPr>
              <a:t>614</a:t>
            </a:r>
            <a:r>
              <a:rPr sz="500" spc="-59" dirty="0">
                <a:solidFill>
                  <a:srgbClr val="77757B"/>
                </a:solidFill>
                <a:latin typeface="Times New Roman"/>
                <a:cs typeface="Times New Roman"/>
              </a:rPr>
              <a:t>7</a:t>
            </a:r>
            <a:r>
              <a:rPr sz="500" spc="-29" dirty="0">
                <a:solidFill>
                  <a:srgbClr val="77757B"/>
                </a:solidFill>
                <a:latin typeface="Times New Roman"/>
                <a:cs typeface="Times New Roman"/>
              </a:rPr>
              <a:t>   </a:t>
            </a:r>
            <a:r>
              <a:rPr sz="500" spc="5" dirty="0">
                <a:solidFill>
                  <a:srgbClr val="77757B"/>
                </a:solidFill>
                <a:latin typeface="Times New Roman"/>
                <a:cs typeface="Times New Roman"/>
              </a:rPr>
              <a:t> </a:t>
            </a:r>
            <a:r>
              <a:rPr sz="500" spc="-110" dirty="0">
                <a:solidFill>
                  <a:srgbClr val="77757B"/>
                </a:solidFill>
                <a:latin typeface="Times New Roman"/>
                <a:cs typeface="Times New Roman"/>
              </a:rPr>
              <a:t>1</a:t>
            </a:r>
            <a:endParaRPr sz="500" dirty="0">
              <a:latin typeface="Times New Roman"/>
              <a:cs typeface="Times New Roman"/>
            </a:endParaRPr>
          </a:p>
          <a:p>
            <a:pPr marL="12700">
              <a:lnSpc>
                <a:spcPct val="95825"/>
              </a:lnSpc>
              <a:spcBef>
                <a:spcPts val="145"/>
              </a:spcBef>
            </a:pPr>
            <a:r>
              <a:rPr sz="500" spc="-56" dirty="0">
                <a:solidFill>
                  <a:srgbClr val="66626D"/>
                </a:solidFill>
                <a:latin typeface="Times New Roman"/>
                <a:cs typeface="Times New Roman"/>
              </a:rPr>
              <a:t>1</a:t>
            </a:r>
            <a:r>
              <a:rPr sz="500" spc="-59" dirty="0">
                <a:solidFill>
                  <a:srgbClr val="77757B"/>
                </a:solidFill>
                <a:latin typeface="Times New Roman"/>
                <a:cs typeface="Times New Roman"/>
              </a:rPr>
              <a:t>4</a:t>
            </a:r>
            <a:r>
              <a:rPr sz="500" spc="-52" dirty="0">
                <a:solidFill>
                  <a:srgbClr val="77757B"/>
                </a:solidFill>
                <a:latin typeface="Times New Roman"/>
                <a:cs typeface="Times New Roman"/>
              </a:rPr>
              <a:t>0</a:t>
            </a:r>
            <a:r>
              <a:rPr sz="500" spc="-56" dirty="0">
                <a:solidFill>
                  <a:srgbClr val="77757B"/>
                </a:solidFill>
                <a:latin typeface="Times New Roman"/>
                <a:cs typeface="Times New Roman"/>
              </a:rPr>
              <a:t>3614</a:t>
            </a:r>
            <a:r>
              <a:rPr sz="500" spc="-59" dirty="0">
                <a:solidFill>
                  <a:srgbClr val="77757B"/>
                </a:solidFill>
                <a:latin typeface="Times New Roman"/>
                <a:cs typeface="Times New Roman"/>
              </a:rPr>
              <a:t>7</a:t>
            </a:r>
            <a:r>
              <a:rPr sz="500" spc="-29" dirty="0">
                <a:solidFill>
                  <a:srgbClr val="77757B"/>
                </a:solidFill>
                <a:latin typeface="Times New Roman"/>
                <a:cs typeface="Times New Roman"/>
              </a:rPr>
              <a:t>   </a:t>
            </a:r>
            <a:r>
              <a:rPr sz="500" spc="8" dirty="0">
                <a:solidFill>
                  <a:srgbClr val="77757B"/>
                </a:solidFill>
                <a:latin typeface="Times New Roman"/>
                <a:cs typeface="Times New Roman"/>
              </a:rPr>
              <a:t> </a:t>
            </a:r>
            <a:r>
              <a:rPr sz="500" spc="-110" dirty="0">
                <a:solidFill>
                  <a:srgbClr val="77757B"/>
                </a:solidFill>
                <a:latin typeface="Times New Roman"/>
                <a:cs typeface="Times New Roman"/>
              </a:rPr>
              <a:t>1</a:t>
            </a:r>
            <a:endParaRPr sz="500" dirty="0">
              <a:latin typeface="Times New Roman"/>
              <a:cs typeface="Times New Roman"/>
            </a:endParaRPr>
          </a:p>
          <a:p>
            <a:pPr marL="12700">
              <a:lnSpc>
                <a:spcPct val="95825"/>
              </a:lnSpc>
              <a:spcBef>
                <a:spcPts val="145"/>
              </a:spcBef>
            </a:pPr>
            <a:r>
              <a:rPr sz="500" spc="-56" dirty="0">
                <a:solidFill>
                  <a:srgbClr val="77757B"/>
                </a:solidFill>
                <a:latin typeface="Times New Roman"/>
                <a:cs typeface="Times New Roman"/>
              </a:rPr>
              <a:t>1</a:t>
            </a:r>
            <a:r>
              <a:rPr sz="500" spc="-59" dirty="0">
                <a:solidFill>
                  <a:srgbClr val="77757B"/>
                </a:solidFill>
                <a:latin typeface="Times New Roman"/>
                <a:cs typeface="Times New Roman"/>
              </a:rPr>
              <a:t>4</a:t>
            </a:r>
            <a:r>
              <a:rPr sz="500" spc="-52" dirty="0">
                <a:solidFill>
                  <a:srgbClr val="77757B"/>
                </a:solidFill>
                <a:latin typeface="Times New Roman"/>
                <a:cs typeface="Times New Roman"/>
              </a:rPr>
              <a:t>0</a:t>
            </a:r>
            <a:r>
              <a:rPr sz="500" spc="-56" dirty="0">
                <a:solidFill>
                  <a:srgbClr val="77757B"/>
                </a:solidFill>
                <a:latin typeface="Times New Roman"/>
                <a:cs typeface="Times New Roman"/>
              </a:rPr>
              <a:t>3614</a:t>
            </a:r>
            <a:r>
              <a:rPr sz="500" spc="-59" dirty="0">
                <a:solidFill>
                  <a:srgbClr val="77757B"/>
                </a:solidFill>
                <a:latin typeface="Times New Roman"/>
                <a:cs typeface="Times New Roman"/>
              </a:rPr>
              <a:t>7</a:t>
            </a:r>
            <a:r>
              <a:rPr sz="500" spc="-29" dirty="0">
                <a:solidFill>
                  <a:srgbClr val="77757B"/>
                </a:solidFill>
                <a:latin typeface="Times New Roman"/>
                <a:cs typeface="Times New Roman"/>
              </a:rPr>
              <a:t>   </a:t>
            </a:r>
            <a:r>
              <a:rPr sz="500" spc="8" dirty="0">
                <a:solidFill>
                  <a:srgbClr val="77757B"/>
                </a:solidFill>
                <a:latin typeface="Times New Roman"/>
                <a:cs typeface="Times New Roman"/>
              </a:rPr>
              <a:t> </a:t>
            </a:r>
            <a:r>
              <a:rPr sz="500" spc="-110" dirty="0">
                <a:solidFill>
                  <a:srgbClr val="77757B"/>
                </a:solidFill>
                <a:latin typeface="Times New Roman"/>
                <a:cs typeface="Times New Roman"/>
              </a:rPr>
              <a:t>1</a:t>
            </a:r>
            <a:endParaRPr sz="500" dirty="0">
              <a:latin typeface="Times New Roman"/>
              <a:cs typeface="Times New Roman"/>
            </a:endParaRPr>
          </a:p>
          <a:p>
            <a:pPr marL="15748">
              <a:lnSpc>
                <a:spcPct val="95825"/>
              </a:lnSpc>
              <a:spcBef>
                <a:spcPts val="145"/>
              </a:spcBef>
            </a:pPr>
            <a:r>
              <a:rPr sz="500" spc="-58" dirty="0">
                <a:solidFill>
                  <a:srgbClr val="66626D"/>
                </a:solidFill>
                <a:latin typeface="Times New Roman"/>
                <a:cs typeface="Times New Roman"/>
              </a:rPr>
              <a:t>1</a:t>
            </a:r>
            <a:r>
              <a:rPr sz="500" spc="-58" dirty="0">
                <a:solidFill>
                  <a:srgbClr val="77757B"/>
                </a:solidFill>
                <a:latin typeface="Times New Roman"/>
                <a:cs typeface="Times New Roman"/>
              </a:rPr>
              <a:t>4036147</a:t>
            </a:r>
            <a:endParaRPr sz="500" dirty="0">
              <a:latin typeface="Times New Roman"/>
              <a:cs typeface="Times New Roman"/>
            </a:endParaRPr>
          </a:p>
          <a:p>
            <a:pPr marL="12700">
              <a:lnSpc>
                <a:spcPct val="95825"/>
              </a:lnSpc>
              <a:spcBef>
                <a:spcPts val="145"/>
              </a:spcBef>
            </a:pPr>
            <a:r>
              <a:rPr sz="500" spc="-55" dirty="0">
                <a:solidFill>
                  <a:srgbClr val="77757B"/>
                </a:solidFill>
                <a:latin typeface="Times New Roman"/>
                <a:cs typeface="Times New Roman"/>
              </a:rPr>
              <a:t>14036147</a:t>
            </a:r>
            <a:endParaRPr sz="500" dirty="0">
              <a:latin typeface="Times New Roman"/>
              <a:cs typeface="Times New Roman"/>
            </a:endParaRPr>
          </a:p>
          <a:p>
            <a:pPr marL="15748">
              <a:lnSpc>
                <a:spcPct val="95825"/>
              </a:lnSpc>
              <a:spcBef>
                <a:spcPts val="145"/>
              </a:spcBef>
            </a:pPr>
            <a:r>
              <a:rPr sz="500" spc="-105" dirty="0">
                <a:solidFill>
                  <a:srgbClr val="66626D"/>
                </a:solidFill>
                <a:latin typeface="Times New Roman"/>
                <a:cs typeface="Times New Roman"/>
              </a:rPr>
              <a:t>1</a:t>
            </a:r>
            <a:r>
              <a:rPr sz="500" spc="-50" dirty="0">
                <a:solidFill>
                  <a:srgbClr val="77757B"/>
                </a:solidFill>
                <a:latin typeface="Times New Roman"/>
                <a:cs typeface="Times New Roman"/>
              </a:rPr>
              <a:t>4</a:t>
            </a:r>
            <a:r>
              <a:rPr sz="500" spc="-40" dirty="0">
                <a:solidFill>
                  <a:srgbClr val="77757B"/>
                </a:solidFill>
                <a:latin typeface="Times New Roman"/>
                <a:cs typeface="Times New Roman"/>
              </a:rPr>
              <a:t>0</a:t>
            </a:r>
            <a:r>
              <a:rPr sz="500" spc="-50" dirty="0">
                <a:solidFill>
                  <a:srgbClr val="77757B"/>
                </a:solidFill>
                <a:latin typeface="Times New Roman"/>
                <a:cs typeface="Times New Roman"/>
              </a:rPr>
              <a:t>3</a:t>
            </a:r>
            <a:r>
              <a:rPr sz="500" spc="-40" dirty="0">
                <a:solidFill>
                  <a:srgbClr val="77757B"/>
                </a:solidFill>
                <a:latin typeface="Times New Roman"/>
                <a:cs typeface="Times New Roman"/>
              </a:rPr>
              <a:t>6</a:t>
            </a:r>
            <a:r>
              <a:rPr sz="500" spc="-83" dirty="0">
                <a:solidFill>
                  <a:srgbClr val="77757B"/>
                </a:solidFill>
                <a:latin typeface="Times New Roman"/>
                <a:cs typeface="Times New Roman"/>
              </a:rPr>
              <a:t>1</a:t>
            </a:r>
            <a:r>
              <a:rPr sz="500" spc="-34" dirty="0">
                <a:solidFill>
                  <a:srgbClr val="77757B"/>
                </a:solidFill>
                <a:latin typeface="Times New Roman"/>
                <a:cs typeface="Times New Roman"/>
              </a:rPr>
              <a:t>4</a:t>
            </a:r>
            <a:r>
              <a:rPr sz="500" spc="-62" dirty="0">
                <a:solidFill>
                  <a:srgbClr val="77757B"/>
                </a:solidFill>
                <a:latin typeface="Times New Roman"/>
                <a:cs typeface="Times New Roman"/>
              </a:rPr>
              <a:t>7</a:t>
            </a:r>
            <a:r>
              <a:rPr sz="500" spc="0" dirty="0">
                <a:solidFill>
                  <a:srgbClr val="77757B"/>
                </a:solidFill>
                <a:latin typeface="Times New Roman"/>
                <a:cs typeface="Times New Roman"/>
              </a:rPr>
              <a:t>  </a:t>
            </a:r>
            <a:r>
              <a:rPr sz="500" spc="14" dirty="0">
                <a:solidFill>
                  <a:srgbClr val="77757B"/>
                </a:solidFill>
                <a:latin typeface="Times New Roman"/>
                <a:cs typeface="Times New Roman"/>
              </a:rPr>
              <a:t> </a:t>
            </a:r>
            <a:r>
              <a:rPr sz="500" i="1" spc="-89" dirty="0">
                <a:solidFill>
                  <a:srgbClr val="77757B"/>
                </a:solidFill>
                <a:latin typeface="Times New Roman"/>
                <a:cs typeface="Times New Roman"/>
              </a:rPr>
              <a:t>2</a:t>
            </a:r>
            <a:endParaRPr sz="500" dirty="0">
              <a:latin typeface="Times New Roman"/>
              <a:cs typeface="Times New Roman"/>
            </a:endParaRPr>
          </a:p>
          <a:p>
            <a:pPr marL="15748">
              <a:lnSpc>
                <a:spcPct val="95825"/>
              </a:lnSpc>
              <a:spcBef>
                <a:spcPts val="145"/>
              </a:spcBef>
            </a:pPr>
            <a:r>
              <a:rPr sz="500" spc="-105" dirty="0">
                <a:solidFill>
                  <a:srgbClr val="66626D"/>
                </a:solidFill>
                <a:latin typeface="Times New Roman"/>
                <a:cs typeface="Times New Roman"/>
              </a:rPr>
              <a:t>1</a:t>
            </a:r>
            <a:r>
              <a:rPr sz="500" spc="-50" dirty="0">
                <a:solidFill>
                  <a:srgbClr val="77757B"/>
                </a:solidFill>
                <a:latin typeface="Times New Roman"/>
                <a:cs typeface="Times New Roman"/>
              </a:rPr>
              <a:t>2</a:t>
            </a:r>
            <a:r>
              <a:rPr sz="500" spc="-40" dirty="0">
                <a:solidFill>
                  <a:srgbClr val="77757B"/>
                </a:solidFill>
                <a:latin typeface="Times New Roman"/>
                <a:cs typeface="Times New Roman"/>
              </a:rPr>
              <a:t>0</a:t>
            </a:r>
            <a:r>
              <a:rPr sz="500" spc="-58" dirty="0">
                <a:solidFill>
                  <a:srgbClr val="77757B"/>
                </a:solidFill>
                <a:latin typeface="Times New Roman"/>
                <a:cs typeface="Times New Roman"/>
              </a:rPr>
              <a:t>13</a:t>
            </a:r>
            <a:r>
              <a:rPr sz="500" spc="-62" dirty="0">
                <a:solidFill>
                  <a:srgbClr val="77757B"/>
                </a:solidFill>
                <a:latin typeface="Times New Roman"/>
                <a:cs typeface="Times New Roman"/>
              </a:rPr>
              <a:t>2</a:t>
            </a:r>
            <a:r>
              <a:rPr sz="500" spc="-53" dirty="0">
                <a:solidFill>
                  <a:srgbClr val="77757B"/>
                </a:solidFill>
                <a:latin typeface="Times New Roman"/>
                <a:cs typeface="Times New Roman"/>
              </a:rPr>
              <a:t>1</a:t>
            </a:r>
            <a:r>
              <a:rPr sz="500" spc="-39" dirty="0">
                <a:solidFill>
                  <a:srgbClr val="77757B"/>
                </a:solidFill>
                <a:latin typeface="Times New Roman"/>
                <a:cs typeface="Times New Roman"/>
              </a:rPr>
              <a:t>9</a:t>
            </a:r>
            <a:r>
              <a:rPr sz="500" spc="0" dirty="0">
                <a:solidFill>
                  <a:srgbClr val="77757B"/>
                </a:solidFill>
                <a:latin typeface="Times New Roman"/>
                <a:cs typeface="Times New Roman"/>
              </a:rPr>
              <a:t>  </a:t>
            </a:r>
            <a:r>
              <a:rPr sz="500" spc="14" dirty="0">
                <a:solidFill>
                  <a:srgbClr val="77757B"/>
                </a:solidFill>
                <a:latin typeface="Times New Roman"/>
                <a:cs typeface="Times New Roman"/>
              </a:rPr>
              <a:t> </a:t>
            </a:r>
            <a:r>
              <a:rPr sz="500" i="1" spc="-89" dirty="0">
                <a:solidFill>
                  <a:srgbClr val="77757B"/>
                </a:solidFill>
                <a:latin typeface="Times New Roman"/>
                <a:cs typeface="Times New Roman"/>
              </a:rPr>
              <a:t>2</a:t>
            </a:r>
            <a:endParaRPr sz="500" dirty="0">
              <a:latin typeface="Times New Roman"/>
              <a:cs typeface="Times New Roman"/>
            </a:endParaRPr>
          </a:p>
          <a:p>
            <a:pPr marL="15748">
              <a:lnSpc>
                <a:spcPct val="95825"/>
              </a:lnSpc>
              <a:spcBef>
                <a:spcPts val="145"/>
              </a:spcBef>
            </a:pPr>
            <a:r>
              <a:rPr sz="500" spc="-105" dirty="0">
                <a:solidFill>
                  <a:srgbClr val="66626D"/>
                </a:solidFill>
                <a:latin typeface="Times New Roman"/>
                <a:cs typeface="Times New Roman"/>
              </a:rPr>
              <a:t>1</a:t>
            </a:r>
            <a:r>
              <a:rPr sz="500" spc="-50" dirty="0">
                <a:solidFill>
                  <a:srgbClr val="77757B"/>
                </a:solidFill>
                <a:latin typeface="Times New Roman"/>
                <a:cs typeface="Times New Roman"/>
              </a:rPr>
              <a:t>2</a:t>
            </a:r>
            <a:r>
              <a:rPr sz="500" spc="-40" dirty="0">
                <a:solidFill>
                  <a:srgbClr val="77757B"/>
                </a:solidFill>
                <a:latin typeface="Times New Roman"/>
                <a:cs typeface="Times New Roman"/>
              </a:rPr>
              <a:t>0</a:t>
            </a:r>
            <a:r>
              <a:rPr sz="500" spc="-58" dirty="0">
                <a:solidFill>
                  <a:srgbClr val="77757B"/>
                </a:solidFill>
                <a:latin typeface="Times New Roman"/>
                <a:cs typeface="Times New Roman"/>
              </a:rPr>
              <a:t>132</a:t>
            </a:r>
            <a:r>
              <a:rPr sz="500" spc="-58" dirty="0">
                <a:solidFill>
                  <a:srgbClr val="66626D"/>
                </a:solidFill>
                <a:latin typeface="Times New Roman"/>
                <a:cs typeface="Times New Roman"/>
              </a:rPr>
              <a:t>1</a:t>
            </a:r>
            <a:r>
              <a:rPr sz="500" spc="-39" dirty="0">
                <a:solidFill>
                  <a:srgbClr val="77757B"/>
                </a:solidFill>
                <a:latin typeface="Times New Roman"/>
                <a:cs typeface="Times New Roman"/>
              </a:rPr>
              <a:t>9</a:t>
            </a:r>
            <a:r>
              <a:rPr sz="500" spc="0" dirty="0">
                <a:solidFill>
                  <a:srgbClr val="77757B"/>
                </a:solidFill>
                <a:latin typeface="Times New Roman"/>
                <a:cs typeface="Times New Roman"/>
              </a:rPr>
              <a:t>  </a:t>
            </a:r>
            <a:r>
              <a:rPr sz="500" spc="14" dirty="0">
                <a:solidFill>
                  <a:srgbClr val="77757B"/>
                </a:solidFill>
                <a:latin typeface="Times New Roman"/>
                <a:cs typeface="Times New Roman"/>
              </a:rPr>
              <a:t> </a:t>
            </a:r>
            <a:r>
              <a:rPr sz="500" i="1" spc="-89" dirty="0">
                <a:solidFill>
                  <a:srgbClr val="77757B"/>
                </a:solidFill>
                <a:latin typeface="Times New Roman"/>
                <a:cs typeface="Times New Roman"/>
              </a:rPr>
              <a:t>2</a:t>
            </a:r>
            <a:endParaRPr sz="500" dirty="0">
              <a:latin typeface="Times New Roman"/>
              <a:cs typeface="Times New Roman"/>
            </a:endParaRPr>
          </a:p>
          <a:p>
            <a:pPr marL="15748">
              <a:lnSpc>
                <a:spcPct val="95825"/>
              </a:lnSpc>
              <a:spcBef>
                <a:spcPts val="145"/>
              </a:spcBef>
            </a:pPr>
            <a:r>
              <a:rPr sz="500" spc="-105" dirty="0">
                <a:solidFill>
                  <a:srgbClr val="66626D"/>
                </a:solidFill>
                <a:latin typeface="Times New Roman"/>
                <a:cs typeface="Times New Roman"/>
              </a:rPr>
              <a:t>1</a:t>
            </a:r>
            <a:r>
              <a:rPr sz="500" spc="-50" dirty="0">
                <a:solidFill>
                  <a:srgbClr val="77757B"/>
                </a:solidFill>
                <a:latin typeface="Times New Roman"/>
                <a:cs typeface="Times New Roman"/>
              </a:rPr>
              <a:t>2</a:t>
            </a:r>
            <a:r>
              <a:rPr sz="500" spc="-40" dirty="0">
                <a:solidFill>
                  <a:srgbClr val="77757B"/>
                </a:solidFill>
                <a:latin typeface="Times New Roman"/>
                <a:cs typeface="Times New Roman"/>
              </a:rPr>
              <a:t>0</a:t>
            </a:r>
            <a:r>
              <a:rPr sz="500" spc="-58" dirty="0">
                <a:solidFill>
                  <a:srgbClr val="77757B"/>
                </a:solidFill>
                <a:latin typeface="Times New Roman"/>
                <a:cs typeface="Times New Roman"/>
              </a:rPr>
              <a:t>13</a:t>
            </a:r>
            <a:r>
              <a:rPr sz="500" spc="-34" dirty="0">
                <a:solidFill>
                  <a:srgbClr val="77757B"/>
                </a:solidFill>
                <a:latin typeface="Times New Roman"/>
                <a:cs typeface="Times New Roman"/>
              </a:rPr>
              <a:t>2</a:t>
            </a:r>
            <a:r>
              <a:rPr sz="500" spc="-83" dirty="0">
                <a:solidFill>
                  <a:srgbClr val="66626D"/>
                </a:solidFill>
                <a:latin typeface="Times New Roman"/>
                <a:cs typeface="Times New Roman"/>
              </a:rPr>
              <a:t>1</a:t>
            </a:r>
            <a:r>
              <a:rPr sz="500" spc="-39" dirty="0">
                <a:solidFill>
                  <a:srgbClr val="77757B"/>
                </a:solidFill>
                <a:latin typeface="Times New Roman"/>
                <a:cs typeface="Times New Roman"/>
              </a:rPr>
              <a:t>9</a:t>
            </a:r>
            <a:r>
              <a:rPr sz="500" spc="0" dirty="0">
                <a:solidFill>
                  <a:srgbClr val="77757B"/>
                </a:solidFill>
                <a:latin typeface="Times New Roman"/>
                <a:cs typeface="Times New Roman"/>
              </a:rPr>
              <a:t>  </a:t>
            </a:r>
            <a:r>
              <a:rPr sz="500" spc="14" dirty="0">
                <a:solidFill>
                  <a:srgbClr val="77757B"/>
                </a:solidFill>
                <a:latin typeface="Times New Roman"/>
                <a:cs typeface="Times New Roman"/>
              </a:rPr>
              <a:t> </a:t>
            </a:r>
            <a:r>
              <a:rPr sz="500" i="1" spc="-89" dirty="0">
                <a:solidFill>
                  <a:srgbClr val="77757B"/>
                </a:solidFill>
                <a:latin typeface="Times New Roman"/>
                <a:cs typeface="Times New Roman"/>
              </a:rPr>
              <a:t>2</a:t>
            </a:r>
            <a:endParaRPr sz="500" dirty="0">
              <a:latin typeface="Times New Roman"/>
              <a:cs typeface="Times New Roman"/>
            </a:endParaRPr>
          </a:p>
          <a:p>
            <a:pPr marL="15748">
              <a:lnSpc>
                <a:spcPct val="95825"/>
              </a:lnSpc>
              <a:spcBef>
                <a:spcPts val="145"/>
              </a:spcBef>
            </a:pPr>
            <a:r>
              <a:rPr sz="500" spc="-105" dirty="0">
                <a:solidFill>
                  <a:srgbClr val="66626D"/>
                </a:solidFill>
                <a:latin typeface="Times New Roman"/>
                <a:cs typeface="Times New Roman"/>
              </a:rPr>
              <a:t>1</a:t>
            </a:r>
            <a:r>
              <a:rPr sz="500" spc="-34" dirty="0">
                <a:solidFill>
                  <a:srgbClr val="77757B"/>
                </a:solidFill>
                <a:latin typeface="Times New Roman"/>
                <a:cs typeface="Times New Roman"/>
              </a:rPr>
              <a:t>2</a:t>
            </a:r>
            <a:r>
              <a:rPr sz="500" spc="-83" dirty="0">
                <a:solidFill>
                  <a:srgbClr val="66626D"/>
                </a:solidFill>
                <a:latin typeface="Times New Roman"/>
                <a:cs typeface="Times New Roman"/>
              </a:rPr>
              <a:t>1</a:t>
            </a:r>
            <a:r>
              <a:rPr sz="500" spc="-34" dirty="0">
                <a:solidFill>
                  <a:srgbClr val="8E8C8E"/>
                </a:solidFill>
                <a:latin typeface="Times New Roman"/>
                <a:cs typeface="Times New Roman"/>
              </a:rPr>
              <a:t>0</a:t>
            </a:r>
            <a:r>
              <a:rPr sz="500" spc="-34" dirty="0">
                <a:solidFill>
                  <a:srgbClr val="77757B"/>
                </a:solidFill>
                <a:latin typeface="Times New Roman"/>
                <a:cs typeface="Times New Roman"/>
              </a:rPr>
              <a:t>1</a:t>
            </a:r>
            <a:r>
              <a:rPr sz="500" spc="-75" dirty="0">
                <a:solidFill>
                  <a:srgbClr val="77757B"/>
                </a:solidFill>
                <a:latin typeface="Times New Roman"/>
                <a:cs typeface="Times New Roman"/>
              </a:rPr>
              <a:t>1</a:t>
            </a:r>
            <a:r>
              <a:rPr sz="500" spc="-65" dirty="0">
                <a:solidFill>
                  <a:srgbClr val="77757B"/>
                </a:solidFill>
                <a:latin typeface="Times New Roman"/>
                <a:cs typeface="Times New Roman"/>
              </a:rPr>
              <a:t>5</a:t>
            </a:r>
            <a:r>
              <a:rPr sz="500" spc="-39" dirty="0">
                <a:solidFill>
                  <a:srgbClr val="77757B"/>
                </a:solidFill>
                <a:latin typeface="Times New Roman"/>
                <a:cs typeface="Times New Roman"/>
              </a:rPr>
              <a:t>9</a:t>
            </a:r>
            <a:r>
              <a:rPr sz="500" spc="0" dirty="0">
                <a:solidFill>
                  <a:srgbClr val="77757B"/>
                </a:solidFill>
                <a:latin typeface="Times New Roman"/>
                <a:cs typeface="Times New Roman"/>
              </a:rPr>
              <a:t>  </a:t>
            </a:r>
            <a:r>
              <a:rPr sz="500" spc="14" dirty="0">
                <a:solidFill>
                  <a:srgbClr val="77757B"/>
                </a:solidFill>
                <a:latin typeface="Times New Roman"/>
                <a:cs typeface="Times New Roman"/>
              </a:rPr>
              <a:t> </a:t>
            </a:r>
            <a:r>
              <a:rPr sz="500" spc="-47" dirty="0">
                <a:solidFill>
                  <a:srgbClr val="77757B"/>
                </a:solidFill>
                <a:latin typeface="Times New Roman"/>
                <a:cs typeface="Times New Roman"/>
              </a:rPr>
              <a:t>3</a:t>
            </a:r>
            <a:endParaRPr sz="500" dirty="0">
              <a:latin typeface="Times New Roman"/>
              <a:cs typeface="Times New Roman"/>
            </a:endParaRPr>
          </a:p>
          <a:p>
            <a:pPr marL="15748">
              <a:lnSpc>
                <a:spcPct val="95825"/>
              </a:lnSpc>
              <a:spcBef>
                <a:spcPts val="145"/>
              </a:spcBef>
            </a:pPr>
            <a:r>
              <a:rPr sz="500" spc="-105" dirty="0">
                <a:solidFill>
                  <a:srgbClr val="66626D"/>
                </a:solidFill>
                <a:latin typeface="Times New Roman"/>
                <a:cs typeface="Times New Roman"/>
              </a:rPr>
              <a:t>1</a:t>
            </a:r>
            <a:r>
              <a:rPr sz="500" spc="-34" dirty="0">
                <a:solidFill>
                  <a:srgbClr val="77757B"/>
                </a:solidFill>
                <a:latin typeface="Times New Roman"/>
                <a:cs typeface="Times New Roman"/>
              </a:rPr>
              <a:t>2</a:t>
            </a:r>
            <a:r>
              <a:rPr sz="500" spc="-83" dirty="0">
                <a:solidFill>
                  <a:srgbClr val="66626D"/>
                </a:solidFill>
                <a:latin typeface="Times New Roman"/>
                <a:cs typeface="Times New Roman"/>
              </a:rPr>
              <a:t>1</a:t>
            </a:r>
            <a:r>
              <a:rPr sz="500" spc="-9" dirty="0">
                <a:solidFill>
                  <a:srgbClr val="8E8C8E"/>
                </a:solidFill>
                <a:latin typeface="Times New Roman"/>
                <a:cs typeface="Times New Roman"/>
              </a:rPr>
              <a:t>0</a:t>
            </a:r>
            <a:r>
              <a:rPr sz="500" spc="-58" dirty="0">
                <a:solidFill>
                  <a:srgbClr val="66626D"/>
                </a:solidFill>
                <a:latin typeface="Times New Roman"/>
                <a:cs typeface="Times New Roman"/>
              </a:rPr>
              <a:t>1</a:t>
            </a:r>
            <a:r>
              <a:rPr sz="500" spc="-75" dirty="0">
                <a:solidFill>
                  <a:srgbClr val="77757B"/>
                </a:solidFill>
                <a:latin typeface="Times New Roman"/>
                <a:cs typeface="Times New Roman"/>
              </a:rPr>
              <a:t>1</a:t>
            </a:r>
            <a:r>
              <a:rPr sz="500" spc="-65" dirty="0">
                <a:solidFill>
                  <a:srgbClr val="77757B"/>
                </a:solidFill>
                <a:latin typeface="Times New Roman"/>
                <a:cs typeface="Times New Roman"/>
              </a:rPr>
              <a:t>5</a:t>
            </a:r>
            <a:r>
              <a:rPr sz="500" spc="-39" dirty="0">
                <a:solidFill>
                  <a:srgbClr val="77757B"/>
                </a:solidFill>
                <a:latin typeface="Times New Roman"/>
                <a:cs typeface="Times New Roman"/>
              </a:rPr>
              <a:t>9</a:t>
            </a:r>
            <a:r>
              <a:rPr sz="500" spc="0" dirty="0">
                <a:solidFill>
                  <a:srgbClr val="77757B"/>
                </a:solidFill>
                <a:latin typeface="Times New Roman"/>
                <a:cs typeface="Times New Roman"/>
              </a:rPr>
              <a:t>  </a:t>
            </a:r>
            <a:r>
              <a:rPr sz="500" spc="14" dirty="0">
                <a:solidFill>
                  <a:srgbClr val="77757B"/>
                </a:solidFill>
                <a:latin typeface="Times New Roman"/>
                <a:cs typeface="Times New Roman"/>
              </a:rPr>
              <a:t> </a:t>
            </a:r>
            <a:r>
              <a:rPr sz="500" spc="-47" dirty="0">
                <a:solidFill>
                  <a:srgbClr val="77757B"/>
                </a:solidFill>
                <a:latin typeface="Times New Roman"/>
                <a:cs typeface="Times New Roman"/>
              </a:rPr>
              <a:t>3</a:t>
            </a:r>
            <a:endParaRPr sz="500" dirty="0">
              <a:latin typeface="Times New Roman"/>
              <a:cs typeface="Times New Roman"/>
            </a:endParaRPr>
          </a:p>
          <a:p>
            <a:pPr marL="15748">
              <a:lnSpc>
                <a:spcPct val="95825"/>
              </a:lnSpc>
              <a:spcBef>
                <a:spcPts val="145"/>
              </a:spcBef>
            </a:pPr>
            <a:r>
              <a:rPr sz="500" spc="-105" dirty="0">
                <a:solidFill>
                  <a:srgbClr val="66626D"/>
                </a:solidFill>
                <a:latin typeface="Times New Roman"/>
                <a:cs typeface="Times New Roman"/>
              </a:rPr>
              <a:t>1</a:t>
            </a:r>
            <a:r>
              <a:rPr sz="500" spc="-34" dirty="0">
                <a:solidFill>
                  <a:srgbClr val="77757B"/>
                </a:solidFill>
                <a:latin typeface="Times New Roman"/>
                <a:cs typeface="Times New Roman"/>
              </a:rPr>
              <a:t>2</a:t>
            </a:r>
            <a:r>
              <a:rPr sz="500" spc="-83" dirty="0">
                <a:solidFill>
                  <a:srgbClr val="66626D"/>
                </a:solidFill>
                <a:latin typeface="Times New Roman"/>
                <a:cs typeface="Times New Roman"/>
              </a:rPr>
              <a:t>1</a:t>
            </a:r>
            <a:r>
              <a:rPr sz="500" spc="-9" dirty="0">
                <a:solidFill>
                  <a:srgbClr val="8E8C8E"/>
                </a:solidFill>
                <a:latin typeface="Times New Roman"/>
                <a:cs typeface="Times New Roman"/>
              </a:rPr>
              <a:t>0</a:t>
            </a:r>
            <a:r>
              <a:rPr sz="500" spc="-58" dirty="0">
                <a:solidFill>
                  <a:srgbClr val="66626D"/>
                </a:solidFill>
                <a:latin typeface="Times New Roman"/>
                <a:cs typeface="Times New Roman"/>
              </a:rPr>
              <a:t>1</a:t>
            </a:r>
            <a:r>
              <a:rPr sz="500" spc="-75" dirty="0">
                <a:solidFill>
                  <a:srgbClr val="77757B"/>
                </a:solidFill>
                <a:latin typeface="Times New Roman"/>
                <a:cs typeface="Times New Roman"/>
              </a:rPr>
              <a:t>1</a:t>
            </a:r>
            <a:r>
              <a:rPr sz="500" spc="-65" dirty="0">
                <a:solidFill>
                  <a:srgbClr val="77757B"/>
                </a:solidFill>
                <a:latin typeface="Times New Roman"/>
                <a:cs typeface="Times New Roman"/>
              </a:rPr>
              <a:t>5</a:t>
            </a:r>
            <a:r>
              <a:rPr sz="500" spc="-39" dirty="0">
                <a:solidFill>
                  <a:srgbClr val="77757B"/>
                </a:solidFill>
                <a:latin typeface="Times New Roman"/>
                <a:cs typeface="Times New Roman"/>
              </a:rPr>
              <a:t>9</a:t>
            </a:r>
            <a:r>
              <a:rPr sz="500" spc="0" dirty="0">
                <a:solidFill>
                  <a:srgbClr val="77757B"/>
                </a:solidFill>
                <a:latin typeface="Times New Roman"/>
                <a:cs typeface="Times New Roman"/>
              </a:rPr>
              <a:t>  </a:t>
            </a:r>
            <a:r>
              <a:rPr sz="500" spc="14" dirty="0">
                <a:solidFill>
                  <a:srgbClr val="77757B"/>
                </a:solidFill>
                <a:latin typeface="Times New Roman"/>
                <a:cs typeface="Times New Roman"/>
              </a:rPr>
              <a:t> </a:t>
            </a:r>
            <a:r>
              <a:rPr sz="500" spc="-47" dirty="0">
                <a:solidFill>
                  <a:srgbClr val="77757B"/>
                </a:solidFill>
                <a:latin typeface="Times New Roman"/>
                <a:cs typeface="Times New Roman"/>
              </a:rPr>
              <a:t>3</a:t>
            </a:r>
            <a:endParaRPr sz="500" dirty="0">
              <a:latin typeface="Times New Roman"/>
              <a:cs typeface="Times New Roman"/>
            </a:endParaRPr>
          </a:p>
          <a:p>
            <a:pPr marL="15748">
              <a:lnSpc>
                <a:spcPct val="95825"/>
              </a:lnSpc>
              <a:spcBef>
                <a:spcPts val="145"/>
              </a:spcBef>
            </a:pPr>
            <a:r>
              <a:rPr sz="500" spc="-105" dirty="0">
                <a:solidFill>
                  <a:srgbClr val="66626D"/>
                </a:solidFill>
                <a:latin typeface="Times New Roman"/>
                <a:cs typeface="Times New Roman"/>
              </a:rPr>
              <a:t>1</a:t>
            </a:r>
            <a:r>
              <a:rPr sz="500" spc="-34" dirty="0">
                <a:solidFill>
                  <a:srgbClr val="77757B"/>
                </a:solidFill>
                <a:latin typeface="Times New Roman"/>
                <a:cs typeface="Times New Roman"/>
              </a:rPr>
              <a:t>2</a:t>
            </a:r>
            <a:r>
              <a:rPr sz="500" spc="-83" dirty="0">
                <a:solidFill>
                  <a:srgbClr val="66626D"/>
                </a:solidFill>
                <a:latin typeface="Times New Roman"/>
                <a:cs typeface="Times New Roman"/>
              </a:rPr>
              <a:t>1</a:t>
            </a:r>
            <a:r>
              <a:rPr sz="500" spc="-9" dirty="0">
                <a:solidFill>
                  <a:srgbClr val="8E8C8E"/>
                </a:solidFill>
                <a:latin typeface="Times New Roman"/>
                <a:cs typeface="Times New Roman"/>
              </a:rPr>
              <a:t>0</a:t>
            </a:r>
            <a:r>
              <a:rPr sz="500" spc="-58" dirty="0">
                <a:solidFill>
                  <a:srgbClr val="66626D"/>
                </a:solidFill>
                <a:latin typeface="Times New Roman"/>
                <a:cs typeface="Times New Roman"/>
              </a:rPr>
              <a:t>1</a:t>
            </a:r>
            <a:r>
              <a:rPr sz="500" spc="-83" dirty="0">
                <a:solidFill>
                  <a:srgbClr val="66626D"/>
                </a:solidFill>
                <a:latin typeface="Times New Roman"/>
                <a:cs typeface="Times New Roman"/>
              </a:rPr>
              <a:t>1</a:t>
            </a:r>
            <a:r>
              <a:rPr sz="500" spc="-58" dirty="0">
                <a:solidFill>
                  <a:srgbClr val="77757B"/>
                </a:solidFill>
                <a:latin typeface="Times New Roman"/>
                <a:cs typeface="Times New Roman"/>
              </a:rPr>
              <a:t>5</a:t>
            </a:r>
            <a:r>
              <a:rPr sz="500" spc="-39" dirty="0">
                <a:solidFill>
                  <a:srgbClr val="77757B"/>
                </a:solidFill>
                <a:latin typeface="Times New Roman"/>
                <a:cs typeface="Times New Roman"/>
              </a:rPr>
              <a:t>9</a:t>
            </a:r>
            <a:r>
              <a:rPr sz="500" spc="0" dirty="0">
                <a:solidFill>
                  <a:srgbClr val="77757B"/>
                </a:solidFill>
                <a:latin typeface="Times New Roman"/>
                <a:cs typeface="Times New Roman"/>
              </a:rPr>
              <a:t>  </a:t>
            </a:r>
            <a:r>
              <a:rPr sz="500" spc="14" dirty="0">
                <a:solidFill>
                  <a:srgbClr val="77757B"/>
                </a:solidFill>
                <a:latin typeface="Times New Roman"/>
                <a:cs typeface="Times New Roman"/>
              </a:rPr>
              <a:t> </a:t>
            </a:r>
            <a:r>
              <a:rPr sz="500" spc="-47" dirty="0">
                <a:solidFill>
                  <a:srgbClr val="77757B"/>
                </a:solidFill>
                <a:latin typeface="Times New Roman"/>
                <a:cs typeface="Times New Roman"/>
              </a:rPr>
              <a:t>3</a:t>
            </a:r>
            <a:endParaRPr sz="500" dirty="0">
              <a:latin typeface="Times New Roman"/>
              <a:cs typeface="Times New Roman"/>
            </a:endParaRPr>
          </a:p>
          <a:p>
            <a:pPr marL="15748">
              <a:lnSpc>
                <a:spcPct val="95825"/>
              </a:lnSpc>
              <a:spcBef>
                <a:spcPts val="145"/>
              </a:spcBef>
            </a:pPr>
            <a:r>
              <a:rPr sz="500" spc="-105" dirty="0">
                <a:solidFill>
                  <a:srgbClr val="66626D"/>
                </a:solidFill>
                <a:latin typeface="Times New Roman"/>
                <a:cs typeface="Times New Roman"/>
              </a:rPr>
              <a:t>1</a:t>
            </a:r>
            <a:r>
              <a:rPr sz="500" spc="-34" dirty="0">
                <a:solidFill>
                  <a:srgbClr val="77757B"/>
                </a:solidFill>
                <a:latin typeface="Times New Roman"/>
                <a:cs typeface="Times New Roman"/>
              </a:rPr>
              <a:t>2</a:t>
            </a:r>
            <a:r>
              <a:rPr sz="500" spc="-83" dirty="0">
                <a:solidFill>
                  <a:srgbClr val="66626D"/>
                </a:solidFill>
                <a:latin typeface="Times New Roman"/>
                <a:cs typeface="Times New Roman"/>
              </a:rPr>
              <a:t>1</a:t>
            </a:r>
            <a:r>
              <a:rPr sz="500" spc="-9" dirty="0">
                <a:solidFill>
                  <a:srgbClr val="8E8C8E"/>
                </a:solidFill>
                <a:latin typeface="Times New Roman"/>
                <a:cs typeface="Times New Roman"/>
              </a:rPr>
              <a:t>0</a:t>
            </a:r>
            <a:r>
              <a:rPr sz="500" spc="-58" dirty="0">
                <a:solidFill>
                  <a:srgbClr val="66626D"/>
                </a:solidFill>
                <a:latin typeface="Times New Roman"/>
                <a:cs typeface="Times New Roman"/>
              </a:rPr>
              <a:t>1</a:t>
            </a:r>
            <a:r>
              <a:rPr sz="500" spc="-83" dirty="0">
                <a:solidFill>
                  <a:srgbClr val="77757B"/>
                </a:solidFill>
                <a:latin typeface="Times New Roman"/>
                <a:cs typeface="Times New Roman"/>
              </a:rPr>
              <a:t>1</a:t>
            </a:r>
            <a:r>
              <a:rPr sz="500" spc="-58" dirty="0">
                <a:solidFill>
                  <a:srgbClr val="77757B"/>
                </a:solidFill>
                <a:latin typeface="Times New Roman"/>
                <a:cs typeface="Times New Roman"/>
              </a:rPr>
              <a:t>5</a:t>
            </a:r>
            <a:r>
              <a:rPr sz="500" spc="-39" dirty="0">
                <a:solidFill>
                  <a:srgbClr val="77757B"/>
                </a:solidFill>
                <a:latin typeface="Times New Roman"/>
                <a:cs typeface="Times New Roman"/>
              </a:rPr>
              <a:t>9</a:t>
            </a:r>
            <a:r>
              <a:rPr sz="500" spc="0" dirty="0">
                <a:solidFill>
                  <a:srgbClr val="77757B"/>
                </a:solidFill>
                <a:latin typeface="Times New Roman"/>
                <a:cs typeface="Times New Roman"/>
              </a:rPr>
              <a:t>  </a:t>
            </a:r>
            <a:r>
              <a:rPr sz="500" spc="39" dirty="0">
                <a:solidFill>
                  <a:srgbClr val="77757B"/>
                </a:solidFill>
                <a:latin typeface="Times New Roman"/>
                <a:cs typeface="Times New Roman"/>
              </a:rPr>
              <a:t> </a:t>
            </a:r>
            <a:r>
              <a:rPr sz="500" spc="-110" dirty="0">
                <a:solidFill>
                  <a:srgbClr val="77757B"/>
                </a:solidFill>
                <a:latin typeface="Times New Roman"/>
                <a:cs typeface="Times New Roman"/>
              </a:rPr>
              <a:t>1</a:t>
            </a:r>
            <a:endParaRPr sz="500" dirty="0">
              <a:latin typeface="Times New Roman"/>
              <a:cs typeface="Times New Roman"/>
            </a:endParaRPr>
          </a:p>
          <a:p>
            <a:pPr marL="15748">
              <a:lnSpc>
                <a:spcPct val="95825"/>
              </a:lnSpc>
              <a:spcBef>
                <a:spcPts val="145"/>
              </a:spcBef>
            </a:pPr>
            <a:r>
              <a:rPr sz="500" spc="-105" dirty="0">
                <a:solidFill>
                  <a:srgbClr val="66626D"/>
                </a:solidFill>
                <a:latin typeface="Times New Roman"/>
                <a:cs typeface="Times New Roman"/>
              </a:rPr>
              <a:t>1</a:t>
            </a:r>
            <a:r>
              <a:rPr sz="500" spc="-34" dirty="0">
                <a:solidFill>
                  <a:srgbClr val="77757B"/>
                </a:solidFill>
                <a:latin typeface="Times New Roman"/>
                <a:cs typeface="Times New Roman"/>
              </a:rPr>
              <a:t>2</a:t>
            </a:r>
            <a:r>
              <a:rPr sz="500" spc="-83" dirty="0">
                <a:solidFill>
                  <a:srgbClr val="66626D"/>
                </a:solidFill>
                <a:latin typeface="Times New Roman"/>
                <a:cs typeface="Times New Roman"/>
              </a:rPr>
              <a:t>1</a:t>
            </a:r>
            <a:r>
              <a:rPr sz="500" spc="-9" dirty="0">
                <a:solidFill>
                  <a:srgbClr val="8E8C8E"/>
                </a:solidFill>
                <a:latin typeface="Times New Roman"/>
                <a:cs typeface="Times New Roman"/>
              </a:rPr>
              <a:t>0</a:t>
            </a:r>
            <a:r>
              <a:rPr sz="500" spc="-58" dirty="0">
                <a:solidFill>
                  <a:srgbClr val="66626D"/>
                </a:solidFill>
                <a:latin typeface="Times New Roman"/>
                <a:cs typeface="Times New Roman"/>
              </a:rPr>
              <a:t>1</a:t>
            </a:r>
            <a:r>
              <a:rPr sz="500" spc="-83" dirty="0">
                <a:solidFill>
                  <a:srgbClr val="77757B"/>
                </a:solidFill>
                <a:latin typeface="Times New Roman"/>
                <a:cs typeface="Times New Roman"/>
              </a:rPr>
              <a:t>1</a:t>
            </a:r>
            <a:r>
              <a:rPr sz="500" spc="-58" dirty="0">
                <a:solidFill>
                  <a:srgbClr val="77757B"/>
                </a:solidFill>
                <a:latin typeface="Times New Roman"/>
                <a:cs typeface="Times New Roman"/>
              </a:rPr>
              <a:t>5</a:t>
            </a:r>
            <a:r>
              <a:rPr sz="500" spc="-39" dirty="0">
                <a:solidFill>
                  <a:srgbClr val="77757B"/>
                </a:solidFill>
                <a:latin typeface="Times New Roman"/>
                <a:cs typeface="Times New Roman"/>
              </a:rPr>
              <a:t>9</a:t>
            </a:r>
            <a:r>
              <a:rPr sz="500" spc="0" dirty="0">
                <a:solidFill>
                  <a:srgbClr val="77757B"/>
                </a:solidFill>
                <a:latin typeface="Times New Roman"/>
                <a:cs typeface="Times New Roman"/>
              </a:rPr>
              <a:t>  </a:t>
            </a:r>
            <a:r>
              <a:rPr sz="500" spc="39" dirty="0">
                <a:solidFill>
                  <a:srgbClr val="77757B"/>
                </a:solidFill>
                <a:latin typeface="Times New Roman"/>
                <a:cs typeface="Times New Roman"/>
              </a:rPr>
              <a:t> </a:t>
            </a:r>
            <a:r>
              <a:rPr sz="500" spc="-110" dirty="0">
                <a:solidFill>
                  <a:srgbClr val="77757B"/>
                </a:solidFill>
                <a:latin typeface="Times New Roman"/>
                <a:cs typeface="Times New Roman"/>
              </a:rPr>
              <a:t>1</a:t>
            </a:r>
            <a:endParaRPr sz="500" dirty="0">
              <a:latin typeface="Times New Roman"/>
              <a:cs typeface="Times New Roman"/>
            </a:endParaRPr>
          </a:p>
          <a:p>
            <a:pPr marL="15748">
              <a:lnSpc>
                <a:spcPct val="95825"/>
              </a:lnSpc>
              <a:spcBef>
                <a:spcPts val="145"/>
              </a:spcBef>
            </a:pPr>
            <a:r>
              <a:rPr sz="500" spc="-59" dirty="0">
                <a:solidFill>
                  <a:srgbClr val="66626D"/>
                </a:solidFill>
                <a:latin typeface="Times New Roman"/>
                <a:cs typeface="Times New Roman"/>
              </a:rPr>
              <a:t>1</a:t>
            </a:r>
            <a:r>
              <a:rPr sz="500" spc="-59" dirty="0">
                <a:solidFill>
                  <a:srgbClr val="77757B"/>
                </a:solidFill>
                <a:latin typeface="Times New Roman"/>
                <a:cs typeface="Times New Roman"/>
              </a:rPr>
              <a:t>2</a:t>
            </a:r>
            <a:r>
              <a:rPr sz="500" spc="-59" dirty="0">
                <a:solidFill>
                  <a:srgbClr val="66626D"/>
                </a:solidFill>
                <a:latin typeface="Times New Roman"/>
                <a:cs typeface="Times New Roman"/>
              </a:rPr>
              <a:t>1</a:t>
            </a:r>
            <a:r>
              <a:rPr sz="500" spc="-59" dirty="0">
                <a:solidFill>
                  <a:srgbClr val="77757B"/>
                </a:solidFill>
                <a:latin typeface="Times New Roman"/>
                <a:cs typeface="Times New Roman"/>
              </a:rPr>
              <a:t>0</a:t>
            </a:r>
            <a:r>
              <a:rPr sz="500" spc="-59" dirty="0">
                <a:solidFill>
                  <a:srgbClr val="66626D"/>
                </a:solidFill>
                <a:latin typeface="Times New Roman"/>
                <a:cs typeface="Times New Roman"/>
              </a:rPr>
              <a:t>1</a:t>
            </a:r>
            <a:r>
              <a:rPr sz="500" spc="-59" dirty="0">
                <a:solidFill>
                  <a:srgbClr val="77757B"/>
                </a:solidFill>
                <a:latin typeface="Times New Roman"/>
                <a:cs typeface="Times New Roman"/>
              </a:rPr>
              <a:t>159</a:t>
            </a:r>
            <a:endParaRPr sz="500" dirty="0">
              <a:latin typeface="Times New Roman"/>
              <a:cs typeface="Times New Roman"/>
            </a:endParaRPr>
          </a:p>
          <a:p>
            <a:pPr marL="12700">
              <a:lnSpc>
                <a:spcPct val="95825"/>
              </a:lnSpc>
              <a:spcBef>
                <a:spcPts val="170"/>
              </a:spcBef>
            </a:pPr>
            <a:r>
              <a:rPr sz="500" spc="-56" dirty="0">
                <a:solidFill>
                  <a:srgbClr val="77757B"/>
                </a:solidFill>
                <a:latin typeface="Times New Roman"/>
                <a:cs typeface="Times New Roman"/>
              </a:rPr>
              <a:t>12</a:t>
            </a:r>
            <a:r>
              <a:rPr sz="500" spc="-56" dirty="0">
                <a:solidFill>
                  <a:srgbClr val="66626D"/>
                </a:solidFill>
                <a:latin typeface="Times New Roman"/>
                <a:cs typeface="Times New Roman"/>
              </a:rPr>
              <a:t>1</a:t>
            </a:r>
            <a:r>
              <a:rPr sz="500" spc="-56" dirty="0">
                <a:solidFill>
                  <a:srgbClr val="8E8C8E"/>
                </a:solidFill>
                <a:latin typeface="Times New Roman"/>
                <a:cs typeface="Times New Roman"/>
              </a:rPr>
              <a:t>0</a:t>
            </a:r>
            <a:r>
              <a:rPr sz="500" spc="-56" dirty="0">
                <a:solidFill>
                  <a:srgbClr val="77757B"/>
                </a:solidFill>
                <a:latin typeface="Times New Roman"/>
                <a:cs typeface="Times New Roman"/>
              </a:rPr>
              <a:t>1159</a:t>
            </a:r>
            <a:endParaRPr sz="500" dirty="0">
              <a:latin typeface="Times New Roman"/>
              <a:cs typeface="Times New Roman"/>
            </a:endParaRPr>
          </a:p>
          <a:p>
            <a:pPr marL="12700">
              <a:lnSpc>
                <a:spcPct val="95825"/>
              </a:lnSpc>
              <a:spcBef>
                <a:spcPts val="120"/>
              </a:spcBef>
            </a:pPr>
            <a:r>
              <a:rPr sz="500" spc="-56" dirty="0">
                <a:solidFill>
                  <a:srgbClr val="77757B"/>
                </a:solidFill>
                <a:latin typeface="Times New Roman"/>
                <a:cs typeface="Times New Roman"/>
              </a:rPr>
              <a:t>12093147</a:t>
            </a:r>
            <a:endParaRPr sz="500" dirty="0">
              <a:latin typeface="Times New Roman"/>
              <a:cs typeface="Times New Roman"/>
            </a:endParaRPr>
          </a:p>
          <a:p>
            <a:pPr marL="12700">
              <a:lnSpc>
                <a:spcPct val="95825"/>
              </a:lnSpc>
              <a:spcBef>
                <a:spcPts val="145"/>
              </a:spcBef>
            </a:pPr>
            <a:r>
              <a:rPr sz="500" spc="-56" dirty="0">
                <a:solidFill>
                  <a:srgbClr val="66626D"/>
                </a:solidFill>
                <a:latin typeface="Times New Roman"/>
                <a:cs typeface="Times New Roman"/>
              </a:rPr>
              <a:t>1</a:t>
            </a:r>
            <a:r>
              <a:rPr sz="500" spc="-56" dirty="0">
                <a:solidFill>
                  <a:srgbClr val="77757B"/>
                </a:solidFill>
                <a:latin typeface="Times New Roman"/>
                <a:cs typeface="Times New Roman"/>
              </a:rPr>
              <a:t>2093147</a:t>
            </a:r>
            <a:endParaRPr sz="500" dirty="0">
              <a:latin typeface="Times New Roman"/>
              <a:cs typeface="Times New Roman"/>
            </a:endParaRPr>
          </a:p>
          <a:p>
            <a:pPr marL="12700">
              <a:lnSpc>
                <a:spcPct val="95825"/>
              </a:lnSpc>
              <a:spcBef>
                <a:spcPts val="145"/>
              </a:spcBef>
            </a:pPr>
            <a:r>
              <a:rPr sz="500" spc="-56" dirty="0">
                <a:solidFill>
                  <a:srgbClr val="77757B"/>
                </a:solidFill>
                <a:latin typeface="Times New Roman"/>
                <a:cs typeface="Times New Roman"/>
              </a:rPr>
              <a:t>12093147</a:t>
            </a:r>
            <a:endParaRPr sz="500" dirty="0">
              <a:latin typeface="Times New Roman"/>
              <a:cs typeface="Times New Roman"/>
            </a:endParaRPr>
          </a:p>
          <a:p>
            <a:pPr marL="12700">
              <a:lnSpc>
                <a:spcPct val="95825"/>
              </a:lnSpc>
              <a:spcBef>
                <a:spcPts val="145"/>
              </a:spcBef>
            </a:pPr>
            <a:r>
              <a:rPr sz="500" spc="-59" dirty="0">
                <a:solidFill>
                  <a:srgbClr val="66626D"/>
                </a:solidFill>
                <a:latin typeface="Times New Roman"/>
                <a:cs typeface="Times New Roman"/>
              </a:rPr>
              <a:t>1</a:t>
            </a:r>
            <a:r>
              <a:rPr sz="500" spc="-62" dirty="0">
                <a:solidFill>
                  <a:srgbClr val="77757B"/>
                </a:solidFill>
                <a:latin typeface="Times New Roman"/>
                <a:cs typeface="Times New Roman"/>
              </a:rPr>
              <a:t>20</a:t>
            </a:r>
            <a:r>
              <a:rPr sz="500" spc="-51" dirty="0">
                <a:solidFill>
                  <a:srgbClr val="77757B"/>
                </a:solidFill>
                <a:latin typeface="Times New Roman"/>
                <a:cs typeface="Times New Roman"/>
              </a:rPr>
              <a:t>9</a:t>
            </a:r>
            <a:r>
              <a:rPr sz="500" spc="-59" dirty="0">
                <a:solidFill>
                  <a:srgbClr val="77757B"/>
                </a:solidFill>
                <a:latin typeface="Times New Roman"/>
                <a:cs typeface="Times New Roman"/>
              </a:rPr>
              <a:t>3</a:t>
            </a:r>
            <a:r>
              <a:rPr sz="500" spc="-59" dirty="0">
                <a:solidFill>
                  <a:srgbClr val="66626D"/>
                </a:solidFill>
                <a:latin typeface="Times New Roman"/>
                <a:cs typeface="Times New Roman"/>
              </a:rPr>
              <a:t>1</a:t>
            </a:r>
            <a:r>
              <a:rPr sz="500" spc="-59" dirty="0">
                <a:solidFill>
                  <a:srgbClr val="77757B"/>
                </a:solidFill>
                <a:latin typeface="Times New Roman"/>
                <a:cs typeface="Times New Roman"/>
              </a:rPr>
              <a:t>4</a:t>
            </a:r>
            <a:r>
              <a:rPr sz="500" spc="-62" dirty="0">
                <a:solidFill>
                  <a:srgbClr val="77757B"/>
                </a:solidFill>
                <a:latin typeface="Times New Roman"/>
                <a:cs typeface="Times New Roman"/>
              </a:rPr>
              <a:t>7</a:t>
            </a:r>
            <a:r>
              <a:rPr sz="500" spc="-31" dirty="0">
                <a:solidFill>
                  <a:srgbClr val="77757B"/>
                </a:solidFill>
                <a:latin typeface="Times New Roman"/>
                <a:cs typeface="Times New Roman"/>
              </a:rPr>
              <a:t>   </a:t>
            </a:r>
            <a:r>
              <a:rPr sz="500" spc="9" dirty="0">
                <a:solidFill>
                  <a:srgbClr val="77757B"/>
                </a:solidFill>
                <a:latin typeface="Times New Roman"/>
                <a:cs typeface="Times New Roman"/>
              </a:rPr>
              <a:t> </a:t>
            </a:r>
            <a:r>
              <a:rPr sz="500" spc="-62" dirty="0">
                <a:solidFill>
                  <a:srgbClr val="77757B"/>
                </a:solidFill>
                <a:latin typeface="Times New Roman"/>
                <a:cs typeface="Times New Roman"/>
              </a:rPr>
              <a:t>3</a:t>
            </a:r>
            <a:endParaRPr sz="500" dirty="0">
              <a:latin typeface="Times New Roman"/>
              <a:cs typeface="Times New Roman"/>
            </a:endParaRPr>
          </a:p>
          <a:p>
            <a:pPr marL="12700">
              <a:lnSpc>
                <a:spcPct val="95825"/>
              </a:lnSpc>
              <a:spcBef>
                <a:spcPts val="170"/>
              </a:spcBef>
            </a:pPr>
            <a:r>
              <a:rPr sz="500" spc="-16" dirty="0">
                <a:solidFill>
                  <a:srgbClr val="77757B"/>
                </a:solidFill>
                <a:latin typeface="Times New Roman"/>
                <a:cs typeface="Times New Roman"/>
              </a:rPr>
              <a:t>121252111</a:t>
            </a:r>
            <a:endParaRPr sz="500" dirty="0">
              <a:latin typeface="Times New Roman"/>
              <a:cs typeface="Times New Roman"/>
            </a:endParaRPr>
          </a:p>
          <a:p>
            <a:pPr marL="12700">
              <a:lnSpc>
                <a:spcPct val="95825"/>
              </a:lnSpc>
              <a:spcBef>
                <a:spcPts val="145"/>
              </a:spcBef>
            </a:pPr>
            <a:r>
              <a:rPr sz="500" spc="-16" dirty="0">
                <a:solidFill>
                  <a:srgbClr val="77757B"/>
                </a:solidFill>
                <a:latin typeface="Times New Roman"/>
                <a:cs typeface="Times New Roman"/>
              </a:rPr>
              <a:t>12</a:t>
            </a:r>
            <a:r>
              <a:rPr sz="500" spc="-16" dirty="0">
                <a:solidFill>
                  <a:srgbClr val="66626D"/>
                </a:solidFill>
                <a:latin typeface="Times New Roman"/>
                <a:cs typeface="Times New Roman"/>
              </a:rPr>
              <a:t>1</a:t>
            </a:r>
            <a:r>
              <a:rPr sz="500" spc="-16" dirty="0">
                <a:solidFill>
                  <a:srgbClr val="77757B"/>
                </a:solidFill>
                <a:latin typeface="Times New Roman"/>
                <a:cs typeface="Times New Roman"/>
              </a:rPr>
              <a:t>25211</a:t>
            </a:r>
            <a:r>
              <a:rPr sz="500" spc="-16" dirty="0">
                <a:solidFill>
                  <a:srgbClr val="66626D"/>
                </a:solidFill>
                <a:latin typeface="Times New Roman"/>
                <a:cs typeface="Times New Roman"/>
              </a:rPr>
              <a:t>1</a:t>
            </a:r>
            <a:endParaRPr sz="500" dirty="0">
              <a:latin typeface="Times New Roman"/>
              <a:cs typeface="Times New Roman"/>
            </a:endParaRPr>
          </a:p>
          <a:p>
            <a:pPr marL="12700">
              <a:lnSpc>
                <a:spcPct val="95825"/>
              </a:lnSpc>
              <a:spcBef>
                <a:spcPts val="145"/>
              </a:spcBef>
            </a:pPr>
            <a:r>
              <a:rPr sz="500" spc="-59" dirty="0">
                <a:solidFill>
                  <a:srgbClr val="77757B"/>
                </a:solidFill>
                <a:latin typeface="Times New Roman"/>
                <a:cs typeface="Times New Roman"/>
              </a:rPr>
              <a:t>1</a:t>
            </a:r>
            <a:r>
              <a:rPr sz="500" spc="-62" dirty="0">
                <a:solidFill>
                  <a:srgbClr val="77757B"/>
                </a:solidFill>
                <a:latin typeface="Times New Roman"/>
                <a:cs typeface="Times New Roman"/>
              </a:rPr>
              <a:t>21</a:t>
            </a:r>
            <a:r>
              <a:rPr sz="500" spc="-51" dirty="0">
                <a:solidFill>
                  <a:srgbClr val="77757B"/>
                </a:solidFill>
                <a:latin typeface="Times New Roman"/>
                <a:cs typeface="Times New Roman"/>
              </a:rPr>
              <a:t>2</a:t>
            </a:r>
            <a:r>
              <a:rPr sz="500" spc="-59" dirty="0">
                <a:solidFill>
                  <a:srgbClr val="77757B"/>
                </a:solidFill>
                <a:latin typeface="Times New Roman"/>
                <a:cs typeface="Times New Roman"/>
              </a:rPr>
              <a:t>5</a:t>
            </a:r>
            <a:r>
              <a:rPr sz="500" spc="-62" dirty="0">
                <a:solidFill>
                  <a:srgbClr val="77757B"/>
                </a:solidFill>
                <a:latin typeface="Times New Roman"/>
                <a:cs typeface="Times New Roman"/>
              </a:rPr>
              <a:t>211</a:t>
            </a:r>
            <a:r>
              <a:rPr sz="500" spc="-31" dirty="0">
                <a:solidFill>
                  <a:srgbClr val="77757B"/>
                </a:solidFill>
                <a:latin typeface="Times New Roman"/>
                <a:cs typeface="Times New Roman"/>
              </a:rPr>
              <a:t>   </a:t>
            </a:r>
            <a:r>
              <a:rPr sz="500" spc="41" dirty="0">
                <a:solidFill>
                  <a:srgbClr val="77757B"/>
                </a:solidFill>
                <a:latin typeface="Times New Roman"/>
                <a:cs typeface="Times New Roman"/>
              </a:rPr>
              <a:t> </a:t>
            </a:r>
            <a:r>
              <a:rPr sz="500" spc="-110" dirty="0">
                <a:solidFill>
                  <a:srgbClr val="66626D"/>
                </a:solidFill>
                <a:latin typeface="Times New Roman"/>
                <a:cs typeface="Times New Roman"/>
              </a:rPr>
              <a:t>1</a:t>
            </a:r>
            <a:endParaRPr sz="500" dirty="0">
              <a:latin typeface="Times New Roman"/>
              <a:cs typeface="Times New Roman"/>
            </a:endParaRPr>
          </a:p>
          <a:p>
            <a:pPr marL="12700">
              <a:lnSpc>
                <a:spcPct val="95825"/>
              </a:lnSpc>
              <a:spcBef>
                <a:spcPts val="145"/>
              </a:spcBef>
            </a:pPr>
            <a:r>
              <a:rPr sz="500" spc="-59" dirty="0">
                <a:solidFill>
                  <a:srgbClr val="77757B"/>
                </a:solidFill>
                <a:latin typeface="Times New Roman"/>
                <a:cs typeface="Times New Roman"/>
              </a:rPr>
              <a:t>1</a:t>
            </a:r>
            <a:r>
              <a:rPr sz="500" spc="-62" dirty="0">
                <a:solidFill>
                  <a:srgbClr val="77757B"/>
                </a:solidFill>
                <a:latin typeface="Times New Roman"/>
                <a:cs typeface="Times New Roman"/>
              </a:rPr>
              <a:t>21</a:t>
            </a:r>
            <a:r>
              <a:rPr sz="500" spc="-51" dirty="0">
                <a:solidFill>
                  <a:srgbClr val="77757B"/>
                </a:solidFill>
                <a:latin typeface="Times New Roman"/>
                <a:cs typeface="Times New Roman"/>
              </a:rPr>
              <a:t>2</a:t>
            </a:r>
            <a:r>
              <a:rPr sz="500" spc="-59" dirty="0">
                <a:solidFill>
                  <a:srgbClr val="77757B"/>
                </a:solidFill>
                <a:latin typeface="Times New Roman"/>
                <a:cs typeface="Times New Roman"/>
              </a:rPr>
              <a:t>5</a:t>
            </a:r>
            <a:r>
              <a:rPr sz="500" spc="-62" dirty="0">
                <a:solidFill>
                  <a:srgbClr val="77757B"/>
                </a:solidFill>
                <a:latin typeface="Times New Roman"/>
                <a:cs typeface="Times New Roman"/>
              </a:rPr>
              <a:t>211</a:t>
            </a:r>
            <a:r>
              <a:rPr sz="500" spc="-31" dirty="0">
                <a:solidFill>
                  <a:srgbClr val="77757B"/>
                </a:solidFill>
                <a:latin typeface="Times New Roman"/>
                <a:cs typeface="Times New Roman"/>
              </a:rPr>
              <a:t>   </a:t>
            </a:r>
            <a:r>
              <a:rPr sz="500" spc="41" dirty="0">
                <a:solidFill>
                  <a:srgbClr val="77757B"/>
                </a:solidFill>
                <a:latin typeface="Times New Roman"/>
                <a:cs typeface="Times New Roman"/>
              </a:rPr>
              <a:t> </a:t>
            </a:r>
            <a:r>
              <a:rPr sz="500" spc="-110" dirty="0">
                <a:solidFill>
                  <a:srgbClr val="66626D"/>
                </a:solidFill>
                <a:latin typeface="Times New Roman"/>
                <a:cs typeface="Times New Roman"/>
              </a:rPr>
              <a:t>1</a:t>
            </a:r>
            <a:endParaRPr sz="500" dirty="0">
              <a:latin typeface="Times New Roman"/>
              <a:cs typeface="Times New Roman"/>
            </a:endParaRPr>
          </a:p>
          <a:p>
            <a:pPr marL="12700">
              <a:lnSpc>
                <a:spcPct val="95825"/>
              </a:lnSpc>
              <a:spcBef>
                <a:spcPts val="145"/>
              </a:spcBef>
            </a:pPr>
            <a:r>
              <a:rPr sz="500" spc="-59" dirty="0">
                <a:solidFill>
                  <a:srgbClr val="77757B"/>
                </a:solidFill>
                <a:latin typeface="Times New Roman"/>
                <a:cs typeface="Times New Roman"/>
              </a:rPr>
              <a:t>1</a:t>
            </a:r>
            <a:r>
              <a:rPr sz="500" spc="-62" dirty="0">
                <a:solidFill>
                  <a:srgbClr val="77757B"/>
                </a:solidFill>
                <a:latin typeface="Times New Roman"/>
                <a:cs typeface="Times New Roman"/>
              </a:rPr>
              <a:t>21</a:t>
            </a:r>
            <a:r>
              <a:rPr sz="500" spc="-51" dirty="0">
                <a:solidFill>
                  <a:srgbClr val="77757B"/>
                </a:solidFill>
                <a:latin typeface="Times New Roman"/>
                <a:cs typeface="Times New Roman"/>
              </a:rPr>
              <a:t>2</a:t>
            </a:r>
            <a:r>
              <a:rPr sz="500" spc="-59" dirty="0">
                <a:solidFill>
                  <a:srgbClr val="77757B"/>
                </a:solidFill>
                <a:latin typeface="Times New Roman"/>
                <a:cs typeface="Times New Roman"/>
              </a:rPr>
              <a:t>5</a:t>
            </a:r>
            <a:r>
              <a:rPr sz="500" spc="-62" dirty="0">
                <a:solidFill>
                  <a:srgbClr val="77757B"/>
                </a:solidFill>
                <a:latin typeface="Times New Roman"/>
                <a:cs typeface="Times New Roman"/>
              </a:rPr>
              <a:t>211</a:t>
            </a:r>
            <a:r>
              <a:rPr sz="500" spc="-31" dirty="0">
                <a:solidFill>
                  <a:srgbClr val="77757B"/>
                </a:solidFill>
                <a:latin typeface="Times New Roman"/>
                <a:cs typeface="Times New Roman"/>
              </a:rPr>
              <a:t>   </a:t>
            </a:r>
            <a:r>
              <a:rPr sz="500" spc="16" dirty="0">
                <a:solidFill>
                  <a:srgbClr val="77757B"/>
                </a:solidFill>
                <a:latin typeface="Times New Roman"/>
                <a:cs typeface="Times New Roman"/>
              </a:rPr>
              <a:t> </a:t>
            </a:r>
            <a:r>
              <a:rPr sz="500" spc="47" dirty="0">
                <a:solidFill>
                  <a:srgbClr val="77757B"/>
                </a:solidFill>
                <a:latin typeface="Times New Roman"/>
                <a:cs typeface="Times New Roman"/>
              </a:rPr>
              <a:t>l</a:t>
            </a:r>
            <a:endParaRPr sz="500" dirty="0">
              <a:latin typeface="Times New Roman"/>
              <a:cs typeface="Times New Roman"/>
            </a:endParaRPr>
          </a:p>
          <a:p>
            <a:pPr marL="12700">
              <a:lnSpc>
                <a:spcPct val="95825"/>
              </a:lnSpc>
              <a:spcBef>
                <a:spcPts val="145"/>
              </a:spcBef>
            </a:pPr>
            <a:r>
              <a:rPr sz="500" spc="-59" dirty="0">
                <a:solidFill>
                  <a:srgbClr val="77757B"/>
                </a:solidFill>
                <a:latin typeface="Times New Roman"/>
                <a:cs typeface="Times New Roman"/>
              </a:rPr>
              <a:t>12</a:t>
            </a:r>
            <a:r>
              <a:rPr sz="500" spc="-59" dirty="0">
                <a:solidFill>
                  <a:srgbClr val="66626D"/>
                </a:solidFill>
                <a:latin typeface="Times New Roman"/>
                <a:cs typeface="Times New Roman"/>
              </a:rPr>
              <a:t>1</a:t>
            </a:r>
            <a:r>
              <a:rPr sz="500" spc="-59" dirty="0">
                <a:solidFill>
                  <a:srgbClr val="77757B"/>
                </a:solidFill>
                <a:latin typeface="Times New Roman"/>
                <a:cs typeface="Times New Roman"/>
              </a:rPr>
              <a:t>25</a:t>
            </a:r>
            <a:r>
              <a:rPr sz="500" spc="-62" dirty="0">
                <a:solidFill>
                  <a:srgbClr val="77757B"/>
                </a:solidFill>
                <a:latin typeface="Times New Roman"/>
                <a:cs typeface="Times New Roman"/>
              </a:rPr>
              <a:t>211</a:t>
            </a:r>
            <a:r>
              <a:rPr sz="500" spc="-31" dirty="0">
                <a:solidFill>
                  <a:srgbClr val="77757B"/>
                </a:solidFill>
                <a:latin typeface="Times New Roman"/>
                <a:cs typeface="Times New Roman"/>
              </a:rPr>
              <a:t>   </a:t>
            </a:r>
            <a:r>
              <a:rPr sz="500" spc="14" dirty="0">
                <a:solidFill>
                  <a:srgbClr val="77757B"/>
                </a:solidFill>
                <a:latin typeface="Times New Roman"/>
                <a:cs typeface="Times New Roman"/>
              </a:rPr>
              <a:t> </a:t>
            </a:r>
            <a:r>
              <a:rPr sz="500" spc="47" dirty="0">
                <a:solidFill>
                  <a:srgbClr val="77757B"/>
                </a:solidFill>
                <a:latin typeface="Times New Roman"/>
                <a:cs typeface="Times New Roman"/>
              </a:rPr>
              <a:t>l</a:t>
            </a:r>
            <a:endParaRPr sz="500" dirty="0">
              <a:latin typeface="Times New Roman"/>
              <a:cs typeface="Times New Roman"/>
            </a:endParaRPr>
          </a:p>
          <a:p>
            <a:pPr marL="12700">
              <a:lnSpc>
                <a:spcPct val="95825"/>
              </a:lnSpc>
              <a:spcBef>
                <a:spcPts val="145"/>
              </a:spcBef>
            </a:pPr>
            <a:r>
              <a:rPr sz="500" spc="-59" dirty="0">
                <a:solidFill>
                  <a:srgbClr val="77757B"/>
                </a:solidFill>
                <a:latin typeface="Times New Roman"/>
                <a:cs typeface="Times New Roman"/>
              </a:rPr>
              <a:t>12</a:t>
            </a:r>
            <a:r>
              <a:rPr sz="500" spc="-59" dirty="0">
                <a:solidFill>
                  <a:srgbClr val="66626D"/>
                </a:solidFill>
                <a:latin typeface="Times New Roman"/>
                <a:cs typeface="Times New Roman"/>
              </a:rPr>
              <a:t>1</a:t>
            </a:r>
            <a:r>
              <a:rPr sz="500" spc="-59" dirty="0">
                <a:solidFill>
                  <a:srgbClr val="77757B"/>
                </a:solidFill>
                <a:latin typeface="Times New Roman"/>
                <a:cs typeface="Times New Roman"/>
              </a:rPr>
              <a:t>25</a:t>
            </a:r>
            <a:r>
              <a:rPr sz="500" spc="-62" dirty="0">
                <a:solidFill>
                  <a:srgbClr val="77757B"/>
                </a:solidFill>
                <a:latin typeface="Times New Roman"/>
                <a:cs typeface="Times New Roman"/>
              </a:rPr>
              <a:t>211</a:t>
            </a:r>
            <a:r>
              <a:rPr sz="500" spc="-31" dirty="0">
                <a:solidFill>
                  <a:srgbClr val="77757B"/>
                </a:solidFill>
                <a:latin typeface="Times New Roman"/>
                <a:cs typeface="Times New Roman"/>
              </a:rPr>
              <a:t>   </a:t>
            </a:r>
            <a:r>
              <a:rPr sz="500" spc="14" dirty="0">
                <a:solidFill>
                  <a:srgbClr val="77757B"/>
                </a:solidFill>
                <a:latin typeface="Times New Roman"/>
                <a:cs typeface="Times New Roman"/>
              </a:rPr>
              <a:t> </a:t>
            </a:r>
            <a:r>
              <a:rPr sz="500" spc="47" dirty="0">
                <a:solidFill>
                  <a:srgbClr val="77757B"/>
                </a:solidFill>
                <a:latin typeface="Times New Roman"/>
                <a:cs typeface="Times New Roman"/>
              </a:rPr>
              <a:t>l</a:t>
            </a:r>
            <a:endParaRPr sz="500" dirty="0">
              <a:latin typeface="Times New Roman"/>
              <a:cs typeface="Times New Roman"/>
            </a:endParaRPr>
          </a:p>
          <a:p>
            <a:pPr marL="12700">
              <a:lnSpc>
                <a:spcPct val="95825"/>
              </a:lnSpc>
              <a:spcBef>
                <a:spcPts val="145"/>
              </a:spcBef>
            </a:pPr>
            <a:r>
              <a:rPr sz="500" spc="-59" dirty="0">
                <a:solidFill>
                  <a:srgbClr val="77757B"/>
                </a:solidFill>
                <a:latin typeface="Times New Roman"/>
                <a:cs typeface="Times New Roman"/>
              </a:rPr>
              <a:t>12</a:t>
            </a:r>
            <a:r>
              <a:rPr sz="500" spc="-59" dirty="0">
                <a:solidFill>
                  <a:srgbClr val="66626D"/>
                </a:solidFill>
                <a:latin typeface="Times New Roman"/>
                <a:cs typeface="Times New Roman"/>
              </a:rPr>
              <a:t>1</a:t>
            </a:r>
            <a:r>
              <a:rPr sz="500" spc="-59" dirty="0">
                <a:solidFill>
                  <a:srgbClr val="77757B"/>
                </a:solidFill>
                <a:latin typeface="Times New Roman"/>
                <a:cs typeface="Times New Roman"/>
              </a:rPr>
              <a:t>332</a:t>
            </a:r>
            <a:r>
              <a:rPr sz="500" spc="-59" dirty="0">
                <a:solidFill>
                  <a:srgbClr val="66626D"/>
                </a:solidFill>
                <a:latin typeface="Times New Roman"/>
                <a:cs typeface="Times New Roman"/>
              </a:rPr>
              <a:t>1</a:t>
            </a:r>
            <a:r>
              <a:rPr sz="500" spc="-62" dirty="0">
                <a:solidFill>
                  <a:srgbClr val="77757B"/>
                </a:solidFill>
                <a:latin typeface="Times New Roman"/>
                <a:cs typeface="Times New Roman"/>
              </a:rPr>
              <a:t>3</a:t>
            </a:r>
            <a:r>
              <a:rPr sz="500" spc="-31" dirty="0">
                <a:solidFill>
                  <a:srgbClr val="77757B"/>
                </a:solidFill>
                <a:latin typeface="Times New Roman"/>
                <a:cs typeface="Times New Roman"/>
              </a:rPr>
              <a:t>   </a:t>
            </a:r>
            <a:r>
              <a:rPr sz="500" spc="6" dirty="0">
                <a:solidFill>
                  <a:srgbClr val="77757B"/>
                </a:solidFill>
                <a:latin typeface="Times New Roman"/>
                <a:cs typeface="Times New Roman"/>
              </a:rPr>
              <a:t> </a:t>
            </a:r>
            <a:r>
              <a:rPr sz="500" spc="-62" dirty="0">
                <a:solidFill>
                  <a:srgbClr val="8E8C8E"/>
                </a:solidFill>
                <a:latin typeface="Times New Roman"/>
                <a:cs typeface="Times New Roman"/>
              </a:rPr>
              <a:t>3</a:t>
            </a:r>
            <a:endParaRPr sz="500" dirty="0">
              <a:latin typeface="Times New Roman"/>
              <a:cs typeface="Times New Roman"/>
            </a:endParaRPr>
          </a:p>
          <a:p>
            <a:pPr marL="12700">
              <a:lnSpc>
                <a:spcPct val="95825"/>
              </a:lnSpc>
              <a:spcBef>
                <a:spcPts val="145"/>
              </a:spcBef>
            </a:pPr>
            <a:r>
              <a:rPr sz="500" spc="-59" dirty="0">
                <a:solidFill>
                  <a:srgbClr val="77757B"/>
                </a:solidFill>
                <a:latin typeface="Times New Roman"/>
                <a:cs typeface="Times New Roman"/>
              </a:rPr>
              <a:t>12</a:t>
            </a:r>
            <a:r>
              <a:rPr sz="500" spc="-59" dirty="0">
                <a:solidFill>
                  <a:srgbClr val="66626D"/>
                </a:solidFill>
                <a:latin typeface="Times New Roman"/>
                <a:cs typeface="Times New Roman"/>
              </a:rPr>
              <a:t>1</a:t>
            </a:r>
            <a:r>
              <a:rPr sz="500" spc="-59" dirty="0">
                <a:solidFill>
                  <a:srgbClr val="8E8C8E"/>
                </a:solidFill>
                <a:latin typeface="Times New Roman"/>
                <a:cs typeface="Times New Roman"/>
              </a:rPr>
              <a:t>33</a:t>
            </a:r>
            <a:r>
              <a:rPr sz="500" spc="-59" dirty="0">
                <a:solidFill>
                  <a:srgbClr val="77757B"/>
                </a:solidFill>
                <a:latin typeface="Times New Roman"/>
                <a:cs typeface="Times New Roman"/>
              </a:rPr>
              <a:t>2</a:t>
            </a:r>
            <a:r>
              <a:rPr sz="500" spc="-59" dirty="0">
                <a:solidFill>
                  <a:srgbClr val="66626D"/>
                </a:solidFill>
                <a:latin typeface="Times New Roman"/>
                <a:cs typeface="Times New Roman"/>
              </a:rPr>
              <a:t>1</a:t>
            </a:r>
            <a:r>
              <a:rPr sz="500" spc="-62" dirty="0">
                <a:solidFill>
                  <a:srgbClr val="77757B"/>
                </a:solidFill>
                <a:latin typeface="Times New Roman"/>
                <a:cs typeface="Times New Roman"/>
              </a:rPr>
              <a:t>3</a:t>
            </a:r>
            <a:r>
              <a:rPr sz="500" spc="-31" dirty="0">
                <a:solidFill>
                  <a:srgbClr val="77757B"/>
                </a:solidFill>
                <a:latin typeface="Times New Roman"/>
                <a:cs typeface="Times New Roman"/>
              </a:rPr>
              <a:t>   </a:t>
            </a:r>
            <a:r>
              <a:rPr sz="500" spc="6" dirty="0">
                <a:solidFill>
                  <a:srgbClr val="77757B"/>
                </a:solidFill>
                <a:latin typeface="Times New Roman"/>
                <a:cs typeface="Times New Roman"/>
              </a:rPr>
              <a:t> </a:t>
            </a:r>
            <a:r>
              <a:rPr sz="500" spc="-62" dirty="0">
                <a:solidFill>
                  <a:srgbClr val="77757B"/>
                </a:solidFill>
                <a:latin typeface="Times New Roman"/>
                <a:cs typeface="Times New Roman"/>
              </a:rPr>
              <a:t>3</a:t>
            </a:r>
            <a:endParaRPr sz="500" dirty="0">
              <a:latin typeface="Times New Roman"/>
              <a:cs typeface="Times New Roman"/>
            </a:endParaRPr>
          </a:p>
          <a:p>
            <a:pPr marL="12700">
              <a:lnSpc>
                <a:spcPct val="95825"/>
              </a:lnSpc>
              <a:spcBef>
                <a:spcPts val="145"/>
              </a:spcBef>
            </a:pPr>
            <a:r>
              <a:rPr sz="500" spc="-59" dirty="0">
                <a:solidFill>
                  <a:srgbClr val="77757B"/>
                </a:solidFill>
                <a:latin typeface="Times New Roman"/>
                <a:cs typeface="Times New Roman"/>
              </a:rPr>
              <a:t>12</a:t>
            </a:r>
            <a:r>
              <a:rPr sz="500" spc="-59" dirty="0">
                <a:solidFill>
                  <a:srgbClr val="66626D"/>
                </a:solidFill>
                <a:latin typeface="Times New Roman"/>
                <a:cs typeface="Times New Roman"/>
              </a:rPr>
              <a:t>1</a:t>
            </a:r>
            <a:r>
              <a:rPr sz="500" spc="-59" dirty="0">
                <a:solidFill>
                  <a:srgbClr val="77757B"/>
                </a:solidFill>
                <a:latin typeface="Times New Roman"/>
                <a:cs typeface="Times New Roman"/>
              </a:rPr>
              <a:t>332</a:t>
            </a:r>
            <a:r>
              <a:rPr sz="500" spc="-59" dirty="0">
                <a:solidFill>
                  <a:srgbClr val="66626D"/>
                </a:solidFill>
                <a:latin typeface="Times New Roman"/>
                <a:cs typeface="Times New Roman"/>
              </a:rPr>
              <a:t>1</a:t>
            </a:r>
            <a:r>
              <a:rPr sz="500" spc="-62" dirty="0">
                <a:solidFill>
                  <a:srgbClr val="77757B"/>
                </a:solidFill>
                <a:latin typeface="Times New Roman"/>
                <a:cs typeface="Times New Roman"/>
              </a:rPr>
              <a:t>3</a:t>
            </a:r>
            <a:r>
              <a:rPr sz="500" spc="-31" dirty="0">
                <a:solidFill>
                  <a:srgbClr val="77757B"/>
                </a:solidFill>
                <a:latin typeface="Times New Roman"/>
                <a:cs typeface="Times New Roman"/>
              </a:rPr>
              <a:t>   </a:t>
            </a:r>
            <a:r>
              <a:rPr sz="500" spc="6" dirty="0">
                <a:solidFill>
                  <a:srgbClr val="77757B"/>
                </a:solidFill>
                <a:latin typeface="Times New Roman"/>
                <a:cs typeface="Times New Roman"/>
              </a:rPr>
              <a:t> </a:t>
            </a:r>
            <a:r>
              <a:rPr sz="500" spc="-62" dirty="0">
                <a:solidFill>
                  <a:srgbClr val="8E8C8E"/>
                </a:solidFill>
                <a:latin typeface="Times New Roman"/>
                <a:cs typeface="Times New Roman"/>
              </a:rPr>
              <a:t>3</a:t>
            </a:r>
            <a:endParaRPr sz="500" dirty="0">
              <a:latin typeface="Times New Roman"/>
              <a:cs typeface="Times New Roman"/>
            </a:endParaRPr>
          </a:p>
          <a:p>
            <a:pPr marL="15748">
              <a:lnSpc>
                <a:spcPct val="95825"/>
              </a:lnSpc>
              <a:spcBef>
                <a:spcPts val="145"/>
              </a:spcBef>
            </a:pPr>
            <a:r>
              <a:rPr sz="500" spc="-105" dirty="0">
                <a:solidFill>
                  <a:srgbClr val="77757B"/>
                </a:solidFill>
                <a:latin typeface="Times New Roman"/>
                <a:cs typeface="Times New Roman"/>
              </a:rPr>
              <a:t>1</a:t>
            </a:r>
            <a:r>
              <a:rPr sz="500" spc="-34" dirty="0">
                <a:solidFill>
                  <a:srgbClr val="77757B"/>
                </a:solidFill>
                <a:latin typeface="Times New Roman"/>
                <a:cs typeface="Times New Roman"/>
              </a:rPr>
              <a:t>2</a:t>
            </a:r>
            <a:r>
              <a:rPr sz="500" spc="-83" dirty="0">
                <a:solidFill>
                  <a:srgbClr val="66626D"/>
                </a:solidFill>
                <a:latin typeface="Times New Roman"/>
                <a:cs typeface="Times New Roman"/>
              </a:rPr>
              <a:t>1</a:t>
            </a:r>
            <a:r>
              <a:rPr sz="500" spc="-34" dirty="0">
                <a:solidFill>
                  <a:srgbClr val="8E8C8E"/>
                </a:solidFill>
                <a:latin typeface="Times New Roman"/>
                <a:cs typeface="Times New Roman"/>
              </a:rPr>
              <a:t>3</a:t>
            </a:r>
            <a:r>
              <a:rPr sz="500" spc="-58" dirty="0">
                <a:solidFill>
                  <a:srgbClr val="8E8C8E"/>
                </a:solidFill>
                <a:latin typeface="Times New Roman"/>
                <a:cs typeface="Times New Roman"/>
              </a:rPr>
              <a:t>3</a:t>
            </a:r>
            <a:r>
              <a:rPr sz="500" spc="-34" dirty="0">
                <a:solidFill>
                  <a:srgbClr val="77757B"/>
                </a:solidFill>
                <a:latin typeface="Times New Roman"/>
                <a:cs typeface="Times New Roman"/>
              </a:rPr>
              <a:t>2</a:t>
            </a:r>
            <a:r>
              <a:rPr sz="500" spc="-83" dirty="0">
                <a:solidFill>
                  <a:srgbClr val="66626D"/>
                </a:solidFill>
                <a:latin typeface="Times New Roman"/>
                <a:cs typeface="Times New Roman"/>
              </a:rPr>
              <a:t>1</a:t>
            </a:r>
            <a:r>
              <a:rPr sz="500" spc="-39" dirty="0">
                <a:solidFill>
                  <a:srgbClr val="77757B"/>
                </a:solidFill>
                <a:latin typeface="Times New Roman"/>
                <a:cs typeface="Times New Roman"/>
              </a:rPr>
              <a:t>3</a:t>
            </a:r>
            <a:r>
              <a:rPr sz="500" spc="0" dirty="0">
                <a:solidFill>
                  <a:srgbClr val="77757B"/>
                </a:solidFill>
                <a:latin typeface="Times New Roman"/>
                <a:cs typeface="Times New Roman"/>
              </a:rPr>
              <a:t>  </a:t>
            </a:r>
            <a:r>
              <a:rPr sz="500" spc="14" dirty="0">
                <a:solidFill>
                  <a:srgbClr val="77757B"/>
                </a:solidFill>
                <a:latin typeface="Times New Roman"/>
                <a:cs typeface="Times New Roman"/>
              </a:rPr>
              <a:t> </a:t>
            </a:r>
            <a:r>
              <a:rPr sz="500" spc="-62" dirty="0">
                <a:solidFill>
                  <a:srgbClr val="77757B"/>
                </a:solidFill>
                <a:latin typeface="Times New Roman"/>
                <a:cs typeface="Times New Roman"/>
              </a:rPr>
              <a:t>3</a:t>
            </a:r>
            <a:endParaRPr sz="500" dirty="0">
              <a:latin typeface="Times New Roman"/>
              <a:cs typeface="Times New Roman"/>
            </a:endParaRPr>
          </a:p>
          <a:p>
            <a:pPr marL="12700">
              <a:lnSpc>
                <a:spcPct val="95825"/>
              </a:lnSpc>
              <a:spcBef>
                <a:spcPts val="145"/>
              </a:spcBef>
            </a:pPr>
            <a:r>
              <a:rPr sz="500" spc="-56" dirty="0">
                <a:solidFill>
                  <a:srgbClr val="77757B"/>
                </a:solidFill>
                <a:latin typeface="Times New Roman"/>
                <a:cs typeface="Times New Roman"/>
              </a:rPr>
              <a:t>12</a:t>
            </a:r>
            <a:r>
              <a:rPr sz="500" spc="-56" dirty="0">
                <a:solidFill>
                  <a:srgbClr val="66626D"/>
                </a:solidFill>
                <a:latin typeface="Times New Roman"/>
                <a:cs typeface="Times New Roman"/>
              </a:rPr>
              <a:t>1</a:t>
            </a:r>
            <a:r>
              <a:rPr sz="500" spc="-56" dirty="0">
                <a:solidFill>
                  <a:srgbClr val="77757B"/>
                </a:solidFill>
                <a:latin typeface="Times New Roman"/>
                <a:cs typeface="Times New Roman"/>
              </a:rPr>
              <a:t>2322</a:t>
            </a:r>
            <a:r>
              <a:rPr sz="500" spc="-59" dirty="0">
                <a:solidFill>
                  <a:srgbClr val="77757B"/>
                </a:solidFill>
                <a:latin typeface="Times New Roman"/>
                <a:cs typeface="Times New Roman"/>
              </a:rPr>
              <a:t>4</a:t>
            </a:r>
            <a:r>
              <a:rPr sz="500" spc="-29" dirty="0">
                <a:solidFill>
                  <a:srgbClr val="77757B"/>
                </a:solidFill>
                <a:latin typeface="Times New Roman"/>
                <a:cs typeface="Times New Roman"/>
              </a:rPr>
              <a:t>   </a:t>
            </a:r>
            <a:r>
              <a:rPr sz="500" spc="13" dirty="0">
                <a:solidFill>
                  <a:srgbClr val="77757B"/>
                </a:solidFill>
                <a:latin typeface="Times New Roman"/>
                <a:cs typeface="Times New Roman"/>
              </a:rPr>
              <a:t> </a:t>
            </a:r>
            <a:r>
              <a:rPr sz="500" spc="-110" dirty="0">
                <a:solidFill>
                  <a:srgbClr val="77757B"/>
                </a:solidFill>
                <a:latin typeface="Times New Roman"/>
                <a:cs typeface="Times New Roman"/>
              </a:rPr>
              <a:t>1</a:t>
            </a:r>
            <a:endParaRPr sz="500" dirty="0">
              <a:latin typeface="Times New Roman"/>
              <a:cs typeface="Times New Roman"/>
            </a:endParaRPr>
          </a:p>
        </p:txBody>
      </p:sp>
      <p:sp>
        <p:nvSpPr>
          <p:cNvPr id="18" name="object 18"/>
          <p:cNvSpPr txBox="1"/>
          <p:nvPr/>
        </p:nvSpPr>
        <p:spPr>
          <a:xfrm>
            <a:off x="8015731" y="2036275"/>
            <a:ext cx="524833" cy="4666995"/>
          </a:xfrm>
          <a:prstGeom prst="rect">
            <a:avLst/>
          </a:prstGeom>
        </p:spPr>
        <p:txBody>
          <a:bodyPr wrap="square" lIns="0" tIns="4445" rIns="0" bIns="0" rtlCol="0">
            <a:noAutofit/>
          </a:bodyPr>
          <a:lstStyle/>
          <a:p>
            <a:pPr marL="37084">
              <a:lnSpc>
                <a:spcPct val="95825"/>
              </a:lnSpc>
            </a:pPr>
            <a:r>
              <a:rPr sz="500" spc="-48" dirty="0">
                <a:solidFill>
                  <a:srgbClr val="77757B"/>
                </a:solidFill>
                <a:latin typeface="Times New Roman"/>
                <a:cs typeface="Times New Roman"/>
              </a:rPr>
              <a:t>2 Fras</a:t>
            </a:r>
            <a:r>
              <a:rPr sz="500" spc="-48" dirty="0">
                <a:solidFill>
                  <a:srgbClr val="8E8C8E"/>
                </a:solidFill>
                <a:latin typeface="Times New Roman"/>
                <a:cs typeface="Times New Roman"/>
              </a:rPr>
              <a:t>in </a:t>
            </a:r>
            <a:r>
              <a:rPr sz="500" spc="-48" dirty="0">
                <a:solidFill>
                  <a:srgbClr val="77757B"/>
                </a:solidFill>
                <a:latin typeface="Times New Roman"/>
                <a:cs typeface="Times New Roman"/>
              </a:rPr>
              <a:t>comun</a:t>
            </a:r>
            <a:endParaRPr sz="500">
              <a:latin typeface="Times New Roman"/>
              <a:cs typeface="Times New Roman"/>
            </a:endParaRPr>
          </a:p>
          <a:p>
            <a:pPr marL="37084">
              <a:lnSpc>
                <a:spcPct val="95825"/>
              </a:lnSpc>
              <a:spcBef>
                <a:spcPts val="145"/>
              </a:spcBef>
            </a:pPr>
            <a:r>
              <a:rPr sz="500" spc="-41" dirty="0">
                <a:solidFill>
                  <a:srgbClr val="77757B"/>
                </a:solidFill>
                <a:latin typeface="Times New Roman"/>
                <a:cs typeface="Times New Roman"/>
              </a:rPr>
              <a:t>3</a:t>
            </a:r>
            <a:r>
              <a:rPr sz="500" spc="-41" dirty="0">
                <a:solidFill>
                  <a:srgbClr val="66626D"/>
                </a:solidFill>
                <a:latin typeface="Times New Roman"/>
                <a:cs typeface="Times New Roman"/>
              </a:rPr>
              <a:t>F</a:t>
            </a:r>
            <a:r>
              <a:rPr sz="500" spc="-41" dirty="0">
                <a:solidFill>
                  <a:srgbClr val="77757B"/>
                </a:solidFill>
                <a:latin typeface="Times New Roman"/>
                <a:cs typeface="Times New Roman"/>
              </a:rPr>
              <a:t>ag</a:t>
            </a:r>
            <a:endParaRPr sz="500">
              <a:latin typeface="Times New Roman"/>
              <a:cs typeface="Times New Roman"/>
            </a:endParaRPr>
          </a:p>
          <a:p>
            <a:pPr marL="34036">
              <a:lnSpc>
                <a:spcPct val="95825"/>
              </a:lnSpc>
              <a:spcBef>
                <a:spcPts val="145"/>
              </a:spcBef>
            </a:pPr>
            <a:r>
              <a:rPr sz="500" spc="-35" dirty="0">
                <a:solidFill>
                  <a:srgbClr val="66626D"/>
                </a:solidFill>
                <a:latin typeface="Times New Roman"/>
                <a:cs typeface="Times New Roman"/>
              </a:rPr>
              <a:t>4Fa</a:t>
            </a:r>
            <a:r>
              <a:rPr sz="500" spc="-35" dirty="0">
                <a:solidFill>
                  <a:srgbClr val="77757B"/>
                </a:solidFill>
                <a:latin typeface="Times New Roman"/>
                <a:cs typeface="Times New Roman"/>
              </a:rPr>
              <a:t>g</a:t>
            </a:r>
            <a:endParaRPr sz="500">
              <a:latin typeface="Times New Roman"/>
              <a:cs typeface="Times New Roman"/>
            </a:endParaRPr>
          </a:p>
          <a:p>
            <a:pPr marL="37084">
              <a:lnSpc>
                <a:spcPct val="95825"/>
              </a:lnSpc>
              <a:spcBef>
                <a:spcPts val="145"/>
              </a:spcBef>
            </a:pPr>
            <a:r>
              <a:rPr sz="500" spc="-41" dirty="0">
                <a:solidFill>
                  <a:srgbClr val="66626D"/>
                </a:solidFill>
                <a:latin typeface="Times New Roman"/>
                <a:cs typeface="Times New Roman"/>
              </a:rPr>
              <a:t>5F</a:t>
            </a:r>
            <a:r>
              <a:rPr sz="500" spc="-41" dirty="0">
                <a:solidFill>
                  <a:srgbClr val="77757B"/>
                </a:solidFill>
                <a:latin typeface="Times New Roman"/>
                <a:cs typeface="Times New Roman"/>
              </a:rPr>
              <a:t>ag</a:t>
            </a:r>
            <a:endParaRPr sz="500">
              <a:latin typeface="Times New Roman"/>
              <a:cs typeface="Times New Roman"/>
            </a:endParaRPr>
          </a:p>
          <a:p>
            <a:pPr marL="34036">
              <a:lnSpc>
                <a:spcPct val="95825"/>
              </a:lnSpc>
              <a:spcBef>
                <a:spcPts val="145"/>
              </a:spcBef>
            </a:pPr>
            <a:r>
              <a:rPr sz="500" spc="-52" dirty="0">
                <a:solidFill>
                  <a:srgbClr val="77757B"/>
                </a:solidFill>
                <a:latin typeface="Times New Roman"/>
                <a:cs typeface="Times New Roman"/>
              </a:rPr>
              <a:t>6 </a:t>
            </a:r>
            <a:r>
              <a:rPr sz="500" spc="-52" dirty="0">
                <a:solidFill>
                  <a:srgbClr val="66626D"/>
                </a:solidFill>
                <a:latin typeface="Times New Roman"/>
                <a:cs typeface="Times New Roman"/>
              </a:rPr>
              <a:t>F</a:t>
            </a:r>
            <a:r>
              <a:rPr sz="500" spc="-52" dirty="0">
                <a:solidFill>
                  <a:srgbClr val="77757B"/>
                </a:solidFill>
                <a:latin typeface="Times New Roman"/>
                <a:cs typeface="Times New Roman"/>
              </a:rPr>
              <a:t>ag</a:t>
            </a:r>
            <a:endParaRPr sz="500">
              <a:latin typeface="Times New Roman"/>
              <a:cs typeface="Times New Roman"/>
            </a:endParaRPr>
          </a:p>
          <a:p>
            <a:pPr marL="37084">
              <a:lnSpc>
                <a:spcPct val="95825"/>
              </a:lnSpc>
              <a:spcBef>
                <a:spcPts val="145"/>
              </a:spcBef>
            </a:pPr>
            <a:r>
              <a:rPr sz="500" spc="-34" dirty="0">
                <a:solidFill>
                  <a:srgbClr val="77757B"/>
                </a:solidFill>
                <a:latin typeface="Times New Roman"/>
                <a:cs typeface="Times New Roman"/>
              </a:rPr>
              <a:t>1 Sa</a:t>
            </a:r>
            <a:r>
              <a:rPr sz="500" spc="-34" dirty="0">
                <a:solidFill>
                  <a:srgbClr val="8E8C8E"/>
                </a:solidFill>
                <a:latin typeface="Times New Roman"/>
                <a:cs typeface="Times New Roman"/>
              </a:rPr>
              <a:t>lci</a:t>
            </a:r>
            <a:r>
              <a:rPr sz="500" spc="-34" dirty="0">
                <a:solidFill>
                  <a:srgbClr val="77757B"/>
                </a:solidFill>
                <a:latin typeface="Times New Roman"/>
                <a:cs typeface="Times New Roman"/>
              </a:rPr>
              <a:t>e  plesnitore</a:t>
            </a:r>
            <a:endParaRPr sz="500">
              <a:latin typeface="Times New Roman"/>
              <a:cs typeface="Times New Roman"/>
            </a:endParaRPr>
          </a:p>
          <a:p>
            <a:pPr marL="37084">
              <a:lnSpc>
                <a:spcPct val="95825"/>
              </a:lnSpc>
              <a:spcBef>
                <a:spcPts val="50"/>
              </a:spcBef>
            </a:pPr>
            <a:r>
              <a:rPr sz="600" spc="-40" dirty="0">
                <a:solidFill>
                  <a:srgbClr val="77757B"/>
                </a:solidFill>
                <a:latin typeface="Times New Roman"/>
                <a:cs typeface="Times New Roman"/>
              </a:rPr>
              <a:t>2 </a:t>
            </a:r>
            <a:r>
              <a:rPr sz="500" spc="-40" dirty="0">
                <a:solidFill>
                  <a:srgbClr val="77757B"/>
                </a:solidFill>
                <a:latin typeface="Times New Roman"/>
                <a:cs typeface="Times New Roman"/>
              </a:rPr>
              <a:t>Sa</a:t>
            </a:r>
            <a:r>
              <a:rPr sz="500" spc="-40" dirty="0">
                <a:solidFill>
                  <a:srgbClr val="8E8C8E"/>
                </a:solidFill>
                <a:latin typeface="Times New Roman"/>
                <a:cs typeface="Times New Roman"/>
              </a:rPr>
              <a:t>lci</a:t>
            </a:r>
            <a:r>
              <a:rPr sz="500" spc="-40" dirty="0">
                <a:solidFill>
                  <a:srgbClr val="77757B"/>
                </a:solidFill>
                <a:latin typeface="Times New Roman"/>
                <a:cs typeface="Times New Roman"/>
              </a:rPr>
              <a:t>e  plesni</a:t>
            </a:r>
            <a:r>
              <a:rPr sz="500" spc="-40" dirty="0">
                <a:solidFill>
                  <a:srgbClr val="8E8C8E"/>
                </a:solidFill>
                <a:latin typeface="Times New Roman"/>
                <a:cs typeface="Times New Roman"/>
              </a:rPr>
              <a:t>t</a:t>
            </a:r>
            <a:r>
              <a:rPr sz="500" spc="-40" dirty="0">
                <a:solidFill>
                  <a:srgbClr val="77757B"/>
                </a:solidFill>
                <a:latin typeface="Times New Roman"/>
                <a:cs typeface="Times New Roman"/>
              </a:rPr>
              <a:t>ore</a:t>
            </a:r>
            <a:endParaRPr sz="500">
              <a:latin typeface="Times New Roman"/>
              <a:cs typeface="Times New Roman"/>
            </a:endParaRPr>
          </a:p>
          <a:p>
            <a:pPr marL="37084">
              <a:lnSpc>
                <a:spcPct val="95825"/>
              </a:lnSpc>
              <a:spcBef>
                <a:spcPts val="100"/>
              </a:spcBef>
            </a:pPr>
            <a:r>
              <a:rPr sz="500" spc="-30" dirty="0">
                <a:solidFill>
                  <a:srgbClr val="77757B"/>
                </a:solidFill>
                <a:latin typeface="Times New Roman"/>
                <a:cs typeface="Times New Roman"/>
              </a:rPr>
              <a:t>3 5a</a:t>
            </a:r>
            <a:r>
              <a:rPr sz="500" spc="-30" dirty="0">
                <a:solidFill>
                  <a:srgbClr val="8E8C8E"/>
                </a:solidFill>
                <a:latin typeface="Times New Roman"/>
                <a:cs typeface="Times New Roman"/>
              </a:rPr>
              <a:t>li</a:t>
            </a:r>
            <a:r>
              <a:rPr sz="500" spc="-30" dirty="0">
                <a:solidFill>
                  <a:srgbClr val="77757B"/>
                </a:solidFill>
                <a:latin typeface="Times New Roman"/>
                <a:cs typeface="Times New Roman"/>
              </a:rPr>
              <a:t>e </a:t>
            </a:r>
            <a:r>
              <a:rPr sz="500" spc="-30" dirty="0">
                <a:solidFill>
                  <a:srgbClr val="8E8C8E"/>
                </a:solidFill>
                <a:latin typeface="Times New Roman"/>
                <a:cs typeface="Times New Roman"/>
              </a:rPr>
              <a:t>pl</a:t>
            </a:r>
            <a:r>
              <a:rPr sz="500" spc="-30" dirty="0">
                <a:solidFill>
                  <a:srgbClr val="77757B"/>
                </a:solidFill>
                <a:latin typeface="Times New Roman"/>
                <a:cs typeface="Times New Roman"/>
              </a:rPr>
              <a:t>esn</a:t>
            </a:r>
            <a:r>
              <a:rPr sz="500" spc="-30" dirty="0">
                <a:solidFill>
                  <a:srgbClr val="8E8C8E"/>
                </a:solidFill>
                <a:latin typeface="Times New Roman"/>
                <a:cs typeface="Times New Roman"/>
              </a:rPr>
              <a:t>it</a:t>
            </a:r>
            <a:r>
              <a:rPr sz="500" spc="-30" dirty="0">
                <a:solidFill>
                  <a:srgbClr val="77757B"/>
                </a:solidFill>
                <a:latin typeface="Times New Roman"/>
                <a:cs typeface="Times New Roman"/>
              </a:rPr>
              <a:t>oare</a:t>
            </a:r>
            <a:endParaRPr sz="500">
              <a:latin typeface="Times New Roman"/>
              <a:cs typeface="Times New Roman"/>
            </a:endParaRPr>
          </a:p>
          <a:p>
            <a:pPr marL="34036">
              <a:lnSpc>
                <a:spcPct val="95825"/>
              </a:lnSpc>
              <a:spcBef>
                <a:spcPts val="145"/>
              </a:spcBef>
            </a:pPr>
            <a:r>
              <a:rPr sz="500" spc="-37" dirty="0">
                <a:solidFill>
                  <a:srgbClr val="66626D"/>
                </a:solidFill>
                <a:latin typeface="Times New Roman"/>
                <a:cs typeface="Times New Roman"/>
              </a:rPr>
              <a:t>4 </a:t>
            </a:r>
            <a:r>
              <a:rPr sz="500" spc="-37" dirty="0">
                <a:solidFill>
                  <a:srgbClr val="77757B"/>
                </a:solidFill>
                <a:latin typeface="Times New Roman"/>
                <a:cs typeface="Times New Roman"/>
              </a:rPr>
              <a:t>5a</a:t>
            </a:r>
            <a:r>
              <a:rPr sz="500" spc="-37" dirty="0">
                <a:solidFill>
                  <a:srgbClr val="8E8C8E"/>
                </a:solidFill>
                <a:latin typeface="Times New Roman"/>
                <a:cs typeface="Times New Roman"/>
              </a:rPr>
              <a:t>lci</a:t>
            </a:r>
            <a:r>
              <a:rPr sz="500" spc="-37" dirty="0">
                <a:solidFill>
                  <a:srgbClr val="77757B"/>
                </a:solidFill>
                <a:latin typeface="Times New Roman"/>
                <a:cs typeface="Times New Roman"/>
              </a:rPr>
              <a:t>e plesn</a:t>
            </a:r>
            <a:r>
              <a:rPr sz="500" spc="-37" dirty="0">
                <a:solidFill>
                  <a:srgbClr val="8E8C8E"/>
                </a:solidFill>
                <a:latin typeface="Times New Roman"/>
                <a:cs typeface="Times New Roman"/>
              </a:rPr>
              <a:t>it</a:t>
            </a:r>
            <a:r>
              <a:rPr sz="500" spc="-37" dirty="0">
                <a:solidFill>
                  <a:srgbClr val="77757B"/>
                </a:solidFill>
                <a:latin typeface="Times New Roman"/>
                <a:cs typeface="Times New Roman"/>
              </a:rPr>
              <a:t>oare</a:t>
            </a:r>
            <a:endParaRPr sz="500">
              <a:latin typeface="Times New Roman"/>
              <a:cs typeface="Times New Roman"/>
            </a:endParaRPr>
          </a:p>
          <a:p>
            <a:pPr marL="37084">
              <a:lnSpc>
                <a:spcPct val="95825"/>
              </a:lnSpc>
              <a:spcBef>
                <a:spcPts val="145"/>
              </a:spcBef>
            </a:pPr>
            <a:r>
              <a:rPr sz="500" spc="-30" dirty="0">
                <a:solidFill>
                  <a:srgbClr val="77757B"/>
                </a:solidFill>
                <a:latin typeface="Times New Roman"/>
                <a:cs typeface="Times New Roman"/>
              </a:rPr>
              <a:t>5 5a</a:t>
            </a:r>
            <a:r>
              <a:rPr sz="500" spc="-30" dirty="0">
                <a:solidFill>
                  <a:srgbClr val="8E8C8E"/>
                </a:solidFill>
                <a:latin typeface="Times New Roman"/>
                <a:cs typeface="Times New Roman"/>
              </a:rPr>
              <a:t>li</a:t>
            </a:r>
            <a:r>
              <a:rPr sz="500" spc="-30" dirty="0">
                <a:solidFill>
                  <a:srgbClr val="77757B"/>
                </a:solidFill>
                <a:latin typeface="Times New Roman"/>
                <a:cs typeface="Times New Roman"/>
              </a:rPr>
              <a:t>e </a:t>
            </a:r>
            <a:r>
              <a:rPr sz="500" spc="-30" dirty="0">
                <a:solidFill>
                  <a:srgbClr val="8E8C8E"/>
                </a:solidFill>
                <a:latin typeface="Times New Roman"/>
                <a:cs typeface="Times New Roman"/>
              </a:rPr>
              <a:t>pl</a:t>
            </a:r>
            <a:r>
              <a:rPr sz="500" spc="-30" dirty="0">
                <a:solidFill>
                  <a:srgbClr val="77757B"/>
                </a:solidFill>
                <a:latin typeface="Times New Roman"/>
                <a:cs typeface="Times New Roman"/>
              </a:rPr>
              <a:t>esn</a:t>
            </a:r>
            <a:r>
              <a:rPr sz="500" spc="-30" dirty="0">
                <a:solidFill>
                  <a:srgbClr val="8E8C8E"/>
                </a:solidFill>
                <a:latin typeface="Times New Roman"/>
                <a:cs typeface="Times New Roman"/>
              </a:rPr>
              <a:t>i</a:t>
            </a:r>
            <a:r>
              <a:rPr sz="500" spc="-30" dirty="0">
                <a:solidFill>
                  <a:srgbClr val="77757B"/>
                </a:solidFill>
                <a:latin typeface="Times New Roman"/>
                <a:cs typeface="Times New Roman"/>
              </a:rPr>
              <a:t>toare</a:t>
            </a:r>
            <a:endParaRPr sz="500">
              <a:latin typeface="Times New Roman"/>
              <a:cs typeface="Times New Roman"/>
            </a:endParaRPr>
          </a:p>
          <a:p>
            <a:pPr marL="34036">
              <a:lnSpc>
                <a:spcPct val="95825"/>
              </a:lnSpc>
              <a:spcBef>
                <a:spcPts val="145"/>
              </a:spcBef>
            </a:pPr>
            <a:r>
              <a:rPr sz="500" spc="-38" dirty="0">
                <a:solidFill>
                  <a:srgbClr val="77757B"/>
                </a:solidFill>
                <a:latin typeface="Times New Roman"/>
                <a:cs typeface="Times New Roman"/>
              </a:rPr>
              <a:t>6 Sa</a:t>
            </a:r>
            <a:r>
              <a:rPr sz="500" spc="-38" dirty="0">
                <a:solidFill>
                  <a:srgbClr val="8E8C8E"/>
                </a:solidFill>
                <a:latin typeface="Times New Roman"/>
                <a:cs typeface="Times New Roman"/>
              </a:rPr>
              <a:t>lci</a:t>
            </a:r>
            <a:r>
              <a:rPr sz="500" spc="-38" dirty="0">
                <a:solidFill>
                  <a:srgbClr val="77757B"/>
                </a:solidFill>
                <a:latin typeface="Times New Roman"/>
                <a:cs typeface="Times New Roman"/>
              </a:rPr>
              <a:t>e </a:t>
            </a:r>
            <a:r>
              <a:rPr sz="500" spc="-38" dirty="0">
                <a:solidFill>
                  <a:srgbClr val="8E8C8E"/>
                </a:solidFill>
                <a:latin typeface="Times New Roman"/>
                <a:cs typeface="Times New Roman"/>
              </a:rPr>
              <a:t>pl</a:t>
            </a:r>
            <a:r>
              <a:rPr sz="500" spc="-38" dirty="0">
                <a:solidFill>
                  <a:srgbClr val="77757B"/>
                </a:solidFill>
                <a:latin typeface="Times New Roman"/>
                <a:cs typeface="Times New Roman"/>
              </a:rPr>
              <a:t>esn</a:t>
            </a:r>
            <a:r>
              <a:rPr sz="500" spc="-38" dirty="0">
                <a:solidFill>
                  <a:srgbClr val="8E8C8E"/>
                </a:solidFill>
                <a:latin typeface="Times New Roman"/>
                <a:cs typeface="Times New Roman"/>
              </a:rPr>
              <a:t>it</a:t>
            </a:r>
            <a:r>
              <a:rPr sz="500" spc="-38" dirty="0">
                <a:solidFill>
                  <a:srgbClr val="77757B"/>
                </a:solidFill>
                <a:latin typeface="Times New Roman"/>
                <a:cs typeface="Times New Roman"/>
              </a:rPr>
              <a:t>oare</a:t>
            </a:r>
            <a:endParaRPr sz="500">
              <a:latin typeface="Times New Roman"/>
              <a:cs typeface="Times New Roman"/>
            </a:endParaRPr>
          </a:p>
          <a:p>
            <a:pPr marL="37084">
              <a:lnSpc>
                <a:spcPct val="95825"/>
              </a:lnSpc>
              <a:spcBef>
                <a:spcPts val="170"/>
              </a:spcBef>
            </a:pPr>
            <a:r>
              <a:rPr sz="500" spc="-6" dirty="0">
                <a:solidFill>
                  <a:srgbClr val="77757B"/>
                </a:solidFill>
                <a:latin typeface="Times New Roman"/>
                <a:cs typeface="Times New Roman"/>
              </a:rPr>
              <a:t>1Gorn</a:t>
            </a:r>
            <a:endParaRPr sz="500">
              <a:latin typeface="Times New Roman"/>
              <a:cs typeface="Times New Roman"/>
            </a:endParaRPr>
          </a:p>
          <a:p>
            <a:pPr marL="37084">
              <a:lnSpc>
                <a:spcPct val="95825"/>
              </a:lnSpc>
              <a:spcBef>
                <a:spcPts val="145"/>
              </a:spcBef>
            </a:pPr>
            <a:r>
              <a:rPr sz="500" spc="-6" dirty="0">
                <a:solidFill>
                  <a:srgbClr val="77757B"/>
                </a:solidFill>
                <a:latin typeface="Times New Roman"/>
                <a:cs typeface="Times New Roman"/>
              </a:rPr>
              <a:t>2Gorn</a:t>
            </a:r>
            <a:endParaRPr sz="500">
              <a:latin typeface="Times New Roman"/>
              <a:cs typeface="Times New Roman"/>
            </a:endParaRPr>
          </a:p>
          <a:p>
            <a:pPr marL="37084">
              <a:lnSpc>
                <a:spcPct val="95825"/>
              </a:lnSpc>
              <a:spcBef>
                <a:spcPts val="145"/>
              </a:spcBef>
            </a:pPr>
            <a:r>
              <a:rPr sz="500" spc="-27" dirty="0">
                <a:solidFill>
                  <a:srgbClr val="77757B"/>
                </a:solidFill>
                <a:latin typeface="Times New Roman"/>
                <a:cs typeface="Times New Roman"/>
              </a:rPr>
              <a:t>3 </a:t>
            </a:r>
            <a:r>
              <a:rPr sz="500" spc="-27" dirty="0">
                <a:solidFill>
                  <a:srgbClr val="8E8C8E"/>
                </a:solidFill>
                <a:latin typeface="Times New Roman"/>
                <a:cs typeface="Times New Roman"/>
              </a:rPr>
              <a:t>Gor</a:t>
            </a:r>
            <a:r>
              <a:rPr sz="500" spc="-27" dirty="0">
                <a:solidFill>
                  <a:srgbClr val="77757B"/>
                </a:solidFill>
                <a:latin typeface="Times New Roman"/>
                <a:cs typeface="Times New Roman"/>
              </a:rPr>
              <a:t>n</a:t>
            </a:r>
            <a:endParaRPr sz="500">
              <a:latin typeface="Times New Roman"/>
              <a:cs typeface="Times New Roman"/>
            </a:endParaRPr>
          </a:p>
          <a:p>
            <a:pPr marL="34036">
              <a:lnSpc>
                <a:spcPct val="95825"/>
              </a:lnSpc>
              <a:spcBef>
                <a:spcPts val="145"/>
              </a:spcBef>
            </a:pPr>
            <a:r>
              <a:rPr sz="500" spc="-34" dirty="0">
                <a:solidFill>
                  <a:srgbClr val="66626D"/>
                </a:solidFill>
                <a:latin typeface="Times New Roman"/>
                <a:cs typeface="Times New Roman"/>
              </a:rPr>
              <a:t>4 </a:t>
            </a:r>
            <a:r>
              <a:rPr sz="500" spc="-34" dirty="0">
                <a:solidFill>
                  <a:srgbClr val="77757B"/>
                </a:solidFill>
                <a:latin typeface="Times New Roman"/>
                <a:cs typeface="Times New Roman"/>
              </a:rPr>
              <a:t>Tei cu fruna mare</a:t>
            </a:r>
            <a:endParaRPr sz="500">
              <a:latin typeface="Times New Roman"/>
              <a:cs typeface="Times New Roman"/>
            </a:endParaRPr>
          </a:p>
          <a:p>
            <a:pPr marL="37084">
              <a:lnSpc>
                <a:spcPct val="95825"/>
              </a:lnSpc>
              <a:spcBef>
                <a:spcPts val="145"/>
              </a:spcBef>
            </a:pPr>
            <a:r>
              <a:rPr sz="500" i="1" spc="-24" dirty="0">
                <a:solidFill>
                  <a:srgbClr val="77757B"/>
                </a:solidFill>
                <a:latin typeface="Times New Roman"/>
                <a:cs typeface="Times New Roman"/>
              </a:rPr>
              <a:t>5 </a:t>
            </a:r>
            <a:r>
              <a:rPr sz="500" spc="-24" dirty="0">
                <a:solidFill>
                  <a:srgbClr val="77757B"/>
                </a:solidFill>
                <a:latin typeface="Times New Roman"/>
                <a:cs typeface="Times New Roman"/>
              </a:rPr>
              <a:t>Tei cu frna mar</a:t>
            </a:r>
            <a:r>
              <a:rPr sz="500" spc="-24" dirty="0">
                <a:solidFill>
                  <a:srgbClr val="66626D"/>
                </a:solidFill>
                <a:latin typeface="Times New Roman"/>
                <a:cs typeface="Times New Roman"/>
              </a:rPr>
              <a:t>e</a:t>
            </a:r>
            <a:endParaRPr sz="500">
              <a:latin typeface="Times New Roman"/>
              <a:cs typeface="Times New Roman"/>
            </a:endParaRPr>
          </a:p>
          <a:p>
            <a:pPr marL="34036">
              <a:lnSpc>
                <a:spcPct val="95825"/>
              </a:lnSpc>
              <a:spcBef>
                <a:spcPts val="145"/>
              </a:spcBef>
            </a:pPr>
            <a:r>
              <a:rPr sz="500" spc="-53" dirty="0">
                <a:solidFill>
                  <a:srgbClr val="77757B"/>
                </a:solidFill>
                <a:latin typeface="Times New Roman"/>
                <a:cs typeface="Times New Roman"/>
              </a:rPr>
              <a:t>6 </a:t>
            </a:r>
            <a:r>
              <a:rPr sz="500" spc="-53" dirty="0">
                <a:solidFill>
                  <a:srgbClr val="66626D"/>
                </a:solidFill>
                <a:latin typeface="Times New Roman"/>
                <a:cs typeface="Times New Roman"/>
              </a:rPr>
              <a:t>F</a:t>
            </a:r>
            <a:r>
              <a:rPr sz="500" spc="-53" dirty="0">
                <a:solidFill>
                  <a:srgbClr val="77757B"/>
                </a:solidFill>
                <a:latin typeface="Times New Roman"/>
                <a:cs typeface="Times New Roman"/>
              </a:rPr>
              <a:t>ag</a:t>
            </a:r>
            <a:endParaRPr sz="500">
              <a:latin typeface="Times New Roman"/>
              <a:cs typeface="Times New Roman"/>
            </a:endParaRPr>
          </a:p>
          <a:p>
            <a:pPr marL="37084">
              <a:lnSpc>
                <a:spcPct val="95825"/>
              </a:lnSpc>
              <a:spcBef>
                <a:spcPts val="170"/>
              </a:spcBef>
            </a:pPr>
            <a:r>
              <a:rPr sz="500" spc="-41" dirty="0">
                <a:solidFill>
                  <a:srgbClr val="77757B"/>
                </a:solidFill>
                <a:latin typeface="Times New Roman"/>
                <a:cs typeface="Times New Roman"/>
              </a:rPr>
              <a:t>7</a:t>
            </a:r>
            <a:r>
              <a:rPr sz="500" spc="-41" dirty="0">
                <a:solidFill>
                  <a:srgbClr val="66626D"/>
                </a:solidFill>
                <a:latin typeface="Times New Roman"/>
                <a:cs typeface="Times New Roman"/>
              </a:rPr>
              <a:t>F</a:t>
            </a:r>
            <a:r>
              <a:rPr sz="500" spc="-41" dirty="0">
                <a:solidFill>
                  <a:srgbClr val="77757B"/>
                </a:solidFill>
                <a:latin typeface="Times New Roman"/>
                <a:cs typeface="Times New Roman"/>
              </a:rPr>
              <a:t>ag</a:t>
            </a:r>
            <a:endParaRPr sz="500">
              <a:latin typeface="Times New Roman"/>
              <a:cs typeface="Times New Roman"/>
            </a:endParaRPr>
          </a:p>
          <a:p>
            <a:pPr marL="34036">
              <a:lnSpc>
                <a:spcPct val="95825"/>
              </a:lnSpc>
              <a:spcBef>
                <a:spcPts val="145"/>
              </a:spcBef>
            </a:pPr>
            <a:r>
              <a:rPr sz="500" spc="-44" dirty="0">
                <a:solidFill>
                  <a:srgbClr val="77757B"/>
                </a:solidFill>
                <a:latin typeface="Times New Roman"/>
                <a:cs typeface="Times New Roman"/>
              </a:rPr>
              <a:t>8 Tei cu </a:t>
            </a:r>
            <a:r>
              <a:rPr sz="500" spc="-44" dirty="0">
                <a:solidFill>
                  <a:srgbClr val="8E8C8E"/>
                </a:solidFill>
                <a:latin typeface="Times New Roman"/>
                <a:cs typeface="Times New Roman"/>
              </a:rPr>
              <a:t>fru</a:t>
            </a:r>
            <a:r>
              <a:rPr sz="500" spc="-44" dirty="0">
                <a:solidFill>
                  <a:srgbClr val="77757B"/>
                </a:solidFill>
                <a:latin typeface="Times New Roman"/>
                <a:cs typeface="Times New Roman"/>
              </a:rPr>
              <a:t>nza mar</a:t>
            </a:r>
            <a:r>
              <a:rPr sz="500" spc="-44" dirty="0">
                <a:solidFill>
                  <a:srgbClr val="66626D"/>
                </a:solidFill>
                <a:latin typeface="Times New Roman"/>
                <a:cs typeface="Times New Roman"/>
              </a:rPr>
              <a:t>e</a:t>
            </a:r>
            <a:endParaRPr sz="500">
              <a:latin typeface="Times New Roman"/>
              <a:cs typeface="Times New Roman"/>
            </a:endParaRPr>
          </a:p>
          <a:p>
            <a:pPr marL="34035">
              <a:lnSpc>
                <a:spcPct val="95825"/>
              </a:lnSpc>
              <a:spcBef>
                <a:spcPts val="145"/>
              </a:spcBef>
            </a:pPr>
            <a:r>
              <a:rPr sz="500" spc="-36" dirty="0">
                <a:solidFill>
                  <a:srgbClr val="77757B"/>
                </a:solidFill>
                <a:latin typeface="Times New Roman"/>
                <a:cs typeface="Times New Roman"/>
              </a:rPr>
              <a:t>9 lei cu frunza mar</a:t>
            </a:r>
            <a:r>
              <a:rPr sz="500" spc="-36" dirty="0">
                <a:solidFill>
                  <a:srgbClr val="66626D"/>
                </a:solidFill>
                <a:latin typeface="Times New Roman"/>
                <a:cs typeface="Times New Roman"/>
              </a:rPr>
              <a:t>e</a:t>
            </a:r>
            <a:endParaRPr sz="500">
              <a:latin typeface="Times New Roman"/>
              <a:cs typeface="Times New Roman"/>
            </a:endParaRPr>
          </a:p>
          <a:p>
            <a:pPr marL="12700">
              <a:lnSpc>
                <a:spcPct val="95825"/>
              </a:lnSpc>
              <a:spcBef>
                <a:spcPts val="140"/>
              </a:spcBef>
            </a:pPr>
            <a:r>
              <a:rPr sz="500" spc="-50" dirty="0">
                <a:solidFill>
                  <a:srgbClr val="77757B"/>
                </a:solidFill>
                <a:latin typeface="Times New Roman"/>
                <a:cs typeface="Times New Roman"/>
              </a:rPr>
              <a:t>1</a:t>
            </a:r>
            <a:r>
              <a:rPr sz="500" spc="-50" dirty="0">
                <a:solidFill>
                  <a:srgbClr val="8E8C8E"/>
                </a:solidFill>
                <a:latin typeface="Times New Roman"/>
                <a:cs typeface="Times New Roman"/>
              </a:rPr>
              <a:t>0 </a:t>
            </a:r>
            <a:r>
              <a:rPr sz="500" spc="-50" dirty="0">
                <a:solidFill>
                  <a:srgbClr val="77757B"/>
                </a:solidFill>
                <a:latin typeface="Times New Roman"/>
                <a:cs typeface="Times New Roman"/>
              </a:rPr>
              <a:t>Pa</a:t>
            </a:r>
            <a:r>
              <a:rPr sz="500" spc="-50" dirty="0">
                <a:solidFill>
                  <a:srgbClr val="8E8C8E"/>
                </a:solidFill>
                <a:latin typeface="Times New Roman"/>
                <a:cs typeface="Times New Roman"/>
              </a:rPr>
              <a:t>ltin  </a:t>
            </a:r>
            <a:r>
              <a:rPr sz="500" spc="-71" dirty="0">
                <a:solidFill>
                  <a:srgbClr val="77757B"/>
                </a:solidFill>
                <a:latin typeface="Arial"/>
                <a:cs typeface="Arial"/>
              </a:rPr>
              <a:t>de </a:t>
            </a:r>
            <a:r>
              <a:rPr sz="500" spc="-50" dirty="0">
                <a:solidFill>
                  <a:srgbClr val="77757B"/>
                </a:solidFill>
                <a:latin typeface="Times New Roman"/>
                <a:cs typeface="Times New Roman"/>
              </a:rPr>
              <a:t>cam</a:t>
            </a:r>
            <a:r>
              <a:rPr sz="500" spc="-50" dirty="0">
                <a:solidFill>
                  <a:srgbClr val="8E8C8E"/>
                </a:solidFill>
                <a:latin typeface="Times New Roman"/>
                <a:cs typeface="Times New Roman"/>
              </a:rPr>
              <a:t>p</a:t>
            </a:r>
            <a:endParaRPr sz="500">
              <a:latin typeface="Times New Roman"/>
              <a:cs typeface="Times New Roman"/>
            </a:endParaRPr>
          </a:p>
          <a:p>
            <a:pPr marL="12700">
              <a:lnSpc>
                <a:spcPct val="95825"/>
              </a:lnSpc>
              <a:spcBef>
                <a:spcPts val="140"/>
              </a:spcBef>
            </a:pPr>
            <a:r>
              <a:rPr sz="500" spc="-54" dirty="0">
                <a:solidFill>
                  <a:srgbClr val="66626D"/>
                </a:solidFill>
                <a:latin typeface="Times New Roman"/>
                <a:cs typeface="Times New Roman"/>
              </a:rPr>
              <a:t>1</a:t>
            </a:r>
            <a:r>
              <a:rPr sz="500" spc="-54" dirty="0">
                <a:solidFill>
                  <a:srgbClr val="77757B"/>
                </a:solidFill>
                <a:latin typeface="Times New Roman"/>
                <a:cs typeface="Times New Roman"/>
              </a:rPr>
              <a:t>1  Palti</a:t>
            </a:r>
            <a:r>
              <a:rPr sz="500" spc="-54" dirty="0">
                <a:solidFill>
                  <a:srgbClr val="8E8C8E"/>
                </a:solidFill>
                <a:latin typeface="Times New Roman"/>
                <a:cs typeface="Times New Roman"/>
              </a:rPr>
              <a:t>n  </a:t>
            </a:r>
            <a:r>
              <a:rPr sz="500" spc="-71" dirty="0">
                <a:solidFill>
                  <a:srgbClr val="77757B"/>
                </a:solidFill>
                <a:latin typeface="Arial"/>
                <a:cs typeface="Arial"/>
              </a:rPr>
              <a:t>de </a:t>
            </a:r>
            <a:r>
              <a:rPr sz="500" spc="-54" dirty="0">
                <a:solidFill>
                  <a:srgbClr val="77757B"/>
                </a:solidFill>
                <a:latin typeface="Times New Roman"/>
                <a:cs typeface="Times New Roman"/>
              </a:rPr>
              <a:t>ca</a:t>
            </a:r>
            <a:r>
              <a:rPr sz="500" spc="-54" dirty="0">
                <a:solidFill>
                  <a:srgbClr val="8E8C8E"/>
                </a:solidFill>
                <a:latin typeface="Times New Roman"/>
                <a:cs typeface="Times New Roman"/>
              </a:rPr>
              <a:t>m</a:t>
            </a:r>
            <a:r>
              <a:rPr sz="500" spc="-54" dirty="0">
                <a:solidFill>
                  <a:srgbClr val="77757B"/>
                </a:solidFill>
                <a:latin typeface="Times New Roman"/>
                <a:cs typeface="Times New Roman"/>
              </a:rPr>
              <a:t>p</a:t>
            </a:r>
            <a:endParaRPr sz="500">
              <a:latin typeface="Times New Roman"/>
              <a:cs typeface="Times New Roman"/>
            </a:endParaRPr>
          </a:p>
          <a:p>
            <a:pPr marL="12700">
              <a:lnSpc>
                <a:spcPct val="95825"/>
              </a:lnSpc>
              <a:spcBef>
                <a:spcPts val="145"/>
              </a:spcBef>
            </a:pPr>
            <a:r>
              <a:rPr sz="500" spc="-31" dirty="0">
                <a:solidFill>
                  <a:srgbClr val="77757B"/>
                </a:solidFill>
                <a:latin typeface="Times New Roman"/>
                <a:cs typeface="Times New Roman"/>
              </a:rPr>
              <a:t>12 </a:t>
            </a:r>
            <a:r>
              <a:rPr sz="500" spc="-31" dirty="0">
                <a:solidFill>
                  <a:srgbClr val="8E8C8E"/>
                </a:solidFill>
                <a:latin typeface="Times New Roman"/>
                <a:cs typeface="Times New Roman"/>
              </a:rPr>
              <a:t>Gor</a:t>
            </a:r>
            <a:r>
              <a:rPr sz="500" spc="-31" dirty="0">
                <a:solidFill>
                  <a:srgbClr val="77757B"/>
                </a:solidFill>
                <a:latin typeface="Times New Roman"/>
                <a:cs typeface="Times New Roman"/>
              </a:rPr>
              <a:t>n</a:t>
            </a:r>
            <a:endParaRPr sz="500">
              <a:latin typeface="Times New Roman"/>
              <a:cs typeface="Times New Roman"/>
            </a:endParaRPr>
          </a:p>
          <a:p>
            <a:pPr marL="12700">
              <a:lnSpc>
                <a:spcPct val="95825"/>
              </a:lnSpc>
              <a:spcBef>
                <a:spcPts val="145"/>
              </a:spcBef>
            </a:pPr>
            <a:r>
              <a:rPr sz="500" spc="-31" dirty="0">
                <a:solidFill>
                  <a:srgbClr val="77757B"/>
                </a:solidFill>
                <a:latin typeface="Times New Roman"/>
                <a:cs typeface="Times New Roman"/>
              </a:rPr>
              <a:t>13 </a:t>
            </a:r>
            <a:r>
              <a:rPr sz="500" spc="-31" dirty="0">
                <a:solidFill>
                  <a:srgbClr val="8E8C8E"/>
                </a:solidFill>
                <a:latin typeface="Times New Roman"/>
                <a:cs typeface="Times New Roman"/>
              </a:rPr>
              <a:t>Gorn</a:t>
            </a:r>
            <a:endParaRPr sz="500">
              <a:latin typeface="Times New Roman"/>
              <a:cs typeface="Times New Roman"/>
            </a:endParaRPr>
          </a:p>
          <a:p>
            <a:pPr marL="37084">
              <a:lnSpc>
                <a:spcPct val="95825"/>
              </a:lnSpc>
              <a:spcBef>
                <a:spcPts val="145"/>
              </a:spcBef>
            </a:pPr>
            <a:r>
              <a:rPr sz="500" spc="-40" dirty="0">
                <a:solidFill>
                  <a:srgbClr val="77757B"/>
                </a:solidFill>
                <a:latin typeface="Times New Roman"/>
                <a:cs typeface="Times New Roman"/>
              </a:rPr>
              <a:t>15alcam</a:t>
            </a:r>
            <a:endParaRPr sz="500">
              <a:latin typeface="Times New Roman"/>
              <a:cs typeface="Times New Roman"/>
            </a:endParaRPr>
          </a:p>
          <a:p>
            <a:pPr marL="37084">
              <a:lnSpc>
                <a:spcPct val="95825"/>
              </a:lnSpc>
              <a:spcBef>
                <a:spcPts val="145"/>
              </a:spcBef>
            </a:pPr>
            <a:r>
              <a:rPr sz="500" spc="-31" dirty="0">
                <a:solidFill>
                  <a:srgbClr val="77757B"/>
                </a:solidFill>
                <a:latin typeface="Times New Roman"/>
                <a:cs typeface="Times New Roman"/>
              </a:rPr>
              <a:t>2 Sa</a:t>
            </a:r>
            <a:r>
              <a:rPr sz="500" spc="-31" dirty="0">
                <a:solidFill>
                  <a:srgbClr val="8E8C8E"/>
                </a:solidFill>
                <a:latin typeface="Times New Roman"/>
                <a:cs typeface="Times New Roman"/>
              </a:rPr>
              <a:t>la</a:t>
            </a:r>
            <a:r>
              <a:rPr sz="500" spc="-31" dirty="0">
                <a:solidFill>
                  <a:srgbClr val="77757B"/>
                </a:solidFill>
                <a:latin typeface="Times New Roman"/>
                <a:cs typeface="Times New Roman"/>
              </a:rPr>
              <a:t>m</a:t>
            </a:r>
            <a:endParaRPr sz="500">
              <a:latin typeface="Times New Roman"/>
              <a:cs typeface="Times New Roman"/>
            </a:endParaRPr>
          </a:p>
          <a:p>
            <a:pPr marL="37084">
              <a:lnSpc>
                <a:spcPct val="95825"/>
              </a:lnSpc>
              <a:spcBef>
                <a:spcPts val="145"/>
              </a:spcBef>
            </a:pPr>
            <a:r>
              <a:rPr sz="500" spc="-51" dirty="0">
                <a:solidFill>
                  <a:srgbClr val="77757B"/>
                </a:solidFill>
                <a:latin typeface="Times New Roman"/>
                <a:cs typeface="Times New Roman"/>
              </a:rPr>
              <a:t>3 5alcam</a:t>
            </a:r>
            <a:endParaRPr sz="500">
              <a:latin typeface="Times New Roman"/>
              <a:cs typeface="Times New Roman"/>
            </a:endParaRPr>
          </a:p>
          <a:p>
            <a:pPr marL="37084">
              <a:lnSpc>
                <a:spcPct val="95825"/>
              </a:lnSpc>
              <a:spcBef>
                <a:spcPts val="145"/>
              </a:spcBef>
            </a:pPr>
            <a:r>
              <a:rPr sz="500" spc="-42" dirty="0">
                <a:solidFill>
                  <a:srgbClr val="77757B"/>
                </a:solidFill>
                <a:latin typeface="Times New Roman"/>
                <a:cs typeface="Times New Roman"/>
              </a:rPr>
              <a:t>1Carpen</a:t>
            </a:r>
            <a:endParaRPr sz="500">
              <a:latin typeface="Times New Roman"/>
              <a:cs typeface="Times New Roman"/>
            </a:endParaRPr>
          </a:p>
          <a:p>
            <a:pPr marL="37084">
              <a:lnSpc>
                <a:spcPct val="95825"/>
              </a:lnSpc>
              <a:spcBef>
                <a:spcPts val="145"/>
              </a:spcBef>
            </a:pPr>
            <a:r>
              <a:rPr sz="500" spc="-42" dirty="0">
                <a:solidFill>
                  <a:srgbClr val="77757B"/>
                </a:solidFill>
                <a:latin typeface="Times New Roman"/>
                <a:cs typeface="Times New Roman"/>
              </a:rPr>
              <a:t>2Carpen</a:t>
            </a:r>
            <a:endParaRPr sz="500">
              <a:latin typeface="Times New Roman"/>
              <a:cs typeface="Times New Roman"/>
            </a:endParaRPr>
          </a:p>
          <a:p>
            <a:pPr marL="37084">
              <a:lnSpc>
                <a:spcPct val="95825"/>
              </a:lnSpc>
              <a:spcBef>
                <a:spcPts val="145"/>
              </a:spcBef>
            </a:pPr>
            <a:r>
              <a:rPr sz="500" spc="-42" dirty="0">
                <a:solidFill>
                  <a:srgbClr val="77757B"/>
                </a:solidFill>
                <a:latin typeface="Times New Roman"/>
                <a:cs typeface="Times New Roman"/>
              </a:rPr>
              <a:t>3Carpen</a:t>
            </a:r>
            <a:endParaRPr sz="500">
              <a:latin typeface="Times New Roman"/>
              <a:cs typeface="Times New Roman"/>
            </a:endParaRPr>
          </a:p>
          <a:p>
            <a:pPr marL="34036">
              <a:lnSpc>
                <a:spcPct val="95825"/>
              </a:lnSpc>
              <a:spcBef>
                <a:spcPts val="145"/>
              </a:spcBef>
            </a:pPr>
            <a:r>
              <a:rPr sz="500" spc="-39" dirty="0">
                <a:solidFill>
                  <a:srgbClr val="66626D"/>
                </a:solidFill>
                <a:latin typeface="Times New Roman"/>
                <a:cs typeface="Times New Roman"/>
              </a:rPr>
              <a:t>4</a:t>
            </a:r>
            <a:r>
              <a:rPr sz="500" spc="-39" dirty="0">
                <a:solidFill>
                  <a:srgbClr val="77757B"/>
                </a:solidFill>
                <a:latin typeface="Times New Roman"/>
                <a:cs typeface="Times New Roman"/>
              </a:rPr>
              <a:t>Carpen</a:t>
            </a:r>
            <a:endParaRPr sz="500">
              <a:latin typeface="Times New Roman"/>
              <a:cs typeface="Times New Roman"/>
            </a:endParaRPr>
          </a:p>
          <a:p>
            <a:pPr marL="37084">
              <a:lnSpc>
                <a:spcPct val="95825"/>
              </a:lnSpc>
              <a:spcBef>
                <a:spcPts val="140"/>
              </a:spcBef>
            </a:pPr>
            <a:r>
              <a:rPr sz="500" spc="-37" dirty="0">
                <a:solidFill>
                  <a:srgbClr val="77757B"/>
                </a:solidFill>
                <a:latin typeface="Times New Roman"/>
                <a:cs typeface="Times New Roman"/>
              </a:rPr>
              <a:t>5 </a:t>
            </a:r>
            <a:r>
              <a:rPr sz="500" spc="-74" dirty="0">
                <a:solidFill>
                  <a:srgbClr val="77757B"/>
                </a:solidFill>
                <a:latin typeface="Arial"/>
                <a:cs typeface="Arial"/>
              </a:rPr>
              <a:t>Plop </a:t>
            </a:r>
            <a:r>
              <a:rPr sz="500" spc="-37" dirty="0">
                <a:solidFill>
                  <a:srgbClr val="77757B"/>
                </a:solidFill>
                <a:latin typeface="Times New Roman"/>
                <a:cs typeface="Times New Roman"/>
              </a:rPr>
              <a:t>tremurator</a:t>
            </a:r>
            <a:endParaRPr sz="500">
              <a:latin typeface="Times New Roman"/>
              <a:cs typeface="Times New Roman"/>
            </a:endParaRPr>
          </a:p>
          <a:p>
            <a:pPr marL="34036">
              <a:lnSpc>
                <a:spcPct val="95825"/>
              </a:lnSpc>
              <a:spcBef>
                <a:spcPts val="140"/>
              </a:spcBef>
            </a:pPr>
            <a:r>
              <a:rPr sz="500" spc="-35" dirty="0">
                <a:solidFill>
                  <a:srgbClr val="77757B"/>
                </a:solidFill>
                <a:latin typeface="Times New Roman"/>
                <a:cs typeface="Times New Roman"/>
              </a:rPr>
              <a:t>6 </a:t>
            </a:r>
            <a:r>
              <a:rPr sz="500" spc="-74" dirty="0">
                <a:solidFill>
                  <a:srgbClr val="77757B"/>
                </a:solidFill>
                <a:latin typeface="Arial"/>
                <a:cs typeface="Arial"/>
              </a:rPr>
              <a:t>Plop </a:t>
            </a:r>
            <a:r>
              <a:rPr sz="500" spc="-35" dirty="0">
                <a:solidFill>
                  <a:srgbClr val="77757B"/>
                </a:solidFill>
                <a:latin typeface="Times New Roman"/>
                <a:cs typeface="Times New Roman"/>
              </a:rPr>
              <a:t>tremurat</a:t>
            </a:r>
            <a:r>
              <a:rPr sz="500" spc="-35" dirty="0">
                <a:solidFill>
                  <a:srgbClr val="8E8C8E"/>
                </a:solidFill>
                <a:latin typeface="Times New Roman"/>
                <a:cs typeface="Times New Roman"/>
              </a:rPr>
              <a:t>or</a:t>
            </a:r>
            <a:endParaRPr sz="500">
              <a:latin typeface="Times New Roman"/>
              <a:cs typeface="Times New Roman"/>
            </a:endParaRPr>
          </a:p>
          <a:p>
            <a:pPr marL="37084">
              <a:lnSpc>
                <a:spcPct val="95825"/>
              </a:lnSpc>
              <a:spcBef>
                <a:spcPts val="145"/>
              </a:spcBef>
            </a:pPr>
            <a:r>
              <a:rPr sz="500" spc="-41" dirty="0">
                <a:solidFill>
                  <a:srgbClr val="66626D"/>
                </a:solidFill>
                <a:latin typeface="Times New Roman"/>
                <a:cs typeface="Times New Roman"/>
              </a:rPr>
              <a:t>7F</a:t>
            </a:r>
            <a:r>
              <a:rPr sz="500" spc="-41" dirty="0">
                <a:solidFill>
                  <a:srgbClr val="77757B"/>
                </a:solidFill>
                <a:latin typeface="Times New Roman"/>
                <a:cs typeface="Times New Roman"/>
              </a:rPr>
              <a:t>ag</a:t>
            </a:r>
            <a:endParaRPr sz="500">
              <a:latin typeface="Times New Roman"/>
              <a:cs typeface="Times New Roman"/>
            </a:endParaRPr>
          </a:p>
          <a:p>
            <a:pPr marL="34035">
              <a:lnSpc>
                <a:spcPct val="95825"/>
              </a:lnSpc>
              <a:spcBef>
                <a:spcPts val="145"/>
              </a:spcBef>
            </a:pPr>
            <a:r>
              <a:rPr sz="500" spc="-35" dirty="0">
                <a:solidFill>
                  <a:srgbClr val="77757B"/>
                </a:solidFill>
                <a:latin typeface="Times New Roman"/>
                <a:cs typeface="Times New Roman"/>
              </a:rPr>
              <a:t>8Fag</a:t>
            </a:r>
            <a:endParaRPr sz="500">
              <a:latin typeface="Times New Roman"/>
              <a:cs typeface="Times New Roman"/>
            </a:endParaRPr>
          </a:p>
          <a:p>
            <a:pPr marL="37083">
              <a:lnSpc>
                <a:spcPct val="95825"/>
              </a:lnSpc>
              <a:spcBef>
                <a:spcPts val="145"/>
              </a:spcBef>
            </a:pPr>
            <a:r>
              <a:rPr sz="500" spc="-42" dirty="0">
                <a:solidFill>
                  <a:srgbClr val="77757B"/>
                </a:solidFill>
                <a:latin typeface="Times New Roman"/>
                <a:cs typeface="Times New Roman"/>
              </a:rPr>
              <a:t>1 5a</a:t>
            </a:r>
            <a:r>
              <a:rPr sz="500" spc="-42" dirty="0">
                <a:solidFill>
                  <a:srgbClr val="8E8C8E"/>
                </a:solidFill>
                <a:latin typeface="Times New Roman"/>
                <a:cs typeface="Times New Roman"/>
              </a:rPr>
              <a:t>lci</a:t>
            </a:r>
            <a:r>
              <a:rPr sz="500" spc="-42" dirty="0">
                <a:solidFill>
                  <a:srgbClr val="77757B"/>
                </a:solidFill>
                <a:latin typeface="Times New Roman"/>
                <a:cs typeface="Times New Roman"/>
              </a:rPr>
              <a:t>e alba  </a:t>
            </a:r>
            <a:r>
              <a:rPr sz="500" spc="-42" dirty="0">
                <a:solidFill>
                  <a:srgbClr val="8E8C8E"/>
                </a:solidFill>
                <a:latin typeface="Times New Roman"/>
                <a:cs typeface="Times New Roman"/>
              </a:rPr>
              <a:t>(</a:t>
            </a:r>
            <a:r>
              <a:rPr sz="500" spc="-42" dirty="0">
                <a:solidFill>
                  <a:srgbClr val="77757B"/>
                </a:solidFill>
                <a:latin typeface="Times New Roman"/>
                <a:cs typeface="Times New Roman"/>
              </a:rPr>
              <a:t>saman</a:t>
            </a:r>
            <a:r>
              <a:rPr sz="500" spc="-42" dirty="0">
                <a:solidFill>
                  <a:srgbClr val="8E8C8E"/>
                </a:solidFill>
                <a:latin typeface="Times New Roman"/>
                <a:cs typeface="Times New Roman"/>
              </a:rPr>
              <a:t>t</a:t>
            </a:r>
            <a:r>
              <a:rPr sz="500" spc="-42" dirty="0">
                <a:solidFill>
                  <a:srgbClr val="66626D"/>
                </a:solidFill>
                <a:latin typeface="Times New Roman"/>
                <a:cs typeface="Times New Roman"/>
              </a:rPr>
              <a:t>a</a:t>
            </a:r>
            <a:r>
              <a:rPr sz="500" spc="-42" dirty="0">
                <a:solidFill>
                  <a:srgbClr val="77757B"/>
                </a:solidFill>
                <a:latin typeface="Times New Roman"/>
                <a:cs typeface="Times New Roman"/>
              </a:rPr>
              <a:t>]</a:t>
            </a:r>
            <a:endParaRPr sz="500">
              <a:latin typeface="Times New Roman"/>
              <a:cs typeface="Times New Roman"/>
            </a:endParaRPr>
          </a:p>
          <a:p>
            <a:pPr marL="37083">
              <a:lnSpc>
                <a:spcPct val="95825"/>
              </a:lnSpc>
              <a:spcBef>
                <a:spcPts val="145"/>
              </a:spcBef>
            </a:pPr>
            <a:r>
              <a:rPr sz="500" spc="-43" dirty="0">
                <a:solidFill>
                  <a:srgbClr val="66626D"/>
                </a:solidFill>
                <a:latin typeface="Times New Roman"/>
                <a:cs typeface="Times New Roman"/>
              </a:rPr>
              <a:t>2 </a:t>
            </a:r>
            <a:r>
              <a:rPr sz="500" spc="-43" dirty="0">
                <a:solidFill>
                  <a:srgbClr val="77757B"/>
                </a:solidFill>
                <a:latin typeface="Times New Roman"/>
                <a:cs typeface="Times New Roman"/>
              </a:rPr>
              <a:t>Sa</a:t>
            </a:r>
            <a:r>
              <a:rPr sz="500" spc="-43" dirty="0">
                <a:solidFill>
                  <a:srgbClr val="8E8C8E"/>
                </a:solidFill>
                <a:latin typeface="Times New Roman"/>
                <a:cs typeface="Times New Roman"/>
              </a:rPr>
              <a:t>lci</a:t>
            </a:r>
            <a:r>
              <a:rPr sz="500" spc="-43" dirty="0">
                <a:solidFill>
                  <a:srgbClr val="77757B"/>
                </a:solidFill>
                <a:latin typeface="Times New Roman"/>
                <a:cs typeface="Times New Roman"/>
              </a:rPr>
              <a:t>e alba  </a:t>
            </a:r>
            <a:r>
              <a:rPr sz="500" spc="-43" dirty="0">
                <a:solidFill>
                  <a:srgbClr val="8E8C8E"/>
                </a:solidFill>
                <a:latin typeface="Times New Roman"/>
                <a:cs typeface="Times New Roman"/>
              </a:rPr>
              <a:t>(</a:t>
            </a:r>
            <a:r>
              <a:rPr sz="500" spc="-43" dirty="0">
                <a:solidFill>
                  <a:srgbClr val="77757B"/>
                </a:solidFill>
                <a:latin typeface="Times New Roman"/>
                <a:cs typeface="Times New Roman"/>
              </a:rPr>
              <a:t>sam</a:t>
            </a:r>
            <a:r>
              <a:rPr sz="500" spc="-43" dirty="0">
                <a:solidFill>
                  <a:srgbClr val="66626D"/>
                </a:solidFill>
                <a:latin typeface="Times New Roman"/>
                <a:cs typeface="Times New Roman"/>
              </a:rPr>
              <a:t>a</a:t>
            </a:r>
            <a:r>
              <a:rPr sz="500" spc="-43" dirty="0">
                <a:solidFill>
                  <a:srgbClr val="77757B"/>
                </a:solidFill>
                <a:latin typeface="Times New Roman"/>
                <a:cs typeface="Times New Roman"/>
              </a:rPr>
              <a:t>nt</a:t>
            </a:r>
            <a:r>
              <a:rPr sz="500" spc="-43" dirty="0">
                <a:solidFill>
                  <a:srgbClr val="66626D"/>
                </a:solidFill>
                <a:latin typeface="Times New Roman"/>
                <a:cs typeface="Times New Roman"/>
              </a:rPr>
              <a:t>a</a:t>
            </a:r>
            <a:r>
              <a:rPr sz="500" spc="-43" dirty="0">
                <a:solidFill>
                  <a:srgbClr val="8E8C8E"/>
                </a:solidFill>
                <a:latin typeface="Times New Roman"/>
                <a:cs typeface="Times New Roman"/>
              </a:rPr>
              <a:t>]</a:t>
            </a:r>
            <a:endParaRPr sz="500">
              <a:latin typeface="Times New Roman"/>
              <a:cs typeface="Times New Roman"/>
            </a:endParaRPr>
          </a:p>
          <a:p>
            <a:pPr marL="37083">
              <a:lnSpc>
                <a:spcPct val="95825"/>
              </a:lnSpc>
              <a:spcBef>
                <a:spcPts val="145"/>
              </a:spcBef>
            </a:pPr>
            <a:r>
              <a:rPr sz="500" spc="-42" dirty="0">
                <a:solidFill>
                  <a:srgbClr val="77757B"/>
                </a:solidFill>
                <a:latin typeface="Times New Roman"/>
                <a:cs typeface="Times New Roman"/>
              </a:rPr>
              <a:t>3 5a</a:t>
            </a:r>
            <a:r>
              <a:rPr sz="500" spc="-42" dirty="0">
                <a:solidFill>
                  <a:srgbClr val="8E8C8E"/>
                </a:solidFill>
                <a:latin typeface="Times New Roman"/>
                <a:cs typeface="Times New Roman"/>
              </a:rPr>
              <a:t>lci</a:t>
            </a:r>
            <a:r>
              <a:rPr sz="500" spc="-42" dirty="0">
                <a:solidFill>
                  <a:srgbClr val="77757B"/>
                </a:solidFill>
                <a:latin typeface="Times New Roman"/>
                <a:cs typeface="Times New Roman"/>
              </a:rPr>
              <a:t>e alba  </a:t>
            </a:r>
            <a:r>
              <a:rPr sz="500" spc="-42" dirty="0">
                <a:solidFill>
                  <a:srgbClr val="8E8C8E"/>
                </a:solidFill>
                <a:latin typeface="Times New Roman"/>
                <a:cs typeface="Times New Roman"/>
              </a:rPr>
              <a:t>(</a:t>
            </a:r>
            <a:r>
              <a:rPr sz="500" spc="-42" dirty="0">
                <a:solidFill>
                  <a:srgbClr val="77757B"/>
                </a:solidFill>
                <a:latin typeface="Times New Roman"/>
                <a:cs typeface="Times New Roman"/>
              </a:rPr>
              <a:t>samant</a:t>
            </a:r>
            <a:r>
              <a:rPr sz="500" spc="-42" dirty="0">
                <a:solidFill>
                  <a:srgbClr val="66626D"/>
                </a:solidFill>
                <a:latin typeface="Times New Roman"/>
                <a:cs typeface="Times New Roman"/>
              </a:rPr>
              <a:t>a</a:t>
            </a:r>
            <a:r>
              <a:rPr sz="500" spc="-42" dirty="0">
                <a:solidFill>
                  <a:srgbClr val="77757B"/>
                </a:solidFill>
                <a:latin typeface="Times New Roman"/>
                <a:cs typeface="Times New Roman"/>
              </a:rPr>
              <a:t>)</a:t>
            </a:r>
            <a:endParaRPr sz="500">
              <a:latin typeface="Times New Roman"/>
              <a:cs typeface="Times New Roman"/>
            </a:endParaRPr>
          </a:p>
          <a:p>
            <a:pPr marL="34035">
              <a:lnSpc>
                <a:spcPct val="95825"/>
              </a:lnSpc>
              <a:spcBef>
                <a:spcPts val="145"/>
              </a:spcBef>
            </a:pPr>
            <a:r>
              <a:rPr sz="500" spc="-37" dirty="0">
                <a:solidFill>
                  <a:srgbClr val="66626D"/>
                </a:solidFill>
                <a:latin typeface="Times New Roman"/>
                <a:cs typeface="Times New Roman"/>
              </a:rPr>
              <a:t>4 </a:t>
            </a:r>
            <a:r>
              <a:rPr sz="500" spc="-37" dirty="0">
                <a:solidFill>
                  <a:srgbClr val="77757B"/>
                </a:solidFill>
                <a:latin typeface="Times New Roman"/>
                <a:cs typeface="Times New Roman"/>
              </a:rPr>
              <a:t>5a</a:t>
            </a:r>
            <a:r>
              <a:rPr sz="500" spc="-37" dirty="0">
                <a:solidFill>
                  <a:srgbClr val="8E8C8E"/>
                </a:solidFill>
                <a:latin typeface="Times New Roman"/>
                <a:cs typeface="Times New Roman"/>
              </a:rPr>
              <a:t>lci</a:t>
            </a:r>
            <a:r>
              <a:rPr sz="500" spc="-37" dirty="0">
                <a:solidFill>
                  <a:srgbClr val="77757B"/>
                </a:solidFill>
                <a:latin typeface="Times New Roman"/>
                <a:cs typeface="Times New Roman"/>
              </a:rPr>
              <a:t>e alba </a:t>
            </a:r>
            <a:r>
              <a:rPr sz="500" spc="-37" dirty="0">
                <a:solidFill>
                  <a:srgbClr val="8E8C8E"/>
                </a:solidFill>
                <a:latin typeface="Times New Roman"/>
                <a:cs typeface="Times New Roman"/>
              </a:rPr>
              <a:t>(</a:t>
            </a:r>
            <a:r>
              <a:rPr sz="500" spc="-37" dirty="0">
                <a:solidFill>
                  <a:srgbClr val="77757B"/>
                </a:solidFill>
                <a:latin typeface="Times New Roman"/>
                <a:cs typeface="Times New Roman"/>
              </a:rPr>
              <a:t>sam</a:t>
            </a:r>
            <a:r>
              <a:rPr sz="500" spc="-37" dirty="0">
                <a:solidFill>
                  <a:srgbClr val="66626D"/>
                </a:solidFill>
                <a:latin typeface="Times New Roman"/>
                <a:cs typeface="Times New Roman"/>
              </a:rPr>
              <a:t>a</a:t>
            </a:r>
            <a:r>
              <a:rPr sz="500" spc="-37" dirty="0">
                <a:solidFill>
                  <a:srgbClr val="77757B"/>
                </a:solidFill>
                <a:latin typeface="Times New Roman"/>
                <a:cs typeface="Times New Roman"/>
              </a:rPr>
              <a:t>nt</a:t>
            </a:r>
            <a:r>
              <a:rPr sz="500" spc="-37" dirty="0">
                <a:solidFill>
                  <a:srgbClr val="66626D"/>
                </a:solidFill>
                <a:latin typeface="Times New Roman"/>
                <a:cs typeface="Times New Roman"/>
              </a:rPr>
              <a:t>a</a:t>
            </a:r>
            <a:r>
              <a:rPr sz="500" spc="-37" dirty="0">
                <a:solidFill>
                  <a:srgbClr val="8E8C8E"/>
                </a:solidFill>
                <a:latin typeface="Times New Roman"/>
                <a:cs typeface="Times New Roman"/>
              </a:rPr>
              <a:t>]</a:t>
            </a:r>
            <a:endParaRPr sz="500">
              <a:latin typeface="Times New Roman"/>
              <a:cs typeface="Times New Roman"/>
            </a:endParaRPr>
          </a:p>
          <a:p>
            <a:pPr marL="37083">
              <a:lnSpc>
                <a:spcPct val="95825"/>
              </a:lnSpc>
              <a:spcBef>
                <a:spcPts val="170"/>
              </a:spcBef>
            </a:pPr>
            <a:r>
              <a:rPr sz="500" spc="-42" dirty="0">
                <a:solidFill>
                  <a:srgbClr val="77757B"/>
                </a:solidFill>
                <a:latin typeface="Times New Roman"/>
                <a:cs typeface="Times New Roman"/>
              </a:rPr>
              <a:t>1Carpen</a:t>
            </a:r>
            <a:endParaRPr sz="500">
              <a:latin typeface="Times New Roman"/>
              <a:cs typeface="Times New Roman"/>
            </a:endParaRPr>
          </a:p>
          <a:p>
            <a:pPr marL="37083">
              <a:lnSpc>
                <a:spcPct val="95825"/>
              </a:lnSpc>
              <a:spcBef>
                <a:spcPts val="145"/>
              </a:spcBef>
            </a:pPr>
            <a:r>
              <a:rPr sz="500" spc="-53" dirty="0">
                <a:solidFill>
                  <a:srgbClr val="77757B"/>
                </a:solidFill>
                <a:latin typeface="Times New Roman"/>
                <a:cs typeface="Times New Roman"/>
              </a:rPr>
              <a:t>2 Carpen</a:t>
            </a:r>
            <a:endParaRPr sz="500">
              <a:latin typeface="Times New Roman"/>
              <a:cs typeface="Times New Roman"/>
            </a:endParaRPr>
          </a:p>
          <a:p>
            <a:pPr marL="37083">
              <a:lnSpc>
                <a:spcPct val="95825"/>
              </a:lnSpc>
              <a:spcBef>
                <a:spcPts val="145"/>
              </a:spcBef>
            </a:pPr>
            <a:r>
              <a:rPr sz="500" spc="0" dirty="0">
                <a:solidFill>
                  <a:srgbClr val="77757B"/>
                </a:solidFill>
                <a:latin typeface="Times New Roman"/>
                <a:cs typeface="Times New Roman"/>
              </a:rPr>
              <a:t>3</a:t>
            </a:r>
            <a:r>
              <a:rPr sz="500" spc="0" dirty="0">
                <a:solidFill>
                  <a:srgbClr val="8E8C8E"/>
                </a:solidFill>
                <a:latin typeface="Times New Roman"/>
                <a:cs typeface="Times New Roman"/>
              </a:rPr>
              <a:t>l</a:t>
            </a:r>
            <a:r>
              <a:rPr sz="500" spc="0" dirty="0">
                <a:solidFill>
                  <a:srgbClr val="77757B"/>
                </a:solidFill>
                <a:latin typeface="Times New Roman"/>
                <a:cs typeface="Times New Roman"/>
              </a:rPr>
              <a:t>ugastr</a:t>
            </a:r>
            <a:endParaRPr sz="500">
              <a:latin typeface="Times New Roman"/>
              <a:cs typeface="Times New Roman"/>
            </a:endParaRPr>
          </a:p>
          <a:p>
            <a:pPr marL="34035">
              <a:lnSpc>
                <a:spcPct val="95825"/>
              </a:lnSpc>
              <a:spcBef>
                <a:spcPts val="120"/>
              </a:spcBef>
            </a:pPr>
            <a:r>
              <a:rPr sz="500" spc="31" dirty="0">
                <a:solidFill>
                  <a:srgbClr val="66626D"/>
                </a:solidFill>
                <a:latin typeface="Times New Roman"/>
                <a:cs typeface="Times New Roman"/>
              </a:rPr>
              <a:t>4</a:t>
            </a:r>
            <a:r>
              <a:rPr sz="500" spc="31" dirty="0">
                <a:solidFill>
                  <a:srgbClr val="8E8C8E"/>
                </a:solidFill>
                <a:latin typeface="Times New Roman"/>
                <a:cs typeface="Times New Roman"/>
              </a:rPr>
              <a:t>J</a:t>
            </a:r>
            <a:r>
              <a:rPr sz="500" spc="31" dirty="0">
                <a:solidFill>
                  <a:srgbClr val="77757B"/>
                </a:solidFill>
                <a:latin typeface="Times New Roman"/>
                <a:cs typeface="Times New Roman"/>
              </a:rPr>
              <a:t>g</a:t>
            </a:r>
            <a:r>
              <a:rPr sz="500" spc="31" dirty="0">
                <a:solidFill>
                  <a:srgbClr val="66626D"/>
                </a:solidFill>
                <a:latin typeface="Times New Roman"/>
                <a:cs typeface="Times New Roman"/>
              </a:rPr>
              <a:t>a</a:t>
            </a:r>
            <a:r>
              <a:rPr sz="500" spc="31" dirty="0">
                <a:solidFill>
                  <a:srgbClr val="77757B"/>
                </a:solidFill>
                <a:latin typeface="Times New Roman"/>
                <a:cs typeface="Times New Roman"/>
              </a:rPr>
              <a:t>str</a:t>
            </a:r>
            <a:endParaRPr sz="500">
              <a:latin typeface="Times New Roman"/>
              <a:cs typeface="Times New Roman"/>
            </a:endParaRPr>
          </a:p>
          <a:p>
            <a:pPr marL="37083">
              <a:lnSpc>
                <a:spcPct val="95825"/>
              </a:lnSpc>
              <a:spcBef>
                <a:spcPts val="165"/>
              </a:spcBef>
            </a:pPr>
            <a:r>
              <a:rPr sz="500" spc="-37" dirty="0">
                <a:solidFill>
                  <a:srgbClr val="77757B"/>
                </a:solidFill>
                <a:latin typeface="Times New Roman"/>
                <a:cs typeface="Times New Roman"/>
              </a:rPr>
              <a:t>5 </a:t>
            </a:r>
            <a:r>
              <a:rPr sz="500" spc="-74" dirty="0">
                <a:solidFill>
                  <a:srgbClr val="77757B"/>
                </a:solidFill>
                <a:latin typeface="Arial"/>
                <a:cs typeface="Arial"/>
              </a:rPr>
              <a:t>Plop </a:t>
            </a:r>
            <a:r>
              <a:rPr sz="500" spc="-37" dirty="0">
                <a:solidFill>
                  <a:srgbClr val="77757B"/>
                </a:solidFill>
                <a:latin typeface="Times New Roman"/>
                <a:cs typeface="Times New Roman"/>
              </a:rPr>
              <a:t>tremurat</a:t>
            </a:r>
            <a:r>
              <a:rPr sz="500" spc="-37" dirty="0">
                <a:solidFill>
                  <a:srgbClr val="8E8C8E"/>
                </a:solidFill>
                <a:latin typeface="Times New Roman"/>
                <a:cs typeface="Times New Roman"/>
              </a:rPr>
              <a:t>or</a:t>
            </a:r>
            <a:endParaRPr sz="500">
              <a:latin typeface="Times New Roman"/>
              <a:cs typeface="Times New Roman"/>
            </a:endParaRPr>
          </a:p>
          <a:p>
            <a:pPr marL="34035">
              <a:lnSpc>
                <a:spcPct val="95825"/>
              </a:lnSpc>
              <a:spcBef>
                <a:spcPts val="140"/>
              </a:spcBef>
            </a:pPr>
            <a:r>
              <a:rPr sz="500" spc="-35" dirty="0">
                <a:solidFill>
                  <a:srgbClr val="77757B"/>
                </a:solidFill>
                <a:latin typeface="Times New Roman"/>
                <a:cs typeface="Times New Roman"/>
              </a:rPr>
              <a:t>6 </a:t>
            </a:r>
            <a:r>
              <a:rPr sz="500" spc="-74" dirty="0">
                <a:solidFill>
                  <a:srgbClr val="77757B"/>
                </a:solidFill>
                <a:latin typeface="Arial"/>
                <a:cs typeface="Arial"/>
              </a:rPr>
              <a:t>Plop </a:t>
            </a:r>
            <a:r>
              <a:rPr sz="500" spc="-35" dirty="0">
                <a:solidFill>
                  <a:srgbClr val="77757B"/>
                </a:solidFill>
                <a:latin typeface="Times New Roman"/>
                <a:cs typeface="Times New Roman"/>
              </a:rPr>
              <a:t>tr</a:t>
            </a:r>
            <a:r>
              <a:rPr sz="500" spc="-35" dirty="0">
                <a:solidFill>
                  <a:srgbClr val="66626D"/>
                </a:solidFill>
                <a:latin typeface="Times New Roman"/>
                <a:cs typeface="Times New Roman"/>
              </a:rPr>
              <a:t>em</a:t>
            </a:r>
            <a:r>
              <a:rPr sz="500" spc="-35" dirty="0">
                <a:solidFill>
                  <a:srgbClr val="77757B"/>
                </a:solidFill>
                <a:latin typeface="Times New Roman"/>
                <a:cs typeface="Times New Roman"/>
              </a:rPr>
              <a:t>urat</a:t>
            </a:r>
            <a:r>
              <a:rPr sz="500" spc="-35" dirty="0">
                <a:solidFill>
                  <a:srgbClr val="8E8C8E"/>
                </a:solidFill>
                <a:latin typeface="Times New Roman"/>
                <a:cs typeface="Times New Roman"/>
              </a:rPr>
              <a:t>or</a:t>
            </a:r>
            <a:endParaRPr sz="500">
              <a:latin typeface="Times New Roman"/>
              <a:cs typeface="Times New Roman"/>
            </a:endParaRPr>
          </a:p>
          <a:p>
            <a:pPr marL="37083">
              <a:lnSpc>
                <a:spcPct val="95825"/>
              </a:lnSpc>
              <a:spcBef>
                <a:spcPts val="140"/>
              </a:spcBef>
            </a:pPr>
            <a:r>
              <a:rPr sz="500" spc="-37" dirty="0">
                <a:solidFill>
                  <a:srgbClr val="77757B"/>
                </a:solidFill>
                <a:latin typeface="Times New Roman"/>
                <a:cs typeface="Times New Roman"/>
              </a:rPr>
              <a:t>7 </a:t>
            </a:r>
            <a:r>
              <a:rPr sz="500" spc="-74" dirty="0">
                <a:solidFill>
                  <a:srgbClr val="77757B"/>
                </a:solidFill>
                <a:latin typeface="Arial"/>
                <a:cs typeface="Arial"/>
              </a:rPr>
              <a:t>Plop </a:t>
            </a:r>
            <a:r>
              <a:rPr sz="500" spc="-37" dirty="0">
                <a:solidFill>
                  <a:srgbClr val="77757B"/>
                </a:solidFill>
                <a:latin typeface="Times New Roman"/>
                <a:cs typeface="Times New Roman"/>
              </a:rPr>
              <a:t>tremurat</a:t>
            </a:r>
            <a:r>
              <a:rPr sz="500" spc="-37" dirty="0">
                <a:solidFill>
                  <a:srgbClr val="8E8C8E"/>
                </a:solidFill>
                <a:latin typeface="Times New Roman"/>
                <a:cs typeface="Times New Roman"/>
              </a:rPr>
              <a:t>or</a:t>
            </a:r>
            <a:endParaRPr sz="500">
              <a:latin typeface="Times New Roman"/>
              <a:cs typeface="Times New Roman"/>
            </a:endParaRPr>
          </a:p>
          <a:p>
            <a:pPr marL="37083">
              <a:lnSpc>
                <a:spcPct val="95825"/>
              </a:lnSpc>
              <a:spcBef>
                <a:spcPts val="145"/>
              </a:spcBef>
            </a:pPr>
            <a:r>
              <a:rPr sz="500" b="1" spc="-54" dirty="0">
                <a:solidFill>
                  <a:srgbClr val="77757B"/>
                </a:solidFill>
                <a:latin typeface="Times New Roman"/>
                <a:cs typeface="Times New Roman"/>
              </a:rPr>
              <a:t>1  Plop  negr</a:t>
            </a:r>
            <a:endParaRPr sz="500">
              <a:latin typeface="Times New Roman"/>
              <a:cs typeface="Times New Roman"/>
            </a:endParaRPr>
          </a:p>
          <a:p>
            <a:pPr marL="37083">
              <a:lnSpc>
                <a:spcPct val="95825"/>
              </a:lnSpc>
              <a:spcBef>
                <a:spcPts val="140"/>
              </a:spcBef>
            </a:pPr>
            <a:r>
              <a:rPr sz="500" spc="35" dirty="0">
                <a:solidFill>
                  <a:srgbClr val="77757B"/>
                </a:solidFill>
                <a:latin typeface="Times New Roman"/>
                <a:cs typeface="Times New Roman"/>
              </a:rPr>
              <a:t>2 </a:t>
            </a:r>
            <a:r>
              <a:rPr sz="500" spc="-69" dirty="0">
                <a:solidFill>
                  <a:srgbClr val="77757B"/>
                </a:solidFill>
                <a:latin typeface="Arial"/>
                <a:cs typeface="Arial"/>
              </a:rPr>
              <a:t>Plop </a:t>
            </a:r>
            <a:r>
              <a:rPr sz="500" spc="35" dirty="0">
                <a:solidFill>
                  <a:srgbClr val="77757B"/>
                </a:solidFill>
                <a:latin typeface="Times New Roman"/>
                <a:cs typeface="Times New Roman"/>
              </a:rPr>
              <a:t>egr</a:t>
            </a:r>
            <a:endParaRPr sz="500">
              <a:latin typeface="Times New Roman"/>
              <a:cs typeface="Times New Roman"/>
            </a:endParaRPr>
          </a:p>
          <a:p>
            <a:pPr marL="37083">
              <a:lnSpc>
                <a:spcPct val="95825"/>
              </a:lnSpc>
              <a:spcBef>
                <a:spcPts val="140"/>
              </a:spcBef>
            </a:pPr>
            <a:r>
              <a:rPr sz="500" spc="35" dirty="0">
                <a:solidFill>
                  <a:srgbClr val="77757B"/>
                </a:solidFill>
                <a:latin typeface="Times New Roman"/>
                <a:cs typeface="Times New Roman"/>
              </a:rPr>
              <a:t>3 </a:t>
            </a:r>
            <a:r>
              <a:rPr sz="500" spc="-69" dirty="0">
                <a:solidFill>
                  <a:srgbClr val="77757B"/>
                </a:solidFill>
                <a:latin typeface="Arial"/>
                <a:cs typeface="Arial"/>
              </a:rPr>
              <a:t>Plop </a:t>
            </a:r>
            <a:r>
              <a:rPr sz="500" spc="35" dirty="0">
                <a:solidFill>
                  <a:srgbClr val="77757B"/>
                </a:solidFill>
                <a:latin typeface="Times New Roman"/>
                <a:cs typeface="Times New Roman"/>
              </a:rPr>
              <a:t>egr</a:t>
            </a:r>
            <a:endParaRPr sz="500">
              <a:latin typeface="Times New Roman"/>
              <a:cs typeface="Times New Roman"/>
            </a:endParaRPr>
          </a:p>
          <a:p>
            <a:pPr marL="34035">
              <a:lnSpc>
                <a:spcPct val="95825"/>
              </a:lnSpc>
              <a:spcBef>
                <a:spcPts val="145"/>
              </a:spcBef>
            </a:pPr>
            <a:r>
              <a:rPr sz="500" b="1" spc="-39" dirty="0">
                <a:solidFill>
                  <a:srgbClr val="77757B"/>
                </a:solidFill>
                <a:latin typeface="Times New Roman"/>
                <a:cs typeface="Times New Roman"/>
              </a:rPr>
              <a:t>4 Plop negr</a:t>
            </a:r>
            <a:endParaRPr sz="500">
              <a:latin typeface="Times New Roman"/>
              <a:cs typeface="Times New Roman"/>
            </a:endParaRPr>
          </a:p>
          <a:p>
            <a:pPr marL="37083">
              <a:lnSpc>
                <a:spcPct val="95825"/>
              </a:lnSpc>
              <a:spcBef>
                <a:spcPts val="145"/>
              </a:spcBef>
            </a:pPr>
            <a:r>
              <a:rPr sz="500" b="1" spc="-49" dirty="0">
                <a:solidFill>
                  <a:srgbClr val="77757B"/>
                </a:solidFill>
                <a:latin typeface="Times New Roman"/>
                <a:cs typeface="Times New Roman"/>
              </a:rPr>
              <a:t>1Plop a</a:t>
            </a:r>
            <a:r>
              <a:rPr sz="500" b="1" spc="-49" dirty="0">
                <a:solidFill>
                  <a:srgbClr val="8C8267"/>
                </a:solidFill>
                <a:latin typeface="Times New Roman"/>
                <a:cs typeface="Times New Roman"/>
              </a:rPr>
              <a:t>l</a:t>
            </a:r>
            <a:r>
              <a:rPr sz="500" b="1" spc="-49" dirty="0">
                <a:solidFill>
                  <a:srgbClr val="77757B"/>
                </a:solidFill>
                <a:latin typeface="Times New Roman"/>
                <a:cs typeface="Times New Roman"/>
              </a:rPr>
              <a:t>b</a:t>
            </a:r>
            <a:endParaRPr sz="500">
              <a:latin typeface="Times New Roman"/>
              <a:cs typeface="Times New Roman"/>
            </a:endParaRPr>
          </a:p>
        </p:txBody>
      </p:sp>
      <p:sp>
        <p:nvSpPr>
          <p:cNvPr id="17" name="object 17"/>
          <p:cNvSpPr txBox="1"/>
          <p:nvPr/>
        </p:nvSpPr>
        <p:spPr>
          <a:xfrm>
            <a:off x="359180" y="2033735"/>
            <a:ext cx="159296" cy="355600"/>
          </a:xfrm>
          <a:prstGeom prst="rect">
            <a:avLst/>
          </a:prstGeom>
        </p:spPr>
        <p:txBody>
          <a:bodyPr wrap="square" lIns="0" tIns="17526" rIns="0" bIns="0" rtlCol="0">
            <a:noAutofit/>
          </a:bodyPr>
          <a:lstStyle/>
          <a:p>
            <a:pPr marL="12700">
              <a:lnSpc>
                <a:spcPts val="2760"/>
              </a:lnSpc>
            </a:pPr>
            <a:r>
              <a:rPr sz="2600" spc="-245" dirty="0">
                <a:latin typeface="Arial"/>
                <a:cs typeface="Arial"/>
              </a:rPr>
              <a:t>•</a:t>
            </a:r>
            <a:endParaRPr sz="2600" dirty="0">
              <a:latin typeface="Arial"/>
              <a:cs typeface="Arial"/>
            </a:endParaRPr>
          </a:p>
        </p:txBody>
      </p:sp>
      <p:sp>
        <p:nvSpPr>
          <p:cNvPr id="16" name="object 16"/>
          <p:cNvSpPr txBox="1"/>
          <p:nvPr/>
        </p:nvSpPr>
        <p:spPr>
          <a:xfrm>
            <a:off x="837691" y="2067841"/>
            <a:ext cx="5182108" cy="1196340"/>
          </a:xfrm>
          <a:prstGeom prst="rect">
            <a:avLst/>
          </a:prstGeom>
        </p:spPr>
        <p:txBody>
          <a:bodyPr wrap="square" lIns="0" tIns="16859" rIns="0" bIns="0" rtlCol="0">
            <a:noAutofit/>
          </a:bodyPr>
          <a:lstStyle/>
          <a:p>
            <a:pPr marL="24892">
              <a:lnSpc>
                <a:spcPts val="2655"/>
              </a:lnSpc>
            </a:pPr>
            <a:r>
              <a:rPr lang="ru-RU" sz="2500" b="1" spc="-100" dirty="0">
                <a:latin typeface="Arial"/>
                <a:cs typeface="Arial"/>
              </a:rPr>
              <a:t>Перевірка </a:t>
            </a:r>
            <a:r>
              <a:rPr lang="ru-RU" sz="2500" b="1" spc="-100" dirty="0" err="1">
                <a:latin typeface="Arial"/>
                <a:cs typeface="Arial"/>
              </a:rPr>
              <a:t>відшліфованих</a:t>
            </a:r>
            <a:r>
              <a:rPr lang="ru-RU" sz="2500" b="1" spc="-100" dirty="0">
                <a:latin typeface="Arial"/>
                <a:cs typeface="Arial"/>
              </a:rPr>
              <a:t> </a:t>
            </a:r>
            <a:r>
              <a:rPr lang="ru-RU" sz="2500" b="1" spc="-100" dirty="0" err="1">
                <a:latin typeface="Arial"/>
                <a:cs typeface="Arial"/>
              </a:rPr>
              <a:t>кернів</a:t>
            </a:r>
            <a:r>
              <a:rPr lang="ru-RU" sz="2500" b="1" spc="-100" dirty="0">
                <a:latin typeface="Arial"/>
                <a:cs typeface="Arial"/>
              </a:rPr>
              <a:t>  на наявність можливих дефектів</a:t>
            </a:r>
            <a:r>
              <a:rPr lang="uk-UA" sz="2500" b="1" spc="-207" dirty="0">
                <a:latin typeface="Arial"/>
                <a:cs typeface="Arial"/>
              </a:rPr>
              <a:t>            </a:t>
            </a:r>
          </a:p>
          <a:p>
            <a:pPr marL="24892">
              <a:lnSpc>
                <a:spcPts val="2655"/>
              </a:lnSpc>
            </a:pPr>
            <a:r>
              <a:rPr lang="uk-UA" sz="2500" b="1" spc="-207" dirty="0">
                <a:latin typeface="Arial"/>
                <a:cs typeface="Arial"/>
              </a:rPr>
              <a:t>         нерівності</a:t>
            </a:r>
            <a:endParaRPr sz="2500" dirty="0">
              <a:latin typeface="Arial"/>
              <a:cs typeface="Arial"/>
            </a:endParaRPr>
          </a:p>
        </p:txBody>
      </p:sp>
      <p:sp>
        <p:nvSpPr>
          <p:cNvPr id="15" name="object 15"/>
          <p:cNvSpPr txBox="1"/>
          <p:nvPr/>
        </p:nvSpPr>
        <p:spPr>
          <a:xfrm>
            <a:off x="3635755" y="2067841"/>
            <a:ext cx="1081976" cy="342900"/>
          </a:xfrm>
          <a:prstGeom prst="rect">
            <a:avLst/>
          </a:prstGeom>
        </p:spPr>
        <p:txBody>
          <a:bodyPr wrap="square" lIns="0" tIns="16859" rIns="0" bIns="0" rtlCol="0">
            <a:noAutofit/>
          </a:bodyPr>
          <a:lstStyle/>
          <a:p>
            <a:pPr marL="12700">
              <a:lnSpc>
                <a:spcPts val="2655"/>
              </a:lnSpc>
            </a:pPr>
            <a:endParaRPr sz="2500" dirty="0">
              <a:latin typeface="Arial"/>
              <a:cs typeface="Arial"/>
            </a:endParaRPr>
          </a:p>
        </p:txBody>
      </p:sp>
      <p:sp>
        <p:nvSpPr>
          <p:cNvPr id="14" name="object 14"/>
          <p:cNvSpPr txBox="1"/>
          <p:nvPr/>
        </p:nvSpPr>
        <p:spPr>
          <a:xfrm>
            <a:off x="4757419" y="2067841"/>
            <a:ext cx="812774" cy="342900"/>
          </a:xfrm>
          <a:prstGeom prst="rect">
            <a:avLst/>
          </a:prstGeom>
        </p:spPr>
        <p:txBody>
          <a:bodyPr wrap="square" lIns="0" tIns="16859" rIns="0" bIns="0" rtlCol="0">
            <a:noAutofit/>
          </a:bodyPr>
          <a:lstStyle/>
          <a:p>
            <a:pPr marL="12700">
              <a:lnSpc>
                <a:spcPts val="2655"/>
              </a:lnSpc>
            </a:pPr>
            <a:endParaRPr sz="2500" dirty="0">
              <a:latin typeface="Arial"/>
              <a:cs typeface="Arial"/>
            </a:endParaRPr>
          </a:p>
        </p:txBody>
      </p:sp>
      <p:sp>
        <p:nvSpPr>
          <p:cNvPr id="13" name="object 13"/>
          <p:cNvSpPr txBox="1"/>
          <p:nvPr/>
        </p:nvSpPr>
        <p:spPr>
          <a:xfrm>
            <a:off x="1395474" y="3348001"/>
            <a:ext cx="4336605" cy="384222"/>
          </a:xfrm>
          <a:prstGeom prst="rect">
            <a:avLst/>
          </a:prstGeom>
        </p:spPr>
        <p:txBody>
          <a:bodyPr wrap="square" lIns="0" tIns="16859" rIns="0" bIns="0" rtlCol="0">
            <a:noAutofit/>
          </a:bodyPr>
          <a:lstStyle/>
          <a:p>
            <a:pPr marL="12700">
              <a:lnSpc>
                <a:spcPts val="2655"/>
              </a:lnSpc>
            </a:pPr>
            <a:r>
              <a:rPr lang="uk-UA" sz="2500" b="1" spc="-176" dirty="0">
                <a:latin typeface="Arial"/>
                <a:cs typeface="Arial"/>
              </a:rPr>
              <a:t>відсутньої частини серцевини </a:t>
            </a:r>
            <a:endParaRPr sz="2500" dirty="0">
              <a:latin typeface="Arial"/>
              <a:cs typeface="Arial"/>
            </a:endParaRPr>
          </a:p>
        </p:txBody>
      </p:sp>
      <p:sp>
        <p:nvSpPr>
          <p:cNvPr id="12" name="object 12"/>
          <p:cNvSpPr txBox="1"/>
          <p:nvPr/>
        </p:nvSpPr>
        <p:spPr>
          <a:xfrm>
            <a:off x="2553715" y="3348001"/>
            <a:ext cx="638190" cy="342900"/>
          </a:xfrm>
          <a:prstGeom prst="rect">
            <a:avLst/>
          </a:prstGeom>
        </p:spPr>
        <p:txBody>
          <a:bodyPr wrap="square" lIns="0" tIns="16859" rIns="0" bIns="0" rtlCol="0">
            <a:noAutofit/>
          </a:bodyPr>
          <a:lstStyle/>
          <a:p>
            <a:pPr marL="12700">
              <a:lnSpc>
                <a:spcPts val="2655"/>
              </a:lnSpc>
            </a:pPr>
            <a:endParaRPr sz="2500" dirty="0">
              <a:latin typeface="Arial"/>
              <a:cs typeface="Arial"/>
            </a:endParaRPr>
          </a:p>
        </p:txBody>
      </p:sp>
      <p:sp>
        <p:nvSpPr>
          <p:cNvPr id="11" name="object 11"/>
          <p:cNvSpPr txBox="1"/>
          <p:nvPr/>
        </p:nvSpPr>
        <p:spPr>
          <a:xfrm>
            <a:off x="3224275" y="3348001"/>
            <a:ext cx="358146" cy="342900"/>
          </a:xfrm>
          <a:prstGeom prst="rect">
            <a:avLst/>
          </a:prstGeom>
        </p:spPr>
        <p:txBody>
          <a:bodyPr wrap="square" lIns="0" tIns="16859" rIns="0" bIns="0" rtlCol="0">
            <a:noAutofit/>
          </a:bodyPr>
          <a:lstStyle/>
          <a:p>
            <a:pPr marL="12700">
              <a:lnSpc>
                <a:spcPts val="2655"/>
              </a:lnSpc>
            </a:pPr>
            <a:endParaRPr sz="2500" dirty="0">
              <a:latin typeface="Arial"/>
              <a:cs typeface="Arial"/>
            </a:endParaRPr>
          </a:p>
        </p:txBody>
      </p:sp>
      <p:sp>
        <p:nvSpPr>
          <p:cNvPr id="10" name="object 10"/>
          <p:cNvSpPr txBox="1"/>
          <p:nvPr/>
        </p:nvSpPr>
        <p:spPr>
          <a:xfrm>
            <a:off x="3590035" y="3348001"/>
            <a:ext cx="536384" cy="342900"/>
          </a:xfrm>
          <a:prstGeom prst="rect">
            <a:avLst/>
          </a:prstGeom>
        </p:spPr>
        <p:txBody>
          <a:bodyPr wrap="square" lIns="0" tIns="16859" rIns="0" bIns="0" rtlCol="0">
            <a:noAutofit/>
          </a:bodyPr>
          <a:lstStyle/>
          <a:p>
            <a:pPr marL="12700">
              <a:lnSpc>
                <a:spcPts val="2655"/>
              </a:lnSpc>
            </a:pPr>
            <a:endParaRPr sz="2500" dirty="0">
              <a:latin typeface="Arial"/>
              <a:cs typeface="Arial"/>
            </a:endParaRPr>
          </a:p>
        </p:txBody>
      </p:sp>
      <p:sp>
        <p:nvSpPr>
          <p:cNvPr id="9" name="object 9"/>
          <p:cNvSpPr txBox="1"/>
          <p:nvPr/>
        </p:nvSpPr>
        <p:spPr>
          <a:xfrm>
            <a:off x="4163059" y="3348001"/>
            <a:ext cx="675144" cy="342900"/>
          </a:xfrm>
          <a:prstGeom prst="rect">
            <a:avLst/>
          </a:prstGeom>
        </p:spPr>
        <p:txBody>
          <a:bodyPr wrap="square" lIns="0" tIns="16859" rIns="0" bIns="0" rtlCol="0">
            <a:noAutofit/>
          </a:bodyPr>
          <a:lstStyle/>
          <a:p>
            <a:pPr marL="12700">
              <a:lnSpc>
                <a:spcPts val="2655"/>
              </a:lnSpc>
            </a:pPr>
            <a:endParaRPr sz="2500" dirty="0">
              <a:latin typeface="Arial"/>
              <a:cs typeface="Arial"/>
            </a:endParaRPr>
          </a:p>
        </p:txBody>
      </p:sp>
      <p:sp>
        <p:nvSpPr>
          <p:cNvPr id="8" name="object 8"/>
          <p:cNvSpPr txBox="1"/>
          <p:nvPr/>
        </p:nvSpPr>
        <p:spPr>
          <a:xfrm>
            <a:off x="4876291" y="3348001"/>
            <a:ext cx="561717" cy="342900"/>
          </a:xfrm>
          <a:prstGeom prst="rect">
            <a:avLst/>
          </a:prstGeom>
        </p:spPr>
        <p:txBody>
          <a:bodyPr wrap="square" lIns="0" tIns="16859" rIns="0" bIns="0" rtlCol="0">
            <a:noAutofit/>
          </a:bodyPr>
          <a:lstStyle/>
          <a:p>
            <a:pPr marL="12700">
              <a:lnSpc>
                <a:spcPts val="2655"/>
              </a:lnSpc>
            </a:pPr>
            <a:endParaRPr sz="2500" dirty="0">
              <a:latin typeface="Arial"/>
              <a:cs typeface="Arial"/>
            </a:endParaRPr>
          </a:p>
        </p:txBody>
      </p:sp>
      <p:sp>
        <p:nvSpPr>
          <p:cNvPr id="7" name="object 7"/>
          <p:cNvSpPr txBox="1"/>
          <p:nvPr/>
        </p:nvSpPr>
        <p:spPr>
          <a:xfrm>
            <a:off x="319531" y="4149657"/>
            <a:ext cx="787251" cy="509524"/>
          </a:xfrm>
          <a:prstGeom prst="rect">
            <a:avLst/>
          </a:prstGeom>
        </p:spPr>
        <p:txBody>
          <a:bodyPr wrap="square" lIns="0" tIns="11715" rIns="0" bIns="0" rtlCol="0">
            <a:noAutofit/>
          </a:bodyPr>
          <a:lstStyle/>
          <a:p>
            <a:pPr marL="12700">
              <a:lnSpc>
                <a:spcPts val="1845"/>
              </a:lnSpc>
            </a:pPr>
            <a:r>
              <a:rPr sz="1700" b="1" spc="-167" dirty="0">
                <a:solidFill>
                  <a:srgbClr val="674F2A"/>
                </a:solidFill>
                <a:latin typeface="Times New Roman"/>
                <a:cs typeface="Times New Roman"/>
              </a:rPr>
              <a:t>II'I</a:t>
            </a:r>
            <a:r>
              <a:rPr sz="1700" b="1" spc="-167" dirty="0">
                <a:solidFill>
                  <a:srgbClr val="7B603D"/>
                </a:solidFill>
                <a:latin typeface="Times New Roman"/>
                <a:cs typeface="Times New Roman"/>
              </a:rPr>
              <a:t>"I</a:t>
            </a:r>
            <a:r>
              <a:rPr sz="1700" spc="-167" dirty="0">
                <a:solidFill>
                  <a:srgbClr val="7B603D"/>
                </a:solidFill>
                <a:latin typeface="Times New Roman"/>
                <a:cs typeface="Times New Roman"/>
              </a:rPr>
              <a:t>II'I</a:t>
            </a:r>
            <a:r>
              <a:rPr sz="1600" i="1" spc="-2" dirty="0">
                <a:solidFill>
                  <a:srgbClr val="95774F"/>
                </a:solidFill>
                <a:latin typeface="Arial"/>
                <a:cs typeface="Arial"/>
              </a:rPr>
              <a:t>I</a:t>
            </a:r>
            <a:r>
              <a:rPr sz="1600" spc="-2" dirty="0">
                <a:solidFill>
                  <a:srgbClr val="95774F"/>
                </a:solidFill>
                <a:latin typeface="Arial"/>
                <a:cs typeface="Arial"/>
              </a:rPr>
              <a:t>I</a:t>
            </a:r>
            <a:r>
              <a:rPr sz="1700" i="1" spc="-2" dirty="0">
                <a:solidFill>
                  <a:srgbClr val="95774F"/>
                </a:solidFill>
                <a:latin typeface="Arial"/>
                <a:cs typeface="Arial"/>
              </a:rPr>
              <a:t>!</a:t>
            </a:r>
            <a:endParaRPr sz="1700">
              <a:latin typeface="Arial"/>
              <a:cs typeface="Arial"/>
            </a:endParaRPr>
          </a:p>
          <a:p>
            <a:pPr marL="52324" marR="32567">
              <a:lnSpc>
                <a:spcPct val="95825"/>
              </a:lnSpc>
              <a:spcBef>
                <a:spcPts val="57"/>
              </a:spcBef>
            </a:pPr>
            <a:r>
              <a:rPr sz="1700" spc="-277" dirty="0">
                <a:solidFill>
                  <a:srgbClr val="95774F"/>
                </a:solidFill>
                <a:latin typeface="Arial"/>
                <a:cs typeface="Arial"/>
              </a:rPr>
              <a:t>I</a:t>
            </a:r>
            <a:endParaRPr sz="1700">
              <a:latin typeface="Arial"/>
              <a:cs typeface="Arial"/>
            </a:endParaRPr>
          </a:p>
        </p:txBody>
      </p:sp>
      <p:sp>
        <p:nvSpPr>
          <p:cNvPr id="6" name="object 6"/>
          <p:cNvSpPr txBox="1"/>
          <p:nvPr/>
        </p:nvSpPr>
        <p:spPr>
          <a:xfrm>
            <a:off x="1179067" y="4150874"/>
            <a:ext cx="290797" cy="241300"/>
          </a:xfrm>
          <a:prstGeom prst="rect">
            <a:avLst/>
          </a:prstGeom>
        </p:spPr>
        <p:txBody>
          <a:bodyPr wrap="square" lIns="0" tIns="11652" rIns="0" bIns="0" rtlCol="0">
            <a:noAutofit/>
          </a:bodyPr>
          <a:lstStyle/>
          <a:p>
            <a:pPr marL="12700">
              <a:lnSpc>
                <a:spcPts val="1835"/>
              </a:lnSpc>
            </a:pPr>
            <a:r>
              <a:rPr sz="1700" b="1" spc="304" dirty="0">
                <a:solidFill>
                  <a:srgbClr val="95774F"/>
                </a:solidFill>
                <a:latin typeface="Times New Roman"/>
                <a:cs typeface="Times New Roman"/>
              </a:rPr>
              <a:t>I</a:t>
            </a:r>
            <a:r>
              <a:rPr sz="1700" spc="304" dirty="0">
                <a:solidFill>
                  <a:srgbClr val="95774F"/>
                </a:solidFill>
                <a:latin typeface="Times New Roman"/>
                <a:cs typeface="Times New Roman"/>
              </a:rPr>
              <a:t>I</a:t>
            </a:r>
            <a:endParaRPr sz="1700">
              <a:latin typeface="Times New Roman"/>
              <a:cs typeface="Times New Roman"/>
            </a:endParaRPr>
          </a:p>
        </p:txBody>
      </p:sp>
      <p:sp>
        <p:nvSpPr>
          <p:cNvPr id="5" name="object 5"/>
          <p:cNvSpPr txBox="1"/>
          <p:nvPr/>
        </p:nvSpPr>
        <p:spPr>
          <a:xfrm>
            <a:off x="2879851" y="4158943"/>
            <a:ext cx="241241" cy="254000"/>
          </a:xfrm>
          <a:prstGeom prst="rect">
            <a:avLst/>
          </a:prstGeom>
        </p:spPr>
        <p:txBody>
          <a:bodyPr wrap="square" lIns="0" tIns="12319" rIns="0" bIns="0" rtlCol="0">
            <a:noAutofit/>
          </a:bodyPr>
          <a:lstStyle/>
          <a:p>
            <a:pPr marL="12700">
              <a:lnSpc>
                <a:spcPts val="1939"/>
              </a:lnSpc>
            </a:pPr>
            <a:r>
              <a:rPr sz="1800" b="1" spc="164" dirty="0">
                <a:solidFill>
                  <a:srgbClr val="674F2A"/>
                </a:solidFill>
                <a:latin typeface="Times New Roman"/>
                <a:cs typeface="Times New Roman"/>
              </a:rPr>
              <a:t>ti</a:t>
            </a:r>
            <a:endParaRPr sz="1800">
              <a:latin typeface="Times New Roman"/>
              <a:cs typeface="Times New Roman"/>
            </a:endParaRPr>
          </a:p>
        </p:txBody>
      </p:sp>
      <p:sp>
        <p:nvSpPr>
          <p:cNvPr id="4" name="object 4"/>
          <p:cNvSpPr txBox="1"/>
          <p:nvPr/>
        </p:nvSpPr>
        <p:spPr>
          <a:xfrm>
            <a:off x="10527283" y="4782523"/>
            <a:ext cx="115876" cy="1920747"/>
          </a:xfrm>
          <a:prstGeom prst="rect">
            <a:avLst/>
          </a:prstGeom>
        </p:spPr>
        <p:txBody>
          <a:bodyPr wrap="square" lIns="0" tIns="4445" rIns="0" bIns="0" rtlCol="0">
            <a:noAutofit/>
          </a:bodyPr>
          <a:lstStyle/>
          <a:p>
            <a:pPr marL="15748">
              <a:lnSpc>
                <a:spcPct val="95825"/>
              </a:lnSpc>
            </a:pPr>
            <a:r>
              <a:rPr sz="500" spc="-39" dirty="0">
                <a:solidFill>
                  <a:srgbClr val="77757B"/>
                </a:solidFill>
                <a:latin typeface="Times New Roman"/>
                <a:cs typeface="Times New Roman"/>
              </a:rPr>
              <a:t>1fm</a:t>
            </a:r>
            <a:endParaRPr sz="500">
              <a:latin typeface="Times New Roman"/>
              <a:cs typeface="Times New Roman"/>
            </a:endParaRPr>
          </a:p>
          <a:p>
            <a:pPr marL="15748" marR="1747">
              <a:lnSpc>
                <a:spcPts val="574"/>
              </a:lnSpc>
              <a:spcBef>
                <a:spcPts val="145"/>
              </a:spcBef>
            </a:pPr>
            <a:r>
              <a:rPr sz="500" spc="-40" dirty="0">
                <a:solidFill>
                  <a:srgbClr val="77757B"/>
                </a:solidFill>
                <a:latin typeface="Times New Roman"/>
                <a:cs typeface="Times New Roman"/>
              </a:rPr>
              <a:t>1fm </a:t>
            </a:r>
            <a:endParaRPr sz="500">
              <a:latin typeface="Times New Roman"/>
              <a:cs typeface="Times New Roman"/>
            </a:endParaRPr>
          </a:p>
          <a:p>
            <a:pPr marL="15748" marR="1747">
              <a:lnSpc>
                <a:spcPts val="574"/>
              </a:lnSpc>
              <a:spcBef>
                <a:spcPts val="144"/>
              </a:spcBef>
            </a:pPr>
            <a:r>
              <a:rPr sz="500" spc="-2" dirty="0">
                <a:solidFill>
                  <a:srgbClr val="77757B"/>
                </a:solidFill>
                <a:latin typeface="Times New Roman"/>
                <a:cs typeface="Times New Roman"/>
              </a:rPr>
              <a:t>lfm</a:t>
            </a:r>
            <a:endParaRPr sz="500">
              <a:latin typeface="Times New Roman"/>
              <a:cs typeface="Times New Roman"/>
            </a:endParaRPr>
          </a:p>
          <a:p>
            <a:pPr marL="12700" marR="1747" indent="3048">
              <a:lnSpc>
                <a:spcPts val="574"/>
              </a:lnSpc>
              <a:spcBef>
                <a:spcPts val="149"/>
              </a:spcBef>
            </a:pPr>
            <a:r>
              <a:rPr sz="500" spc="1" dirty="0">
                <a:solidFill>
                  <a:srgbClr val="77757B"/>
                </a:solidFill>
                <a:latin typeface="Times New Roman"/>
                <a:cs typeface="Times New Roman"/>
              </a:rPr>
              <a:t>1b </a:t>
            </a:r>
            <a:endParaRPr sz="500">
              <a:latin typeface="Times New Roman"/>
              <a:cs typeface="Times New Roman"/>
            </a:endParaRPr>
          </a:p>
          <a:p>
            <a:pPr marL="12700" marR="1747">
              <a:lnSpc>
                <a:spcPts val="574"/>
              </a:lnSpc>
              <a:spcBef>
                <a:spcPts val="151"/>
              </a:spcBef>
            </a:pPr>
            <a:r>
              <a:rPr sz="500" spc="-61" dirty="0">
                <a:solidFill>
                  <a:srgbClr val="77757B"/>
                </a:solidFill>
                <a:latin typeface="Times New Roman"/>
                <a:cs typeface="Times New Roman"/>
              </a:rPr>
              <a:t>Ofm </a:t>
            </a:r>
            <a:endParaRPr sz="500">
              <a:latin typeface="Times New Roman"/>
              <a:cs typeface="Times New Roman"/>
            </a:endParaRPr>
          </a:p>
          <a:p>
            <a:pPr marL="12700" marR="1747">
              <a:lnSpc>
                <a:spcPts val="574"/>
              </a:lnSpc>
              <a:spcBef>
                <a:spcPts val="151"/>
              </a:spcBef>
            </a:pPr>
            <a:r>
              <a:rPr sz="500" spc="-39" dirty="0">
                <a:solidFill>
                  <a:srgbClr val="77757B"/>
                </a:solidFill>
                <a:latin typeface="Times New Roman"/>
                <a:cs typeface="Times New Roman"/>
              </a:rPr>
              <a:t>Ob </a:t>
            </a:r>
            <a:endParaRPr sz="500">
              <a:latin typeface="Times New Roman"/>
              <a:cs typeface="Times New Roman"/>
            </a:endParaRPr>
          </a:p>
          <a:p>
            <a:pPr marL="12700" marR="1747">
              <a:lnSpc>
                <a:spcPts val="574"/>
              </a:lnSpc>
              <a:spcBef>
                <a:spcPts val="151"/>
              </a:spcBef>
            </a:pPr>
            <a:r>
              <a:rPr sz="500" spc="-39" dirty="0">
                <a:solidFill>
                  <a:srgbClr val="77757B"/>
                </a:solidFill>
                <a:latin typeface="Times New Roman"/>
                <a:cs typeface="Times New Roman"/>
              </a:rPr>
              <a:t>Ob </a:t>
            </a:r>
            <a:endParaRPr sz="500">
              <a:latin typeface="Times New Roman"/>
              <a:cs typeface="Times New Roman"/>
            </a:endParaRPr>
          </a:p>
          <a:p>
            <a:pPr marL="12700" marR="1747">
              <a:lnSpc>
                <a:spcPts val="574"/>
              </a:lnSpc>
              <a:spcBef>
                <a:spcPts val="151"/>
              </a:spcBef>
            </a:pPr>
            <a:r>
              <a:rPr sz="500" spc="-54" dirty="0">
                <a:solidFill>
                  <a:srgbClr val="77757B"/>
                </a:solidFill>
                <a:latin typeface="Times New Roman"/>
                <a:cs typeface="Times New Roman"/>
              </a:rPr>
              <a:t>Ob</a:t>
            </a:r>
            <a:endParaRPr sz="500">
              <a:latin typeface="Times New Roman"/>
              <a:cs typeface="Times New Roman"/>
            </a:endParaRPr>
          </a:p>
          <a:p>
            <a:pPr marL="12700">
              <a:lnSpc>
                <a:spcPts val="550"/>
              </a:lnSpc>
              <a:spcBef>
                <a:spcPts val="178"/>
              </a:spcBef>
            </a:pPr>
            <a:r>
              <a:rPr sz="500" spc="-54" dirty="0">
                <a:solidFill>
                  <a:srgbClr val="77757B"/>
                </a:solidFill>
                <a:latin typeface="Times New Roman"/>
                <a:cs typeface="Times New Roman"/>
              </a:rPr>
              <a:t>0 fm</a:t>
            </a:r>
            <a:endParaRPr sz="500">
              <a:latin typeface="Times New Roman"/>
              <a:cs typeface="Times New Roman"/>
            </a:endParaRPr>
          </a:p>
          <a:p>
            <a:pPr marL="12700">
              <a:lnSpc>
                <a:spcPct val="95825"/>
              </a:lnSpc>
              <a:spcBef>
                <a:spcPts val="142"/>
              </a:spcBef>
            </a:pPr>
            <a:r>
              <a:rPr sz="500" spc="-54" dirty="0">
                <a:solidFill>
                  <a:srgbClr val="77757B"/>
                </a:solidFill>
                <a:latin typeface="Times New Roman"/>
                <a:cs typeface="Times New Roman"/>
              </a:rPr>
              <a:t>Ob</a:t>
            </a:r>
            <a:endParaRPr sz="500">
              <a:latin typeface="Times New Roman"/>
              <a:cs typeface="Times New Roman"/>
            </a:endParaRPr>
          </a:p>
          <a:p>
            <a:pPr marL="12700">
              <a:lnSpc>
                <a:spcPct val="95825"/>
              </a:lnSpc>
              <a:spcBef>
                <a:spcPts val="145"/>
              </a:spcBef>
            </a:pPr>
            <a:r>
              <a:rPr sz="500" spc="-54" dirty="0">
                <a:solidFill>
                  <a:srgbClr val="77757B"/>
                </a:solidFill>
                <a:latin typeface="Times New Roman"/>
                <a:cs typeface="Times New Roman"/>
              </a:rPr>
              <a:t>Ob</a:t>
            </a:r>
            <a:endParaRPr sz="500">
              <a:latin typeface="Times New Roman"/>
              <a:cs typeface="Times New Roman"/>
            </a:endParaRPr>
          </a:p>
          <a:p>
            <a:pPr marL="12700" marR="1747" indent="3048">
              <a:lnSpc>
                <a:spcPts val="574"/>
              </a:lnSpc>
              <a:spcBef>
                <a:spcPts val="120"/>
              </a:spcBef>
            </a:pPr>
            <a:r>
              <a:rPr sz="500" spc="-40" dirty="0">
                <a:solidFill>
                  <a:srgbClr val="77757B"/>
                </a:solidFill>
                <a:latin typeface="Times New Roman"/>
                <a:cs typeface="Times New Roman"/>
              </a:rPr>
              <a:t>2fm </a:t>
            </a:r>
            <a:endParaRPr sz="500">
              <a:latin typeface="Times New Roman"/>
              <a:cs typeface="Times New Roman"/>
            </a:endParaRPr>
          </a:p>
          <a:p>
            <a:pPr marL="12700" marR="1747">
              <a:lnSpc>
                <a:spcPts val="574"/>
              </a:lnSpc>
              <a:spcBef>
                <a:spcPts val="144"/>
              </a:spcBef>
            </a:pPr>
            <a:r>
              <a:rPr sz="500" spc="77" dirty="0">
                <a:solidFill>
                  <a:srgbClr val="66626D"/>
                </a:solidFill>
                <a:latin typeface="Times New Roman"/>
                <a:cs typeface="Times New Roman"/>
              </a:rPr>
              <a:t>f</a:t>
            </a:r>
            <a:r>
              <a:rPr sz="500" spc="77" dirty="0">
                <a:solidFill>
                  <a:srgbClr val="77757B"/>
                </a:solidFill>
                <a:latin typeface="Times New Roman"/>
                <a:cs typeface="Times New Roman"/>
              </a:rPr>
              <a:t>m</a:t>
            </a:r>
            <a:endParaRPr sz="500">
              <a:latin typeface="Times New Roman"/>
              <a:cs typeface="Times New Roman"/>
            </a:endParaRPr>
          </a:p>
          <a:p>
            <a:pPr marL="15748">
              <a:lnSpc>
                <a:spcPct val="95825"/>
              </a:lnSpc>
              <a:spcBef>
                <a:spcPts val="174"/>
              </a:spcBef>
            </a:pPr>
            <a:r>
              <a:rPr sz="500" spc="2" dirty="0">
                <a:solidFill>
                  <a:srgbClr val="77757B"/>
                </a:solidFill>
                <a:latin typeface="Times New Roman"/>
                <a:cs typeface="Times New Roman"/>
              </a:rPr>
              <a:t>3b</a:t>
            </a:r>
            <a:endParaRPr sz="500">
              <a:latin typeface="Times New Roman"/>
              <a:cs typeface="Times New Roman"/>
            </a:endParaRPr>
          </a:p>
          <a:p>
            <a:pPr marL="15748">
              <a:lnSpc>
                <a:spcPct val="95825"/>
              </a:lnSpc>
              <a:spcBef>
                <a:spcPts val="140"/>
              </a:spcBef>
            </a:pPr>
            <a:r>
              <a:rPr sz="500" spc="-50" dirty="0">
                <a:solidFill>
                  <a:srgbClr val="77757B"/>
                </a:solidFill>
                <a:latin typeface="Arial"/>
                <a:cs typeface="Arial"/>
              </a:rPr>
              <a:t>1fm</a:t>
            </a:r>
            <a:endParaRPr sz="500">
              <a:latin typeface="Arial"/>
              <a:cs typeface="Arial"/>
            </a:endParaRPr>
          </a:p>
          <a:p>
            <a:pPr marL="15747">
              <a:lnSpc>
                <a:spcPct val="95825"/>
              </a:lnSpc>
              <a:spcBef>
                <a:spcPts val="145"/>
              </a:spcBef>
            </a:pPr>
            <a:r>
              <a:rPr sz="500" spc="-2" dirty="0">
                <a:solidFill>
                  <a:srgbClr val="77757B"/>
                </a:solidFill>
                <a:latin typeface="Times New Roman"/>
                <a:cs typeface="Times New Roman"/>
              </a:rPr>
              <a:t>lfm</a:t>
            </a:r>
            <a:endParaRPr sz="500">
              <a:latin typeface="Times New Roman"/>
              <a:cs typeface="Times New Roman"/>
            </a:endParaRPr>
          </a:p>
          <a:p>
            <a:pPr marL="15748" marR="1747" indent="-3048">
              <a:lnSpc>
                <a:spcPts val="574"/>
              </a:lnSpc>
              <a:spcBef>
                <a:spcPts val="145"/>
              </a:spcBef>
            </a:pPr>
            <a:r>
              <a:rPr sz="500" spc="-52" dirty="0">
                <a:solidFill>
                  <a:srgbClr val="66626D"/>
                </a:solidFill>
                <a:latin typeface="Times New Roman"/>
                <a:cs typeface="Times New Roman"/>
              </a:rPr>
              <a:t>0 </a:t>
            </a:r>
            <a:r>
              <a:rPr sz="500" spc="-52" dirty="0">
                <a:solidFill>
                  <a:srgbClr val="77757B"/>
                </a:solidFill>
                <a:latin typeface="Times New Roman"/>
                <a:cs typeface="Times New Roman"/>
              </a:rPr>
              <a:t>fm </a:t>
            </a:r>
            <a:endParaRPr sz="500">
              <a:latin typeface="Times New Roman"/>
              <a:cs typeface="Times New Roman"/>
            </a:endParaRPr>
          </a:p>
          <a:p>
            <a:pPr marL="15748" marR="1747">
              <a:lnSpc>
                <a:spcPts val="574"/>
              </a:lnSpc>
              <a:spcBef>
                <a:spcPts val="144"/>
              </a:spcBef>
            </a:pPr>
            <a:r>
              <a:rPr sz="500" spc="-2" dirty="0">
                <a:solidFill>
                  <a:srgbClr val="77757B"/>
                </a:solidFill>
                <a:latin typeface="Times New Roman"/>
                <a:cs typeface="Times New Roman"/>
              </a:rPr>
              <a:t>lfm</a:t>
            </a:r>
            <a:endParaRPr sz="500">
              <a:latin typeface="Times New Roman"/>
              <a:cs typeface="Times New Roman"/>
            </a:endParaRPr>
          </a:p>
          <a:p>
            <a:pPr marL="12700">
              <a:lnSpc>
                <a:spcPct val="95825"/>
              </a:lnSpc>
              <a:spcBef>
                <a:spcPts val="149"/>
              </a:spcBef>
            </a:pPr>
            <a:r>
              <a:rPr sz="500" spc="-54" dirty="0">
                <a:solidFill>
                  <a:srgbClr val="66626D"/>
                </a:solidFill>
                <a:latin typeface="Times New Roman"/>
                <a:cs typeface="Times New Roman"/>
              </a:rPr>
              <a:t>0 </a:t>
            </a:r>
            <a:r>
              <a:rPr sz="500" spc="-54" dirty="0">
                <a:solidFill>
                  <a:srgbClr val="77757B"/>
                </a:solidFill>
                <a:latin typeface="Times New Roman"/>
                <a:cs typeface="Times New Roman"/>
              </a:rPr>
              <a:t>fm</a:t>
            </a:r>
            <a:endParaRPr sz="500">
              <a:latin typeface="Times New Roman"/>
              <a:cs typeface="Times New Roman"/>
            </a:endParaRPr>
          </a:p>
          <a:p>
            <a:pPr marL="12700">
              <a:lnSpc>
                <a:spcPct val="95825"/>
              </a:lnSpc>
              <a:spcBef>
                <a:spcPts val="145"/>
              </a:spcBef>
            </a:pPr>
            <a:r>
              <a:rPr sz="500" spc="-54" dirty="0">
                <a:solidFill>
                  <a:srgbClr val="77757B"/>
                </a:solidFill>
                <a:latin typeface="Times New Roman"/>
                <a:cs typeface="Times New Roman"/>
              </a:rPr>
              <a:t>4 fm</a:t>
            </a:r>
            <a:endParaRPr sz="500">
              <a:latin typeface="Times New Roman"/>
              <a:cs typeface="Times New Roman"/>
            </a:endParaRPr>
          </a:p>
          <a:p>
            <a:pPr marL="12700">
              <a:lnSpc>
                <a:spcPct val="95825"/>
              </a:lnSpc>
              <a:spcBef>
                <a:spcPts val="145"/>
              </a:spcBef>
            </a:pPr>
            <a:r>
              <a:rPr sz="500" spc="-54" dirty="0">
                <a:solidFill>
                  <a:srgbClr val="77757B"/>
                </a:solidFill>
                <a:latin typeface="Times New Roman"/>
                <a:cs typeface="Times New Roman"/>
              </a:rPr>
              <a:t>4 fm</a:t>
            </a:r>
            <a:endParaRPr sz="500">
              <a:latin typeface="Times New Roman"/>
              <a:cs typeface="Times New Roman"/>
            </a:endParaRPr>
          </a:p>
        </p:txBody>
      </p:sp>
      <p:sp>
        <p:nvSpPr>
          <p:cNvPr id="3" name="object 3"/>
          <p:cNvSpPr txBox="1"/>
          <p:nvPr/>
        </p:nvSpPr>
        <p:spPr>
          <a:xfrm>
            <a:off x="11054587" y="4782165"/>
            <a:ext cx="74886" cy="1921106"/>
          </a:xfrm>
          <a:prstGeom prst="rect">
            <a:avLst/>
          </a:prstGeom>
        </p:spPr>
        <p:txBody>
          <a:bodyPr wrap="square" lIns="0" tIns="4445" rIns="0" bIns="0" rtlCol="0">
            <a:noAutofit/>
          </a:bodyPr>
          <a:lstStyle/>
          <a:p>
            <a:pPr marL="15748" marR="1747">
              <a:lnSpc>
                <a:spcPts val="574"/>
              </a:lnSpc>
            </a:pPr>
            <a:r>
              <a:rPr sz="500" dirty="0">
                <a:solidFill>
                  <a:srgbClr val="77757B"/>
                </a:solidFill>
                <a:latin typeface="Arial"/>
                <a:cs typeface="Arial"/>
              </a:rPr>
              <a:t>l7 </a:t>
            </a:r>
            <a:endParaRPr sz="500">
              <a:latin typeface="Arial"/>
              <a:cs typeface="Arial"/>
            </a:endParaRPr>
          </a:p>
          <a:p>
            <a:pPr marL="15748" marR="1747">
              <a:lnSpc>
                <a:spcPts val="574"/>
              </a:lnSpc>
              <a:spcBef>
                <a:spcPts val="144"/>
              </a:spcBef>
            </a:pPr>
            <a:r>
              <a:rPr sz="500" dirty="0">
                <a:solidFill>
                  <a:srgbClr val="77757B"/>
                </a:solidFill>
                <a:latin typeface="Arial"/>
                <a:cs typeface="Arial"/>
              </a:rPr>
              <a:t>l7</a:t>
            </a:r>
            <a:endParaRPr sz="500">
              <a:latin typeface="Arial"/>
              <a:cs typeface="Arial"/>
            </a:endParaRPr>
          </a:p>
          <a:p>
            <a:pPr marL="15748">
              <a:lnSpc>
                <a:spcPct val="95825"/>
              </a:lnSpc>
              <a:spcBef>
                <a:spcPts val="149"/>
              </a:spcBef>
            </a:pPr>
            <a:r>
              <a:rPr sz="500" spc="-72" dirty="0">
                <a:solidFill>
                  <a:srgbClr val="77757B"/>
                </a:solidFill>
                <a:latin typeface="Times New Roman"/>
                <a:cs typeface="Times New Roman"/>
              </a:rPr>
              <a:t>37</a:t>
            </a:r>
            <a:endParaRPr sz="500">
              <a:latin typeface="Times New Roman"/>
              <a:cs typeface="Times New Roman"/>
            </a:endParaRPr>
          </a:p>
          <a:p>
            <a:pPr marL="15748">
              <a:lnSpc>
                <a:spcPct val="95825"/>
              </a:lnSpc>
              <a:spcBef>
                <a:spcPts val="145"/>
              </a:spcBef>
            </a:pPr>
            <a:r>
              <a:rPr sz="500" spc="-72" dirty="0">
                <a:solidFill>
                  <a:srgbClr val="77757B"/>
                </a:solidFill>
                <a:latin typeface="Times New Roman"/>
                <a:cs typeface="Times New Roman"/>
              </a:rPr>
              <a:t>37</a:t>
            </a:r>
            <a:endParaRPr sz="500">
              <a:latin typeface="Times New Roman"/>
              <a:cs typeface="Times New Roman"/>
            </a:endParaRPr>
          </a:p>
          <a:p>
            <a:pPr marL="15748">
              <a:lnSpc>
                <a:spcPct val="95825"/>
              </a:lnSpc>
              <a:spcBef>
                <a:spcPts val="145"/>
              </a:spcBef>
            </a:pPr>
            <a:r>
              <a:rPr sz="500" spc="-72" dirty="0">
                <a:solidFill>
                  <a:srgbClr val="77757B"/>
                </a:solidFill>
                <a:latin typeface="Times New Roman"/>
                <a:cs typeface="Times New Roman"/>
              </a:rPr>
              <a:t>37</a:t>
            </a:r>
            <a:endParaRPr sz="500">
              <a:latin typeface="Times New Roman"/>
              <a:cs typeface="Times New Roman"/>
            </a:endParaRPr>
          </a:p>
          <a:p>
            <a:pPr marL="15748">
              <a:lnSpc>
                <a:spcPct val="95825"/>
              </a:lnSpc>
              <a:spcBef>
                <a:spcPts val="170"/>
              </a:spcBef>
            </a:pPr>
            <a:r>
              <a:rPr sz="500" spc="-72" dirty="0">
                <a:solidFill>
                  <a:srgbClr val="77757B"/>
                </a:solidFill>
                <a:latin typeface="Times New Roman"/>
                <a:cs typeface="Times New Roman"/>
              </a:rPr>
              <a:t>35</a:t>
            </a:r>
            <a:endParaRPr sz="500">
              <a:latin typeface="Times New Roman"/>
              <a:cs typeface="Times New Roman"/>
            </a:endParaRPr>
          </a:p>
          <a:p>
            <a:pPr marL="15748">
              <a:lnSpc>
                <a:spcPct val="95825"/>
              </a:lnSpc>
              <a:spcBef>
                <a:spcPts val="145"/>
              </a:spcBef>
            </a:pPr>
            <a:r>
              <a:rPr sz="500" spc="-72" dirty="0">
                <a:solidFill>
                  <a:srgbClr val="77757B"/>
                </a:solidFill>
                <a:latin typeface="Times New Roman"/>
                <a:cs typeface="Times New Roman"/>
              </a:rPr>
              <a:t>35</a:t>
            </a:r>
            <a:endParaRPr sz="500">
              <a:latin typeface="Times New Roman"/>
              <a:cs typeface="Times New Roman"/>
            </a:endParaRPr>
          </a:p>
          <a:p>
            <a:pPr marL="15748">
              <a:lnSpc>
                <a:spcPct val="95825"/>
              </a:lnSpc>
              <a:spcBef>
                <a:spcPts val="145"/>
              </a:spcBef>
            </a:pPr>
            <a:r>
              <a:rPr sz="500" spc="-72" dirty="0">
                <a:solidFill>
                  <a:srgbClr val="77757B"/>
                </a:solidFill>
                <a:latin typeface="Times New Roman"/>
                <a:cs typeface="Times New Roman"/>
              </a:rPr>
              <a:t>35</a:t>
            </a:r>
            <a:endParaRPr sz="500">
              <a:latin typeface="Times New Roman"/>
              <a:cs typeface="Times New Roman"/>
            </a:endParaRPr>
          </a:p>
          <a:p>
            <a:pPr marL="15748">
              <a:lnSpc>
                <a:spcPct val="95825"/>
              </a:lnSpc>
              <a:spcBef>
                <a:spcPts val="145"/>
              </a:spcBef>
            </a:pPr>
            <a:r>
              <a:rPr sz="500" spc="-72" dirty="0">
                <a:solidFill>
                  <a:srgbClr val="77757B"/>
                </a:solidFill>
                <a:latin typeface="Times New Roman"/>
                <a:cs typeface="Times New Roman"/>
              </a:rPr>
              <a:t>3</a:t>
            </a:r>
            <a:r>
              <a:rPr sz="500" spc="-72" dirty="0">
                <a:solidFill>
                  <a:srgbClr val="66626D"/>
                </a:solidFill>
                <a:latin typeface="Times New Roman"/>
                <a:cs typeface="Times New Roman"/>
              </a:rPr>
              <a:t>5</a:t>
            </a:r>
            <a:endParaRPr sz="500">
              <a:latin typeface="Times New Roman"/>
              <a:cs typeface="Times New Roman"/>
            </a:endParaRPr>
          </a:p>
          <a:p>
            <a:pPr marL="12700">
              <a:lnSpc>
                <a:spcPct val="95825"/>
              </a:lnSpc>
              <a:spcBef>
                <a:spcPts val="120"/>
              </a:spcBef>
            </a:pPr>
            <a:r>
              <a:rPr sz="500" spc="-60" dirty="0">
                <a:solidFill>
                  <a:srgbClr val="77757B"/>
                </a:solidFill>
                <a:latin typeface="Times New Roman"/>
                <a:cs typeface="Times New Roman"/>
              </a:rPr>
              <a:t>42</a:t>
            </a:r>
            <a:endParaRPr sz="500">
              <a:latin typeface="Times New Roman"/>
              <a:cs typeface="Times New Roman"/>
            </a:endParaRPr>
          </a:p>
          <a:p>
            <a:pPr marL="12700">
              <a:lnSpc>
                <a:spcPct val="95825"/>
              </a:lnSpc>
              <a:spcBef>
                <a:spcPts val="145"/>
              </a:spcBef>
            </a:pPr>
            <a:r>
              <a:rPr sz="500" spc="-60" dirty="0">
                <a:solidFill>
                  <a:srgbClr val="77757B"/>
                </a:solidFill>
                <a:latin typeface="Times New Roman"/>
                <a:cs typeface="Times New Roman"/>
              </a:rPr>
              <a:t>42</a:t>
            </a:r>
            <a:endParaRPr sz="500">
              <a:latin typeface="Times New Roman"/>
              <a:cs typeface="Times New Roman"/>
            </a:endParaRPr>
          </a:p>
          <a:p>
            <a:pPr marL="12700">
              <a:lnSpc>
                <a:spcPct val="95825"/>
              </a:lnSpc>
              <a:spcBef>
                <a:spcPts val="145"/>
              </a:spcBef>
            </a:pPr>
            <a:r>
              <a:rPr sz="500" spc="-60" dirty="0">
                <a:solidFill>
                  <a:srgbClr val="77757B"/>
                </a:solidFill>
                <a:latin typeface="Times New Roman"/>
                <a:cs typeface="Times New Roman"/>
              </a:rPr>
              <a:t>42</a:t>
            </a:r>
            <a:endParaRPr sz="500">
              <a:latin typeface="Times New Roman"/>
              <a:cs typeface="Times New Roman"/>
            </a:endParaRPr>
          </a:p>
          <a:p>
            <a:pPr marL="12700">
              <a:lnSpc>
                <a:spcPct val="95825"/>
              </a:lnSpc>
              <a:spcBef>
                <a:spcPts val="145"/>
              </a:spcBef>
            </a:pPr>
            <a:r>
              <a:rPr sz="500" spc="-60" dirty="0">
                <a:solidFill>
                  <a:srgbClr val="77757B"/>
                </a:solidFill>
                <a:latin typeface="Times New Roman"/>
                <a:cs typeface="Times New Roman"/>
              </a:rPr>
              <a:t>42</a:t>
            </a:r>
            <a:endParaRPr sz="500">
              <a:latin typeface="Times New Roman"/>
              <a:cs typeface="Times New Roman"/>
            </a:endParaRPr>
          </a:p>
          <a:p>
            <a:pPr marL="12700">
              <a:lnSpc>
                <a:spcPct val="95825"/>
              </a:lnSpc>
              <a:spcBef>
                <a:spcPts val="145"/>
              </a:spcBef>
            </a:pPr>
            <a:r>
              <a:rPr sz="500" spc="-60" dirty="0">
                <a:solidFill>
                  <a:srgbClr val="77757B"/>
                </a:solidFill>
                <a:latin typeface="Times New Roman"/>
                <a:cs typeface="Times New Roman"/>
              </a:rPr>
              <a:t>42</a:t>
            </a:r>
            <a:endParaRPr sz="500">
              <a:latin typeface="Times New Roman"/>
              <a:cs typeface="Times New Roman"/>
            </a:endParaRPr>
          </a:p>
          <a:p>
            <a:pPr marL="12700">
              <a:lnSpc>
                <a:spcPct val="95825"/>
              </a:lnSpc>
              <a:spcBef>
                <a:spcPts val="170"/>
              </a:spcBef>
            </a:pPr>
            <a:r>
              <a:rPr sz="500" spc="-60" dirty="0">
                <a:solidFill>
                  <a:srgbClr val="77757B"/>
                </a:solidFill>
                <a:latin typeface="Times New Roman"/>
                <a:cs typeface="Times New Roman"/>
              </a:rPr>
              <a:t>42</a:t>
            </a:r>
            <a:endParaRPr sz="500">
              <a:latin typeface="Times New Roman"/>
              <a:cs typeface="Times New Roman"/>
            </a:endParaRPr>
          </a:p>
          <a:p>
            <a:pPr marL="12700">
              <a:lnSpc>
                <a:spcPct val="95825"/>
              </a:lnSpc>
              <a:spcBef>
                <a:spcPts val="145"/>
              </a:spcBef>
            </a:pPr>
            <a:r>
              <a:rPr sz="500" spc="-60" dirty="0">
                <a:solidFill>
                  <a:srgbClr val="77757B"/>
                </a:solidFill>
                <a:latin typeface="Times New Roman"/>
                <a:cs typeface="Times New Roman"/>
              </a:rPr>
              <a:t>42</a:t>
            </a:r>
            <a:endParaRPr sz="500">
              <a:latin typeface="Times New Roman"/>
              <a:cs typeface="Times New Roman"/>
            </a:endParaRPr>
          </a:p>
          <a:p>
            <a:pPr marL="12700">
              <a:lnSpc>
                <a:spcPct val="95825"/>
              </a:lnSpc>
              <a:spcBef>
                <a:spcPts val="140"/>
              </a:spcBef>
            </a:pPr>
            <a:r>
              <a:rPr sz="500" spc="-83" dirty="0">
                <a:solidFill>
                  <a:srgbClr val="77757B"/>
                </a:solidFill>
                <a:latin typeface="Arial"/>
                <a:cs typeface="Arial"/>
              </a:rPr>
              <a:t>44</a:t>
            </a:r>
            <a:endParaRPr sz="500">
              <a:latin typeface="Arial"/>
              <a:cs typeface="Arial"/>
            </a:endParaRPr>
          </a:p>
          <a:p>
            <a:pPr marL="12700">
              <a:lnSpc>
                <a:spcPct val="95825"/>
              </a:lnSpc>
              <a:spcBef>
                <a:spcPts val="145"/>
              </a:spcBef>
            </a:pPr>
            <a:r>
              <a:rPr sz="500" spc="-83" dirty="0">
                <a:solidFill>
                  <a:srgbClr val="77757B"/>
                </a:solidFill>
                <a:latin typeface="Arial"/>
                <a:cs typeface="Arial"/>
              </a:rPr>
              <a:t>44</a:t>
            </a:r>
            <a:endParaRPr sz="500">
              <a:latin typeface="Arial"/>
              <a:cs typeface="Arial"/>
            </a:endParaRPr>
          </a:p>
          <a:p>
            <a:pPr marL="12700">
              <a:lnSpc>
                <a:spcPct val="95825"/>
              </a:lnSpc>
              <a:spcBef>
                <a:spcPts val="145"/>
              </a:spcBef>
            </a:pPr>
            <a:r>
              <a:rPr sz="500" spc="-83" dirty="0">
                <a:solidFill>
                  <a:srgbClr val="77757B"/>
                </a:solidFill>
                <a:latin typeface="Arial"/>
                <a:cs typeface="Arial"/>
              </a:rPr>
              <a:t>44</a:t>
            </a:r>
            <a:endParaRPr sz="500">
              <a:latin typeface="Arial"/>
              <a:cs typeface="Arial"/>
            </a:endParaRPr>
          </a:p>
          <a:p>
            <a:pPr marL="12700">
              <a:lnSpc>
                <a:spcPct val="95825"/>
              </a:lnSpc>
              <a:spcBef>
                <a:spcPts val="145"/>
              </a:spcBef>
            </a:pPr>
            <a:r>
              <a:rPr sz="500" spc="-83" dirty="0">
                <a:solidFill>
                  <a:srgbClr val="77757B"/>
                </a:solidFill>
                <a:latin typeface="Arial"/>
                <a:cs typeface="Arial"/>
              </a:rPr>
              <a:t>44</a:t>
            </a:r>
            <a:endParaRPr sz="500">
              <a:latin typeface="Arial"/>
              <a:cs typeface="Arial"/>
            </a:endParaRPr>
          </a:p>
          <a:p>
            <a:pPr marL="15748">
              <a:lnSpc>
                <a:spcPct val="95825"/>
              </a:lnSpc>
              <a:spcBef>
                <a:spcPts val="145"/>
              </a:spcBef>
            </a:pPr>
            <a:r>
              <a:rPr sz="500" dirty="0">
                <a:solidFill>
                  <a:srgbClr val="77757B"/>
                </a:solidFill>
                <a:latin typeface="Times New Roman"/>
                <a:cs typeface="Times New Roman"/>
              </a:rPr>
              <a:t>l5</a:t>
            </a:r>
            <a:endParaRPr sz="500">
              <a:latin typeface="Times New Roman"/>
              <a:cs typeface="Times New Roman"/>
            </a:endParaRPr>
          </a:p>
        </p:txBody>
      </p:sp>
      <p:sp>
        <p:nvSpPr>
          <p:cNvPr id="2" name="object 2"/>
          <p:cNvSpPr txBox="1"/>
          <p:nvPr/>
        </p:nvSpPr>
        <p:spPr>
          <a:xfrm>
            <a:off x="2008123" y="5691945"/>
            <a:ext cx="2651982" cy="845296"/>
          </a:xfrm>
          <a:prstGeom prst="rect">
            <a:avLst/>
          </a:prstGeom>
        </p:spPr>
        <p:txBody>
          <a:bodyPr wrap="square" lIns="0" tIns="11684" rIns="0" bIns="0" rtlCol="0">
            <a:noAutofit/>
          </a:bodyPr>
          <a:lstStyle/>
          <a:p>
            <a:pPr marL="448563">
              <a:lnSpc>
                <a:spcPts val="1839"/>
              </a:lnSpc>
            </a:pPr>
            <a:r>
              <a:rPr sz="1700" spc="110" dirty="0">
                <a:solidFill>
                  <a:srgbClr val="95774F"/>
                </a:solidFill>
                <a:latin typeface="Arial"/>
                <a:cs typeface="Arial"/>
              </a:rPr>
              <a:t>e</a:t>
            </a:r>
            <a:r>
              <a:rPr sz="1700" spc="110" dirty="0">
                <a:solidFill>
                  <a:srgbClr val="7B603D"/>
                </a:solidFill>
                <a:latin typeface="Arial"/>
                <a:cs typeface="Arial"/>
              </a:rPr>
              <a:t>eA</a:t>
            </a:r>
            <a:r>
              <a:rPr sz="1700" spc="110" dirty="0">
                <a:solidFill>
                  <a:srgbClr val="95774F"/>
                </a:solidFill>
                <a:latin typeface="Arial"/>
                <a:cs typeface="Arial"/>
              </a:rPr>
              <a:t>Lo«II</a:t>
            </a:r>
            <a:r>
              <a:rPr sz="1700" spc="110" dirty="0">
                <a:solidFill>
                  <a:srgbClr val="7B603D"/>
                </a:solidFill>
                <a:latin typeface="Arial"/>
                <a:cs typeface="Arial"/>
              </a:rPr>
              <a:t>l</a:t>
            </a:r>
            <a:r>
              <a:rPr sz="1700" spc="110" dirty="0">
                <a:solidFill>
                  <a:srgbClr val="95774F"/>
                </a:solidFill>
                <a:latin typeface="Arial"/>
                <a:cs typeface="Arial"/>
              </a:rPr>
              <a:t>lIIMIlIIlIIIII</a:t>
            </a:r>
            <a:endParaRPr sz="1700">
              <a:latin typeface="Arial"/>
              <a:cs typeface="Arial"/>
            </a:endParaRPr>
          </a:p>
          <a:p>
            <a:pPr marL="12700" marR="32385">
              <a:lnSpc>
                <a:spcPct val="95825"/>
              </a:lnSpc>
              <a:spcBef>
                <a:spcPts val="444"/>
              </a:spcBef>
            </a:pPr>
            <a:r>
              <a:rPr sz="1500" spc="-7" dirty="0">
                <a:solidFill>
                  <a:srgbClr val="95774F"/>
                </a:solidFill>
                <a:latin typeface="Arial"/>
                <a:cs typeface="Arial"/>
              </a:rPr>
              <a:t>f</a:t>
            </a:r>
            <a:r>
              <a:rPr sz="1500" spc="-567" dirty="0">
                <a:solidFill>
                  <a:srgbClr val="95774F"/>
                </a:solidFill>
                <a:latin typeface="Arial"/>
                <a:cs typeface="Arial"/>
              </a:rPr>
              <a:t>T</a:t>
            </a:r>
            <a:r>
              <a:rPr sz="1500" spc="0" dirty="0">
                <a:solidFill>
                  <a:srgbClr val="95774F"/>
                </a:solidFill>
                <a:latin typeface="Arial"/>
                <a:cs typeface="Arial"/>
              </a:rPr>
              <a:t>  </a:t>
            </a:r>
            <a:r>
              <a:rPr sz="1500" spc="-179" dirty="0">
                <a:solidFill>
                  <a:srgbClr val="95774F"/>
                </a:solidFill>
                <a:latin typeface="Arial"/>
                <a:cs typeface="Arial"/>
              </a:rPr>
              <a:t> </a:t>
            </a:r>
            <a:r>
              <a:rPr sz="1500" spc="-210" dirty="0">
                <a:solidFill>
                  <a:srgbClr val="95774F"/>
                </a:solidFill>
                <a:latin typeface="Arial"/>
                <a:cs typeface="Arial"/>
              </a:rPr>
              <a:t>T</a:t>
            </a:r>
            <a:r>
              <a:rPr sz="1500" spc="-51" dirty="0">
                <a:solidFill>
                  <a:srgbClr val="95774F"/>
                </a:solidFill>
                <a:latin typeface="Arial"/>
                <a:cs typeface="Arial"/>
              </a:rPr>
              <a:t>i</a:t>
            </a:r>
            <a:r>
              <a:rPr sz="1500" spc="383" dirty="0">
                <a:solidFill>
                  <a:srgbClr val="95774F"/>
                </a:solidFill>
                <a:latin typeface="Arial"/>
                <a:cs typeface="Arial"/>
              </a:rPr>
              <a:t>l</a:t>
            </a:r>
            <a:r>
              <a:rPr sz="1500" spc="381" dirty="0">
                <a:solidFill>
                  <a:srgbClr val="95774F"/>
                </a:solidFill>
                <a:latin typeface="Arial"/>
                <a:cs typeface="Arial"/>
              </a:rPr>
              <a:t>t</a:t>
            </a:r>
            <a:endParaRPr sz="1500">
              <a:latin typeface="Arial"/>
              <a:cs typeface="Arial"/>
            </a:endParaRPr>
          </a:p>
          <a:p>
            <a:pPr marR="395854" algn="r">
              <a:lnSpc>
                <a:spcPct val="95825"/>
              </a:lnSpc>
              <a:spcBef>
                <a:spcPts val="85"/>
              </a:spcBef>
            </a:pPr>
            <a:r>
              <a:rPr sz="2100" spc="-552" dirty="0">
                <a:solidFill>
                  <a:srgbClr val="95774F"/>
                </a:solidFill>
                <a:latin typeface="Arial"/>
                <a:cs typeface="Arial"/>
              </a:rPr>
              <a:t>rrm</a:t>
            </a:r>
            <a:endParaRPr sz="2100">
              <a:latin typeface="Arial"/>
              <a:cs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bject 25"/>
          <p:cNvSpPr/>
          <p:nvPr/>
        </p:nvSpPr>
        <p:spPr>
          <a:xfrm>
            <a:off x="0" y="0"/>
            <a:ext cx="12192000" cy="6858000"/>
          </a:xfrm>
          <a:prstGeom prst="rect">
            <a:avLst/>
          </a:prstGeom>
          <a:blipFill>
            <a:blip r:embed="rId2" cstate="print"/>
            <a:stretch>
              <a:fillRect/>
            </a:stretch>
          </a:blipFill>
        </p:spPr>
        <p:txBody>
          <a:bodyPr wrap="square" lIns="0" tIns="0" rIns="0" bIns="0" rtlCol="0">
            <a:noAutofit/>
          </a:bodyPr>
          <a:lstStyle/>
          <a:p>
            <a:endParaRPr/>
          </a:p>
        </p:txBody>
      </p:sp>
      <p:sp>
        <p:nvSpPr>
          <p:cNvPr id="24" name="object 24"/>
          <p:cNvSpPr txBox="1"/>
          <p:nvPr/>
        </p:nvSpPr>
        <p:spPr>
          <a:xfrm>
            <a:off x="2169668" y="332743"/>
            <a:ext cx="716619" cy="419100"/>
          </a:xfrm>
          <a:prstGeom prst="rect">
            <a:avLst/>
          </a:prstGeom>
        </p:spPr>
        <p:txBody>
          <a:bodyPr wrap="square" lIns="0" tIns="20764" rIns="0" bIns="0" rtlCol="0">
            <a:noAutofit/>
          </a:bodyPr>
          <a:lstStyle/>
          <a:p>
            <a:pPr marL="12700">
              <a:lnSpc>
                <a:spcPts val="3270"/>
              </a:lnSpc>
            </a:pPr>
            <a:r>
              <a:rPr lang="en-GB" sz="2800" b="1" spc="-46" dirty="0">
                <a:latin typeface="Arial"/>
                <a:cs typeface="Arial"/>
              </a:rPr>
              <a:t>3.3</a:t>
            </a:r>
            <a:r>
              <a:rPr sz="3100" spc="-46" dirty="0">
                <a:latin typeface="Arial"/>
                <a:cs typeface="Arial"/>
              </a:rPr>
              <a:t>.</a:t>
            </a:r>
            <a:endParaRPr sz="3100" dirty="0">
              <a:latin typeface="Arial"/>
              <a:cs typeface="Arial"/>
            </a:endParaRPr>
          </a:p>
        </p:txBody>
      </p:sp>
      <p:sp>
        <p:nvSpPr>
          <p:cNvPr id="23" name="object 23"/>
          <p:cNvSpPr txBox="1"/>
          <p:nvPr/>
        </p:nvSpPr>
        <p:spPr>
          <a:xfrm>
            <a:off x="2962147" y="332743"/>
            <a:ext cx="5663759" cy="419100"/>
          </a:xfrm>
          <a:prstGeom prst="rect">
            <a:avLst/>
          </a:prstGeom>
        </p:spPr>
        <p:txBody>
          <a:bodyPr wrap="square" lIns="0" tIns="20764" rIns="0" bIns="0" rtlCol="0">
            <a:noAutofit/>
          </a:bodyPr>
          <a:lstStyle/>
          <a:p>
            <a:pPr marL="12700">
              <a:lnSpc>
                <a:spcPts val="3370"/>
              </a:lnSpc>
            </a:pPr>
            <a:r>
              <a:rPr lang="uk-UA" sz="2800" b="1" spc="32" dirty="0">
                <a:latin typeface="Arial"/>
                <a:cs typeface="Arial"/>
              </a:rPr>
              <a:t>Вимірювання ширини кільця</a:t>
            </a:r>
            <a:endParaRPr lang="uk-UA" sz="2800" b="1" dirty="0">
              <a:latin typeface="Arial"/>
              <a:cs typeface="Arial"/>
            </a:endParaRPr>
          </a:p>
        </p:txBody>
      </p:sp>
      <p:sp>
        <p:nvSpPr>
          <p:cNvPr id="22" name="object 22"/>
          <p:cNvSpPr txBox="1"/>
          <p:nvPr/>
        </p:nvSpPr>
        <p:spPr>
          <a:xfrm>
            <a:off x="1505204" y="1050956"/>
            <a:ext cx="160731" cy="330200"/>
          </a:xfrm>
          <a:prstGeom prst="rect">
            <a:avLst/>
          </a:prstGeom>
        </p:spPr>
        <p:txBody>
          <a:bodyPr wrap="square" lIns="0" tIns="16224" rIns="0" bIns="0" rtlCol="0">
            <a:noAutofit/>
          </a:bodyPr>
          <a:lstStyle/>
          <a:p>
            <a:pPr marL="12700">
              <a:lnSpc>
                <a:spcPts val="2555"/>
              </a:lnSpc>
            </a:pPr>
            <a:r>
              <a:rPr sz="2400" dirty="0">
                <a:latin typeface="Arial"/>
                <a:cs typeface="Arial"/>
              </a:rPr>
              <a:t>•</a:t>
            </a:r>
            <a:endParaRPr sz="2400">
              <a:latin typeface="Arial"/>
              <a:cs typeface="Arial"/>
            </a:endParaRPr>
          </a:p>
        </p:txBody>
      </p:sp>
      <p:sp>
        <p:nvSpPr>
          <p:cNvPr id="21" name="object 21"/>
          <p:cNvSpPr txBox="1"/>
          <p:nvPr/>
        </p:nvSpPr>
        <p:spPr>
          <a:xfrm>
            <a:off x="1785620" y="1050956"/>
            <a:ext cx="5834380" cy="330200"/>
          </a:xfrm>
          <a:prstGeom prst="rect">
            <a:avLst/>
          </a:prstGeom>
        </p:spPr>
        <p:txBody>
          <a:bodyPr wrap="square" lIns="0" tIns="16224" rIns="0" bIns="0" rtlCol="0">
            <a:noAutofit/>
          </a:bodyPr>
          <a:lstStyle/>
          <a:p>
            <a:pPr marL="12700">
              <a:lnSpc>
                <a:spcPts val="2555"/>
              </a:lnSpc>
            </a:pPr>
            <a:r>
              <a:rPr lang="uk-UA" sz="2400" spc="34" dirty="0">
                <a:latin typeface="Arial"/>
                <a:cs typeface="Arial"/>
              </a:rPr>
              <a:t>Сканування зразка кернів</a:t>
            </a:r>
            <a:endParaRPr sz="2400" dirty="0">
              <a:latin typeface="Arial"/>
              <a:cs typeface="Arial"/>
            </a:endParaRPr>
          </a:p>
        </p:txBody>
      </p:sp>
      <p:sp>
        <p:nvSpPr>
          <p:cNvPr id="20" name="object 20"/>
          <p:cNvSpPr txBox="1"/>
          <p:nvPr/>
        </p:nvSpPr>
        <p:spPr>
          <a:xfrm>
            <a:off x="8207756" y="1581701"/>
            <a:ext cx="139118" cy="1023620"/>
          </a:xfrm>
          <a:prstGeom prst="rect">
            <a:avLst/>
          </a:prstGeom>
        </p:spPr>
        <p:txBody>
          <a:bodyPr wrap="square" lIns="0" tIns="14255" rIns="0" bIns="0" rtlCol="0">
            <a:noAutofit/>
          </a:bodyPr>
          <a:lstStyle/>
          <a:p>
            <a:pPr marL="12700" marR="0">
              <a:lnSpc>
                <a:spcPts val="2245"/>
              </a:lnSpc>
            </a:pPr>
            <a:r>
              <a:rPr sz="2100" spc="-118" dirty="0">
                <a:latin typeface="Arial"/>
                <a:cs typeface="Arial"/>
              </a:rPr>
              <a:t>-</a:t>
            </a:r>
            <a:endParaRPr sz="2100">
              <a:latin typeface="Arial"/>
              <a:cs typeface="Arial"/>
            </a:endParaRPr>
          </a:p>
          <a:p>
            <a:pPr marL="12700" marR="0">
              <a:lnSpc>
                <a:spcPct val="95825"/>
              </a:lnSpc>
              <a:spcBef>
                <a:spcPts val="352"/>
              </a:spcBef>
            </a:pPr>
            <a:r>
              <a:rPr sz="2100" spc="-118" dirty="0">
                <a:latin typeface="Arial"/>
                <a:cs typeface="Arial"/>
              </a:rPr>
              <a:t>-</a:t>
            </a:r>
            <a:endParaRPr sz="2100">
              <a:latin typeface="Arial"/>
              <a:cs typeface="Arial"/>
            </a:endParaRPr>
          </a:p>
          <a:p>
            <a:pPr marL="12700">
              <a:lnSpc>
                <a:spcPct val="95825"/>
              </a:lnSpc>
              <a:spcBef>
                <a:spcPts val="465"/>
              </a:spcBef>
            </a:pPr>
            <a:r>
              <a:rPr sz="2100" spc="-118" dirty="0">
                <a:latin typeface="Arial"/>
                <a:cs typeface="Arial"/>
              </a:rPr>
              <a:t>-</a:t>
            </a:r>
            <a:endParaRPr sz="2100">
              <a:latin typeface="Arial"/>
              <a:cs typeface="Arial"/>
            </a:endParaRPr>
          </a:p>
        </p:txBody>
      </p:sp>
      <p:sp>
        <p:nvSpPr>
          <p:cNvPr id="19" name="object 19"/>
          <p:cNvSpPr txBox="1"/>
          <p:nvPr/>
        </p:nvSpPr>
        <p:spPr>
          <a:xfrm>
            <a:off x="8378444" y="1581701"/>
            <a:ext cx="3229678" cy="292100"/>
          </a:xfrm>
          <a:prstGeom prst="rect">
            <a:avLst/>
          </a:prstGeom>
        </p:spPr>
        <p:txBody>
          <a:bodyPr wrap="square" lIns="0" tIns="14255" rIns="0" bIns="0" rtlCol="0">
            <a:noAutofit/>
          </a:bodyPr>
          <a:lstStyle/>
          <a:p>
            <a:pPr marL="12700">
              <a:lnSpc>
                <a:spcPts val="2245"/>
              </a:lnSpc>
            </a:pPr>
            <a:r>
              <a:rPr lang="uk-UA" sz="2100" spc="35" dirty="0">
                <a:latin typeface="Arial"/>
                <a:cs typeface="Arial"/>
              </a:rPr>
              <a:t>Тип фото</a:t>
            </a:r>
            <a:r>
              <a:rPr sz="2100" spc="35" dirty="0">
                <a:latin typeface="Arial"/>
                <a:cs typeface="Arial"/>
              </a:rPr>
              <a:t> </a:t>
            </a:r>
            <a:r>
              <a:rPr sz="2000" spc="35" dirty="0">
                <a:latin typeface="Arial"/>
                <a:cs typeface="Arial"/>
              </a:rPr>
              <a:t>= </a:t>
            </a:r>
            <a:r>
              <a:rPr sz="2100" spc="35" dirty="0">
                <a:latin typeface="Arial"/>
                <a:cs typeface="Arial"/>
              </a:rPr>
              <a:t>24-bit Color;</a:t>
            </a:r>
            <a:endParaRPr sz="2100" dirty="0">
              <a:latin typeface="Arial"/>
              <a:cs typeface="Arial"/>
            </a:endParaRPr>
          </a:p>
        </p:txBody>
      </p:sp>
      <p:sp>
        <p:nvSpPr>
          <p:cNvPr id="18" name="object 18"/>
          <p:cNvSpPr txBox="1"/>
          <p:nvPr/>
        </p:nvSpPr>
        <p:spPr>
          <a:xfrm>
            <a:off x="161036" y="1755044"/>
            <a:ext cx="160731" cy="330200"/>
          </a:xfrm>
          <a:prstGeom prst="rect">
            <a:avLst/>
          </a:prstGeom>
        </p:spPr>
        <p:txBody>
          <a:bodyPr wrap="square" lIns="0" tIns="16224" rIns="0" bIns="0" rtlCol="0">
            <a:noAutofit/>
          </a:bodyPr>
          <a:lstStyle/>
          <a:p>
            <a:pPr marL="12700">
              <a:lnSpc>
                <a:spcPts val="2555"/>
              </a:lnSpc>
            </a:pPr>
            <a:r>
              <a:rPr sz="2400" dirty="0">
                <a:latin typeface="Arial"/>
                <a:cs typeface="Arial"/>
              </a:rPr>
              <a:t>•</a:t>
            </a:r>
            <a:endParaRPr sz="2400">
              <a:latin typeface="Arial"/>
              <a:cs typeface="Arial"/>
            </a:endParaRPr>
          </a:p>
        </p:txBody>
      </p:sp>
      <p:sp>
        <p:nvSpPr>
          <p:cNvPr id="17" name="object 17"/>
          <p:cNvSpPr txBox="1"/>
          <p:nvPr/>
        </p:nvSpPr>
        <p:spPr>
          <a:xfrm>
            <a:off x="456692" y="1755044"/>
            <a:ext cx="7064378" cy="1064356"/>
          </a:xfrm>
          <a:prstGeom prst="rect">
            <a:avLst/>
          </a:prstGeom>
        </p:spPr>
        <p:txBody>
          <a:bodyPr wrap="square" lIns="0" tIns="16224" rIns="0" bIns="0" rtlCol="0">
            <a:noAutofit/>
          </a:bodyPr>
          <a:lstStyle/>
          <a:p>
            <a:pPr marL="12700">
              <a:lnSpc>
                <a:spcPts val="2555"/>
              </a:lnSpc>
            </a:pPr>
            <a:r>
              <a:rPr lang="ru-RU" sz="2400" spc="54" dirty="0">
                <a:latin typeface="Arial"/>
                <a:cs typeface="Arial"/>
              </a:rPr>
              <a:t>Кожна дерев'яна пластина була відсканована професійн</a:t>
            </a:r>
            <a:r>
              <a:rPr lang="uk-UA" sz="2400" spc="54" dirty="0">
                <a:latin typeface="Arial"/>
                <a:cs typeface="Arial"/>
              </a:rPr>
              <a:t>им</a:t>
            </a:r>
            <a:r>
              <a:rPr lang="ru-RU" sz="2400" spc="54" dirty="0">
                <a:latin typeface="Arial"/>
                <a:cs typeface="Arial"/>
              </a:rPr>
              <a:t> сканером </a:t>
            </a:r>
            <a:r>
              <a:rPr lang="en-GB" sz="2400" spc="-221" dirty="0">
                <a:latin typeface="Arial"/>
                <a:cs typeface="Arial"/>
              </a:rPr>
              <a:t>EPSON</a:t>
            </a:r>
            <a:r>
              <a:rPr lang="uk-UA" sz="2400" spc="-221" dirty="0">
                <a:latin typeface="Arial"/>
                <a:cs typeface="Arial"/>
              </a:rPr>
              <a:t> </a:t>
            </a:r>
            <a:r>
              <a:rPr lang="ru-RU" sz="2400" spc="54" dirty="0">
                <a:latin typeface="Arial"/>
                <a:cs typeface="Arial"/>
              </a:rPr>
              <a:t>з роздільною здатністю 2400 </a:t>
            </a:r>
            <a:r>
              <a:rPr lang="de-DE" sz="2400" spc="54" dirty="0">
                <a:latin typeface="Arial"/>
                <a:cs typeface="Arial"/>
              </a:rPr>
              <a:t>dpi</a:t>
            </a:r>
            <a:endParaRPr lang="en-GB" sz="2400" dirty="0">
              <a:latin typeface="Arial"/>
              <a:cs typeface="Arial"/>
            </a:endParaRPr>
          </a:p>
          <a:p>
            <a:pPr marL="12700">
              <a:lnSpc>
                <a:spcPts val="2555"/>
              </a:lnSpc>
            </a:pPr>
            <a:endParaRPr sz="2400" dirty="0">
              <a:latin typeface="Arial"/>
              <a:cs typeface="Arial"/>
            </a:endParaRPr>
          </a:p>
        </p:txBody>
      </p:sp>
      <p:sp>
        <p:nvSpPr>
          <p:cNvPr id="16" name="object 16"/>
          <p:cNvSpPr txBox="1"/>
          <p:nvPr/>
        </p:nvSpPr>
        <p:spPr>
          <a:xfrm>
            <a:off x="8363204" y="1947461"/>
            <a:ext cx="2489804" cy="292100"/>
          </a:xfrm>
          <a:prstGeom prst="rect">
            <a:avLst/>
          </a:prstGeom>
        </p:spPr>
        <p:txBody>
          <a:bodyPr wrap="square" lIns="0" tIns="14255" rIns="0" bIns="0" rtlCol="0">
            <a:noAutofit/>
          </a:bodyPr>
          <a:lstStyle/>
          <a:p>
            <a:pPr marL="12700">
              <a:lnSpc>
                <a:spcPts val="2245"/>
              </a:lnSpc>
            </a:pPr>
            <a:r>
              <a:rPr lang="uk-UA" sz="2100" spc="38" dirty="0">
                <a:latin typeface="Arial"/>
                <a:cs typeface="Arial"/>
              </a:rPr>
              <a:t>Час сканування</a:t>
            </a:r>
            <a:r>
              <a:rPr sz="2100" spc="38" dirty="0">
                <a:latin typeface="Arial"/>
                <a:cs typeface="Arial"/>
              </a:rPr>
              <a:t>: 3</a:t>
            </a:r>
            <a:endParaRPr sz="2100" dirty="0">
              <a:latin typeface="Arial"/>
              <a:cs typeface="Arial"/>
            </a:endParaRPr>
          </a:p>
        </p:txBody>
      </p:sp>
      <p:sp>
        <p:nvSpPr>
          <p:cNvPr id="15" name="object 15"/>
          <p:cNvSpPr txBox="1"/>
          <p:nvPr/>
        </p:nvSpPr>
        <p:spPr>
          <a:xfrm>
            <a:off x="10791220" y="1947461"/>
            <a:ext cx="1105222" cy="292100"/>
          </a:xfrm>
          <a:prstGeom prst="rect">
            <a:avLst/>
          </a:prstGeom>
        </p:spPr>
        <p:txBody>
          <a:bodyPr wrap="square" lIns="0" tIns="14255" rIns="0" bIns="0" rtlCol="0">
            <a:noAutofit/>
          </a:bodyPr>
          <a:lstStyle/>
          <a:p>
            <a:pPr marL="12700">
              <a:lnSpc>
                <a:spcPts val="2245"/>
              </a:lnSpc>
            </a:pPr>
            <a:r>
              <a:rPr lang="uk-UA" sz="2100" spc="31" dirty="0">
                <a:latin typeface="Arial"/>
                <a:cs typeface="Arial"/>
              </a:rPr>
              <a:t>хвилини</a:t>
            </a:r>
            <a:r>
              <a:rPr sz="2100" spc="31" dirty="0">
                <a:latin typeface="Arial"/>
                <a:cs typeface="Arial"/>
              </a:rPr>
              <a:t>;</a:t>
            </a:r>
            <a:endParaRPr sz="2100" dirty="0">
              <a:latin typeface="Arial"/>
              <a:cs typeface="Arial"/>
            </a:endParaRPr>
          </a:p>
        </p:txBody>
      </p:sp>
      <p:sp>
        <p:nvSpPr>
          <p:cNvPr id="13" name="object 13"/>
          <p:cNvSpPr txBox="1"/>
          <p:nvPr/>
        </p:nvSpPr>
        <p:spPr>
          <a:xfrm>
            <a:off x="2276348" y="2181764"/>
            <a:ext cx="1181494" cy="330200"/>
          </a:xfrm>
          <a:prstGeom prst="rect">
            <a:avLst/>
          </a:prstGeom>
        </p:spPr>
        <p:txBody>
          <a:bodyPr wrap="square" lIns="0" tIns="16224" rIns="0" bIns="0" rtlCol="0">
            <a:noAutofit/>
          </a:bodyPr>
          <a:lstStyle/>
          <a:p>
            <a:pPr marL="12700">
              <a:lnSpc>
                <a:spcPts val="2555"/>
              </a:lnSpc>
            </a:pPr>
            <a:endParaRPr sz="2400" dirty="0">
              <a:latin typeface="Arial"/>
              <a:cs typeface="Arial"/>
            </a:endParaRPr>
          </a:p>
        </p:txBody>
      </p:sp>
      <p:sp>
        <p:nvSpPr>
          <p:cNvPr id="12" name="object 12"/>
          <p:cNvSpPr txBox="1"/>
          <p:nvPr/>
        </p:nvSpPr>
        <p:spPr>
          <a:xfrm>
            <a:off x="3504692" y="2181764"/>
            <a:ext cx="996297" cy="330200"/>
          </a:xfrm>
          <a:prstGeom prst="rect">
            <a:avLst/>
          </a:prstGeom>
        </p:spPr>
        <p:txBody>
          <a:bodyPr wrap="square" lIns="0" tIns="16224" rIns="0" bIns="0" rtlCol="0">
            <a:noAutofit/>
          </a:bodyPr>
          <a:lstStyle/>
          <a:p>
            <a:pPr marL="12700">
              <a:lnSpc>
                <a:spcPts val="2555"/>
              </a:lnSpc>
            </a:pPr>
            <a:endParaRPr sz="2400" dirty="0">
              <a:latin typeface="Arial"/>
              <a:cs typeface="Arial"/>
            </a:endParaRPr>
          </a:p>
        </p:txBody>
      </p:sp>
      <p:sp>
        <p:nvSpPr>
          <p:cNvPr id="11" name="object 11"/>
          <p:cNvSpPr txBox="1"/>
          <p:nvPr/>
        </p:nvSpPr>
        <p:spPr>
          <a:xfrm>
            <a:off x="4556252" y="2181764"/>
            <a:ext cx="331733" cy="330200"/>
          </a:xfrm>
          <a:prstGeom prst="rect">
            <a:avLst/>
          </a:prstGeom>
        </p:spPr>
        <p:txBody>
          <a:bodyPr wrap="square" lIns="0" tIns="16224" rIns="0" bIns="0" rtlCol="0">
            <a:noAutofit/>
          </a:bodyPr>
          <a:lstStyle/>
          <a:p>
            <a:pPr marL="12700">
              <a:lnSpc>
                <a:spcPts val="2555"/>
              </a:lnSpc>
            </a:pPr>
            <a:endParaRPr sz="2400" dirty="0">
              <a:latin typeface="Arial"/>
              <a:cs typeface="Arial"/>
            </a:endParaRPr>
          </a:p>
        </p:txBody>
      </p:sp>
      <p:sp>
        <p:nvSpPr>
          <p:cNvPr id="10" name="object 10"/>
          <p:cNvSpPr txBox="1"/>
          <p:nvPr/>
        </p:nvSpPr>
        <p:spPr>
          <a:xfrm>
            <a:off x="4928108" y="2181764"/>
            <a:ext cx="761796" cy="330200"/>
          </a:xfrm>
          <a:prstGeom prst="rect">
            <a:avLst/>
          </a:prstGeom>
        </p:spPr>
        <p:txBody>
          <a:bodyPr wrap="square" lIns="0" tIns="16224" rIns="0" bIns="0" rtlCol="0">
            <a:noAutofit/>
          </a:bodyPr>
          <a:lstStyle/>
          <a:p>
            <a:pPr marL="12700">
              <a:lnSpc>
                <a:spcPts val="2555"/>
              </a:lnSpc>
            </a:pPr>
            <a:endParaRPr sz="2400" dirty="0">
              <a:latin typeface="Arial"/>
              <a:cs typeface="Arial"/>
            </a:endParaRPr>
          </a:p>
        </p:txBody>
      </p:sp>
      <p:sp>
        <p:nvSpPr>
          <p:cNvPr id="9" name="object 9"/>
          <p:cNvSpPr txBox="1"/>
          <p:nvPr/>
        </p:nvSpPr>
        <p:spPr>
          <a:xfrm>
            <a:off x="5729732" y="2181764"/>
            <a:ext cx="486605" cy="330200"/>
          </a:xfrm>
          <a:prstGeom prst="rect">
            <a:avLst/>
          </a:prstGeom>
        </p:spPr>
        <p:txBody>
          <a:bodyPr wrap="square" lIns="0" tIns="16224" rIns="0" bIns="0" rtlCol="0">
            <a:noAutofit/>
          </a:bodyPr>
          <a:lstStyle/>
          <a:p>
            <a:pPr marL="12700">
              <a:lnSpc>
                <a:spcPts val="2555"/>
              </a:lnSpc>
            </a:pPr>
            <a:endParaRPr sz="2400" dirty="0">
              <a:latin typeface="Arial"/>
              <a:cs typeface="Arial"/>
            </a:endParaRPr>
          </a:p>
        </p:txBody>
      </p:sp>
      <p:sp>
        <p:nvSpPr>
          <p:cNvPr id="8" name="object 8"/>
          <p:cNvSpPr txBox="1"/>
          <p:nvPr/>
        </p:nvSpPr>
        <p:spPr>
          <a:xfrm>
            <a:off x="6275323" y="2181764"/>
            <a:ext cx="1484501" cy="330200"/>
          </a:xfrm>
          <a:prstGeom prst="rect">
            <a:avLst/>
          </a:prstGeom>
        </p:spPr>
        <p:txBody>
          <a:bodyPr wrap="square" lIns="0" tIns="16224" rIns="0" bIns="0" rtlCol="0">
            <a:noAutofit/>
          </a:bodyPr>
          <a:lstStyle/>
          <a:p>
            <a:pPr marL="12700">
              <a:lnSpc>
                <a:spcPts val="2555"/>
              </a:lnSpc>
            </a:pPr>
            <a:endParaRPr sz="2400" dirty="0">
              <a:latin typeface="Arial"/>
              <a:cs typeface="Arial"/>
            </a:endParaRPr>
          </a:p>
        </p:txBody>
      </p:sp>
      <p:sp>
        <p:nvSpPr>
          <p:cNvPr id="7" name="object 7"/>
          <p:cNvSpPr txBox="1"/>
          <p:nvPr/>
        </p:nvSpPr>
        <p:spPr>
          <a:xfrm>
            <a:off x="8372348" y="2313221"/>
            <a:ext cx="1404112" cy="269833"/>
          </a:xfrm>
          <a:prstGeom prst="rect">
            <a:avLst/>
          </a:prstGeom>
        </p:spPr>
        <p:txBody>
          <a:bodyPr wrap="square" lIns="0" tIns="14255" rIns="0" bIns="0" rtlCol="0">
            <a:noAutofit/>
          </a:bodyPr>
          <a:lstStyle/>
          <a:p>
            <a:pPr marL="12700">
              <a:lnSpc>
                <a:spcPts val="2245"/>
              </a:lnSpc>
            </a:pPr>
            <a:r>
              <a:rPr lang="uk-UA" sz="2100" spc="4" dirty="0">
                <a:latin typeface="Arial"/>
                <a:cs typeface="Arial"/>
              </a:rPr>
              <a:t>Одне фото</a:t>
            </a:r>
            <a:endParaRPr sz="2100" dirty="0">
              <a:latin typeface="Arial"/>
              <a:cs typeface="Arial"/>
            </a:endParaRPr>
          </a:p>
        </p:txBody>
      </p:sp>
      <p:sp>
        <p:nvSpPr>
          <p:cNvPr id="6" name="object 6"/>
          <p:cNvSpPr txBox="1"/>
          <p:nvPr/>
        </p:nvSpPr>
        <p:spPr>
          <a:xfrm>
            <a:off x="8917940" y="2313221"/>
            <a:ext cx="858520" cy="292100"/>
          </a:xfrm>
          <a:prstGeom prst="rect">
            <a:avLst/>
          </a:prstGeom>
        </p:spPr>
        <p:txBody>
          <a:bodyPr wrap="square" lIns="0" tIns="14255" rIns="0" bIns="0" rtlCol="0">
            <a:noAutofit/>
          </a:bodyPr>
          <a:lstStyle/>
          <a:p>
            <a:pPr marL="12700">
              <a:lnSpc>
                <a:spcPts val="2245"/>
              </a:lnSpc>
            </a:pPr>
            <a:r>
              <a:rPr sz="2100" spc="-8" dirty="0">
                <a:latin typeface="Arial"/>
                <a:cs typeface="Arial"/>
              </a:rPr>
              <a:t>:</a:t>
            </a:r>
            <a:endParaRPr sz="2100" dirty="0">
              <a:latin typeface="Arial"/>
              <a:cs typeface="Arial"/>
            </a:endParaRPr>
          </a:p>
        </p:txBody>
      </p:sp>
      <p:sp>
        <p:nvSpPr>
          <p:cNvPr id="5" name="object 5"/>
          <p:cNvSpPr txBox="1"/>
          <p:nvPr/>
        </p:nvSpPr>
        <p:spPr>
          <a:xfrm>
            <a:off x="9820148" y="2313221"/>
            <a:ext cx="340387" cy="292100"/>
          </a:xfrm>
          <a:prstGeom prst="rect">
            <a:avLst/>
          </a:prstGeom>
        </p:spPr>
        <p:txBody>
          <a:bodyPr wrap="square" lIns="0" tIns="14255" rIns="0" bIns="0" rtlCol="0">
            <a:noAutofit/>
          </a:bodyPr>
          <a:lstStyle/>
          <a:p>
            <a:pPr marL="12700">
              <a:lnSpc>
                <a:spcPts val="2245"/>
              </a:lnSpc>
            </a:pPr>
            <a:r>
              <a:rPr sz="2100" spc="-2" dirty="0">
                <a:latin typeface="Arial"/>
                <a:cs typeface="Arial"/>
              </a:rPr>
              <a:t>25</a:t>
            </a:r>
            <a:endParaRPr sz="2100">
              <a:latin typeface="Arial"/>
              <a:cs typeface="Arial"/>
            </a:endParaRPr>
          </a:p>
        </p:txBody>
      </p:sp>
      <p:sp>
        <p:nvSpPr>
          <p:cNvPr id="4" name="object 4"/>
          <p:cNvSpPr txBox="1"/>
          <p:nvPr/>
        </p:nvSpPr>
        <p:spPr>
          <a:xfrm>
            <a:off x="10201148" y="2313221"/>
            <a:ext cx="526102" cy="292100"/>
          </a:xfrm>
          <a:prstGeom prst="rect">
            <a:avLst/>
          </a:prstGeom>
        </p:spPr>
        <p:txBody>
          <a:bodyPr wrap="square" lIns="0" tIns="14255" rIns="0" bIns="0" rtlCol="0">
            <a:noAutofit/>
          </a:bodyPr>
          <a:lstStyle/>
          <a:p>
            <a:pPr marL="12700">
              <a:lnSpc>
                <a:spcPts val="2245"/>
              </a:lnSpc>
            </a:pPr>
            <a:r>
              <a:rPr sz="2100" spc="-35" dirty="0">
                <a:latin typeface="Arial"/>
                <a:cs typeface="Arial"/>
              </a:rPr>
              <a:t>MB;</a:t>
            </a:r>
            <a:endParaRPr sz="2100">
              <a:latin typeface="Arial"/>
              <a:cs typeface="Arial"/>
            </a:endParaRPr>
          </a:p>
        </p:txBody>
      </p:sp>
      <p:sp>
        <p:nvSpPr>
          <p:cNvPr id="3" name="object 3"/>
          <p:cNvSpPr txBox="1"/>
          <p:nvPr/>
        </p:nvSpPr>
        <p:spPr>
          <a:xfrm>
            <a:off x="1819148" y="4315821"/>
            <a:ext cx="155029" cy="88900"/>
          </a:xfrm>
          <a:prstGeom prst="rect">
            <a:avLst/>
          </a:prstGeom>
        </p:spPr>
        <p:txBody>
          <a:bodyPr wrap="square" lIns="0" tIns="4445" rIns="0" bIns="0" rtlCol="0">
            <a:noAutofit/>
          </a:bodyPr>
          <a:lstStyle/>
          <a:p>
            <a:pPr marL="12700">
              <a:lnSpc>
                <a:spcPct val="95825"/>
              </a:lnSpc>
            </a:pPr>
            <a:r>
              <a:rPr sz="500" spc="347" dirty="0">
                <a:solidFill>
                  <a:srgbClr val="593F2A"/>
                </a:solidFill>
                <a:latin typeface="Arial"/>
                <a:cs typeface="Arial"/>
              </a:rPr>
              <a:t>I</a:t>
            </a:r>
            <a:r>
              <a:rPr sz="500" spc="347" dirty="0">
                <a:solidFill>
                  <a:srgbClr val="A5896E"/>
                </a:solidFill>
                <a:latin typeface="Arial"/>
                <a:cs typeface="Arial"/>
              </a:rPr>
              <a:t>.</a:t>
            </a:r>
            <a:endParaRPr sz="500">
              <a:latin typeface="Arial"/>
              <a:cs typeface="Arial"/>
            </a:endParaRPr>
          </a:p>
        </p:txBody>
      </p:sp>
      <p:sp>
        <p:nvSpPr>
          <p:cNvPr id="2" name="object 2"/>
          <p:cNvSpPr txBox="1"/>
          <p:nvPr/>
        </p:nvSpPr>
        <p:spPr>
          <a:xfrm>
            <a:off x="8579612" y="6430957"/>
            <a:ext cx="2496668" cy="269833"/>
          </a:xfrm>
          <a:prstGeom prst="rect">
            <a:avLst/>
          </a:prstGeom>
        </p:spPr>
        <p:txBody>
          <a:bodyPr wrap="square" lIns="0" tIns="9715" rIns="0" bIns="0" rtlCol="0">
            <a:noAutofit/>
          </a:bodyPr>
          <a:lstStyle/>
          <a:p>
            <a:pPr marL="232155">
              <a:lnSpc>
                <a:spcPts val="1530"/>
              </a:lnSpc>
            </a:pPr>
            <a:r>
              <a:rPr sz="1400" spc="1938" dirty="0">
                <a:solidFill>
                  <a:srgbClr val="797B75"/>
                </a:solidFill>
                <a:latin typeface="Times New Roman"/>
                <a:cs typeface="Times New Roman"/>
              </a:rPr>
              <a:t>t</a:t>
            </a:r>
            <a:endParaRPr sz="1400">
              <a:latin typeface="Times New Roman"/>
              <a:cs typeface="Times New Roman"/>
            </a:endParaRPr>
          </a:p>
          <a:p>
            <a:pPr marL="12700" marR="26670">
              <a:lnSpc>
                <a:spcPct val="95825"/>
              </a:lnSpc>
            </a:pPr>
            <a:r>
              <a:rPr sz="300" spc="750" dirty="0">
                <a:solidFill>
                  <a:srgbClr val="919393"/>
                </a:solidFill>
                <a:latin typeface="Times New Roman"/>
                <a:cs typeface="Times New Roman"/>
              </a:rPr>
              <a:t>4</a:t>
            </a:r>
            <a:r>
              <a:rPr sz="300" spc="-39" dirty="0">
                <a:solidFill>
                  <a:srgbClr val="919393"/>
                </a:solidFill>
                <a:latin typeface="Times New Roman"/>
                <a:cs typeface="Times New Roman"/>
              </a:rPr>
              <a:t> </a:t>
            </a:r>
            <a:r>
              <a:rPr sz="300" spc="256" dirty="0">
                <a:solidFill>
                  <a:srgbClr val="4D4D4D"/>
                </a:solidFill>
                <a:latin typeface="Times New Roman"/>
                <a:cs typeface="Times New Roman"/>
              </a:rPr>
              <a:t>f</a:t>
            </a:r>
            <a:r>
              <a:rPr sz="300" spc="210" dirty="0">
                <a:solidFill>
                  <a:srgbClr val="919393"/>
                </a:solidFill>
                <a:latin typeface="Times New Roman"/>
                <a:cs typeface="Times New Roman"/>
              </a:rPr>
              <a:t>o</a:t>
            </a:r>
            <a:r>
              <a:rPr sz="300" spc="159" dirty="0">
                <a:solidFill>
                  <a:srgbClr val="919393"/>
                </a:solidFill>
                <a:latin typeface="Times New Roman"/>
                <a:cs typeface="Times New Roman"/>
              </a:rPr>
              <a:t>f</a:t>
            </a:r>
            <a:r>
              <a:rPr sz="300" spc="376" dirty="0">
                <a:solidFill>
                  <a:srgbClr val="919393"/>
                </a:solidFill>
                <a:latin typeface="Times New Roman"/>
                <a:cs typeface="Times New Roman"/>
              </a:rPr>
              <a:t>a</a:t>
            </a:r>
            <a:r>
              <a:rPr sz="300" spc="0" dirty="0">
                <a:solidFill>
                  <a:srgbClr val="919393"/>
                </a:solidFill>
                <a:latin typeface="Times New Roman"/>
                <a:cs typeface="Times New Roman"/>
              </a:rPr>
              <a:t>   </a:t>
            </a:r>
            <a:r>
              <a:rPr sz="300" spc="-19" dirty="0">
                <a:solidFill>
                  <a:srgbClr val="919393"/>
                </a:solidFill>
                <a:latin typeface="Times New Roman"/>
                <a:cs typeface="Times New Roman"/>
              </a:rPr>
              <a:t> </a:t>
            </a:r>
            <a:r>
              <a:rPr sz="300" spc="551" dirty="0">
                <a:solidFill>
                  <a:srgbClr val="919393"/>
                </a:solidFill>
                <a:latin typeface="Arial"/>
                <a:cs typeface="Arial"/>
              </a:rPr>
              <a:t>4</a:t>
            </a:r>
            <a:r>
              <a:rPr sz="300" spc="-9" dirty="0">
                <a:solidFill>
                  <a:srgbClr val="919393"/>
                </a:solidFill>
                <a:latin typeface="Arial"/>
                <a:cs typeface="Arial"/>
              </a:rPr>
              <a:t> </a:t>
            </a:r>
            <a:r>
              <a:rPr sz="300" spc="336" dirty="0">
                <a:solidFill>
                  <a:srgbClr val="919393"/>
                </a:solidFill>
                <a:latin typeface="Times New Roman"/>
                <a:cs typeface="Times New Roman"/>
              </a:rPr>
              <a:t>2</a:t>
            </a:r>
            <a:r>
              <a:rPr sz="300" spc="-34" dirty="0">
                <a:solidFill>
                  <a:srgbClr val="919393"/>
                </a:solidFill>
                <a:latin typeface="Times New Roman"/>
                <a:cs typeface="Times New Roman"/>
              </a:rPr>
              <a:t> </a:t>
            </a:r>
            <a:r>
              <a:rPr sz="400" spc="387" dirty="0">
                <a:solidFill>
                  <a:srgbClr val="919393"/>
                </a:solidFill>
                <a:latin typeface="Times New Roman"/>
                <a:cs typeface="Times New Roman"/>
              </a:rPr>
              <a:t>p</a:t>
            </a:r>
            <a:r>
              <a:rPr sz="400" spc="223" dirty="0">
                <a:solidFill>
                  <a:srgbClr val="919393"/>
                </a:solidFill>
                <a:latin typeface="Times New Roman"/>
                <a:cs typeface="Times New Roman"/>
              </a:rPr>
              <a:t>.</a:t>
            </a:r>
            <a:r>
              <a:rPr sz="300" spc="197" dirty="0">
                <a:solidFill>
                  <a:srgbClr val="919393"/>
                </a:solidFill>
                <a:latin typeface="Times New Roman"/>
                <a:cs typeface="Times New Roman"/>
              </a:rPr>
              <a:t>4</a:t>
            </a:r>
            <a:r>
              <a:rPr sz="300" spc="222" dirty="0">
                <a:solidFill>
                  <a:srgbClr val="919393"/>
                </a:solidFill>
                <a:latin typeface="Times New Roman"/>
                <a:cs typeface="Times New Roman"/>
              </a:rPr>
              <a:t>4</a:t>
            </a:r>
            <a:r>
              <a:rPr sz="300" spc="341" dirty="0">
                <a:solidFill>
                  <a:srgbClr val="919393"/>
                </a:solidFill>
                <a:latin typeface="Times New Roman"/>
                <a:cs typeface="Times New Roman"/>
              </a:rPr>
              <a:t>.</a:t>
            </a:r>
            <a:endParaRPr sz="300">
              <a:latin typeface="Times New Roman"/>
              <a:cs typeface="Times New Roman"/>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05313D-5E7A-A112-A112-F99C62BFE0C5}"/>
              </a:ext>
            </a:extLst>
          </p:cNvPr>
          <p:cNvSpPr txBox="1"/>
          <p:nvPr/>
        </p:nvSpPr>
        <p:spPr>
          <a:xfrm>
            <a:off x="1447800" y="1524000"/>
            <a:ext cx="9448800" cy="2862322"/>
          </a:xfrm>
          <a:prstGeom prst="rect">
            <a:avLst/>
          </a:prstGeom>
          <a:noFill/>
        </p:spPr>
        <p:txBody>
          <a:bodyPr wrap="square">
            <a:spAutoFit/>
          </a:bodyPr>
          <a:lstStyle/>
          <a:p>
            <a:pPr marL="285750" indent="-285750">
              <a:buFont typeface="Arial" panose="020B0604020202020204" pitchFamily="34" charset="0"/>
              <a:buChar char="•"/>
            </a:pPr>
            <a:r>
              <a:rPr lang="uk-UA" sz="3600" b="1" dirty="0"/>
              <a:t>НІЛ Румунії</a:t>
            </a:r>
          </a:p>
          <a:p>
            <a:pPr marL="285750" indent="-285750">
              <a:buFont typeface="Arial" panose="020B0604020202020204" pitchFamily="34" charset="0"/>
              <a:buChar char="•"/>
            </a:pPr>
            <a:r>
              <a:rPr lang="uk-UA" sz="3600" dirty="0"/>
              <a:t>Збір кернів деревних стовбурів</a:t>
            </a:r>
          </a:p>
          <a:p>
            <a:pPr marL="285750" indent="-285750">
              <a:buFont typeface="Arial" panose="020B0604020202020204" pitchFamily="34" charset="0"/>
              <a:buChar char="•"/>
            </a:pPr>
            <a:r>
              <a:rPr lang="uk-UA" sz="3600" dirty="0"/>
              <a:t>Обробка кернів</a:t>
            </a:r>
          </a:p>
          <a:p>
            <a:pPr marL="285750" indent="-285750">
              <a:buFont typeface="Arial" panose="020B0604020202020204" pitchFamily="34" charset="0"/>
              <a:buChar char="•"/>
            </a:pPr>
            <a:r>
              <a:rPr lang="uk-UA" sz="3600" dirty="0"/>
              <a:t>Використання кернів</a:t>
            </a:r>
            <a:endParaRPr lang="en-GB" sz="3600"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20106288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bject 19"/>
          <p:cNvSpPr/>
          <p:nvPr/>
        </p:nvSpPr>
        <p:spPr>
          <a:xfrm>
            <a:off x="0" y="0"/>
            <a:ext cx="12192000" cy="6858000"/>
          </a:xfrm>
          <a:prstGeom prst="rect">
            <a:avLst/>
          </a:prstGeom>
          <a:blipFill>
            <a:blip r:embed="rId2" cstate="print"/>
            <a:stretch>
              <a:fillRect/>
            </a:stretch>
          </a:blipFill>
        </p:spPr>
        <p:txBody>
          <a:bodyPr wrap="square" lIns="0" tIns="0" rIns="0" bIns="0" rtlCol="0">
            <a:noAutofit/>
          </a:bodyPr>
          <a:lstStyle/>
          <a:p>
            <a:endParaRPr/>
          </a:p>
        </p:txBody>
      </p:sp>
      <p:sp>
        <p:nvSpPr>
          <p:cNvPr id="18" name="object 18"/>
          <p:cNvSpPr txBox="1"/>
          <p:nvPr/>
        </p:nvSpPr>
        <p:spPr>
          <a:xfrm>
            <a:off x="2169668" y="322452"/>
            <a:ext cx="716519" cy="431800"/>
          </a:xfrm>
          <a:prstGeom prst="rect">
            <a:avLst/>
          </a:prstGeom>
        </p:spPr>
        <p:txBody>
          <a:bodyPr wrap="square" lIns="0" tIns="21399" rIns="0" bIns="0" rtlCol="0">
            <a:noAutofit/>
          </a:bodyPr>
          <a:lstStyle/>
          <a:p>
            <a:pPr marL="12700">
              <a:lnSpc>
                <a:spcPts val="3370"/>
              </a:lnSpc>
            </a:pPr>
            <a:r>
              <a:rPr sz="3200" b="1" spc="-92" dirty="0">
                <a:latin typeface="Arial"/>
                <a:cs typeface="Arial"/>
              </a:rPr>
              <a:t>3.3.</a:t>
            </a:r>
            <a:endParaRPr sz="3200">
              <a:latin typeface="Arial"/>
              <a:cs typeface="Arial"/>
            </a:endParaRPr>
          </a:p>
        </p:txBody>
      </p:sp>
      <p:sp>
        <p:nvSpPr>
          <p:cNvPr id="17" name="object 17"/>
          <p:cNvSpPr txBox="1"/>
          <p:nvPr/>
        </p:nvSpPr>
        <p:spPr>
          <a:xfrm>
            <a:off x="2962146" y="322451"/>
            <a:ext cx="7401054" cy="431799"/>
          </a:xfrm>
          <a:prstGeom prst="rect">
            <a:avLst/>
          </a:prstGeom>
        </p:spPr>
        <p:txBody>
          <a:bodyPr wrap="square" lIns="0" tIns="21399" rIns="0" bIns="0" rtlCol="0">
            <a:noAutofit/>
          </a:bodyPr>
          <a:lstStyle/>
          <a:p>
            <a:pPr marL="12700">
              <a:lnSpc>
                <a:spcPts val="3370"/>
              </a:lnSpc>
            </a:pPr>
            <a:r>
              <a:rPr lang="uk-UA" sz="3200" b="1" spc="32" dirty="0">
                <a:latin typeface="Arial"/>
                <a:cs typeface="Arial"/>
              </a:rPr>
              <a:t>Вимірювання ширини кільця</a:t>
            </a:r>
            <a:endParaRPr lang="uk-UA" sz="3200" b="1" dirty="0">
              <a:latin typeface="Arial"/>
              <a:cs typeface="Arial"/>
            </a:endParaRPr>
          </a:p>
        </p:txBody>
      </p:sp>
      <p:sp>
        <p:nvSpPr>
          <p:cNvPr id="16" name="object 16"/>
          <p:cNvSpPr txBox="1"/>
          <p:nvPr/>
        </p:nvSpPr>
        <p:spPr>
          <a:xfrm>
            <a:off x="6040628" y="322452"/>
            <a:ext cx="676712" cy="431800"/>
          </a:xfrm>
          <a:prstGeom prst="rect">
            <a:avLst/>
          </a:prstGeom>
        </p:spPr>
        <p:txBody>
          <a:bodyPr wrap="square" lIns="0" tIns="21399" rIns="0" bIns="0" rtlCol="0">
            <a:noAutofit/>
          </a:bodyPr>
          <a:lstStyle/>
          <a:p>
            <a:pPr marL="12700">
              <a:lnSpc>
                <a:spcPts val="3370"/>
              </a:lnSpc>
            </a:pPr>
            <a:endParaRPr sz="3200" dirty="0">
              <a:latin typeface="Arial"/>
              <a:cs typeface="Arial"/>
            </a:endParaRPr>
          </a:p>
        </p:txBody>
      </p:sp>
      <p:sp>
        <p:nvSpPr>
          <p:cNvPr id="15" name="object 15"/>
          <p:cNvSpPr txBox="1"/>
          <p:nvPr/>
        </p:nvSpPr>
        <p:spPr>
          <a:xfrm>
            <a:off x="6772148" y="322452"/>
            <a:ext cx="756188" cy="431800"/>
          </a:xfrm>
          <a:prstGeom prst="rect">
            <a:avLst/>
          </a:prstGeom>
        </p:spPr>
        <p:txBody>
          <a:bodyPr wrap="square" lIns="0" tIns="21399" rIns="0" bIns="0" rtlCol="0">
            <a:noAutofit/>
          </a:bodyPr>
          <a:lstStyle/>
          <a:p>
            <a:pPr marL="12700">
              <a:lnSpc>
                <a:spcPts val="3370"/>
              </a:lnSpc>
            </a:pPr>
            <a:endParaRPr sz="3200" dirty="0">
              <a:latin typeface="Arial"/>
              <a:cs typeface="Arial"/>
            </a:endParaRPr>
          </a:p>
        </p:txBody>
      </p:sp>
      <p:sp>
        <p:nvSpPr>
          <p:cNvPr id="14" name="object 14"/>
          <p:cNvSpPr txBox="1"/>
          <p:nvPr/>
        </p:nvSpPr>
        <p:spPr>
          <a:xfrm>
            <a:off x="7546340" y="322452"/>
            <a:ext cx="1084397" cy="431800"/>
          </a:xfrm>
          <a:prstGeom prst="rect">
            <a:avLst/>
          </a:prstGeom>
        </p:spPr>
        <p:txBody>
          <a:bodyPr wrap="square" lIns="0" tIns="21399" rIns="0" bIns="0" rtlCol="0">
            <a:noAutofit/>
          </a:bodyPr>
          <a:lstStyle/>
          <a:p>
            <a:pPr marL="12700">
              <a:lnSpc>
                <a:spcPts val="3370"/>
              </a:lnSpc>
            </a:pPr>
            <a:endParaRPr sz="3200" dirty="0">
              <a:latin typeface="Arial"/>
              <a:cs typeface="Arial"/>
            </a:endParaRPr>
          </a:p>
        </p:txBody>
      </p:sp>
      <p:sp>
        <p:nvSpPr>
          <p:cNvPr id="13" name="object 13"/>
          <p:cNvSpPr txBox="1"/>
          <p:nvPr/>
        </p:nvSpPr>
        <p:spPr>
          <a:xfrm flipH="1">
            <a:off x="1447800" y="1066799"/>
            <a:ext cx="76200" cy="304801"/>
          </a:xfrm>
          <a:prstGeom prst="rect">
            <a:avLst/>
          </a:prstGeom>
        </p:spPr>
        <p:txBody>
          <a:bodyPr wrap="square" lIns="0" tIns="16859" rIns="0" bIns="0" rtlCol="0">
            <a:noAutofit/>
          </a:bodyPr>
          <a:lstStyle/>
          <a:p>
            <a:pPr marL="12700">
              <a:lnSpc>
                <a:spcPts val="2655"/>
              </a:lnSpc>
            </a:pPr>
            <a:r>
              <a:rPr sz="2500" b="1" spc="-166" dirty="0">
                <a:latin typeface="Arial"/>
                <a:cs typeface="Arial"/>
              </a:rPr>
              <a:t>•</a:t>
            </a:r>
            <a:endParaRPr sz="2500" dirty="0">
              <a:latin typeface="Arial"/>
              <a:cs typeface="Arial"/>
            </a:endParaRPr>
          </a:p>
        </p:txBody>
      </p:sp>
      <p:sp>
        <p:nvSpPr>
          <p:cNvPr id="11" name="object 11"/>
          <p:cNvSpPr txBox="1"/>
          <p:nvPr/>
        </p:nvSpPr>
        <p:spPr>
          <a:xfrm>
            <a:off x="1676400" y="991897"/>
            <a:ext cx="8229600" cy="769620"/>
          </a:xfrm>
          <a:prstGeom prst="rect">
            <a:avLst/>
          </a:prstGeom>
        </p:spPr>
        <p:txBody>
          <a:bodyPr wrap="square" lIns="0" tIns="16859" rIns="0" bIns="0" rtlCol="0">
            <a:noAutofit/>
          </a:bodyPr>
          <a:lstStyle/>
          <a:p>
            <a:pPr marL="30988">
              <a:lnSpc>
                <a:spcPts val="2655"/>
              </a:lnSpc>
            </a:pPr>
            <a:r>
              <a:rPr lang="uk-UA" sz="2500" b="1" spc="-62" dirty="0">
                <a:latin typeface="Arial"/>
                <a:cs typeface="Arial"/>
              </a:rPr>
              <a:t>Обрізка відсканованої дерев'яної дошки</a:t>
            </a:r>
          </a:p>
          <a:p>
            <a:pPr marL="30988">
              <a:lnSpc>
                <a:spcPts val="2655"/>
              </a:lnSpc>
            </a:pPr>
            <a:r>
              <a:rPr lang="uk-UA" sz="2500" b="1" spc="-105" dirty="0">
                <a:latin typeface="Arial"/>
                <a:cs typeface="Arial"/>
              </a:rPr>
              <a:t>Програма </a:t>
            </a:r>
            <a:r>
              <a:rPr lang="en-GB" sz="2500" b="1" spc="-105" dirty="0">
                <a:latin typeface="Arial"/>
                <a:cs typeface="Arial"/>
              </a:rPr>
              <a:t>IRFAN VIEW</a:t>
            </a:r>
            <a:endParaRPr sz="2500" dirty="0">
              <a:latin typeface="Arial"/>
              <a:cs typeface="Arial"/>
            </a:endParaRPr>
          </a:p>
        </p:txBody>
      </p:sp>
      <p:sp>
        <p:nvSpPr>
          <p:cNvPr id="10" name="object 10"/>
          <p:cNvSpPr txBox="1"/>
          <p:nvPr/>
        </p:nvSpPr>
        <p:spPr>
          <a:xfrm>
            <a:off x="1316228" y="2046494"/>
            <a:ext cx="1820099" cy="154313"/>
          </a:xfrm>
          <a:prstGeom prst="rect">
            <a:avLst/>
          </a:prstGeom>
        </p:spPr>
        <p:txBody>
          <a:bodyPr wrap="square" lIns="0" tIns="5715" rIns="0" bIns="0" rtlCol="0">
            <a:noAutofit/>
          </a:bodyPr>
          <a:lstStyle/>
          <a:p>
            <a:pPr marL="82804">
              <a:lnSpc>
                <a:spcPct val="95825"/>
              </a:lnSpc>
            </a:pPr>
            <a:r>
              <a:rPr sz="400" spc="-4" dirty="0">
                <a:solidFill>
                  <a:srgbClr val="B3B3B3"/>
                </a:solidFill>
                <a:latin typeface="Times New Roman"/>
                <a:cs typeface="Times New Roman"/>
              </a:rPr>
              <a:t>14028111-140481613j0g -rfVew</a:t>
            </a:r>
            <a:r>
              <a:rPr sz="300" spc="-4" dirty="0">
                <a:solidFill>
                  <a:srgbClr val="B3B3B3"/>
                </a:solidFill>
                <a:latin typeface="Times New Roman"/>
                <a:cs typeface="Times New Roman"/>
              </a:rPr>
              <a:t>(oo m </a:t>
            </a:r>
            <a:r>
              <a:rPr sz="400" spc="-4" dirty="0">
                <a:solidFill>
                  <a:srgbClr val="B3B3B3"/>
                </a:solidFill>
                <a:latin typeface="Times New Roman"/>
                <a:cs typeface="Times New Roman"/>
              </a:rPr>
              <a:t>2540726) </a:t>
            </a:r>
            <a:r>
              <a:rPr sz="300" spc="8" dirty="0">
                <a:solidFill>
                  <a:srgbClr val="B3B3B3"/>
                </a:solidFill>
                <a:latin typeface="Arial"/>
                <a:cs typeface="Arial"/>
              </a:rPr>
              <a:t>(Selection </a:t>
            </a:r>
            <a:r>
              <a:rPr sz="400" spc="-4" dirty="0">
                <a:solidFill>
                  <a:srgbClr val="B3B3B3"/>
                </a:solidFill>
                <a:latin typeface="Times New Roman"/>
                <a:cs typeface="Times New Roman"/>
              </a:rPr>
              <a:t>494, 437 10843 783- 13.848</a:t>
            </a:r>
            <a:endParaRPr sz="400">
              <a:latin typeface="Times New Roman"/>
              <a:cs typeface="Times New Roman"/>
            </a:endParaRPr>
          </a:p>
          <a:p>
            <a:pPr marL="12700" marR="13143">
              <a:lnSpc>
                <a:spcPts val="620"/>
              </a:lnSpc>
              <a:spcBef>
                <a:spcPts val="31"/>
              </a:spcBef>
            </a:pPr>
            <a:r>
              <a:rPr sz="600" spc="0" dirty="0">
                <a:solidFill>
                  <a:srgbClr val="B3B3B3"/>
                </a:solidFill>
                <a:latin typeface="Times New Roman"/>
                <a:cs typeface="Times New Roman"/>
              </a:rPr>
              <a:t>fie</a:t>
            </a:r>
            <a:r>
              <a:rPr sz="600" spc="-14" dirty="0">
                <a:solidFill>
                  <a:srgbClr val="B3B3B3"/>
                </a:solidFill>
                <a:latin typeface="Times New Roman"/>
                <a:cs typeface="Times New Roman"/>
              </a:rPr>
              <a:t> </a:t>
            </a:r>
            <a:r>
              <a:rPr sz="600" spc="138" dirty="0">
                <a:solidFill>
                  <a:srgbClr val="B3B3B3"/>
                </a:solidFill>
                <a:latin typeface="Times New Roman"/>
                <a:cs typeface="Times New Roman"/>
              </a:rPr>
              <a:t>fd</a:t>
            </a:r>
            <a:r>
              <a:rPr sz="600" spc="149" dirty="0">
                <a:solidFill>
                  <a:srgbClr val="B3B3B3"/>
                </a:solidFill>
                <a:latin typeface="Times New Roman"/>
                <a:cs typeface="Times New Roman"/>
              </a:rPr>
              <a:t> </a:t>
            </a:r>
            <a:r>
              <a:rPr sz="300" spc="-37" dirty="0">
                <a:solidFill>
                  <a:srgbClr val="B3B3B3"/>
                </a:solidFill>
                <a:latin typeface="Times New Roman"/>
                <a:cs typeface="Times New Roman"/>
              </a:rPr>
              <a:t>i</a:t>
            </a:r>
            <a:r>
              <a:rPr sz="300" spc="19" dirty="0">
                <a:solidFill>
                  <a:srgbClr val="9E9E9C"/>
                </a:solidFill>
                <a:latin typeface="Times New Roman"/>
                <a:cs typeface="Times New Roman"/>
              </a:rPr>
              <a:t>m</a:t>
            </a:r>
            <a:r>
              <a:rPr sz="300" spc="-39" dirty="0">
                <a:solidFill>
                  <a:srgbClr val="9E9E9C"/>
                </a:solidFill>
                <a:latin typeface="Times New Roman"/>
                <a:cs typeface="Times New Roman"/>
              </a:rPr>
              <a:t> </a:t>
            </a:r>
            <a:r>
              <a:rPr sz="300" spc="19" dirty="0">
                <a:solidFill>
                  <a:srgbClr val="B3B3B3"/>
                </a:solidFill>
                <a:latin typeface="Times New Roman"/>
                <a:cs typeface="Times New Roman"/>
              </a:rPr>
              <a:t>a</a:t>
            </a:r>
            <a:r>
              <a:rPr sz="300" spc="19" dirty="0">
                <a:solidFill>
                  <a:srgbClr val="9E9E9C"/>
                </a:solidFill>
                <a:latin typeface="Times New Roman"/>
                <a:cs typeface="Times New Roman"/>
              </a:rPr>
              <a:t>g</a:t>
            </a:r>
            <a:r>
              <a:rPr sz="300" spc="0" dirty="0">
                <a:solidFill>
                  <a:srgbClr val="B3B3B3"/>
                </a:solidFill>
                <a:latin typeface="Times New Roman"/>
                <a:cs typeface="Times New Roman"/>
              </a:rPr>
              <a:t>e    </a:t>
            </a:r>
            <a:r>
              <a:rPr sz="300" spc="56" dirty="0">
                <a:solidFill>
                  <a:srgbClr val="B3B3B3"/>
                </a:solidFill>
                <a:latin typeface="Times New Roman"/>
                <a:cs typeface="Times New Roman"/>
              </a:rPr>
              <a:t> </a:t>
            </a:r>
            <a:r>
              <a:rPr sz="300" spc="-28" dirty="0">
                <a:solidFill>
                  <a:srgbClr val="B3B3B3"/>
                </a:solidFill>
                <a:latin typeface="Times New Roman"/>
                <a:cs typeface="Times New Roman"/>
              </a:rPr>
              <a:t>O</a:t>
            </a:r>
            <a:r>
              <a:rPr sz="300" spc="-44" dirty="0">
                <a:solidFill>
                  <a:srgbClr val="B3B3B3"/>
                </a:solidFill>
                <a:latin typeface="Times New Roman"/>
                <a:cs typeface="Times New Roman"/>
              </a:rPr>
              <a:t> </a:t>
            </a:r>
            <a:r>
              <a:rPr sz="300" spc="42" dirty="0">
                <a:solidFill>
                  <a:srgbClr val="B3B3B3"/>
                </a:solidFill>
                <a:latin typeface="Times New Roman"/>
                <a:cs typeface="Times New Roman"/>
              </a:rPr>
              <a:t>p</a:t>
            </a:r>
            <a:r>
              <a:rPr sz="300" spc="9" dirty="0">
                <a:solidFill>
                  <a:srgbClr val="9E9E9C"/>
                </a:solidFill>
                <a:latin typeface="Times New Roman"/>
                <a:cs typeface="Times New Roman"/>
              </a:rPr>
              <a:t>t</a:t>
            </a:r>
            <a:r>
              <a:rPr sz="300" spc="-9" dirty="0">
                <a:solidFill>
                  <a:srgbClr val="B3B3B3"/>
                </a:solidFill>
                <a:latin typeface="Times New Roman"/>
                <a:cs typeface="Times New Roman"/>
              </a:rPr>
              <a:t>i</a:t>
            </a:r>
            <a:r>
              <a:rPr sz="300" spc="42" dirty="0">
                <a:solidFill>
                  <a:srgbClr val="B3B3B3"/>
                </a:solidFill>
                <a:latin typeface="Times New Roman"/>
                <a:cs typeface="Times New Roman"/>
              </a:rPr>
              <a:t>on</a:t>
            </a:r>
            <a:r>
              <a:rPr sz="300" spc="-11" dirty="0">
                <a:solidFill>
                  <a:srgbClr val="B3B3B3"/>
                </a:solidFill>
                <a:latin typeface="Times New Roman"/>
                <a:cs typeface="Times New Roman"/>
              </a:rPr>
              <a:t>s</a:t>
            </a:r>
            <a:r>
              <a:rPr sz="300" spc="0" dirty="0">
                <a:solidFill>
                  <a:srgbClr val="B3B3B3"/>
                </a:solidFill>
                <a:latin typeface="Times New Roman"/>
                <a:cs typeface="Times New Roman"/>
              </a:rPr>
              <a:t>    </a:t>
            </a:r>
            <a:r>
              <a:rPr sz="300" spc="25" dirty="0">
                <a:solidFill>
                  <a:srgbClr val="B3B3B3"/>
                </a:solidFill>
                <a:latin typeface="Times New Roman"/>
                <a:cs typeface="Times New Roman"/>
              </a:rPr>
              <a:t> </a:t>
            </a:r>
            <a:r>
              <a:rPr sz="300" spc="19" dirty="0">
                <a:solidFill>
                  <a:srgbClr val="B3B3B3"/>
                </a:solidFill>
                <a:latin typeface="Times New Roman"/>
                <a:cs typeface="Times New Roman"/>
              </a:rPr>
              <a:t>v</a:t>
            </a:r>
            <a:r>
              <a:rPr sz="300" spc="0" dirty="0">
                <a:solidFill>
                  <a:srgbClr val="B3B3B3"/>
                </a:solidFill>
                <a:latin typeface="Times New Roman"/>
                <a:cs typeface="Times New Roman"/>
              </a:rPr>
              <a:t>iew    </a:t>
            </a:r>
            <a:r>
              <a:rPr sz="300" spc="54" dirty="0">
                <a:solidFill>
                  <a:srgbClr val="B3B3B3"/>
                </a:solidFill>
                <a:latin typeface="Times New Roman"/>
                <a:cs typeface="Times New Roman"/>
              </a:rPr>
              <a:t> </a:t>
            </a:r>
            <a:r>
              <a:rPr sz="300" spc="-28" dirty="0">
                <a:solidFill>
                  <a:srgbClr val="B3B3B3"/>
                </a:solidFill>
                <a:latin typeface="Times New Roman"/>
                <a:cs typeface="Times New Roman"/>
              </a:rPr>
              <a:t>H</a:t>
            </a:r>
            <a:r>
              <a:rPr sz="300" spc="-44" dirty="0">
                <a:solidFill>
                  <a:srgbClr val="B3B3B3"/>
                </a:solidFill>
                <a:latin typeface="Times New Roman"/>
                <a:cs typeface="Times New Roman"/>
              </a:rPr>
              <a:t> </a:t>
            </a:r>
            <a:r>
              <a:rPr sz="300" spc="-2" dirty="0">
                <a:solidFill>
                  <a:srgbClr val="B3B3B3"/>
                </a:solidFill>
                <a:latin typeface="Times New Roman"/>
                <a:cs typeface="Times New Roman"/>
              </a:rPr>
              <a:t>el</a:t>
            </a:r>
            <a:r>
              <a:rPr sz="300" spc="-44" dirty="0">
                <a:solidFill>
                  <a:srgbClr val="B3B3B3"/>
                </a:solidFill>
                <a:latin typeface="Times New Roman"/>
                <a:cs typeface="Times New Roman"/>
              </a:rPr>
              <a:t> </a:t>
            </a:r>
            <a:r>
              <a:rPr sz="300" spc="17" dirty="0">
                <a:solidFill>
                  <a:srgbClr val="B3B3B3"/>
                </a:solidFill>
                <a:latin typeface="Times New Roman"/>
                <a:cs typeface="Times New Roman"/>
              </a:rPr>
              <a:t>p</a:t>
            </a:r>
            <a:endParaRPr sz="300">
              <a:latin typeface="Times New Roman"/>
              <a:cs typeface="Times New Roman"/>
            </a:endParaRPr>
          </a:p>
        </p:txBody>
      </p:sp>
      <p:sp>
        <p:nvSpPr>
          <p:cNvPr id="9" name="object 9"/>
          <p:cNvSpPr txBox="1"/>
          <p:nvPr/>
        </p:nvSpPr>
        <p:spPr>
          <a:xfrm>
            <a:off x="9597644" y="2046208"/>
            <a:ext cx="215019" cy="76200"/>
          </a:xfrm>
          <a:prstGeom prst="rect">
            <a:avLst/>
          </a:prstGeom>
        </p:spPr>
        <p:txBody>
          <a:bodyPr wrap="square" lIns="0" tIns="5715" rIns="0" bIns="0" rtlCol="0">
            <a:noAutofit/>
          </a:bodyPr>
          <a:lstStyle/>
          <a:p>
            <a:pPr marL="12700">
              <a:lnSpc>
                <a:spcPct val="95825"/>
              </a:lnSpc>
            </a:pPr>
            <a:r>
              <a:rPr sz="400" spc="39" dirty="0">
                <a:solidFill>
                  <a:srgbClr val="B3B3B3"/>
                </a:solidFill>
                <a:latin typeface="Arial"/>
                <a:cs typeface="Arial"/>
              </a:rPr>
              <a:t>0</a:t>
            </a:r>
            <a:r>
              <a:rPr sz="400" spc="18" dirty="0">
                <a:solidFill>
                  <a:srgbClr val="B3B3B3"/>
                </a:solidFill>
                <a:latin typeface="Arial"/>
                <a:cs typeface="Arial"/>
              </a:rPr>
              <a:t>      </a:t>
            </a:r>
            <a:r>
              <a:rPr sz="400" spc="65" dirty="0">
                <a:solidFill>
                  <a:srgbClr val="B3B3B3"/>
                </a:solidFill>
                <a:latin typeface="Arial"/>
                <a:cs typeface="Arial"/>
              </a:rPr>
              <a:t> </a:t>
            </a:r>
            <a:r>
              <a:rPr sz="400" i="1" spc="46" dirty="0">
                <a:solidFill>
                  <a:srgbClr val="B3B3B3"/>
                </a:solidFill>
                <a:latin typeface="Arial"/>
                <a:cs typeface="Arial"/>
              </a:rPr>
              <a:t>X</a:t>
            </a:r>
            <a:endParaRPr sz="400">
              <a:latin typeface="Arial"/>
              <a:cs typeface="Arial"/>
            </a:endParaRPr>
          </a:p>
        </p:txBody>
      </p:sp>
      <p:sp>
        <p:nvSpPr>
          <p:cNvPr id="8" name="object 8"/>
          <p:cNvSpPr txBox="1"/>
          <p:nvPr/>
        </p:nvSpPr>
        <p:spPr>
          <a:xfrm>
            <a:off x="5281675" y="3070622"/>
            <a:ext cx="294640" cy="2460303"/>
          </a:xfrm>
          <a:prstGeom prst="rect">
            <a:avLst/>
          </a:prstGeom>
        </p:spPr>
        <p:txBody>
          <a:bodyPr wrap="square" lIns="0" tIns="5715" rIns="0" bIns="0" rtlCol="0">
            <a:noAutofit/>
          </a:bodyPr>
          <a:lstStyle/>
          <a:p>
            <a:pPr marL="12700">
              <a:lnSpc>
                <a:spcPct val="95825"/>
              </a:lnSpc>
            </a:pPr>
            <a:r>
              <a:rPr sz="400" spc="-37" dirty="0">
                <a:solidFill>
                  <a:srgbClr val="807E80"/>
                </a:solidFill>
                <a:latin typeface="Times New Roman"/>
                <a:cs typeface="Times New Roman"/>
              </a:rPr>
              <a:t>1</a:t>
            </a:r>
            <a:r>
              <a:rPr sz="400" spc="-37" dirty="0">
                <a:solidFill>
                  <a:srgbClr val="726D70"/>
                </a:solidFill>
                <a:latin typeface="Times New Roman"/>
                <a:cs typeface="Times New Roman"/>
              </a:rPr>
              <a:t>1</a:t>
            </a:r>
            <a:r>
              <a:rPr sz="400" spc="-37" dirty="0">
                <a:solidFill>
                  <a:srgbClr val="807E80"/>
                </a:solidFill>
                <a:latin typeface="Times New Roman"/>
                <a:cs typeface="Times New Roman"/>
              </a:rPr>
              <a:t>0</a:t>
            </a:r>
            <a:r>
              <a:rPr sz="400" spc="-37" dirty="0">
                <a:solidFill>
                  <a:srgbClr val="605256"/>
                </a:solidFill>
                <a:latin typeface="Times New Roman"/>
                <a:cs typeface="Times New Roman"/>
              </a:rPr>
              <a:t>1</a:t>
            </a:r>
            <a:r>
              <a:rPr sz="400" spc="-37" dirty="0">
                <a:solidFill>
                  <a:srgbClr val="807E80"/>
                </a:solidFill>
                <a:latin typeface="Times New Roman"/>
                <a:cs typeface="Times New Roman"/>
              </a:rPr>
              <a:t>300601.</a:t>
            </a:r>
            <a:r>
              <a:rPr sz="400" spc="-37" dirty="0">
                <a:solidFill>
                  <a:srgbClr val="726D70"/>
                </a:solidFill>
                <a:latin typeface="Times New Roman"/>
                <a:cs typeface="Times New Roman"/>
              </a:rPr>
              <a:t>jpg</a:t>
            </a:r>
            <a:endParaRPr sz="400">
              <a:latin typeface="Times New Roman"/>
              <a:cs typeface="Times New Roman"/>
            </a:endParaRPr>
          </a:p>
          <a:p>
            <a:pPr marL="12700">
              <a:lnSpc>
                <a:spcPts val="455"/>
              </a:lnSpc>
              <a:spcBef>
                <a:spcPts val="22"/>
              </a:spcBef>
            </a:pPr>
            <a:r>
              <a:rPr sz="400" spc="-35" dirty="0">
                <a:solidFill>
                  <a:srgbClr val="807E80"/>
                </a:solidFill>
                <a:latin typeface="Times New Roman"/>
                <a:cs typeface="Times New Roman"/>
              </a:rPr>
              <a:t>1</a:t>
            </a:r>
            <a:r>
              <a:rPr sz="400" spc="-35" dirty="0">
                <a:solidFill>
                  <a:srgbClr val="726D70"/>
                </a:solidFill>
                <a:latin typeface="Times New Roman"/>
                <a:cs typeface="Times New Roman"/>
              </a:rPr>
              <a:t>1</a:t>
            </a:r>
            <a:r>
              <a:rPr sz="400" spc="-35" dirty="0">
                <a:solidFill>
                  <a:srgbClr val="807E80"/>
                </a:solidFill>
                <a:latin typeface="Times New Roman"/>
                <a:cs typeface="Times New Roman"/>
              </a:rPr>
              <a:t>0</a:t>
            </a:r>
            <a:r>
              <a:rPr sz="400" spc="-35" dirty="0">
                <a:solidFill>
                  <a:srgbClr val="605256"/>
                </a:solidFill>
                <a:latin typeface="Times New Roman"/>
                <a:cs typeface="Times New Roman"/>
              </a:rPr>
              <a:t>1</a:t>
            </a:r>
            <a:r>
              <a:rPr sz="400" spc="-35" dirty="0">
                <a:solidFill>
                  <a:srgbClr val="807E80"/>
                </a:solidFill>
                <a:latin typeface="Times New Roman"/>
                <a:cs typeface="Times New Roman"/>
              </a:rPr>
              <a:t>30060.2</a:t>
            </a:r>
            <a:r>
              <a:rPr sz="400" spc="-35" dirty="0">
                <a:solidFill>
                  <a:srgbClr val="726D70"/>
                </a:solidFill>
                <a:latin typeface="Times New Roman"/>
                <a:cs typeface="Times New Roman"/>
              </a:rPr>
              <a:t>jpg</a:t>
            </a:r>
            <a:endParaRPr sz="400">
              <a:latin typeface="Times New Roman"/>
              <a:cs typeface="Times New Roman"/>
            </a:endParaRPr>
          </a:p>
          <a:p>
            <a:pPr marL="12700">
              <a:lnSpc>
                <a:spcPts val="455"/>
              </a:lnSpc>
            </a:pPr>
            <a:r>
              <a:rPr sz="400" spc="-29" dirty="0">
                <a:solidFill>
                  <a:srgbClr val="807E80"/>
                </a:solidFill>
                <a:latin typeface="Times New Roman"/>
                <a:cs typeface="Times New Roman"/>
              </a:rPr>
              <a:t>110</a:t>
            </a:r>
            <a:r>
              <a:rPr sz="400" spc="-29" dirty="0">
                <a:solidFill>
                  <a:srgbClr val="726D70"/>
                </a:solidFill>
                <a:latin typeface="Times New Roman"/>
                <a:cs typeface="Times New Roman"/>
              </a:rPr>
              <a:t>1</a:t>
            </a:r>
            <a:r>
              <a:rPr sz="400" spc="-29" dirty="0">
                <a:solidFill>
                  <a:srgbClr val="807E80"/>
                </a:solidFill>
                <a:latin typeface="Times New Roman"/>
                <a:cs typeface="Times New Roman"/>
              </a:rPr>
              <a:t>300603.</a:t>
            </a:r>
            <a:r>
              <a:rPr sz="400" spc="-29" dirty="0">
                <a:solidFill>
                  <a:srgbClr val="726D70"/>
                </a:solidFill>
                <a:latin typeface="Times New Roman"/>
                <a:cs typeface="Times New Roman"/>
              </a:rPr>
              <a:t>0g</a:t>
            </a:r>
            <a:endParaRPr sz="400">
              <a:latin typeface="Times New Roman"/>
              <a:cs typeface="Times New Roman"/>
            </a:endParaRPr>
          </a:p>
          <a:p>
            <a:pPr marL="12700">
              <a:lnSpc>
                <a:spcPct val="95825"/>
              </a:lnSpc>
              <a:spcBef>
                <a:spcPts val="42"/>
              </a:spcBef>
            </a:pPr>
            <a:r>
              <a:rPr sz="300" spc="-4" dirty="0">
                <a:solidFill>
                  <a:srgbClr val="807E80"/>
                </a:solidFill>
                <a:latin typeface="Times New Roman"/>
                <a:cs typeface="Times New Roman"/>
              </a:rPr>
              <a:t>1</a:t>
            </a:r>
            <a:r>
              <a:rPr sz="300" spc="-4" dirty="0">
                <a:solidFill>
                  <a:srgbClr val="726D70"/>
                </a:solidFill>
                <a:latin typeface="Times New Roman"/>
                <a:cs typeface="Times New Roman"/>
              </a:rPr>
              <a:t>1</a:t>
            </a:r>
            <a:r>
              <a:rPr sz="300" spc="-4" dirty="0">
                <a:solidFill>
                  <a:srgbClr val="807E80"/>
                </a:solidFill>
                <a:latin typeface="Times New Roman"/>
                <a:cs typeface="Times New Roman"/>
              </a:rPr>
              <a:t>10502 80 1</a:t>
            </a:r>
            <a:r>
              <a:rPr sz="300" spc="-4" dirty="0">
                <a:solidFill>
                  <a:srgbClr val="726D70"/>
                </a:solidFill>
                <a:latin typeface="Times New Roman"/>
                <a:cs typeface="Times New Roman"/>
              </a:rPr>
              <a:t>.j0g</a:t>
            </a:r>
            <a:endParaRPr sz="300">
              <a:latin typeface="Times New Roman"/>
              <a:cs typeface="Times New Roman"/>
            </a:endParaRPr>
          </a:p>
          <a:p>
            <a:pPr marL="12700">
              <a:lnSpc>
                <a:spcPct val="95825"/>
              </a:lnSpc>
              <a:spcBef>
                <a:spcPts val="15"/>
              </a:spcBef>
            </a:pPr>
            <a:r>
              <a:rPr sz="400" spc="-27" dirty="0">
                <a:solidFill>
                  <a:srgbClr val="726D70"/>
                </a:solidFill>
                <a:latin typeface="Times New Roman"/>
                <a:cs typeface="Times New Roman"/>
              </a:rPr>
              <a:t>1</a:t>
            </a:r>
            <a:r>
              <a:rPr sz="400" spc="-27" dirty="0">
                <a:solidFill>
                  <a:srgbClr val="807E80"/>
                </a:solidFill>
                <a:latin typeface="Times New Roman"/>
                <a:cs typeface="Times New Roman"/>
              </a:rPr>
              <a:t>110502802</a:t>
            </a:r>
            <a:r>
              <a:rPr sz="300" spc="-27" dirty="0">
                <a:solidFill>
                  <a:srgbClr val="726D70"/>
                </a:solidFill>
                <a:latin typeface="Times New Roman"/>
                <a:cs typeface="Times New Roman"/>
              </a:rPr>
              <a:t>jpg</a:t>
            </a:r>
            <a:endParaRPr sz="300">
              <a:latin typeface="Times New Roman"/>
              <a:cs typeface="Times New Roman"/>
            </a:endParaRPr>
          </a:p>
          <a:p>
            <a:pPr marL="12700">
              <a:lnSpc>
                <a:spcPts val="455"/>
              </a:lnSpc>
              <a:spcBef>
                <a:spcPts val="22"/>
              </a:spcBef>
            </a:pPr>
            <a:r>
              <a:rPr sz="400" spc="-35" dirty="0">
                <a:solidFill>
                  <a:srgbClr val="807E80"/>
                </a:solidFill>
                <a:latin typeface="Times New Roman"/>
                <a:cs typeface="Times New Roman"/>
              </a:rPr>
              <a:t>1110502803.j</a:t>
            </a:r>
            <a:r>
              <a:rPr sz="400" spc="-35" dirty="0">
                <a:solidFill>
                  <a:srgbClr val="726D70"/>
                </a:solidFill>
                <a:latin typeface="Times New Roman"/>
                <a:cs typeface="Times New Roman"/>
              </a:rPr>
              <a:t>09</a:t>
            </a:r>
            <a:endParaRPr sz="400">
              <a:latin typeface="Times New Roman"/>
              <a:cs typeface="Times New Roman"/>
            </a:endParaRPr>
          </a:p>
          <a:p>
            <a:pPr marL="12700">
              <a:lnSpc>
                <a:spcPct val="95825"/>
              </a:lnSpc>
              <a:spcBef>
                <a:spcPts val="42"/>
              </a:spcBef>
            </a:pPr>
            <a:r>
              <a:rPr sz="300" spc="-5" dirty="0">
                <a:solidFill>
                  <a:srgbClr val="807E80"/>
                </a:solidFill>
                <a:latin typeface="Times New Roman"/>
                <a:cs typeface="Times New Roman"/>
              </a:rPr>
              <a:t>1</a:t>
            </a:r>
            <a:r>
              <a:rPr sz="300" spc="-5" dirty="0">
                <a:solidFill>
                  <a:srgbClr val="726D70"/>
                </a:solidFill>
                <a:latin typeface="Times New Roman"/>
                <a:cs typeface="Times New Roman"/>
              </a:rPr>
              <a:t>1</a:t>
            </a:r>
            <a:r>
              <a:rPr sz="300" spc="-5" dirty="0">
                <a:solidFill>
                  <a:srgbClr val="807E80"/>
                </a:solidFill>
                <a:latin typeface="Times New Roman"/>
                <a:cs typeface="Times New Roman"/>
              </a:rPr>
              <a:t>10502 804. </a:t>
            </a:r>
            <a:r>
              <a:rPr sz="300" spc="-5" dirty="0">
                <a:solidFill>
                  <a:srgbClr val="726D70"/>
                </a:solidFill>
                <a:latin typeface="Times New Roman"/>
                <a:cs typeface="Times New Roman"/>
              </a:rPr>
              <a:t>j0g</a:t>
            </a:r>
            <a:endParaRPr sz="300">
              <a:latin typeface="Times New Roman"/>
              <a:cs typeface="Times New Roman"/>
            </a:endParaRPr>
          </a:p>
          <a:p>
            <a:pPr marL="12700">
              <a:lnSpc>
                <a:spcPct val="95825"/>
              </a:lnSpc>
              <a:spcBef>
                <a:spcPts val="15"/>
              </a:spcBef>
            </a:pPr>
            <a:r>
              <a:rPr sz="400" spc="-35" dirty="0">
                <a:solidFill>
                  <a:srgbClr val="807E80"/>
                </a:solidFill>
                <a:latin typeface="Times New Roman"/>
                <a:cs typeface="Times New Roman"/>
              </a:rPr>
              <a:t>1110502805.</a:t>
            </a:r>
            <a:r>
              <a:rPr sz="400" spc="-35" dirty="0">
                <a:solidFill>
                  <a:srgbClr val="726D70"/>
                </a:solidFill>
                <a:latin typeface="Times New Roman"/>
                <a:cs typeface="Times New Roman"/>
              </a:rPr>
              <a:t>jpg</a:t>
            </a:r>
            <a:endParaRPr sz="400">
              <a:latin typeface="Times New Roman"/>
              <a:cs typeface="Times New Roman"/>
            </a:endParaRPr>
          </a:p>
          <a:p>
            <a:pPr marL="12700">
              <a:lnSpc>
                <a:spcPts val="430"/>
              </a:lnSpc>
              <a:spcBef>
                <a:spcPts val="21"/>
              </a:spcBef>
            </a:pPr>
            <a:r>
              <a:rPr sz="400" spc="-37" dirty="0">
                <a:solidFill>
                  <a:srgbClr val="807E80"/>
                </a:solidFill>
                <a:latin typeface="Times New Roman"/>
                <a:cs typeface="Times New Roman"/>
              </a:rPr>
              <a:t>1110502806</a:t>
            </a:r>
            <a:r>
              <a:rPr sz="400" spc="-37" dirty="0">
                <a:solidFill>
                  <a:srgbClr val="726D70"/>
                </a:solidFill>
                <a:latin typeface="Times New Roman"/>
                <a:cs typeface="Times New Roman"/>
              </a:rPr>
              <a:t>j</a:t>
            </a:r>
            <a:r>
              <a:rPr sz="400" spc="-37" dirty="0">
                <a:solidFill>
                  <a:srgbClr val="807E80"/>
                </a:solidFill>
                <a:latin typeface="Times New Roman"/>
                <a:cs typeface="Times New Roman"/>
              </a:rPr>
              <a:t>.</a:t>
            </a:r>
            <a:r>
              <a:rPr sz="400" spc="-37" dirty="0">
                <a:solidFill>
                  <a:srgbClr val="726D70"/>
                </a:solidFill>
                <a:latin typeface="Times New Roman"/>
                <a:cs typeface="Times New Roman"/>
              </a:rPr>
              <a:t>0g</a:t>
            </a:r>
            <a:endParaRPr sz="400">
              <a:latin typeface="Times New Roman"/>
              <a:cs typeface="Times New Roman"/>
            </a:endParaRPr>
          </a:p>
          <a:p>
            <a:pPr marL="12700">
              <a:lnSpc>
                <a:spcPct val="95825"/>
              </a:lnSpc>
              <a:spcBef>
                <a:spcPts val="68"/>
              </a:spcBef>
            </a:pPr>
            <a:r>
              <a:rPr sz="300" spc="-10" dirty="0">
                <a:solidFill>
                  <a:srgbClr val="807E80"/>
                </a:solidFill>
                <a:latin typeface="Times New Roman"/>
                <a:cs typeface="Times New Roman"/>
              </a:rPr>
              <a:t>1</a:t>
            </a:r>
            <a:r>
              <a:rPr sz="300" spc="-10" dirty="0">
                <a:solidFill>
                  <a:srgbClr val="726D70"/>
                </a:solidFill>
                <a:latin typeface="Times New Roman"/>
                <a:cs typeface="Times New Roman"/>
              </a:rPr>
              <a:t>1</a:t>
            </a:r>
            <a:r>
              <a:rPr sz="300" spc="-10" dirty="0">
                <a:solidFill>
                  <a:srgbClr val="807E80"/>
                </a:solidFill>
                <a:latin typeface="Times New Roman"/>
                <a:cs typeface="Times New Roman"/>
              </a:rPr>
              <a:t>10502 80 7. </a:t>
            </a:r>
            <a:r>
              <a:rPr sz="300" spc="-10" dirty="0">
                <a:solidFill>
                  <a:srgbClr val="726D70"/>
                </a:solidFill>
                <a:latin typeface="Times New Roman"/>
                <a:cs typeface="Times New Roman"/>
              </a:rPr>
              <a:t>j0g</a:t>
            </a:r>
            <a:endParaRPr sz="300">
              <a:latin typeface="Times New Roman"/>
              <a:cs typeface="Times New Roman"/>
            </a:endParaRPr>
          </a:p>
          <a:p>
            <a:pPr marL="12700">
              <a:lnSpc>
                <a:spcPts val="455"/>
              </a:lnSpc>
              <a:spcBef>
                <a:spcPts val="22"/>
              </a:spcBef>
            </a:pPr>
            <a:r>
              <a:rPr sz="400" spc="-36" dirty="0">
                <a:solidFill>
                  <a:srgbClr val="807E80"/>
                </a:solidFill>
                <a:latin typeface="Times New Roman"/>
                <a:cs typeface="Times New Roman"/>
              </a:rPr>
              <a:t>1110502808.</a:t>
            </a:r>
            <a:r>
              <a:rPr sz="400" spc="-36" dirty="0">
                <a:solidFill>
                  <a:srgbClr val="726D70"/>
                </a:solidFill>
                <a:latin typeface="Times New Roman"/>
                <a:cs typeface="Times New Roman"/>
              </a:rPr>
              <a:t>jpg</a:t>
            </a:r>
            <a:endParaRPr sz="400">
              <a:latin typeface="Times New Roman"/>
              <a:cs typeface="Times New Roman"/>
            </a:endParaRPr>
          </a:p>
          <a:p>
            <a:pPr marL="12700">
              <a:lnSpc>
                <a:spcPct val="95825"/>
              </a:lnSpc>
              <a:spcBef>
                <a:spcPts val="67"/>
              </a:spcBef>
            </a:pPr>
            <a:r>
              <a:rPr sz="300" spc="-4" dirty="0">
                <a:solidFill>
                  <a:srgbClr val="807E80"/>
                </a:solidFill>
                <a:latin typeface="Times New Roman"/>
                <a:cs typeface="Times New Roman"/>
              </a:rPr>
              <a:t>1110502 809. </a:t>
            </a:r>
            <a:r>
              <a:rPr sz="300" spc="-4" dirty="0">
                <a:solidFill>
                  <a:srgbClr val="726D70"/>
                </a:solidFill>
                <a:latin typeface="Times New Roman"/>
                <a:cs typeface="Times New Roman"/>
              </a:rPr>
              <a:t>j0g</a:t>
            </a:r>
            <a:endParaRPr sz="300">
              <a:latin typeface="Times New Roman"/>
              <a:cs typeface="Times New Roman"/>
            </a:endParaRPr>
          </a:p>
          <a:p>
            <a:pPr marL="12700">
              <a:lnSpc>
                <a:spcPct val="95825"/>
              </a:lnSpc>
              <a:spcBef>
                <a:spcPts val="110"/>
              </a:spcBef>
            </a:pPr>
            <a:r>
              <a:rPr sz="300" spc="-5" dirty="0">
                <a:solidFill>
                  <a:srgbClr val="807E80"/>
                </a:solidFill>
                <a:latin typeface="Times New Roman"/>
                <a:cs typeface="Times New Roman"/>
              </a:rPr>
              <a:t>1</a:t>
            </a:r>
            <a:r>
              <a:rPr sz="300" spc="-5" dirty="0">
                <a:solidFill>
                  <a:srgbClr val="726D70"/>
                </a:solidFill>
                <a:latin typeface="Times New Roman"/>
                <a:cs typeface="Times New Roman"/>
              </a:rPr>
              <a:t>1</a:t>
            </a:r>
            <a:r>
              <a:rPr sz="300" spc="-5" dirty="0">
                <a:solidFill>
                  <a:srgbClr val="807E80"/>
                </a:solidFill>
                <a:latin typeface="Times New Roman"/>
                <a:cs typeface="Times New Roman"/>
              </a:rPr>
              <a:t>10502 810. </a:t>
            </a:r>
            <a:r>
              <a:rPr sz="300" spc="-5" dirty="0">
                <a:solidFill>
                  <a:srgbClr val="726D70"/>
                </a:solidFill>
                <a:latin typeface="Times New Roman"/>
                <a:cs typeface="Times New Roman"/>
              </a:rPr>
              <a:t>jpg</a:t>
            </a:r>
            <a:endParaRPr sz="300">
              <a:latin typeface="Times New Roman"/>
              <a:cs typeface="Times New Roman"/>
            </a:endParaRPr>
          </a:p>
          <a:p>
            <a:pPr marL="12700">
              <a:lnSpc>
                <a:spcPct val="95825"/>
              </a:lnSpc>
              <a:spcBef>
                <a:spcPts val="85"/>
              </a:spcBef>
            </a:pPr>
            <a:r>
              <a:rPr sz="300" spc="-10" dirty="0">
                <a:solidFill>
                  <a:srgbClr val="726D70"/>
                </a:solidFill>
                <a:latin typeface="Times New Roman"/>
                <a:cs typeface="Times New Roman"/>
              </a:rPr>
              <a:t>1</a:t>
            </a:r>
            <a:r>
              <a:rPr sz="300" spc="-10" dirty="0">
                <a:solidFill>
                  <a:srgbClr val="807E80"/>
                </a:solidFill>
                <a:latin typeface="Times New Roman"/>
                <a:cs typeface="Times New Roman"/>
              </a:rPr>
              <a:t>11250460 1.3j</a:t>
            </a:r>
            <a:r>
              <a:rPr sz="300" spc="-10" dirty="0">
                <a:solidFill>
                  <a:srgbClr val="726D70"/>
                </a:solidFill>
                <a:latin typeface="Times New Roman"/>
                <a:cs typeface="Times New Roman"/>
              </a:rPr>
              <a:t>09</a:t>
            </a:r>
            <a:endParaRPr sz="300">
              <a:latin typeface="Times New Roman"/>
              <a:cs typeface="Times New Roman"/>
            </a:endParaRPr>
          </a:p>
          <a:p>
            <a:pPr marL="12700">
              <a:lnSpc>
                <a:spcPct val="95825"/>
              </a:lnSpc>
              <a:spcBef>
                <a:spcPts val="15"/>
              </a:spcBef>
            </a:pPr>
            <a:r>
              <a:rPr sz="400" spc="-35" dirty="0">
                <a:solidFill>
                  <a:srgbClr val="807E80"/>
                </a:solidFill>
                <a:latin typeface="Times New Roman"/>
                <a:cs typeface="Times New Roman"/>
              </a:rPr>
              <a:t>111</a:t>
            </a:r>
            <a:r>
              <a:rPr sz="400" spc="-35" dirty="0">
                <a:solidFill>
                  <a:srgbClr val="726D70"/>
                </a:solidFill>
                <a:latin typeface="Times New Roman"/>
                <a:cs typeface="Times New Roman"/>
              </a:rPr>
              <a:t>2</a:t>
            </a:r>
            <a:r>
              <a:rPr sz="400" spc="-35" dirty="0">
                <a:solidFill>
                  <a:srgbClr val="807E80"/>
                </a:solidFill>
                <a:latin typeface="Times New Roman"/>
                <a:cs typeface="Times New Roman"/>
              </a:rPr>
              <a:t>504602</a:t>
            </a:r>
            <a:r>
              <a:rPr sz="400" spc="-35" dirty="0">
                <a:solidFill>
                  <a:srgbClr val="726D70"/>
                </a:solidFill>
                <a:latin typeface="Times New Roman"/>
                <a:cs typeface="Times New Roman"/>
              </a:rPr>
              <a:t>.jpg</a:t>
            </a:r>
            <a:endParaRPr sz="400">
              <a:latin typeface="Times New Roman"/>
              <a:cs typeface="Times New Roman"/>
            </a:endParaRPr>
          </a:p>
          <a:p>
            <a:pPr marL="12700">
              <a:lnSpc>
                <a:spcPts val="455"/>
              </a:lnSpc>
              <a:spcBef>
                <a:spcPts val="22"/>
              </a:spcBef>
            </a:pPr>
            <a:r>
              <a:rPr sz="400" spc="-35" dirty="0">
                <a:solidFill>
                  <a:srgbClr val="726D70"/>
                </a:solidFill>
                <a:latin typeface="Times New Roman"/>
                <a:cs typeface="Times New Roman"/>
              </a:rPr>
              <a:t>11</a:t>
            </a:r>
            <a:r>
              <a:rPr sz="400" spc="-35" dirty="0">
                <a:solidFill>
                  <a:srgbClr val="807E80"/>
                </a:solidFill>
                <a:latin typeface="Times New Roman"/>
                <a:cs typeface="Times New Roman"/>
              </a:rPr>
              <a:t>1</a:t>
            </a:r>
            <a:r>
              <a:rPr sz="400" spc="-35" dirty="0">
                <a:solidFill>
                  <a:srgbClr val="726D70"/>
                </a:solidFill>
                <a:latin typeface="Times New Roman"/>
                <a:cs typeface="Times New Roman"/>
              </a:rPr>
              <a:t>2</a:t>
            </a:r>
            <a:r>
              <a:rPr sz="400" spc="-35" dirty="0">
                <a:solidFill>
                  <a:srgbClr val="807E80"/>
                </a:solidFill>
                <a:latin typeface="Times New Roman"/>
                <a:cs typeface="Times New Roman"/>
              </a:rPr>
              <a:t>504603.</a:t>
            </a:r>
            <a:r>
              <a:rPr sz="400" spc="-35" dirty="0">
                <a:solidFill>
                  <a:srgbClr val="726D70"/>
                </a:solidFill>
                <a:latin typeface="Times New Roman"/>
                <a:cs typeface="Times New Roman"/>
              </a:rPr>
              <a:t>jpg</a:t>
            </a:r>
            <a:endParaRPr sz="400">
              <a:latin typeface="Times New Roman"/>
              <a:cs typeface="Times New Roman"/>
            </a:endParaRPr>
          </a:p>
          <a:p>
            <a:pPr marL="12700">
              <a:lnSpc>
                <a:spcPts val="455"/>
              </a:lnSpc>
            </a:pPr>
            <a:r>
              <a:rPr sz="400" spc="-35" dirty="0">
                <a:solidFill>
                  <a:srgbClr val="807E80"/>
                </a:solidFill>
                <a:latin typeface="Times New Roman"/>
                <a:cs typeface="Times New Roman"/>
              </a:rPr>
              <a:t>1112504604</a:t>
            </a:r>
            <a:r>
              <a:rPr sz="400" spc="-35" dirty="0">
                <a:solidFill>
                  <a:srgbClr val="726D70"/>
                </a:solidFill>
                <a:latin typeface="Times New Roman"/>
                <a:cs typeface="Times New Roman"/>
              </a:rPr>
              <a:t>j</a:t>
            </a:r>
            <a:r>
              <a:rPr sz="400" spc="-35" dirty="0">
                <a:solidFill>
                  <a:srgbClr val="807E80"/>
                </a:solidFill>
                <a:latin typeface="Times New Roman"/>
                <a:cs typeface="Times New Roman"/>
              </a:rPr>
              <a:t>.</a:t>
            </a:r>
            <a:r>
              <a:rPr sz="400" spc="-35" dirty="0">
                <a:solidFill>
                  <a:srgbClr val="726D70"/>
                </a:solidFill>
                <a:latin typeface="Times New Roman"/>
                <a:cs typeface="Times New Roman"/>
              </a:rPr>
              <a:t>09</a:t>
            </a:r>
            <a:endParaRPr sz="400">
              <a:latin typeface="Times New Roman"/>
              <a:cs typeface="Times New Roman"/>
            </a:endParaRPr>
          </a:p>
          <a:p>
            <a:pPr marL="12700">
              <a:lnSpc>
                <a:spcPct val="95825"/>
              </a:lnSpc>
              <a:spcBef>
                <a:spcPts val="42"/>
              </a:spcBef>
            </a:pPr>
            <a:r>
              <a:rPr sz="300" spc="-10" dirty="0">
                <a:solidFill>
                  <a:srgbClr val="807E80"/>
                </a:solidFill>
                <a:latin typeface="Times New Roman"/>
                <a:cs typeface="Times New Roman"/>
              </a:rPr>
              <a:t>1</a:t>
            </a:r>
            <a:r>
              <a:rPr sz="300" spc="-10" dirty="0">
                <a:solidFill>
                  <a:srgbClr val="726D70"/>
                </a:solidFill>
                <a:latin typeface="Times New Roman"/>
                <a:cs typeface="Times New Roman"/>
              </a:rPr>
              <a:t>1</a:t>
            </a:r>
            <a:r>
              <a:rPr sz="300" spc="-10" dirty="0">
                <a:solidFill>
                  <a:srgbClr val="807E80"/>
                </a:solidFill>
                <a:latin typeface="Times New Roman"/>
                <a:cs typeface="Times New Roman"/>
              </a:rPr>
              <a:t>1250460 </a:t>
            </a:r>
            <a:r>
              <a:rPr sz="300" spc="-10" dirty="0">
                <a:solidFill>
                  <a:srgbClr val="726D70"/>
                </a:solidFill>
                <a:latin typeface="Times New Roman"/>
                <a:cs typeface="Times New Roman"/>
              </a:rPr>
              <a:t>5. 30g</a:t>
            </a:r>
            <a:endParaRPr sz="300">
              <a:latin typeface="Times New Roman"/>
              <a:cs typeface="Times New Roman"/>
            </a:endParaRPr>
          </a:p>
          <a:p>
            <a:pPr marL="12700">
              <a:lnSpc>
                <a:spcPct val="95825"/>
              </a:lnSpc>
              <a:spcBef>
                <a:spcPts val="15"/>
              </a:spcBef>
            </a:pPr>
            <a:r>
              <a:rPr sz="400" spc="-35" dirty="0">
                <a:solidFill>
                  <a:srgbClr val="726D70"/>
                </a:solidFill>
                <a:latin typeface="Times New Roman"/>
                <a:cs typeface="Times New Roman"/>
              </a:rPr>
              <a:t>1</a:t>
            </a:r>
            <a:r>
              <a:rPr sz="400" spc="-35" dirty="0">
                <a:solidFill>
                  <a:srgbClr val="807E80"/>
                </a:solidFill>
                <a:latin typeface="Times New Roman"/>
                <a:cs typeface="Times New Roman"/>
              </a:rPr>
              <a:t>112504606</a:t>
            </a:r>
            <a:r>
              <a:rPr sz="400" spc="-35" dirty="0">
                <a:solidFill>
                  <a:srgbClr val="726D70"/>
                </a:solidFill>
                <a:latin typeface="Times New Roman"/>
                <a:cs typeface="Times New Roman"/>
              </a:rPr>
              <a:t>j</a:t>
            </a:r>
            <a:r>
              <a:rPr sz="400" spc="-35" dirty="0">
                <a:solidFill>
                  <a:srgbClr val="807E80"/>
                </a:solidFill>
                <a:latin typeface="Times New Roman"/>
                <a:cs typeface="Times New Roman"/>
              </a:rPr>
              <a:t>.</a:t>
            </a:r>
            <a:r>
              <a:rPr sz="400" spc="-35" dirty="0">
                <a:solidFill>
                  <a:srgbClr val="726D70"/>
                </a:solidFill>
                <a:latin typeface="Times New Roman"/>
                <a:cs typeface="Times New Roman"/>
              </a:rPr>
              <a:t>pg</a:t>
            </a:r>
            <a:endParaRPr sz="400">
              <a:latin typeface="Times New Roman"/>
              <a:cs typeface="Times New Roman"/>
            </a:endParaRPr>
          </a:p>
          <a:p>
            <a:pPr marL="12700">
              <a:lnSpc>
                <a:spcPct val="95825"/>
              </a:lnSpc>
              <a:spcBef>
                <a:spcPts val="65"/>
              </a:spcBef>
            </a:pPr>
            <a:r>
              <a:rPr sz="300" spc="-5" dirty="0">
                <a:solidFill>
                  <a:srgbClr val="807E80"/>
                </a:solidFill>
                <a:latin typeface="Times New Roman"/>
                <a:cs typeface="Times New Roman"/>
              </a:rPr>
              <a:t>111</a:t>
            </a:r>
            <a:r>
              <a:rPr sz="300" spc="-5" dirty="0">
                <a:solidFill>
                  <a:srgbClr val="726D70"/>
                </a:solidFill>
                <a:latin typeface="Times New Roman"/>
                <a:cs typeface="Times New Roman"/>
              </a:rPr>
              <a:t>4</a:t>
            </a:r>
            <a:r>
              <a:rPr sz="300" spc="-5" dirty="0">
                <a:solidFill>
                  <a:srgbClr val="807E80"/>
                </a:solidFill>
                <a:latin typeface="Times New Roman"/>
                <a:cs typeface="Times New Roman"/>
              </a:rPr>
              <a:t>50 160 1</a:t>
            </a:r>
            <a:r>
              <a:rPr sz="300" spc="-5" dirty="0">
                <a:solidFill>
                  <a:srgbClr val="726D70"/>
                </a:solidFill>
                <a:latin typeface="Times New Roman"/>
                <a:cs typeface="Times New Roman"/>
              </a:rPr>
              <a:t>.j0g</a:t>
            </a:r>
            <a:endParaRPr sz="300">
              <a:latin typeface="Times New Roman"/>
              <a:cs typeface="Times New Roman"/>
            </a:endParaRPr>
          </a:p>
          <a:p>
            <a:pPr marL="12700">
              <a:lnSpc>
                <a:spcPct val="95825"/>
              </a:lnSpc>
              <a:spcBef>
                <a:spcPts val="110"/>
              </a:spcBef>
            </a:pPr>
            <a:r>
              <a:rPr sz="300" spc="-5" dirty="0">
                <a:solidFill>
                  <a:srgbClr val="807E80"/>
                </a:solidFill>
                <a:latin typeface="Times New Roman"/>
                <a:cs typeface="Times New Roman"/>
              </a:rPr>
              <a:t>1</a:t>
            </a:r>
            <a:r>
              <a:rPr sz="300" spc="-5" dirty="0">
                <a:solidFill>
                  <a:srgbClr val="726D70"/>
                </a:solidFill>
                <a:latin typeface="Times New Roman"/>
                <a:cs typeface="Times New Roman"/>
              </a:rPr>
              <a:t>1</a:t>
            </a:r>
            <a:r>
              <a:rPr sz="300" spc="-5" dirty="0">
                <a:solidFill>
                  <a:srgbClr val="807E80"/>
                </a:solidFill>
                <a:latin typeface="Times New Roman"/>
                <a:cs typeface="Times New Roman"/>
              </a:rPr>
              <a:t>1</a:t>
            </a:r>
            <a:r>
              <a:rPr sz="300" spc="-5" dirty="0">
                <a:solidFill>
                  <a:srgbClr val="726D70"/>
                </a:solidFill>
                <a:latin typeface="Times New Roman"/>
                <a:cs typeface="Times New Roman"/>
              </a:rPr>
              <a:t>4</a:t>
            </a:r>
            <a:r>
              <a:rPr sz="300" spc="-5" dirty="0">
                <a:solidFill>
                  <a:srgbClr val="807E80"/>
                </a:solidFill>
                <a:latin typeface="Times New Roman"/>
                <a:cs typeface="Times New Roman"/>
              </a:rPr>
              <a:t>50 1602 </a:t>
            </a:r>
            <a:r>
              <a:rPr sz="300" spc="-5" dirty="0">
                <a:solidFill>
                  <a:srgbClr val="726D70"/>
                </a:solidFill>
                <a:latin typeface="Times New Roman"/>
                <a:cs typeface="Times New Roman"/>
              </a:rPr>
              <a:t>.j0g</a:t>
            </a:r>
            <a:endParaRPr sz="300">
              <a:latin typeface="Times New Roman"/>
              <a:cs typeface="Times New Roman"/>
            </a:endParaRPr>
          </a:p>
          <a:p>
            <a:pPr marL="12700">
              <a:lnSpc>
                <a:spcPts val="455"/>
              </a:lnSpc>
              <a:spcBef>
                <a:spcPts val="22"/>
              </a:spcBef>
            </a:pPr>
            <a:r>
              <a:rPr sz="400" spc="-35" dirty="0">
                <a:solidFill>
                  <a:srgbClr val="807E80"/>
                </a:solidFill>
                <a:latin typeface="Times New Roman"/>
                <a:cs typeface="Times New Roman"/>
              </a:rPr>
              <a:t>111</a:t>
            </a:r>
            <a:r>
              <a:rPr sz="400" spc="-35" dirty="0">
                <a:solidFill>
                  <a:srgbClr val="726D70"/>
                </a:solidFill>
                <a:latin typeface="Times New Roman"/>
                <a:cs typeface="Times New Roman"/>
              </a:rPr>
              <a:t>4</a:t>
            </a:r>
            <a:r>
              <a:rPr sz="400" spc="-35" dirty="0">
                <a:solidFill>
                  <a:srgbClr val="807E80"/>
                </a:solidFill>
                <a:latin typeface="Times New Roman"/>
                <a:cs typeface="Times New Roman"/>
              </a:rPr>
              <a:t>501603.</a:t>
            </a:r>
            <a:r>
              <a:rPr sz="400" spc="-35" dirty="0">
                <a:solidFill>
                  <a:srgbClr val="726D70"/>
                </a:solidFill>
                <a:latin typeface="Times New Roman"/>
                <a:cs typeface="Times New Roman"/>
              </a:rPr>
              <a:t>j0g</a:t>
            </a:r>
            <a:endParaRPr sz="400">
              <a:latin typeface="Times New Roman"/>
              <a:cs typeface="Times New Roman"/>
            </a:endParaRPr>
          </a:p>
          <a:p>
            <a:pPr marL="12700">
              <a:lnSpc>
                <a:spcPct val="95825"/>
              </a:lnSpc>
              <a:spcBef>
                <a:spcPts val="67"/>
              </a:spcBef>
            </a:pPr>
            <a:r>
              <a:rPr sz="300" spc="-5" dirty="0">
                <a:solidFill>
                  <a:srgbClr val="807E80"/>
                </a:solidFill>
                <a:latin typeface="Times New Roman"/>
                <a:cs typeface="Times New Roman"/>
              </a:rPr>
              <a:t>111610400 1.</a:t>
            </a:r>
            <a:r>
              <a:rPr sz="300" spc="-5" dirty="0">
                <a:solidFill>
                  <a:srgbClr val="726D70"/>
                </a:solidFill>
                <a:latin typeface="Times New Roman"/>
                <a:cs typeface="Times New Roman"/>
              </a:rPr>
              <a:t>30g</a:t>
            </a:r>
            <a:endParaRPr sz="300">
              <a:latin typeface="Times New Roman"/>
              <a:cs typeface="Times New Roman"/>
            </a:endParaRPr>
          </a:p>
          <a:p>
            <a:pPr marL="12700">
              <a:lnSpc>
                <a:spcPct val="95825"/>
              </a:lnSpc>
              <a:spcBef>
                <a:spcPts val="110"/>
              </a:spcBef>
            </a:pPr>
            <a:r>
              <a:rPr sz="300" spc="-1" dirty="0">
                <a:solidFill>
                  <a:srgbClr val="726D70"/>
                </a:solidFill>
                <a:latin typeface="Times New Roman"/>
                <a:cs typeface="Times New Roman"/>
              </a:rPr>
              <a:t>11</a:t>
            </a:r>
            <a:r>
              <a:rPr sz="300" spc="-1" dirty="0">
                <a:solidFill>
                  <a:srgbClr val="807E80"/>
                </a:solidFill>
                <a:latin typeface="Times New Roman"/>
                <a:cs typeface="Times New Roman"/>
              </a:rPr>
              <a:t>1</a:t>
            </a:r>
            <a:r>
              <a:rPr sz="300" spc="-1" dirty="0">
                <a:solidFill>
                  <a:srgbClr val="726D70"/>
                </a:solidFill>
                <a:latin typeface="Times New Roman"/>
                <a:cs typeface="Times New Roman"/>
              </a:rPr>
              <a:t>6</a:t>
            </a:r>
            <a:r>
              <a:rPr sz="300" spc="-1" dirty="0">
                <a:solidFill>
                  <a:srgbClr val="807E80"/>
                </a:solidFill>
                <a:latin typeface="Times New Roman"/>
                <a:cs typeface="Times New Roman"/>
              </a:rPr>
              <a:t>104002 .</a:t>
            </a:r>
            <a:r>
              <a:rPr sz="300" spc="-1" dirty="0">
                <a:solidFill>
                  <a:srgbClr val="726D70"/>
                </a:solidFill>
                <a:latin typeface="Times New Roman"/>
                <a:cs typeface="Times New Roman"/>
              </a:rPr>
              <a:t>j0g</a:t>
            </a:r>
            <a:endParaRPr sz="300">
              <a:latin typeface="Times New Roman"/>
              <a:cs typeface="Times New Roman"/>
            </a:endParaRPr>
          </a:p>
          <a:p>
            <a:pPr marL="12700">
              <a:lnSpc>
                <a:spcPts val="455"/>
              </a:lnSpc>
              <a:spcBef>
                <a:spcPts val="22"/>
              </a:spcBef>
            </a:pPr>
            <a:r>
              <a:rPr sz="400" spc="-35" dirty="0">
                <a:solidFill>
                  <a:srgbClr val="807E80"/>
                </a:solidFill>
                <a:latin typeface="Times New Roman"/>
                <a:cs typeface="Times New Roman"/>
              </a:rPr>
              <a:t>1116104003.</a:t>
            </a:r>
            <a:r>
              <a:rPr sz="400" spc="-35" dirty="0">
                <a:solidFill>
                  <a:srgbClr val="726D70"/>
                </a:solidFill>
                <a:latin typeface="Times New Roman"/>
                <a:cs typeface="Times New Roman"/>
              </a:rPr>
              <a:t>j0g</a:t>
            </a:r>
            <a:endParaRPr sz="400">
              <a:latin typeface="Times New Roman"/>
              <a:cs typeface="Times New Roman"/>
            </a:endParaRPr>
          </a:p>
          <a:p>
            <a:pPr marL="12700">
              <a:lnSpc>
                <a:spcPct val="95825"/>
              </a:lnSpc>
              <a:spcBef>
                <a:spcPts val="67"/>
              </a:spcBef>
            </a:pPr>
            <a:r>
              <a:rPr sz="300" spc="4" dirty="0">
                <a:solidFill>
                  <a:srgbClr val="807E80"/>
                </a:solidFill>
                <a:latin typeface="Times New Roman"/>
                <a:cs typeface="Times New Roman"/>
              </a:rPr>
              <a:t>1</a:t>
            </a:r>
            <a:r>
              <a:rPr sz="300" spc="4" dirty="0">
                <a:solidFill>
                  <a:srgbClr val="726D70"/>
                </a:solidFill>
                <a:latin typeface="Times New Roman"/>
                <a:cs typeface="Times New Roman"/>
              </a:rPr>
              <a:t>1</a:t>
            </a:r>
            <a:r>
              <a:rPr sz="300" spc="4" dirty="0">
                <a:solidFill>
                  <a:srgbClr val="807E80"/>
                </a:solidFill>
                <a:latin typeface="Times New Roman"/>
                <a:cs typeface="Times New Roman"/>
              </a:rPr>
              <a:t>16104004. </a:t>
            </a:r>
            <a:r>
              <a:rPr sz="300" spc="4" dirty="0">
                <a:solidFill>
                  <a:srgbClr val="726D70"/>
                </a:solidFill>
                <a:latin typeface="Times New Roman"/>
                <a:cs typeface="Times New Roman"/>
              </a:rPr>
              <a:t>0g</a:t>
            </a:r>
            <a:endParaRPr sz="300">
              <a:latin typeface="Times New Roman"/>
              <a:cs typeface="Times New Roman"/>
            </a:endParaRPr>
          </a:p>
          <a:p>
            <a:pPr marL="12700">
              <a:lnSpc>
                <a:spcPct val="95825"/>
              </a:lnSpc>
              <a:spcBef>
                <a:spcPts val="110"/>
              </a:spcBef>
            </a:pPr>
            <a:r>
              <a:rPr sz="300" spc="0" dirty="0">
                <a:solidFill>
                  <a:srgbClr val="807E80"/>
                </a:solidFill>
                <a:latin typeface="Times New Roman"/>
                <a:cs typeface="Times New Roman"/>
              </a:rPr>
              <a:t>1</a:t>
            </a:r>
            <a:r>
              <a:rPr sz="300" spc="0" dirty="0">
                <a:solidFill>
                  <a:srgbClr val="726D70"/>
                </a:solidFill>
                <a:latin typeface="Times New Roman"/>
                <a:cs typeface="Times New Roman"/>
              </a:rPr>
              <a:t>1</a:t>
            </a:r>
            <a:r>
              <a:rPr sz="300" spc="0" dirty="0">
                <a:solidFill>
                  <a:srgbClr val="807E80"/>
                </a:solidFill>
                <a:latin typeface="Times New Roman"/>
                <a:cs typeface="Times New Roman"/>
              </a:rPr>
              <a:t>1</a:t>
            </a:r>
            <a:r>
              <a:rPr sz="300" spc="0" dirty="0">
                <a:solidFill>
                  <a:srgbClr val="726D70"/>
                </a:solidFill>
                <a:latin typeface="Times New Roman"/>
                <a:cs typeface="Times New Roman"/>
              </a:rPr>
              <a:t>6</a:t>
            </a:r>
            <a:r>
              <a:rPr sz="300" spc="0" dirty="0">
                <a:solidFill>
                  <a:srgbClr val="807E80"/>
                </a:solidFill>
                <a:latin typeface="Times New Roman"/>
                <a:cs typeface="Times New Roman"/>
              </a:rPr>
              <a:t>10400 5.</a:t>
            </a:r>
            <a:r>
              <a:rPr sz="300" spc="0" dirty="0">
                <a:solidFill>
                  <a:srgbClr val="726D70"/>
                </a:solidFill>
                <a:latin typeface="Times New Roman"/>
                <a:cs typeface="Times New Roman"/>
              </a:rPr>
              <a:t>j0g</a:t>
            </a:r>
            <a:endParaRPr sz="300">
              <a:latin typeface="Times New Roman"/>
              <a:cs typeface="Times New Roman"/>
            </a:endParaRPr>
          </a:p>
          <a:p>
            <a:pPr marL="12700">
              <a:lnSpc>
                <a:spcPts val="455"/>
              </a:lnSpc>
              <a:spcBef>
                <a:spcPts val="22"/>
              </a:spcBef>
            </a:pPr>
            <a:r>
              <a:rPr sz="400" spc="-35" dirty="0">
                <a:solidFill>
                  <a:srgbClr val="807E80"/>
                </a:solidFill>
                <a:latin typeface="Times New Roman"/>
                <a:cs typeface="Times New Roman"/>
              </a:rPr>
              <a:t>111</a:t>
            </a:r>
            <a:r>
              <a:rPr sz="400" spc="-35" dirty="0">
                <a:solidFill>
                  <a:srgbClr val="726D70"/>
                </a:solidFill>
                <a:latin typeface="Times New Roman"/>
                <a:cs typeface="Times New Roman"/>
              </a:rPr>
              <a:t>6</a:t>
            </a:r>
            <a:r>
              <a:rPr sz="400" spc="-35" dirty="0">
                <a:solidFill>
                  <a:srgbClr val="807E80"/>
                </a:solidFill>
                <a:latin typeface="Times New Roman"/>
                <a:cs typeface="Times New Roman"/>
              </a:rPr>
              <a:t>104006</a:t>
            </a:r>
            <a:r>
              <a:rPr sz="400" spc="-35" dirty="0">
                <a:solidFill>
                  <a:srgbClr val="726D70"/>
                </a:solidFill>
                <a:latin typeface="Times New Roman"/>
                <a:cs typeface="Times New Roman"/>
              </a:rPr>
              <a:t>j</a:t>
            </a:r>
            <a:r>
              <a:rPr sz="400" spc="-35" dirty="0">
                <a:solidFill>
                  <a:srgbClr val="807E80"/>
                </a:solidFill>
                <a:latin typeface="Times New Roman"/>
                <a:cs typeface="Times New Roman"/>
              </a:rPr>
              <a:t>.</a:t>
            </a:r>
            <a:r>
              <a:rPr sz="400" spc="-35" dirty="0">
                <a:solidFill>
                  <a:srgbClr val="726D70"/>
                </a:solidFill>
                <a:latin typeface="Times New Roman"/>
                <a:cs typeface="Times New Roman"/>
              </a:rPr>
              <a:t>0g</a:t>
            </a:r>
            <a:endParaRPr sz="400">
              <a:latin typeface="Times New Roman"/>
              <a:cs typeface="Times New Roman"/>
            </a:endParaRPr>
          </a:p>
          <a:p>
            <a:pPr marL="12700">
              <a:lnSpc>
                <a:spcPct val="95825"/>
              </a:lnSpc>
              <a:spcBef>
                <a:spcPts val="67"/>
              </a:spcBef>
            </a:pPr>
            <a:r>
              <a:rPr sz="300" spc="17" dirty="0">
                <a:solidFill>
                  <a:srgbClr val="807E80"/>
                </a:solidFill>
                <a:latin typeface="Times New Roman"/>
                <a:cs typeface="Times New Roman"/>
              </a:rPr>
              <a:t>111971140t</a:t>
            </a:r>
            <a:r>
              <a:rPr sz="300" spc="17" dirty="0">
                <a:solidFill>
                  <a:srgbClr val="726D70"/>
                </a:solidFill>
                <a:latin typeface="Times New Roman"/>
                <a:cs typeface="Times New Roman"/>
              </a:rPr>
              <a:t>jpg</a:t>
            </a:r>
            <a:endParaRPr sz="300">
              <a:latin typeface="Times New Roman"/>
              <a:cs typeface="Times New Roman"/>
            </a:endParaRPr>
          </a:p>
          <a:p>
            <a:pPr marL="12700">
              <a:lnSpc>
                <a:spcPct val="95825"/>
              </a:lnSpc>
              <a:spcBef>
                <a:spcPts val="110"/>
              </a:spcBef>
            </a:pPr>
            <a:r>
              <a:rPr sz="300" spc="4" dirty="0">
                <a:solidFill>
                  <a:srgbClr val="807E80"/>
                </a:solidFill>
                <a:latin typeface="Times New Roman"/>
                <a:cs typeface="Times New Roman"/>
              </a:rPr>
              <a:t>1119711402 </a:t>
            </a:r>
            <a:r>
              <a:rPr sz="300" spc="4" dirty="0">
                <a:solidFill>
                  <a:srgbClr val="726D70"/>
                </a:solidFill>
                <a:latin typeface="Times New Roman"/>
                <a:cs typeface="Times New Roman"/>
              </a:rPr>
              <a:t>jpg</a:t>
            </a:r>
            <a:endParaRPr sz="300">
              <a:latin typeface="Times New Roman"/>
              <a:cs typeface="Times New Roman"/>
            </a:endParaRPr>
          </a:p>
          <a:p>
            <a:pPr marL="12700">
              <a:lnSpc>
                <a:spcPct val="95825"/>
              </a:lnSpc>
              <a:spcBef>
                <a:spcPts val="85"/>
              </a:spcBef>
            </a:pPr>
            <a:r>
              <a:rPr sz="300" spc="-13" dirty="0">
                <a:solidFill>
                  <a:srgbClr val="807E80"/>
                </a:solidFill>
                <a:latin typeface="Times New Roman"/>
                <a:cs typeface="Times New Roman"/>
              </a:rPr>
              <a:t>111</a:t>
            </a:r>
            <a:r>
              <a:rPr sz="300" spc="-13" dirty="0">
                <a:solidFill>
                  <a:srgbClr val="726D70"/>
                </a:solidFill>
                <a:latin typeface="Times New Roman"/>
                <a:cs typeface="Times New Roman"/>
              </a:rPr>
              <a:t>9</a:t>
            </a:r>
            <a:r>
              <a:rPr sz="300" spc="-13" dirty="0">
                <a:solidFill>
                  <a:srgbClr val="807E80"/>
                </a:solidFill>
                <a:latin typeface="Times New Roman"/>
                <a:cs typeface="Times New Roman"/>
              </a:rPr>
              <a:t>711a40 3. j</a:t>
            </a:r>
            <a:r>
              <a:rPr sz="300" spc="-13" dirty="0">
                <a:solidFill>
                  <a:srgbClr val="726D70"/>
                </a:solidFill>
                <a:latin typeface="Times New Roman"/>
                <a:cs typeface="Times New Roman"/>
              </a:rPr>
              <a:t>09</a:t>
            </a:r>
            <a:endParaRPr sz="300">
              <a:latin typeface="Times New Roman"/>
              <a:cs typeface="Times New Roman"/>
            </a:endParaRPr>
          </a:p>
          <a:p>
            <a:pPr marL="12700">
              <a:lnSpc>
                <a:spcPct val="95825"/>
              </a:lnSpc>
              <a:spcBef>
                <a:spcPts val="110"/>
              </a:spcBef>
            </a:pPr>
            <a:r>
              <a:rPr sz="300" spc="-1" dirty="0">
                <a:solidFill>
                  <a:srgbClr val="807E80"/>
                </a:solidFill>
                <a:latin typeface="Times New Roman"/>
                <a:cs typeface="Times New Roman"/>
              </a:rPr>
              <a:t>1</a:t>
            </a:r>
            <a:r>
              <a:rPr sz="300" spc="-1" dirty="0">
                <a:solidFill>
                  <a:srgbClr val="726D70"/>
                </a:solidFill>
                <a:latin typeface="Times New Roman"/>
                <a:cs typeface="Times New Roman"/>
              </a:rPr>
              <a:t>1</a:t>
            </a:r>
            <a:r>
              <a:rPr sz="300" spc="-1" dirty="0">
                <a:solidFill>
                  <a:srgbClr val="807E80"/>
                </a:solidFill>
                <a:latin typeface="Times New Roman"/>
                <a:cs typeface="Times New Roman"/>
              </a:rPr>
              <a:t>1</a:t>
            </a:r>
            <a:r>
              <a:rPr sz="300" spc="-1" dirty="0">
                <a:solidFill>
                  <a:srgbClr val="726D70"/>
                </a:solidFill>
                <a:latin typeface="Times New Roman"/>
                <a:cs typeface="Times New Roman"/>
              </a:rPr>
              <a:t>9</a:t>
            </a:r>
            <a:r>
              <a:rPr sz="300" spc="-1" dirty="0">
                <a:solidFill>
                  <a:srgbClr val="807E80"/>
                </a:solidFill>
                <a:latin typeface="Times New Roman"/>
                <a:cs typeface="Times New Roman"/>
              </a:rPr>
              <a:t>7114o4. </a:t>
            </a:r>
            <a:r>
              <a:rPr sz="300" spc="-1" dirty="0">
                <a:solidFill>
                  <a:srgbClr val="726D70"/>
                </a:solidFill>
                <a:latin typeface="Times New Roman"/>
                <a:cs typeface="Times New Roman"/>
              </a:rPr>
              <a:t>jpg</a:t>
            </a:r>
            <a:endParaRPr sz="300">
              <a:latin typeface="Times New Roman"/>
              <a:cs typeface="Times New Roman"/>
            </a:endParaRPr>
          </a:p>
          <a:p>
            <a:pPr marL="12700">
              <a:lnSpc>
                <a:spcPct val="95825"/>
              </a:lnSpc>
              <a:spcBef>
                <a:spcPts val="15"/>
              </a:spcBef>
            </a:pPr>
            <a:r>
              <a:rPr sz="400" spc="-37" dirty="0">
                <a:solidFill>
                  <a:srgbClr val="807E80"/>
                </a:solidFill>
                <a:latin typeface="Times New Roman"/>
                <a:cs typeface="Times New Roman"/>
              </a:rPr>
              <a:t>1119711</a:t>
            </a:r>
            <a:r>
              <a:rPr sz="400" spc="-37" dirty="0">
                <a:solidFill>
                  <a:srgbClr val="726D70"/>
                </a:solidFill>
                <a:latin typeface="Times New Roman"/>
                <a:cs typeface="Times New Roman"/>
              </a:rPr>
              <a:t>40</a:t>
            </a:r>
            <a:r>
              <a:rPr sz="400" spc="-37" dirty="0">
                <a:solidFill>
                  <a:srgbClr val="807E80"/>
                </a:solidFill>
                <a:latin typeface="Times New Roman"/>
                <a:cs typeface="Times New Roman"/>
              </a:rPr>
              <a:t>5.</a:t>
            </a:r>
            <a:r>
              <a:rPr sz="400" spc="-37" dirty="0">
                <a:solidFill>
                  <a:srgbClr val="726D70"/>
                </a:solidFill>
                <a:latin typeface="Times New Roman"/>
                <a:cs typeface="Times New Roman"/>
              </a:rPr>
              <a:t>jpg</a:t>
            </a:r>
            <a:endParaRPr sz="400">
              <a:latin typeface="Times New Roman"/>
              <a:cs typeface="Times New Roman"/>
            </a:endParaRPr>
          </a:p>
          <a:p>
            <a:pPr marL="12700">
              <a:lnSpc>
                <a:spcPct val="95825"/>
              </a:lnSpc>
              <a:spcBef>
                <a:spcPts val="65"/>
              </a:spcBef>
            </a:pPr>
            <a:r>
              <a:rPr sz="300" spc="-9" dirty="0">
                <a:solidFill>
                  <a:srgbClr val="807E80"/>
                </a:solidFill>
                <a:latin typeface="Times New Roman"/>
                <a:cs typeface="Times New Roman"/>
              </a:rPr>
              <a:t>111</a:t>
            </a:r>
            <a:r>
              <a:rPr sz="300" spc="-9" dirty="0">
                <a:solidFill>
                  <a:srgbClr val="726D70"/>
                </a:solidFill>
                <a:latin typeface="Times New Roman"/>
                <a:cs typeface="Times New Roman"/>
              </a:rPr>
              <a:t>9</a:t>
            </a:r>
            <a:r>
              <a:rPr sz="300" spc="-9" dirty="0">
                <a:solidFill>
                  <a:srgbClr val="807E80"/>
                </a:solidFill>
                <a:latin typeface="Times New Roman"/>
                <a:cs typeface="Times New Roman"/>
              </a:rPr>
              <a:t>7</a:t>
            </a:r>
            <a:r>
              <a:rPr sz="300" spc="-9" dirty="0">
                <a:solidFill>
                  <a:srgbClr val="726D70"/>
                </a:solidFill>
                <a:latin typeface="Times New Roman"/>
                <a:cs typeface="Times New Roman"/>
              </a:rPr>
              <a:t>1</a:t>
            </a:r>
            <a:r>
              <a:rPr sz="300" spc="-9" dirty="0">
                <a:solidFill>
                  <a:srgbClr val="807E80"/>
                </a:solidFill>
                <a:latin typeface="Times New Roman"/>
                <a:cs typeface="Times New Roman"/>
              </a:rPr>
              <a:t>1a406. j</a:t>
            </a:r>
            <a:r>
              <a:rPr sz="300" spc="-9" dirty="0">
                <a:solidFill>
                  <a:srgbClr val="726D70"/>
                </a:solidFill>
                <a:latin typeface="Times New Roman"/>
                <a:cs typeface="Times New Roman"/>
              </a:rPr>
              <a:t>pg</a:t>
            </a:r>
            <a:endParaRPr sz="300">
              <a:latin typeface="Times New Roman"/>
              <a:cs typeface="Times New Roman"/>
            </a:endParaRPr>
          </a:p>
          <a:p>
            <a:pPr marL="12700">
              <a:lnSpc>
                <a:spcPct val="95825"/>
              </a:lnSpc>
              <a:spcBef>
                <a:spcPts val="110"/>
              </a:spcBef>
            </a:pPr>
            <a:r>
              <a:rPr sz="300" spc="6" dirty="0">
                <a:solidFill>
                  <a:srgbClr val="807E80"/>
                </a:solidFill>
                <a:latin typeface="Times New Roman"/>
                <a:cs typeface="Times New Roman"/>
              </a:rPr>
              <a:t>1</a:t>
            </a:r>
            <a:r>
              <a:rPr sz="300" spc="6" dirty="0">
                <a:solidFill>
                  <a:srgbClr val="726D70"/>
                </a:solidFill>
                <a:latin typeface="Times New Roman"/>
                <a:cs typeface="Times New Roman"/>
              </a:rPr>
              <a:t>1</a:t>
            </a:r>
            <a:r>
              <a:rPr sz="300" spc="6" dirty="0">
                <a:solidFill>
                  <a:srgbClr val="807E80"/>
                </a:solidFill>
                <a:latin typeface="Times New Roman"/>
                <a:cs typeface="Times New Roman"/>
              </a:rPr>
              <a:t>1</a:t>
            </a:r>
            <a:r>
              <a:rPr sz="300" spc="6" dirty="0">
                <a:solidFill>
                  <a:srgbClr val="726D70"/>
                </a:solidFill>
                <a:latin typeface="Times New Roman"/>
                <a:cs typeface="Times New Roman"/>
              </a:rPr>
              <a:t>9</a:t>
            </a:r>
            <a:r>
              <a:rPr sz="300" spc="6" dirty="0">
                <a:solidFill>
                  <a:srgbClr val="807E80"/>
                </a:solidFill>
                <a:latin typeface="Times New Roman"/>
                <a:cs typeface="Times New Roman"/>
              </a:rPr>
              <a:t>7</a:t>
            </a:r>
            <a:r>
              <a:rPr sz="300" spc="6" dirty="0">
                <a:solidFill>
                  <a:srgbClr val="726D70"/>
                </a:solidFill>
                <a:latin typeface="Times New Roman"/>
                <a:cs typeface="Times New Roman"/>
              </a:rPr>
              <a:t>1</a:t>
            </a:r>
            <a:r>
              <a:rPr sz="300" spc="6" dirty="0">
                <a:solidFill>
                  <a:srgbClr val="807E80"/>
                </a:solidFill>
                <a:latin typeface="Times New Roman"/>
                <a:cs typeface="Times New Roman"/>
              </a:rPr>
              <a:t>140 7</a:t>
            </a:r>
            <a:r>
              <a:rPr sz="300" spc="6" dirty="0">
                <a:solidFill>
                  <a:srgbClr val="726D70"/>
                </a:solidFill>
                <a:latin typeface="Times New Roman"/>
                <a:cs typeface="Times New Roman"/>
              </a:rPr>
              <a:t>j0g</a:t>
            </a:r>
            <a:endParaRPr sz="300">
              <a:latin typeface="Times New Roman"/>
              <a:cs typeface="Times New Roman"/>
            </a:endParaRPr>
          </a:p>
          <a:p>
            <a:pPr marL="12700">
              <a:lnSpc>
                <a:spcPct val="95825"/>
              </a:lnSpc>
              <a:spcBef>
                <a:spcPts val="85"/>
              </a:spcBef>
            </a:pPr>
            <a:r>
              <a:rPr sz="300" spc="0" dirty="0">
                <a:solidFill>
                  <a:srgbClr val="807E80"/>
                </a:solidFill>
                <a:latin typeface="Times New Roman"/>
                <a:cs typeface="Times New Roman"/>
              </a:rPr>
              <a:t>111</a:t>
            </a:r>
            <a:r>
              <a:rPr sz="300" spc="0" dirty="0">
                <a:solidFill>
                  <a:srgbClr val="726D70"/>
                </a:solidFill>
                <a:latin typeface="Times New Roman"/>
                <a:cs typeface="Times New Roman"/>
              </a:rPr>
              <a:t>9</a:t>
            </a:r>
            <a:r>
              <a:rPr sz="300" spc="0" dirty="0">
                <a:solidFill>
                  <a:srgbClr val="807E80"/>
                </a:solidFill>
                <a:latin typeface="Times New Roman"/>
                <a:cs typeface="Times New Roman"/>
              </a:rPr>
              <a:t>7</a:t>
            </a:r>
            <a:r>
              <a:rPr sz="300" spc="0" dirty="0">
                <a:solidFill>
                  <a:srgbClr val="726D70"/>
                </a:solidFill>
                <a:latin typeface="Times New Roman"/>
                <a:cs typeface="Times New Roman"/>
              </a:rPr>
              <a:t>1</a:t>
            </a:r>
            <a:r>
              <a:rPr sz="300" spc="0" dirty="0">
                <a:solidFill>
                  <a:srgbClr val="807E80"/>
                </a:solidFill>
                <a:latin typeface="Times New Roman"/>
                <a:cs typeface="Times New Roman"/>
              </a:rPr>
              <a:t>a408. </a:t>
            </a:r>
            <a:r>
              <a:rPr sz="300" spc="0" dirty="0">
                <a:solidFill>
                  <a:srgbClr val="726D70"/>
                </a:solidFill>
                <a:latin typeface="Times New Roman"/>
                <a:cs typeface="Times New Roman"/>
              </a:rPr>
              <a:t>jpg</a:t>
            </a:r>
            <a:endParaRPr sz="300">
              <a:latin typeface="Times New Roman"/>
              <a:cs typeface="Times New Roman"/>
            </a:endParaRPr>
          </a:p>
          <a:p>
            <a:pPr marL="12700">
              <a:lnSpc>
                <a:spcPct val="95825"/>
              </a:lnSpc>
              <a:spcBef>
                <a:spcPts val="110"/>
              </a:spcBef>
            </a:pPr>
            <a:r>
              <a:rPr sz="300" spc="-9" dirty="0">
                <a:solidFill>
                  <a:srgbClr val="807E80"/>
                </a:solidFill>
                <a:latin typeface="Times New Roman"/>
                <a:cs typeface="Times New Roman"/>
              </a:rPr>
              <a:t>111</a:t>
            </a:r>
            <a:r>
              <a:rPr sz="300" spc="-9" dirty="0">
                <a:solidFill>
                  <a:srgbClr val="726D70"/>
                </a:solidFill>
                <a:latin typeface="Times New Roman"/>
                <a:cs typeface="Times New Roman"/>
              </a:rPr>
              <a:t>9</a:t>
            </a:r>
            <a:r>
              <a:rPr sz="300" spc="-9" dirty="0">
                <a:solidFill>
                  <a:srgbClr val="807E80"/>
                </a:solidFill>
                <a:latin typeface="Times New Roman"/>
                <a:cs typeface="Times New Roman"/>
              </a:rPr>
              <a:t>7</a:t>
            </a:r>
            <a:r>
              <a:rPr sz="300" spc="-9" dirty="0">
                <a:solidFill>
                  <a:srgbClr val="726D70"/>
                </a:solidFill>
                <a:latin typeface="Times New Roman"/>
                <a:cs typeface="Times New Roman"/>
              </a:rPr>
              <a:t>1</a:t>
            </a:r>
            <a:r>
              <a:rPr sz="300" spc="-9" dirty="0">
                <a:solidFill>
                  <a:srgbClr val="807E80"/>
                </a:solidFill>
                <a:latin typeface="Times New Roman"/>
                <a:cs typeface="Times New Roman"/>
              </a:rPr>
              <a:t>1a409 .</a:t>
            </a:r>
            <a:r>
              <a:rPr sz="300" spc="-9" dirty="0">
                <a:solidFill>
                  <a:srgbClr val="726D70"/>
                </a:solidFill>
                <a:latin typeface="Times New Roman"/>
                <a:cs typeface="Times New Roman"/>
              </a:rPr>
              <a:t>j0g</a:t>
            </a:r>
            <a:endParaRPr sz="300">
              <a:latin typeface="Times New Roman"/>
              <a:cs typeface="Times New Roman"/>
            </a:endParaRPr>
          </a:p>
          <a:p>
            <a:pPr marL="12700">
              <a:lnSpc>
                <a:spcPct val="95825"/>
              </a:lnSpc>
              <a:spcBef>
                <a:spcPts val="15"/>
              </a:spcBef>
            </a:pPr>
            <a:r>
              <a:rPr sz="400" spc="-35" dirty="0">
                <a:solidFill>
                  <a:srgbClr val="605256"/>
                </a:solidFill>
                <a:latin typeface="Times New Roman"/>
                <a:cs typeface="Times New Roman"/>
              </a:rPr>
              <a:t>1</a:t>
            </a:r>
            <a:r>
              <a:rPr sz="400" spc="-35" dirty="0">
                <a:solidFill>
                  <a:srgbClr val="807E80"/>
                </a:solidFill>
                <a:latin typeface="Times New Roman"/>
                <a:cs typeface="Times New Roman"/>
              </a:rPr>
              <a:t>2001</a:t>
            </a:r>
            <a:r>
              <a:rPr sz="400" spc="-35" dirty="0">
                <a:solidFill>
                  <a:srgbClr val="726D70"/>
                </a:solidFill>
                <a:latin typeface="Times New Roman"/>
                <a:cs typeface="Times New Roman"/>
              </a:rPr>
              <a:t>15</a:t>
            </a:r>
            <a:r>
              <a:rPr sz="400" spc="-35" dirty="0">
                <a:solidFill>
                  <a:srgbClr val="807E80"/>
                </a:solidFill>
                <a:latin typeface="Times New Roman"/>
                <a:cs typeface="Times New Roman"/>
              </a:rPr>
              <a:t>301.</a:t>
            </a:r>
            <a:r>
              <a:rPr sz="400" spc="-35" dirty="0">
                <a:solidFill>
                  <a:srgbClr val="726D70"/>
                </a:solidFill>
                <a:latin typeface="Times New Roman"/>
                <a:cs typeface="Times New Roman"/>
              </a:rPr>
              <a:t>jpg</a:t>
            </a:r>
            <a:endParaRPr sz="400">
              <a:latin typeface="Times New Roman"/>
              <a:cs typeface="Times New Roman"/>
            </a:endParaRPr>
          </a:p>
          <a:p>
            <a:pPr marL="12700">
              <a:lnSpc>
                <a:spcPts val="430"/>
              </a:lnSpc>
              <a:spcBef>
                <a:spcPts val="21"/>
              </a:spcBef>
            </a:pPr>
            <a:r>
              <a:rPr sz="400" spc="-24" dirty="0">
                <a:solidFill>
                  <a:srgbClr val="807E80"/>
                </a:solidFill>
                <a:latin typeface="Times New Roman"/>
                <a:cs typeface="Times New Roman"/>
              </a:rPr>
              <a:t>12001</a:t>
            </a:r>
            <a:r>
              <a:rPr sz="400" spc="-24" dirty="0">
                <a:solidFill>
                  <a:srgbClr val="726D70"/>
                </a:solidFill>
                <a:latin typeface="Times New Roman"/>
                <a:cs typeface="Times New Roman"/>
              </a:rPr>
              <a:t>1</a:t>
            </a:r>
            <a:r>
              <a:rPr sz="400" spc="-24" dirty="0">
                <a:solidFill>
                  <a:srgbClr val="807E80"/>
                </a:solidFill>
                <a:latin typeface="Times New Roman"/>
                <a:cs typeface="Times New Roman"/>
              </a:rPr>
              <a:t>5302.j</a:t>
            </a:r>
            <a:r>
              <a:rPr sz="400" spc="-24" dirty="0">
                <a:solidFill>
                  <a:srgbClr val="726D70"/>
                </a:solidFill>
                <a:latin typeface="Times New Roman"/>
                <a:cs typeface="Times New Roman"/>
              </a:rPr>
              <a:t>g</a:t>
            </a:r>
            <a:endParaRPr sz="400">
              <a:latin typeface="Times New Roman"/>
              <a:cs typeface="Times New Roman"/>
            </a:endParaRPr>
          </a:p>
          <a:p>
            <a:pPr marL="12700">
              <a:lnSpc>
                <a:spcPct val="95825"/>
              </a:lnSpc>
              <a:spcBef>
                <a:spcPts val="68"/>
              </a:spcBef>
            </a:pPr>
            <a:r>
              <a:rPr sz="300" spc="-9" dirty="0">
                <a:solidFill>
                  <a:srgbClr val="807E80"/>
                </a:solidFill>
                <a:latin typeface="Times New Roman"/>
                <a:cs typeface="Times New Roman"/>
              </a:rPr>
              <a:t>1200 11530 3. </a:t>
            </a:r>
            <a:r>
              <a:rPr sz="300" spc="-9" dirty="0">
                <a:solidFill>
                  <a:srgbClr val="726D70"/>
                </a:solidFill>
                <a:latin typeface="Times New Roman"/>
                <a:cs typeface="Times New Roman"/>
              </a:rPr>
              <a:t>j09</a:t>
            </a:r>
            <a:endParaRPr sz="300">
              <a:latin typeface="Times New Roman"/>
              <a:cs typeface="Times New Roman"/>
            </a:endParaRPr>
          </a:p>
          <a:p>
            <a:pPr marL="12700">
              <a:lnSpc>
                <a:spcPct val="95825"/>
              </a:lnSpc>
              <a:spcBef>
                <a:spcPts val="15"/>
              </a:spcBef>
            </a:pPr>
            <a:r>
              <a:rPr sz="400" spc="-35" dirty="0">
                <a:solidFill>
                  <a:srgbClr val="726D70"/>
                </a:solidFill>
                <a:latin typeface="Times New Roman"/>
                <a:cs typeface="Times New Roman"/>
              </a:rPr>
              <a:t>1</a:t>
            </a:r>
            <a:r>
              <a:rPr sz="400" spc="-35" dirty="0">
                <a:solidFill>
                  <a:srgbClr val="807E80"/>
                </a:solidFill>
                <a:latin typeface="Times New Roman"/>
                <a:cs typeface="Times New Roman"/>
              </a:rPr>
              <a:t>200115304.</a:t>
            </a:r>
            <a:r>
              <a:rPr sz="400" spc="-35" dirty="0">
                <a:solidFill>
                  <a:srgbClr val="726D70"/>
                </a:solidFill>
                <a:latin typeface="Times New Roman"/>
                <a:cs typeface="Times New Roman"/>
              </a:rPr>
              <a:t>jpg</a:t>
            </a:r>
            <a:endParaRPr sz="400">
              <a:latin typeface="Times New Roman"/>
              <a:cs typeface="Times New Roman"/>
            </a:endParaRPr>
          </a:p>
          <a:p>
            <a:pPr marL="12700">
              <a:lnSpc>
                <a:spcPts val="430"/>
              </a:lnSpc>
              <a:spcBef>
                <a:spcPts val="21"/>
              </a:spcBef>
            </a:pPr>
            <a:r>
              <a:rPr sz="400" spc="-24" dirty="0">
                <a:solidFill>
                  <a:srgbClr val="807E80"/>
                </a:solidFill>
                <a:latin typeface="Times New Roman"/>
                <a:cs typeface="Times New Roman"/>
              </a:rPr>
              <a:t>1200115305.</a:t>
            </a:r>
            <a:r>
              <a:rPr sz="400" spc="-24" dirty="0">
                <a:solidFill>
                  <a:srgbClr val="726D70"/>
                </a:solidFill>
                <a:latin typeface="Times New Roman"/>
                <a:cs typeface="Times New Roman"/>
              </a:rPr>
              <a:t>jg</a:t>
            </a:r>
            <a:endParaRPr sz="400">
              <a:latin typeface="Times New Roman"/>
              <a:cs typeface="Times New Roman"/>
            </a:endParaRPr>
          </a:p>
          <a:p>
            <a:pPr marL="12700">
              <a:lnSpc>
                <a:spcPct val="95825"/>
              </a:lnSpc>
              <a:spcBef>
                <a:spcPts val="68"/>
              </a:spcBef>
            </a:pPr>
            <a:r>
              <a:rPr sz="300" spc="13" dirty="0">
                <a:solidFill>
                  <a:srgbClr val="807E80"/>
                </a:solidFill>
                <a:latin typeface="Times New Roman"/>
                <a:cs typeface="Times New Roman"/>
              </a:rPr>
              <a:t>12001</a:t>
            </a:r>
            <a:r>
              <a:rPr sz="300" spc="13" dirty="0">
                <a:solidFill>
                  <a:srgbClr val="726D70"/>
                </a:solidFill>
                <a:latin typeface="Times New Roman"/>
                <a:cs typeface="Times New Roman"/>
              </a:rPr>
              <a:t>1</a:t>
            </a:r>
            <a:r>
              <a:rPr sz="300" spc="13" dirty="0">
                <a:solidFill>
                  <a:srgbClr val="807E80"/>
                </a:solidFill>
                <a:latin typeface="Times New Roman"/>
                <a:cs typeface="Times New Roman"/>
              </a:rPr>
              <a:t>5306.</a:t>
            </a:r>
            <a:r>
              <a:rPr sz="300" spc="13" dirty="0">
                <a:solidFill>
                  <a:srgbClr val="726D70"/>
                </a:solidFill>
                <a:latin typeface="Times New Roman"/>
                <a:cs typeface="Times New Roman"/>
              </a:rPr>
              <a:t>0g</a:t>
            </a:r>
            <a:endParaRPr sz="300">
              <a:latin typeface="Times New Roman"/>
              <a:cs typeface="Times New Roman"/>
            </a:endParaRPr>
          </a:p>
        </p:txBody>
      </p:sp>
      <p:sp>
        <p:nvSpPr>
          <p:cNvPr id="7" name="object 7"/>
          <p:cNvSpPr txBox="1"/>
          <p:nvPr/>
        </p:nvSpPr>
        <p:spPr>
          <a:xfrm>
            <a:off x="6863587" y="3067574"/>
            <a:ext cx="342646" cy="2465832"/>
          </a:xfrm>
          <a:prstGeom prst="rect">
            <a:avLst/>
          </a:prstGeom>
        </p:spPr>
        <p:txBody>
          <a:bodyPr wrap="square" lIns="0" tIns="5715" rIns="0" bIns="0" rtlCol="0">
            <a:noAutofit/>
          </a:bodyPr>
          <a:lstStyle/>
          <a:p>
            <a:pPr marL="12700">
              <a:lnSpc>
                <a:spcPct val="95825"/>
              </a:lnSpc>
            </a:pPr>
            <a:r>
              <a:rPr sz="400" spc="-21" dirty="0">
                <a:solidFill>
                  <a:srgbClr val="508EBA"/>
                </a:solidFill>
                <a:latin typeface="Times New Roman"/>
                <a:cs typeface="Times New Roman"/>
              </a:rPr>
              <a:t>, </a:t>
            </a:r>
            <a:r>
              <a:rPr sz="400" spc="-21" dirty="0">
                <a:solidFill>
                  <a:srgbClr val="605256"/>
                </a:solidFill>
                <a:latin typeface="Times New Roman"/>
                <a:cs typeface="Times New Roman"/>
              </a:rPr>
              <a:t>1</a:t>
            </a:r>
            <a:r>
              <a:rPr sz="400" spc="-21" dirty="0">
                <a:solidFill>
                  <a:srgbClr val="807E80"/>
                </a:solidFill>
                <a:latin typeface="Times New Roman"/>
                <a:cs typeface="Times New Roman"/>
              </a:rPr>
              <a:t>306009804j.</a:t>
            </a:r>
            <a:r>
              <a:rPr sz="400" spc="-21" dirty="0">
                <a:solidFill>
                  <a:srgbClr val="726D70"/>
                </a:solidFill>
                <a:latin typeface="Times New Roman"/>
                <a:cs typeface="Times New Roman"/>
              </a:rPr>
              <a:t>0g</a:t>
            </a:r>
            <a:endParaRPr sz="400">
              <a:latin typeface="Times New Roman"/>
              <a:cs typeface="Times New Roman"/>
            </a:endParaRPr>
          </a:p>
          <a:p>
            <a:pPr marL="61467">
              <a:lnSpc>
                <a:spcPct val="95825"/>
              </a:lnSpc>
              <a:spcBef>
                <a:spcPts val="20"/>
              </a:spcBef>
            </a:pPr>
            <a:r>
              <a:rPr sz="400" spc="-37" dirty="0">
                <a:solidFill>
                  <a:srgbClr val="605256"/>
                </a:solidFill>
                <a:latin typeface="Times New Roman"/>
                <a:cs typeface="Times New Roman"/>
              </a:rPr>
              <a:t>1</a:t>
            </a:r>
            <a:r>
              <a:rPr sz="400" spc="-37" dirty="0">
                <a:solidFill>
                  <a:srgbClr val="807E80"/>
                </a:solidFill>
                <a:latin typeface="Times New Roman"/>
                <a:cs typeface="Times New Roman"/>
              </a:rPr>
              <a:t>306009005</a:t>
            </a:r>
            <a:r>
              <a:rPr sz="400" spc="-37" dirty="0">
                <a:solidFill>
                  <a:srgbClr val="9E9E9C"/>
                </a:solidFill>
                <a:latin typeface="Times New Roman"/>
                <a:cs typeface="Times New Roman"/>
              </a:rPr>
              <a:t>.</a:t>
            </a:r>
            <a:r>
              <a:rPr sz="400" spc="-37" dirty="0">
                <a:solidFill>
                  <a:srgbClr val="807E80"/>
                </a:solidFill>
                <a:latin typeface="Times New Roman"/>
                <a:cs typeface="Times New Roman"/>
              </a:rPr>
              <a:t>j</a:t>
            </a:r>
            <a:r>
              <a:rPr sz="400" spc="-37" dirty="0">
                <a:solidFill>
                  <a:srgbClr val="726D70"/>
                </a:solidFill>
                <a:latin typeface="Times New Roman"/>
                <a:cs typeface="Times New Roman"/>
              </a:rPr>
              <a:t>0g</a:t>
            </a:r>
            <a:endParaRPr sz="400">
              <a:latin typeface="Times New Roman"/>
              <a:cs typeface="Times New Roman"/>
            </a:endParaRPr>
          </a:p>
          <a:p>
            <a:pPr marL="61468">
              <a:lnSpc>
                <a:spcPct val="95825"/>
              </a:lnSpc>
              <a:spcBef>
                <a:spcPts val="20"/>
              </a:spcBef>
            </a:pPr>
            <a:r>
              <a:rPr sz="400" spc="-29" dirty="0">
                <a:solidFill>
                  <a:srgbClr val="605256"/>
                </a:solidFill>
                <a:latin typeface="Times New Roman"/>
                <a:cs typeface="Times New Roman"/>
              </a:rPr>
              <a:t>1</a:t>
            </a:r>
            <a:r>
              <a:rPr sz="400" spc="-29" dirty="0">
                <a:solidFill>
                  <a:srgbClr val="807E80"/>
                </a:solidFill>
                <a:latin typeface="Times New Roman"/>
                <a:cs typeface="Times New Roman"/>
              </a:rPr>
              <a:t>306009006</a:t>
            </a:r>
            <a:r>
              <a:rPr sz="400" spc="-29" dirty="0">
                <a:solidFill>
                  <a:srgbClr val="726D70"/>
                </a:solidFill>
                <a:latin typeface="Times New Roman"/>
                <a:cs typeface="Times New Roman"/>
              </a:rPr>
              <a:t>0</a:t>
            </a:r>
            <a:r>
              <a:rPr sz="400" spc="-29" dirty="0">
                <a:solidFill>
                  <a:srgbClr val="807E80"/>
                </a:solidFill>
                <a:latin typeface="Times New Roman"/>
                <a:cs typeface="Times New Roman"/>
              </a:rPr>
              <a:t>.</a:t>
            </a:r>
            <a:r>
              <a:rPr sz="400" spc="-29" dirty="0">
                <a:solidFill>
                  <a:srgbClr val="726D70"/>
                </a:solidFill>
                <a:latin typeface="Times New Roman"/>
                <a:cs typeface="Times New Roman"/>
              </a:rPr>
              <a:t>9</a:t>
            </a:r>
            <a:endParaRPr sz="400">
              <a:latin typeface="Times New Roman"/>
              <a:cs typeface="Times New Roman"/>
            </a:endParaRPr>
          </a:p>
          <a:p>
            <a:pPr marL="12700">
              <a:lnSpc>
                <a:spcPts val="409"/>
              </a:lnSpc>
              <a:spcBef>
                <a:spcPts val="20"/>
              </a:spcBef>
            </a:pPr>
            <a:r>
              <a:rPr sz="400" spc="-26" dirty="0">
                <a:solidFill>
                  <a:srgbClr val="508EBA"/>
                </a:solidFill>
                <a:latin typeface="Times New Roman"/>
                <a:cs typeface="Times New Roman"/>
              </a:rPr>
              <a:t>, </a:t>
            </a:r>
            <a:r>
              <a:rPr sz="400" spc="-26" dirty="0">
                <a:solidFill>
                  <a:srgbClr val="605256"/>
                </a:solidFill>
                <a:latin typeface="Times New Roman"/>
                <a:cs typeface="Times New Roman"/>
              </a:rPr>
              <a:t>1</a:t>
            </a:r>
            <a:r>
              <a:rPr sz="400" spc="-26" dirty="0">
                <a:solidFill>
                  <a:srgbClr val="807E80"/>
                </a:solidFill>
                <a:latin typeface="Times New Roman"/>
                <a:cs typeface="Times New Roman"/>
              </a:rPr>
              <a:t>306009807.3</a:t>
            </a:r>
            <a:r>
              <a:rPr sz="400" spc="-26" dirty="0">
                <a:solidFill>
                  <a:srgbClr val="726D70"/>
                </a:solidFill>
                <a:latin typeface="Times New Roman"/>
                <a:cs typeface="Times New Roman"/>
              </a:rPr>
              <a:t>0g</a:t>
            </a:r>
            <a:endParaRPr sz="400">
              <a:latin typeface="Times New Roman"/>
              <a:cs typeface="Times New Roman"/>
            </a:endParaRPr>
          </a:p>
          <a:p>
            <a:pPr marL="61468">
              <a:lnSpc>
                <a:spcPts val="455"/>
              </a:lnSpc>
              <a:spcBef>
                <a:spcPts val="2"/>
              </a:spcBef>
            </a:pPr>
            <a:r>
              <a:rPr sz="400" spc="-31" dirty="0">
                <a:solidFill>
                  <a:srgbClr val="726D70"/>
                </a:solidFill>
                <a:latin typeface="Times New Roman"/>
                <a:cs typeface="Times New Roman"/>
              </a:rPr>
              <a:t>1</a:t>
            </a:r>
            <a:r>
              <a:rPr sz="400" spc="-31" dirty="0">
                <a:solidFill>
                  <a:srgbClr val="807E80"/>
                </a:solidFill>
                <a:latin typeface="Times New Roman"/>
                <a:cs typeface="Times New Roman"/>
              </a:rPr>
              <a:t>306009008</a:t>
            </a:r>
            <a:r>
              <a:rPr sz="400" spc="-31" dirty="0">
                <a:solidFill>
                  <a:srgbClr val="726D70"/>
                </a:solidFill>
                <a:latin typeface="Times New Roman"/>
                <a:cs typeface="Times New Roman"/>
              </a:rPr>
              <a:t>p</a:t>
            </a:r>
            <a:r>
              <a:rPr sz="400" spc="-31" dirty="0">
                <a:solidFill>
                  <a:srgbClr val="807E80"/>
                </a:solidFill>
                <a:latin typeface="Times New Roman"/>
                <a:cs typeface="Times New Roman"/>
              </a:rPr>
              <a:t>.</a:t>
            </a:r>
            <a:r>
              <a:rPr sz="400" spc="-31" dirty="0">
                <a:solidFill>
                  <a:srgbClr val="726D70"/>
                </a:solidFill>
                <a:latin typeface="Times New Roman"/>
                <a:cs typeface="Times New Roman"/>
              </a:rPr>
              <a:t>g</a:t>
            </a:r>
            <a:endParaRPr sz="400">
              <a:latin typeface="Times New Roman"/>
              <a:cs typeface="Times New Roman"/>
            </a:endParaRPr>
          </a:p>
          <a:p>
            <a:pPr marL="12700">
              <a:lnSpc>
                <a:spcPts val="430"/>
              </a:lnSpc>
            </a:pPr>
            <a:r>
              <a:rPr sz="400" spc="-13" dirty="0">
                <a:solidFill>
                  <a:srgbClr val="508EBA"/>
                </a:solidFill>
                <a:latin typeface="Times New Roman"/>
                <a:cs typeface="Times New Roman"/>
              </a:rPr>
              <a:t>, </a:t>
            </a:r>
            <a:r>
              <a:rPr sz="400" spc="-13" dirty="0">
                <a:solidFill>
                  <a:srgbClr val="605256"/>
                </a:solidFill>
                <a:latin typeface="Times New Roman"/>
                <a:cs typeface="Times New Roman"/>
              </a:rPr>
              <a:t>1</a:t>
            </a:r>
            <a:r>
              <a:rPr sz="400" spc="-13" dirty="0">
                <a:solidFill>
                  <a:srgbClr val="807E80"/>
                </a:solidFill>
                <a:latin typeface="Times New Roman"/>
                <a:cs typeface="Times New Roman"/>
              </a:rPr>
              <a:t>30600900.9</a:t>
            </a:r>
            <a:r>
              <a:rPr sz="400" spc="-13" dirty="0">
                <a:solidFill>
                  <a:srgbClr val="726D70"/>
                </a:solidFill>
                <a:latin typeface="Times New Roman"/>
                <a:cs typeface="Times New Roman"/>
              </a:rPr>
              <a:t>0g</a:t>
            </a:r>
            <a:endParaRPr sz="400">
              <a:latin typeface="Times New Roman"/>
              <a:cs typeface="Times New Roman"/>
            </a:endParaRPr>
          </a:p>
          <a:p>
            <a:pPr marL="12700">
              <a:lnSpc>
                <a:spcPts val="430"/>
              </a:lnSpc>
            </a:pPr>
            <a:r>
              <a:rPr sz="400" spc="-20" dirty="0">
                <a:solidFill>
                  <a:srgbClr val="508EBA"/>
                </a:solidFill>
                <a:latin typeface="Times New Roman"/>
                <a:cs typeface="Times New Roman"/>
              </a:rPr>
              <a:t>, </a:t>
            </a:r>
            <a:r>
              <a:rPr sz="400" spc="-20" dirty="0">
                <a:solidFill>
                  <a:srgbClr val="605256"/>
                </a:solidFill>
                <a:latin typeface="Times New Roman"/>
                <a:cs typeface="Times New Roman"/>
              </a:rPr>
              <a:t>1</a:t>
            </a:r>
            <a:r>
              <a:rPr sz="400" spc="-20" dirty="0">
                <a:solidFill>
                  <a:srgbClr val="807E80"/>
                </a:solidFill>
                <a:latin typeface="Times New Roman"/>
                <a:cs typeface="Times New Roman"/>
              </a:rPr>
              <a:t>306009810.j</a:t>
            </a:r>
            <a:r>
              <a:rPr sz="400" spc="-20" dirty="0">
                <a:solidFill>
                  <a:srgbClr val="726D70"/>
                </a:solidFill>
                <a:latin typeface="Times New Roman"/>
                <a:cs typeface="Times New Roman"/>
              </a:rPr>
              <a:t>0g</a:t>
            </a:r>
            <a:endParaRPr sz="400">
              <a:latin typeface="Times New Roman"/>
              <a:cs typeface="Times New Roman"/>
            </a:endParaRPr>
          </a:p>
          <a:p>
            <a:pPr marL="61468">
              <a:lnSpc>
                <a:spcPct val="95825"/>
              </a:lnSpc>
            </a:pPr>
            <a:r>
              <a:rPr sz="400" spc="-41" dirty="0">
                <a:solidFill>
                  <a:srgbClr val="726D70"/>
                </a:solidFill>
                <a:latin typeface="Times New Roman"/>
                <a:cs typeface="Times New Roman"/>
              </a:rPr>
              <a:t>1</a:t>
            </a:r>
            <a:r>
              <a:rPr sz="400" spc="-41" dirty="0">
                <a:solidFill>
                  <a:srgbClr val="807E80"/>
                </a:solidFill>
                <a:latin typeface="Times New Roman"/>
                <a:cs typeface="Times New Roman"/>
              </a:rPr>
              <a:t>306009811.3</a:t>
            </a:r>
            <a:r>
              <a:rPr sz="400" spc="-41" dirty="0">
                <a:solidFill>
                  <a:srgbClr val="726D70"/>
                </a:solidFill>
                <a:latin typeface="Times New Roman"/>
                <a:cs typeface="Times New Roman"/>
              </a:rPr>
              <a:t>0g</a:t>
            </a:r>
            <a:endParaRPr sz="400">
              <a:latin typeface="Times New Roman"/>
              <a:cs typeface="Times New Roman"/>
            </a:endParaRPr>
          </a:p>
          <a:p>
            <a:pPr marL="12700">
              <a:lnSpc>
                <a:spcPts val="430"/>
              </a:lnSpc>
              <a:spcBef>
                <a:spcPts val="21"/>
              </a:spcBef>
            </a:pPr>
            <a:r>
              <a:rPr sz="400" spc="-26" dirty="0">
                <a:solidFill>
                  <a:srgbClr val="508EBA"/>
                </a:solidFill>
                <a:latin typeface="Times New Roman"/>
                <a:cs typeface="Times New Roman"/>
              </a:rPr>
              <a:t>, </a:t>
            </a:r>
            <a:r>
              <a:rPr sz="400" spc="-26" dirty="0">
                <a:solidFill>
                  <a:srgbClr val="605256"/>
                </a:solidFill>
                <a:latin typeface="Times New Roman"/>
                <a:cs typeface="Times New Roman"/>
              </a:rPr>
              <a:t>1</a:t>
            </a:r>
            <a:r>
              <a:rPr sz="400" spc="-26" dirty="0">
                <a:solidFill>
                  <a:srgbClr val="807E80"/>
                </a:solidFill>
                <a:latin typeface="Times New Roman"/>
                <a:cs typeface="Times New Roman"/>
              </a:rPr>
              <a:t>306009812</a:t>
            </a:r>
            <a:r>
              <a:rPr sz="400" spc="-26" dirty="0">
                <a:solidFill>
                  <a:srgbClr val="726D70"/>
                </a:solidFill>
                <a:latin typeface="Times New Roman"/>
                <a:cs typeface="Times New Roman"/>
              </a:rPr>
              <a:t>.</a:t>
            </a:r>
            <a:r>
              <a:rPr sz="400" spc="-26" dirty="0">
                <a:solidFill>
                  <a:srgbClr val="807E80"/>
                </a:solidFill>
                <a:latin typeface="Times New Roman"/>
                <a:cs typeface="Times New Roman"/>
              </a:rPr>
              <a:t>3</a:t>
            </a:r>
            <a:r>
              <a:rPr sz="400" spc="-26" dirty="0">
                <a:solidFill>
                  <a:srgbClr val="726D70"/>
                </a:solidFill>
                <a:latin typeface="Times New Roman"/>
                <a:cs typeface="Times New Roman"/>
              </a:rPr>
              <a:t>pg</a:t>
            </a:r>
            <a:endParaRPr sz="400">
              <a:latin typeface="Times New Roman"/>
              <a:cs typeface="Times New Roman"/>
            </a:endParaRPr>
          </a:p>
          <a:p>
            <a:pPr marL="12700">
              <a:lnSpc>
                <a:spcPts val="430"/>
              </a:lnSpc>
            </a:pPr>
            <a:r>
              <a:rPr sz="400" spc="-25" dirty="0">
                <a:solidFill>
                  <a:srgbClr val="508EBA"/>
                </a:solidFill>
                <a:latin typeface="Times New Roman"/>
                <a:cs typeface="Times New Roman"/>
              </a:rPr>
              <a:t>, </a:t>
            </a:r>
            <a:r>
              <a:rPr sz="400" spc="-25" dirty="0">
                <a:solidFill>
                  <a:srgbClr val="605256"/>
                </a:solidFill>
                <a:latin typeface="Times New Roman"/>
                <a:cs typeface="Times New Roman"/>
              </a:rPr>
              <a:t>1</a:t>
            </a:r>
            <a:r>
              <a:rPr sz="400" spc="-25" dirty="0">
                <a:solidFill>
                  <a:srgbClr val="807E80"/>
                </a:solidFill>
                <a:latin typeface="Times New Roman"/>
                <a:cs typeface="Times New Roman"/>
              </a:rPr>
              <a:t>306407201</a:t>
            </a:r>
            <a:r>
              <a:rPr sz="400" spc="-25" dirty="0">
                <a:solidFill>
                  <a:srgbClr val="726D70"/>
                </a:solidFill>
                <a:latin typeface="Times New Roman"/>
                <a:cs typeface="Times New Roman"/>
              </a:rPr>
              <a:t>.</a:t>
            </a:r>
            <a:r>
              <a:rPr sz="400" spc="-25" dirty="0">
                <a:solidFill>
                  <a:srgbClr val="807E80"/>
                </a:solidFill>
                <a:latin typeface="Times New Roman"/>
                <a:cs typeface="Times New Roman"/>
              </a:rPr>
              <a:t>3</a:t>
            </a:r>
            <a:r>
              <a:rPr sz="400" spc="-25" dirty="0">
                <a:solidFill>
                  <a:srgbClr val="726D70"/>
                </a:solidFill>
                <a:latin typeface="Times New Roman"/>
                <a:cs typeface="Times New Roman"/>
              </a:rPr>
              <a:t>pg</a:t>
            </a:r>
            <a:endParaRPr sz="400">
              <a:latin typeface="Times New Roman"/>
              <a:cs typeface="Times New Roman"/>
            </a:endParaRPr>
          </a:p>
          <a:p>
            <a:pPr marL="61468">
              <a:lnSpc>
                <a:spcPct val="95825"/>
              </a:lnSpc>
            </a:pPr>
            <a:r>
              <a:rPr sz="400" spc="-37" dirty="0">
                <a:solidFill>
                  <a:srgbClr val="605256"/>
                </a:solidFill>
                <a:latin typeface="Times New Roman"/>
                <a:cs typeface="Times New Roman"/>
              </a:rPr>
              <a:t>1</a:t>
            </a:r>
            <a:r>
              <a:rPr sz="400" spc="-37" dirty="0">
                <a:solidFill>
                  <a:srgbClr val="807E80"/>
                </a:solidFill>
                <a:latin typeface="Times New Roman"/>
                <a:cs typeface="Times New Roman"/>
              </a:rPr>
              <a:t>306407202.j</a:t>
            </a:r>
            <a:r>
              <a:rPr sz="400" spc="-37" dirty="0">
                <a:solidFill>
                  <a:srgbClr val="726D70"/>
                </a:solidFill>
                <a:latin typeface="Times New Roman"/>
                <a:cs typeface="Times New Roman"/>
              </a:rPr>
              <a:t>09</a:t>
            </a:r>
            <a:endParaRPr sz="400">
              <a:latin typeface="Times New Roman"/>
              <a:cs typeface="Times New Roman"/>
            </a:endParaRPr>
          </a:p>
          <a:p>
            <a:pPr marL="12700">
              <a:lnSpc>
                <a:spcPts val="430"/>
              </a:lnSpc>
              <a:spcBef>
                <a:spcPts val="21"/>
              </a:spcBef>
            </a:pPr>
            <a:r>
              <a:rPr sz="400" spc="-26" dirty="0">
                <a:solidFill>
                  <a:srgbClr val="508EBA"/>
                </a:solidFill>
                <a:latin typeface="Times New Roman"/>
                <a:cs typeface="Times New Roman"/>
              </a:rPr>
              <a:t>, </a:t>
            </a:r>
            <a:r>
              <a:rPr sz="400" spc="-26" dirty="0">
                <a:solidFill>
                  <a:srgbClr val="605256"/>
                </a:solidFill>
                <a:latin typeface="Times New Roman"/>
                <a:cs typeface="Times New Roman"/>
              </a:rPr>
              <a:t>1</a:t>
            </a:r>
            <a:r>
              <a:rPr sz="400" spc="-26" dirty="0">
                <a:solidFill>
                  <a:srgbClr val="807E80"/>
                </a:solidFill>
                <a:latin typeface="Times New Roman"/>
                <a:cs typeface="Times New Roman"/>
              </a:rPr>
              <a:t>306407203</a:t>
            </a:r>
            <a:r>
              <a:rPr sz="400" spc="-26" dirty="0">
                <a:solidFill>
                  <a:srgbClr val="726D70"/>
                </a:solidFill>
                <a:latin typeface="Times New Roman"/>
                <a:cs typeface="Times New Roman"/>
              </a:rPr>
              <a:t>.</a:t>
            </a:r>
            <a:r>
              <a:rPr sz="400" spc="-26" dirty="0">
                <a:solidFill>
                  <a:srgbClr val="807E80"/>
                </a:solidFill>
                <a:latin typeface="Times New Roman"/>
                <a:cs typeface="Times New Roman"/>
              </a:rPr>
              <a:t>3</a:t>
            </a:r>
            <a:r>
              <a:rPr sz="400" spc="-26" dirty="0">
                <a:solidFill>
                  <a:srgbClr val="726D70"/>
                </a:solidFill>
                <a:latin typeface="Times New Roman"/>
                <a:cs typeface="Times New Roman"/>
              </a:rPr>
              <a:t>0g</a:t>
            </a:r>
            <a:endParaRPr sz="400">
              <a:latin typeface="Times New Roman"/>
              <a:cs typeface="Times New Roman"/>
            </a:endParaRPr>
          </a:p>
          <a:p>
            <a:pPr marL="61468">
              <a:lnSpc>
                <a:spcPts val="455"/>
              </a:lnSpc>
              <a:spcBef>
                <a:spcPts val="1"/>
              </a:spcBef>
            </a:pPr>
            <a:r>
              <a:rPr sz="400" spc="-31" dirty="0">
                <a:solidFill>
                  <a:srgbClr val="605256"/>
                </a:solidFill>
                <a:latin typeface="Times New Roman"/>
                <a:cs typeface="Times New Roman"/>
              </a:rPr>
              <a:t>1</a:t>
            </a:r>
            <a:r>
              <a:rPr sz="400" spc="-31" dirty="0">
                <a:solidFill>
                  <a:srgbClr val="807E80"/>
                </a:solidFill>
                <a:latin typeface="Times New Roman"/>
                <a:cs typeface="Times New Roman"/>
              </a:rPr>
              <a:t>306407204j</a:t>
            </a:r>
            <a:r>
              <a:rPr sz="400" spc="-31" dirty="0">
                <a:solidFill>
                  <a:srgbClr val="726D70"/>
                </a:solidFill>
                <a:latin typeface="Times New Roman"/>
                <a:cs typeface="Times New Roman"/>
              </a:rPr>
              <a:t>pg</a:t>
            </a:r>
            <a:endParaRPr sz="400">
              <a:latin typeface="Times New Roman"/>
              <a:cs typeface="Times New Roman"/>
            </a:endParaRPr>
          </a:p>
          <a:p>
            <a:pPr marL="61468">
              <a:lnSpc>
                <a:spcPts val="455"/>
              </a:lnSpc>
            </a:pPr>
            <a:r>
              <a:rPr sz="400" spc="-42" dirty="0">
                <a:solidFill>
                  <a:srgbClr val="605256"/>
                </a:solidFill>
                <a:latin typeface="Times New Roman"/>
                <a:cs typeface="Times New Roman"/>
              </a:rPr>
              <a:t>1</a:t>
            </a:r>
            <a:r>
              <a:rPr sz="400" spc="-42" dirty="0">
                <a:solidFill>
                  <a:srgbClr val="807E80"/>
                </a:solidFill>
                <a:latin typeface="Times New Roman"/>
                <a:cs typeface="Times New Roman"/>
              </a:rPr>
              <a:t>306407205.3</a:t>
            </a:r>
            <a:r>
              <a:rPr sz="400" spc="-42" dirty="0">
                <a:solidFill>
                  <a:srgbClr val="726D70"/>
                </a:solidFill>
                <a:latin typeface="Times New Roman"/>
                <a:cs typeface="Times New Roman"/>
              </a:rPr>
              <a:t>0g</a:t>
            </a:r>
            <a:endParaRPr sz="400">
              <a:latin typeface="Times New Roman"/>
              <a:cs typeface="Times New Roman"/>
            </a:endParaRPr>
          </a:p>
          <a:p>
            <a:pPr marL="12700">
              <a:lnSpc>
                <a:spcPts val="409"/>
              </a:lnSpc>
            </a:pPr>
            <a:r>
              <a:rPr sz="400" spc="-15" dirty="0">
                <a:solidFill>
                  <a:srgbClr val="508EBA"/>
                </a:solidFill>
                <a:latin typeface="Times New Roman"/>
                <a:cs typeface="Times New Roman"/>
              </a:rPr>
              <a:t>, </a:t>
            </a:r>
            <a:r>
              <a:rPr sz="400" spc="-15" dirty="0">
                <a:solidFill>
                  <a:srgbClr val="605256"/>
                </a:solidFill>
                <a:latin typeface="Times New Roman"/>
                <a:cs typeface="Times New Roman"/>
              </a:rPr>
              <a:t>1</a:t>
            </a:r>
            <a:r>
              <a:rPr sz="400" spc="-15" dirty="0">
                <a:solidFill>
                  <a:srgbClr val="807E80"/>
                </a:solidFill>
                <a:latin typeface="Times New Roman"/>
                <a:cs typeface="Times New Roman"/>
              </a:rPr>
              <a:t>306407206.</a:t>
            </a:r>
            <a:r>
              <a:rPr sz="400" spc="-15" dirty="0">
                <a:solidFill>
                  <a:srgbClr val="726D70"/>
                </a:solidFill>
                <a:latin typeface="Times New Roman"/>
                <a:cs typeface="Times New Roman"/>
              </a:rPr>
              <a:t>pg</a:t>
            </a:r>
            <a:endParaRPr sz="400">
              <a:latin typeface="Times New Roman"/>
              <a:cs typeface="Times New Roman"/>
            </a:endParaRPr>
          </a:p>
          <a:p>
            <a:pPr marL="61468">
              <a:lnSpc>
                <a:spcPct val="95825"/>
              </a:lnSpc>
            </a:pPr>
            <a:r>
              <a:rPr sz="400" spc="-41" dirty="0">
                <a:solidFill>
                  <a:srgbClr val="605256"/>
                </a:solidFill>
                <a:latin typeface="Times New Roman"/>
                <a:cs typeface="Times New Roman"/>
              </a:rPr>
              <a:t>1</a:t>
            </a:r>
            <a:r>
              <a:rPr sz="400" spc="-41" dirty="0">
                <a:solidFill>
                  <a:srgbClr val="807E80"/>
                </a:solidFill>
                <a:latin typeface="Times New Roman"/>
                <a:cs typeface="Times New Roman"/>
              </a:rPr>
              <a:t>3064</a:t>
            </a:r>
            <a:r>
              <a:rPr sz="400" spc="-41" dirty="0">
                <a:solidFill>
                  <a:srgbClr val="726D70"/>
                </a:solidFill>
                <a:latin typeface="Times New Roman"/>
                <a:cs typeface="Times New Roman"/>
              </a:rPr>
              <a:t>1</a:t>
            </a:r>
            <a:r>
              <a:rPr sz="400" spc="-41" dirty="0">
                <a:solidFill>
                  <a:srgbClr val="807E80"/>
                </a:solidFill>
                <a:latin typeface="Times New Roman"/>
                <a:cs typeface="Times New Roman"/>
              </a:rPr>
              <a:t>0401.3</a:t>
            </a:r>
            <a:r>
              <a:rPr sz="400" spc="-41" dirty="0">
                <a:solidFill>
                  <a:srgbClr val="726D70"/>
                </a:solidFill>
                <a:latin typeface="Times New Roman"/>
                <a:cs typeface="Times New Roman"/>
              </a:rPr>
              <a:t>pg</a:t>
            </a:r>
            <a:endParaRPr sz="400">
              <a:latin typeface="Times New Roman"/>
              <a:cs typeface="Times New Roman"/>
            </a:endParaRPr>
          </a:p>
          <a:p>
            <a:pPr marL="12700">
              <a:lnSpc>
                <a:spcPts val="409"/>
              </a:lnSpc>
              <a:spcBef>
                <a:spcPts val="20"/>
              </a:spcBef>
            </a:pPr>
            <a:r>
              <a:rPr sz="400" spc="-21" dirty="0">
                <a:solidFill>
                  <a:srgbClr val="508EBA"/>
                </a:solidFill>
                <a:latin typeface="Times New Roman"/>
                <a:cs typeface="Times New Roman"/>
              </a:rPr>
              <a:t>, </a:t>
            </a:r>
            <a:r>
              <a:rPr sz="400" spc="-21" dirty="0">
                <a:solidFill>
                  <a:srgbClr val="605256"/>
                </a:solidFill>
                <a:latin typeface="Times New Roman"/>
                <a:cs typeface="Times New Roman"/>
              </a:rPr>
              <a:t>1</a:t>
            </a:r>
            <a:r>
              <a:rPr sz="400" spc="-21" dirty="0">
                <a:solidFill>
                  <a:srgbClr val="807E80"/>
                </a:solidFill>
                <a:latin typeface="Times New Roman"/>
                <a:cs typeface="Times New Roman"/>
              </a:rPr>
              <a:t>306410402.j</a:t>
            </a:r>
            <a:r>
              <a:rPr sz="400" spc="-21" dirty="0">
                <a:solidFill>
                  <a:srgbClr val="726D70"/>
                </a:solidFill>
                <a:latin typeface="Times New Roman"/>
                <a:cs typeface="Times New Roman"/>
              </a:rPr>
              <a:t>pg</a:t>
            </a:r>
            <a:endParaRPr sz="400">
              <a:latin typeface="Times New Roman"/>
              <a:cs typeface="Times New Roman"/>
            </a:endParaRPr>
          </a:p>
          <a:p>
            <a:pPr marL="61468">
              <a:lnSpc>
                <a:spcPct val="95825"/>
              </a:lnSpc>
            </a:pPr>
            <a:r>
              <a:rPr sz="400" spc="-35" dirty="0">
                <a:solidFill>
                  <a:srgbClr val="605256"/>
                </a:solidFill>
                <a:latin typeface="Times New Roman"/>
                <a:cs typeface="Times New Roman"/>
              </a:rPr>
              <a:t>1</a:t>
            </a:r>
            <a:r>
              <a:rPr sz="400" spc="-35" dirty="0">
                <a:solidFill>
                  <a:srgbClr val="807E80"/>
                </a:solidFill>
                <a:latin typeface="Times New Roman"/>
                <a:cs typeface="Times New Roman"/>
              </a:rPr>
              <a:t>3064</a:t>
            </a:r>
            <a:r>
              <a:rPr sz="400" spc="-35" dirty="0">
                <a:solidFill>
                  <a:srgbClr val="726D70"/>
                </a:solidFill>
                <a:latin typeface="Times New Roman"/>
                <a:cs typeface="Times New Roman"/>
              </a:rPr>
              <a:t>1</a:t>
            </a:r>
            <a:r>
              <a:rPr sz="400" spc="-35" dirty="0">
                <a:solidFill>
                  <a:srgbClr val="807E80"/>
                </a:solidFill>
                <a:latin typeface="Times New Roman"/>
                <a:cs typeface="Times New Roman"/>
              </a:rPr>
              <a:t>0403.j</a:t>
            </a:r>
            <a:r>
              <a:rPr sz="400" spc="-35" dirty="0">
                <a:solidFill>
                  <a:srgbClr val="726D70"/>
                </a:solidFill>
                <a:latin typeface="Times New Roman"/>
                <a:cs typeface="Times New Roman"/>
              </a:rPr>
              <a:t>0g</a:t>
            </a:r>
            <a:endParaRPr sz="400">
              <a:latin typeface="Times New Roman"/>
              <a:cs typeface="Times New Roman"/>
            </a:endParaRPr>
          </a:p>
          <a:p>
            <a:pPr marL="61468">
              <a:lnSpc>
                <a:spcPts val="455"/>
              </a:lnSpc>
              <a:spcBef>
                <a:spcPts val="22"/>
              </a:spcBef>
            </a:pPr>
            <a:r>
              <a:rPr sz="400" spc="-27" dirty="0">
                <a:solidFill>
                  <a:srgbClr val="605256"/>
                </a:solidFill>
                <a:latin typeface="Times New Roman"/>
                <a:cs typeface="Times New Roman"/>
              </a:rPr>
              <a:t>1</a:t>
            </a:r>
            <a:r>
              <a:rPr sz="400" spc="-27" dirty="0">
                <a:solidFill>
                  <a:srgbClr val="726D70"/>
                </a:solidFill>
                <a:latin typeface="Times New Roman"/>
                <a:cs typeface="Times New Roman"/>
              </a:rPr>
              <a:t>3064</a:t>
            </a:r>
            <a:r>
              <a:rPr sz="400" spc="-27" dirty="0">
                <a:solidFill>
                  <a:srgbClr val="807E80"/>
                </a:solidFill>
                <a:latin typeface="Times New Roman"/>
                <a:cs typeface="Times New Roman"/>
              </a:rPr>
              <a:t>1</a:t>
            </a:r>
            <a:r>
              <a:rPr sz="400" spc="-27" dirty="0">
                <a:solidFill>
                  <a:srgbClr val="726D70"/>
                </a:solidFill>
                <a:latin typeface="Times New Roman"/>
                <a:cs typeface="Times New Roman"/>
              </a:rPr>
              <a:t>0404</a:t>
            </a:r>
            <a:r>
              <a:rPr sz="300" spc="-27" dirty="0">
                <a:solidFill>
                  <a:srgbClr val="807E80"/>
                </a:solidFill>
                <a:latin typeface="Times New Roman"/>
                <a:cs typeface="Times New Roman"/>
              </a:rPr>
              <a:t>j</a:t>
            </a:r>
            <a:r>
              <a:rPr sz="300" spc="-27" dirty="0">
                <a:solidFill>
                  <a:srgbClr val="726D70"/>
                </a:solidFill>
                <a:latin typeface="Times New Roman"/>
                <a:cs typeface="Times New Roman"/>
              </a:rPr>
              <a:t>p9</a:t>
            </a:r>
            <a:endParaRPr sz="300">
              <a:latin typeface="Times New Roman"/>
              <a:cs typeface="Times New Roman"/>
            </a:endParaRPr>
          </a:p>
          <a:p>
            <a:pPr marL="12700">
              <a:lnSpc>
                <a:spcPts val="430"/>
              </a:lnSpc>
            </a:pPr>
            <a:r>
              <a:rPr sz="400" spc="-14" dirty="0">
                <a:solidFill>
                  <a:srgbClr val="508EBA"/>
                </a:solidFill>
                <a:latin typeface="Times New Roman"/>
                <a:cs typeface="Times New Roman"/>
              </a:rPr>
              <a:t>, </a:t>
            </a:r>
            <a:r>
              <a:rPr sz="400" spc="-14" dirty="0">
                <a:solidFill>
                  <a:srgbClr val="605256"/>
                </a:solidFill>
                <a:latin typeface="Times New Roman"/>
                <a:cs typeface="Times New Roman"/>
              </a:rPr>
              <a:t>1</a:t>
            </a:r>
            <a:r>
              <a:rPr sz="400" spc="-14" dirty="0">
                <a:solidFill>
                  <a:srgbClr val="807E80"/>
                </a:solidFill>
                <a:latin typeface="Times New Roman"/>
                <a:cs typeface="Times New Roman"/>
              </a:rPr>
              <a:t>306410405.</a:t>
            </a:r>
            <a:r>
              <a:rPr sz="400" spc="-14" dirty="0">
                <a:solidFill>
                  <a:srgbClr val="726D70"/>
                </a:solidFill>
                <a:latin typeface="Times New Roman"/>
                <a:cs typeface="Times New Roman"/>
              </a:rPr>
              <a:t>0g</a:t>
            </a:r>
            <a:endParaRPr sz="400">
              <a:latin typeface="Times New Roman"/>
              <a:cs typeface="Times New Roman"/>
            </a:endParaRPr>
          </a:p>
          <a:p>
            <a:pPr marL="12700">
              <a:lnSpc>
                <a:spcPts val="430"/>
              </a:lnSpc>
            </a:pPr>
            <a:r>
              <a:rPr sz="400" spc="-19" dirty="0">
                <a:solidFill>
                  <a:srgbClr val="508EBA"/>
                </a:solidFill>
                <a:latin typeface="Times New Roman"/>
                <a:cs typeface="Times New Roman"/>
              </a:rPr>
              <a:t>, </a:t>
            </a:r>
            <a:r>
              <a:rPr sz="400" spc="-19" dirty="0">
                <a:solidFill>
                  <a:srgbClr val="605256"/>
                </a:solidFill>
                <a:latin typeface="Times New Roman"/>
                <a:cs typeface="Times New Roman"/>
              </a:rPr>
              <a:t>1</a:t>
            </a:r>
            <a:r>
              <a:rPr sz="400" spc="-19" dirty="0">
                <a:solidFill>
                  <a:srgbClr val="807E80"/>
                </a:solidFill>
                <a:latin typeface="Times New Roman"/>
                <a:cs typeface="Times New Roman"/>
              </a:rPr>
              <a:t>3064</a:t>
            </a:r>
            <a:r>
              <a:rPr sz="400" spc="-19" dirty="0">
                <a:solidFill>
                  <a:srgbClr val="726D70"/>
                </a:solidFill>
                <a:latin typeface="Times New Roman"/>
                <a:cs typeface="Times New Roman"/>
              </a:rPr>
              <a:t>1</a:t>
            </a:r>
            <a:r>
              <a:rPr sz="400" spc="-19" dirty="0">
                <a:solidFill>
                  <a:srgbClr val="807E80"/>
                </a:solidFill>
                <a:latin typeface="Times New Roman"/>
                <a:cs typeface="Times New Roman"/>
              </a:rPr>
              <a:t>0406j.</a:t>
            </a:r>
            <a:r>
              <a:rPr sz="400" spc="-19" dirty="0">
                <a:solidFill>
                  <a:srgbClr val="726D70"/>
                </a:solidFill>
                <a:latin typeface="Times New Roman"/>
                <a:cs typeface="Times New Roman"/>
              </a:rPr>
              <a:t>0g</a:t>
            </a:r>
            <a:endParaRPr sz="400">
              <a:latin typeface="Times New Roman"/>
              <a:cs typeface="Times New Roman"/>
            </a:endParaRPr>
          </a:p>
          <a:p>
            <a:pPr marL="61468">
              <a:lnSpc>
                <a:spcPct val="95825"/>
              </a:lnSpc>
            </a:pPr>
            <a:r>
              <a:rPr sz="400" spc="-41" dirty="0">
                <a:solidFill>
                  <a:srgbClr val="605256"/>
                </a:solidFill>
                <a:latin typeface="Times New Roman"/>
                <a:cs typeface="Times New Roman"/>
              </a:rPr>
              <a:t>1</a:t>
            </a:r>
            <a:r>
              <a:rPr sz="400" spc="-41" dirty="0">
                <a:solidFill>
                  <a:srgbClr val="726D70"/>
                </a:solidFill>
                <a:latin typeface="Times New Roman"/>
                <a:cs typeface="Times New Roman"/>
              </a:rPr>
              <a:t>3064</a:t>
            </a:r>
            <a:r>
              <a:rPr sz="400" spc="-41" dirty="0">
                <a:solidFill>
                  <a:srgbClr val="807E80"/>
                </a:solidFill>
                <a:latin typeface="Times New Roman"/>
                <a:cs typeface="Times New Roman"/>
              </a:rPr>
              <a:t>10407.3</a:t>
            </a:r>
            <a:r>
              <a:rPr sz="400" spc="-41" dirty="0">
                <a:solidFill>
                  <a:srgbClr val="726D70"/>
                </a:solidFill>
                <a:latin typeface="Times New Roman"/>
                <a:cs typeface="Times New Roman"/>
              </a:rPr>
              <a:t>09</a:t>
            </a:r>
            <a:endParaRPr sz="400">
              <a:latin typeface="Times New Roman"/>
              <a:cs typeface="Times New Roman"/>
            </a:endParaRPr>
          </a:p>
          <a:p>
            <a:pPr marL="12700">
              <a:lnSpc>
                <a:spcPts val="409"/>
              </a:lnSpc>
              <a:spcBef>
                <a:spcPts val="20"/>
              </a:spcBef>
            </a:pPr>
            <a:r>
              <a:rPr sz="400" spc="-22" dirty="0">
                <a:solidFill>
                  <a:srgbClr val="508EBA"/>
                </a:solidFill>
                <a:latin typeface="Times New Roman"/>
                <a:cs typeface="Times New Roman"/>
              </a:rPr>
              <a:t>, </a:t>
            </a:r>
            <a:r>
              <a:rPr sz="400" spc="-22" dirty="0">
                <a:solidFill>
                  <a:srgbClr val="605256"/>
                </a:solidFill>
                <a:latin typeface="Times New Roman"/>
                <a:cs typeface="Times New Roman"/>
              </a:rPr>
              <a:t>1</a:t>
            </a:r>
            <a:r>
              <a:rPr sz="400" spc="-22" dirty="0">
                <a:solidFill>
                  <a:srgbClr val="807E80"/>
                </a:solidFill>
                <a:latin typeface="Times New Roman"/>
                <a:cs typeface="Times New Roman"/>
              </a:rPr>
              <a:t>306410408).</a:t>
            </a:r>
            <a:r>
              <a:rPr sz="400" spc="-22" dirty="0">
                <a:solidFill>
                  <a:srgbClr val="726D70"/>
                </a:solidFill>
                <a:latin typeface="Times New Roman"/>
                <a:cs typeface="Times New Roman"/>
              </a:rPr>
              <a:t>0g</a:t>
            </a:r>
            <a:endParaRPr sz="400">
              <a:latin typeface="Times New Roman"/>
              <a:cs typeface="Times New Roman"/>
            </a:endParaRPr>
          </a:p>
          <a:p>
            <a:pPr marL="12700">
              <a:lnSpc>
                <a:spcPts val="455"/>
              </a:lnSpc>
              <a:spcBef>
                <a:spcPts val="2"/>
              </a:spcBef>
            </a:pPr>
            <a:r>
              <a:rPr sz="400" spc="-19" dirty="0">
                <a:solidFill>
                  <a:srgbClr val="508EBA"/>
                </a:solidFill>
                <a:latin typeface="Times New Roman"/>
                <a:cs typeface="Times New Roman"/>
              </a:rPr>
              <a:t>, </a:t>
            </a:r>
            <a:r>
              <a:rPr sz="400" spc="-19" dirty="0">
                <a:solidFill>
                  <a:srgbClr val="605256"/>
                </a:solidFill>
                <a:latin typeface="Times New Roman"/>
                <a:cs typeface="Times New Roman"/>
              </a:rPr>
              <a:t>1</a:t>
            </a:r>
            <a:r>
              <a:rPr sz="400" spc="-19" dirty="0">
                <a:solidFill>
                  <a:srgbClr val="807E80"/>
                </a:solidFill>
                <a:latin typeface="Times New Roman"/>
                <a:cs typeface="Times New Roman"/>
              </a:rPr>
              <a:t>3064</a:t>
            </a:r>
            <a:r>
              <a:rPr sz="400" spc="-19" dirty="0">
                <a:solidFill>
                  <a:srgbClr val="726D70"/>
                </a:solidFill>
                <a:latin typeface="Times New Roman"/>
                <a:cs typeface="Times New Roman"/>
              </a:rPr>
              <a:t>1</a:t>
            </a:r>
            <a:r>
              <a:rPr sz="400" spc="-19" dirty="0">
                <a:solidFill>
                  <a:srgbClr val="807E80"/>
                </a:solidFill>
                <a:latin typeface="Times New Roman"/>
                <a:cs typeface="Times New Roman"/>
              </a:rPr>
              <a:t>0409.j</a:t>
            </a:r>
            <a:r>
              <a:rPr sz="400" spc="-19" dirty="0">
                <a:solidFill>
                  <a:srgbClr val="726D70"/>
                </a:solidFill>
                <a:latin typeface="Times New Roman"/>
                <a:cs typeface="Times New Roman"/>
              </a:rPr>
              <a:t>0g</a:t>
            </a:r>
            <a:endParaRPr sz="400">
              <a:latin typeface="Times New Roman"/>
              <a:cs typeface="Times New Roman"/>
            </a:endParaRPr>
          </a:p>
          <a:p>
            <a:pPr marL="12700">
              <a:lnSpc>
                <a:spcPts val="455"/>
              </a:lnSpc>
            </a:pPr>
            <a:r>
              <a:rPr sz="400" spc="-26" dirty="0">
                <a:solidFill>
                  <a:srgbClr val="508EBA"/>
                </a:solidFill>
                <a:latin typeface="Times New Roman"/>
                <a:cs typeface="Times New Roman"/>
              </a:rPr>
              <a:t>, </a:t>
            </a:r>
            <a:r>
              <a:rPr sz="400" spc="-26" dirty="0">
                <a:solidFill>
                  <a:srgbClr val="605256"/>
                </a:solidFill>
                <a:latin typeface="Times New Roman"/>
                <a:cs typeface="Times New Roman"/>
              </a:rPr>
              <a:t>1</a:t>
            </a:r>
            <a:r>
              <a:rPr sz="400" spc="-26" dirty="0">
                <a:solidFill>
                  <a:srgbClr val="807E80"/>
                </a:solidFill>
                <a:latin typeface="Times New Roman"/>
                <a:cs typeface="Times New Roman"/>
              </a:rPr>
              <a:t>306809401.3</a:t>
            </a:r>
            <a:r>
              <a:rPr sz="400" spc="-26" dirty="0">
                <a:solidFill>
                  <a:srgbClr val="726D70"/>
                </a:solidFill>
                <a:latin typeface="Times New Roman"/>
                <a:cs typeface="Times New Roman"/>
              </a:rPr>
              <a:t>pg</a:t>
            </a:r>
            <a:endParaRPr sz="400">
              <a:latin typeface="Times New Roman"/>
              <a:cs typeface="Times New Roman"/>
            </a:endParaRPr>
          </a:p>
          <a:p>
            <a:pPr marL="12700">
              <a:lnSpc>
                <a:spcPts val="430"/>
              </a:lnSpc>
            </a:pPr>
            <a:r>
              <a:rPr sz="400" spc="-14" dirty="0">
                <a:solidFill>
                  <a:srgbClr val="508EBA"/>
                </a:solidFill>
                <a:latin typeface="Times New Roman"/>
                <a:cs typeface="Times New Roman"/>
              </a:rPr>
              <a:t>, </a:t>
            </a:r>
            <a:r>
              <a:rPr sz="400" spc="-14" dirty="0">
                <a:solidFill>
                  <a:srgbClr val="605256"/>
                </a:solidFill>
                <a:latin typeface="Times New Roman"/>
                <a:cs typeface="Times New Roman"/>
              </a:rPr>
              <a:t>1</a:t>
            </a:r>
            <a:r>
              <a:rPr sz="400" spc="-14" dirty="0">
                <a:solidFill>
                  <a:srgbClr val="807E80"/>
                </a:solidFill>
                <a:latin typeface="Times New Roman"/>
                <a:cs typeface="Times New Roman"/>
              </a:rPr>
              <a:t>30680940j2</a:t>
            </a:r>
            <a:r>
              <a:rPr sz="400" spc="-14" dirty="0">
                <a:solidFill>
                  <a:srgbClr val="726D70"/>
                </a:solidFill>
                <a:latin typeface="Times New Roman"/>
                <a:cs typeface="Times New Roman"/>
              </a:rPr>
              <a:t>0g</a:t>
            </a:r>
            <a:endParaRPr sz="400">
              <a:latin typeface="Times New Roman"/>
              <a:cs typeface="Times New Roman"/>
            </a:endParaRPr>
          </a:p>
          <a:p>
            <a:pPr marL="61468">
              <a:lnSpc>
                <a:spcPct val="95825"/>
              </a:lnSpc>
            </a:pPr>
            <a:r>
              <a:rPr sz="400" spc="-31" dirty="0">
                <a:solidFill>
                  <a:srgbClr val="605256"/>
                </a:solidFill>
                <a:latin typeface="Times New Roman"/>
                <a:cs typeface="Times New Roman"/>
              </a:rPr>
              <a:t>1</a:t>
            </a:r>
            <a:r>
              <a:rPr sz="400" spc="-31" dirty="0">
                <a:solidFill>
                  <a:srgbClr val="807E80"/>
                </a:solidFill>
                <a:latin typeface="Times New Roman"/>
                <a:cs typeface="Times New Roman"/>
              </a:rPr>
              <a:t>306809403j</a:t>
            </a:r>
            <a:r>
              <a:rPr sz="400" spc="-31" dirty="0">
                <a:solidFill>
                  <a:srgbClr val="726D70"/>
                </a:solidFill>
                <a:latin typeface="Times New Roman"/>
                <a:cs typeface="Times New Roman"/>
              </a:rPr>
              <a:t>0g</a:t>
            </a:r>
            <a:endParaRPr sz="400">
              <a:latin typeface="Times New Roman"/>
              <a:cs typeface="Times New Roman"/>
            </a:endParaRPr>
          </a:p>
          <a:p>
            <a:pPr marL="61468">
              <a:lnSpc>
                <a:spcPts val="430"/>
              </a:lnSpc>
              <a:spcBef>
                <a:spcPts val="21"/>
              </a:spcBef>
            </a:pPr>
            <a:r>
              <a:rPr sz="400" spc="-22" dirty="0">
                <a:solidFill>
                  <a:srgbClr val="605256"/>
                </a:solidFill>
                <a:latin typeface="Times New Roman"/>
                <a:cs typeface="Times New Roman"/>
              </a:rPr>
              <a:t>1</a:t>
            </a:r>
            <a:r>
              <a:rPr sz="400" spc="-22" dirty="0">
                <a:solidFill>
                  <a:srgbClr val="807E80"/>
                </a:solidFill>
                <a:latin typeface="Times New Roman"/>
                <a:cs typeface="Times New Roman"/>
              </a:rPr>
              <a:t>30720920</a:t>
            </a:r>
            <a:r>
              <a:rPr sz="400" spc="-22" dirty="0">
                <a:solidFill>
                  <a:srgbClr val="726D70"/>
                </a:solidFill>
                <a:latin typeface="Times New Roman"/>
                <a:cs typeface="Times New Roman"/>
              </a:rPr>
              <a:t>1</a:t>
            </a:r>
            <a:r>
              <a:rPr sz="400" spc="-22" dirty="0">
                <a:solidFill>
                  <a:srgbClr val="807E80"/>
                </a:solidFill>
                <a:latin typeface="Times New Roman"/>
                <a:cs typeface="Times New Roman"/>
              </a:rPr>
              <a:t>.j</a:t>
            </a:r>
            <a:r>
              <a:rPr sz="400" spc="-22" dirty="0">
                <a:solidFill>
                  <a:srgbClr val="726D70"/>
                </a:solidFill>
                <a:latin typeface="Times New Roman"/>
                <a:cs typeface="Times New Roman"/>
              </a:rPr>
              <a:t>g</a:t>
            </a:r>
            <a:endParaRPr sz="400">
              <a:latin typeface="Times New Roman"/>
              <a:cs typeface="Times New Roman"/>
            </a:endParaRPr>
          </a:p>
          <a:p>
            <a:pPr marL="12700">
              <a:lnSpc>
                <a:spcPts val="430"/>
              </a:lnSpc>
            </a:pPr>
            <a:r>
              <a:rPr sz="400" spc="-19" dirty="0">
                <a:solidFill>
                  <a:srgbClr val="508EBA"/>
                </a:solidFill>
                <a:latin typeface="Times New Roman"/>
                <a:cs typeface="Times New Roman"/>
              </a:rPr>
              <a:t>, </a:t>
            </a:r>
            <a:r>
              <a:rPr sz="400" spc="-19" dirty="0">
                <a:solidFill>
                  <a:srgbClr val="605256"/>
                </a:solidFill>
                <a:latin typeface="Times New Roman"/>
                <a:cs typeface="Times New Roman"/>
              </a:rPr>
              <a:t>1</a:t>
            </a:r>
            <a:r>
              <a:rPr sz="400" spc="-19" dirty="0">
                <a:solidFill>
                  <a:srgbClr val="807E80"/>
                </a:solidFill>
                <a:latin typeface="Times New Roman"/>
                <a:cs typeface="Times New Roman"/>
              </a:rPr>
              <a:t>307209202.j</a:t>
            </a:r>
            <a:r>
              <a:rPr sz="400" spc="-19" dirty="0">
                <a:solidFill>
                  <a:srgbClr val="726D70"/>
                </a:solidFill>
                <a:latin typeface="Times New Roman"/>
                <a:cs typeface="Times New Roman"/>
              </a:rPr>
              <a:t>pg</a:t>
            </a:r>
            <a:endParaRPr sz="400">
              <a:latin typeface="Times New Roman"/>
              <a:cs typeface="Times New Roman"/>
            </a:endParaRPr>
          </a:p>
          <a:p>
            <a:pPr marL="61468">
              <a:lnSpc>
                <a:spcPct val="95825"/>
              </a:lnSpc>
            </a:pPr>
            <a:r>
              <a:rPr sz="400" spc="-48" dirty="0">
                <a:solidFill>
                  <a:srgbClr val="605256"/>
                </a:solidFill>
                <a:latin typeface="Times New Roman"/>
                <a:cs typeface="Times New Roman"/>
              </a:rPr>
              <a:t>1</a:t>
            </a:r>
            <a:r>
              <a:rPr sz="400" spc="-48" dirty="0">
                <a:solidFill>
                  <a:srgbClr val="807E80"/>
                </a:solidFill>
                <a:latin typeface="Times New Roman"/>
                <a:cs typeface="Times New Roman"/>
              </a:rPr>
              <a:t>307209203</a:t>
            </a:r>
            <a:r>
              <a:rPr sz="400" spc="-48" dirty="0">
                <a:solidFill>
                  <a:srgbClr val="9E9E9C"/>
                </a:solidFill>
                <a:latin typeface="Times New Roman"/>
                <a:cs typeface="Times New Roman"/>
              </a:rPr>
              <a:t>.</a:t>
            </a:r>
            <a:r>
              <a:rPr sz="400" spc="-48" dirty="0">
                <a:solidFill>
                  <a:srgbClr val="807E80"/>
                </a:solidFill>
                <a:latin typeface="Times New Roman"/>
                <a:cs typeface="Times New Roman"/>
              </a:rPr>
              <a:t>j</a:t>
            </a:r>
            <a:r>
              <a:rPr sz="400" spc="-48" dirty="0">
                <a:solidFill>
                  <a:srgbClr val="726D70"/>
                </a:solidFill>
                <a:latin typeface="Times New Roman"/>
                <a:cs typeface="Times New Roman"/>
              </a:rPr>
              <a:t>09g</a:t>
            </a:r>
            <a:endParaRPr sz="400">
              <a:latin typeface="Times New Roman"/>
              <a:cs typeface="Times New Roman"/>
            </a:endParaRPr>
          </a:p>
          <a:p>
            <a:pPr marL="12700">
              <a:lnSpc>
                <a:spcPts val="430"/>
              </a:lnSpc>
              <a:spcBef>
                <a:spcPts val="21"/>
              </a:spcBef>
            </a:pPr>
            <a:r>
              <a:rPr sz="400" spc="-15" dirty="0">
                <a:solidFill>
                  <a:srgbClr val="508EBA"/>
                </a:solidFill>
                <a:latin typeface="Times New Roman"/>
                <a:cs typeface="Times New Roman"/>
              </a:rPr>
              <a:t>, </a:t>
            </a:r>
            <a:r>
              <a:rPr sz="400" spc="-15" dirty="0">
                <a:solidFill>
                  <a:srgbClr val="605256"/>
                </a:solidFill>
                <a:latin typeface="Times New Roman"/>
                <a:cs typeface="Times New Roman"/>
              </a:rPr>
              <a:t>1</a:t>
            </a:r>
            <a:r>
              <a:rPr sz="400" spc="-15" dirty="0">
                <a:solidFill>
                  <a:srgbClr val="807E80"/>
                </a:solidFill>
                <a:latin typeface="Times New Roman"/>
                <a:cs typeface="Times New Roman"/>
              </a:rPr>
              <a:t>307209204.</a:t>
            </a:r>
            <a:r>
              <a:rPr sz="400" spc="-15" dirty="0">
                <a:solidFill>
                  <a:srgbClr val="726D70"/>
                </a:solidFill>
                <a:latin typeface="Times New Roman"/>
                <a:cs typeface="Times New Roman"/>
              </a:rPr>
              <a:t>0g</a:t>
            </a:r>
            <a:endParaRPr sz="400">
              <a:latin typeface="Times New Roman"/>
              <a:cs typeface="Times New Roman"/>
            </a:endParaRPr>
          </a:p>
          <a:p>
            <a:pPr marL="12700">
              <a:lnSpc>
                <a:spcPts val="430"/>
              </a:lnSpc>
            </a:pPr>
            <a:r>
              <a:rPr sz="400" spc="-25" dirty="0">
                <a:solidFill>
                  <a:srgbClr val="508EBA"/>
                </a:solidFill>
                <a:latin typeface="Times New Roman"/>
                <a:cs typeface="Times New Roman"/>
              </a:rPr>
              <a:t>, </a:t>
            </a:r>
            <a:r>
              <a:rPr sz="400" spc="-25" dirty="0">
                <a:solidFill>
                  <a:srgbClr val="605256"/>
                </a:solidFill>
                <a:latin typeface="Times New Roman"/>
                <a:cs typeface="Times New Roman"/>
              </a:rPr>
              <a:t>1</a:t>
            </a:r>
            <a:r>
              <a:rPr sz="400" spc="-25" dirty="0">
                <a:solidFill>
                  <a:srgbClr val="807E80"/>
                </a:solidFill>
                <a:latin typeface="Times New Roman"/>
                <a:cs typeface="Times New Roman"/>
              </a:rPr>
              <a:t>307209205.3</a:t>
            </a:r>
            <a:r>
              <a:rPr sz="400" spc="-25" dirty="0">
                <a:solidFill>
                  <a:srgbClr val="726D70"/>
                </a:solidFill>
                <a:latin typeface="Times New Roman"/>
                <a:cs typeface="Times New Roman"/>
              </a:rPr>
              <a:t>pg</a:t>
            </a:r>
            <a:endParaRPr sz="400">
              <a:latin typeface="Times New Roman"/>
              <a:cs typeface="Times New Roman"/>
            </a:endParaRPr>
          </a:p>
          <a:p>
            <a:pPr marL="61468">
              <a:lnSpc>
                <a:spcPct val="95825"/>
              </a:lnSpc>
            </a:pPr>
            <a:r>
              <a:rPr sz="400" spc="-36" dirty="0">
                <a:solidFill>
                  <a:srgbClr val="605256"/>
                </a:solidFill>
                <a:latin typeface="Times New Roman"/>
                <a:cs typeface="Times New Roman"/>
              </a:rPr>
              <a:t>1</a:t>
            </a:r>
            <a:r>
              <a:rPr sz="400" spc="-36" dirty="0">
                <a:solidFill>
                  <a:srgbClr val="807E80"/>
                </a:solidFill>
                <a:latin typeface="Times New Roman"/>
                <a:cs typeface="Times New Roman"/>
              </a:rPr>
              <a:t>307209206.j</a:t>
            </a:r>
            <a:r>
              <a:rPr sz="400" spc="-36" dirty="0">
                <a:solidFill>
                  <a:srgbClr val="726D70"/>
                </a:solidFill>
                <a:latin typeface="Times New Roman"/>
                <a:cs typeface="Times New Roman"/>
              </a:rPr>
              <a:t>09</a:t>
            </a:r>
            <a:endParaRPr sz="400">
              <a:latin typeface="Times New Roman"/>
              <a:cs typeface="Times New Roman"/>
            </a:endParaRPr>
          </a:p>
          <a:p>
            <a:pPr marL="12700">
              <a:lnSpc>
                <a:spcPts val="430"/>
              </a:lnSpc>
              <a:spcBef>
                <a:spcPts val="21"/>
              </a:spcBef>
            </a:pPr>
            <a:r>
              <a:rPr sz="400" spc="-25" dirty="0">
                <a:solidFill>
                  <a:srgbClr val="508EBA"/>
                </a:solidFill>
                <a:latin typeface="Times New Roman"/>
                <a:cs typeface="Times New Roman"/>
              </a:rPr>
              <a:t>, </a:t>
            </a:r>
            <a:r>
              <a:rPr sz="400" spc="-25" dirty="0">
                <a:solidFill>
                  <a:srgbClr val="726D70"/>
                </a:solidFill>
                <a:latin typeface="Times New Roman"/>
                <a:cs typeface="Times New Roman"/>
              </a:rPr>
              <a:t>1</a:t>
            </a:r>
            <a:r>
              <a:rPr sz="400" spc="-25" dirty="0">
                <a:solidFill>
                  <a:srgbClr val="807E80"/>
                </a:solidFill>
                <a:latin typeface="Times New Roman"/>
                <a:cs typeface="Times New Roman"/>
              </a:rPr>
              <a:t>307607401</a:t>
            </a:r>
            <a:r>
              <a:rPr sz="400" spc="-25" dirty="0">
                <a:solidFill>
                  <a:srgbClr val="726D70"/>
                </a:solidFill>
                <a:latin typeface="Times New Roman"/>
                <a:cs typeface="Times New Roman"/>
              </a:rPr>
              <a:t>.</a:t>
            </a:r>
            <a:r>
              <a:rPr sz="400" spc="-25" dirty="0">
                <a:solidFill>
                  <a:srgbClr val="807E80"/>
                </a:solidFill>
                <a:latin typeface="Times New Roman"/>
                <a:cs typeface="Times New Roman"/>
              </a:rPr>
              <a:t>3</a:t>
            </a:r>
            <a:r>
              <a:rPr sz="400" spc="-25" dirty="0">
                <a:solidFill>
                  <a:srgbClr val="726D70"/>
                </a:solidFill>
                <a:latin typeface="Times New Roman"/>
                <a:cs typeface="Times New Roman"/>
              </a:rPr>
              <a:t>0g</a:t>
            </a:r>
            <a:endParaRPr sz="400">
              <a:latin typeface="Times New Roman"/>
              <a:cs typeface="Times New Roman"/>
            </a:endParaRPr>
          </a:p>
          <a:p>
            <a:pPr marL="12700">
              <a:lnSpc>
                <a:spcPts val="430"/>
              </a:lnSpc>
            </a:pPr>
            <a:r>
              <a:rPr sz="400" spc="-25" dirty="0">
                <a:solidFill>
                  <a:srgbClr val="508EBA"/>
                </a:solidFill>
                <a:latin typeface="Times New Roman"/>
                <a:cs typeface="Times New Roman"/>
              </a:rPr>
              <a:t>, </a:t>
            </a:r>
            <a:r>
              <a:rPr sz="400" spc="-25" dirty="0">
                <a:solidFill>
                  <a:srgbClr val="605256"/>
                </a:solidFill>
                <a:latin typeface="Times New Roman"/>
                <a:cs typeface="Times New Roman"/>
              </a:rPr>
              <a:t>1</a:t>
            </a:r>
            <a:r>
              <a:rPr sz="400" spc="-25" dirty="0">
                <a:solidFill>
                  <a:srgbClr val="807E80"/>
                </a:solidFill>
                <a:latin typeface="Times New Roman"/>
                <a:cs typeface="Times New Roman"/>
              </a:rPr>
              <a:t>307607402.3</a:t>
            </a:r>
            <a:r>
              <a:rPr sz="400" spc="-25" dirty="0">
                <a:solidFill>
                  <a:srgbClr val="726D70"/>
                </a:solidFill>
                <a:latin typeface="Times New Roman"/>
                <a:cs typeface="Times New Roman"/>
              </a:rPr>
              <a:t>pg</a:t>
            </a:r>
            <a:endParaRPr sz="400">
              <a:latin typeface="Times New Roman"/>
              <a:cs typeface="Times New Roman"/>
            </a:endParaRPr>
          </a:p>
          <a:p>
            <a:pPr marL="61468">
              <a:lnSpc>
                <a:spcPct val="95825"/>
              </a:lnSpc>
            </a:pPr>
            <a:r>
              <a:rPr sz="400" spc="-43" dirty="0">
                <a:solidFill>
                  <a:srgbClr val="605256"/>
                </a:solidFill>
                <a:latin typeface="Times New Roman"/>
                <a:cs typeface="Times New Roman"/>
              </a:rPr>
              <a:t>1</a:t>
            </a:r>
            <a:r>
              <a:rPr sz="400" spc="-43" dirty="0">
                <a:solidFill>
                  <a:srgbClr val="807E80"/>
                </a:solidFill>
                <a:latin typeface="Times New Roman"/>
                <a:cs typeface="Times New Roman"/>
              </a:rPr>
              <a:t>307607403.3</a:t>
            </a:r>
            <a:r>
              <a:rPr sz="400" spc="-43" dirty="0">
                <a:solidFill>
                  <a:srgbClr val="726D70"/>
                </a:solidFill>
                <a:latin typeface="Times New Roman"/>
                <a:cs typeface="Times New Roman"/>
              </a:rPr>
              <a:t>09</a:t>
            </a:r>
            <a:endParaRPr sz="400">
              <a:latin typeface="Times New Roman"/>
              <a:cs typeface="Times New Roman"/>
            </a:endParaRPr>
          </a:p>
          <a:p>
            <a:pPr marL="12700">
              <a:lnSpc>
                <a:spcPts val="409"/>
              </a:lnSpc>
              <a:spcBef>
                <a:spcPts val="20"/>
              </a:spcBef>
            </a:pPr>
            <a:r>
              <a:rPr sz="400" spc="-25" dirty="0">
                <a:solidFill>
                  <a:srgbClr val="508EBA"/>
                </a:solidFill>
                <a:latin typeface="Times New Roman"/>
                <a:cs typeface="Times New Roman"/>
              </a:rPr>
              <a:t>, </a:t>
            </a:r>
            <a:r>
              <a:rPr sz="400" spc="-25" dirty="0">
                <a:solidFill>
                  <a:srgbClr val="605256"/>
                </a:solidFill>
                <a:latin typeface="Times New Roman"/>
                <a:cs typeface="Times New Roman"/>
              </a:rPr>
              <a:t>1</a:t>
            </a:r>
            <a:r>
              <a:rPr sz="400" spc="-25" dirty="0">
                <a:solidFill>
                  <a:srgbClr val="807E80"/>
                </a:solidFill>
                <a:latin typeface="Times New Roman"/>
                <a:cs typeface="Times New Roman"/>
              </a:rPr>
              <a:t>308806001.3</a:t>
            </a:r>
            <a:r>
              <a:rPr sz="400" spc="-25" dirty="0">
                <a:solidFill>
                  <a:srgbClr val="726D70"/>
                </a:solidFill>
                <a:latin typeface="Times New Roman"/>
                <a:cs typeface="Times New Roman"/>
              </a:rPr>
              <a:t>pg</a:t>
            </a:r>
            <a:endParaRPr sz="400">
              <a:latin typeface="Times New Roman"/>
              <a:cs typeface="Times New Roman"/>
            </a:endParaRPr>
          </a:p>
          <a:p>
            <a:pPr marL="61468">
              <a:lnSpc>
                <a:spcPct val="95825"/>
              </a:lnSpc>
            </a:pPr>
            <a:r>
              <a:rPr sz="400" spc="-41" dirty="0">
                <a:solidFill>
                  <a:srgbClr val="605256"/>
                </a:solidFill>
                <a:latin typeface="Times New Roman"/>
                <a:cs typeface="Times New Roman"/>
              </a:rPr>
              <a:t>1</a:t>
            </a:r>
            <a:r>
              <a:rPr sz="400" spc="-41" dirty="0">
                <a:solidFill>
                  <a:srgbClr val="807E80"/>
                </a:solidFill>
                <a:latin typeface="Times New Roman"/>
                <a:cs typeface="Times New Roman"/>
              </a:rPr>
              <a:t>308006002</a:t>
            </a:r>
            <a:r>
              <a:rPr sz="400" spc="-41" dirty="0">
                <a:solidFill>
                  <a:srgbClr val="9E9E9C"/>
                </a:solidFill>
                <a:latin typeface="Times New Roman"/>
                <a:cs typeface="Times New Roman"/>
              </a:rPr>
              <a:t>.</a:t>
            </a:r>
            <a:r>
              <a:rPr sz="400" spc="-41" dirty="0">
                <a:solidFill>
                  <a:srgbClr val="807E80"/>
                </a:solidFill>
                <a:latin typeface="Times New Roman"/>
                <a:cs typeface="Times New Roman"/>
              </a:rPr>
              <a:t>3</a:t>
            </a:r>
            <a:r>
              <a:rPr sz="400" spc="-41" dirty="0">
                <a:solidFill>
                  <a:srgbClr val="726D70"/>
                </a:solidFill>
                <a:latin typeface="Times New Roman"/>
                <a:cs typeface="Times New Roman"/>
              </a:rPr>
              <a:t>pg</a:t>
            </a:r>
            <a:endParaRPr sz="400">
              <a:latin typeface="Times New Roman"/>
              <a:cs typeface="Times New Roman"/>
            </a:endParaRPr>
          </a:p>
          <a:p>
            <a:pPr marL="61468">
              <a:lnSpc>
                <a:spcPts val="450"/>
              </a:lnSpc>
              <a:spcBef>
                <a:spcPts val="42"/>
              </a:spcBef>
            </a:pPr>
            <a:r>
              <a:rPr sz="400" spc="-44" dirty="0">
                <a:solidFill>
                  <a:srgbClr val="605256"/>
                </a:solidFill>
                <a:latin typeface="Times New Roman"/>
                <a:cs typeface="Times New Roman"/>
              </a:rPr>
              <a:t>1</a:t>
            </a:r>
            <a:r>
              <a:rPr sz="400" spc="-44" dirty="0">
                <a:solidFill>
                  <a:srgbClr val="807E80"/>
                </a:solidFill>
                <a:latin typeface="Times New Roman"/>
                <a:cs typeface="Times New Roman"/>
              </a:rPr>
              <a:t>308806003.3</a:t>
            </a:r>
            <a:r>
              <a:rPr sz="400" spc="-44" dirty="0">
                <a:solidFill>
                  <a:srgbClr val="726D70"/>
                </a:solidFill>
                <a:latin typeface="Times New Roman"/>
                <a:cs typeface="Times New Roman"/>
              </a:rPr>
              <a:t>09</a:t>
            </a:r>
            <a:endParaRPr sz="400">
              <a:latin typeface="Times New Roman"/>
              <a:cs typeface="Times New Roman"/>
            </a:endParaRPr>
          </a:p>
          <a:p>
            <a:pPr marL="12700">
              <a:lnSpc>
                <a:spcPts val="395"/>
              </a:lnSpc>
            </a:pPr>
            <a:r>
              <a:rPr sz="400" spc="-25" dirty="0">
                <a:solidFill>
                  <a:srgbClr val="508EBA"/>
                </a:solidFill>
                <a:latin typeface="Times New Roman"/>
                <a:cs typeface="Times New Roman"/>
              </a:rPr>
              <a:t>, </a:t>
            </a:r>
            <a:r>
              <a:rPr sz="400" spc="-25" dirty="0">
                <a:solidFill>
                  <a:srgbClr val="605256"/>
                </a:solidFill>
                <a:latin typeface="Times New Roman"/>
                <a:cs typeface="Times New Roman"/>
              </a:rPr>
              <a:t>1</a:t>
            </a:r>
            <a:r>
              <a:rPr sz="400" spc="-25" dirty="0">
                <a:solidFill>
                  <a:srgbClr val="807E80"/>
                </a:solidFill>
                <a:latin typeface="Times New Roman"/>
                <a:cs typeface="Times New Roman"/>
              </a:rPr>
              <a:t>308809201.3</a:t>
            </a:r>
            <a:r>
              <a:rPr sz="400" spc="-25" dirty="0">
                <a:solidFill>
                  <a:srgbClr val="726D70"/>
                </a:solidFill>
                <a:latin typeface="Times New Roman"/>
                <a:cs typeface="Times New Roman"/>
              </a:rPr>
              <a:t>pg</a:t>
            </a:r>
            <a:endParaRPr sz="400">
              <a:latin typeface="Times New Roman"/>
              <a:cs typeface="Times New Roman"/>
            </a:endParaRPr>
          </a:p>
          <a:p>
            <a:pPr marL="61468">
              <a:lnSpc>
                <a:spcPct val="95825"/>
              </a:lnSpc>
              <a:spcBef>
                <a:spcPts val="0"/>
              </a:spcBef>
            </a:pPr>
            <a:r>
              <a:rPr sz="400" spc="-32" dirty="0">
                <a:solidFill>
                  <a:srgbClr val="605256"/>
                </a:solidFill>
                <a:latin typeface="Times New Roman"/>
                <a:cs typeface="Times New Roman"/>
              </a:rPr>
              <a:t>1</a:t>
            </a:r>
            <a:r>
              <a:rPr sz="400" spc="-32" dirty="0">
                <a:solidFill>
                  <a:srgbClr val="807E80"/>
                </a:solidFill>
                <a:latin typeface="Times New Roman"/>
                <a:cs typeface="Times New Roman"/>
              </a:rPr>
              <a:t>308809202j</a:t>
            </a:r>
            <a:r>
              <a:rPr sz="400" spc="-32" dirty="0">
                <a:solidFill>
                  <a:srgbClr val="726D70"/>
                </a:solidFill>
                <a:latin typeface="Times New Roman"/>
                <a:cs typeface="Times New Roman"/>
              </a:rPr>
              <a:t>pg</a:t>
            </a:r>
            <a:endParaRPr sz="400">
              <a:latin typeface="Times New Roman"/>
              <a:cs typeface="Times New Roman"/>
            </a:endParaRPr>
          </a:p>
          <a:p>
            <a:pPr marL="61468">
              <a:lnSpc>
                <a:spcPts val="455"/>
              </a:lnSpc>
              <a:spcBef>
                <a:spcPts val="22"/>
              </a:spcBef>
            </a:pPr>
            <a:r>
              <a:rPr sz="400" spc="-35" dirty="0">
                <a:solidFill>
                  <a:srgbClr val="605256"/>
                </a:solidFill>
                <a:latin typeface="Times New Roman"/>
                <a:cs typeface="Times New Roman"/>
              </a:rPr>
              <a:t>1</a:t>
            </a:r>
            <a:r>
              <a:rPr sz="400" spc="-35" dirty="0">
                <a:solidFill>
                  <a:srgbClr val="807E80"/>
                </a:solidFill>
                <a:latin typeface="Times New Roman"/>
                <a:cs typeface="Times New Roman"/>
              </a:rPr>
              <a:t>308809203.j</a:t>
            </a:r>
            <a:r>
              <a:rPr sz="400" spc="-35" dirty="0">
                <a:solidFill>
                  <a:srgbClr val="726D70"/>
                </a:solidFill>
                <a:latin typeface="Times New Roman"/>
                <a:cs typeface="Times New Roman"/>
              </a:rPr>
              <a:t>09</a:t>
            </a:r>
            <a:endParaRPr sz="400">
              <a:latin typeface="Times New Roman"/>
              <a:cs typeface="Times New Roman"/>
            </a:endParaRPr>
          </a:p>
          <a:p>
            <a:pPr marL="61468">
              <a:lnSpc>
                <a:spcPts val="430"/>
              </a:lnSpc>
            </a:pPr>
            <a:r>
              <a:rPr sz="400" spc="-35" dirty="0">
                <a:solidFill>
                  <a:srgbClr val="605256"/>
                </a:solidFill>
                <a:latin typeface="Times New Roman"/>
                <a:cs typeface="Times New Roman"/>
              </a:rPr>
              <a:t>1</a:t>
            </a:r>
            <a:r>
              <a:rPr sz="400" spc="-35" dirty="0">
                <a:solidFill>
                  <a:srgbClr val="807E80"/>
                </a:solidFill>
                <a:latin typeface="Times New Roman"/>
                <a:cs typeface="Times New Roman"/>
              </a:rPr>
              <a:t>30880920.4j</a:t>
            </a:r>
            <a:r>
              <a:rPr sz="400" spc="-35" dirty="0">
                <a:solidFill>
                  <a:srgbClr val="726D70"/>
                </a:solidFill>
                <a:latin typeface="Times New Roman"/>
                <a:cs typeface="Times New Roman"/>
              </a:rPr>
              <a:t>0g</a:t>
            </a:r>
            <a:endParaRPr sz="400">
              <a:latin typeface="Times New Roman"/>
              <a:cs typeface="Times New Roman"/>
            </a:endParaRPr>
          </a:p>
        </p:txBody>
      </p:sp>
      <p:sp>
        <p:nvSpPr>
          <p:cNvPr id="6" name="object 6"/>
          <p:cNvSpPr txBox="1"/>
          <p:nvPr/>
        </p:nvSpPr>
        <p:spPr>
          <a:xfrm>
            <a:off x="7677404" y="3073670"/>
            <a:ext cx="342646" cy="2459735"/>
          </a:xfrm>
          <a:prstGeom prst="rect">
            <a:avLst/>
          </a:prstGeom>
        </p:spPr>
        <p:txBody>
          <a:bodyPr wrap="square" lIns="0" tIns="5715" rIns="0" bIns="0" rtlCol="0">
            <a:noAutofit/>
          </a:bodyPr>
          <a:lstStyle/>
          <a:p>
            <a:pPr marL="61467">
              <a:lnSpc>
                <a:spcPct val="95825"/>
              </a:lnSpc>
            </a:pPr>
            <a:r>
              <a:rPr sz="400" spc="-37" dirty="0">
                <a:solidFill>
                  <a:srgbClr val="807E80"/>
                </a:solidFill>
                <a:latin typeface="Times New Roman"/>
                <a:cs typeface="Times New Roman"/>
              </a:rPr>
              <a:t>1308809205.</a:t>
            </a:r>
            <a:r>
              <a:rPr sz="400" spc="-37" dirty="0">
                <a:solidFill>
                  <a:srgbClr val="726D70"/>
                </a:solidFill>
                <a:latin typeface="Times New Roman"/>
                <a:cs typeface="Times New Roman"/>
              </a:rPr>
              <a:t>j09</a:t>
            </a:r>
            <a:endParaRPr sz="400">
              <a:latin typeface="Times New Roman"/>
              <a:cs typeface="Times New Roman"/>
            </a:endParaRPr>
          </a:p>
          <a:p>
            <a:pPr marL="61467">
              <a:lnSpc>
                <a:spcPts val="455"/>
              </a:lnSpc>
              <a:spcBef>
                <a:spcPts val="22"/>
              </a:spcBef>
            </a:pPr>
            <a:r>
              <a:rPr sz="400" spc="-41" dirty="0">
                <a:solidFill>
                  <a:srgbClr val="807E80"/>
                </a:solidFill>
                <a:latin typeface="Times New Roman"/>
                <a:cs typeface="Times New Roman"/>
              </a:rPr>
              <a:t>13088092. 06.</a:t>
            </a:r>
            <a:r>
              <a:rPr sz="400" spc="-41" dirty="0">
                <a:solidFill>
                  <a:srgbClr val="726D70"/>
                </a:solidFill>
                <a:latin typeface="Times New Roman"/>
                <a:cs typeface="Times New Roman"/>
              </a:rPr>
              <a:t>j09</a:t>
            </a:r>
            <a:endParaRPr sz="400">
              <a:latin typeface="Times New Roman"/>
              <a:cs typeface="Times New Roman"/>
            </a:endParaRPr>
          </a:p>
          <a:p>
            <a:pPr marL="61467">
              <a:lnSpc>
                <a:spcPts val="409"/>
              </a:lnSpc>
            </a:pPr>
            <a:r>
              <a:rPr sz="400" spc="-24" dirty="0">
                <a:solidFill>
                  <a:srgbClr val="807E80"/>
                </a:solidFill>
                <a:latin typeface="Times New Roman"/>
                <a:cs typeface="Times New Roman"/>
              </a:rPr>
              <a:t>1320603901</a:t>
            </a:r>
            <a:r>
              <a:rPr sz="400" spc="-24" dirty="0">
                <a:solidFill>
                  <a:srgbClr val="726D70"/>
                </a:solidFill>
                <a:latin typeface="Times New Roman"/>
                <a:cs typeface="Times New Roman"/>
              </a:rPr>
              <a:t>.</a:t>
            </a:r>
            <a:r>
              <a:rPr sz="400" spc="-24" dirty="0">
                <a:solidFill>
                  <a:srgbClr val="807E80"/>
                </a:solidFill>
                <a:latin typeface="Times New Roman"/>
                <a:cs typeface="Times New Roman"/>
              </a:rPr>
              <a:t>j</a:t>
            </a:r>
            <a:r>
              <a:rPr sz="400" spc="-24" dirty="0">
                <a:solidFill>
                  <a:srgbClr val="726D70"/>
                </a:solidFill>
                <a:latin typeface="Times New Roman"/>
                <a:cs typeface="Times New Roman"/>
              </a:rPr>
              <a:t>g</a:t>
            </a:r>
            <a:endParaRPr sz="400">
              <a:latin typeface="Times New Roman"/>
              <a:cs typeface="Times New Roman"/>
            </a:endParaRPr>
          </a:p>
          <a:p>
            <a:pPr marL="61467">
              <a:lnSpc>
                <a:spcPct val="95825"/>
              </a:lnSpc>
            </a:pPr>
            <a:r>
              <a:rPr sz="400" spc="-37" dirty="0">
                <a:solidFill>
                  <a:srgbClr val="807E80"/>
                </a:solidFill>
                <a:latin typeface="Times New Roman"/>
                <a:cs typeface="Times New Roman"/>
              </a:rPr>
              <a:t>1320603902</a:t>
            </a:r>
            <a:r>
              <a:rPr sz="400" spc="-37" dirty="0">
                <a:solidFill>
                  <a:srgbClr val="726D70"/>
                </a:solidFill>
                <a:latin typeface="Times New Roman"/>
                <a:cs typeface="Times New Roman"/>
              </a:rPr>
              <a:t>.j09</a:t>
            </a:r>
            <a:endParaRPr sz="400">
              <a:latin typeface="Times New Roman"/>
              <a:cs typeface="Times New Roman"/>
            </a:endParaRPr>
          </a:p>
          <a:p>
            <a:pPr marL="61467">
              <a:lnSpc>
                <a:spcPts val="430"/>
              </a:lnSpc>
              <a:spcBef>
                <a:spcPts val="21"/>
              </a:spcBef>
            </a:pPr>
            <a:r>
              <a:rPr sz="400" spc="-36" dirty="0">
                <a:solidFill>
                  <a:srgbClr val="807E80"/>
                </a:solidFill>
                <a:latin typeface="Times New Roman"/>
                <a:cs typeface="Times New Roman"/>
              </a:rPr>
              <a:t>1320603903.</a:t>
            </a:r>
            <a:r>
              <a:rPr sz="400" spc="-36" dirty="0">
                <a:solidFill>
                  <a:srgbClr val="726D70"/>
                </a:solidFill>
                <a:latin typeface="Times New Roman"/>
                <a:cs typeface="Times New Roman"/>
              </a:rPr>
              <a:t>j0g</a:t>
            </a:r>
            <a:endParaRPr sz="400">
              <a:latin typeface="Times New Roman"/>
              <a:cs typeface="Times New Roman"/>
            </a:endParaRPr>
          </a:p>
          <a:p>
            <a:pPr marL="61467">
              <a:lnSpc>
                <a:spcPts val="455"/>
              </a:lnSpc>
              <a:spcBef>
                <a:spcPts val="1"/>
              </a:spcBef>
            </a:pPr>
            <a:r>
              <a:rPr sz="400" spc="-31" dirty="0">
                <a:solidFill>
                  <a:srgbClr val="807E80"/>
                </a:solidFill>
                <a:latin typeface="Times New Roman"/>
                <a:cs typeface="Times New Roman"/>
              </a:rPr>
              <a:t>132</a:t>
            </a:r>
            <a:r>
              <a:rPr sz="400" spc="-31" dirty="0">
                <a:solidFill>
                  <a:srgbClr val="605256"/>
                </a:solidFill>
                <a:latin typeface="Times New Roman"/>
                <a:cs typeface="Times New Roman"/>
              </a:rPr>
              <a:t>1</a:t>
            </a:r>
            <a:r>
              <a:rPr sz="400" spc="-31" dirty="0">
                <a:solidFill>
                  <a:srgbClr val="807E80"/>
                </a:solidFill>
                <a:latin typeface="Times New Roman"/>
                <a:cs typeface="Times New Roman"/>
              </a:rPr>
              <a:t>601201</a:t>
            </a:r>
            <a:r>
              <a:rPr sz="400" spc="-31" dirty="0">
                <a:solidFill>
                  <a:srgbClr val="726D70"/>
                </a:solidFill>
                <a:latin typeface="Times New Roman"/>
                <a:cs typeface="Times New Roman"/>
              </a:rPr>
              <a:t>.0g</a:t>
            </a:r>
            <a:endParaRPr sz="400">
              <a:latin typeface="Times New Roman"/>
              <a:cs typeface="Times New Roman"/>
            </a:endParaRPr>
          </a:p>
          <a:p>
            <a:pPr marL="61467">
              <a:lnSpc>
                <a:spcPts val="430"/>
              </a:lnSpc>
            </a:pPr>
            <a:r>
              <a:rPr sz="400" spc="-24" dirty="0">
                <a:solidFill>
                  <a:srgbClr val="807E80"/>
                </a:solidFill>
                <a:latin typeface="Times New Roman"/>
                <a:cs typeface="Times New Roman"/>
              </a:rPr>
              <a:t>132</a:t>
            </a:r>
            <a:r>
              <a:rPr sz="400" spc="-24" dirty="0">
                <a:solidFill>
                  <a:srgbClr val="605256"/>
                </a:solidFill>
                <a:latin typeface="Times New Roman"/>
                <a:cs typeface="Times New Roman"/>
              </a:rPr>
              <a:t>1</a:t>
            </a:r>
            <a:r>
              <a:rPr sz="400" spc="-24" dirty="0">
                <a:solidFill>
                  <a:srgbClr val="807E80"/>
                </a:solidFill>
                <a:latin typeface="Times New Roman"/>
                <a:cs typeface="Times New Roman"/>
              </a:rPr>
              <a:t>601202</a:t>
            </a:r>
            <a:r>
              <a:rPr sz="400" spc="-24" dirty="0">
                <a:solidFill>
                  <a:srgbClr val="726D70"/>
                </a:solidFill>
                <a:latin typeface="Times New Roman"/>
                <a:cs typeface="Times New Roman"/>
              </a:rPr>
              <a:t>.jg</a:t>
            </a:r>
            <a:endParaRPr sz="400">
              <a:latin typeface="Times New Roman"/>
              <a:cs typeface="Times New Roman"/>
            </a:endParaRPr>
          </a:p>
          <a:p>
            <a:pPr marL="61467">
              <a:lnSpc>
                <a:spcPts val="455"/>
              </a:lnSpc>
              <a:spcBef>
                <a:spcPts val="1"/>
              </a:spcBef>
            </a:pPr>
            <a:r>
              <a:rPr sz="400" spc="-37" dirty="0">
                <a:solidFill>
                  <a:srgbClr val="807E80"/>
                </a:solidFill>
                <a:latin typeface="Times New Roman"/>
                <a:cs typeface="Times New Roman"/>
              </a:rPr>
              <a:t>132</a:t>
            </a:r>
            <a:r>
              <a:rPr sz="400" spc="-37" dirty="0">
                <a:solidFill>
                  <a:srgbClr val="605256"/>
                </a:solidFill>
                <a:latin typeface="Times New Roman"/>
                <a:cs typeface="Times New Roman"/>
              </a:rPr>
              <a:t>1</a:t>
            </a:r>
            <a:r>
              <a:rPr sz="400" spc="-37" dirty="0">
                <a:solidFill>
                  <a:srgbClr val="807E80"/>
                </a:solidFill>
                <a:latin typeface="Times New Roman"/>
                <a:cs typeface="Times New Roman"/>
              </a:rPr>
              <a:t>601203.j</a:t>
            </a:r>
            <a:r>
              <a:rPr sz="400" spc="-37" dirty="0">
                <a:solidFill>
                  <a:srgbClr val="726D70"/>
                </a:solidFill>
                <a:latin typeface="Times New Roman"/>
                <a:cs typeface="Times New Roman"/>
              </a:rPr>
              <a:t>0g</a:t>
            </a:r>
            <a:endParaRPr sz="400">
              <a:latin typeface="Times New Roman"/>
              <a:cs typeface="Times New Roman"/>
            </a:endParaRPr>
          </a:p>
          <a:p>
            <a:pPr marL="61467">
              <a:lnSpc>
                <a:spcPts val="430"/>
              </a:lnSpc>
            </a:pPr>
            <a:r>
              <a:rPr sz="400" spc="-23" dirty="0">
                <a:solidFill>
                  <a:srgbClr val="807E80"/>
                </a:solidFill>
                <a:latin typeface="Times New Roman"/>
                <a:cs typeface="Times New Roman"/>
              </a:rPr>
              <a:t>1400815701.</a:t>
            </a:r>
            <a:r>
              <a:rPr sz="400" spc="-23" dirty="0">
                <a:solidFill>
                  <a:srgbClr val="726D70"/>
                </a:solidFill>
                <a:latin typeface="Times New Roman"/>
                <a:cs typeface="Times New Roman"/>
              </a:rPr>
              <a:t>j0</a:t>
            </a:r>
            <a:endParaRPr sz="400">
              <a:latin typeface="Times New Roman"/>
              <a:cs typeface="Times New Roman"/>
            </a:endParaRPr>
          </a:p>
          <a:p>
            <a:pPr marL="61468">
              <a:lnSpc>
                <a:spcPts val="455"/>
              </a:lnSpc>
              <a:spcBef>
                <a:spcPts val="1"/>
              </a:spcBef>
            </a:pPr>
            <a:r>
              <a:rPr sz="400" spc="-37" dirty="0">
                <a:solidFill>
                  <a:srgbClr val="726D70"/>
                </a:solidFill>
                <a:latin typeface="Times New Roman"/>
                <a:cs typeface="Times New Roman"/>
              </a:rPr>
              <a:t>1</a:t>
            </a:r>
            <a:r>
              <a:rPr sz="400" spc="-37" dirty="0">
                <a:solidFill>
                  <a:srgbClr val="807E80"/>
                </a:solidFill>
                <a:latin typeface="Times New Roman"/>
                <a:cs typeface="Times New Roman"/>
              </a:rPr>
              <a:t>400815702</a:t>
            </a:r>
            <a:r>
              <a:rPr sz="400" spc="-37" dirty="0">
                <a:solidFill>
                  <a:srgbClr val="726D70"/>
                </a:solidFill>
                <a:latin typeface="Times New Roman"/>
                <a:cs typeface="Times New Roman"/>
              </a:rPr>
              <a:t>.j0g</a:t>
            </a:r>
            <a:endParaRPr sz="400">
              <a:latin typeface="Times New Roman"/>
              <a:cs typeface="Times New Roman"/>
            </a:endParaRPr>
          </a:p>
          <a:p>
            <a:pPr marL="61468">
              <a:lnSpc>
                <a:spcPts val="455"/>
              </a:lnSpc>
            </a:pPr>
            <a:r>
              <a:rPr sz="400" spc="-31" dirty="0">
                <a:solidFill>
                  <a:srgbClr val="807E80"/>
                </a:solidFill>
                <a:latin typeface="Times New Roman"/>
                <a:cs typeface="Times New Roman"/>
              </a:rPr>
              <a:t>1400815703.</a:t>
            </a:r>
            <a:r>
              <a:rPr sz="400" spc="-31" dirty="0">
                <a:solidFill>
                  <a:srgbClr val="726D70"/>
                </a:solidFill>
                <a:latin typeface="Times New Roman"/>
                <a:cs typeface="Times New Roman"/>
              </a:rPr>
              <a:t>0g</a:t>
            </a:r>
            <a:endParaRPr sz="400">
              <a:latin typeface="Times New Roman"/>
              <a:cs typeface="Times New Roman"/>
            </a:endParaRPr>
          </a:p>
          <a:p>
            <a:pPr marL="61468">
              <a:lnSpc>
                <a:spcPts val="430"/>
              </a:lnSpc>
            </a:pPr>
            <a:r>
              <a:rPr sz="400" spc="-37" dirty="0">
                <a:solidFill>
                  <a:srgbClr val="807E80"/>
                </a:solidFill>
                <a:latin typeface="Times New Roman"/>
                <a:cs typeface="Times New Roman"/>
              </a:rPr>
              <a:t>1400815704.</a:t>
            </a:r>
            <a:r>
              <a:rPr sz="400" spc="-37" dirty="0">
                <a:solidFill>
                  <a:srgbClr val="726D70"/>
                </a:solidFill>
                <a:latin typeface="Times New Roman"/>
                <a:cs typeface="Times New Roman"/>
              </a:rPr>
              <a:t>j0g</a:t>
            </a:r>
            <a:endParaRPr sz="400">
              <a:latin typeface="Times New Roman"/>
              <a:cs typeface="Times New Roman"/>
            </a:endParaRPr>
          </a:p>
          <a:p>
            <a:pPr marL="61468">
              <a:lnSpc>
                <a:spcPts val="455"/>
              </a:lnSpc>
              <a:spcBef>
                <a:spcPts val="1"/>
              </a:spcBef>
            </a:pPr>
            <a:r>
              <a:rPr sz="400" spc="-35" dirty="0">
                <a:solidFill>
                  <a:srgbClr val="807E80"/>
                </a:solidFill>
                <a:latin typeface="Times New Roman"/>
                <a:cs typeface="Times New Roman"/>
              </a:rPr>
              <a:t>140281</a:t>
            </a:r>
            <a:r>
              <a:rPr sz="400" spc="-35" dirty="0">
                <a:solidFill>
                  <a:srgbClr val="726D70"/>
                </a:solidFill>
                <a:latin typeface="Times New Roman"/>
                <a:cs typeface="Times New Roman"/>
              </a:rPr>
              <a:t>11</a:t>
            </a:r>
            <a:r>
              <a:rPr sz="400" spc="-35" dirty="0">
                <a:solidFill>
                  <a:srgbClr val="807E80"/>
                </a:solidFill>
                <a:latin typeface="Times New Roman"/>
                <a:cs typeface="Times New Roman"/>
              </a:rPr>
              <a:t>01</a:t>
            </a:r>
            <a:r>
              <a:rPr sz="400" spc="-35" dirty="0">
                <a:solidFill>
                  <a:srgbClr val="726D70"/>
                </a:solidFill>
                <a:latin typeface="Times New Roman"/>
                <a:cs typeface="Times New Roman"/>
              </a:rPr>
              <a:t>.jpg</a:t>
            </a:r>
            <a:endParaRPr sz="400">
              <a:latin typeface="Times New Roman"/>
              <a:cs typeface="Times New Roman"/>
            </a:endParaRPr>
          </a:p>
          <a:p>
            <a:pPr marL="61468">
              <a:lnSpc>
                <a:spcPts val="430"/>
              </a:lnSpc>
            </a:pPr>
            <a:r>
              <a:rPr sz="400" spc="-44" dirty="0">
                <a:solidFill>
                  <a:srgbClr val="807E80"/>
                </a:solidFill>
                <a:latin typeface="Times New Roman"/>
                <a:cs typeface="Times New Roman"/>
              </a:rPr>
              <a:t>1402811102</a:t>
            </a:r>
            <a:r>
              <a:rPr sz="400" spc="-44" dirty="0">
                <a:solidFill>
                  <a:srgbClr val="726D70"/>
                </a:solidFill>
                <a:latin typeface="Times New Roman"/>
                <a:cs typeface="Times New Roman"/>
              </a:rPr>
              <a:t>j09g</a:t>
            </a:r>
            <a:endParaRPr sz="400">
              <a:latin typeface="Times New Roman"/>
              <a:cs typeface="Times New Roman"/>
            </a:endParaRPr>
          </a:p>
          <a:p>
            <a:pPr marL="61468">
              <a:lnSpc>
                <a:spcPts val="455"/>
              </a:lnSpc>
              <a:spcBef>
                <a:spcPts val="1"/>
              </a:spcBef>
            </a:pPr>
            <a:r>
              <a:rPr sz="400" spc="-37" dirty="0">
                <a:solidFill>
                  <a:srgbClr val="807E80"/>
                </a:solidFill>
                <a:latin typeface="Times New Roman"/>
                <a:cs typeface="Times New Roman"/>
              </a:rPr>
              <a:t>140281</a:t>
            </a:r>
            <a:r>
              <a:rPr sz="400" spc="-37" dirty="0">
                <a:solidFill>
                  <a:srgbClr val="726D70"/>
                </a:solidFill>
                <a:latin typeface="Times New Roman"/>
                <a:cs typeface="Times New Roman"/>
              </a:rPr>
              <a:t>1</a:t>
            </a:r>
            <a:r>
              <a:rPr sz="400" spc="-37" dirty="0">
                <a:solidFill>
                  <a:srgbClr val="807E80"/>
                </a:solidFill>
                <a:latin typeface="Times New Roman"/>
                <a:cs typeface="Times New Roman"/>
              </a:rPr>
              <a:t>103</a:t>
            </a:r>
            <a:r>
              <a:rPr sz="400" spc="-37" dirty="0">
                <a:solidFill>
                  <a:srgbClr val="726D70"/>
                </a:solidFill>
                <a:latin typeface="Times New Roman"/>
                <a:cs typeface="Times New Roman"/>
              </a:rPr>
              <a:t>.j09</a:t>
            </a:r>
            <a:endParaRPr sz="400">
              <a:latin typeface="Times New Roman"/>
              <a:cs typeface="Times New Roman"/>
            </a:endParaRPr>
          </a:p>
          <a:p>
            <a:pPr marL="61468">
              <a:lnSpc>
                <a:spcPts val="455"/>
              </a:lnSpc>
            </a:pPr>
            <a:r>
              <a:rPr sz="400" spc="-32" dirty="0">
                <a:solidFill>
                  <a:srgbClr val="807E80"/>
                </a:solidFill>
                <a:latin typeface="Times New Roman"/>
                <a:cs typeface="Times New Roman"/>
              </a:rPr>
              <a:t>140281</a:t>
            </a:r>
            <a:r>
              <a:rPr sz="400" spc="-32" dirty="0">
                <a:solidFill>
                  <a:srgbClr val="726D70"/>
                </a:solidFill>
                <a:latin typeface="Times New Roman"/>
                <a:cs typeface="Times New Roman"/>
              </a:rPr>
              <a:t>1</a:t>
            </a:r>
            <a:r>
              <a:rPr sz="400" spc="-32" dirty="0">
                <a:solidFill>
                  <a:srgbClr val="807E80"/>
                </a:solidFill>
                <a:latin typeface="Times New Roman"/>
                <a:cs typeface="Times New Roman"/>
              </a:rPr>
              <a:t>104</a:t>
            </a:r>
            <a:r>
              <a:rPr sz="400" spc="-32" dirty="0">
                <a:solidFill>
                  <a:srgbClr val="726D70"/>
                </a:solidFill>
                <a:latin typeface="Times New Roman"/>
                <a:cs typeface="Times New Roman"/>
              </a:rPr>
              <a:t>jpg</a:t>
            </a:r>
            <a:endParaRPr sz="400">
              <a:latin typeface="Times New Roman"/>
              <a:cs typeface="Times New Roman"/>
            </a:endParaRPr>
          </a:p>
          <a:p>
            <a:pPr marL="61468">
              <a:lnSpc>
                <a:spcPts val="430"/>
              </a:lnSpc>
            </a:pPr>
            <a:r>
              <a:rPr sz="400" spc="-24" dirty="0">
                <a:solidFill>
                  <a:srgbClr val="807E80"/>
                </a:solidFill>
                <a:latin typeface="Times New Roman"/>
                <a:cs typeface="Times New Roman"/>
              </a:rPr>
              <a:t>1402811105.</a:t>
            </a:r>
            <a:r>
              <a:rPr sz="400" spc="-24" dirty="0">
                <a:solidFill>
                  <a:srgbClr val="726D70"/>
                </a:solidFill>
                <a:latin typeface="Times New Roman"/>
                <a:cs typeface="Times New Roman"/>
              </a:rPr>
              <a:t>jg</a:t>
            </a:r>
            <a:endParaRPr sz="400">
              <a:latin typeface="Times New Roman"/>
              <a:cs typeface="Times New Roman"/>
            </a:endParaRPr>
          </a:p>
          <a:p>
            <a:pPr marL="12700">
              <a:lnSpc>
                <a:spcPts val="430"/>
              </a:lnSpc>
            </a:pPr>
            <a:r>
              <a:rPr sz="400" spc="-21" dirty="0">
                <a:solidFill>
                  <a:srgbClr val="508EBA"/>
                </a:solidFill>
                <a:latin typeface="Times New Roman"/>
                <a:cs typeface="Times New Roman"/>
              </a:rPr>
              <a:t>, </a:t>
            </a:r>
            <a:r>
              <a:rPr sz="400" spc="-21" dirty="0">
                <a:solidFill>
                  <a:srgbClr val="807E80"/>
                </a:solidFill>
                <a:latin typeface="Times New Roman"/>
                <a:cs typeface="Times New Roman"/>
              </a:rPr>
              <a:t>140281</a:t>
            </a:r>
            <a:r>
              <a:rPr sz="400" spc="-21" dirty="0">
                <a:solidFill>
                  <a:srgbClr val="726D70"/>
                </a:solidFill>
                <a:latin typeface="Times New Roman"/>
                <a:cs typeface="Times New Roman"/>
              </a:rPr>
              <a:t>1</a:t>
            </a:r>
            <a:r>
              <a:rPr sz="400" spc="-21" dirty="0">
                <a:solidFill>
                  <a:srgbClr val="807E80"/>
                </a:solidFill>
                <a:latin typeface="Times New Roman"/>
                <a:cs typeface="Times New Roman"/>
              </a:rPr>
              <a:t>106.</a:t>
            </a:r>
            <a:r>
              <a:rPr sz="400" spc="-21" dirty="0">
                <a:solidFill>
                  <a:srgbClr val="726D70"/>
                </a:solidFill>
                <a:latin typeface="Times New Roman"/>
                <a:cs typeface="Times New Roman"/>
              </a:rPr>
              <a:t>j0g</a:t>
            </a:r>
            <a:endParaRPr sz="400">
              <a:latin typeface="Times New Roman"/>
              <a:cs typeface="Times New Roman"/>
            </a:endParaRPr>
          </a:p>
          <a:p>
            <a:pPr marL="61468">
              <a:lnSpc>
                <a:spcPct val="95825"/>
              </a:lnSpc>
            </a:pPr>
            <a:r>
              <a:rPr sz="400" spc="-32" dirty="0">
                <a:solidFill>
                  <a:srgbClr val="807E80"/>
                </a:solidFill>
                <a:latin typeface="Times New Roman"/>
                <a:cs typeface="Times New Roman"/>
              </a:rPr>
              <a:t>140281</a:t>
            </a:r>
            <a:r>
              <a:rPr sz="400" spc="-32" dirty="0">
                <a:solidFill>
                  <a:srgbClr val="726D70"/>
                </a:solidFill>
                <a:latin typeface="Times New Roman"/>
                <a:cs typeface="Times New Roman"/>
              </a:rPr>
              <a:t>1</a:t>
            </a:r>
            <a:r>
              <a:rPr sz="400" spc="-32" dirty="0">
                <a:solidFill>
                  <a:srgbClr val="807E80"/>
                </a:solidFill>
                <a:latin typeface="Times New Roman"/>
                <a:cs typeface="Times New Roman"/>
              </a:rPr>
              <a:t>107</a:t>
            </a:r>
            <a:r>
              <a:rPr sz="400" spc="-32" dirty="0">
                <a:solidFill>
                  <a:srgbClr val="726D70"/>
                </a:solidFill>
                <a:latin typeface="Times New Roman"/>
                <a:cs typeface="Times New Roman"/>
              </a:rPr>
              <a:t>.0g</a:t>
            </a:r>
            <a:endParaRPr sz="400">
              <a:latin typeface="Times New Roman"/>
              <a:cs typeface="Times New Roman"/>
            </a:endParaRPr>
          </a:p>
          <a:p>
            <a:pPr marL="61468">
              <a:lnSpc>
                <a:spcPts val="430"/>
              </a:lnSpc>
              <a:spcBef>
                <a:spcPts val="21"/>
              </a:spcBef>
            </a:pPr>
            <a:r>
              <a:rPr sz="400" spc="-37" dirty="0">
                <a:solidFill>
                  <a:srgbClr val="807E80"/>
                </a:solidFill>
                <a:latin typeface="Times New Roman"/>
                <a:cs typeface="Times New Roman"/>
              </a:rPr>
              <a:t>140281</a:t>
            </a:r>
            <a:r>
              <a:rPr sz="400" spc="-37" dirty="0">
                <a:solidFill>
                  <a:srgbClr val="726D70"/>
                </a:solidFill>
                <a:latin typeface="Times New Roman"/>
                <a:cs typeface="Times New Roman"/>
              </a:rPr>
              <a:t>1</a:t>
            </a:r>
            <a:r>
              <a:rPr sz="400" spc="-37" dirty="0">
                <a:solidFill>
                  <a:srgbClr val="807E80"/>
                </a:solidFill>
                <a:latin typeface="Times New Roman"/>
                <a:cs typeface="Times New Roman"/>
              </a:rPr>
              <a:t>108.j</a:t>
            </a:r>
            <a:r>
              <a:rPr sz="400" spc="-37" dirty="0">
                <a:solidFill>
                  <a:srgbClr val="726D70"/>
                </a:solidFill>
                <a:latin typeface="Times New Roman"/>
                <a:cs typeface="Times New Roman"/>
              </a:rPr>
              <a:t>0g</a:t>
            </a:r>
            <a:endParaRPr sz="400">
              <a:latin typeface="Times New Roman"/>
              <a:cs typeface="Times New Roman"/>
            </a:endParaRPr>
          </a:p>
          <a:p>
            <a:pPr marL="12700">
              <a:lnSpc>
                <a:spcPts val="430"/>
              </a:lnSpc>
            </a:pPr>
            <a:r>
              <a:rPr sz="400" spc="-19" dirty="0">
                <a:solidFill>
                  <a:srgbClr val="508EBA"/>
                </a:solidFill>
                <a:latin typeface="Times New Roman"/>
                <a:cs typeface="Times New Roman"/>
              </a:rPr>
              <a:t>, </a:t>
            </a:r>
            <a:r>
              <a:rPr sz="400" spc="-19" dirty="0">
                <a:solidFill>
                  <a:srgbClr val="807E80"/>
                </a:solidFill>
                <a:latin typeface="Times New Roman"/>
                <a:cs typeface="Times New Roman"/>
              </a:rPr>
              <a:t>140281</a:t>
            </a:r>
            <a:r>
              <a:rPr sz="400" spc="-19" dirty="0">
                <a:solidFill>
                  <a:srgbClr val="726D70"/>
                </a:solidFill>
                <a:latin typeface="Times New Roman"/>
                <a:cs typeface="Times New Roman"/>
              </a:rPr>
              <a:t>1</a:t>
            </a:r>
            <a:r>
              <a:rPr sz="400" spc="-19" dirty="0">
                <a:solidFill>
                  <a:srgbClr val="807E80"/>
                </a:solidFill>
                <a:latin typeface="Times New Roman"/>
                <a:cs typeface="Times New Roman"/>
              </a:rPr>
              <a:t>109.</a:t>
            </a:r>
            <a:r>
              <a:rPr sz="400" spc="-19" dirty="0">
                <a:solidFill>
                  <a:srgbClr val="726D70"/>
                </a:solidFill>
                <a:latin typeface="Times New Roman"/>
                <a:cs typeface="Times New Roman"/>
              </a:rPr>
              <a:t>j0g</a:t>
            </a:r>
            <a:endParaRPr sz="400">
              <a:latin typeface="Times New Roman"/>
              <a:cs typeface="Times New Roman"/>
            </a:endParaRPr>
          </a:p>
          <a:p>
            <a:pPr marL="61468">
              <a:lnSpc>
                <a:spcPct val="95825"/>
              </a:lnSpc>
            </a:pPr>
            <a:r>
              <a:rPr sz="400" spc="-37" dirty="0">
                <a:solidFill>
                  <a:srgbClr val="807E80"/>
                </a:solidFill>
                <a:latin typeface="Times New Roman"/>
                <a:cs typeface="Times New Roman"/>
              </a:rPr>
              <a:t>14028</a:t>
            </a:r>
            <a:r>
              <a:rPr sz="400" spc="-37" dirty="0">
                <a:solidFill>
                  <a:srgbClr val="726D70"/>
                </a:solidFill>
                <a:latin typeface="Times New Roman"/>
                <a:cs typeface="Times New Roman"/>
              </a:rPr>
              <a:t>1</a:t>
            </a:r>
            <a:r>
              <a:rPr sz="400" spc="-37" dirty="0">
                <a:solidFill>
                  <a:srgbClr val="807E80"/>
                </a:solidFill>
                <a:latin typeface="Times New Roman"/>
                <a:cs typeface="Times New Roman"/>
              </a:rPr>
              <a:t>1901.</a:t>
            </a:r>
            <a:r>
              <a:rPr sz="400" spc="-37" dirty="0">
                <a:solidFill>
                  <a:srgbClr val="726D70"/>
                </a:solidFill>
                <a:latin typeface="Times New Roman"/>
                <a:cs typeface="Times New Roman"/>
              </a:rPr>
              <a:t>j09</a:t>
            </a:r>
            <a:endParaRPr sz="400">
              <a:latin typeface="Times New Roman"/>
              <a:cs typeface="Times New Roman"/>
            </a:endParaRPr>
          </a:p>
          <a:p>
            <a:pPr marL="61468">
              <a:lnSpc>
                <a:spcPts val="430"/>
              </a:lnSpc>
              <a:spcBef>
                <a:spcPts val="21"/>
              </a:spcBef>
            </a:pPr>
            <a:r>
              <a:rPr sz="400" spc="-37" dirty="0">
                <a:solidFill>
                  <a:srgbClr val="807E80"/>
                </a:solidFill>
                <a:latin typeface="Times New Roman"/>
                <a:cs typeface="Times New Roman"/>
              </a:rPr>
              <a:t>1402811902</a:t>
            </a:r>
            <a:r>
              <a:rPr sz="400" spc="-37" dirty="0">
                <a:solidFill>
                  <a:srgbClr val="726D70"/>
                </a:solidFill>
                <a:latin typeface="Times New Roman"/>
                <a:cs typeface="Times New Roman"/>
              </a:rPr>
              <a:t>.</a:t>
            </a:r>
            <a:r>
              <a:rPr sz="400" spc="-37" dirty="0">
                <a:solidFill>
                  <a:srgbClr val="807E80"/>
                </a:solidFill>
                <a:latin typeface="Times New Roman"/>
                <a:cs typeface="Times New Roman"/>
              </a:rPr>
              <a:t>j</a:t>
            </a:r>
            <a:r>
              <a:rPr sz="400" spc="-37" dirty="0">
                <a:solidFill>
                  <a:srgbClr val="726D70"/>
                </a:solidFill>
                <a:latin typeface="Times New Roman"/>
                <a:cs typeface="Times New Roman"/>
              </a:rPr>
              <a:t>0g</a:t>
            </a:r>
            <a:endParaRPr sz="400">
              <a:latin typeface="Times New Roman"/>
              <a:cs typeface="Times New Roman"/>
            </a:endParaRPr>
          </a:p>
          <a:p>
            <a:pPr marL="12700">
              <a:lnSpc>
                <a:spcPts val="430"/>
              </a:lnSpc>
            </a:pPr>
            <a:r>
              <a:rPr sz="400" spc="-21" dirty="0">
                <a:solidFill>
                  <a:srgbClr val="508EBA"/>
                </a:solidFill>
                <a:latin typeface="Times New Roman"/>
                <a:cs typeface="Times New Roman"/>
              </a:rPr>
              <a:t>, </a:t>
            </a:r>
            <a:r>
              <a:rPr sz="400" spc="-21" dirty="0">
                <a:solidFill>
                  <a:srgbClr val="807E80"/>
                </a:solidFill>
                <a:latin typeface="Times New Roman"/>
                <a:cs typeface="Times New Roman"/>
              </a:rPr>
              <a:t>1402811903.</a:t>
            </a:r>
            <a:r>
              <a:rPr sz="400" spc="-21" dirty="0">
                <a:solidFill>
                  <a:srgbClr val="726D70"/>
                </a:solidFill>
                <a:latin typeface="Times New Roman"/>
                <a:cs typeface="Times New Roman"/>
              </a:rPr>
              <a:t>j0g</a:t>
            </a:r>
            <a:endParaRPr sz="400">
              <a:latin typeface="Times New Roman"/>
              <a:cs typeface="Times New Roman"/>
            </a:endParaRPr>
          </a:p>
          <a:p>
            <a:pPr marL="61468">
              <a:lnSpc>
                <a:spcPct val="95825"/>
              </a:lnSpc>
            </a:pPr>
            <a:r>
              <a:rPr sz="400" spc="-37" dirty="0">
                <a:solidFill>
                  <a:srgbClr val="807E80"/>
                </a:solidFill>
                <a:latin typeface="Times New Roman"/>
                <a:cs typeface="Times New Roman"/>
              </a:rPr>
              <a:t>1402811</a:t>
            </a:r>
            <a:r>
              <a:rPr sz="400" spc="-37" dirty="0">
                <a:solidFill>
                  <a:srgbClr val="726D70"/>
                </a:solidFill>
                <a:latin typeface="Times New Roman"/>
                <a:cs typeface="Times New Roman"/>
              </a:rPr>
              <a:t>904.j0g</a:t>
            </a:r>
            <a:endParaRPr sz="400">
              <a:latin typeface="Times New Roman"/>
              <a:cs typeface="Times New Roman"/>
            </a:endParaRPr>
          </a:p>
          <a:p>
            <a:pPr marL="61468">
              <a:lnSpc>
                <a:spcPts val="430"/>
              </a:lnSpc>
              <a:spcBef>
                <a:spcPts val="21"/>
              </a:spcBef>
            </a:pPr>
            <a:r>
              <a:rPr sz="400" spc="-37" dirty="0">
                <a:solidFill>
                  <a:srgbClr val="807E80"/>
                </a:solidFill>
                <a:latin typeface="Times New Roman"/>
                <a:cs typeface="Times New Roman"/>
              </a:rPr>
              <a:t>1402811905.</a:t>
            </a:r>
            <a:r>
              <a:rPr sz="400" spc="-37" dirty="0">
                <a:solidFill>
                  <a:srgbClr val="726D70"/>
                </a:solidFill>
                <a:latin typeface="Times New Roman"/>
                <a:cs typeface="Times New Roman"/>
              </a:rPr>
              <a:t>j09</a:t>
            </a:r>
            <a:endParaRPr sz="400">
              <a:latin typeface="Times New Roman"/>
              <a:cs typeface="Times New Roman"/>
            </a:endParaRPr>
          </a:p>
          <a:p>
            <a:pPr marL="61468">
              <a:lnSpc>
                <a:spcPts val="455"/>
              </a:lnSpc>
              <a:spcBef>
                <a:spcPts val="1"/>
              </a:spcBef>
            </a:pPr>
            <a:r>
              <a:rPr sz="400" spc="-37" dirty="0">
                <a:solidFill>
                  <a:srgbClr val="807E80"/>
                </a:solidFill>
                <a:latin typeface="Times New Roman"/>
                <a:cs typeface="Times New Roman"/>
              </a:rPr>
              <a:t>1402811906.</a:t>
            </a:r>
            <a:r>
              <a:rPr sz="400" spc="-37" dirty="0">
                <a:solidFill>
                  <a:srgbClr val="726D70"/>
                </a:solidFill>
                <a:latin typeface="Times New Roman"/>
                <a:cs typeface="Times New Roman"/>
              </a:rPr>
              <a:t>jpg</a:t>
            </a:r>
            <a:endParaRPr sz="400">
              <a:latin typeface="Times New Roman"/>
              <a:cs typeface="Times New Roman"/>
            </a:endParaRPr>
          </a:p>
          <a:p>
            <a:pPr marL="61468">
              <a:lnSpc>
                <a:spcPts val="430"/>
              </a:lnSpc>
            </a:pPr>
            <a:r>
              <a:rPr sz="400" spc="-23" dirty="0">
                <a:solidFill>
                  <a:srgbClr val="807E80"/>
                </a:solidFill>
                <a:latin typeface="Times New Roman"/>
                <a:cs typeface="Times New Roman"/>
              </a:rPr>
              <a:t>1402811907.j</a:t>
            </a:r>
            <a:r>
              <a:rPr sz="400" spc="-23" dirty="0">
                <a:solidFill>
                  <a:srgbClr val="726D70"/>
                </a:solidFill>
                <a:latin typeface="Times New Roman"/>
                <a:cs typeface="Times New Roman"/>
              </a:rPr>
              <a:t>0</a:t>
            </a:r>
            <a:endParaRPr sz="400">
              <a:latin typeface="Times New Roman"/>
              <a:cs typeface="Times New Roman"/>
            </a:endParaRPr>
          </a:p>
          <a:p>
            <a:pPr marL="61468">
              <a:lnSpc>
                <a:spcPts val="455"/>
              </a:lnSpc>
              <a:spcBef>
                <a:spcPts val="1"/>
              </a:spcBef>
            </a:pPr>
            <a:r>
              <a:rPr sz="400" spc="-35" dirty="0">
                <a:solidFill>
                  <a:srgbClr val="807E80"/>
                </a:solidFill>
                <a:latin typeface="Times New Roman"/>
                <a:cs typeface="Times New Roman"/>
              </a:rPr>
              <a:t>1402811908.</a:t>
            </a:r>
            <a:r>
              <a:rPr sz="400" spc="-35" dirty="0">
                <a:solidFill>
                  <a:srgbClr val="726D70"/>
                </a:solidFill>
                <a:latin typeface="Times New Roman"/>
                <a:cs typeface="Times New Roman"/>
              </a:rPr>
              <a:t>j0g</a:t>
            </a:r>
            <a:endParaRPr sz="400">
              <a:latin typeface="Times New Roman"/>
              <a:cs typeface="Times New Roman"/>
            </a:endParaRPr>
          </a:p>
          <a:p>
            <a:pPr marL="61468">
              <a:lnSpc>
                <a:spcPts val="455"/>
              </a:lnSpc>
            </a:pPr>
            <a:r>
              <a:rPr sz="400" spc="-23" dirty="0">
                <a:solidFill>
                  <a:srgbClr val="807E80"/>
                </a:solidFill>
                <a:latin typeface="Times New Roman"/>
                <a:cs typeface="Times New Roman"/>
              </a:rPr>
              <a:t>1402811909.</a:t>
            </a:r>
            <a:r>
              <a:rPr sz="400" spc="-23" dirty="0">
                <a:solidFill>
                  <a:srgbClr val="726D70"/>
                </a:solidFill>
                <a:latin typeface="Times New Roman"/>
                <a:cs typeface="Times New Roman"/>
              </a:rPr>
              <a:t>j0</a:t>
            </a:r>
            <a:endParaRPr sz="400">
              <a:latin typeface="Times New Roman"/>
              <a:cs typeface="Times New Roman"/>
            </a:endParaRPr>
          </a:p>
          <a:p>
            <a:pPr marL="61468">
              <a:lnSpc>
                <a:spcPts val="430"/>
              </a:lnSpc>
            </a:pPr>
            <a:r>
              <a:rPr sz="400" spc="-37" dirty="0">
                <a:solidFill>
                  <a:srgbClr val="807E80"/>
                </a:solidFill>
                <a:latin typeface="Times New Roman"/>
                <a:cs typeface="Times New Roman"/>
              </a:rPr>
              <a:t>1402811910.j</a:t>
            </a:r>
            <a:r>
              <a:rPr sz="400" spc="-37" dirty="0">
                <a:solidFill>
                  <a:srgbClr val="726D70"/>
                </a:solidFill>
                <a:latin typeface="Times New Roman"/>
                <a:cs typeface="Times New Roman"/>
              </a:rPr>
              <a:t>0g</a:t>
            </a:r>
            <a:endParaRPr sz="400">
              <a:latin typeface="Times New Roman"/>
              <a:cs typeface="Times New Roman"/>
            </a:endParaRPr>
          </a:p>
          <a:p>
            <a:pPr marL="61468">
              <a:lnSpc>
                <a:spcPts val="455"/>
              </a:lnSpc>
              <a:spcBef>
                <a:spcPts val="1"/>
              </a:spcBef>
            </a:pPr>
            <a:r>
              <a:rPr sz="400" spc="-37" dirty="0">
                <a:solidFill>
                  <a:srgbClr val="807E80"/>
                </a:solidFill>
                <a:latin typeface="Times New Roman"/>
                <a:cs typeface="Times New Roman"/>
              </a:rPr>
              <a:t>14028119</a:t>
            </a:r>
            <a:r>
              <a:rPr sz="400" spc="-37" dirty="0">
                <a:solidFill>
                  <a:srgbClr val="726D70"/>
                </a:solidFill>
                <a:latin typeface="Times New Roman"/>
                <a:cs typeface="Times New Roman"/>
              </a:rPr>
              <a:t>1</a:t>
            </a:r>
            <a:r>
              <a:rPr sz="400" spc="-37" dirty="0">
                <a:solidFill>
                  <a:srgbClr val="807E80"/>
                </a:solidFill>
                <a:latin typeface="Times New Roman"/>
                <a:cs typeface="Times New Roman"/>
              </a:rPr>
              <a:t>1</a:t>
            </a:r>
            <a:r>
              <a:rPr sz="400" spc="-37" dirty="0">
                <a:solidFill>
                  <a:srgbClr val="605256"/>
                </a:solidFill>
                <a:latin typeface="Times New Roman"/>
                <a:cs typeface="Times New Roman"/>
              </a:rPr>
              <a:t>.</a:t>
            </a:r>
            <a:r>
              <a:rPr sz="400" spc="-37" dirty="0">
                <a:solidFill>
                  <a:srgbClr val="726D70"/>
                </a:solidFill>
                <a:latin typeface="Times New Roman"/>
                <a:cs typeface="Times New Roman"/>
              </a:rPr>
              <a:t>j0g</a:t>
            </a:r>
            <a:endParaRPr sz="400">
              <a:latin typeface="Times New Roman"/>
              <a:cs typeface="Times New Roman"/>
            </a:endParaRPr>
          </a:p>
          <a:p>
            <a:pPr marL="61468">
              <a:lnSpc>
                <a:spcPts val="455"/>
              </a:lnSpc>
            </a:pPr>
            <a:r>
              <a:rPr sz="400" spc="-32" dirty="0">
                <a:solidFill>
                  <a:srgbClr val="807E80"/>
                </a:solidFill>
                <a:latin typeface="Times New Roman"/>
                <a:cs typeface="Times New Roman"/>
              </a:rPr>
              <a:t>14028119</a:t>
            </a:r>
            <a:r>
              <a:rPr sz="400" spc="-32" dirty="0">
                <a:solidFill>
                  <a:srgbClr val="726D70"/>
                </a:solidFill>
                <a:latin typeface="Times New Roman"/>
                <a:cs typeface="Times New Roman"/>
              </a:rPr>
              <a:t>1</a:t>
            </a:r>
            <a:r>
              <a:rPr sz="400" spc="-32" dirty="0">
                <a:solidFill>
                  <a:srgbClr val="807E80"/>
                </a:solidFill>
                <a:latin typeface="Times New Roman"/>
                <a:cs typeface="Times New Roman"/>
              </a:rPr>
              <a:t>2</a:t>
            </a:r>
            <a:r>
              <a:rPr sz="400" spc="-32" dirty="0">
                <a:solidFill>
                  <a:srgbClr val="726D70"/>
                </a:solidFill>
                <a:latin typeface="Times New Roman"/>
                <a:cs typeface="Times New Roman"/>
              </a:rPr>
              <a:t>j0g</a:t>
            </a:r>
            <a:endParaRPr sz="400">
              <a:latin typeface="Times New Roman"/>
              <a:cs typeface="Times New Roman"/>
            </a:endParaRPr>
          </a:p>
          <a:p>
            <a:pPr marL="61468">
              <a:lnSpc>
                <a:spcPts val="430"/>
              </a:lnSpc>
            </a:pPr>
            <a:r>
              <a:rPr sz="400" spc="-32" dirty="0">
                <a:solidFill>
                  <a:srgbClr val="807E80"/>
                </a:solidFill>
                <a:latin typeface="Times New Roman"/>
                <a:cs typeface="Times New Roman"/>
              </a:rPr>
              <a:t>14028119</a:t>
            </a:r>
            <a:r>
              <a:rPr sz="400" spc="-32" dirty="0">
                <a:solidFill>
                  <a:srgbClr val="726D70"/>
                </a:solidFill>
                <a:latin typeface="Times New Roman"/>
                <a:cs typeface="Times New Roman"/>
              </a:rPr>
              <a:t>1</a:t>
            </a:r>
            <a:r>
              <a:rPr sz="400" spc="-32" dirty="0">
                <a:solidFill>
                  <a:srgbClr val="807E80"/>
                </a:solidFill>
                <a:latin typeface="Times New Roman"/>
                <a:cs typeface="Times New Roman"/>
              </a:rPr>
              <a:t>3j</a:t>
            </a:r>
            <a:r>
              <a:rPr sz="400" spc="-32" dirty="0">
                <a:solidFill>
                  <a:srgbClr val="726D70"/>
                </a:solidFill>
                <a:latin typeface="Times New Roman"/>
                <a:cs typeface="Times New Roman"/>
              </a:rPr>
              <a:t>0g</a:t>
            </a:r>
            <a:endParaRPr sz="400">
              <a:latin typeface="Times New Roman"/>
              <a:cs typeface="Times New Roman"/>
            </a:endParaRPr>
          </a:p>
          <a:p>
            <a:pPr marL="12700">
              <a:lnSpc>
                <a:spcPts val="430"/>
              </a:lnSpc>
            </a:pPr>
            <a:r>
              <a:rPr sz="400" spc="-19" dirty="0">
                <a:solidFill>
                  <a:srgbClr val="508EBA"/>
                </a:solidFill>
                <a:latin typeface="Times New Roman"/>
                <a:cs typeface="Times New Roman"/>
              </a:rPr>
              <a:t>, </a:t>
            </a:r>
            <a:r>
              <a:rPr sz="400" spc="-19" dirty="0">
                <a:solidFill>
                  <a:srgbClr val="726D70"/>
                </a:solidFill>
                <a:latin typeface="Times New Roman"/>
                <a:cs typeface="Times New Roman"/>
              </a:rPr>
              <a:t>1</a:t>
            </a:r>
            <a:r>
              <a:rPr sz="400" spc="-19" dirty="0">
                <a:solidFill>
                  <a:srgbClr val="807E80"/>
                </a:solidFill>
                <a:latin typeface="Times New Roman"/>
                <a:cs typeface="Times New Roman"/>
              </a:rPr>
              <a:t>4028119</a:t>
            </a:r>
            <a:r>
              <a:rPr sz="400" spc="-19" dirty="0">
                <a:solidFill>
                  <a:srgbClr val="726D70"/>
                </a:solidFill>
                <a:latin typeface="Times New Roman"/>
                <a:cs typeface="Times New Roman"/>
              </a:rPr>
              <a:t>1</a:t>
            </a:r>
            <a:r>
              <a:rPr sz="400" spc="-19" dirty="0">
                <a:solidFill>
                  <a:srgbClr val="807E80"/>
                </a:solidFill>
                <a:latin typeface="Times New Roman"/>
                <a:cs typeface="Times New Roman"/>
              </a:rPr>
              <a:t>4.</a:t>
            </a:r>
            <a:r>
              <a:rPr sz="400" spc="-19" dirty="0">
                <a:solidFill>
                  <a:srgbClr val="726D70"/>
                </a:solidFill>
                <a:latin typeface="Times New Roman"/>
                <a:cs typeface="Times New Roman"/>
              </a:rPr>
              <a:t>jpg</a:t>
            </a:r>
            <a:endParaRPr sz="400">
              <a:latin typeface="Times New Roman"/>
              <a:cs typeface="Times New Roman"/>
            </a:endParaRPr>
          </a:p>
          <a:p>
            <a:pPr marL="61468">
              <a:lnSpc>
                <a:spcPts val="455"/>
              </a:lnSpc>
              <a:spcBef>
                <a:spcPts val="1"/>
              </a:spcBef>
            </a:pPr>
            <a:r>
              <a:rPr sz="400" spc="-47" dirty="0">
                <a:solidFill>
                  <a:srgbClr val="807E80"/>
                </a:solidFill>
                <a:latin typeface="Times New Roman"/>
                <a:cs typeface="Times New Roman"/>
              </a:rPr>
              <a:t>14028119</a:t>
            </a:r>
            <a:r>
              <a:rPr sz="400" spc="-47" dirty="0">
                <a:solidFill>
                  <a:srgbClr val="726D70"/>
                </a:solidFill>
                <a:latin typeface="Times New Roman"/>
                <a:cs typeface="Times New Roman"/>
              </a:rPr>
              <a:t>1</a:t>
            </a:r>
            <a:r>
              <a:rPr sz="400" spc="-47" dirty="0">
                <a:solidFill>
                  <a:srgbClr val="807E80"/>
                </a:solidFill>
                <a:latin typeface="Times New Roman"/>
                <a:cs typeface="Times New Roman"/>
              </a:rPr>
              <a:t>5.</a:t>
            </a:r>
            <a:r>
              <a:rPr sz="400" spc="-47" dirty="0">
                <a:solidFill>
                  <a:srgbClr val="726D70"/>
                </a:solidFill>
                <a:latin typeface="Times New Roman"/>
                <a:cs typeface="Times New Roman"/>
              </a:rPr>
              <a:t>j09g</a:t>
            </a:r>
            <a:endParaRPr sz="400">
              <a:latin typeface="Times New Roman"/>
              <a:cs typeface="Times New Roman"/>
            </a:endParaRPr>
          </a:p>
          <a:p>
            <a:pPr marL="61468">
              <a:lnSpc>
                <a:spcPts val="455"/>
              </a:lnSpc>
            </a:pPr>
            <a:r>
              <a:rPr sz="400" spc="-24" dirty="0">
                <a:solidFill>
                  <a:srgbClr val="807E80"/>
                </a:solidFill>
                <a:latin typeface="Times New Roman"/>
                <a:cs typeface="Times New Roman"/>
              </a:rPr>
              <a:t>14028119</a:t>
            </a:r>
            <a:r>
              <a:rPr sz="400" spc="-24" dirty="0">
                <a:solidFill>
                  <a:srgbClr val="726D70"/>
                </a:solidFill>
                <a:latin typeface="Times New Roman"/>
                <a:cs typeface="Times New Roman"/>
              </a:rPr>
              <a:t>1</a:t>
            </a:r>
            <a:r>
              <a:rPr sz="400" spc="-24" dirty="0">
                <a:solidFill>
                  <a:srgbClr val="807E80"/>
                </a:solidFill>
                <a:latin typeface="Times New Roman"/>
                <a:cs typeface="Times New Roman"/>
              </a:rPr>
              <a:t>6.</a:t>
            </a:r>
            <a:r>
              <a:rPr sz="400" spc="-24" dirty="0">
                <a:solidFill>
                  <a:srgbClr val="726D70"/>
                </a:solidFill>
                <a:latin typeface="Times New Roman"/>
                <a:cs typeface="Times New Roman"/>
              </a:rPr>
              <a:t>jg</a:t>
            </a:r>
            <a:endParaRPr sz="400">
              <a:latin typeface="Times New Roman"/>
              <a:cs typeface="Times New Roman"/>
            </a:endParaRPr>
          </a:p>
          <a:p>
            <a:pPr marL="61468">
              <a:lnSpc>
                <a:spcPts val="455"/>
              </a:lnSpc>
            </a:pPr>
            <a:r>
              <a:rPr sz="400" spc="-36" dirty="0">
                <a:solidFill>
                  <a:srgbClr val="807E80"/>
                </a:solidFill>
                <a:latin typeface="Times New Roman"/>
                <a:cs typeface="Times New Roman"/>
              </a:rPr>
              <a:t>140281</a:t>
            </a:r>
            <a:r>
              <a:rPr sz="400" spc="-36" dirty="0">
                <a:solidFill>
                  <a:srgbClr val="726D70"/>
                </a:solidFill>
                <a:latin typeface="Times New Roman"/>
                <a:cs typeface="Times New Roman"/>
              </a:rPr>
              <a:t>1</a:t>
            </a:r>
            <a:r>
              <a:rPr sz="400" spc="-36" dirty="0">
                <a:solidFill>
                  <a:srgbClr val="807E80"/>
                </a:solidFill>
                <a:latin typeface="Times New Roman"/>
                <a:cs typeface="Times New Roman"/>
              </a:rPr>
              <a:t>9</a:t>
            </a:r>
            <a:r>
              <a:rPr sz="400" spc="-36" dirty="0">
                <a:solidFill>
                  <a:srgbClr val="726D70"/>
                </a:solidFill>
                <a:latin typeface="Times New Roman"/>
                <a:cs typeface="Times New Roman"/>
              </a:rPr>
              <a:t>1</a:t>
            </a:r>
            <a:r>
              <a:rPr sz="400" spc="-36" dirty="0">
                <a:solidFill>
                  <a:srgbClr val="807E80"/>
                </a:solidFill>
                <a:latin typeface="Times New Roman"/>
                <a:cs typeface="Times New Roman"/>
              </a:rPr>
              <a:t>7</a:t>
            </a:r>
            <a:r>
              <a:rPr sz="400" spc="-36" dirty="0">
                <a:solidFill>
                  <a:srgbClr val="726D70"/>
                </a:solidFill>
                <a:latin typeface="Times New Roman"/>
                <a:cs typeface="Times New Roman"/>
              </a:rPr>
              <a:t>.j0g</a:t>
            </a:r>
            <a:endParaRPr sz="400">
              <a:latin typeface="Times New Roman"/>
              <a:cs typeface="Times New Roman"/>
            </a:endParaRPr>
          </a:p>
          <a:p>
            <a:pPr marL="61468">
              <a:lnSpc>
                <a:spcPts val="430"/>
              </a:lnSpc>
            </a:pPr>
            <a:r>
              <a:rPr sz="400" spc="-37" dirty="0">
                <a:solidFill>
                  <a:srgbClr val="807E80"/>
                </a:solidFill>
                <a:latin typeface="Times New Roman"/>
                <a:cs typeface="Times New Roman"/>
              </a:rPr>
              <a:t>1402811918.j</a:t>
            </a:r>
            <a:r>
              <a:rPr sz="400" spc="-37" dirty="0">
                <a:solidFill>
                  <a:srgbClr val="726D70"/>
                </a:solidFill>
                <a:latin typeface="Times New Roman"/>
                <a:cs typeface="Times New Roman"/>
              </a:rPr>
              <a:t>0g</a:t>
            </a:r>
            <a:endParaRPr sz="400">
              <a:latin typeface="Times New Roman"/>
              <a:cs typeface="Times New Roman"/>
            </a:endParaRPr>
          </a:p>
          <a:p>
            <a:pPr marL="61468">
              <a:lnSpc>
                <a:spcPts val="455"/>
              </a:lnSpc>
              <a:spcBef>
                <a:spcPts val="1"/>
              </a:spcBef>
            </a:pPr>
            <a:r>
              <a:rPr sz="400" spc="-36" dirty="0">
                <a:solidFill>
                  <a:srgbClr val="807E80"/>
                </a:solidFill>
                <a:latin typeface="Times New Roman"/>
                <a:cs typeface="Times New Roman"/>
              </a:rPr>
              <a:t>1402811919.</a:t>
            </a:r>
            <a:r>
              <a:rPr sz="400" spc="-36" dirty="0">
                <a:solidFill>
                  <a:srgbClr val="726D70"/>
                </a:solidFill>
                <a:latin typeface="Times New Roman"/>
                <a:cs typeface="Times New Roman"/>
              </a:rPr>
              <a:t>j0g</a:t>
            </a:r>
            <a:endParaRPr sz="400">
              <a:latin typeface="Times New Roman"/>
              <a:cs typeface="Times New Roman"/>
            </a:endParaRPr>
          </a:p>
          <a:p>
            <a:pPr marL="61468">
              <a:lnSpc>
                <a:spcPts val="455"/>
              </a:lnSpc>
            </a:pPr>
            <a:r>
              <a:rPr sz="400" spc="-24" dirty="0">
                <a:solidFill>
                  <a:srgbClr val="807E80"/>
                </a:solidFill>
                <a:latin typeface="Times New Roman"/>
                <a:cs typeface="Times New Roman"/>
              </a:rPr>
              <a:t>1402811920.</a:t>
            </a:r>
            <a:r>
              <a:rPr sz="400" spc="-24" dirty="0">
                <a:solidFill>
                  <a:srgbClr val="726D70"/>
                </a:solidFill>
                <a:latin typeface="Times New Roman"/>
                <a:cs typeface="Times New Roman"/>
              </a:rPr>
              <a:t>jg</a:t>
            </a:r>
            <a:endParaRPr sz="400">
              <a:latin typeface="Times New Roman"/>
              <a:cs typeface="Times New Roman"/>
            </a:endParaRPr>
          </a:p>
          <a:p>
            <a:pPr marL="61468">
              <a:lnSpc>
                <a:spcPts val="430"/>
              </a:lnSpc>
            </a:pPr>
            <a:r>
              <a:rPr sz="400" spc="-22" dirty="0">
                <a:solidFill>
                  <a:srgbClr val="807E80"/>
                </a:solidFill>
                <a:latin typeface="Times New Roman"/>
                <a:cs typeface="Times New Roman"/>
              </a:rPr>
              <a:t>1402811921</a:t>
            </a:r>
            <a:r>
              <a:rPr sz="400" spc="-22" dirty="0">
                <a:solidFill>
                  <a:srgbClr val="726D70"/>
                </a:solidFill>
                <a:latin typeface="Times New Roman"/>
                <a:cs typeface="Times New Roman"/>
              </a:rPr>
              <a:t>.</a:t>
            </a:r>
            <a:r>
              <a:rPr sz="400" spc="-22" dirty="0">
                <a:solidFill>
                  <a:srgbClr val="807E80"/>
                </a:solidFill>
                <a:latin typeface="Times New Roman"/>
                <a:cs typeface="Times New Roman"/>
              </a:rPr>
              <a:t>j</a:t>
            </a:r>
            <a:r>
              <a:rPr sz="400" spc="-22" dirty="0">
                <a:solidFill>
                  <a:srgbClr val="726D70"/>
                </a:solidFill>
                <a:latin typeface="Times New Roman"/>
                <a:cs typeface="Times New Roman"/>
              </a:rPr>
              <a:t>0</a:t>
            </a:r>
            <a:endParaRPr sz="400">
              <a:latin typeface="Times New Roman"/>
              <a:cs typeface="Times New Roman"/>
            </a:endParaRPr>
          </a:p>
          <a:p>
            <a:pPr marL="61468">
              <a:lnSpc>
                <a:spcPts val="455"/>
              </a:lnSpc>
              <a:spcBef>
                <a:spcPts val="1"/>
              </a:spcBef>
            </a:pPr>
            <a:r>
              <a:rPr sz="400" spc="-32" dirty="0">
                <a:solidFill>
                  <a:srgbClr val="807E80"/>
                </a:solidFill>
                <a:latin typeface="Times New Roman"/>
                <a:cs typeface="Times New Roman"/>
              </a:rPr>
              <a:t>1402811922</a:t>
            </a:r>
            <a:r>
              <a:rPr sz="400" spc="-32" dirty="0">
                <a:solidFill>
                  <a:srgbClr val="726D70"/>
                </a:solidFill>
                <a:latin typeface="Times New Roman"/>
                <a:cs typeface="Times New Roman"/>
              </a:rPr>
              <a:t>j0g</a:t>
            </a:r>
            <a:endParaRPr sz="400">
              <a:latin typeface="Times New Roman"/>
              <a:cs typeface="Times New Roman"/>
            </a:endParaRPr>
          </a:p>
        </p:txBody>
      </p:sp>
      <p:sp>
        <p:nvSpPr>
          <p:cNvPr id="5" name="object 5"/>
          <p:cNvSpPr txBox="1"/>
          <p:nvPr/>
        </p:nvSpPr>
        <p:spPr>
          <a:xfrm>
            <a:off x="8494268" y="3070622"/>
            <a:ext cx="360680" cy="2462784"/>
          </a:xfrm>
          <a:prstGeom prst="rect">
            <a:avLst/>
          </a:prstGeom>
        </p:spPr>
        <p:txBody>
          <a:bodyPr wrap="square" lIns="0" tIns="5715" rIns="0" bIns="0" rtlCol="0">
            <a:noAutofit/>
          </a:bodyPr>
          <a:lstStyle/>
          <a:p>
            <a:pPr marL="12700">
              <a:lnSpc>
                <a:spcPct val="95825"/>
              </a:lnSpc>
            </a:pPr>
            <a:r>
              <a:rPr sz="400" spc="-28" dirty="0">
                <a:solidFill>
                  <a:srgbClr val="508EBA"/>
                </a:solidFill>
                <a:latin typeface="Times New Roman"/>
                <a:cs typeface="Times New Roman"/>
              </a:rPr>
              <a:t>, </a:t>
            </a:r>
            <a:r>
              <a:rPr sz="400" spc="-28" dirty="0">
                <a:solidFill>
                  <a:srgbClr val="807E80"/>
                </a:solidFill>
                <a:latin typeface="Times New Roman"/>
                <a:cs typeface="Times New Roman"/>
              </a:rPr>
              <a:t>140281</a:t>
            </a:r>
            <a:r>
              <a:rPr sz="400" spc="-28" dirty="0">
                <a:solidFill>
                  <a:srgbClr val="726D70"/>
                </a:solidFill>
                <a:latin typeface="Times New Roman"/>
                <a:cs typeface="Times New Roman"/>
              </a:rPr>
              <a:t>1</a:t>
            </a:r>
            <a:r>
              <a:rPr sz="400" spc="-28" dirty="0">
                <a:solidFill>
                  <a:srgbClr val="807E80"/>
                </a:solidFill>
                <a:latin typeface="Times New Roman"/>
                <a:cs typeface="Times New Roman"/>
              </a:rPr>
              <a:t>923.3</a:t>
            </a:r>
            <a:r>
              <a:rPr sz="400" spc="-28" dirty="0">
                <a:solidFill>
                  <a:srgbClr val="726D70"/>
                </a:solidFill>
                <a:latin typeface="Times New Roman"/>
                <a:cs typeface="Times New Roman"/>
              </a:rPr>
              <a:t>0g</a:t>
            </a:r>
            <a:endParaRPr sz="400">
              <a:latin typeface="Times New Roman"/>
              <a:cs typeface="Times New Roman"/>
            </a:endParaRPr>
          </a:p>
          <a:p>
            <a:pPr marL="58419">
              <a:lnSpc>
                <a:spcPts val="455"/>
              </a:lnSpc>
              <a:spcBef>
                <a:spcPts val="22"/>
              </a:spcBef>
            </a:pPr>
            <a:r>
              <a:rPr sz="400" spc="-43" dirty="0">
                <a:solidFill>
                  <a:srgbClr val="807E80"/>
                </a:solidFill>
                <a:latin typeface="Times New Roman"/>
                <a:cs typeface="Times New Roman"/>
              </a:rPr>
              <a:t>140320250</a:t>
            </a:r>
            <a:r>
              <a:rPr sz="400" spc="-43" dirty="0">
                <a:solidFill>
                  <a:srgbClr val="726D70"/>
                </a:solidFill>
                <a:latin typeface="Times New Roman"/>
                <a:cs typeface="Times New Roman"/>
              </a:rPr>
              <a:t>1</a:t>
            </a:r>
            <a:r>
              <a:rPr sz="400" spc="-43" dirty="0">
                <a:solidFill>
                  <a:srgbClr val="807E80"/>
                </a:solidFill>
                <a:latin typeface="Times New Roman"/>
                <a:cs typeface="Times New Roman"/>
              </a:rPr>
              <a:t>.</a:t>
            </a:r>
            <a:r>
              <a:rPr sz="400" spc="-43" dirty="0">
                <a:solidFill>
                  <a:srgbClr val="726D70"/>
                </a:solidFill>
                <a:latin typeface="Times New Roman"/>
                <a:cs typeface="Times New Roman"/>
              </a:rPr>
              <a:t>3pg</a:t>
            </a:r>
            <a:endParaRPr sz="400">
              <a:latin typeface="Times New Roman"/>
              <a:cs typeface="Times New Roman"/>
            </a:endParaRPr>
          </a:p>
          <a:p>
            <a:pPr marL="61468">
              <a:lnSpc>
                <a:spcPts val="455"/>
              </a:lnSpc>
            </a:pPr>
            <a:r>
              <a:rPr sz="400" spc="-38" dirty="0">
                <a:solidFill>
                  <a:srgbClr val="807E80"/>
                </a:solidFill>
                <a:latin typeface="Times New Roman"/>
                <a:cs typeface="Times New Roman"/>
              </a:rPr>
              <a:t>1403202502.j</a:t>
            </a:r>
            <a:r>
              <a:rPr sz="400" spc="-38" dirty="0">
                <a:solidFill>
                  <a:srgbClr val="726D70"/>
                </a:solidFill>
                <a:latin typeface="Times New Roman"/>
                <a:cs typeface="Times New Roman"/>
              </a:rPr>
              <a:t>09</a:t>
            </a:r>
            <a:endParaRPr sz="400">
              <a:latin typeface="Times New Roman"/>
              <a:cs typeface="Times New Roman"/>
            </a:endParaRPr>
          </a:p>
          <a:p>
            <a:pPr marL="12700">
              <a:lnSpc>
                <a:spcPts val="409"/>
              </a:lnSpc>
            </a:pPr>
            <a:r>
              <a:rPr sz="400" spc="-27" dirty="0">
                <a:solidFill>
                  <a:srgbClr val="508EBA"/>
                </a:solidFill>
                <a:latin typeface="Times New Roman"/>
                <a:cs typeface="Times New Roman"/>
              </a:rPr>
              <a:t>, </a:t>
            </a:r>
            <a:r>
              <a:rPr sz="400" spc="-27" dirty="0">
                <a:solidFill>
                  <a:srgbClr val="807E80"/>
                </a:solidFill>
                <a:latin typeface="Times New Roman"/>
                <a:cs typeface="Times New Roman"/>
              </a:rPr>
              <a:t>1403202503.3</a:t>
            </a:r>
            <a:r>
              <a:rPr sz="400" spc="-27" dirty="0">
                <a:solidFill>
                  <a:srgbClr val="726D70"/>
                </a:solidFill>
                <a:latin typeface="Times New Roman"/>
                <a:cs typeface="Times New Roman"/>
              </a:rPr>
              <a:t>0g</a:t>
            </a:r>
            <a:endParaRPr sz="400">
              <a:latin typeface="Times New Roman"/>
              <a:cs typeface="Times New Roman"/>
            </a:endParaRPr>
          </a:p>
          <a:p>
            <a:pPr marL="12700">
              <a:lnSpc>
                <a:spcPts val="455"/>
              </a:lnSpc>
              <a:spcBef>
                <a:spcPts val="2"/>
              </a:spcBef>
            </a:pPr>
            <a:r>
              <a:rPr sz="400" spc="-22" dirty="0">
                <a:solidFill>
                  <a:srgbClr val="508EBA"/>
                </a:solidFill>
                <a:latin typeface="Times New Roman"/>
                <a:cs typeface="Times New Roman"/>
              </a:rPr>
              <a:t>, </a:t>
            </a:r>
            <a:r>
              <a:rPr sz="400" spc="-22" dirty="0">
                <a:solidFill>
                  <a:srgbClr val="807E80"/>
                </a:solidFill>
                <a:latin typeface="Times New Roman"/>
                <a:cs typeface="Times New Roman"/>
              </a:rPr>
              <a:t>1403202504.j</a:t>
            </a:r>
            <a:r>
              <a:rPr sz="400" spc="-22" dirty="0">
                <a:solidFill>
                  <a:srgbClr val="726D70"/>
                </a:solidFill>
                <a:latin typeface="Times New Roman"/>
                <a:cs typeface="Times New Roman"/>
              </a:rPr>
              <a:t>pg</a:t>
            </a:r>
            <a:endParaRPr sz="400">
              <a:latin typeface="Times New Roman"/>
              <a:cs typeface="Times New Roman"/>
            </a:endParaRPr>
          </a:p>
          <a:p>
            <a:pPr marL="61468">
              <a:lnSpc>
                <a:spcPct val="95825"/>
              </a:lnSpc>
            </a:pPr>
            <a:r>
              <a:rPr sz="400" spc="-38" dirty="0">
                <a:solidFill>
                  <a:srgbClr val="807E80"/>
                </a:solidFill>
                <a:latin typeface="Times New Roman"/>
                <a:cs typeface="Times New Roman"/>
              </a:rPr>
              <a:t>1403202505.j</a:t>
            </a:r>
            <a:r>
              <a:rPr sz="400" spc="-38" dirty="0">
                <a:solidFill>
                  <a:srgbClr val="726D70"/>
                </a:solidFill>
                <a:latin typeface="Times New Roman"/>
                <a:cs typeface="Times New Roman"/>
              </a:rPr>
              <a:t>09</a:t>
            </a:r>
            <a:endParaRPr sz="400">
              <a:latin typeface="Times New Roman"/>
              <a:cs typeface="Times New Roman"/>
            </a:endParaRPr>
          </a:p>
          <a:p>
            <a:pPr marL="12700">
              <a:lnSpc>
                <a:spcPts val="430"/>
              </a:lnSpc>
              <a:spcBef>
                <a:spcPts val="21"/>
              </a:spcBef>
            </a:pPr>
            <a:r>
              <a:rPr sz="400" spc="-28" dirty="0">
                <a:solidFill>
                  <a:srgbClr val="508EBA"/>
                </a:solidFill>
                <a:latin typeface="Times New Roman"/>
                <a:cs typeface="Times New Roman"/>
              </a:rPr>
              <a:t>, </a:t>
            </a:r>
            <a:r>
              <a:rPr sz="400" spc="-28" dirty="0">
                <a:solidFill>
                  <a:srgbClr val="807E80"/>
                </a:solidFill>
                <a:latin typeface="Times New Roman"/>
                <a:cs typeface="Times New Roman"/>
              </a:rPr>
              <a:t>1403202507.3</a:t>
            </a:r>
            <a:r>
              <a:rPr sz="400" spc="-28" dirty="0">
                <a:solidFill>
                  <a:srgbClr val="726D70"/>
                </a:solidFill>
                <a:latin typeface="Times New Roman"/>
                <a:cs typeface="Times New Roman"/>
              </a:rPr>
              <a:t>0g</a:t>
            </a:r>
            <a:endParaRPr sz="400">
              <a:latin typeface="Times New Roman"/>
              <a:cs typeface="Times New Roman"/>
            </a:endParaRPr>
          </a:p>
          <a:p>
            <a:pPr marL="61468">
              <a:lnSpc>
                <a:spcPts val="455"/>
              </a:lnSpc>
              <a:spcBef>
                <a:spcPts val="1"/>
              </a:spcBef>
            </a:pPr>
            <a:r>
              <a:rPr sz="400" spc="-38" dirty="0">
                <a:solidFill>
                  <a:srgbClr val="807E80"/>
                </a:solidFill>
                <a:latin typeface="Times New Roman"/>
                <a:cs typeface="Times New Roman"/>
              </a:rPr>
              <a:t>1403202508.j</a:t>
            </a:r>
            <a:r>
              <a:rPr sz="400" spc="-38" dirty="0">
                <a:solidFill>
                  <a:srgbClr val="726D70"/>
                </a:solidFill>
                <a:latin typeface="Times New Roman"/>
                <a:cs typeface="Times New Roman"/>
              </a:rPr>
              <a:t>0g</a:t>
            </a:r>
            <a:endParaRPr sz="400">
              <a:latin typeface="Times New Roman"/>
              <a:cs typeface="Times New Roman"/>
            </a:endParaRPr>
          </a:p>
          <a:p>
            <a:pPr marL="61468">
              <a:lnSpc>
                <a:spcPts val="455"/>
              </a:lnSpc>
            </a:pPr>
            <a:r>
              <a:rPr sz="400" spc="-41" dirty="0">
                <a:solidFill>
                  <a:srgbClr val="807E80"/>
                </a:solidFill>
                <a:latin typeface="Times New Roman"/>
                <a:cs typeface="Times New Roman"/>
              </a:rPr>
              <a:t>1403202509</a:t>
            </a:r>
            <a:r>
              <a:rPr sz="400" spc="-41" dirty="0">
                <a:solidFill>
                  <a:srgbClr val="726D70"/>
                </a:solidFill>
                <a:latin typeface="Times New Roman"/>
                <a:cs typeface="Times New Roman"/>
              </a:rPr>
              <a:t>0</a:t>
            </a:r>
            <a:r>
              <a:rPr sz="400" spc="-41" dirty="0">
                <a:solidFill>
                  <a:srgbClr val="807E80"/>
                </a:solidFill>
                <a:latin typeface="Times New Roman"/>
                <a:cs typeface="Times New Roman"/>
              </a:rPr>
              <a:t>.  </a:t>
            </a:r>
            <a:r>
              <a:rPr sz="400" spc="-41" dirty="0">
                <a:solidFill>
                  <a:srgbClr val="726D70"/>
                </a:solidFill>
                <a:latin typeface="Times New Roman"/>
                <a:cs typeface="Times New Roman"/>
              </a:rPr>
              <a:t>g</a:t>
            </a:r>
            <a:endParaRPr sz="400">
              <a:latin typeface="Times New Roman"/>
              <a:cs typeface="Times New Roman"/>
            </a:endParaRPr>
          </a:p>
          <a:p>
            <a:pPr marL="12700">
              <a:lnSpc>
                <a:spcPts val="409"/>
              </a:lnSpc>
            </a:pPr>
            <a:r>
              <a:rPr sz="400" spc="-26" dirty="0">
                <a:solidFill>
                  <a:srgbClr val="508EBA"/>
                </a:solidFill>
                <a:latin typeface="Times New Roman"/>
                <a:cs typeface="Times New Roman"/>
              </a:rPr>
              <a:t>, </a:t>
            </a:r>
            <a:r>
              <a:rPr sz="400" spc="-26" dirty="0">
                <a:solidFill>
                  <a:srgbClr val="807E80"/>
                </a:solidFill>
                <a:latin typeface="Times New Roman"/>
                <a:cs typeface="Times New Roman"/>
              </a:rPr>
              <a:t>14032025</a:t>
            </a:r>
            <a:r>
              <a:rPr sz="400" spc="-26" dirty="0">
                <a:solidFill>
                  <a:srgbClr val="726D70"/>
                </a:solidFill>
                <a:latin typeface="Times New Roman"/>
                <a:cs typeface="Times New Roman"/>
              </a:rPr>
              <a:t>1</a:t>
            </a:r>
            <a:r>
              <a:rPr sz="400" spc="-26" dirty="0">
                <a:solidFill>
                  <a:srgbClr val="807E80"/>
                </a:solidFill>
                <a:latin typeface="Times New Roman"/>
                <a:cs typeface="Times New Roman"/>
              </a:rPr>
              <a:t>0.3</a:t>
            </a:r>
            <a:r>
              <a:rPr sz="400" spc="-26" dirty="0">
                <a:solidFill>
                  <a:srgbClr val="726D70"/>
                </a:solidFill>
                <a:latin typeface="Times New Roman"/>
                <a:cs typeface="Times New Roman"/>
              </a:rPr>
              <a:t>pg</a:t>
            </a:r>
            <a:endParaRPr sz="400">
              <a:latin typeface="Times New Roman"/>
              <a:cs typeface="Times New Roman"/>
            </a:endParaRPr>
          </a:p>
          <a:p>
            <a:pPr marL="61468">
              <a:lnSpc>
                <a:spcPct val="95825"/>
              </a:lnSpc>
            </a:pPr>
            <a:r>
              <a:rPr sz="400" spc="-49" dirty="0">
                <a:solidFill>
                  <a:srgbClr val="807E80"/>
                </a:solidFill>
                <a:latin typeface="Times New Roman"/>
                <a:cs typeface="Times New Roman"/>
              </a:rPr>
              <a:t>1403202511.3j</a:t>
            </a:r>
            <a:r>
              <a:rPr sz="400" spc="-49" dirty="0">
                <a:solidFill>
                  <a:srgbClr val="726D70"/>
                </a:solidFill>
                <a:latin typeface="Times New Roman"/>
                <a:cs typeface="Times New Roman"/>
              </a:rPr>
              <a:t>0g</a:t>
            </a:r>
            <a:endParaRPr sz="400">
              <a:latin typeface="Times New Roman"/>
              <a:cs typeface="Times New Roman"/>
            </a:endParaRPr>
          </a:p>
          <a:p>
            <a:pPr marL="61468">
              <a:lnSpc>
                <a:spcPts val="430"/>
              </a:lnSpc>
              <a:spcBef>
                <a:spcPts val="21"/>
              </a:spcBef>
            </a:pPr>
            <a:r>
              <a:rPr sz="400" spc="-55" dirty="0">
                <a:solidFill>
                  <a:srgbClr val="807E80"/>
                </a:solidFill>
                <a:latin typeface="Times New Roman"/>
                <a:cs typeface="Times New Roman"/>
              </a:rPr>
              <a:t>1403202</a:t>
            </a:r>
            <a:r>
              <a:rPr sz="400" spc="-55" dirty="0">
                <a:solidFill>
                  <a:srgbClr val="726D70"/>
                </a:solidFill>
                <a:latin typeface="Times New Roman"/>
                <a:cs typeface="Times New Roman"/>
              </a:rPr>
              <a:t>5</a:t>
            </a:r>
            <a:r>
              <a:rPr sz="400" spc="-55" dirty="0">
                <a:solidFill>
                  <a:srgbClr val="807E80"/>
                </a:solidFill>
                <a:latin typeface="Times New Roman"/>
                <a:cs typeface="Times New Roman"/>
              </a:rPr>
              <a:t>12</a:t>
            </a:r>
            <a:r>
              <a:rPr sz="400" spc="-55" dirty="0">
                <a:solidFill>
                  <a:srgbClr val="726D70"/>
                </a:solidFill>
                <a:latin typeface="Times New Roman"/>
                <a:cs typeface="Times New Roman"/>
              </a:rPr>
              <a:t>.</a:t>
            </a:r>
            <a:r>
              <a:rPr sz="400" spc="-55" dirty="0">
                <a:solidFill>
                  <a:srgbClr val="807E80"/>
                </a:solidFill>
                <a:latin typeface="Times New Roman"/>
                <a:cs typeface="Times New Roman"/>
              </a:rPr>
              <a:t>%</a:t>
            </a:r>
            <a:r>
              <a:rPr sz="400" spc="-55" dirty="0">
                <a:solidFill>
                  <a:srgbClr val="726D70"/>
                </a:solidFill>
                <a:latin typeface="Times New Roman"/>
                <a:cs typeface="Times New Roman"/>
              </a:rPr>
              <a:t>0g</a:t>
            </a:r>
            <a:endParaRPr sz="400">
              <a:latin typeface="Times New Roman"/>
              <a:cs typeface="Times New Roman"/>
            </a:endParaRPr>
          </a:p>
          <a:p>
            <a:pPr marL="58420">
              <a:lnSpc>
                <a:spcPts val="455"/>
              </a:lnSpc>
              <a:spcBef>
                <a:spcPts val="1"/>
              </a:spcBef>
            </a:pPr>
            <a:r>
              <a:rPr sz="400" spc="-35" dirty="0">
                <a:solidFill>
                  <a:srgbClr val="807E80"/>
                </a:solidFill>
                <a:latin typeface="Times New Roman"/>
                <a:cs typeface="Times New Roman"/>
              </a:rPr>
              <a:t>1403606701.3</a:t>
            </a:r>
            <a:r>
              <a:rPr sz="400" spc="-35" dirty="0">
                <a:solidFill>
                  <a:srgbClr val="726D70"/>
                </a:solidFill>
                <a:latin typeface="Times New Roman"/>
                <a:cs typeface="Times New Roman"/>
              </a:rPr>
              <a:t>jg</a:t>
            </a:r>
            <a:endParaRPr sz="400">
              <a:latin typeface="Times New Roman"/>
              <a:cs typeface="Times New Roman"/>
            </a:endParaRPr>
          </a:p>
          <a:p>
            <a:pPr marL="61468">
              <a:lnSpc>
                <a:spcPts val="455"/>
              </a:lnSpc>
            </a:pPr>
            <a:r>
              <a:rPr sz="400" spc="-38" dirty="0">
                <a:solidFill>
                  <a:srgbClr val="807E80"/>
                </a:solidFill>
                <a:latin typeface="Times New Roman"/>
                <a:cs typeface="Times New Roman"/>
              </a:rPr>
              <a:t>1403606702.j</a:t>
            </a:r>
            <a:r>
              <a:rPr sz="400" spc="-38" dirty="0">
                <a:solidFill>
                  <a:srgbClr val="726D70"/>
                </a:solidFill>
                <a:latin typeface="Times New Roman"/>
                <a:cs typeface="Times New Roman"/>
              </a:rPr>
              <a:t>0g</a:t>
            </a:r>
            <a:endParaRPr sz="400">
              <a:latin typeface="Times New Roman"/>
              <a:cs typeface="Times New Roman"/>
            </a:endParaRPr>
          </a:p>
          <a:p>
            <a:pPr marL="12700">
              <a:lnSpc>
                <a:spcPts val="430"/>
              </a:lnSpc>
            </a:pPr>
            <a:r>
              <a:rPr sz="400" spc="-28" dirty="0">
                <a:solidFill>
                  <a:srgbClr val="508EBA"/>
                </a:solidFill>
                <a:latin typeface="Times New Roman"/>
                <a:cs typeface="Times New Roman"/>
              </a:rPr>
              <a:t>, </a:t>
            </a:r>
            <a:r>
              <a:rPr sz="400" spc="-28" dirty="0">
                <a:solidFill>
                  <a:srgbClr val="807E80"/>
                </a:solidFill>
                <a:latin typeface="Times New Roman"/>
                <a:cs typeface="Times New Roman"/>
              </a:rPr>
              <a:t>1403606703.3</a:t>
            </a:r>
            <a:r>
              <a:rPr sz="400" spc="-28" dirty="0">
                <a:solidFill>
                  <a:srgbClr val="726D70"/>
                </a:solidFill>
                <a:latin typeface="Times New Roman"/>
                <a:cs typeface="Times New Roman"/>
              </a:rPr>
              <a:t>0g</a:t>
            </a:r>
            <a:endParaRPr sz="400">
              <a:latin typeface="Times New Roman"/>
              <a:cs typeface="Times New Roman"/>
            </a:endParaRPr>
          </a:p>
          <a:p>
            <a:pPr marL="58420">
              <a:lnSpc>
                <a:spcPts val="455"/>
              </a:lnSpc>
              <a:spcBef>
                <a:spcPts val="1"/>
              </a:spcBef>
            </a:pPr>
            <a:r>
              <a:rPr sz="400" spc="-35" dirty="0">
                <a:solidFill>
                  <a:srgbClr val="807E80"/>
                </a:solidFill>
                <a:latin typeface="Times New Roman"/>
                <a:cs typeface="Times New Roman"/>
              </a:rPr>
              <a:t>1403606704.j</a:t>
            </a:r>
            <a:r>
              <a:rPr sz="400" spc="-35" dirty="0">
                <a:solidFill>
                  <a:srgbClr val="726D70"/>
                </a:solidFill>
                <a:latin typeface="Times New Roman"/>
                <a:cs typeface="Times New Roman"/>
              </a:rPr>
              <a:t>04</a:t>
            </a:r>
            <a:endParaRPr sz="400">
              <a:latin typeface="Times New Roman"/>
              <a:cs typeface="Times New Roman"/>
            </a:endParaRPr>
          </a:p>
          <a:p>
            <a:pPr marL="61468">
              <a:lnSpc>
                <a:spcPts val="455"/>
              </a:lnSpc>
            </a:pPr>
            <a:r>
              <a:rPr sz="400" spc="-32" dirty="0">
                <a:solidFill>
                  <a:srgbClr val="807E80"/>
                </a:solidFill>
                <a:latin typeface="Times New Roman"/>
                <a:cs typeface="Times New Roman"/>
              </a:rPr>
              <a:t>1403606705.</a:t>
            </a:r>
            <a:r>
              <a:rPr sz="400" spc="-32" dirty="0">
                <a:solidFill>
                  <a:srgbClr val="726D70"/>
                </a:solidFill>
                <a:latin typeface="Times New Roman"/>
                <a:cs typeface="Times New Roman"/>
              </a:rPr>
              <a:t>0g</a:t>
            </a:r>
            <a:endParaRPr sz="400">
              <a:latin typeface="Times New Roman"/>
              <a:cs typeface="Times New Roman"/>
            </a:endParaRPr>
          </a:p>
          <a:p>
            <a:pPr marL="58420">
              <a:lnSpc>
                <a:spcPts val="430"/>
              </a:lnSpc>
            </a:pPr>
            <a:r>
              <a:rPr sz="400" spc="-37" dirty="0">
                <a:solidFill>
                  <a:srgbClr val="807E80"/>
                </a:solidFill>
                <a:latin typeface="Times New Roman"/>
                <a:cs typeface="Times New Roman"/>
              </a:rPr>
              <a:t>1403606706.j</a:t>
            </a:r>
            <a:r>
              <a:rPr sz="400" spc="-37" dirty="0">
                <a:solidFill>
                  <a:srgbClr val="726D70"/>
                </a:solidFill>
                <a:latin typeface="Times New Roman"/>
                <a:cs typeface="Times New Roman"/>
              </a:rPr>
              <a:t>0g</a:t>
            </a:r>
            <a:endParaRPr sz="400">
              <a:latin typeface="Times New Roman"/>
              <a:cs typeface="Times New Roman"/>
            </a:endParaRPr>
          </a:p>
          <a:p>
            <a:pPr marL="58420">
              <a:lnSpc>
                <a:spcPts val="455"/>
              </a:lnSpc>
              <a:spcBef>
                <a:spcPts val="1"/>
              </a:spcBef>
            </a:pPr>
            <a:r>
              <a:rPr sz="400" spc="-53" dirty="0">
                <a:solidFill>
                  <a:srgbClr val="807E80"/>
                </a:solidFill>
                <a:latin typeface="Times New Roman"/>
                <a:cs typeface="Times New Roman"/>
              </a:rPr>
              <a:t>1403606707.%</a:t>
            </a:r>
            <a:r>
              <a:rPr sz="400" spc="-53" dirty="0">
                <a:solidFill>
                  <a:srgbClr val="726D70"/>
                </a:solidFill>
                <a:latin typeface="Times New Roman"/>
                <a:cs typeface="Times New Roman"/>
              </a:rPr>
              <a:t>0g</a:t>
            </a:r>
            <a:endParaRPr sz="400">
              <a:latin typeface="Times New Roman"/>
              <a:cs typeface="Times New Roman"/>
            </a:endParaRPr>
          </a:p>
          <a:p>
            <a:pPr marL="12700">
              <a:lnSpc>
                <a:spcPct val="95825"/>
              </a:lnSpc>
              <a:spcBef>
                <a:spcPts val="17"/>
              </a:spcBef>
            </a:pPr>
            <a:r>
              <a:rPr sz="300" spc="20" dirty="0">
                <a:solidFill>
                  <a:srgbClr val="508EBA"/>
                </a:solidFill>
                <a:latin typeface="Times New Roman"/>
                <a:cs typeface="Times New Roman"/>
              </a:rPr>
              <a:t>, </a:t>
            </a:r>
            <a:r>
              <a:rPr sz="300" spc="20" dirty="0">
                <a:solidFill>
                  <a:srgbClr val="807E80"/>
                </a:solidFill>
                <a:latin typeface="Times New Roman"/>
                <a:cs typeface="Times New Roman"/>
              </a:rPr>
              <a:t>140 3606708. </a:t>
            </a:r>
            <a:r>
              <a:rPr sz="300" spc="20" dirty="0">
                <a:solidFill>
                  <a:srgbClr val="726D70"/>
                </a:solidFill>
                <a:latin typeface="Times New Roman"/>
                <a:cs typeface="Times New Roman"/>
              </a:rPr>
              <a:t>0</a:t>
            </a:r>
            <a:endParaRPr sz="300">
              <a:latin typeface="Times New Roman"/>
              <a:cs typeface="Times New Roman"/>
            </a:endParaRPr>
          </a:p>
          <a:p>
            <a:pPr marL="12700">
              <a:lnSpc>
                <a:spcPct val="95825"/>
              </a:lnSpc>
              <a:spcBef>
                <a:spcPts val="15"/>
              </a:spcBef>
            </a:pPr>
            <a:r>
              <a:rPr sz="400" spc="-21" dirty="0">
                <a:solidFill>
                  <a:srgbClr val="508EBA"/>
                </a:solidFill>
                <a:latin typeface="Times New Roman"/>
                <a:cs typeface="Times New Roman"/>
              </a:rPr>
              <a:t>, </a:t>
            </a:r>
            <a:r>
              <a:rPr sz="400" spc="-21" dirty="0">
                <a:solidFill>
                  <a:srgbClr val="807E80"/>
                </a:solidFill>
                <a:latin typeface="Times New Roman"/>
                <a:cs typeface="Times New Roman"/>
              </a:rPr>
              <a:t>1403606709.j</a:t>
            </a:r>
            <a:r>
              <a:rPr sz="400" spc="-21" dirty="0">
                <a:solidFill>
                  <a:srgbClr val="726D70"/>
                </a:solidFill>
                <a:latin typeface="Times New Roman"/>
                <a:cs typeface="Times New Roman"/>
              </a:rPr>
              <a:t>0g</a:t>
            </a:r>
            <a:endParaRPr sz="400">
              <a:latin typeface="Times New Roman"/>
              <a:cs typeface="Times New Roman"/>
            </a:endParaRPr>
          </a:p>
          <a:p>
            <a:pPr marL="61468">
              <a:lnSpc>
                <a:spcPct val="95825"/>
              </a:lnSpc>
              <a:spcBef>
                <a:spcPts val="20"/>
              </a:spcBef>
            </a:pPr>
            <a:r>
              <a:rPr sz="400" spc="-39" dirty="0">
                <a:solidFill>
                  <a:srgbClr val="807E80"/>
                </a:solidFill>
                <a:latin typeface="Times New Roman"/>
                <a:cs typeface="Times New Roman"/>
              </a:rPr>
              <a:t>1</a:t>
            </a:r>
            <a:r>
              <a:rPr sz="400" spc="-39" dirty="0">
                <a:solidFill>
                  <a:srgbClr val="726D70"/>
                </a:solidFill>
                <a:latin typeface="Times New Roman"/>
                <a:cs typeface="Times New Roman"/>
              </a:rPr>
              <a:t>40</a:t>
            </a:r>
            <a:r>
              <a:rPr sz="400" spc="-39" dirty="0">
                <a:solidFill>
                  <a:srgbClr val="807E80"/>
                </a:solidFill>
                <a:latin typeface="Times New Roman"/>
                <a:cs typeface="Times New Roman"/>
              </a:rPr>
              <a:t>3606710.j</a:t>
            </a:r>
            <a:r>
              <a:rPr sz="400" spc="-39" dirty="0">
                <a:solidFill>
                  <a:srgbClr val="726D70"/>
                </a:solidFill>
                <a:latin typeface="Times New Roman"/>
                <a:cs typeface="Times New Roman"/>
              </a:rPr>
              <a:t>04</a:t>
            </a:r>
            <a:endParaRPr sz="400">
              <a:latin typeface="Times New Roman"/>
              <a:cs typeface="Times New Roman"/>
            </a:endParaRPr>
          </a:p>
          <a:p>
            <a:pPr marL="12700">
              <a:lnSpc>
                <a:spcPts val="430"/>
              </a:lnSpc>
              <a:spcBef>
                <a:spcPts val="21"/>
              </a:spcBef>
            </a:pPr>
            <a:r>
              <a:rPr sz="400" spc="-28" dirty="0">
                <a:solidFill>
                  <a:srgbClr val="508EBA"/>
                </a:solidFill>
                <a:latin typeface="Times New Roman"/>
                <a:cs typeface="Times New Roman"/>
              </a:rPr>
              <a:t>, </a:t>
            </a:r>
            <a:r>
              <a:rPr sz="400" spc="-28" dirty="0">
                <a:solidFill>
                  <a:srgbClr val="807E80"/>
                </a:solidFill>
                <a:latin typeface="Times New Roman"/>
                <a:cs typeface="Times New Roman"/>
              </a:rPr>
              <a:t>1403606711.3</a:t>
            </a:r>
            <a:r>
              <a:rPr sz="400" spc="-28" dirty="0">
                <a:solidFill>
                  <a:srgbClr val="726D70"/>
                </a:solidFill>
                <a:latin typeface="Times New Roman"/>
                <a:cs typeface="Times New Roman"/>
              </a:rPr>
              <a:t>0</a:t>
            </a:r>
            <a:r>
              <a:rPr sz="400" spc="-28" dirty="0">
                <a:solidFill>
                  <a:srgbClr val="807E80"/>
                </a:solidFill>
                <a:latin typeface="Times New Roman"/>
                <a:cs typeface="Times New Roman"/>
              </a:rPr>
              <a:t>g</a:t>
            </a:r>
            <a:endParaRPr sz="400">
              <a:latin typeface="Times New Roman"/>
              <a:cs typeface="Times New Roman"/>
            </a:endParaRPr>
          </a:p>
          <a:p>
            <a:pPr marL="58420">
              <a:lnSpc>
                <a:spcPts val="455"/>
              </a:lnSpc>
              <a:spcBef>
                <a:spcPts val="1"/>
              </a:spcBef>
            </a:pPr>
            <a:r>
              <a:rPr sz="400" spc="-30" dirty="0">
                <a:solidFill>
                  <a:srgbClr val="807E80"/>
                </a:solidFill>
                <a:latin typeface="Times New Roman"/>
                <a:cs typeface="Times New Roman"/>
              </a:rPr>
              <a:t>14036067</a:t>
            </a:r>
            <a:r>
              <a:rPr sz="400" spc="-30" dirty="0">
                <a:solidFill>
                  <a:srgbClr val="726D70"/>
                </a:solidFill>
                <a:latin typeface="Times New Roman"/>
                <a:cs typeface="Times New Roman"/>
              </a:rPr>
              <a:t>1</a:t>
            </a:r>
            <a:r>
              <a:rPr sz="400" spc="-30" dirty="0">
                <a:solidFill>
                  <a:srgbClr val="807E80"/>
                </a:solidFill>
                <a:latin typeface="Times New Roman"/>
                <a:cs typeface="Times New Roman"/>
              </a:rPr>
              <a:t>23</a:t>
            </a:r>
            <a:r>
              <a:rPr sz="400" spc="-30" dirty="0">
                <a:solidFill>
                  <a:srgbClr val="726D70"/>
                </a:solidFill>
                <a:latin typeface="Times New Roman"/>
                <a:cs typeface="Times New Roman"/>
              </a:rPr>
              <a:t>jg</a:t>
            </a:r>
            <a:endParaRPr sz="400">
              <a:latin typeface="Times New Roman"/>
              <a:cs typeface="Times New Roman"/>
            </a:endParaRPr>
          </a:p>
          <a:p>
            <a:pPr marL="61468">
              <a:lnSpc>
                <a:spcPts val="455"/>
              </a:lnSpc>
            </a:pPr>
            <a:r>
              <a:rPr sz="400" spc="-33" dirty="0">
                <a:solidFill>
                  <a:srgbClr val="807E80"/>
                </a:solidFill>
                <a:latin typeface="Times New Roman"/>
                <a:cs typeface="Times New Roman"/>
              </a:rPr>
              <a:t>1</a:t>
            </a:r>
            <a:r>
              <a:rPr sz="400" spc="-33" dirty="0">
                <a:solidFill>
                  <a:srgbClr val="726D70"/>
                </a:solidFill>
                <a:latin typeface="Times New Roman"/>
                <a:cs typeface="Times New Roman"/>
              </a:rPr>
              <a:t>40</a:t>
            </a:r>
            <a:r>
              <a:rPr sz="400" spc="-33" dirty="0">
                <a:solidFill>
                  <a:srgbClr val="807E80"/>
                </a:solidFill>
                <a:latin typeface="Times New Roman"/>
                <a:cs typeface="Times New Roman"/>
              </a:rPr>
              <a:t>3606713.</a:t>
            </a:r>
            <a:r>
              <a:rPr sz="400" spc="-33" dirty="0">
                <a:solidFill>
                  <a:srgbClr val="726D70"/>
                </a:solidFill>
                <a:latin typeface="Times New Roman"/>
                <a:cs typeface="Times New Roman"/>
              </a:rPr>
              <a:t>0g</a:t>
            </a:r>
            <a:endParaRPr sz="400">
              <a:latin typeface="Times New Roman"/>
              <a:cs typeface="Times New Roman"/>
            </a:endParaRPr>
          </a:p>
          <a:p>
            <a:pPr marL="61468">
              <a:lnSpc>
                <a:spcPts val="430"/>
              </a:lnSpc>
            </a:pPr>
            <a:r>
              <a:rPr sz="400" spc="-11" dirty="0">
                <a:solidFill>
                  <a:srgbClr val="807E80"/>
                </a:solidFill>
                <a:latin typeface="Times New Roman"/>
                <a:cs typeface="Times New Roman"/>
              </a:rPr>
              <a:t>14401</a:t>
            </a:r>
            <a:r>
              <a:rPr sz="400" spc="-11" dirty="0">
                <a:solidFill>
                  <a:srgbClr val="726D70"/>
                </a:solidFill>
                <a:latin typeface="Times New Roman"/>
                <a:cs typeface="Times New Roman"/>
              </a:rPr>
              <a:t>5</a:t>
            </a:r>
            <a:r>
              <a:rPr sz="400" spc="-11" dirty="0">
                <a:solidFill>
                  <a:srgbClr val="807E80"/>
                </a:solidFill>
                <a:latin typeface="Times New Roman"/>
                <a:cs typeface="Times New Roman"/>
              </a:rPr>
              <a:t>701.</a:t>
            </a:r>
            <a:r>
              <a:rPr sz="400" spc="-11" dirty="0">
                <a:solidFill>
                  <a:srgbClr val="726D70"/>
                </a:solidFill>
                <a:latin typeface="Times New Roman"/>
                <a:cs typeface="Times New Roman"/>
              </a:rPr>
              <a:t>jg</a:t>
            </a:r>
            <a:endParaRPr sz="400">
              <a:latin typeface="Times New Roman"/>
              <a:cs typeface="Times New Roman"/>
            </a:endParaRPr>
          </a:p>
          <a:p>
            <a:pPr marL="58420">
              <a:lnSpc>
                <a:spcPts val="455"/>
              </a:lnSpc>
              <a:spcBef>
                <a:spcPts val="1"/>
              </a:spcBef>
            </a:pPr>
            <a:r>
              <a:rPr sz="400" spc="-35" dirty="0">
                <a:solidFill>
                  <a:srgbClr val="807E80"/>
                </a:solidFill>
                <a:latin typeface="Times New Roman"/>
                <a:cs typeface="Times New Roman"/>
              </a:rPr>
              <a:t>1404015702.j</a:t>
            </a:r>
            <a:r>
              <a:rPr sz="400" spc="-35" dirty="0">
                <a:solidFill>
                  <a:srgbClr val="726D70"/>
                </a:solidFill>
                <a:latin typeface="Times New Roman"/>
                <a:cs typeface="Times New Roman"/>
              </a:rPr>
              <a:t>0g</a:t>
            </a:r>
            <a:endParaRPr sz="400">
              <a:latin typeface="Times New Roman"/>
              <a:cs typeface="Times New Roman"/>
            </a:endParaRPr>
          </a:p>
          <a:p>
            <a:pPr marL="61468">
              <a:lnSpc>
                <a:spcPts val="455"/>
              </a:lnSpc>
            </a:pPr>
            <a:r>
              <a:rPr sz="400" spc="-33" dirty="0">
                <a:solidFill>
                  <a:srgbClr val="807E80"/>
                </a:solidFill>
                <a:latin typeface="Times New Roman"/>
                <a:cs typeface="Times New Roman"/>
              </a:rPr>
              <a:t>1404015703.0</a:t>
            </a:r>
            <a:r>
              <a:rPr sz="400" spc="-33" dirty="0">
                <a:solidFill>
                  <a:srgbClr val="726D70"/>
                </a:solidFill>
                <a:latin typeface="Times New Roman"/>
                <a:cs typeface="Times New Roman"/>
              </a:rPr>
              <a:t>g</a:t>
            </a:r>
            <a:endParaRPr sz="400">
              <a:latin typeface="Times New Roman"/>
              <a:cs typeface="Times New Roman"/>
            </a:endParaRPr>
          </a:p>
          <a:p>
            <a:pPr marL="58420">
              <a:lnSpc>
                <a:spcPts val="430"/>
              </a:lnSpc>
            </a:pPr>
            <a:r>
              <a:rPr sz="400" spc="-22" dirty="0">
                <a:solidFill>
                  <a:srgbClr val="807E80"/>
                </a:solidFill>
                <a:latin typeface="Times New Roman"/>
                <a:cs typeface="Times New Roman"/>
              </a:rPr>
              <a:t>140401</a:t>
            </a:r>
            <a:r>
              <a:rPr sz="400" spc="-22" dirty="0">
                <a:solidFill>
                  <a:srgbClr val="726D70"/>
                </a:solidFill>
                <a:latin typeface="Times New Roman"/>
                <a:cs typeface="Times New Roman"/>
              </a:rPr>
              <a:t>5</a:t>
            </a:r>
            <a:r>
              <a:rPr sz="400" spc="-22" dirty="0">
                <a:solidFill>
                  <a:srgbClr val="807E80"/>
                </a:solidFill>
                <a:latin typeface="Times New Roman"/>
                <a:cs typeface="Times New Roman"/>
              </a:rPr>
              <a:t>704.j</a:t>
            </a:r>
            <a:r>
              <a:rPr sz="400" spc="-22" dirty="0">
                <a:solidFill>
                  <a:srgbClr val="726D70"/>
                </a:solidFill>
                <a:latin typeface="Times New Roman"/>
                <a:cs typeface="Times New Roman"/>
              </a:rPr>
              <a:t>g</a:t>
            </a:r>
            <a:endParaRPr sz="400">
              <a:latin typeface="Times New Roman"/>
              <a:cs typeface="Times New Roman"/>
            </a:endParaRPr>
          </a:p>
          <a:p>
            <a:pPr marL="58420">
              <a:lnSpc>
                <a:spcPts val="455"/>
              </a:lnSpc>
              <a:spcBef>
                <a:spcPts val="1"/>
              </a:spcBef>
            </a:pPr>
            <a:r>
              <a:rPr sz="400" spc="-37" dirty="0">
                <a:solidFill>
                  <a:srgbClr val="807E80"/>
                </a:solidFill>
                <a:latin typeface="Times New Roman"/>
                <a:cs typeface="Times New Roman"/>
              </a:rPr>
              <a:t>1404015705.j</a:t>
            </a:r>
            <a:r>
              <a:rPr sz="400" spc="-37" dirty="0">
                <a:solidFill>
                  <a:srgbClr val="726D70"/>
                </a:solidFill>
                <a:latin typeface="Times New Roman"/>
                <a:cs typeface="Times New Roman"/>
              </a:rPr>
              <a:t>0g</a:t>
            </a:r>
            <a:endParaRPr sz="400">
              <a:latin typeface="Times New Roman"/>
              <a:cs typeface="Times New Roman"/>
            </a:endParaRPr>
          </a:p>
          <a:p>
            <a:pPr marL="61468">
              <a:lnSpc>
                <a:spcPts val="455"/>
              </a:lnSpc>
            </a:pPr>
            <a:r>
              <a:rPr sz="400" spc="-41" dirty="0">
                <a:solidFill>
                  <a:srgbClr val="807E80"/>
                </a:solidFill>
                <a:latin typeface="Times New Roman"/>
                <a:cs typeface="Times New Roman"/>
              </a:rPr>
              <a:t>14040157060.  g</a:t>
            </a:r>
            <a:endParaRPr sz="400">
              <a:latin typeface="Times New Roman"/>
              <a:cs typeface="Times New Roman"/>
            </a:endParaRPr>
          </a:p>
          <a:p>
            <a:pPr marL="58420">
              <a:lnSpc>
                <a:spcPts val="430"/>
              </a:lnSpc>
            </a:pPr>
            <a:r>
              <a:rPr sz="400" spc="-47" dirty="0">
                <a:solidFill>
                  <a:srgbClr val="807E80"/>
                </a:solidFill>
                <a:latin typeface="Times New Roman"/>
                <a:cs typeface="Times New Roman"/>
              </a:rPr>
              <a:t>140401</a:t>
            </a:r>
            <a:r>
              <a:rPr sz="400" spc="-47" dirty="0">
                <a:solidFill>
                  <a:srgbClr val="726D70"/>
                </a:solidFill>
                <a:latin typeface="Times New Roman"/>
                <a:cs typeface="Times New Roman"/>
              </a:rPr>
              <a:t>5</a:t>
            </a:r>
            <a:r>
              <a:rPr sz="400" spc="-47" dirty="0">
                <a:solidFill>
                  <a:srgbClr val="807E80"/>
                </a:solidFill>
                <a:latin typeface="Times New Roman"/>
                <a:cs typeface="Times New Roman"/>
              </a:rPr>
              <a:t>707.3</a:t>
            </a:r>
            <a:r>
              <a:rPr sz="400" spc="-47" dirty="0">
                <a:solidFill>
                  <a:srgbClr val="726D70"/>
                </a:solidFill>
                <a:latin typeface="Times New Roman"/>
                <a:cs typeface="Times New Roman"/>
              </a:rPr>
              <a:t>j0g</a:t>
            </a:r>
            <a:endParaRPr sz="400">
              <a:latin typeface="Times New Roman"/>
              <a:cs typeface="Times New Roman"/>
            </a:endParaRPr>
          </a:p>
          <a:p>
            <a:pPr marL="58420">
              <a:lnSpc>
                <a:spcPts val="455"/>
              </a:lnSpc>
              <a:spcBef>
                <a:spcPts val="1"/>
              </a:spcBef>
            </a:pPr>
            <a:r>
              <a:rPr sz="400" spc="-36" dirty="0">
                <a:solidFill>
                  <a:srgbClr val="807E80"/>
                </a:solidFill>
                <a:latin typeface="Times New Roman"/>
                <a:cs typeface="Times New Roman"/>
              </a:rPr>
              <a:t>1</a:t>
            </a:r>
            <a:r>
              <a:rPr sz="400" spc="-36" dirty="0">
                <a:solidFill>
                  <a:srgbClr val="726D70"/>
                </a:solidFill>
                <a:latin typeface="Times New Roman"/>
                <a:cs typeface="Times New Roman"/>
              </a:rPr>
              <a:t>4040</a:t>
            </a:r>
            <a:r>
              <a:rPr sz="400" spc="-36" dirty="0">
                <a:solidFill>
                  <a:srgbClr val="807E80"/>
                </a:solidFill>
                <a:latin typeface="Times New Roman"/>
                <a:cs typeface="Times New Roman"/>
              </a:rPr>
              <a:t>15708.j</a:t>
            </a:r>
            <a:r>
              <a:rPr sz="400" spc="-36" dirty="0">
                <a:solidFill>
                  <a:srgbClr val="726D70"/>
                </a:solidFill>
                <a:latin typeface="Times New Roman"/>
                <a:cs typeface="Times New Roman"/>
              </a:rPr>
              <a:t>0g</a:t>
            </a:r>
            <a:endParaRPr sz="400">
              <a:latin typeface="Times New Roman"/>
              <a:cs typeface="Times New Roman"/>
            </a:endParaRPr>
          </a:p>
          <a:p>
            <a:pPr marL="12700">
              <a:lnSpc>
                <a:spcPts val="430"/>
              </a:lnSpc>
            </a:pPr>
            <a:r>
              <a:rPr sz="400" spc="-16" dirty="0">
                <a:solidFill>
                  <a:srgbClr val="508EBA"/>
                </a:solidFill>
                <a:latin typeface="Times New Roman"/>
                <a:cs typeface="Times New Roman"/>
              </a:rPr>
              <a:t>, </a:t>
            </a:r>
            <a:r>
              <a:rPr sz="400" spc="-16" dirty="0">
                <a:solidFill>
                  <a:srgbClr val="807E80"/>
                </a:solidFill>
                <a:latin typeface="Times New Roman"/>
                <a:cs typeface="Times New Roman"/>
              </a:rPr>
              <a:t>144816101.3</a:t>
            </a:r>
            <a:r>
              <a:rPr sz="400" spc="-16" dirty="0">
                <a:solidFill>
                  <a:srgbClr val="726D70"/>
                </a:solidFill>
                <a:latin typeface="Times New Roman"/>
                <a:cs typeface="Times New Roman"/>
              </a:rPr>
              <a:t>0g</a:t>
            </a:r>
            <a:endParaRPr sz="400">
              <a:latin typeface="Times New Roman"/>
              <a:cs typeface="Times New Roman"/>
            </a:endParaRPr>
          </a:p>
          <a:p>
            <a:pPr marL="12700">
              <a:lnSpc>
                <a:spcPts val="430"/>
              </a:lnSpc>
            </a:pPr>
            <a:r>
              <a:rPr sz="400" spc="-20" dirty="0">
                <a:solidFill>
                  <a:srgbClr val="508EBA"/>
                </a:solidFill>
                <a:latin typeface="Times New Roman"/>
                <a:cs typeface="Times New Roman"/>
              </a:rPr>
              <a:t>, </a:t>
            </a:r>
            <a:r>
              <a:rPr sz="400" spc="-20" dirty="0">
                <a:solidFill>
                  <a:srgbClr val="726D70"/>
                </a:solidFill>
                <a:latin typeface="Times New Roman"/>
                <a:cs typeface="Times New Roman"/>
              </a:rPr>
              <a:t>1</a:t>
            </a:r>
            <a:r>
              <a:rPr sz="400" spc="-20" dirty="0">
                <a:solidFill>
                  <a:srgbClr val="807E80"/>
                </a:solidFill>
                <a:latin typeface="Times New Roman"/>
                <a:cs typeface="Times New Roman"/>
              </a:rPr>
              <a:t>404816102.</a:t>
            </a:r>
            <a:r>
              <a:rPr sz="400" spc="-20" dirty="0">
                <a:solidFill>
                  <a:srgbClr val="726D70"/>
                </a:solidFill>
                <a:latin typeface="Times New Roman"/>
                <a:cs typeface="Times New Roman"/>
              </a:rPr>
              <a:t>j0g</a:t>
            </a:r>
            <a:endParaRPr sz="400">
              <a:latin typeface="Times New Roman"/>
              <a:cs typeface="Times New Roman"/>
            </a:endParaRPr>
          </a:p>
          <a:p>
            <a:pPr marL="61468">
              <a:lnSpc>
                <a:spcPct val="95825"/>
              </a:lnSpc>
            </a:pPr>
            <a:r>
              <a:rPr sz="400" spc="-38" dirty="0">
                <a:solidFill>
                  <a:srgbClr val="807E80"/>
                </a:solidFill>
                <a:latin typeface="Times New Roman"/>
                <a:cs typeface="Times New Roman"/>
              </a:rPr>
              <a:t>1404816103.j</a:t>
            </a:r>
            <a:r>
              <a:rPr sz="400" spc="-38" dirty="0">
                <a:solidFill>
                  <a:srgbClr val="726D70"/>
                </a:solidFill>
                <a:latin typeface="Times New Roman"/>
                <a:cs typeface="Times New Roman"/>
              </a:rPr>
              <a:t>09</a:t>
            </a:r>
            <a:endParaRPr sz="400">
              <a:latin typeface="Times New Roman"/>
              <a:cs typeface="Times New Roman"/>
            </a:endParaRPr>
          </a:p>
          <a:p>
            <a:pPr marL="61468">
              <a:lnSpc>
                <a:spcPts val="430"/>
              </a:lnSpc>
              <a:spcBef>
                <a:spcPts val="21"/>
              </a:spcBef>
            </a:pPr>
            <a:r>
              <a:rPr sz="400" spc="-49" dirty="0">
                <a:solidFill>
                  <a:srgbClr val="807E80"/>
                </a:solidFill>
                <a:latin typeface="Times New Roman"/>
                <a:cs typeface="Times New Roman"/>
              </a:rPr>
              <a:t>1</a:t>
            </a:r>
            <a:r>
              <a:rPr sz="400" spc="-49" dirty="0">
                <a:solidFill>
                  <a:srgbClr val="726D70"/>
                </a:solidFill>
                <a:latin typeface="Times New Roman"/>
                <a:cs typeface="Times New Roman"/>
              </a:rPr>
              <a:t>4</a:t>
            </a:r>
            <a:r>
              <a:rPr sz="400" spc="-49" dirty="0">
                <a:solidFill>
                  <a:srgbClr val="807E80"/>
                </a:solidFill>
                <a:latin typeface="Times New Roman"/>
                <a:cs typeface="Times New Roman"/>
              </a:rPr>
              <a:t>10409301.3j</a:t>
            </a:r>
            <a:r>
              <a:rPr sz="400" spc="-49" dirty="0">
                <a:solidFill>
                  <a:srgbClr val="726D70"/>
                </a:solidFill>
                <a:latin typeface="Times New Roman"/>
                <a:cs typeface="Times New Roman"/>
              </a:rPr>
              <a:t>0g</a:t>
            </a:r>
            <a:endParaRPr sz="400">
              <a:latin typeface="Times New Roman"/>
              <a:cs typeface="Times New Roman"/>
            </a:endParaRPr>
          </a:p>
          <a:p>
            <a:pPr marL="58420">
              <a:lnSpc>
                <a:spcPts val="430"/>
              </a:lnSpc>
            </a:pPr>
            <a:r>
              <a:rPr sz="400" spc="-16" dirty="0">
                <a:solidFill>
                  <a:srgbClr val="807E80"/>
                </a:solidFill>
                <a:latin typeface="Times New Roman"/>
                <a:cs typeface="Times New Roman"/>
              </a:rPr>
              <a:t>1</a:t>
            </a:r>
            <a:r>
              <a:rPr sz="400" spc="-16" dirty="0">
                <a:solidFill>
                  <a:srgbClr val="726D70"/>
                </a:solidFill>
                <a:latin typeface="Times New Roman"/>
                <a:cs typeface="Times New Roman"/>
              </a:rPr>
              <a:t>4</a:t>
            </a:r>
            <a:r>
              <a:rPr sz="400" spc="-16" dirty="0">
                <a:solidFill>
                  <a:srgbClr val="807E80"/>
                </a:solidFill>
                <a:latin typeface="Times New Roman"/>
                <a:cs typeface="Times New Roman"/>
              </a:rPr>
              <a:t>10409302</a:t>
            </a:r>
            <a:r>
              <a:rPr sz="400" spc="-16" dirty="0">
                <a:solidFill>
                  <a:srgbClr val="726D70"/>
                </a:solidFill>
                <a:latin typeface="Times New Roman"/>
                <a:cs typeface="Times New Roman"/>
              </a:rPr>
              <a:t>jg</a:t>
            </a:r>
            <a:endParaRPr sz="400">
              <a:latin typeface="Times New Roman"/>
              <a:cs typeface="Times New Roman"/>
            </a:endParaRPr>
          </a:p>
          <a:p>
            <a:pPr marL="61468">
              <a:lnSpc>
                <a:spcPct val="95825"/>
              </a:lnSpc>
            </a:pPr>
            <a:r>
              <a:rPr sz="400" spc="-39" dirty="0">
                <a:solidFill>
                  <a:srgbClr val="807E80"/>
                </a:solidFill>
                <a:latin typeface="Times New Roman"/>
                <a:cs typeface="Times New Roman"/>
              </a:rPr>
              <a:t>1</a:t>
            </a:r>
            <a:r>
              <a:rPr sz="400" spc="-39" dirty="0">
                <a:solidFill>
                  <a:srgbClr val="605256"/>
                </a:solidFill>
                <a:latin typeface="Times New Roman"/>
                <a:cs typeface="Times New Roman"/>
              </a:rPr>
              <a:t>4</a:t>
            </a:r>
            <a:r>
              <a:rPr sz="400" spc="-39" dirty="0">
                <a:solidFill>
                  <a:srgbClr val="807E80"/>
                </a:solidFill>
                <a:latin typeface="Times New Roman"/>
                <a:cs typeface="Times New Roman"/>
              </a:rPr>
              <a:t>10409303.j</a:t>
            </a:r>
            <a:r>
              <a:rPr sz="400" spc="-39" dirty="0">
                <a:solidFill>
                  <a:srgbClr val="726D70"/>
                </a:solidFill>
                <a:latin typeface="Times New Roman"/>
                <a:cs typeface="Times New Roman"/>
              </a:rPr>
              <a:t>0g</a:t>
            </a:r>
            <a:endParaRPr sz="400">
              <a:latin typeface="Times New Roman"/>
              <a:cs typeface="Times New Roman"/>
            </a:endParaRPr>
          </a:p>
          <a:p>
            <a:pPr marL="61468">
              <a:lnSpc>
                <a:spcPts val="430"/>
              </a:lnSpc>
              <a:spcBef>
                <a:spcPts val="21"/>
              </a:spcBef>
            </a:pPr>
            <a:r>
              <a:rPr sz="400" spc="-37" dirty="0">
                <a:solidFill>
                  <a:srgbClr val="807E80"/>
                </a:solidFill>
                <a:latin typeface="Times New Roman"/>
                <a:cs typeface="Times New Roman"/>
              </a:rPr>
              <a:t>1410409304.</a:t>
            </a:r>
            <a:r>
              <a:rPr sz="400" spc="-37" dirty="0">
                <a:solidFill>
                  <a:srgbClr val="726D70"/>
                </a:solidFill>
                <a:latin typeface="Times New Roman"/>
                <a:cs typeface="Times New Roman"/>
              </a:rPr>
              <a:t>j0g</a:t>
            </a:r>
            <a:endParaRPr sz="400">
              <a:latin typeface="Times New Roman"/>
              <a:cs typeface="Times New Roman"/>
            </a:endParaRPr>
          </a:p>
          <a:p>
            <a:pPr marL="58420">
              <a:lnSpc>
                <a:spcPts val="455"/>
              </a:lnSpc>
              <a:spcBef>
                <a:spcPts val="1"/>
              </a:spcBef>
            </a:pPr>
            <a:r>
              <a:rPr sz="400" spc="-37" dirty="0">
                <a:solidFill>
                  <a:srgbClr val="807E80"/>
                </a:solidFill>
                <a:latin typeface="Times New Roman"/>
                <a:cs typeface="Times New Roman"/>
              </a:rPr>
              <a:t>1</a:t>
            </a:r>
            <a:r>
              <a:rPr sz="400" spc="-37" dirty="0">
                <a:solidFill>
                  <a:srgbClr val="726D70"/>
                </a:solidFill>
                <a:latin typeface="Times New Roman"/>
                <a:cs typeface="Times New Roman"/>
              </a:rPr>
              <a:t>4</a:t>
            </a:r>
            <a:r>
              <a:rPr sz="400" spc="-37" dirty="0">
                <a:solidFill>
                  <a:srgbClr val="807E80"/>
                </a:solidFill>
                <a:latin typeface="Times New Roman"/>
                <a:cs typeface="Times New Roman"/>
              </a:rPr>
              <a:t>10409305.j</a:t>
            </a:r>
            <a:r>
              <a:rPr sz="400" spc="-37" dirty="0">
                <a:solidFill>
                  <a:srgbClr val="726D70"/>
                </a:solidFill>
                <a:latin typeface="Times New Roman"/>
                <a:cs typeface="Times New Roman"/>
              </a:rPr>
              <a:t>0g</a:t>
            </a:r>
            <a:endParaRPr sz="400">
              <a:latin typeface="Times New Roman"/>
              <a:cs typeface="Times New Roman"/>
            </a:endParaRPr>
          </a:p>
          <a:p>
            <a:pPr marL="61468">
              <a:lnSpc>
                <a:spcPts val="455"/>
              </a:lnSpc>
            </a:pPr>
            <a:r>
              <a:rPr sz="400" spc="-38" dirty="0">
                <a:solidFill>
                  <a:srgbClr val="807E80"/>
                </a:solidFill>
                <a:latin typeface="Times New Roman"/>
                <a:cs typeface="Times New Roman"/>
              </a:rPr>
              <a:t>1</a:t>
            </a:r>
            <a:r>
              <a:rPr sz="400" spc="-38" dirty="0">
                <a:solidFill>
                  <a:srgbClr val="605256"/>
                </a:solidFill>
                <a:latin typeface="Times New Roman"/>
                <a:cs typeface="Times New Roman"/>
              </a:rPr>
              <a:t>4</a:t>
            </a:r>
            <a:r>
              <a:rPr sz="400" spc="-38" dirty="0">
                <a:solidFill>
                  <a:srgbClr val="807E80"/>
                </a:solidFill>
                <a:latin typeface="Times New Roman"/>
                <a:cs typeface="Times New Roman"/>
              </a:rPr>
              <a:t>10409306.j</a:t>
            </a:r>
            <a:r>
              <a:rPr sz="400" spc="-38" dirty="0">
                <a:solidFill>
                  <a:srgbClr val="726D70"/>
                </a:solidFill>
                <a:latin typeface="Times New Roman"/>
                <a:cs typeface="Times New Roman"/>
              </a:rPr>
              <a:t>04</a:t>
            </a:r>
            <a:endParaRPr sz="400">
              <a:latin typeface="Times New Roman"/>
              <a:cs typeface="Times New Roman"/>
            </a:endParaRPr>
          </a:p>
          <a:p>
            <a:pPr marL="58420">
              <a:lnSpc>
                <a:spcPts val="430"/>
              </a:lnSpc>
            </a:pPr>
            <a:r>
              <a:rPr sz="400" spc="-35" dirty="0">
                <a:solidFill>
                  <a:srgbClr val="807E80"/>
                </a:solidFill>
                <a:latin typeface="Times New Roman"/>
                <a:cs typeface="Times New Roman"/>
              </a:rPr>
              <a:t>14032025065.</a:t>
            </a:r>
            <a:r>
              <a:rPr sz="400" spc="-35" dirty="0">
                <a:solidFill>
                  <a:srgbClr val="726D70"/>
                </a:solidFill>
                <a:latin typeface="Times New Roman"/>
                <a:cs typeface="Times New Roman"/>
              </a:rPr>
              <a:t>j0g</a:t>
            </a:r>
            <a:endParaRPr sz="400">
              <a:latin typeface="Times New Roman"/>
              <a:cs typeface="Times New Roman"/>
            </a:endParaRPr>
          </a:p>
        </p:txBody>
      </p:sp>
      <p:sp>
        <p:nvSpPr>
          <p:cNvPr id="4" name="object 4"/>
          <p:cNvSpPr txBox="1"/>
          <p:nvPr/>
        </p:nvSpPr>
        <p:spPr>
          <a:xfrm>
            <a:off x="6049771" y="3080841"/>
            <a:ext cx="339598" cy="2453132"/>
          </a:xfrm>
          <a:prstGeom prst="rect">
            <a:avLst/>
          </a:prstGeom>
        </p:spPr>
        <p:txBody>
          <a:bodyPr wrap="square" lIns="0" tIns="7620" rIns="0" bIns="0" rtlCol="0">
            <a:noAutofit/>
          </a:bodyPr>
          <a:lstStyle/>
          <a:p>
            <a:pPr marL="12700">
              <a:lnSpc>
                <a:spcPct val="95825"/>
              </a:lnSpc>
            </a:pPr>
            <a:r>
              <a:rPr sz="300" spc="-3" dirty="0">
                <a:solidFill>
                  <a:srgbClr val="508EBA"/>
                </a:solidFill>
                <a:latin typeface="Times New Roman"/>
                <a:cs typeface="Times New Roman"/>
              </a:rPr>
              <a:t>, </a:t>
            </a:r>
            <a:r>
              <a:rPr sz="300" spc="-3" dirty="0">
                <a:solidFill>
                  <a:srgbClr val="807E80"/>
                </a:solidFill>
                <a:latin typeface="Times New Roman"/>
                <a:cs typeface="Times New Roman"/>
              </a:rPr>
              <a:t>1200 11</a:t>
            </a:r>
            <a:r>
              <a:rPr sz="300" spc="-3" dirty="0">
                <a:solidFill>
                  <a:srgbClr val="726D70"/>
                </a:solidFill>
                <a:latin typeface="Times New Roman"/>
                <a:cs typeface="Times New Roman"/>
              </a:rPr>
              <a:t>5</a:t>
            </a:r>
            <a:r>
              <a:rPr sz="300" spc="-3" dirty="0">
                <a:solidFill>
                  <a:srgbClr val="807E80"/>
                </a:solidFill>
                <a:latin typeface="Times New Roman"/>
                <a:cs typeface="Times New Roman"/>
              </a:rPr>
              <a:t>30 7.3</a:t>
            </a:r>
            <a:r>
              <a:rPr sz="300" spc="-3" dirty="0">
                <a:solidFill>
                  <a:srgbClr val="726D70"/>
                </a:solidFill>
                <a:latin typeface="Times New Roman"/>
                <a:cs typeface="Times New Roman"/>
              </a:rPr>
              <a:t>09g</a:t>
            </a:r>
            <a:endParaRPr sz="300">
              <a:latin typeface="Times New Roman"/>
              <a:cs typeface="Times New Roman"/>
            </a:endParaRPr>
          </a:p>
          <a:p>
            <a:pPr marL="61468">
              <a:lnSpc>
                <a:spcPct val="95825"/>
              </a:lnSpc>
              <a:spcBef>
                <a:spcPts val="15"/>
              </a:spcBef>
            </a:pPr>
            <a:r>
              <a:rPr sz="400" spc="-38" dirty="0">
                <a:solidFill>
                  <a:srgbClr val="807E80"/>
                </a:solidFill>
                <a:latin typeface="Times New Roman"/>
                <a:cs typeface="Times New Roman"/>
              </a:rPr>
              <a:t>1200</a:t>
            </a:r>
            <a:r>
              <a:rPr sz="400" spc="-38" dirty="0">
                <a:solidFill>
                  <a:srgbClr val="726D70"/>
                </a:solidFill>
                <a:latin typeface="Times New Roman"/>
                <a:cs typeface="Times New Roman"/>
              </a:rPr>
              <a:t>1</a:t>
            </a:r>
            <a:r>
              <a:rPr sz="400" spc="-38" dirty="0">
                <a:solidFill>
                  <a:srgbClr val="807E80"/>
                </a:solidFill>
                <a:latin typeface="Times New Roman"/>
                <a:cs typeface="Times New Roman"/>
              </a:rPr>
              <a:t>1</a:t>
            </a:r>
            <a:r>
              <a:rPr sz="400" spc="-38" dirty="0">
                <a:solidFill>
                  <a:srgbClr val="726D70"/>
                </a:solidFill>
                <a:latin typeface="Times New Roman"/>
                <a:cs typeface="Times New Roman"/>
              </a:rPr>
              <a:t>5</a:t>
            </a:r>
            <a:r>
              <a:rPr sz="400" spc="-38" dirty="0">
                <a:solidFill>
                  <a:srgbClr val="807E80"/>
                </a:solidFill>
                <a:latin typeface="Times New Roman"/>
                <a:cs typeface="Times New Roman"/>
              </a:rPr>
              <a:t>308.j</a:t>
            </a:r>
            <a:r>
              <a:rPr sz="400" spc="-38" dirty="0">
                <a:solidFill>
                  <a:srgbClr val="726D70"/>
                </a:solidFill>
                <a:latin typeface="Times New Roman"/>
                <a:cs typeface="Times New Roman"/>
              </a:rPr>
              <a:t>0g</a:t>
            </a:r>
            <a:endParaRPr sz="400">
              <a:latin typeface="Times New Roman"/>
              <a:cs typeface="Times New Roman"/>
            </a:endParaRPr>
          </a:p>
          <a:p>
            <a:pPr marL="61468">
              <a:lnSpc>
                <a:spcPct val="95825"/>
              </a:lnSpc>
              <a:spcBef>
                <a:spcPts val="90"/>
              </a:spcBef>
            </a:pPr>
            <a:r>
              <a:rPr sz="300" spc="-4" dirty="0">
                <a:solidFill>
                  <a:srgbClr val="807E80"/>
                </a:solidFill>
                <a:latin typeface="Times New Roman"/>
                <a:cs typeface="Times New Roman"/>
              </a:rPr>
              <a:t>1200 </a:t>
            </a:r>
            <a:r>
              <a:rPr sz="300" spc="-4" dirty="0">
                <a:solidFill>
                  <a:srgbClr val="726D70"/>
                </a:solidFill>
                <a:latin typeface="Times New Roman"/>
                <a:cs typeface="Times New Roman"/>
              </a:rPr>
              <a:t>1</a:t>
            </a:r>
            <a:r>
              <a:rPr sz="300" spc="-4" dirty="0">
                <a:solidFill>
                  <a:srgbClr val="807E80"/>
                </a:solidFill>
                <a:latin typeface="Times New Roman"/>
                <a:cs typeface="Times New Roman"/>
              </a:rPr>
              <a:t>15309. </a:t>
            </a:r>
            <a:r>
              <a:rPr sz="300" spc="-4" dirty="0">
                <a:solidFill>
                  <a:srgbClr val="726D70"/>
                </a:solidFill>
                <a:latin typeface="Times New Roman"/>
                <a:cs typeface="Times New Roman"/>
              </a:rPr>
              <a:t>0 g</a:t>
            </a:r>
            <a:endParaRPr sz="300">
              <a:latin typeface="Times New Roman"/>
              <a:cs typeface="Times New Roman"/>
            </a:endParaRPr>
          </a:p>
          <a:p>
            <a:pPr marL="12700">
              <a:lnSpc>
                <a:spcPct val="95825"/>
              </a:lnSpc>
              <a:spcBef>
                <a:spcPts val="85"/>
              </a:spcBef>
            </a:pPr>
            <a:r>
              <a:rPr sz="300" spc="8" dirty="0">
                <a:solidFill>
                  <a:srgbClr val="508EBA"/>
                </a:solidFill>
                <a:latin typeface="Times New Roman"/>
                <a:cs typeface="Times New Roman"/>
              </a:rPr>
              <a:t>, </a:t>
            </a:r>
            <a:r>
              <a:rPr sz="300" spc="8" dirty="0">
                <a:solidFill>
                  <a:srgbClr val="807E80"/>
                </a:solidFill>
                <a:latin typeface="Times New Roman"/>
                <a:cs typeface="Times New Roman"/>
              </a:rPr>
              <a:t>1200 11</a:t>
            </a:r>
            <a:r>
              <a:rPr sz="300" spc="8" dirty="0">
                <a:solidFill>
                  <a:srgbClr val="726D70"/>
                </a:solidFill>
                <a:latin typeface="Times New Roman"/>
                <a:cs typeface="Times New Roman"/>
              </a:rPr>
              <a:t>5</a:t>
            </a:r>
            <a:r>
              <a:rPr sz="300" spc="8" dirty="0">
                <a:solidFill>
                  <a:srgbClr val="807E80"/>
                </a:solidFill>
                <a:latin typeface="Times New Roman"/>
                <a:cs typeface="Times New Roman"/>
              </a:rPr>
              <a:t>3</a:t>
            </a:r>
            <a:r>
              <a:rPr sz="300" spc="8" dirty="0">
                <a:solidFill>
                  <a:srgbClr val="726D70"/>
                </a:solidFill>
                <a:latin typeface="Times New Roman"/>
                <a:cs typeface="Times New Roman"/>
              </a:rPr>
              <a:t>1</a:t>
            </a:r>
            <a:r>
              <a:rPr sz="300" spc="8" dirty="0">
                <a:solidFill>
                  <a:srgbClr val="807E80"/>
                </a:solidFill>
                <a:latin typeface="Times New Roman"/>
                <a:cs typeface="Times New Roman"/>
              </a:rPr>
              <a:t>0.3</a:t>
            </a:r>
            <a:r>
              <a:rPr sz="300" spc="8" dirty="0">
                <a:solidFill>
                  <a:srgbClr val="726D70"/>
                </a:solidFill>
                <a:latin typeface="Times New Roman"/>
                <a:cs typeface="Times New Roman"/>
              </a:rPr>
              <a:t>0g</a:t>
            </a:r>
            <a:endParaRPr sz="300">
              <a:latin typeface="Times New Roman"/>
              <a:cs typeface="Times New Roman"/>
            </a:endParaRPr>
          </a:p>
          <a:p>
            <a:pPr marL="61468">
              <a:lnSpc>
                <a:spcPct val="95825"/>
              </a:lnSpc>
              <a:spcBef>
                <a:spcPts val="110"/>
              </a:spcBef>
            </a:pPr>
            <a:r>
              <a:rPr sz="300" spc="4" dirty="0">
                <a:solidFill>
                  <a:srgbClr val="807E80"/>
                </a:solidFill>
                <a:latin typeface="Times New Roman"/>
                <a:cs typeface="Times New Roman"/>
              </a:rPr>
              <a:t>1200 11</a:t>
            </a:r>
            <a:r>
              <a:rPr sz="300" spc="4" dirty="0">
                <a:solidFill>
                  <a:srgbClr val="726D70"/>
                </a:solidFill>
                <a:latin typeface="Times New Roman"/>
                <a:cs typeface="Times New Roman"/>
              </a:rPr>
              <a:t>5</a:t>
            </a:r>
            <a:r>
              <a:rPr sz="300" spc="4" dirty="0">
                <a:solidFill>
                  <a:srgbClr val="807E80"/>
                </a:solidFill>
                <a:latin typeface="Times New Roman"/>
                <a:cs typeface="Times New Roman"/>
              </a:rPr>
              <a:t>311.</a:t>
            </a:r>
            <a:r>
              <a:rPr sz="300" spc="4" dirty="0">
                <a:solidFill>
                  <a:srgbClr val="726D70"/>
                </a:solidFill>
                <a:latin typeface="Times New Roman"/>
                <a:cs typeface="Times New Roman"/>
              </a:rPr>
              <a:t>pg</a:t>
            </a:r>
            <a:endParaRPr sz="300">
              <a:latin typeface="Times New Roman"/>
              <a:cs typeface="Times New Roman"/>
            </a:endParaRPr>
          </a:p>
          <a:p>
            <a:pPr marL="61468">
              <a:lnSpc>
                <a:spcPct val="95825"/>
              </a:lnSpc>
              <a:spcBef>
                <a:spcPts val="15"/>
              </a:spcBef>
            </a:pPr>
            <a:r>
              <a:rPr sz="400" spc="-50" dirty="0">
                <a:solidFill>
                  <a:srgbClr val="807E80"/>
                </a:solidFill>
                <a:latin typeface="Times New Roman"/>
                <a:cs typeface="Times New Roman"/>
              </a:rPr>
              <a:t>1200115312</a:t>
            </a:r>
            <a:r>
              <a:rPr sz="400" spc="-50" dirty="0">
                <a:solidFill>
                  <a:srgbClr val="726D70"/>
                </a:solidFill>
                <a:latin typeface="Times New Roman"/>
                <a:cs typeface="Times New Roman"/>
              </a:rPr>
              <a:t>.3</a:t>
            </a:r>
            <a:r>
              <a:rPr sz="400" spc="-50" dirty="0">
                <a:solidFill>
                  <a:srgbClr val="807E80"/>
                </a:solidFill>
                <a:latin typeface="Times New Roman"/>
                <a:cs typeface="Times New Roman"/>
              </a:rPr>
              <a:t>j</a:t>
            </a:r>
            <a:r>
              <a:rPr sz="400" spc="-50" dirty="0">
                <a:solidFill>
                  <a:srgbClr val="726D70"/>
                </a:solidFill>
                <a:latin typeface="Times New Roman"/>
                <a:cs typeface="Times New Roman"/>
              </a:rPr>
              <a:t>0</a:t>
            </a:r>
            <a:r>
              <a:rPr sz="400" spc="-50" dirty="0">
                <a:solidFill>
                  <a:srgbClr val="807E80"/>
                </a:solidFill>
                <a:latin typeface="Times New Roman"/>
                <a:cs typeface="Times New Roman"/>
              </a:rPr>
              <a:t>9</a:t>
            </a:r>
            <a:endParaRPr sz="400">
              <a:latin typeface="Times New Roman"/>
              <a:cs typeface="Times New Roman"/>
            </a:endParaRPr>
          </a:p>
          <a:p>
            <a:pPr marL="12700">
              <a:lnSpc>
                <a:spcPct val="95825"/>
              </a:lnSpc>
              <a:spcBef>
                <a:spcPts val="65"/>
              </a:spcBef>
            </a:pPr>
            <a:r>
              <a:rPr sz="300" spc="8" dirty="0">
                <a:solidFill>
                  <a:srgbClr val="508EBA"/>
                </a:solidFill>
                <a:latin typeface="Times New Roman"/>
                <a:cs typeface="Times New Roman"/>
              </a:rPr>
              <a:t>, </a:t>
            </a:r>
            <a:r>
              <a:rPr sz="300" spc="8" dirty="0">
                <a:solidFill>
                  <a:srgbClr val="807E80"/>
                </a:solidFill>
                <a:latin typeface="Times New Roman"/>
                <a:cs typeface="Times New Roman"/>
              </a:rPr>
              <a:t>1200 11</a:t>
            </a:r>
            <a:r>
              <a:rPr sz="300" spc="8" dirty="0">
                <a:solidFill>
                  <a:srgbClr val="726D70"/>
                </a:solidFill>
                <a:latin typeface="Times New Roman"/>
                <a:cs typeface="Times New Roman"/>
              </a:rPr>
              <a:t>5</a:t>
            </a:r>
            <a:r>
              <a:rPr sz="300" spc="8" dirty="0">
                <a:solidFill>
                  <a:srgbClr val="807E80"/>
                </a:solidFill>
                <a:latin typeface="Times New Roman"/>
                <a:cs typeface="Times New Roman"/>
              </a:rPr>
              <a:t>313.3</a:t>
            </a:r>
            <a:r>
              <a:rPr sz="300" spc="8" dirty="0">
                <a:solidFill>
                  <a:srgbClr val="726D70"/>
                </a:solidFill>
                <a:latin typeface="Times New Roman"/>
                <a:cs typeface="Times New Roman"/>
              </a:rPr>
              <a:t>0g</a:t>
            </a:r>
            <a:endParaRPr sz="300">
              <a:latin typeface="Times New Roman"/>
              <a:cs typeface="Times New Roman"/>
            </a:endParaRPr>
          </a:p>
          <a:p>
            <a:pPr marL="61468">
              <a:lnSpc>
                <a:spcPts val="455"/>
              </a:lnSpc>
              <a:spcBef>
                <a:spcPts val="22"/>
              </a:spcBef>
            </a:pPr>
            <a:r>
              <a:rPr sz="400" spc="-38" dirty="0">
                <a:solidFill>
                  <a:srgbClr val="807E80"/>
                </a:solidFill>
                <a:latin typeface="Times New Roman"/>
                <a:cs typeface="Times New Roman"/>
              </a:rPr>
              <a:t>120011</a:t>
            </a:r>
            <a:r>
              <a:rPr sz="400" spc="-38" dirty="0">
                <a:solidFill>
                  <a:srgbClr val="726D70"/>
                </a:solidFill>
                <a:latin typeface="Times New Roman"/>
                <a:cs typeface="Times New Roman"/>
              </a:rPr>
              <a:t>5</a:t>
            </a:r>
            <a:r>
              <a:rPr sz="400" spc="-38" dirty="0">
                <a:solidFill>
                  <a:srgbClr val="807E80"/>
                </a:solidFill>
                <a:latin typeface="Times New Roman"/>
                <a:cs typeface="Times New Roman"/>
              </a:rPr>
              <a:t>314.j</a:t>
            </a:r>
            <a:r>
              <a:rPr sz="400" spc="-38" dirty="0">
                <a:solidFill>
                  <a:srgbClr val="726D70"/>
                </a:solidFill>
                <a:latin typeface="Times New Roman"/>
                <a:cs typeface="Times New Roman"/>
              </a:rPr>
              <a:t>pg</a:t>
            </a:r>
            <a:endParaRPr sz="400">
              <a:latin typeface="Times New Roman"/>
              <a:cs typeface="Times New Roman"/>
            </a:endParaRPr>
          </a:p>
          <a:p>
            <a:pPr marL="61468">
              <a:lnSpc>
                <a:spcPts val="455"/>
              </a:lnSpc>
            </a:pPr>
            <a:r>
              <a:rPr sz="400" spc="-38" dirty="0">
                <a:solidFill>
                  <a:srgbClr val="807E80"/>
                </a:solidFill>
                <a:latin typeface="Times New Roman"/>
                <a:cs typeface="Times New Roman"/>
              </a:rPr>
              <a:t>120011</a:t>
            </a:r>
            <a:r>
              <a:rPr sz="400" spc="-38" dirty="0">
                <a:solidFill>
                  <a:srgbClr val="726D70"/>
                </a:solidFill>
                <a:latin typeface="Times New Roman"/>
                <a:cs typeface="Times New Roman"/>
              </a:rPr>
              <a:t>5</a:t>
            </a:r>
            <a:r>
              <a:rPr sz="400" spc="-38" dirty="0">
                <a:solidFill>
                  <a:srgbClr val="807E80"/>
                </a:solidFill>
                <a:latin typeface="Times New Roman"/>
                <a:cs typeface="Times New Roman"/>
              </a:rPr>
              <a:t>315.j</a:t>
            </a:r>
            <a:r>
              <a:rPr sz="400" spc="-38" dirty="0">
                <a:solidFill>
                  <a:srgbClr val="726D70"/>
                </a:solidFill>
                <a:latin typeface="Times New Roman"/>
                <a:cs typeface="Times New Roman"/>
              </a:rPr>
              <a:t>0</a:t>
            </a:r>
            <a:r>
              <a:rPr sz="400" spc="-38" dirty="0">
                <a:solidFill>
                  <a:srgbClr val="807E80"/>
                </a:solidFill>
                <a:latin typeface="Times New Roman"/>
                <a:cs typeface="Times New Roman"/>
              </a:rPr>
              <a:t>g</a:t>
            </a:r>
            <a:endParaRPr sz="400">
              <a:latin typeface="Times New Roman"/>
              <a:cs typeface="Times New Roman"/>
            </a:endParaRPr>
          </a:p>
          <a:p>
            <a:pPr marL="12700">
              <a:lnSpc>
                <a:spcPts val="455"/>
              </a:lnSpc>
            </a:pPr>
            <a:r>
              <a:rPr sz="400" spc="-22" dirty="0">
                <a:solidFill>
                  <a:srgbClr val="508EBA"/>
                </a:solidFill>
                <a:latin typeface="Times New Roman"/>
                <a:cs typeface="Times New Roman"/>
              </a:rPr>
              <a:t>, </a:t>
            </a:r>
            <a:r>
              <a:rPr sz="400" spc="-22" dirty="0">
                <a:solidFill>
                  <a:srgbClr val="807E80"/>
                </a:solidFill>
                <a:latin typeface="Times New Roman"/>
                <a:cs typeface="Times New Roman"/>
              </a:rPr>
              <a:t>1200</a:t>
            </a:r>
            <a:r>
              <a:rPr sz="400" spc="-22" dirty="0">
                <a:solidFill>
                  <a:srgbClr val="726D70"/>
                </a:solidFill>
                <a:latin typeface="Times New Roman"/>
                <a:cs typeface="Times New Roman"/>
              </a:rPr>
              <a:t>1</a:t>
            </a:r>
            <a:r>
              <a:rPr sz="400" spc="-22" dirty="0">
                <a:solidFill>
                  <a:srgbClr val="807E80"/>
                </a:solidFill>
                <a:latin typeface="Times New Roman"/>
                <a:cs typeface="Times New Roman"/>
              </a:rPr>
              <a:t>1</a:t>
            </a:r>
            <a:r>
              <a:rPr sz="400" spc="-22" dirty="0">
                <a:solidFill>
                  <a:srgbClr val="726D70"/>
                </a:solidFill>
                <a:latin typeface="Times New Roman"/>
                <a:cs typeface="Times New Roman"/>
              </a:rPr>
              <a:t>5</a:t>
            </a:r>
            <a:r>
              <a:rPr sz="400" spc="-22" dirty="0">
                <a:solidFill>
                  <a:srgbClr val="807E80"/>
                </a:solidFill>
                <a:latin typeface="Times New Roman"/>
                <a:cs typeface="Times New Roman"/>
              </a:rPr>
              <a:t>3</a:t>
            </a:r>
            <a:r>
              <a:rPr sz="400" spc="-22" dirty="0">
                <a:solidFill>
                  <a:srgbClr val="726D70"/>
                </a:solidFill>
                <a:latin typeface="Times New Roman"/>
                <a:cs typeface="Times New Roman"/>
              </a:rPr>
              <a:t>1</a:t>
            </a:r>
            <a:r>
              <a:rPr sz="400" spc="-22" dirty="0">
                <a:solidFill>
                  <a:srgbClr val="807E80"/>
                </a:solidFill>
                <a:latin typeface="Times New Roman"/>
                <a:cs typeface="Times New Roman"/>
              </a:rPr>
              <a:t>6.j</a:t>
            </a:r>
            <a:r>
              <a:rPr sz="400" spc="-22" dirty="0">
                <a:solidFill>
                  <a:srgbClr val="726D70"/>
                </a:solidFill>
                <a:latin typeface="Times New Roman"/>
                <a:cs typeface="Times New Roman"/>
              </a:rPr>
              <a:t>09</a:t>
            </a:r>
            <a:endParaRPr sz="400">
              <a:latin typeface="Times New Roman"/>
              <a:cs typeface="Times New Roman"/>
            </a:endParaRPr>
          </a:p>
          <a:p>
            <a:pPr marL="61468">
              <a:lnSpc>
                <a:spcPts val="430"/>
              </a:lnSpc>
            </a:pPr>
            <a:r>
              <a:rPr sz="400" spc="-38" dirty="0">
                <a:solidFill>
                  <a:srgbClr val="807E80"/>
                </a:solidFill>
                <a:latin typeface="Times New Roman"/>
                <a:cs typeface="Times New Roman"/>
              </a:rPr>
              <a:t>1200115317.j</a:t>
            </a:r>
            <a:r>
              <a:rPr sz="400" spc="-38" dirty="0">
                <a:solidFill>
                  <a:srgbClr val="605256"/>
                </a:solidFill>
                <a:latin typeface="Times New Roman"/>
                <a:cs typeface="Times New Roman"/>
              </a:rPr>
              <a:t>0</a:t>
            </a:r>
            <a:r>
              <a:rPr sz="400" spc="-38" dirty="0">
                <a:solidFill>
                  <a:srgbClr val="726D70"/>
                </a:solidFill>
                <a:latin typeface="Times New Roman"/>
                <a:cs typeface="Times New Roman"/>
              </a:rPr>
              <a:t>g</a:t>
            </a:r>
            <a:endParaRPr sz="400">
              <a:latin typeface="Times New Roman"/>
              <a:cs typeface="Times New Roman"/>
            </a:endParaRPr>
          </a:p>
          <a:p>
            <a:pPr marL="12700">
              <a:lnSpc>
                <a:spcPts val="455"/>
              </a:lnSpc>
              <a:spcBef>
                <a:spcPts val="1"/>
              </a:spcBef>
            </a:pPr>
            <a:r>
              <a:rPr sz="400" spc="-16" dirty="0">
                <a:solidFill>
                  <a:srgbClr val="508EBA"/>
                </a:solidFill>
                <a:latin typeface="Times New Roman"/>
                <a:cs typeface="Times New Roman"/>
              </a:rPr>
              <a:t>, </a:t>
            </a:r>
            <a:r>
              <a:rPr sz="400" spc="-16" dirty="0">
                <a:solidFill>
                  <a:srgbClr val="807E80"/>
                </a:solidFill>
                <a:latin typeface="Times New Roman"/>
                <a:cs typeface="Times New Roman"/>
              </a:rPr>
              <a:t>120011</a:t>
            </a:r>
            <a:r>
              <a:rPr sz="400" spc="-16" dirty="0">
                <a:solidFill>
                  <a:srgbClr val="726D70"/>
                </a:solidFill>
                <a:latin typeface="Times New Roman"/>
                <a:cs typeface="Times New Roman"/>
              </a:rPr>
              <a:t>5</a:t>
            </a:r>
            <a:r>
              <a:rPr sz="400" spc="-16" dirty="0">
                <a:solidFill>
                  <a:srgbClr val="807E80"/>
                </a:solidFill>
                <a:latin typeface="Times New Roman"/>
                <a:cs typeface="Times New Roman"/>
              </a:rPr>
              <a:t>3</a:t>
            </a:r>
            <a:r>
              <a:rPr sz="400" spc="-16" dirty="0">
                <a:solidFill>
                  <a:srgbClr val="726D70"/>
                </a:solidFill>
                <a:latin typeface="Times New Roman"/>
                <a:cs typeface="Times New Roman"/>
              </a:rPr>
              <a:t>1</a:t>
            </a:r>
            <a:r>
              <a:rPr sz="400" spc="-16" dirty="0">
                <a:solidFill>
                  <a:srgbClr val="807E80"/>
                </a:solidFill>
                <a:latin typeface="Times New Roman"/>
                <a:cs typeface="Times New Roman"/>
              </a:rPr>
              <a:t>8.</a:t>
            </a:r>
            <a:r>
              <a:rPr sz="400" spc="-16" dirty="0">
                <a:solidFill>
                  <a:srgbClr val="726D70"/>
                </a:solidFill>
                <a:latin typeface="Times New Roman"/>
                <a:cs typeface="Times New Roman"/>
              </a:rPr>
              <a:t>0g</a:t>
            </a:r>
            <a:endParaRPr sz="400">
              <a:latin typeface="Times New Roman"/>
              <a:cs typeface="Times New Roman"/>
            </a:endParaRPr>
          </a:p>
          <a:p>
            <a:pPr marL="58420">
              <a:lnSpc>
                <a:spcPts val="455"/>
              </a:lnSpc>
            </a:pPr>
            <a:r>
              <a:rPr sz="400" spc="-43" dirty="0">
                <a:solidFill>
                  <a:srgbClr val="807E80"/>
                </a:solidFill>
                <a:latin typeface="Times New Roman"/>
                <a:cs typeface="Times New Roman"/>
              </a:rPr>
              <a:t>1200115319.</a:t>
            </a:r>
            <a:r>
              <a:rPr sz="400" spc="-43" dirty="0">
                <a:solidFill>
                  <a:srgbClr val="726D70"/>
                </a:solidFill>
                <a:latin typeface="Times New Roman"/>
                <a:cs typeface="Times New Roman"/>
              </a:rPr>
              <a:t>30g</a:t>
            </a:r>
            <a:endParaRPr sz="400">
              <a:latin typeface="Times New Roman"/>
              <a:cs typeface="Times New Roman"/>
            </a:endParaRPr>
          </a:p>
          <a:p>
            <a:pPr marL="61468">
              <a:lnSpc>
                <a:spcPts val="455"/>
              </a:lnSpc>
            </a:pPr>
            <a:r>
              <a:rPr sz="400" spc="-38" dirty="0">
                <a:solidFill>
                  <a:srgbClr val="807E80"/>
                </a:solidFill>
                <a:latin typeface="Times New Roman"/>
                <a:cs typeface="Times New Roman"/>
              </a:rPr>
              <a:t>1200115320.j</a:t>
            </a:r>
            <a:r>
              <a:rPr sz="400" spc="-38" dirty="0">
                <a:solidFill>
                  <a:srgbClr val="726D70"/>
                </a:solidFill>
                <a:latin typeface="Times New Roman"/>
                <a:cs typeface="Times New Roman"/>
              </a:rPr>
              <a:t>09</a:t>
            </a:r>
            <a:endParaRPr sz="400">
              <a:latin typeface="Times New Roman"/>
              <a:cs typeface="Times New Roman"/>
            </a:endParaRPr>
          </a:p>
          <a:p>
            <a:pPr marL="12700">
              <a:lnSpc>
                <a:spcPts val="409"/>
              </a:lnSpc>
            </a:pPr>
            <a:r>
              <a:rPr sz="400" spc="-27" dirty="0">
                <a:solidFill>
                  <a:srgbClr val="508EBA"/>
                </a:solidFill>
                <a:latin typeface="Times New Roman"/>
                <a:cs typeface="Times New Roman"/>
              </a:rPr>
              <a:t>, </a:t>
            </a:r>
            <a:r>
              <a:rPr sz="400" spc="-27" dirty="0">
                <a:solidFill>
                  <a:srgbClr val="807E80"/>
                </a:solidFill>
                <a:latin typeface="Times New Roman"/>
                <a:cs typeface="Times New Roman"/>
              </a:rPr>
              <a:t>120011</a:t>
            </a:r>
            <a:r>
              <a:rPr sz="400" spc="-27" dirty="0">
                <a:solidFill>
                  <a:srgbClr val="726D70"/>
                </a:solidFill>
                <a:latin typeface="Times New Roman"/>
                <a:cs typeface="Times New Roman"/>
              </a:rPr>
              <a:t>5</a:t>
            </a:r>
            <a:r>
              <a:rPr sz="400" spc="-27" dirty="0">
                <a:solidFill>
                  <a:srgbClr val="807E80"/>
                </a:solidFill>
                <a:latin typeface="Times New Roman"/>
                <a:cs typeface="Times New Roman"/>
              </a:rPr>
              <a:t>321</a:t>
            </a:r>
            <a:r>
              <a:rPr sz="400" spc="-27" dirty="0">
                <a:solidFill>
                  <a:srgbClr val="726D70"/>
                </a:solidFill>
                <a:latin typeface="Times New Roman"/>
                <a:cs typeface="Times New Roman"/>
              </a:rPr>
              <a:t>.</a:t>
            </a:r>
            <a:r>
              <a:rPr sz="400" spc="-27" dirty="0">
                <a:solidFill>
                  <a:srgbClr val="807E80"/>
                </a:solidFill>
                <a:latin typeface="Times New Roman"/>
                <a:cs typeface="Times New Roman"/>
              </a:rPr>
              <a:t>3</a:t>
            </a:r>
            <a:r>
              <a:rPr sz="400" spc="-27" dirty="0">
                <a:solidFill>
                  <a:srgbClr val="726D70"/>
                </a:solidFill>
                <a:latin typeface="Times New Roman"/>
                <a:cs typeface="Times New Roman"/>
              </a:rPr>
              <a:t>pg</a:t>
            </a:r>
            <a:endParaRPr sz="400">
              <a:latin typeface="Times New Roman"/>
              <a:cs typeface="Times New Roman"/>
            </a:endParaRPr>
          </a:p>
          <a:p>
            <a:pPr marL="12700">
              <a:lnSpc>
                <a:spcPts val="455"/>
              </a:lnSpc>
              <a:spcBef>
                <a:spcPts val="2"/>
              </a:spcBef>
            </a:pPr>
            <a:r>
              <a:rPr sz="400" spc="-22" dirty="0">
                <a:solidFill>
                  <a:srgbClr val="508EBA"/>
                </a:solidFill>
                <a:latin typeface="Times New Roman"/>
                <a:cs typeface="Times New Roman"/>
              </a:rPr>
              <a:t>, </a:t>
            </a:r>
            <a:r>
              <a:rPr sz="400" spc="-22" dirty="0">
                <a:solidFill>
                  <a:srgbClr val="807E80"/>
                </a:solidFill>
                <a:latin typeface="Times New Roman"/>
                <a:cs typeface="Times New Roman"/>
              </a:rPr>
              <a:t>1200115322</a:t>
            </a:r>
            <a:r>
              <a:rPr sz="400" spc="-22" dirty="0">
                <a:solidFill>
                  <a:srgbClr val="726D70"/>
                </a:solidFill>
                <a:latin typeface="Times New Roman"/>
                <a:cs typeface="Times New Roman"/>
              </a:rPr>
              <a:t>.</a:t>
            </a:r>
            <a:r>
              <a:rPr sz="400" spc="-22" dirty="0">
                <a:solidFill>
                  <a:srgbClr val="807E80"/>
                </a:solidFill>
                <a:latin typeface="Times New Roman"/>
                <a:cs typeface="Times New Roman"/>
              </a:rPr>
              <a:t>j</a:t>
            </a:r>
            <a:r>
              <a:rPr sz="400" spc="-22" dirty="0">
                <a:solidFill>
                  <a:srgbClr val="726D70"/>
                </a:solidFill>
                <a:latin typeface="Times New Roman"/>
                <a:cs typeface="Times New Roman"/>
              </a:rPr>
              <a:t>0g</a:t>
            </a:r>
            <a:endParaRPr sz="400">
              <a:latin typeface="Times New Roman"/>
              <a:cs typeface="Times New Roman"/>
            </a:endParaRPr>
          </a:p>
          <a:p>
            <a:pPr marL="61468">
              <a:lnSpc>
                <a:spcPct val="95825"/>
              </a:lnSpc>
            </a:pPr>
            <a:r>
              <a:rPr sz="400" spc="-44" dirty="0">
                <a:solidFill>
                  <a:srgbClr val="807E80"/>
                </a:solidFill>
                <a:latin typeface="Times New Roman"/>
                <a:cs typeface="Times New Roman"/>
              </a:rPr>
              <a:t>1200</a:t>
            </a:r>
            <a:r>
              <a:rPr sz="400" spc="-44" dirty="0">
                <a:solidFill>
                  <a:srgbClr val="726D70"/>
                </a:solidFill>
                <a:latin typeface="Times New Roman"/>
                <a:cs typeface="Times New Roman"/>
              </a:rPr>
              <a:t>1</a:t>
            </a:r>
            <a:r>
              <a:rPr sz="400" spc="-44" dirty="0">
                <a:solidFill>
                  <a:srgbClr val="807E80"/>
                </a:solidFill>
                <a:latin typeface="Times New Roman"/>
                <a:cs typeface="Times New Roman"/>
              </a:rPr>
              <a:t>1</a:t>
            </a:r>
            <a:r>
              <a:rPr sz="400" spc="-44" dirty="0">
                <a:solidFill>
                  <a:srgbClr val="726D70"/>
                </a:solidFill>
                <a:latin typeface="Times New Roman"/>
                <a:cs typeface="Times New Roman"/>
              </a:rPr>
              <a:t>5</a:t>
            </a:r>
            <a:r>
              <a:rPr sz="400" spc="-44" dirty="0">
                <a:solidFill>
                  <a:srgbClr val="807E80"/>
                </a:solidFill>
                <a:latin typeface="Times New Roman"/>
                <a:cs typeface="Times New Roman"/>
              </a:rPr>
              <a:t>323.4</a:t>
            </a:r>
            <a:r>
              <a:rPr sz="400" spc="-44" dirty="0">
                <a:solidFill>
                  <a:srgbClr val="726D70"/>
                </a:solidFill>
                <a:latin typeface="Times New Roman"/>
                <a:cs typeface="Times New Roman"/>
              </a:rPr>
              <a:t>0g</a:t>
            </a:r>
            <a:endParaRPr sz="400">
              <a:latin typeface="Times New Roman"/>
              <a:cs typeface="Times New Roman"/>
            </a:endParaRPr>
          </a:p>
          <a:p>
            <a:pPr marL="12700">
              <a:lnSpc>
                <a:spcPts val="430"/>
              </a:lnSpc>
              <a:spcBef>
                <a:spcPts val="21"/>
              </a:spcBef>
            </a:pPr>
            <a:r>
              <a:rPr sz="400" spc="-27" dirty="0">
                <a:solidFill>
                  <a:srgbClr val="508EBA"/>
                </a:solidFill>
                <a:latin typeface="Times New Roman"/>
                <a:cs typeface="Times New Roman"/>
              </a:rPr>
              <a:t>, </a:t>
            </a:r>
            <a:r>
              <a:rPr sz="400" spc="-27" dirty="0">
                <a:solidFill>
                  <a:srgbClr val="807E80"/>
                </a:solidFill>
                <a:latin typeface="Times New Roman"/>
                <a:cs typeface="Times New Roman"/>
              </a:rPr>
              <a:t>120930</a:t>
            </a:r>
            <a:r>
              <a:rPr sz="400" spc="-27" dirty="0">
                <a:solidFill>
                  <a:srgbClr val="726D70"/>
                </a:solidFill>
                <a:latin typeface="Times New Roman"/>
                <a:cs typeface="Times New Roman"/>
              </a:rPr>
              <a:t>1</a:t>
            </a:r>
            <a:r>
              <a:rPr sz="400" spc="-27" dirty="0">
                <a:solidFill>
                  <a:srgbClr val="807E80"/>
                </a:solidFill>
                <a:latin typeface="Times New Roman"/>
                <a:cs typeface="Times New Roman"/>
              </a:rPr>
              <a:t>90</a:t>
            </a:r>
            <a:r>
              <a:rPr sz="400" spc="-27" dirty="0">
                <a:solidFill>
                  <a:srgbClr val="726D70"/>
                </a:solidFill>
                <a:latin typeface="Times New Roman"/>
                <a:cs typeface="Times New Roman"/>
              </a:rPr>
              <a:t>1.</a:t>
            </a:r>
            <a:r>
              <a:rPr sz="400" spc="-27" dirty="0">
                <a:solidFill>
                  <a:srgbClr val="807E80"/>
                </a:solidFill>
                <a:latin typeface="Times New Roman"/>
                <a:cs typeface="Times New Roman"/>
              </a:rPr>
              <a:t>3</a:t>
            </a:r>
            <a:r>
              <a:rPr sz="400" spc="-27" dirty="0">
                <a:solidFill>
                  <a:srgbClr val="726D70"/>
                </a:solidFill>
                <a:latin typeface="Times New Roman"/>
                <a:cs typeface="Times New Roman"/>
              </a:rPr>
              <a:t>09</a:t>
            </a:r>
            <a:endParaRPr sz="400">
              <a:latin typeface="Times New Roman"/>
              <a:cs typeface="Times New Roman"/>
            </a:endParaRPr>
          </a:p>
          <a:p>
            <a:pPr marL="61468">
              <a:lnSpc>
                <a:spcPts val="455"/>
              </a:lnSpc>
              <a:spcBef>
                <a:spcPts val="1"/>
              </a:spcBef>
            </a:pPr>
            <a:r>
              <a:rPr sz="400" spc="-39" dirty="0">
                <a:solidFill>
                  <a:srgbClr val="807E80"/>
                </a:solidFill>
                <a:latin typeface="Times New Roman"/>
                <a:cs typeface="Times New Roman"/>
              </a:rPr>
              <a:t>120930</a:t>
            </a:r>
            <a:r>
              <a:rPr sz="400" spc="-39" dirty="0">
                <a:solidFill>
                  <a:srgbClr val="726D70"/>
                </a:solidFill>
                <a:latin typeface="Times New Roman"/>
                <a:cs typeface="Times New Roman"/>
              </a:rPr>
              <a:t>1</a:t>
            </a:r>
            <a:r>
              <a:rPr sz="400" spc="-39" dirty="0">
                <a:solidFill>
                  <a:srgbClr val="807E80"/>
                </a:solidFill>
                <a:latin typeface="Times New Roman"/>
                <a:cs typeface="Times New Roman"/>
              </a:rPr>
              <a:t>902</a:t>
            </a:r>
            <a:r>
              <a:rPr sz="400" spc="-39" dirty="0">
                <a:solidFill>
                  <a:srgbClr val="726D70"/>
                </a:solidFill>
                <a:latin typeface="Times New Roman"/>
                <a:cs typeface="Times New Roman"/>
              </a:rPr>
              <a:t>.</a:t>
            </a:r>
            <a:r>
              <a:rPr sz="400" spc="-39" dirty="0">
                <a:solidFill>
                  <a:srgbClr val="807E80"/>
                </a:solidFill>
                <a:latin typeface="Times New Roman"/>
                <a:cs typeface="Times New Roman"/>
              </a:rPr>
              <a:t>j</a:t>
            </a:r>
            <a:r>
              <a:rPr sz="400" spc="-39" dirty="0">
                <a:solidFill>
                  <a:srgbClr val="726D70"/>
                </a:solidFill>
                <a:latin typeface="Times New Roman"/>
                <a:cs typeface="Times New Roman"/>
              </a:rPr>
              <a:t>0g</a:t>
            </a:r>
            <a:endParaRPr sz="400">
              <a:latin typeface="Times New Roman"/>
              <a:cs typeface="Times New Roman"/>
            </a:endParaRPr>
          </a:p>
          <a:p>
            <a:pPr marL="12700">
              <a:lnSpc>
                <a:spcPct val="95825"/>
              </a:lnSpc>
              <a:spcBef>
                <a:spcPts val="42"/>
              </a:spcBef>
            </a:pPr>
            <a:r>
              <a:rPr sz="300" spc="15" dirty="0">
                <a:solidFill>
                  <a:srgbClr val="508EBA"/>
                </a:solidFill>
                <a:latin typeface="Times New Roman"/>
                <a:cs typeface="Times New Roman"/>
              </a:rPr>
              <a:t>, </a:t>
            </a:r>
            <a:r>
              <a:rPr sz="300" spc="15" dirty="0">
                <a:solidFill>
                  <a:srgbClr val="807E80"/>
                </a:solidFill>
                <a:latin typeface="Times New Roman"/>
                <a:cs typeface="Times New Roman"/>
              </a:rPr>
              <a:t>12093 0 1903 .0</a:t>
            </a:r>
            <a:endParaRPr sz="300">
              <a:latin typeface="Times New Roman"/>
              <a:cs typeface="Times New Roman"/>
            </a:endParaRPr>
          </a:p>
          <a:p>
            <a:pPr marL="61468">
              <a:lnSpc>
                <a:spcPct val="95825"/>
              </a:lnSpc>
              <a:spcBef>
                <a:spcPts val="15"/>
              </a:spcBef>
            </a:pPr>
            <a:r>
              <a:rPr sz="400" spc="-26" dirty="0">
                <a:solidFill>
                  <a:srgbClr val="807E80"/>
                </a:solidFill>
                <a:latin typeface="Times New Roman"/>
                <a:cs typeface="Times New Roman"/>
              </a:rPr>
              <a:t>120930</a:t>
            </a:r>
            <a:r>
              <a:rPr sz="400" spc="-26" dirty="0">
                <a:solidFill>
                  <a:srgbClr val="726D70"/>
                </a:solidFill>
                <a:latin typeface="Times New Roman"/>
                <a:cs typeface="Times New Roman"/>
              </a:rPr>
              <a:t>1</a:t>
            </a:r>
            <a:r>
              <a:rPr sz="400" spc="-26" dirty="0">
                <a:solidFill>
                  <a:srgbClr val="807E80"/>
                </a:solidFill>
                <a:latin typeface="Times New Roman"/>
                <a:cs typeface="Times New Roman"/>
              </a:rPr>
              <a:t>904.</a:t>
            </a:r>
            <a:r>
              <a:rPr sz="400" spc="-26" dirty="0">
                <a:solidFill>
                  <a:srgbClr val="726D70"/>
                </a:solidFill>
                <a:latin typeface="Times New Roman"/>
                <a:cs typeface="Times New Roman"/>
              </a:rPr>
              <a:t>jg</a:t>
            </a:r>
            <a:endParaRPr sz="400">
              <a:latin typeface="Times New Roman"/>
              <a:cs typeface="Times New Roman"/>
            </a:endParaRPr>
          </a:p>
          <a:p>
            <a:pPr marL="61468">
              <a:lnSpc>
                <a:spcPts val="455"/>
              </a:lnSpc>
              <a:spcBef>
                <a:spcPts val="22"/>
              </a:spcBef>
            </a:pPr>
            <a:r>
              <a:rPr sz="400" spc="-41" dirty="0">
                <a:solidFill>
                  <a:srgbClr val="807E80"/>
                </a:solidFill>
                <a:latin typeface="Times New Roman"/>
                <a:cs typeface="Times New Roman"/>
              </a:rPr>
              <a:t>120930</a:t>
            </a:r>
            <a:r>
              <a:rPr sz="400" spc="-41" dirty="0">
                <a:solidFill>
                  <a:srgbClr val="726D70"/>
                </a:solidFill>
                <a:latin typeface="Times New Roman"/>
                <a:cs typeface="Times New Roman"/>
              </a:rPr>
              <a:t>1</a:t>
            </a:r>
            <a:r>
              <a:rPr sz="400" spc="-41" dirty="0">
                <a:solidFill>
                  <a:srgbClr val="807E80"/>
                </a:solidFill>
                <a:latin typeface="Times New Roman"/>
                <a:cs typeface="Times New Roman"/>
              </a:rPr>
              <a:t>905</a:t>
            </a:r>
            <a:r>
              <a:rPr sz="400" spc="-41" dirty="0">
                <a:solidFill>
                  <a:srgbClr val="726D70"/>
                </a:solidFill>
                <a:latin typeface="Times New Roman"/>
                <a:cs typeface="Times New Roman"/>
              </a:rPr>
              <a:t>0</a:t>
            </a:r>
            <a:r>
              <a:rPr sz="400" spc="-41" dirty="0">
                <a:solidFill>
                  <a:srgbClr val="807E80"/>
                </a:solidFill>
                <a:latin typeface="Times New Roman"/>
                <a:cs typeface="Times New Roman"/>
              </a:rPr>
              <a:t>.  </a:t>
            </a:r>
            <a:r>
              <a:rPr sz="400" spc="-41" dirty="0">
                <a:solidFill>
                  <a:srgbClr val="726D70"/>
                </a:solidFill>
                <a:latin typeface="Times New Roman"/>
                <a:cs typeface="Times New Roman"/>
              </a:rPr>
              <a:t>g</a:t>
            </a:r>
            <a:endParaRPr sz="400">
              <a:latin typeface="Times New Roman"/>
              <a:cs typeface="Times New Roman"/>
            </a:endParaRPr>
          </a:p>
          <a:p>
            <a:pPr marL="12700">
              <a:lnSpc>
                <a:spcPct val="95825"/>
              </a:lnSpc>
              <a:spcBef>
                <a:spcPts val="42"/>
              </a:spcBef>
            </a:pPr>
            <a:r>
              <a:rPr sz="300" spc="3" dirty="0">
                <a:solidFill>
                  <a:srgbClr val="508EBA"/>
                </a:solidFill>
                <a:latin typeface="Times New Roman"/>
                <a:cs typeface="Times New Roman"/>
              </a:rPr>
              <a:t>, </a:t>
            </a:r>
            <a:r>
              <a:rPr sz="300" spc="3" dirty="0">
                <a:solidFill>
                  <a:srgbClr val="807E80"/>
                </a:solidFill>
                <a:latin typeface="Times New Roman"/>
                <a:cs typeface="Times New Roman"/>
              </a:rPr>
              <a:t>12093 0 1906. </a:t>
            </a:r>
            <a:r>
              <a:rPr sz="300" spc="3" dirty="0">
                <a:solidFill>
                  <a:srgbClr val="726D70"/>
                </a:solidFill>
                <a:latin typeface="Times New Roman"/>
                <a:cs typeface="Times New Roman"/>
              </a:rPr>
              <a:t>0 </a:t>
            </a:r>
            <a:r>
              <a:rPr sz="300" spc="3" dirty="0">
                <a:solidFill>
                  <a:srgbClr val="807E80"/>
                </a:solidFill>
                <a:latin typeface="Times New Roman"/>
                <a:cs typeface="Times New Roman"/>
              </a:rPr>
              <a:t>g</a:t>
            </a:r>
            <a:endParaRPr sz="300">
              <a:latin typeface="Times New Roman"/>
              <a:cs typeface="Times New Roman"/>
            </a:endParaRPr>
          </a:p>
          <a:p>
            <a:pPr marL="12700">
              <a:lnSpc>
                <a:spcPct val="95825"/>
              </a:lnSpc>
              <a:spcBef>
                <a:spcPts val="15"/>
              </a:spcBef>
            </a:pPr>
            <a:r>
              <a:rPr sz="400" spc="-28" dirty="0">
                <a:solidFill>
                  <a:srgbClr val="508EBA"/>
                </a:solidFill>
                <a:latin typeface="Times New Roman"/>
                <a:cs typeface="Times New Roman"/>
              </a:rPr>
              <a:t>, </a:t>
            </a:r>
            <a:r>
              <a:rPr sz="400" spc="-28" dirty="0">
                <a:solidFill>
                  <a:srgbClr val="807E80"/>
                </a:solidFill>
                <a:latin typeface="Times New Roman"/>
                <a:cs typeface="Times New Roman"/>
              </a:rPr>
              <a:t>120930</a:t>
            </a:r>
            <a:r>
              <a:rPr sz="400" spc="-28" dirty="0">
                <a:solidFill>
                  <a:srgbClr val="726D70"/>
                </a:solidFill>
                <a:latin typeface="Times New Roman"/>
                <a:cs typeface="Times New Roman"/>
              </a:rPr>
              <a:t>1</a:t>
            </a:r>
            <a:r>
              <a:rPr sz="400" spc="-28" dirty="0">
                <a:solidFill>
                  <a:srgbClr val="807E80"/>
                </a:solidFill>
                <a:latin typeface="Times New Roman"/>
                <a:cs typeface="Times New Roman"/>
              </a:rPr>
              <a:t>907.</a:t>
            </a:r>
            <a:r>
              <a:rPr sz="400" spc="-28" dirty="0">
                <a:solidFill>
                  <a:srgbClr val="726D70"/>
                </a:solidFill>
                <a:latin typeface="Times New Roman"/>
                <a:cs typeface="Times New Roman"/>
              </a:rPr>
              <a:t>30g</a:t>
            </a:r>
            <a:endParaRPr sz="400">
              <a:latin typeface="Times New Roman"/>
              <a:cs typeface="Times New Roman"/>
            </a:endParaRPr>
          </a:p>
          <a:p>
            <a:pPr marL="61468">
              <a:lnSpc>
                <a:spcPts val="455"/>
              </a:lnSpc>
              <a:spcBef>
                <a:spcPts val="22"/>
              </a:spcBef>
            </a:pPr>
            <a:r>
              <a:rPr sz="400" spc="-38" dirty="0">
                <a:solidFill>
                  <a:srgbClr val="807E80"/>
                </a:solidFill>
                <a:latin typeface="Times New Roman"/>
                <a:cs typeface="Times New Roman"/>
              </a:rPr>
              <a:t>120930</a:t>
            </a:r>
            <a:r>
              <a:rPr sz="400" spc="-38" dirty="0">
                <a:solidFill>
                  <a:srgbClr val="726D70"/>
                </a:solidFill>
                <a:latin typeface="Times New Roman"/>
                <a:cs typeface="Times New Roman"/>
              </a:rPr>
              <a:t>1</a:t>
            </a:r>
            <a:r>
              <a:rPr sz="400" spc="-38" dirty="0">
                <a:solidFill>
                  <a:srgbClr val="807E80"/>
                </a:solidFill>
                <a:latin typeface="Times New Roman"/>
                <a:cs typeface="Times New Roman"/>
              </a:rPr>
              <a:t>908.j</a:t>
            </a:r>
            <a:r>
              <a:rPr sz="400" spc="-38" dirty="0">
                <a:solidFill>
                  <a:srgbClr val="605256"/>
                </a:solidFill>
                <a:latin typeface="Times New Roman"/>
                <a:cs typeface="Times New Roman"/>
              </a:rPr>
              <a:t>0</a:t>
            </a:r>
            <a:r>
              <a:rPr sz="400" spc="-38" dirty="0">
                <a:solidFill>
                  <a:srgbClr val="726D70"/>
                </a:solidFill>
                <a:latin typeface="Times New Roman"/>
                <a:cs typeface="Times New Roman"/>
              </a:rPr>
              <a:t>g</a:t>
            </a:r>
            <a:endParaRPr sz="400">
              <a:latin typeface="Times New Roman"/>
              <a:cs typeface="Times New Roman"/>
            </a:endParaRPr>
          </a:p>
          <a:p>
            <a:pPr marL="12700">
              <a:lnSpc>
                <a:spcPts val="430"/>
              </a:lnSpc>
            </a:pPr>
            <a:r>
              <a:rPr sz="400" spc="-25" dirty="0">
                <a:solidFill>
                  <a:srgbClr val="508EBA"/>
                </a:solidFill>
                <a:latin typeface="Times New Roman"/>
                <a:cs typeface="Times New Roman"/>
              </a:rPr>
              <a:t>, </a:t>
            </a:r>
            <a:r>
              <a:rPr sz="400" spc="-25" dirty="0">
                <a:solidFill>
                  <a:srgbClr val="807E80"/>
                </a:solidFill>
                <a:latin typeface="Times New Roman"/>
                <a:cs typeface="Times New Roman"/>
              </a:rPr>
              <a:t>120930</a:t>
            </a:r>
            <a:r>
              <a:rPr sz="400" spc="-25" dirty="0">
                <a:solidFill>
                  <a:srgbClr val="726D70"/>
                </a:solidFill>
                <a:latin typeface="Times New Roman"/>
                <a:cs typeface="Times New Roman"/>
              </a:rPr>
              <a:t>1</a:t>
            </a:r>
            <a:r>
              <a:rPr sz="400" spc="-25" dirty="0">
                <a:solidFill>
                  <a:srgbClr val="807E80"/>
                </a:solidFill>
                <a:latin typeface="Times New Roman"/>
                <a:cs typeface="Times New Roman"/>
              </a:rPr>
              <a:t>909</a:t>
            </a:r>
            <a:r>
              <a:rPr sz="400" spc="-25" dirty="0">
                <a:solidFill>
                  <a:srgbClr val="726D70"/>
                </a:solidFill>
                <a:latin typeface="Times New Roman"/>
                <a:cs typeface="Times New Roman"/>
              </a:rPr>
              <a:t>0</a:t>
            </a:r>
            <a:r>
              <a:rPr sz="400" spc="-25" dirty="0">
                <a:solidFill>
                  <a:srgbClr val="807E80"/>
                </a:solidFill>
                <a:latin typeface="Times New Roman"/>
                <a:cs typeface="Times New Roman"/>
              </a:rPr>
              <a:t>.  </a:t>
            </a:r>
            <a:r>
              <a:rPr sz="400" spc="-25" dirty="0">
                <a:solidFill>
                  <a:srgbClr val="726D70"/>
                </a:solidFill>
                <a:latin typeface="Times New Roman"/>
                <a:cs typeface="Times New Roman"/>
              </a:rPr>
              <a:t>9</a:t>
            </a:r>
            <a:endParaRPr sz="400">
              <a:latin typeface="Times New Roman"/>
              <a:cs typeface="Times New Roman"/>
            </a:endParaRPr>
          </a:p>
          <a:p>
            <a:pPr marL="58420">
              <a:lnSpc>
                <a:spcPts val="455"/>
              </a:lnSpc>
              <a:spcBef>
                <a:spcPts val="1"/>
              </a:spcBef>
            </a:pPr>
            <a:r>
              <a:rPr sz="400" spc="-37" dirty="0">
                <a:solidFill>
                  <a:srgbClr val="807E80"/>
                </a:solidFill>
                <a:latin typeface="Times New Roman"/>
                <a:cs typeface="Times New Roman"/>
              </a:rPr>
              <a:t>120930</a:t>
            </a:r>
            <a:r>
              <a:rPr sz="400" spc="-37" dirty="0">
                <a:solidFill>
                  <a:srgbClr val="726D70"/>
                </a:solidFill>
                <a:latin typeface="Times New Roman"/>
                <a:cs typeface="Times New Roman"/>
              </a:rPr>
              <a:t>1</a:t>
            </a:r>
            <a:r>
              <a:rPr sz="400" spc="-37" dirty="0">
                <a:solidFill>
                  <a:srgbClr val="807E80"/>
                </a:solidFill>
                <a:latin typeface="Times New Roman"/>
                <a:cs typeface="Times New Roman"/>
              </a:rPr>
              <a:t>9</a:t>
            </a:r>
            <a:r>
              <a:rPr sz="400" spc="-37" dirty="0">
                <a:solidFill>
                  <a:srgbClr val="726D70"/>
                </a:solidFill>
                <a:latin typeface="Times New Roman"/>
                <a:cs typeface="Times New Roman"/>
              </a:rPr>
              <a:t>1</a:t>
            </a:r>
            <a:r>
              <a:rPr sz="400" spc="-37" dirty="0">
                <a:solidFill>
                  <a:srgbClr val="807E80"/>
                </a:solidFill>
                <a:latin typeface="Times New Roman"/>
                <a:cs typeface="Times New Roman"/>
              </a:rPr>
              <a:t>0.j</a:t>
            </a:r>
            <a:r>
              <a:rPr sz="400" spc="-37" dirty="0">
                <a:solidFill>
                  <a:srgbClr val="726D70"/>
                </a:solidFill>
                <a:latin typeface="Times New Roman"/>
                <a:cs typeface="Times New Roman"/>
              </a:rPr>
              <a:t>09</a:t>
            </a:r>
            <a:endParaRPr sz="400">
              <a:latin typeface="Times New Roman"/>
              <a:cs typeface="Times New Roman"/>
            </a:endParaRPr>
          </a:p>
          <a:p>
            <a:pPr marL="12700">
              <a:lnSpc>
                <a:spcPct val="95825"/>
              </a:lnSpc>
              <a:spcBef>
                <a:spcPts val="42"/>
              </a:spcBef>
            </a:pPr>
            <a:r>
              <a:rPr sz="300" spc="11" dirty="0">
                <a:solidFill>
                  <a:srgbClr val="508EBA"/>
                </a:solidFill>
                <a:latin typeface="Times New Roman"/>
                <a:cs typeface="Times New Roman"/>
              </a:rPr>
              <a:t>, </a:t>
            </a:r>
            <a:r>
              <a:rPr sz="300" spc="11" dirty="0">
                <a:solidFill>
                  <a:srgbClr val="807E80"/>
                </a:solidFill>
                <a:latin typeface="Times New Roman"/>
                <a:cs typeface="Times New Roman"/>
              </a:rPr>
              <a:t>12093 0 </a:t>
            </a:r>
            <a:r>
              <a:rPr sz="300" spc="11" dirty="0">
                <a:solidFill>
                  <a:srgbClr val="726D70"/>
                </a:solidFill>
                <a:latin typeface="Times New Roman"/>
                <a:cs typeface="Times New Roman"/>
              </a:rPr>
              <a:t>1</a:t>
            </a:r>
            <a:r>
              <a:rPr sz="300" spc="11" dirty="0">
                <a:solidFill>
                  <a:srgbClr val="807E80"/>
                </a:solidFill>
                <a:latin typeface="Times New Roman"/>
                <a:cs typeface="Times New Roman"/>
              </a:rPr>
              <a:t>911</a:t>
            </a:r>
            <a:r>
              <a:rPr sz="300" spc="11" dirty="0">
                <a:solidFill>
                  <a:srgbClr val="726D70"/>
                </a:solidFill>
                <a:latin typeface="Times New Roman"/>
                <a:cs typeface="Times New Roman"/>
              </a:rPr>
              <a:t>.</a:t>
            </a:r>
            <a:r>
              <a:rPr sz="300" spc="11" dirty="0">
                <a:solidFill>
                  <a:srgbClr val="807E80"/>
                </a:solidFill>
                <a:latin typeface="Times New Roman"/>
                <a:cs typeface="Times New Roman"/>
              </a:rPr>
              <a:t>3</a:t>
            </a:r>
            <a:r>
              <a:rPr sz="300" spc="11" dirty="0">
                <a:solidFill>
                  <a:srgbClr val="726D70"/>
                </a:solidFill>
                <a:latin typeface="Times New Roman"/>
                <a:cs typeface="Times New Roman"/>
              </a:rPr>
              <a:t>0</a:t>
            </a:r>
            <a:endParaRPr sz="300">
              <a:latin typeface="Times New Roman"/>
              <a:cs typeface="Times New Roman"/>
            </a:endParaRPr>
          </a:p>
          <a:p>
            <a:pPr marL="12700">
              <a:lnSpc>
                <a:spcPts val="455"/>
              </a:lnSpc>
              <a:spcBef>
                <a:spcPts val="22"/>
              </a:spcBef>
            </a:pPr>
            <a:r>
              <a:rPr sz="400" spc="-26" dirty="0">
                <a:solidFill>
                  <a:srgbClr val="508EBA"/>
                </a:solidFill>
                <a:latin typeface="Times New Roman"/>
                <a:cs typeface="Times New Roman"/>
              </a:rPr>
              <a:t>, </a:t>
            </a:r>
            <a:r>
              <a:rPr sz="400" spc="-26" dirty="0">
                <a:solidFill>
                  <a:srgbClr val="807E80"/>
                </a:solidFill>
                <a:latin typeface="Times New Roman"/>
                <a:cs typeface="Times New Roman"/>
              </a:rPr>
              <a:t>120930</a:t>
            </a:r>
            <a:r>
              <a:rPr sz="400" spc="-26" dirty="0">
                <a:solidFill>
                  <a:srgbClr val="605256"/>
                </a:solidFill>
                <a:latin typeface="Times New Roman"/>
                <a:cs typeface="Times New Roman"/>
              </a:rPr>
              <a:t>1</a:t>
            </a:r>
            <a:r>
              <a:rPr sz="400" spc="-26" dirty="0">
                <a:solidFill>
                  <a:srgbClr val="807E80"/>
                </a:solidFill>
                <a:latin typeface="Times New Roman"/>
                <a:cs typeface="Times New Roman"/>
              </a:rPr>
              <a:t>912.3</a:t>
            </a:r>
            <a:r>
              <a:rPr sz="400" spc="-26" dirty="0">
                <a:solidFill>
                  <a:srgbClr val="726D70"/>
                </a:solidFill>
                <a:latin typeface="Times New Roman"/>
                <a:cs typeface="Times New Roman"/>
              </a:rPr>
              <a:t>0g</a:t>
            </a:r>
            <a:endParaRPr sz="400">
              <a:latin typeface="Times New Roman"/>
              <a:cs typeface="Times New Roman"/>
            </a:endParaRPr>
          </a:p>
          <a:p>
            <a:pPr marL="61468">
              <a:lnSpc>
                <a:spcPct val="95825"/>
              </a:lnSpc>
            </a:pPr>
            <a:r>
              <a:rPr sz="400" spc="-38" dirty="0">
                <a:solidFill>
                  <a:srgbClr val="807E80"/>
                </a:solidFill>
                <a:latin typeface="Times New Roman"/>
                <a:cs typeface="Times New Roman"/>
              </a:rPr>
              <a:t>120930</a:t>
            </a:r>
            <a:r>
              <a:rPr sz="400" spc="-38" dirty="0">
                <a:solidFill>
                  <a:srgbClr val="726D70"/>
                </a:solidFill>
                <a:latin typeface="Times New Roman"/>
                <a:cs typeface="Times New Roman"/>
              </a:rPr>
              <a:t>1</a:t>
            </a:r>
            <a:r>
              <a:rPr sz="400" spc="-38" dirty="0">
                <a:solidFill>
                  <a:srgbClr val="807E80"/>
                </a:solidFill>
                <a:latin typeface="Times New Roman"/>
                <a:cs typeface="Times New Roman"/>
              </a:rPr>
              <a:t>913.j</a:t>
            </a:r>
            <a:r>
              <a:rPr sz="400" spc="-38" dirty="0">
                <a:solidFill>
                  <a:srgbClr val="726D70"/>
                </a:solidFill>
                <a:latin typeface="Times New Roman"/>
                <a:cs typeface="Times New Roman"/>
              </a:rPr>
              <a:t>0g</a:t>
            </a:r>
            <a:endParaRPr sz="400">
              <a:latin typeface="Times New Roman"/>
              <a:cs typeface="Times New Roman"/>
            </a:endParaRPr>
          </a:p>
          <a:p>
            <a:pPr marL="61468">
              <a:lnSpc>
                <a:spcPts val="455"/>
              </a:lnSpc>
              <a:spcBef>
                <a:spcPts val="22"/>
              </a:spcBef>
            </a:pPr>
            <a:r>
              <a:rPr sz="400" spc="-54" dirty="0">
                <a:solidFill>
                  <a:srgbClr val="807E80"/>
                </a:solidFill>
                <a:latin typeface="Times New Roman"/>
                <a:cs typeface="Times New Roman"/>
              </a:rPr>
              <a:t>1303229601.%</a:t>
            </a:r>
            <a:r>
              <a:rPr sz="400" spc="-54" dirty="0">
                <a:solidFill>
                  <a:srgbClr val="726D70"/>
                </a:solidFill>
                <a:latin typeface="Times New Roman"/>
                <a:cs typeface="Times New Roman"/>
              </a:rPr>
              <a:t>0</a:t>
            </a:r>
            <a:r>
              <a:rPr sz="400" spc="-54" dirty="0">
                <a:solidFill>
                  <a:srgbClr val="807E80"/>
                </a:solidFill>
                <a:latin typeface="Times New Roman"/>
                <a:cs typeface="Times New Roman"/>
              </a:rPr>
              <a:t>g</a:t>
            </a:r>
            <a:endParaRPr sz="400">
              <a:latin typeface="Times New Roman"/>
              <a:cs typeface="Times New Roman"/>
            </a:endParaRPr>
          </a:p>
          <a:p>
            <a:pPr marL="12700">
              <a:lnSpc>
                <a:spcPts val="430"/>
              </a:lnSpc>
            </a:pPr>
            <a:r>
              <a:rPr sz="400" spc="-22" dirty="0">
                <a:solidFill>
                  <a:srgbClr val="508EBA"/>
                </a:solidFill>
                <a:latin typeface="Times New Roman"/>
                <a:cs typeface="Times New Roman"/>
              </a:rPr>
              <a:t>, </a:t>
            </a:r>
            <a:r>
              <a:rPr sz="400" spc="-22" dirty="0">
                <a:solidFill>
                  <a:srgbClr val="807E80"/>
                </a:solidFill>
                <a:latin typeface="Times New Roman"/>
                <a:cs typeface="Times New Roman"/>
              </a:rPr>
              <a:t>1303229602j.</a:t>
            </a:r>
            <a:r>
              <a:rPr sz="400" spc="-22" dirty="0">
                <a:solidFill>
                  <a:srgbClr val="726D70"/>
                </a:solidFill>
                <a:latin typeface="Times New Roman"/>
                <a:cs typeface="Times New Roman"/>
              </a:rPr>
              <a:t>09</a:t>
            </a:r>
            <a:endParaRPr sz="400">
              <a:latin typeface="Times New Roman"/>
              <a:cs typeface="Times New Roman"/>
            </a:endParaRPr>
          </a:p>
          <a:p>
            <a:pPr marL="61468">
              <a:lnSpc>
                <a:spcPts val="455"/>
              </a:lnSpc>
              <a:spcBef>
                <a:spcPts val="1"/>
              </a:spcBef>
            </a:pPr>
            <a:r>
              <a:rPr sz="400" spc="-49" dirty="0">
                <a:solidFill>
                  <a:srgbClr val="807E80"/>
                </a:solidFill>
                <a:latin typeface="Times New Roman"/>
                <a:cs typeface="Times New Roman"/>
              </a:rPr>
              <a:t>1303229603.3j</a:t>
            </a:r>
            <a:r>
              <a:rPr sz="400" spc="-49" dirty="0">
                <a:solidFill>
                  <a:srgbClr val="605256"/>
                </a:solidFill>
                <a:latin typeface="Times New Roman"/>
                <a:cs typeface="Times New Roman"/>
              </a:rPr>
              <a:t>0</a:t>
            </a:r>
            <a:r>
              <a:rPr sz="400" spc="-49" dirty="0">
                <a:solidFill>
                  <a:srgbClr val="726D70"/>
                </a:solidFill>
                <a:latin typeface="Times New Roman"/>
                <a:cs typeface="Times New Roman"/>
              </a:rPr>
              <a:t>9</a:t>
            </a:r>
            <a:endParaRPr sz="400">
              <a:latin typeface="Times New Roman"/>
              <a:cs typeface="Times New Roman"/>
            </a:endParaRPr>
          </a:p>
          <a:p>
            <a:pPr marL="12700">
              <a:lnSpc>
                <a:spcPts val="430"/>
              </a:lnSpc>
            </a:pPr>
            <a:r>
              <a:rPr sz="400" spc="-21" dirty="0">
                <a:solidFill>
                  <a:srgbClr val="508EBA"/>
                </a:solidFill>
                <a:latin typeface="Times New Roman"/>
                <a:cs typeface="Times New Roman"/>
              </a:rPr>
              <a:t>, </a:t>
            </a:r>
            <a:r>
              <a:rPr sz="400" spc="-21" dirty="0">
                <a:solidFill>
                  <a:srgbClr val="807E80"/>
                </a:solidFill>
                <a:latin typeface="Times New Roman"/>
                <a:cs typeface="Times New Roman"/>
              </a:rPr>
              <a:t>1303229604</a:t>
            </a:r>
            <a:r>
              <a:rPr sz="400" spc="-21" dirty="0">
                <a:solidFill>
                  <a:srgbClr val="726D70"/>
                </a:solidFill>
                <a:latin typeface="Times New Roman"/>
                <a:cs typeface="Times New Roman"/>
              </a:rPr>
              <a:t>0</a:t>
            </a:r>
            <a:r>
              <a:rPr sz="400" spc="-21" dirty="0">
                <a:solidFill>
                  <a:srgbClr val="807E80"/>
                </a:solidFill>
                <a:latin typeface="Times New Roman"/>
                <a:cs typeface="Times New Roman"/>
              </a:rPr>
              <a:t>. 9</a:t>
            </a:r>
            <a:endParaRPr sz="400">
              <a:latin typeface="Times New Roman"/>
              <a:cs typeface="Times New Roman"/>
            </a:endParaRPr>
          </a:p>
          <a:p>
            <a:pPr marL="12700">
              <a:lnSpc>
                <a:spcPts val="430"/>
              </a:lnSpc>
            </a:pPr>
            <a:r>
              <a:rPr sz="400" spc="-32" dirty="0">
                <a:solidFill>
                  <a:srgbClr val="508EBA"/>
                </a:solidFill>
                <a:latin typeface="Times New Roman"/>
                <a:cs typeface="Times New Roman"/>
              </a:rPr>
              <a:t>, </a:t>
            </a:r>
            <a:r>
              <a:rPr sz="400" spc="-32" dirty="0">
                <a:solidFill>
                  <a:srgbClr val="807E80"/>
                </a:solidFill>
                <a:latin typeface="Times New Roman"/>
                <a:cs typeface="Times New Roman"/>
              </a:rPr>
              <a:t>1306008.2</a:t>
            </a:r>
            <a:r>
              <a:rPr sz="400" spc="-32" dirty="0">
                <a:solidFill>
                  <a:srgbClr val="726D70"/>
                </a:solidFill>
                <a:latin typeface="Times New Roman"/>
                <a:cs typeface="Times New Roman"/>
              </a:rPr>
              <a:t>1</a:t>
            </a:r>
            <a:r>
              <a:rPr sz="400" spc="-32" dirty="0">
                <a:solidFill>
                  <a:srgbClr val="807E80"/>
                </a:solidFill>
                <a:latin typeface="Times New Roman"/>
                <a:cs typeface="Times New Roman"/>
              </a:rPr>
              <a:t>0</a:t>
            </a:r>
            <a:r>
              <a:rPr sz="400" spc="-32" dirty="0">
                <a:solidFill>
                  <a:srgbClr val="726D70"/>
                </a:solidFill>
                <a:latin typeface="Times New Roman"/>
                <a:cs typeface="Times New Roman"/>
              </a:rPr>
              <a:t>.</a:t>
            </a:r>
            <a:r>
              <a:rPr sz="400" spc="-32" dirty="0">
                <a:solidFill>
                  <a:srgbClr val="807E80"/>
                </a:solidFill>
                <a:latin typeface="Times New Roman"/>
                <a:cs typeface="Times New Roman"/>
              </a:rPr>
              <a:t>3</a:t>
            </a:r>
            <a:r>
              <a:rPr sz="400" spc="-32" dirty="0">
                <a:solidFill>
                  <a:srgbClr val="726D70"/>
                </a:solidFill>
                <a:latin typeface="Times New Roman"/>
                <a:cs typeface="Times New Roman"/>
              </a:rPr>
              <a:t>pg</a:t>
            </a:r>
            <a:endParaRPr sz="400">
              <a:latin typeface="Times New Roman"/>
              <a:cs typeface="Times New Roman"/>
            </a:endParaRPr>
          </a:p>
          <a:p>
            <a:pPr marL="61468">
              <a:lnSpc>
                <a:spcPct val="95825"/>
              </a:lnSpc>
            </a:pPr>
            <a:r>
              <a:rPr sz="400" spc="-39" dirty="0">
                <a:solidFill>
                  <a:srgbClr val="807E80"/>
                </a:solidFill>
                <a:latin typeface="Times New Roman"/>
                <a:cs typeface="Times New Roman"/>
              </a:rPr>
              <a:t>1306008202j.</a:t>
            </a:r>
            <a:r>
              <a:rPr sz="400" spc="-39" dirty="0">
                <a:solidFill>
                  <a:srgbClr val="726D70"/>
                </a:solidFill>
                <a:latin typeface="Times New Roman"/>
                <a:cs typeface="Times New Roman"/>
              </a:rPr>
              <a:t>0g</a:t>
            </a:r>
            <a:endParaRPr sz="400">
              <a:latin typeface="Times New Roman"/>
              <a:cs typeface="Times New Roman"/>
            </a:endParaRPr>
          </a:p>
          <a:p>
            <a:pPr marL="12700">
              <a:lnSpc>
                <a:spcPts val="430"/>
              </a:lnSpc>
              <a:spcBef>
                <a:spcPts val="21"/>
              </a:spcBef>
            </a:pPr>
            <a:r>
              <a:rPr sz="400" spc="-32" dirty="0">
                <a:solidFill>
                  <a:srgbClr val="508EBA"/>
                </a:solidFill>
                <a:latin typeface="Times New Roman"/>
                <a:cs typeface="Times New Roman"/>
              </a:rPr>
              <a:t>, </a:t>
            </a:r>
            <a:r>
              <a:rPr sz="400" spc="-32" dirty="0">
                <a:solidFill>
                  <a:srgbClr val="807E80"/>
                </a:solidFill>
                <a:latin typeface="Times New Roman"/>
                <a:cs typeface="Times New Roman"/>
              </a:rPr>
              <a:t>1306008.20.33</a:t>
            </a:r>
            <a:r>
              <a:rPr sz="400" spc="-32" dirty="0">
                <a:solidFill>
                  <a:srgbClr val="726D70"/>
                </a:solidFill>
                <a:latin typeface="Times New Roman"/>
                <a:cs typeface="Times New Roman"/>
              </a:rPr>
              <a:t>0g</a:t>
            </a:r>
            <a:endParaRPr sz="400">
              <a:latin typeface="Times New Roman"/>
              <a:cs typeface="Times New Roman"/>
            </a:endParaRPr>
          </a:p>
          <a:p>
            <a:pPr marL="61468">
              <a:lnSpc>
                <a:spcPts val="455"/>
              </a:lnSpc>
              <a:spcBef>
                <a:spcPts val="1"/>
              </a:spcBef>
            </a:pPr>
            <a:r>
              <a:rPr sz="400" spc="-42" dirty="0">
                <a:solidFill>
                  <a:srgbClr val="807E80"/>
                </a:solidFill>
                <a:latin typeface="Times New Roman"/>
                <a:cs typeface="Times New Roman"/>
              </a:rPr>
              <a:t>1306008.204j.</a:t>
            </a:r>
            <a:r>
              <a:rPr sz="400" spc="-42" dirty="0">
                <a:solidFill>
                  <a:srgbClr val="726D70"/>
                </a:solidFill>
                <a:latin typeface="Times New Roman"/>
                <a:cs typeface="Times New Roman"/>
              </a:rPr>
              <a:t>0g</a:t>
            </a:r>
            <a:endParaRPr sz="400">
              <a:latin typeface="Times New Roman"/>
              <a:cs typeface="Times New Roman"/>
            </a:endParaRPr>
          </a:p>
          <a:p>
            <a:pPr marL="61468">
              <a:lnSpc>
                <a:spcPct val="95825"/>
              </a:lnSpc>
            </a:pPr>
            <a:r>
              <a:rPr sz="400" spc="-45" dirty="0">
                <a:solidFill>
                  <a:srgbClr val="807E80"/>
                </a:solidFill>
                <a:latin typeface="Times New Roman"/>
                <a:cs typeface="Times New Roman"/>
              </a:rPr>
              <a:t>13060082053.</a:t>
            </a:r>
            <a:r>
              <a:rPr sz="400" spc="-45" dirty="0">
                <a:solidFill>
                  <a:srgbClr val="726D70"/>
                </a:solidFill>
                <a:latin typeface="Times New Roman"/>
                <a:cs typeface="Times New Roman"/>
              </a:rPr>
              <a:t>0g</a:t>
            </a:r>
            <a:endParaRPr sz="400">
              <a:latin typeface="Times New Roman"/>
              <a:cs typeface="Times New Roman"/>
            </a:endParaRPr>
          </a:p>
          <a:p>
            <a:pPr marL="61468">
              <a:lnSpc>
                <a:spcPts val="430"/>
              </a:lnSpc>
              <a:spcBef>
                <a:spcPts val="21"/>
              </a:spcBef>
            </a:pPr>
            <a:r>
              <a:rPr sz="400" spc="-42" dirty="0">
                <a:solidFill>
                  <a:srgbClr val="807E80"/>
                </a:solidFill>
                <a:latin typeface="Times New Roman"/>
                <a:cs typeface="Times New Roman"/>
              </a:rPr>
              <a:t>1306008.206j.</a:t>
            </a:r>
            <a:r>
              <a:rPr sz="400" spc="-42" dirty="0">
                <a:solidFill>
                  <a:srgbClr val="726D70"/>
                </a:solidFill>
                <a:latin typeface="Times New Roman"/>
                <a:cs typeface="Times New Roman"/>
              </a:rPr>
              <a:t>0g</a:t>
            </a:r>
            <a:endParaRPr sz="400">
              <a:latin typeface="Times New Roman"/>
              <a:cs typeface="Times New Roman"/>
            </a:endParaRPr>
          </a:p>
          <a:p>
            <a:pPr marL="61468">
              <a:lnSpc>
                <a:spcPts val="455"/>
              </a:lnSpc>
              <a:spcBef>
                <a:spcPts val="1"/>
              </a:spcBef>
            </a:pPr>
            <a:r>
              <a:rPr sz="400" spc="-17" dirty="0">
                <a:solidFill>
                  <a:srgbClr val="807E80"/>
                </a:solidFill>
                <a:latin typeface="Times New Roman"/>
                <a:cs typeface="Times New Roman"/>
              </a:rPr>
              <a:t>130600980</a:t>
            </a:r>
            <a:r>
              <a:rPr sz="400" spc="-17" dirty="0">
                <a:solidFill>
                  <a:srgbClr val="726D70"/>
                </a:solidFill>
                <a:latin typeface="Times New Roman"/>
                <a:cs typeface="Times New Roman"/>
              </a:rPr>
              <a:t>1</a:t>
            </a:r>
            <a:r>
              <a:rPr sz="400" spc="-17" dirty="0">
                <a:solidFill>
                  <a:srgbClr val="807E80"/>
                </a:solidFill>
                <a:latin typeface="Times New Roman"/>
                <a:cs typeface="Times New Roman"/>
              </a:rPr>
              <a:t>.</a:t>
            </a:r>
            <a:r>
              <a:rPr sz="400" spc="-17" dirty="0">
                <a:solidFill>
                  <a:srgbClr val="726D70"/>
                </a:solidFill>
                <a:latin typeface="Times New Roman"/>
                <a:cs typeface="Times New Roman"/>
              </a:rPr>
              <a:t>0</a:t>
            </a:r>
            <a:endParaRPr sz="400">
              <a:latin typeface="Times New Roman"/>
              <a:cs typeface="Times New Roman"/>
            </a:endParaRPr>
          </a:p>
          <a:p>
            <a:pPr marL="61467">
              <a:lnSpc>
                <a:spcPct val="95825"/>
              </a:lnSpc>
              <a:spcBef>
                <a:spcPts val="42"/>
              </a:spcBef>
            </a:pPr>
            <a:r>
              <a:rPr sz="300" spc="-4" dirty="0">
                <a:solidFill>
                  <a:srgbClr val="807E80"/>
                </a:solidFill>
                <a:latin typeface="Times New Roman"/>
                <a:cs typeface="Times New Roman"/>
              </a:rPr>
              <a:t>1306009802.  0 </a:t>
            </a:r>
            <a:r>
              <a:rPr sz="300" spc="-4" dirty="0">
                <a:solidFill>
                  <a:srgbClr val="726D70"/>
                </a:solidFill>
                <a:latin typeface="Times New Roman"/>
                <a:cs typeface="Times New Roman"/>
              </a:rPr>
              <a:t>g</a:t>
            </a:r>
            <a:endParaRPr sz="300">
              <a:latin typeface="Times New Roman"/>
              <a:cs typeface="Times New Roman"/>
            </a:endParaRPr>
          </a:p>
          <a:p>
            <a:pPr marL="61467">
              <a:lnSpc>
                <a:spcPct val="95825"/>
              </a:lnSpc>
              <a:spcBef>
                <a:spcPts val="110"/>
              </a:spcBef>
            </a:pPr>
            <a:r>
              <a:rPr sz="300" spc="-9" dirty="0">
                <a:solidFill>
                  <a:srgbClr val="807E80"/>
                </a:solidFill>
                <a:latin typeface="Times New Roman"/>
                <a:cs typeface="Times New Roman"/>
              </a:rPr>
              <a:t>130600980  3.3</a:t>
            </a:r>
            <a:r>
              <a:rPr sz="300" spc="-9" dirty="0">
                <a:solidFill>
                  <a:srgbClr val="726D70"/>
                </a:solidFill>
                <a:latin typeface="Times New Roman"/>
                <a:cs typeface="Times New Roman"/>
              </a:rPr>
              <a:t>0g</a:t>
            </a:r>
            <a:endParaRPr sz="300">
              <a:latin typeface="Times New Roman"/>
              <a:cs typeface="Times New Roman"/>
            </a:endParaRPr>
          </a:p>
        </p:txBody>
      </p:sp>
      <p:sp>
        <p:nvSpPr>
          <p:cNvPr id="3" name="object 3"/>
          <p:cNvSpPr txBox="1"/>
          <p:nvPr/>
        </p:nvSpPr>
        <p:spPr>
          <a:xfrm>
            <a:off x="4989068" y="3677893"/>
            <a:ext cx="134716" cy="139700"/>
          </a:xfrm>
          <a:prstGeom prst="rect">
            <a:avLst/>
          </a:prstGeom>
        </p:spPr>
        <p:txBody>
          <a:bodyPr wrap="square" lIns="0" tIns="6477" rIns="0" bIns="0" rtlCol="0">
            <a:noAutofit/>
          </a:bodyPr>
          <a:lstStyle/>
          <a:p>
            <a:pPr marL="12700">
              <a:lnSpc>
                <a:spcPts val="1019"/>
              </a:lnSpc>
            </a:pPr>
            <a:r>
              <a:rPr sz="900" spc="37" dirty="0">
                <a:solidFill>
                  <a:srgbClr val="2F97B8"/>
                </a:solidFill>
                <a:latin typeface="Times New Roman"/>
                <a:cs typeface="Times New Roman"/>
              </a:rPr>
              <a:t>al</a:t>
            </a:r>
            <a:endParaRPr sz="900">
              <a:latin typeface="Times New Roman"/>
              <a:cs typeface="Times New Roman"/>
            </a:endParaRPr>
          </a:p>
        </p:txBody>
      </p:sp>
      <p:sp>
        <p:nvSpPr>
          <p:cNvPr id="2" name="object 2"/>
          <p:cNvSpPr txBox="1"/>
          <p:nvPr/>
        </p:nvSpPr>
        <p:spPr>
          <a:xfrm>
            <a:off x="5211572" y="5618750"/>
            <a:ext cx="731652" cy="167640"/>
          </a:xfrm>
          <a:prstGeom prst="rect">
            <a:avLst/>
          </a:prstGeom>
        </p:spPr>
        <p:txBody>
          <a:bodyPr wrap="square" lIns="0" tIns="5715" rIns="0" bIns="0" rtlCol="0">
            <a:noAutofit/>
          </a:bodyPr>
          <a:lstStyle/>
          <a:p>
            <a:pPr marL="344931">
              <a:lnSpc>
                <a:spcPct val="95825"/>
              </a:lnSpc>
            </a:pPr>
            <a:r>
              <a:rPr sz="400" spc="-18" dirty="0">
                <a:solidFill>
                  <a:srgbClr val="726D70"/>
                </a:solidFill>
                <a:latin typeface="Times New Roman"/>
                <a:cs typeface="Times New Roman"/>
              </a:rPr>
              <a:t>1</a:t>
            </a:r>
            <a:r>
              <a:rPr sz="400" spc="-18" dirty="0">
                <a:solidFill>
                  <a:srgbClr val="807E80"/>
                </a:solidFill>
                <a:latin typeface="Times New Roman"/>
                <a:cs typeface="Times New Roman"/>
              </a:rPr>
              <a:t>40281</a:t>
            </a:r>
            <a:r>
              <a:rPr sz="400" spc="-18" dirty="0">
                <a:solidFill>
                  <a:srgbClr val="726D70"/>
                </a:solidFill>
                <a:latin typeface="Times New Roman"/>
                <a:cs typeface="Times New Roman"/>
              </a:rPr>
              <a:t>11</a:t>
            </a:r>
            <a:r>
              <a:rPr sz="400" spc="-18" dirty="0">
                <a:solidFill>
                  <a:srgbClr val="807E80"/>
                </a:solidFill>
                <a:latin typeface="Times New Roman"/>
                <a:cs typeface="Times New Roman"/>
              </a:rPr>
              <a:t>0</a:t>
            </a:r>
            <a:r>
              <a:rPr sz="400" spc="-18" dirty="0">
                <a:solidFill>
                  <a:srgbClr val="726D70"/>
                </a:solidFill>
                <a:latin typeface="Times New Roman"/>
                <a:cs typeface="Times New Roman"/>
              </a:rPr>
              <a:t>1</a:t>
            </a:r>
            <a:r>
              <a:rPr sz="400" spc="-18" dirty="0">
                <a:solidFill>
                  <a:srgbClr val="807E80"/>
                </a:solidFill>
                <a:latin typeface="Times New Roman"/>
                <a:cs typeface="Times New Roman"/>
              </a:rPr>
              <a:t>pl</a:t>
            </a:r>
            <a:endParaRPr sz="400">
              <a:latin typeface="Times New Roman"/>
              <a:cs typeface="Times New Roman"/>
            </a:endParaRPr>
          </a:p>
          <a:p>
            <a:pPr marL="12700">
              <a:lnSpc>
                <a:spcPct val="95825"/>
              </a:lnSpc>
              <a:spcBef>
                <a:spcPts val="260"/>
              </a:spcBef>
            </a:pPr>
            <a:r>
              <a:rPr sz="400" spc="-25" dirty="0">
                <a:solidFill>
                  <a:srgbClr val="726D70"/>
                </a:solidFill>
                <a:latin typeface="Times New Roman"/>
                <a:cs typeface="Times New Roman"/>
              </a:rPr>
              <a:t>S</a:t>
            </a:r>
            <a:r>
              <a:rPr sz="400" spc="-64" dirty="0">
                <a:solidFill>
                  <a:srgbClr val="726D70"/>
                </a:solidFill>
                <a:latin typeface="Times New Roman"/>
                <a:cs typeface="Times New Roman"/>
              </a:rPr>
              <a:t>a</a:t>
            </a:r>
            <a:r>
              <a:rPr sz="400" spc="1" dirty="0">
                <a:solidFill>
                  <a:srgbClr val="726D70"/>
                </a:solidFill>
                <a:latin typeface="Times New Roman"/>
                <a:cs typeface="Times New Roman"/>
              </a:rPr>
              <a:t>v</a:t>
            </a:r>
            <a:r>
              <a:rPr sz="400" spc="25" dirty="0">
                <a:solidFill>
                  <a:srgbClr val="726D70"/>
                </a:solidFill>
                <a:latin typeface="Times New Roman"/>
                <a:cs typeface="Times New Roman"/>
              </a:rPr>
              <a:t>e</a:t>
            </a:r>
            <a:r>
              <a:rPr sz="400" spc="179" dirty="0">
                <a:solidFill>
                  <a:srgbClr val="726D70"/>
                </a:solidFill>
                <a:latin typeface="Times New Roman"/>
                <a:cs typeface="Times New Roman"/>
              </a:rPr>
              <a:t>a</a:t>
            </a:r>
            <a:r>
              <a:rPr sz="400" spc="0" dirty="0">
                <a:solidFill>
                  <a:srgbClr val="726D70"/>
                </a:solidFill>
                <a:latin typeface="Times New Roman"/>
                <a:cs typeface="Times New Roman"/>
              </a:rPr>
              <a:t>toe          </a:t>
            </a:r>
            <a:r>
              <a:rPr sz="300" spc="2" dirty="0">
                <a:solidFill>
                  <a:srgbClr val="807E80"/>
                </a:solidFill>
                <a:latin typeface="Times New Roman"/>
                <a:cs typeface="Times New Roman"/>
              </a:rPr>
              <a:t>J</a:t>
            </a:r>
            <a:r>
              <a:rPr sz="300" spc="183" dirty="0">
                <a:solidFill>
                  <a:srgbClr val="807E80"/>
                </a:solidFill>
                <a:latin typeface="Times New Roman"/>
                <a:cs typeface="Times New Roman"/>
              </a:rPr>
              <a:t>G</a:t>
            </a:r>
            <a:r>
              <a:rPr sz="300" spc="-19" dirty="0">
                <a:solidFill>
                  <a:srgbClr val="807E80"/>
                </a:solidFill>
                <a:latin typeface="Times New Roman"/>
                <a:cs typeface="Times New Roman"/>
              </a:rPr>
              <a:t> </a:t>
            </a:r>
            <a:r>
              <a:rPr sz="300" spc="40" dirty="0">
                <a:solidFill>
                  <a:srgbClr val="605256"/>
                </a:solidFill>
                <a:latin typeface="Times New Roman"/>
                <a:cs typeface="Times New Roman"/>
              </a:rPr>
              <a:t>-</a:t>
            </a:r>
            <a:r>
              <a:rPr sz="300" spc="50" dirty="0">
                <a:solidFill>
                  <a:srgbClr val="807E80"/>
                </a:solidFill>
                <a:latin typeface="Times New Roman"/>
                <a:cs typeface="Times New Roman"/>
              </a:rPr>
              <a:t>J</a:t>
            </a:r>
            <a:r>
              <a:rPr sz="300" spc="-23" dirty="0">
                <a:solidFill>
                  <a:srgbClr val="807E80"/>
                </a:solidFill>
                <a:latin typeface="Times New Roman"/>
                <a:cs typeface="Times New Roman"/>
              </a:rPr>
              <a:t>PG</a:t>
            </a:r>
            <a:r>
              <a:rPr sz="300" spc="-29" dirty="0">
                <a:solidFill>
                  <a:srgbClr val="807E80"/>
                </a:solidFill>
                <a:latin typeface="Times New Roman"/>
                <a:cs typeface="Times New Roman"/>
              </a:rPr>
              <a:t> </a:t>
            </a:r>
            <a:r>
              <a:rPr sz="300" spc="58" dirty="0">
                <a:solidFill>
                  <a:srgbClr val="9E9E9C"/>
                </a:solidFill>
                <a:latin typeface="Times New Roman"/>
                <a:cs typeface="Times New Roman"/>
              </a:rPr>
              <a:t>/</a:t>
            </a:r>
            <a:r>
              <a:rPr sz="300" spc="28" dirty="0">
                <a:solidFill>
                  <a:srgbClr val="807E80"/>
                </a:solidFill>
                <a:latin typeface="Times New Roman"/>
                <a:cs typeface="Times New Roman"/>
              </a:rPr>
              <a:t>J</a:t>
            </a:r>
            <a:r>
              <a:rPr sz="300" spc="-1" dirty="0">
                <a:solidFill>
                  <a:srgbClr val="726D70"/>
                </a:solidFill>
                <a:latin typeface="Times New Roman"/>
                <a:cs typeface="Times New Roman"/>
              </a:rPr>
              <a:t>P</a:t>
            </a:r>
            <a:r>
              <a:rPr sz="300" spc="-31" dirty="0">
                <a:solidFill>
                  <a:srgbClr val="807E80"/>
                </a:solidFill>
                <a:latin typeface="Times New Roman"/>
                <a:cs typeface="Times New Roman"/>
              </a:rPr>
              <a:t>EG</a:t>
            </a:r>
            <a:r>
              <a:rPr sz="300" spc="0" dirty="0">
                <a:solidFill>
                  <a:srgbClr val="807E80"/>
                </a:solidFill>
                <a:latin typeface="Times New Roman"/>
                <a:cs typeface="Times New Roman"/>
              </a:rPr>
              <a:t> </a:t>
            </a:r>
            <a:r>
              <a:rPr sz="300" spc="19" dirty="0">
                <a:solidFill>
                  <a:srgbClr val="807E80"/>
                </a:solidFill>
                <a:latin typeface="Times New Roman"/>
                <a:cs typeface="Times New Roman"/>
              </a:rPr>
              <a:t> </a:t>
            </a:r>
            <a:r>
              <a:rPr sz="300" spc="6" dirty="0">
                <a:solidFill>
                  <a:srgbClr val="807E80"/>
                </a:solidFill>
                <a:latin typeface="Times New Roman"/>
                <a:cs typeface="Times New Roman"/>
              </a:rPr>
              <a:t>Form.</a:t>
            </a:r>
            <a:endParaRPr sz="300">
              <a:latin typeface="Times New Roman"/>
              <a:cs typeface="Times New Roman"/>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bject 25"/>
          <p:cNvSpPr/>
          <p:nvPr/>
        </p:nvSpPr>
        <p:spPr>
          <a:xfrm>
            <a:off x="0" y="0"/>
            <a:ext cx="12192000" cy="6858000"/>
          </a:xfrm>
          <a:prstGeom prst="rect">
            <a:avLst/>
          </a:prstGeom>
          <a:blipFill>
            <a:blip r:embed="rId2" cstate="print"/>
            <a:stretch>
              <a:fillRect/>
            </a:stretch>
          </a:blipFill>
        </p:spPr>
        <p:txBody>
          <a:bodyPr wrap="square" lIns="0" tIns="0" rIns="0" bIns="0" rtlCol="0">
            <a:noAutofit/>
          </a:bodyPr>
          <a:lstStyle/>
          <a:p>
            <a:endParaRPr/>
          </a:p>
        </p:txBody>
      </p:sp>
      <p:sp>
        <p:nvSpPr>
          <p:cNvPr id="24" name="object 24"/>
          <p:cNvSpPr txBox="1"/>
          <p:nvPr/>
        </p:nvSpPr>
        <p:spPr>
          <a:xfrm>
            <a:off x="2169668" y="332743"/>
            <a:ext cx="716619" cy="419100"/>
          </a:xfrm>
          <a:prstGeom prst="rect">
            <a:avLst/>
          </a:prstGeom>
        </p:spPr>
        <p:txBody>
          <a:bodyPr wrap="square" lIns="0" tIns="20764" rIns="0" bIns="0" rtlCol="0">
            <a:noAutofit/>
          </a:bodyPr>
          <a:lstStyle/>
          <a:p>
            <a:pPr marL="12700">
              <a:lnSpc>
                <a:spcPts val="3270"/>
              </a:lnSpc>
            </a:pPr>
            <a:r>
              <a:rPr sz="3100" b="1" spc="-46" dirty="0">
                <a:latin typeface="Arial"/>
                <a:cs typeface="Arial"/>
              </a:rPr>
              <a:t>3.3.</a:t>
            </a:r>
            <a:endParaRPr sz="3100" b="1" dirty="0">
              <a:latin typeface="Arial"/>
              <a:cs typeface="Arial"/>
            </a:endParaRPr>
          </a:p>
        </p:txBody>
      </p:sp>
      <p:sp>
        <p:nvSpPr>
          <p:cNvPr id="23" name="object 23"/>
          <p:cNvSpPr txBox="1"/>
          <p:nvPr/>
        </p:nvSpPr>
        <p:spPr>
          <a:xfrm>
            <a:off x="2962147" y="332743"/>
            <a:ext cx="6943853" cy="419100"/>
          </a:xfrm>
          <a:prstGeom prst="rect">
            <a:avLst/>
          </a:prstGeom>
        </p:spPr>
        <p:txBody>
          <a:bodyPr wrap="square" lIns="0" tIns="20764" rIns="0" bIns="0" rtlCol="0">
            <a:noAutofit/>
          </a:bodyPr>
          <a:lstStyle/>
          <a:p>
            <a:pPr marL="12700">
              <a:lnSpc>
                <a:spcPts val="3370"/>
              </a:lnSpc>
            </a:pPr>
            <a:r>
              <a:rPr lang="uk-UA" sz="2800" b="1" spc="32" dirty="0">
                <a:latin typeface="Arial"/>
                <a:cs typeface="Arial"/>
              </a:rPr>
              <a:t>Вимірювання ширини кільця</a:t>
            </a:r>
            <a:endParaRPr lang="uk-UA" sz="2800" b="1" dirty="0">
              <a:latin typeface="Arial"/>
              <a:cs typeface="Arial"/>
            </a:endParaRPr>
          </a:p>
        </p:txBody>
      </p:sp>
      <p:sp>
        <p:nvSpPr>
          <p:cNvPr id="22" name="object 22"/>
          <p:cNvSpPr txBox="1"/>
          <p:nvPr/>
        </p:nvSpPr>
        <p:spPr>
          <a:xfrm>
            <a:off x="657860" y="1002188"/>
            <a:ext cx="158597" cy="330200"/>
          </a:xfrm>
          <a:prstGeom prst="rect">
            <a:avLst/>
          </a:prstGeom>
        </p:spPr>
        <p:txBody>
          <a:bodyPr wrap="square" lIns="0" tIns="16224" rIns="0" bIns="0" rtlCol="0">
            <a:noAutofit/>
          </a:bodyPr>
          <a:lstStyle/>
          <a:p>
            <a:pPr marL="12700">
              <a:lnSpc>
                <a:spcPts val="2555"/>
              </a:lnSpc>
            </a:pPr>
            <a:r>
              <a:rPr sz="2400" spc="-151" dirty="0">
                <a:latin typeface="Arial"/>
                <a:cs typeface="Arial"/>
              </a:rPr>
              <a:t>•</a:t>
            </a:r>
            <a:endParaRPr sz="2400">
              <a:latin typeface="Arial"/>
              <a:cs typeface="Arial"/>
            </a:endParaRPr>
          </a:p>
        </p:txBody>
      </p:sp>
      <p:sp>
        <p:nvSpPr>
          <p:cNvPr id="14" name="object 14"/>
          <p:cNvSpPr txBox="1"/>
          <p:nvPr/>
        </p:nvSpPr>
        <p:spPr>
          <a:xfrm>
            <a:off x="886561" y="1002187"/>
            <a:ext cx="10701211" cy="776789"/>
          </a:xfrm>
          <a:prstGeom prst="rect">
            <a:avLst/>
          </a:prstGeom>
        </p:spPr>
        <p:txBody>
          <a:bodyPr wrap="square" lIns="0" tIns="16224" rIns="0" bIns="0" rtlCol="0">
            <a:noAutofit/>
          </a:bodyPr>
          <a:lstStyle/>
          <a:p>
            <a:pPr marL="12700">
              <a:lnSpc>
                <a:spcPts val="2555"/>
              </a:lnSpc>
            </a:pPr>
            <a:r>
              <a:rPr lang="ru-RU" sz="2400" spc="92" dirty="0" err="1">
                <a:latin typeface="Arial"/>
                <a:cs typeface="Arial"/>
              </a:rPr>
              <a:t>Окремі</a:t>
            </a:r>
            <a:r>
              <a:rPr lang="ru-RU" sz="2400" spc="92" dirty="0">
                <a:latin typeface="Arial"/>
                <a:cs typeface="Arial"/>
              </a:rPr>
              <a:t> </a:t>
            </a:r>
            <a:r>
              <a:rPr lang="ru-RU" sz="2400" spc="92">
                <a:latin typeface="Arial"/>
                <a:cs typeface="Arial"/>
              </a:rPr>
              <a:t>прирістні </a:t>
            </a:r>
            <a:r>
              <a:rPr lang="ru-RU" sz="2400" spc="92" dirty="0" err="1">
                <a:latin typeface="Arial"/>
                <a:cs typeface="Arial"/>
              </a:rPr>
              <a:t>керни</a:t>
            </a:r>
            <a:r>
              <a:rPr lang="ru-RU" sz="2400" spc="92" dirty="0">
                <a:latin typeface="Arial"/>
                <a:cs typeface="Arial"/>
              </a:rPr>
              <a:t> вибираються та обрізаються зі сканованої дерев'яної дошки</a:t>
            </a:r>
            <a:endParaRPr sz="2400" dirty="0">
              <a:latin typeface="Arial"/>
              <a:cs typeface="Arial"/>
            </a:endParaRPr>
          </a:p>
        </p:txBody>
      </p:sp>
      <p:sp>
        <p:nvSpPr>
          <p:cNvPr id="13" name="object 13"/>
          <p:cNvSpPr txBox="1"/>
          <p:nvPr/>
        </p:nvSpPr>
        <p:spPr>
          <a:xfrm>
            <a:off x="4257548" y="2907469"/>
            <a:ext cx="715219" cy="870840"/>
          </a:xfrm>
          <a:prstGeom prst="rect">
            <a:avLst/>
          </a:prstGeom>
        </p:spPr>
        <p:txBody>
          <a:bodyPr wrap="square" lIns="0" tIns="9715" rIns="0" bIns="0" rtlCol="0">
            <a:noAutofit/>
          </a:bodyPr>
          <a:lstStyle/>
          <a:p>
            <a:pPr marL="354075" marR="53339">
              <a:lnSpc>
                <a:spcPts val="1530"/>
              </a:lnSpc>
            </a:pPr>
            <a:r>
              <a:rPr sz="1400" i="1" spc="-366" dirty="0">
                <a:solidFill>
                  <a:srgbClr val="C4A160"/>
                </a:solidFill>
                <a:latin typeface="Times New Roman"/>
                <a:cs typeface="Times New Roman"/>
              </a:rPr>
              <a:t>1111</a:t>
            </a:r>
            <a:endParaRPr sz="1400">
              <a:latin typeface="Times New Roman"/>
              <a:cs typeface="Times New Roman"/>
            </a:endParaRPr>
          </a:p>
          <a:p>
            <a:pPr marL="73659">
              <a:lnSpc>
                <a:spcPts val="2895"/>
              </a:lnSpc>
              <a:spcBef>
                <a:spcPts val="68"/>
              </a:spcBef>
            </a:pPr>
            <a:r>
              <a:rPr sz="2800" i="1" spc="555" dirty="0">
                <a:solidFill>
                  <a:srgbClr val="C4A160"/>
                </a:solidFill>
                <a:latin typeface="Times New Roman"/>
                <a:cs typeface="Times New Roman"/>
              </a:rPr>
              <a:t>n</a:t>
            </a:r>
            <a:r>
              <a:rPr sz="2800" i="1" spc="555" dirty="0">
                <a:solidFill>
                  <a:srgbClr val="B59159"/>
                </a:solidFill>
                <a:latin typeface="Times New Roman"/>
                <a:cs typeface="Times New Roman"/>
              </a:rPr>
              <a:t>m</a:t>
            </a:r>
            <a:endParaRPr sz="2800">
              <a:latin typeface="Times New Roman"/>
              <a:cs typeface="Times New Roman"/>
            </a:endParaRPr>
          </a:p>
          <a:p>
            <a:pPr marL="12700" marR="53339">
              <a:lnSpc>
                <a:spcPct val="95825"/>
              </a:lnSpc>
              <a:spcBef>
                <a:spcPts val="270"/>
              </a:spcBef>
            </a:pPr>
            <a:r>
              <a:rPr sz="1700" i="1" spc="704" dirty="0">
                <a:solidFill>
                  <a:srgbClr val="72542B"/>
                </a:solidFill>
                <a:latin typeface="Arial"/>
                <a:cs typeface="Arial"/>
              </a:rPr>
              <a:t>II</a:t>
            </a:r>
            <a:r>
              <a:rPr sz="1700" i="1" spc="704" dirty="0">
                <a:solidFill>
                  <a:srgbClr val="B59159"/>
                </a:solidFill>
                <a:latin typeface="Arial"/>
                <a:cs typeface="Arial"/>
              </a:rPr>
              <a:t>I</a:t>
            </a:r>
            <a:endParaRPr sz="1700">
              <a:latin typeface="Arial"/>
              <a:cs typeface="Arial"/>
            </a:endParaRPr>
          </a:p>
        </p:txBody>
      </p:sp>
      <p:sp>
        <p:nvSpPr>
          <p:cNvPr id="12" name="object 12"/>
          <p:cNvSpPr txBox="1"/>
          <p:nvPr/>
        </p:nvSpPr>
        <p:spPr>
          <a:xfrm>
            <a:off x="5184140" y="2907469"/>
            <a:ext cx="94107" cy="203200"/>
          </a:xfrm>
          <a:prstGeom prst="rect">
            <a:avLst/>
          </a:prstGeom>
        </p:spPr>
        <p:txBody>
          <a:bodyPr wrap="square" lIns="0" tIns="9715" rIns="0" bIns="0" rtlCol="0">
            <a:noAutofit/>
          </a:bodyPr>
          <a:lstStyle/>
          <a:p>
            <a:pPr marL="12700">
              <a:lnSpc>
                <a:spcPts val="1530"/>
              </a:lnSpc>
            </a:pPr>
            <a:r>
              <a:rPr sz="1400" i="1" spc="-135" dirty="0">
                <a:solidFill>
                  <a:srgbClr val="C4A160"/>
                </a:solidFill>
                <a:latin typeface="Times New Roman"/>
                <a:cs typeface="Times New Roman"/>
              </a:rPr>
              <a:t>I</a:t>
            </a:r>
            <a:endParaRPr sz="1400">
              <a:latin typeface="Times New Roman"/>
              <a:cs typeface="Times New Roman"/>
            </a:endParaRPr>
          </a:p>
        </p:txBody>
      </p:sp>
      <p:sp>
        <p:nvSpPr>
          <p:cNvPr id="11" name="object 11"/>
          <p:cNvSpPr txBox="1"/>
          <p:nvPr/>
        </p:nvSpPr>
        <p:spPr>
          <a:xfrm>
            <a:off x="5696204" y="3191045"/>
            <a:ext cx="4846826" cy="991369"/>
          </a:xfrm>
          <a:prstGeom prst="rect">
            <a:avLst/>
          </a:prstGeom>
        </p:spPr>
        <p:txBody>
          <a:bodyPr wrap="square" lIns="0" tIns="13398" rIns="0" bIns="0" rtlCol="0">
            <a:noAutofit/>
          </a:bodyPr>
          <a:lstStyle/>
          <a:p>
            <a:pPr marL="12700" marR="70484">
              <a:lnSpc>
                <a:spcPts val="2110"/>
              </a:lnSpc>
            </a:pPr>
            <a:r>
              <a:rPr sz="2100" b="1" i="1" spc="139" dirty="0">
                <a:solidFill>
                  <a:srgbClr val="C4A160"/>
                </a:solidFill>
                <a:latin typeface="Arial"/>
                <a:cs typeface="Arial"/>
              </a:rPr>
              <a:t>Ar  </a:t>
            </a:r>
            <a:r>
              <a:rPr sz="2100" spc="1507" dirty="0">
                <a:solidFill>
                  <a:srgbClr val="C4A160"/>
                </a:solidFill>
                <a:latin typeface="Times New Roman"/>
                <a:cs typeface="Times New Roman"/>
              </a:rPr>
              <a:t>A'</a:t>
            </a:r>
            <a:endParaRPr sz="2100">
              <a:latin typeface="Times New Roman"/>
              <a:cs typeface="Times New Roman"/>
            </a:endParaRPr>
          </a:p>
          <a:p>
            <a:pPr marL="64516">
              <a:lnSpc>
                <a:spcPts val="3635"/>
              </a:lnSpc>
              <a:spcBef>
                <a:spcPts val="76"/>
              </a:spcBef>
            </a:pPr>
            <a:r>
              <a:rPr sz="3700" i="1" spc="4859" dirty="0">
                <a:solidFill>
                  <a:srgbClr val="C4A160"/>
                </a:solidFill>
                <a:latin typeface="Times New Roman"/>
                <a:cs typeface="Times New Roman"/>
              </a:rPr>
              <a:t>u{-..</a:t>
            </a:r>
            <a:endParaRPr sz="3700">
              <a:latin typeface="Times New Roman"/>
              <a:cs typeface="Times New Roman"/>
            </a:endParaRPr>
          </a:p>
          <a:p>
            <a:pPr marL="314452" marR="70484">
              <a:lnSpc>
                <a:spcPts val="2000"/>
              </a:lnSpc>
            </a:pPr>
            <a:r>
              <a:rPr sz="1900" b="1" spc="727" dirty="0">
                <a:solidFill>
                  <a:srgbClr val="C4A160"/>
                </a:solidFill>
                <a:latin typeface="Arial"/>
                <a:cs typeface="Arial"/>
              </a:rPr>
              <a:t>7</a:t>
            </a:r>
            <a:endParaRPr sz="1900">
              <a:latin typeface="Arial"/>
              <a:cs typeface="Arial"/>
            </a:endParaRPr>
          </a:p>
        </p:txBody>
      </p:sp>
      <p:sp>
        <p:nvSpPr>
          <p:cNvPr id="10" name="object 10"/>
          <p:cNvSpPr txBox="1"/>
          <p:nvPr/>
        </p:nvSpPr>
        <p:spPr>
          <a:xfrm>
            <a:off x="3602228" y="3538226"/>
            <a:ext cx="297491" cy="241300"/>
          </a:xfrm>
          <a:prstGeom prst="rect">
            <a:avLst/>
          </a:prstGeom>
        </p:spPr>
        <p:txBody>
          <a:bodyPr wrap="square" lIns="0" tIns="11652" rIns="0" bIns="0" rtlCol="0">
            <a:noAutofit/>
          </a:bodyPr>
          <a:lstStyle/>
          <a:p>
            <a:pPr marL="12700">
              <a:lnSpc>
                <a:spcPts val="1835"/>
              </a:lnSpc>
            </a:pPr>
            <a:r>
              <a:rPr sz="1700" spc="47" dirty="0">
                <a:solidFill>
                  <a:srgbClr val="B59159"/>
                </a:solidFill>
                <a:latin typeface="Times New Roman"/>
                <a:cs typeface="Times New Roman"/>
              </a:rPr>
              <a:t>H</a:t>
            </a:r>
            <a:r>
              <a:rPr sz="1700" spc="47" dirty="0">
                <a:solidFill>
                  <a:srgbClr val="8E6938"/>
                </a:solidFill>
                <a:latin typeface="Times New Roman"/>
                <a:cs typeface="Times New Roman"/>
              </a:rPr>
              <a:t>I</a:t>
            </a:r>
            <a:endParaRPr sz="1700">
              <a:latin typeface="Times New Roman"/>
              <a:cs typeface="Times New Roman"/>
            </a:endParaRPr>
          </a:p>
        </p:txBody>
      </p:sp>
      <p:sp>
        <p:nvSpPr>
          <p:cNvPr id="9" name="object 9"/>
          <p:cNvSpPr txBox="1"/>
          <p:nvPr/>
        </p:nvSpPr>
        <p:spPr>
          <a:xfrm>
            <a:off x="5019548" y="3915715"/>
            <a:ext cx="683622" cy="266700"/>
          </a:xfrm>
          <a:prstGeom prst="rect">
            <a:avLst/>
          </a:prstGeom>
        </p:spPr>
        <p:txBody>
          <a:bodyPr wrap="square" lIns="0" tIns="12954" rIns="0" bIns="0" rtlCol="0">
            <a:noAutofit/>
          </a:bodyPr>
          <a:lstStyle/>
          <a:p>
            <a:pPr marL="12700">
              <a:lnSpc>
                <a:spcPts val="2039"/>
              </a:lnSpc>
            </a:pPr>
            <a:r>
              <a:rPr sz="1900" b="1" spc="346" dirty="0">
                <a:solidFill>
                  <a:srgbClr val="C4A160"/>
                </a:solidFill>
                <a:latin typeface="Arial"/>
                <a:cs typeface="Arial"/>
              </a:rPr>
              <a:t>-</a:t>
            </a:r>
            <a:r>
              <a:rPr sz="1900" b="1" spc="346" dirty="0">
                <a:solidFill>
                  <a:srgbClr val="EBCF91"/>
                </a:solidFill>
                <a:latin typeface="Arial"/>
                <a:cs typeface="Arial"/>
              </a:rPr>
              <a:t>-</a:t>
            </a:r>
            <a:r>
              <a:rPr sz="1900" b="1" spc="346" dirty="0">
                <a:solidFill>
                  <a:srgbClr val="C4A160"/>
                </a:solidFill>
                <a:latin typeface="Arial"/>
                <a:cs typeface="Arial"/>
              </a:rPr>
              <a:t>--</a:t>
            </a:r>
            <a:r>
              <a:rPr sz="1900" b="1" spc="346" dirty="0">
                <a:solidFill>
                  <a:srgbClr val="B59159"/>
                </a:solidFill>
                <a:latin typeface="Arial"/>
                <a:cs typeface="Arial"/>
              </a:rPr>
              <a:t>-</a:t>
            </a:r>
            <a:endParaRPr sz="1900">
              <a:latin typeface="Arial"/>
              <a:cs typeface="Arial"/>
            </a:endParaRPr>
          </a:p>
        </p:txBody>
      </p:sp>
      <p:sp>
        <p:nvSpPr>
          <p:cNvPr id="8" name="object 8"/>
          <p:cNvSpPr txBox="1"/>
          <p:nvPr/>
        </p:nvSpPr>
        <p:spPr>
          <a:xfrm>
            <a:off x="3416300" y="4211764"/>
            <a:ext cx="458299" cy="228600"/>
          </a:xfrm>
          <a:prstGeom prst="rect">
            <a:avLst/>
          </a:prstGeom>
        </p:spPr>
        <p:txBody>
          <a:bodyPr wrap="square" lIns="0" tIns="11017" rIns="0" bIns="0" rtlCol="0">
            <a:noAutofit/>
          </a:bodyPr>
          <a:lstStyle/>
          <a:p>
            <a:pPr marL="12700">
              <a:lnSpc>
                <a:spcPts val="1735"/>
              </a:lnSpc>
            </a:pPr>
            <a:r>
              <a:rPr sz="1600" i="1" spc="641" dirty="0">
                <a:solidFill>
                  <a:srgbClr val="B59159"/>
                </a:solidFill>
                <a:latin typeface="Arial"/>
                <a:cs typeface="Arial"/>
              </a:rPr>
              <a:t>fi</a:t>
            </a:r>
            <a:r>
              <a:rPr sz="1600" i="1" spc="641" dirty="0">
                <a:solidFill>
                  <a:srgbClr val="C4A160"/>
                </a:solidFill>
                <a:latin typeface="Arial"/>
                <a:cs typeface="Arial"/>
              </a:rPr>
              <a:t>t</a:t>
            </a:r>
            <a:endParaRPr sz="1600">
              <a:latin typeface="Arial"/>
              <a:cs typeface="Arial"/>
            </a:endParaRPr>
          </a:p>
        </p:txBody>
      </p:sp>
      <p:sp>
        <p:nvSpPr>
          <p:cNvPr id="7" name="object 7"/>
          <p:cNvSpPr txBox="1"/>
          <p:nvPr/>
        </p:nvSpPr>
        <p:spPr>
          <a:xfrm>
            <a:off x="2462276" y="4286959"/>
            <a:ext cx="957106" cy="254000"/>
          </a:xfrm>
          <a:prstGeom prst="rect">
            <a:avLst/>
          </a:prstGeom>
        </p:spPr>
        <p:txBody>
          <a:bodyPr wrap="square" lIns="0" tIns="12319" rIns="0" bIns="0" rtlCol="0">
            <a:noAutofit/>
          </a:bodyPr>
          <a:lstStyle/>
          <a:p>
            <a:pPr marL="12700">
              <a:lnSpc>
                <a:spcPts val="1939"/>
              </a:lnSpc>
            </a:pPr>
            <a:r>
              <a:rPr sz="1800" spc="1505" dirty="0">
                <a:solidFill>
                  <a:srgbClr val="EBCF91"/>
                </a:solidFill>
                <a:latin typeface="Times New Roman"/>
                <a:cs typeface="Times New Roman"/>
              </a:rPr>
              <a:t>-~~</a:t>
            </a:r>
            <a:endParaRPr sz="1800">
              <a:latin typeface="Times New Roman"/>
              <a:cs typeface="Times New Roman"/>
            </a:endParaRPr>
          </a:p>
        </p:txBody>
      </p:sp>
      <p:sp>
        <p:nvSpPr>
          <p:cNvPr id="6" name="object 6"/>
          <p:cNvSpPr txBox="1"/>
          <p:nvPr/>
        </p:nvSpPr>
        <p:spPr>
          <a:xfrm>
            <a:off x="2803652" y="4509285"/>
            <a:ext cx="1190077" cy="292100"/>
          </a:xfrm>
          <a:prstGeom prst="rect">
            <a:avLst/>
          </a:prstGeom>
        </p:spPr>
        <p:txBody>
          <a:bodyPr wrap="square" lIns="0" tIns="14255" rIns="0" bIns="0" rtlCol="0">
            <a:noAutofit/>
          </a:bodyPr>
          <a:lstStyle/>
          <a:p>
            <a:pPr marL="12700">
              <a:lnSpc>
                <a:spcPts val="2245"/>
              </a:lnSpc>
            </a:pPr>
            <a:r>
              <a:rPr sz="1600" i="1" spc="776" dirty="0">
                <a:solidFill>
                  <a:srgbClr val="C4A160"/>
                </a:solidFill>
                <a:latin typeface="Arial"/>
                <a:cs typeface="Arial"/>
              </a:rPr>
              <a:t>Itri  </a:t>
            </a:r>
            <a:r>
              <a:rPr sz="2100" i="1" spc="952" dirty="0">
                <a:solidFill>
                  <a:srgbClr val="C4A160"/>
                </a:solidFill>
                <a:latin typeface="Times New Roman"/>
                <a:cs typeface="Times New Roman"/>
              </a:rPr>
              <a:t>t</a:t>
            </a:r>
            <a:endParaRPr sz="2100">
              <a:latin typeface="Times New Roman"/>
              <a:cs typeface="Times New Roman"/>
            </a:endParaRPr>
          </a:p>
        </p:txBody>
      </p:sp>
      <p:sp>
        <p:nvSpPr>
          <p:cNvPr id="5" name="object 5"/>
          <p:cNvSpPr txBox="1"/>
          <p:nvPr/>
        </p:nvSpPr>
        <p:spPr>
          <a:xfrm>
            <a:off x="4830572" y="4559236"/>
            <a:ext cx="164957" cy="228600"/>
          </a:xfrm>
          <a:prstGeom prst="rect">
            <a:avLst/>
          </a:prstGeom>
        </p:spPr>
        <p:txBody>
          <a:bodyPr wrap="square" lIns="0" tIns="11017" rIns="0" bIns="0" rtlCol="0">
            <a:noAutofit/>
          </a:bodyPr>
          <a:lstStyle/>
          <a:p>
            <a:pPr marL="12700">
              <a:lnSpc>
                <a:spcPts val="1735"/>
              </a:lnSpc>
            </a:pPr>
            <a:r>
              <a:rPr sz="1600" i="1" dirty="0">
                <a:solidFill>
                  <a:srgbClr val="C4A160"/>
                </a:solidFill>
                <a:latin typeface="Arial"/>
                <a:cs typeface="Arial"/>
              </a:rPr>
              <a:t>T</a:t>
            </a:r>
            <a:endParaRPr sz="1600">
              <a:latin typeface="Arial"/>
              <a:cs typeface="Arial"/>
            </a:endParaRPr>
          </a:p>
        </p:txBody>
      </p:sp>
      <p:sp>
        <p:nvSpPr>
          <p:cNvPr id="4" name="object 4"/>
          <p:cNvSpPr txBox="1"/>
          <p:nvPr/>
        </p:nvSpPr>
        <p:spPr>
          <a:xfrm>
            <a:off x="727964" y="5568092"/>
            <a:ext cx="158597" cy="330199"/>
          </a:xfrm>
          <a:prstGeom prst="rect">
            <a:avLst/>
          </a:prstGeom>
        </p:spPr>
        <p:txBody>
          <a:bodyPr wrap="square" lIns="0" tIns="16224" rIns="0" bIns="0" rtlCol="0">
            <a:noAutofit/>
          </a:bodyPr>
          <a:lstStyle/>
          <a:p>
            <a:pPr marL="12700">
              <a:lnSpc>
                <a:spcPts val="2555"/>
              </a:lnSpc>
            </a:pPr>
            <a:r>
              <a:rPr sz="2400" spc="-151" dirty="0">
                <a:latin typeface="Arial"/>
                <a:cs typeface="Arial"/>
              </a:rPr>
              <a:t>•</a:t>
            </a:r>
            <a:endParaRPr sz="2400">
              <a:latin typeface="Arial"/>
              <a:cs typeface="Arial"/>
            </a:endParaRPr>
          </a:p>
        </p:txBody>
      </p:sp>
      <p:sp>
        <p:nvSpPr>
          <p:cNvPr id="2" name="object 2"/>
          <p:cNvSpPr txBox="1"/>
          <p:nvPr/>
        </p:nvSpPr>
        <p:spPr>
          <a:xfrm>
            <a:off x="990600" y="5568092"/>
            <a:ext cx="10210800" cy="322837"/>
          </a:xfrm>
          <a:prstGeom prst="rect">
            <a:avLst/>
          </a:prstGeom>
        </p:spPr>
        <p:txBody>
          <a:bodyPr wrap="square" lIns="0" tIns="16224" rIns="0" bIns="0" rtlCol="0">
            <a:noAutofit/>
          </a:bodyPr>
          <a:lstStyle/>
          <a:p>
            <a:pPr marL="12700">
              <a:lnSpc>
                <a:spcPts val="2555"/>
              </a:lnSpc>
            </a:pPr>
            <a:r>
              <a:rPr lang="ru-RU" sz="2400" spc="56" dirty="0">
                <a:latin typeface="Arial"/>
                <a:cs typeface="Arial"/>
              </a:rPr>
              <a:t>База даних з кожним зображенням окремого осердя зразка</a:t>
            </a:r>
            <a:endParaRPr sz="2400" dirty="0">
              <a:latin typeface="Arial"/>
              <a:cs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object 126"/>
          <p:cNvSpPr/>
          <p:nvPr/>
        </p:nvSpPr>
        <p:spPr>
          <a:xfrm>
            <a:off x="0" y="0"/>
            <a:ext cx="12192000" cy="6858000"/>
          </a:xfrm>
          <a:prstGeom prst="rect">
            <a:avLst/>
          </a:prstGeom>
          <a:blipFill>
            <a:blip r:embed="rId2" cstate="print"/>
            <a:stretch>
              <a:fillRect/>
            </a:stretch>
          </a:blipFill>
        </p:spPr>
        <p:txBody>
          <a:bodyPr wrap="square" lIns="0" tIns="0" rIns="0" bIns="0" rtlCol="0">
            <a:noAutofit/>
          </a:bodyPr>
          <a:lstStyle/>
          <a:p>
            <a:endParaRPr/>
          </a:p>
        </p:txBody>
      </p:sp>
      <p:sp>
        <p:nvSpPr>
          <p:cNvPr id="125" name="object 125"/>
          <p:cNvSpPr txBox="1"/>
          <p:nvPr/>
        </p:nvSpPr>
        <p:spPr>
          <a:xfrm>
            <a:off x="2169668" y="322452"/>
            <a:ext cx="8422132" cy="504215"/>
          </a:xfrm>
          <a:prstGeom prst="rect">
            <a:avLst/>
          </a:prstGeom>
        </p:spPr>
        <p:txBody>
          <a:bodyPr wrap="square" lIns="0" tIns="21399" rIns="0" bIns="0" rtlCol="0">
            <a:noAutofit/>
          </a:bodyPr>
          <a:lstStyle/>
          <a:p>
            <a:pPr marL="12700">
              <a:lnSpc>
                <a:spcPts val="3370"/>
              </a:lnSpc>
            </a:pPr>
            <a:r>
              <a:rPr sz="3200" b="1" spc="-49" dirty="0">
                <a:latin typeface="Arial"/>
                <a:cs typeface="Arial"/>
              </a:rPr>
              <a:t>3.3. </a:t>
            </a:r>
            <a:r>
              <a:rPr lang="uk-UA" sz="3200" b="1" spc="32" dirty="0">
                <a:latin typeface="Arial"/>
                <a:cs typeface="Arial"/>
              </a:rPr>
              <a:t>Вимірювання ширини кільця</a:t>
            </a:r>
            <a:endParaRPr lang="uk-UA" sz="3200" b="1" dirty="0">
              <a:latin typeface="Arial"/>
              <a:cs typeface="Arial"/>
            </a:endParaRPr>
          </a:p>
          <a:p>
            <a:pPr marL="12700">
              <a:lnSpc>
                <a:spcPts val="3370"/>
              </a:lnSpc>
            </a:pPr>
            <a:endParaRPr sz="3200" dirty="0">
              <a:latin typeface="Arial"/>
              <a:cs typeface="Arial"/>
            </a:endParaRPr>
          </a:p>
        </p:txBody>
      </p:sp>
      <p:sp>
        <p:nvSpPr>
          <p:cNvPr id="123" name="object 123"/>
          <p:cNvSpPr txBox="1"/>
          <p:nvPr/>
        </p:nvSpPr>
        <p:spPr>
          <a:xfrm>
            <a:off x="347837" y="1154587"/>
            <a:ext cx="11189886" cy="494345"/>
          </a:xfrm>
          <a:prstGeom prst="rect">
            <a:avLst/>
          </a:prstGeom>
        </p:spPr>
        <p:txBody>
          <a:bodyPr wrap="square" lIns="0" tIns="16224" rIns="0" bIns="0" rtlCol="0">
            <a:noAutofit/>
          </a:bodyPr>
          <a:lstStyle/>
          <a:p>
            <a:pPr marL="12700">
              <a:lnSpc>
                <a:spcPts val="2555"/>
              </a:lnSpc>
            </a:pPr>
            <a:r>
              <a:rPr lang="ru-RU" sz="2400" b="1" spc="-29" dirty="0" err="1">
                <a:latin typeface="Arial"/>
                <a:cs typeface="Arial"/>
              </a:rPr>
              <a:t>Перевірка</a:t>
            </a:r>
            <a:r>
              <a:rPr lang="ru-RU" sz="2400" b="1" spc="-29" dirty="0">
                <a:latin typeface="Arial"/>
                <a:cs typeface="Arial"/>
              </a:rPr>
              <a:t> </a:t>
            </a:r>
            <a:r>
              <a:rPr lang="ru-RU" sz="2400" b="1" spc="-29" dirty="0" err="1">
                <a:latin typeface="Arial"/>
                <a:cs typeface="Arial"/>
              </a:rPr>
              <a:t>бази</a:t>
            </a:r>
            <a:r>
              <a:rPr lang="ru-RU" sz="2400" b="1" spc="-29" dirty="0">
                <a:latin typeface="Arial"/>
                <a:cs typeface="Arial"/>
              </a:rPr>
              <a:t> </a:t>
            </a:r>
            <a:r>
              <a:rPr lang="ru-RU" sz="2400" b="1" spc="-29" dirty="0" err="1">
                <a:latin typeface="Arial"/>
                <a:cs typeface="Arial"/>
              </a:rPr>
              <a:t>даних</a:t>
            </a:r>
            <a:r>
              <a:rPr lang="ru-RU" sz="2400" b="1" spc="-29" dirty="0">
                <a:latin typeface="Arial"/>
                <a:cs typeface="Arial"/>
              </a:rPr>
              <a:t> </a:t>
            </a:r>
            <a:r>
              <a:rPr lang="ru-RU" sz="2400" b="1" spc="-29" dirty="0" err="1">
                <a:latin typeface="Arial"/>
                <a:cs typeface="Arial"/>
              </a:rPr>
              <a:t>після</a:t>
            </a:r>
            <a:r>
              <a:rPr lang="ru-RU" sz="2400" b="1" spc="-29" dirty="0">
                <a:latin typeface="Arial"/>
                <a:cs typeface="Arial"/>
              </a:rPr>
              <a:t> </a:t>
            </a:r>
            <a:r>
              <a:rPr lang="ru-RU" sz="2400" b="1" spc="-29" dirty="0" err="1">
                <a:latin typeface="Arial"/>
                <a:cs typeface="Arial"/>
              </a:rPr>
              <a:t>кадрування</a:t>
            </a:r>
            <a:r>
              <a:rPr lang="ru-RU" sz="2400" b="1" spc="-29" dirty="0">
                <a:latin typeface="Arial"/>
                <a:cs typeface="Arial"/>
              </a:rPr>
              <a:t> </a:t>
            </a:r>
            <a:r>
              <a:rPr lang="ru-RU" sz="2400" b="1" spc="-29" dirty="0" err="1">
                <a:latin typeface="Arial"/>
                <a:cs typeface="Arial"/>
              </a:rPr>
              <a:t>зразка</a:t>
            </a:r>
            <a:r>
              <a:rPr lang="ru-RU" sz="2400" b="1" spc="-29" dirty="0">
                <a:latin typeface="Arial"/>
                <a:cs typeface="Arial"/>
              </a:rPr>
              <a:t> </a:t>
            </a:r>
            <a:r>
              <a:rPr lang="ru-RU" sz="2400" b="1" spc="-29" dirty="0" err="1">
                <a:latin typeface="Arial"/>
                <a:cs typeface="Arial"/>
              </a:rPr>
              <a:t>зображення</a:t>
            </a:r>
            <a:r>
              <a:rPr lang="ru-RU" sz="2400" b="1" spc="-29" dirty="0">
                <a:latin typeface="Arial"/>
                <a:cs typeface="Arial"/>
              </a:rPr>
              <a:t> керну</a:t>
            </a:r>
            <a:endParaRPr sz="2400" dirty="0">
              <a:latin typeface="Arial"/>
              <a:cs typeface="Arial"/>
            </a:endParaRPr>
          </a:p>
        </p:txBody>
      </p:sp>
      <p:sp>
        <p:nvSpPr>
          <p:cNvPr id="122" name="object 122"/>
          <p:cNvSpPr txBox="1"/>
          <p:nvPr/>
        </p:nvSpPr>
        <p:spPr>
          <a:xfrm>
            <a:off x="5653532" y="1154588"/>
            <a:ext cx="1053892" cy="5185403"/>
          </a:xfrm>
          <a:prstGeom prst="rect">
            <a:avLst/>
          </a:prstGeom>
        </p:spPr>
        <p:txBody>
          <a:bodyPr wrap="square" lIns="0" tIns="16224" rIns="0" bIns="0" rtlCol="0">
            <a:noAutofit/>
          </a:bodyPr>
          <a:lstStyle/>
          <a:p>
            <a:pPr algn="ctr">
              <a:lnSpc>
                <a:spcPts val="2555"/>
              </a:lnSpc>
            </a:pPr>
            <a:endParaRPr lang="uk-UA" sz="2400" b="1" spc="-58" dirty="0">
              <a:latin typeface="Arial"/>
              <a:cs typeface="Arial"/>
            </a:endParaRPr>
          </a:p>
          <a:p>
            <a:pPr marL="37909" marR="462669" algn="ctr">
              <a:lnSpc>
                <a:spcPct val="95825"/>
              </a:lnSpc>
              <a:spcBef>
                <a:spcPts val="1896"/>
              </a:spcBef>
            </a:pPr>
            <a:r>
              <a:rPr sz="500" b="1" spc="25" dirty="0" err="1">
                <a:latin typeface="Times New Roman"/>
                <a:cs typeface="Times New Roman"/>
              </a:rPr>
              <a:t>P</a:t>
            </a:r>
            <a:r>
              <a:rPr sz="500" b="1" spc="9" dirty="0" err="1">
                <a:solidFill>
                  <a:srgbClr val="0E0B18"/>
                </a:solidFill>
                <a:latin typeface="Times New Roman"/>
                <a:cs typeface="Times New Roman"/>
              </a:rPr>
              <a:t>l</a:t>
            </a:r>
            <a:r>
              <a:rPr sz="500" b="1" spc="25" dirty="0" err="1">
                <a:solidFill>
                  <a:srgbClr val="211A26"/>
                </a:solidFill>
                <a:latin typeface="Times New Roman"/>
                <a:cs typeface="Times New Roman"/>
              </a:rPr>
              <a:t>a</a:t>
            </a:r>
            <a:r>
              <a:rPr sz="500" b="1" spc="19" dirty="0" err="1">
                <a:solidFill>
                  <a:srgbClr val="211A26"/>
                </a:solidFill>
                <a:latin typeface="Times New Roman"/>
                <a:cs typeface="Times New Roman"/>
              </a:rPr>
              <a:t>c</a:t>
            </a:r>
            <a:r>
              <a:rPr sz="500" b="1" spc="0" dirty="0" err="1">
                <a:solidFill>
                  <a:srgbClr val="211A26"/>
                </a:solidFill>
                <a:latin typeface="Times New Roman"/>
                <a:cs typeface="Times New Roman"/>
              </a:rPr>
              <a:t>a</a:t>
            </a:r>
            <a:r>
              <a:rPr sz="500" b="1" spc="0" dirty="0">
                <a:solidFill>
                  <a:srgbClr val="211A26"/>
                </a:solidFill>
                <a:latin typeface="Times New Roman"/>
                <a:cs typeface="Times New Roman"/>
              </a:rPr>
              <a:t>  </a:t>
            </a:r>
            <a:r>
              <a:rPr sz="500" b="1" spc="87" dirty="0">
                <a:solidFill>
                  <a:srgbClr val="211A26"/>
                </a:solidFill>
                <a:latin typeface="Times New Roman"/>
                <a:cs typeface="Times New Roman"/>
              </a:rPr>
              <a:t> </a:t>
            </a:r>
            <a:r>
              <a:rPr sz="500" b="1" spc="-94" dirty="0">
                <a:solidFill>
                  <a:srgbClr val="211A26"/>
                </a:solidFill>
                <a:latin typeface="Times New Roman"/>
                <a:cs typeface="Times New Roman"/>
              </a:rPr>
              <a:t>L</a:t>
            </a:r>
            <a:r>
              <a:rPr sz="500" b="1" spc="84" dirty="0">
                <a:solidFill>
                  <a:srgbClr val="211A26"/>
                </a:solidFill>
                <a:latin typeface="Times New Roman"/>
                <a:cs typeface="Times New Roman"/>
              </a:rPr>
              <a:t>o</a:t>
            </a:r>
            <a:r>
              <a:rPr sz="500" b="1" spc="41" dirty="0">
                <a:solidFill>
                  <a:srgbClr val="211A26"/>
                </a:solidFill>
                <a:latin typeface="Times New Roman"/>
                <a:cs typeface="Times New Roman"/>
              </a:rPr>
              <a:t>c</a:t>
            </a:r>
            <a:r>
              <a:rPr sz="500" b="1" spc="39" dirty="0">
                <a:solidFill>
                  <a:srgbClr val="211A26"/>
                </a:solidFill>
                <a:latin typeface="Times New Roman"/>
                <a:cs typeface="Times New Roman"/>
              </a:rPr>
              <a:t>a</a:t>
            </a:r>
            <a:r>
              <a:rPr sz="500" b="1" spc="3" dirty="0">
                <a:solidFill>
                  <a:srgbClr val="0E0B18"/>
                </a:solidFill>
                <a:latin typeface="Times New Roman"/>
                <a:cs typeface="Times New Roman"/>
              </a:rPr>
              <a:t>l</a:t>
            </a:r>
            <a:r>
              <a:rPr sz="500" b="1" spc="-17" dirty="0">
                <a:solidFill>
                  <a:srgbClr val="211A26"/>
                </a:solidFill>
                <a:latin typeface="Times New Roman"/>
                <a:cs typeface="Times New Roman"/>
              </a:rPr>
              <a:t>i</a:t>
            </a:r>
            <a:r>
              <a:rPr sz="500" b="1" spc="47" dirty="0">
                <a:solidFill>
                  <a:srgbClr val="1A1D49"/>
                </a:solidFill>
                <a:latin typeface="Times New Roman"/>
                <a:cs typeface="Times New Roman"/>
              </a:rPr>
              <a:t>t</a:t>
            </a:r>
            <a:r>
              <a:rPr sz="500" b="1" spc="39" dirty="0">
                <a:solidFill>
                  <a:srgbClr val="211A26"/>
                </a:solidFill>
                <a:latin typeface="Times New Roman"/>
                <a:cs typeface="Times New Roman"/>
              </a:rPr>
              <a:t>a</a:t>
            </a:r>
            <a:r>
              <a:rPr sz="500" b="1" spc="47" dirty="0">
                <a:solidFill>
                  <a:srgbClr val="1A1D49"/>
                </a:solidFill>
                <a:latin typeface="Times New Roman"/>
                <a:cs typeface="Times New Roman"/>
              </a:rPr>
              <a:t>t</a:t>
            </a:r>
            <a:r>
              <a:rPr sz="500" b="1" spc="43" dirty="0">
                <a:solidFill>
                  <a:srgbClr val="0E0B18"/>
                </a:solidFill>
                <a:latin typeface="Times New Roman"/>
                <a:cs typeface="Times New Roman"/>
              </a:rPr>
              <a:t>e</a:t>
            </a:r>
            <a:endParaRPr sz="500" dirty="0">
              <a:latin typeface="Times New Roman"/>
              <a:cs typeface="Times New Roman"/>
            </a:endParaRPr>
          </a:p>
          <a:p>
            <a:pPr marL="201675" marR="22859">
              <a:lnSpc>
                <a:spcPct val="95825"/>
              </a:lnSpc>
              <a:spcBef>
                <a:spcPts val="145"/>
              </a:spcBef>
            </a:pPr>
            <a:r>
              <a:rPr sz="600" spc="51" dirty="0">
                <a:solidFill>
                  <a:srgbClr val="564F59"/>
                </a:solidFill>
                <a:latin typeface="Times New Roman"/>
                <a:cs typeface="Times New Roman"/>
              </a:rPr>
              <a:t>8 </a:t>
            </a:r>
            <a:r>
              <a:rPr sz="500" spc="2" dirty="0">
                <a:solidFill>
                  <a:srgbClr val="564F59"/>
                </a:solidFill>
                <a:latin typeface="Arial"/>
                <a:cs typeface="Arial"/>
              </a:rPr>
              <a:t>SAN</a:t>
            </a:r>
            <a:r>
              <a:rPr sz="500" spc="2" dirty="0">
                <a:solidFill>
                  <a:srgbClr val="3F4154"/>
                </a:solidFill>
                <a:latin typeface="Arial"/>
                <a:cs typeface="Arial"/>
              </a:rPr>
              <a:t>T</a:t>
            </a:r>
            <a:r>
              <a:rPr sz="500" spc="2" dirty="0">
                <a:solidFill>
                  <a:srgbClr val="1A1D49"/>
                </a:solidFill>
                <a:latin typeface="Arial"/>
                <a:cs typeface="Arial"/>
              </a:rPr>
              <a:t>I</a:t>
            </a:r>
            <a:r>
              <a:rPr sz="500" spc="2" dirty="0">
                <a:solidFill>
                  <a:srgbClr val="564F59"/>
                </a:solidFill>
                <a:latin typeface="Arial"/>
                <a:cs typeface="Arial"/>
              </a:rPr>
              <a:t>M</a:t>
            </a:r>
            <a:r>
              <a:rPr sz="500" spc="2" dirty="0">
                <a:solidFill>
                  <a:srgbClr val="3F4154"/>
                </a:solidFill>
                <a:latin typeface="Arial"/>
                <a:cs typeface="Arial"/>
              </a:rPr>
              <a:t>BRU</a:t>
            </a:r>
            <a:endParaRPr sz="500" dirty="0">
              <a:latin typeface="Arial"/>
              <a:cs typeface="Arial"/>
            </a:endParaRPr>
          </a:p>
          <a:p>
            <a:pPr marL="162051" marR="22859">
              <a:lnSpc>
                <a:spcPct val="95825"/>
              </a:lnSpc>
              <a:spcBef>
                <a:spcPts val="125"/>
              </a:spcBef>
            </a:pPr>
            <a:r>
              <a:rPr sz="600" spc="-2" dirty="0">
                <a:solidFill>
                  <a:srgbClr val="564F59"/>
                </a:solidFill>
                <a:latin typeface="Times New Roman"/>
                <a:cs typeface="Times New Roman"/>
              </a:rPr>
              <a:t>48  </a:t>
            </a:r>
            <a:r>
              <a:rPr sz="500" spc="2" dirty="0">
                <a:solidFill>
                  <a:srgbClr val="564F59"/>
                </a:solidFill>
                <a:latin typeface="Arial"/>
                <a:cs typeface="Arial"/>
              </a:rPr>
              <a:t>LUNCA </a:t>
            </a:r>
            <a:r>
              <a:rPr sz="500" spc="2" dirty="0">
                <a:solidFill>
                  <a:srgbClr val="3F4154"/>
                </a:solidFill>
                <a:latin typeface="Arial"/>
                <a:cs typeface="Arial"/>
              </a:rPr>
              <a:t>BR</a:t>
            </a:r>
            <a:r>
              <a:rPr sz="500" spc="2" dirty="0">
                <a:solidFill>
                  <a:srgbClr val="564F59"/>
                </a:solidFill>
                <a:latin typeface="Arial"/>
                <a:cs typeface="Arial"/>
              </a:rPr>
              <a:t>A</a:t>
            </a:r>
            <a:r>
              <a:rPr sz="500" spc="2" dirty="0">
                <a:solidFill>
                  <a:srgbClr val="3F4154"/>
                </a:solidFill>
                <a:latin typeface="Arial"/>
                <a:cs typeface="Arial"/>
              </a:rPr>
              <a:t>D</a:t>
            </a:r>
            <a:r>
              <a:rPr sz="500" spc="2" dirty="0">
                <a:solidFill>
                  <a:srgbClr val="564F59"/>
                </a:solidFill>
                <a:latin typeface="Arial"/>
                <a:cs typeface="Arial"/>
              </a:rPr>
              <a:t>U</a:t>
            </a:r>
            <a:r>
              <a:rPr sz="500" spc="2" dirty="0">
                <a:solidFill>
                  <a:srgbClr val="3F4154"/>
                </a:solidFill>
                <a:latin typeface="Arial"/>
                <a:cs typeface="Arial"/>
              </a:rPr>
              <a:t>L</a:t>
            </a:r>
            <a:r>
              <a:rPr sz="500" spc="2" dirty="0">
                <a:solidFill>
                  <a:srgbClr val="564F59"/>
                </a:solidFill>
                <a:latin typeface="Arial"/>
                <a:cs typeface="Arial"/>
              </a:rPr>
              <a:t>U</a:t>
            </a:r>
            <a:r>
              <a:rPr sz="500" spc="2" dirty="0">
                <a:solidFill>
                  <a:srgbClr val="3F4154"/>
                </a:solidFill>
                <a:latin typeface="Arial"/>
                <a:cs typeface="Arial"/>
              </a:rPr>
              <a:t>I</a:t>
            </a:r>
            <a:endParaRPr sz="500" dirty="0">
              <a:latin typeface="Arial"/>
              <a:cs typeface="Arial"/>
            </a:endParaRPr>
          </a:p>
          <a:p>
            <a:pPr marL="162051" marR="22859">
              <a:lnSpc>
                <a:spcPct val="95825"/>
              </a:lnSpc>
              <a:spcBef>
                <a:spcPts val="100"/>
              </a:spcBef>
            </a:pPr>
            <a:r>
              <a:rPr sz="600" spc="-2" dirty="0">
                <a:solidFill>
                  <a:srgbClr val="3F4154"/>
                </a:solidFill>
                <a:latin typeface="Times New Roman"/>
                <a:cs typeface="Times New Roman"/>
              </a:rPr>
              <a:t>4</a:t>
            </a:r>
            <a:r>
              <a:rPr sz="600" spc="-2" dirty="0">
                <a:solidFill>
                  <a:srgbClr val="564F59"/>
                </a:solidFill>
                <a:latin typeface="Times New Roman"/>
                <a:cs typeface="Times New Roman"/>
              </a:rPr>
              <a:t>8  </a:t>
            </a:r>
            <a:r>
              <a:rPr sz="500" spc="2" dirty="0">
                <a:solidFill>
                  <a:srgbClr val="564F59"/>
                </a:solidFill>
                <a:latin typeface="Arial"/>
                <a:cs typeface="Arial"/>
              </a:rPr>
              <a:t>LUNCA </a:t>
            </a:r>
            <a:r>
              <a:rPr sz="500" spc="2" dirty="0">
                <a:solidFill>
                  <a:srgbClr val="3F4154"/>
                </a:solidFill>
                <a:latin typeface="Arial"/>
                <a:cs typeface="Arial"/>
              </a:rPr>
              <a:t>BR</a:t>
            </a:r>
            <a:r>
              <a:rPr sz="500" spc="2" dirty="0">
                <a:solidFill>
                  <a:srgbClr val="564F59"/>
                </a:solidFill>
                <a:latin typeface="Arial"/>
                <a:cs typeface="Arial"/>
              </a:rPr>
              <a:t>A</a:t>
            </a:r>
            <a:r>
              <a:rPr sz="500" spc="2" dirty="0">
                <a:solidFill>
                  <a:srgbClr val="3F4154"/>
                </a:solidFill>
                <a:latin typeface="Arial"/>
                <a:cs typeface="Arial"/>
              </a:rPr>
              <a:t>D</a:t>
            </a:r>
            <a:r>
              <a:rPr sz="500" spc="2" dirty="0">
                <a:solidFill>
                  <a:srgbClr val="564F59"/>
                </a:solidFill>
                <a:latin typeface="Arial"/>
                <a:cs typeface="Arial"/>
              </a:rPr>
              <a:t>ULU</a:t>
            </a:r>
            <a:r>
              <a:rPr sz="500" spc="2" dirty="0">
                <a:solidFill>
                  <a:srgbClr val="3F4154"/>
                </a:solidFill>
                <a:latin typeface="Arial"/>
                <a:cs typeface="Arial"/>
              </a:rPr>
              <a:t>I</a:t>
            </a:r>
            <a:endParaRPr sz="500" dirty="0">
              <a:latin typeface="Arial"/>
              <a:cs typeface="Arial"/>
            </a:endParaRPr>
          </a:p>
          <a:p>
            <a:pPr marL="162051" marR="22859">
              <a:lnSpc>
                <a:spcPct val="95825"/>
              </a:lnSpc>
              <a:spcBef>
                <a:spcPts val="125"/>
              </a:spcBef>
            </a:pPr>
            <a:r>
              <a:rPr sz="600" spc="-2" dirty="0">
                <a:solidFill>
                  <a:srgbClr val="564F59"/>
                </a:solidFill>
                <a:latin typeface="Times New Roman"/>
                <a:cs typeface="Times New Roman"/>
              </a:rPr>
              <a:t>48  </a:t>
            </a:r>
            <a:r>
              <a:rPr sz="500" spc="2" dirty="0">
                <a:solidFill>
                  <a:srgbClr val="564F59"/>
                </a:solidFill>
                <a:latin typeface="Arial"/>
                <a:cs typeface="Arial"/>
              </a:rPr>
              <a:t>LUNCA </a:t>
            </a:r>
            <a:r>
              <a:rPr sz="500" spc="2" dirty="0">
                <a:solidFill>
                  <a:srgbClr val="3F4154"/>
                </a:solidFill>
                <a:latin typeface="Arial"/>
                <a:cs typeface="Arial"/>
              </a:rPr>
              <a:t>BR</a:t>
            </a:r>
            <a:r>
              <a:rPr sz="500" spc="2" dirty="0">
                <a:solidFill>
                  <a:srgbClr val="564F59"/>
                </a:solidFill>
                <a:latin typeface="Arial"/>
                <a:cs typeface="Arial"/>
              </a:rPr>
              <a:t>A</a:t>
            </a:r>
            <a:r>
              <a:rPr sz="500" spc="2" dirty="0">
                <a:solidFill>
                  <a:srgbClr val="3F4154"/>
                </a:solidFill>
                <a:latin typeface="Arial"/>
                <a:cs typeface="Arial"/>
              </a:rPr>
              <a:t>D</a:t>
            </a:r>
            <a:r>
              <a:rPr sz="500" spc="2" dirty="0">
                <a:solidFill>
                  <a:srgbClr val="564F59"/>
                </a:solidFill>
                <a:latin typeface="Arial"/>
                <a:cs typeface="Arial"/>
              </a:rPr>
              <a:t>U</a:t>
            </a:r>
            <a:r>
              <a:rPr sz="500" spc="2" dirty="0">
                <a:solidFill>
                  <a:srgbClr val="3F4154"/>
                </a:solidFill>
                <a:latin typeface="Arial"/>
                <a:cs typeface="Arial"/>
              </a:rPr>
              <a:t>L</a:t>
            </a:r>
            <a:r>
              <a:rPr sz="500" spc="2" dirty="0">
                <a:solidFill>
                  <a:srgbClr val="564F59"/>
                </a:solidFill>
                <a:latin typeface="Arial"/>
                <a:cs typeface="Arial"/>
              </a:rPr>
              <a:t>U</a:t>
            </a:r>
            <a:r>
              <a:rPr sz="500" spc="2" dirty="0">
                <a:solidFill>
                  <a:srgbClr val="3F4154"/>
                </a:solidFill>
                <a:latin typeface="Arial"/>
                <a:cs typeface="Arial"/>
              </a:rPr>
              <a:t>I</a:t>
            </a:r>
            <a:endParaRPr sz="500" dirty="0">
              <a:latin typeface="Arial"/>
              <a:cs typeface="Arial"/>
            </a:endParaRPr>
          </a:p>
          <a:p>
            <a:pPr marL="162051" marR="22859">
              <a:lnSpc>
                <a:spcPct val="95825"/>
              </a:lnSpc>
              <a:spcBef>
                <a:spcPts val="125"/>
              </a:spcBef>
            </a:pPr>
            <a:r>
              <a:rPr sz="600" spc="-2" dirty="0">
                <a:solidFill>
                  <a:srgbClr val="564F59"/>
                </a:solidFill>
                <a:latin typeface="Times New Roman"/>
                <a:cs typeface="Times New Roman"/>
              </a:rPr>
              <a:t>48  </a:t>
            </a:r>
            <a:r>
              <a:rPr sz="500" spc="2" dirty="0">
                <a:solidFill>
                  <a:srgbClr val="564F59"/>
                </a:solidFill>
                <a:latin typeface="Arial"/>
                <a:cs typeface="Arial"/>
              </a:rPr>
              <a:t>LUNCA </a:t>
            </a:r>
            <a:r>
              <a:rPr sz="500" spc="2" dirty="0">
                <a:solidFill>
                  <a:srgbClr val="3F4154"/>
                </a:solidFill>
                <a:latin typeface="Arial"/>
                <a:cs typeface="Arial"/>
              </a:rPr>
              <a:t>BR</a:t>
            </a:r>
            <a:r>
              <a:rPr sz="500" spc="2" dirty="0">
                <a:solidFill>
                  <a:srgbClr val="564F59"/>
                </a:solidFill>
                <a:latin typeface="Arial"/>
                <a:cs typeface="Arial"/>
              </a:rPr>
              <a:t>A</a:t>
            </a:r>
            <a:r>
              <a:rPr sz="500" spc="2" dirty="0">
                <a:solidFill>
                  <a:srgbClr val="3F4154"/>
                </a:solidFill>
                <a:latin typeface="Arial"/>
                <a:cs typeface="Arial"/>
              </a:rPr>
              <a:t>D</a:t>
            </a:r>
            <a:r>
              <a:rPr sz="500" spc="2" dirty="0">
                <a:solidFill>
                  <a:srgbClr val="564F59"/>
                </a:solidFill>
                <a:latin typeface="Arial"/>
                <a:cs typeface="Arial"/>
              </a:rPr>
              <a:t>U</a:t>
            </a:r>
            <a:r>
              <a:rPr sz="500" spc="2" dirty="0">
                <a:solidFill>
                  <a:srgbClr val="3F4154"/>
                </a:solidFill>
                <a:latin typeface="Arial"/>
                <a:cs typeface="Arial"/>
              </a:rPr>
              <a:t>L</a:t>
            </a:r>
            <a:r>
              <a:rPr sz="500" spc="2" dirty="0">
                <a:solidFill>
                  <a:srgbClr val="564F59"/>
                </a:solidFill>
                <a:latin typeface="Arial"/>
                <a:cs typeface="Arial"/>
              </a:rPr>
              <a:t>U</a:t>
            </a:r>
            <a:r>
              <a:rPr sz="500" spc="2" dirty="0">
                <a:solidFill>
                  <a:srgbClr val="3F4154"/>
                </a:solidFill>
                <a:latin typeface="Arial"/>
                <a:cs typeface="Arial"/>
              </a:rPr>
              <a:t>I</a:t>
            </a:r>
            <a:endParaRPr sz="500" dirty="0">
              <a:latin typeface="Arial"/>
              <a:cs typeface="Arial"/>
            </a:endParaRPr>
          </a:p>
          <a:p>
            <a:pPr marL="162051" marR="22859">
              <a:lnSpc>
                <a:spcPct val="95825"/>
              </a:lnSpc>
              <a:spcBef>
                <a:spcPts val="100"/>
              </a:spcBef>
            </a:pPr>
            <a:r>
              <a:rPr sz="600" spc="-2" dirty="0">
                <a:solidFill>
                  <a:srgbClr val="564F59"/>
                </a:solidFill>
                <a:latin typeface="Times New Roman"/>
                <a:cs typeface="Times New Roman"/>
              </a:rPr>
              <a:t>88  </a:t>
            </a:r>
            <a:r>
              <a:rPr sz="500" spc="7" dirty="0">
                <a:solidFill>
                  <a:srgbClr val="564F59"/>
                </a:solidFill>
                <a:latin typeface="Arial"/>
                <a:cs typeface="Arial"/>
              </a:rPr>
              <a:t>IBA</a:t>
            </a:r>
            <a:r>
              <a:rPr sz="500" spc="7" dirty="0">
                <a:solidFill>
                  <a:srgbClr val="3F4154"/>
                </a:solidFill>
                <a:latin typeface="Arial"/>
                <a:cs typeface="Arial"/>
              </a:rPr>
              <a:t>N</a:t>
            </a:r>
            <a:r>
              <a:rPr sz="500" spc="7" dirty="0">
                <a:solidFill>
                  <a:srgbClr val="564F59"/>
                </a:solidFill>
                <a:latin typeface="Arial"/>
                <a:cs typeface="Arial"/>
              </a:rPr>
              <a:t>ES</a:t>
            </a:r>
            <a:r>
              <a:rPr sz="500" spc="7" dirty="0">
                <a:solidFill>
                  <a:srgbClr val="1A1D49"/>
                </a:solidFill>
                <a:latin typeface="Arial"/>
                <a:cs typeface="Arial"/>
              </a:rPr>
              <a:t>T</a:t>
            </a:r>
            <a:endParaRPr sz="500" dirty="0">
              <a:latin typeface="Arial"/>
              <a:cs typeface="Arial"/>
            </a:endParaRPr>
          </a:p>
          <a:p>
            <a:pPr marL="162051" marR="22859">
              <a:lnSpc>
                <a:spcPct val="95825"/>
              </a:lnSpc>
              <a:spcBef>
                <a:spcPts val="125"/>
              </a:spcBef>
            </a:pPr>
            <a:r>
              <a:rPr sz="600" spc="-2" dirty="0">
                <a:solidFill>
                  <a:srgbClr val="564F59"/>
                </a:solidFill>
                <a:latin typeface="Times New Roman"/>
                <a:cs typeface="Times New Roman"/>
              </a:rPr>
              <a:t>88  </a:t>
            </a:r>
            <a:r>
              <a:rPr sz="500" spc="-11" dirty="0">
                <a:solidFill>
                  <a:srgbClr val="564F59"/>
                </a:solidFill>
                <a:latin typeface="Arial"/>
                <a:cs typeface="Arial"/>
              </a:rPr>
              <a:t>IBA</a:t>
            </a:r>
            <a:r>
              <a:rPr sz="500" spc="-11" dirty="0">
                <a:solidFill>
                  <a:srgbClr val="3F4154"/>
                </a:solidFill>
                <a:latin typeface="Arial"/>
                <a:cs typeface="Arial"/>
              </a:rPr>
              <a:t>NE</a:t>
            </a:r>
            <a:r>
              <a:rPr sz="500" spc="-11" dirty="0">
                <a:solidFill>
                  <a:srgbClr val="564F59"/>
                </a:solidFill>
                <a:latin typeface="Arial"/>
                <a:cs typeface="Arial"/>
              </a:rPr>
              <a:t>S</a:t>
            </a:r>
            <a:r>
              <a:rPr sz="500" spc="-11" dirty="0">
                <a:solidFill>
                  <a:srgbClr val="1A1D49"/>
                </a:solidFill>
                <a:latin typeface="Arial"/>
                <a:cs typeface="Arial"/>
              </a:rPr>
              <a:t>TI</a:t>
            </a:r>
            <a:endParaRPr sz="500" dirty="0">
              <a:latin typeface="Arial"/>
              <a:cs typeface="Arial"/>
            </a:endParaRPr>
          </a:p>
          <a:p>
            <a:pPr marL="162051" marR="22859">
              <a:lnSpc>
                <a:spcPct val="95825"/>
              </a:lnSpc>
              <a:spcBef>
                <a:spcPts val="125"/>
              </a:spcBef>
            </a:pPr>
            <a:r>
              <a:rPr sz="600" spc="-2" dirty="0">
                <a:solidFill>
                  <a:srgbClr val="564F59"/>
                </a:solidFill>
                <a:latin typeface="Times New Roman"/>
                <a:cs typeface="Times New Roman"/>
              </a:rPr>
              <a:t>88  </a:t>
            </a:r>
            <a:r>
              <a:rPr sz="500" spc="-10" dirty="0">
                <a:solidFill>
                  <a:srgbClr val="564F59"/>
                </a:solidFill>
                <a:latin typeface="Arial"/>
                <a:cs typeface="Arial"/>
              </a:rPr>
              <a:t>IBANES</a:t>
            </a:r>
            <a:r>
              <a:rPr sz="500" spc="-10" dirty="0">
                <a:solidFill>
                  <a:srgbClr val="1A1D49"/>
                </a:solidFill>
                <a:latin typeface="Arial"/>
                <a:cs typeface="Arial"/>
              </a:rPr>
              <a:t>TI</a:t>
            </a:r>
            <a:endParaRPr sz="500" dirty="0">
              <a:latin typeface="Arial"/>
              <a:cs typeface="Arial"/>
            </a:endParaRPr>
          </a:p>
          <a:p>
            <a:pPr marL="162051" marR="22859">
              <a:lnSpc>
                <a:spcPct val="95825"/>
              </a:lnSpc>
              <a:spcBef>
                <a:spcPts val="100"/>
              </a:spcBef>
            </a:pPr>
            <a:r>
              <a:rPr sz="600" spc="-2" dirty="0">
                <a:solidFill>
                  <a:srgbClr val="564F59"/>
                </a:solidFill>
                <a:latin typeface="Times New Roman"/>
                <a:cs typeface="Times New Roman"/>
              </a:rPr>
              <a:t>88  </a:t>
            </a:r>
            <a:r>
              <a:rPr sz="500" spc="-11" dirty="0">
                <a:solidFill>
                  <a:srgbClr val="564F59"/>
                </a:solidFill>
                <a:latin typeface="Arial"/>
                <a:cs typeface="Arial"/>
              </a:rPr>
              <a:t>IBA</a:t>
            </a:r>
            <a:r>
              <a:rPr sz="500" spc="-11" dirty="0">
                <a:solidFill>
                  <a:srgbClr val="3F4154"/>
                </a:solidFill>
                <a:latin typeface="Arial"/>
                <a:cs typeface="Arial"/>
              </a:rPr>
              <a:t>NE</a:t>
            </a:r>
            <a:r>
              <a:rPr sz="500" spc="-11" dirty="0">
                <a:solidFill>
                  <a:srgbClr val="564F59"/>
                </a:solidFill>
                <a:latin typeface="Arial"/>
                <a:cs typeface="Arial"/>
              </a:rPr>
              <a:t>S</a:t>
            </a:r>
            <a:r>
              <a:rPr sz="500" spc="-11" dirty="0">
                <a:solidFill>
                  <a:srgbClr val="1A1D49"/>
                </a:solidFill>
                <a:latin typeface="Arial"/>
                <a:cs typeface="Arial"/>
              </a:rPr>
              <a:t>TI</a:t>
            </a:r>
            <a:endParaRPr sz="500" dirty="0">
              <a:latin typeface="Arial"/>
              <a:cs typeface="Arial"/>
            </a:endParaRPr>
          </a:p>
          <a:p>
            <a:pPr marL="162051" marR="22859">
              <a:lnSpc>
                <a:spcPct val="95825"/>
              </a:lnSpc>
              <a:spcBef>
                <a:spcPts val="125"/>
              </a:spcBef>
            </a:pPr>
            <a:r>
              <a:rPr sz="600" spc="-2" dirty="0">
                <a:solidFill>
                  <a:srgbClr val="564F59"/>
                </a:solidFill>
                <a:latin typeface="Times New Roman"/>
                <a:cs typeface="Times New Roman"/>
              </a:rPr>
              <a:t>88  </a:t>
            </a:r>
            <a:r>
              <a:rPr sz="500" spc="-11" dirty="0">
                <a:solidFill>
                  <a:srgbClr val="564F59"/>
                </a:solidFill>
                <a:latin typeface="Arial"/>
                <a:cs typeface="Arial"/>
              </a:rPr>
              <a:t>IBA</a:t>
            </a:r>
            <a:r>
              <a:rPr sz="500" spc="-11" dirty="0">
                <a:solidFill>
                  <a:srgbClr val="3F4154"/>
                </a:solidFill>
                <a:latin typeface="Arial"/>
                <a:cs typeface="Arial"/>
              </a:rPr>
              <a:t>N</a:t>
            </a:r>
            <a:r>
              <a:rPr sz="500" spc="-11" dirty="0">
                <a:solidFill>
                  <a:srgbClr val="564F59"/>
                </a:solidFill>
                <a:latin typeface="Arial"/>
                <a:cs typeface="Arial"/>
              </a:rPr>
              <a:t>ES</a:t>
            </a:r>
            <a:r>
              <a:rPr sz="500" spc="-11" dirty="0">
                <a:solidFill>
                  <a:srgbClr val="1A1D49"/>
                </a:solidFill>
                <a:latin typeface="Arial"/>
                <a:cs typeface="Arial"/>
              </a:rPr>
              <a:t>TI</a:t>
            </a:r>
            <a:endParaRPr sz="500" dirty="0">
              <a:latin typeface="Arial"/>
              <a:cs typeface="Arial"/>
            </a:endParaRPr>
          </a:p>
          <a:p>
            <a:pPr marL="162051" marR="22859">
              <a:lnSpc>
                <a:spcPct val="95825"/>
              </a:lnSpc>
              <a:spcBef>
                <a:spcPts val="125"/>
              </a:spcBef>
            </a:pPr>
            <a:r>
              <a:rPr sz="600" spc="-2" dirty="0">
                <a:solidFill>
                  <a:srgbClr val="564F59"/>
                </a:solidFill>
                <a:latin typeface="Times New Roman"/>
                <a:cs typeface="Times New Roman"/>
              </a:rPr>
              <a:t>88  </a:t>
            </a:r>
            <a:r>
              <a:rPr sz="500" spc="-10" dirty="0">
                <a:solidFill>
                  <a:srgbClr val="564F59"/>
                </a:solidFill>
                <a:latin typeface="Arial"/>
                <a:cs typeface="Arial"/>
              </a:rPr>
              <a:t>IBANES</a:t>
            </a:r>
            <a:r>
              <a:rPr sz="500" spc="-10" dirty="0">
                <a:solidFill>
                  <a:srgbClr val="1A1D49"/>
                </a:solidFill>
                <a:latin typeface="Arial"/>
                <a:cs typeface="Arial"/>
              </a:rPr>
              <a:t>T</a:t>
            </a:r>
            <a:r>
              <a:rPr sz="500" spc="-10" dirty="0">
                <a:solidFill>
                  <a:srgbClr val="3F4154"/>
                </a:solidFill>
                <a:latin typeface="Arial"/>
                <a:cs typeface="Arial"/>
              </a:rPr>
              <a:t>I</a:t>
            </a:r>
            <a:endParaRPr sz="500" dirty="0">
              <a:latin typeface="Arial"/>
              <a:cs typeface="Arial"/>
            </a:endParaRPr>
          </a:p>
          <a:p>
            <a:pPr marL="162051" marR="22859">
              <a:lnSpc>
                <a:spcPct val="95825"/>
              </a:lnSpc>
              <a:spcBef>
                <a:spcPts val="100"/>
              </a:spcBef>
            </a:pPr>
            <a:r>
              <a:rPr sz="600" spc="-2" dirty="0">
                <a:solidFill>
                  <a:srgbClr val="564F59"/>
                </a:solidFill>
                <a:latin typeface="Times New Roman"/>
                <a:cs typeface="Times New Roman"/>
              </a:rPr>
              <a:t>88  </a:t>
            </a:r>
            <a:r>
              <a:rPr sz="500" spc="-11" dirty="0">
                <a:solidFill>
                  <a:srgbClr val="564F59"/>
                </a:solidFill>
                <a:latin typeface="Arial"/>
                <a:cs typeface="Arial"/>
              </a:rPr>
              <a:t>IBA</a:t>
            </a:r>
            <a:r>
              <a:rPr sz="500" spc="-11" dirty="0">
                <a:solidFill>
                  <a:srgbClr val="3F4154"/>
                </a:solidFill>
                <a:latin typeface="Arial"/>
                <a:cs typeface="Arial"/>
              </a:rPr>
              <a:t>NE</a:t>
            </a:r>
            <a:r>
              <a:rPr sz="500" spc="-11" dirty="0">
                <a:solidFill>
                  <a:srgbClr val="564F59"/>
                </a:solidFill>
                <a:latin typeface="Arial"/>
                <a:cs typeface="Arial"/>
              </a:rPr>
              <a:t>S</a:t>
            </a:r>
            <a:r>
              <a:rPr sz="500" spc="-11" dirty="0">
                <a:solidFill>
                  <a:srgbClr val="1A1D49"/>
                </a:solidFill>
                <a:latin typeface="Arial"/>
                <a:cs typeface="Arial"/>
              </a:rPr>
              <a:t>TI</a:t>
            </a:r>
            <a:endParaRPr sz="500" dirty="0">
              <a:latin typeface="Arial"/>
              <a:cs typeface="Arial"/>
            </a:endParaRPr>
          </a:p>
          <a:p>
            <a:pPr marL="162051" marR="22859">
              <a:lnSpc>
                <a:spcPct val="95825"/>
              </a:lnSpc>
              <a:spcBef>
                <a:spcPts val="125"/>
              </a:spcBef>
            </a:pPr>
            <a:r>
              <a:rPr sz="600" spc="-2" dirty="0">
                <a:solidFill>
                  <a:srgbClr val="564F59"/>
                </a:solidFill>
                <a:latin typeface="Times New Roman"/>
                <a:cs typeface="Times New Roman"/>
              </a:rPr>
              <a:t>88  </a:t>
            </a:r>
            <a:r>
              <a:rPr sz="500" spc="-11" dirty="0">
                <a:solidFill>
                  <a:srgbClr val="564F59"/>
                </a:solidFill>
                <a:latin typeface="Arial"/>
                <a:cs typeface="Arial"/>
              </a:rPr>
              <a:t>IBA</a:t>
            </a:r>
            <a:r>
              <a:rPr sz="500" spc="-11" dirty="0">
                <a:solidFill>
                  <a:srgbClr val="3F4154"/>
                </a:solidFill>
                <a:latin typeface="Arial"/>
                <a:cs typeface="Arial"/>
              </a:rPr>
              <a:t>NE</a:t>
            </a:r>
            <a:r>
              <a:rPr sz="500" spc="-11" dirty="0">
                <a:solidFill>
                  <a:srgbClr val="564F59"/>
                </a:solidFill>
                <a:latin typeface="Arial"/>
                <a:cs typeface="Arial"/>
              </a:rPr>
              <a:t>S</a:t>
            </a:r>
            <a:r>
              <a:rPr sz="500" spc="-11" dirty="0">
                <a:solidFill>
                  <a:srgbClr val="1A1D49"/>
                </a:solidFill>
                <a:latin typeface="Arial"/>
                <a:cs typeface="Arial"/>
              </a:rPr>
              <a:t>TI</a:t>
            </a:r>
            <a:endParaRPr sz="500" dirty="0">
              <a:latin typeface="Arial"/>
              <a:cs typeface="Arial"/>
            </a:endParaRPr>
          </a:p>
          <a:p>
            <a:pPr marL="162051" marR="22859">
              <a:lnSpc>
                <a:spcPct val="95825"/>
              </a:lnSpc>
              <a:spcBef>
                <a:spcPts val="125"/>
              </a:spcBef>
            </a:pPr>
            <a:r>
              <a:rPr sz="600" spc="-2" dirty="0">
                <a:solidFill>
                  <a:srgbClr val="564F59"/>
                </a:solidFill>
                <a:latin typeface="Times New Roman"/>
                <a:cs typeface="Times New Roman"/>
              </a:rPr>
              <a:t>88  </a:t>
            </a:r>
            <a:r>
              <a:rPr sz="500" spc="-10" dirty="0">
                <a:solidFill>
                  <a:srgbClr val="564F59"/>
                </a:solidFill>
                <a:latin typeface="Arial"/>
                <a:cs typeface="Arial"/>
              </a:rPr>
              <a:t>IBANES</a:t>
            </a:r>
            <a:r>
              <a:rPr sz="500" spc="-10" dirty="0">
                <a:solidFill>
                  <a:srgbClr val="1A1D49"/>
                </a:solidFill>
                <a:latin typeface="Arial"/>
                <a:cs typeface="Arial"/>
              </a:rPr>
              <a:t>TI</a:t>
            </a:r>
            <a:endParaRPr sz="500" dirty="0">
              <a:latin typeface="Arial"/>
              <a:cs typeface="Arial"/>
            </a:endParaRPr>
          </a:p>
          <a:p>
            <a:pPr marL="162051" marR="22859">
              <a:lnSpc>
                <a:spcPct val="95825"/>
              </a:lnSpc>
              <a:spcBef>
                <a:spcPts val="100"/>
              </a:spcBef>
            </a:pPr>
            <a:r>
              <a:rPr sz="600" spc="-2" dirty="0">
                <a:solidFill>
                  <a:srgbClr val="564F59"/>
                </a:solidFill>
                <a:latin typeface="Times New Roman"/>
                <a:cs typeface="Times New Roman"/>
              </a:rPr>
              <a:t>88  </a:t>
            </a:r>
            <a:r>
              <a:rPr sz="500" spc="-11" dirty="0">
                <a:solidFill>
                  <a:srgbClr val="564F59"/>
                </a:solidFill>
                <a:latin typeface="Arial"/>
                <a:cs typeface="Arial"/>
              </a:rPr>
              <a:t>IBA</a:t>
            </a:r>
            <a:r>
              <a:rPr sz="500" spc="-11" dirty="0">
                <a:solidFill>
                  <a:srgbClr val="3F4154"/>
                </a:solidFill>
                <a:latin typeface="Arial"/>
                <a:cs typeface="Arial"/>
              </a:rPr>
              <a:t>N</a:t>
            </a:r>
            <a:r>
              <a:rPr sz="500" spc="-11" dirty="0">
                <a:solidFill>
                  <a:srgbClr val="564F59"/>
                </a:solidFill>
                <a:latin typeface="Arial"/>
                <a:cs typeface="Arial"/>
              </a:rPr>
              <a:t>ES</a:t>
            </a:r>
            <a:r>
              <a:rPr sz="500" spc="-11" dirty="0">
                <a:solidFill>
                  <a:srgbClr val="1A1D49"/>
                </a:solidFill>
                <a:latin typeface="Arial"/>
                <a:cs typeface="Arial"/>
              </a:rPr>
              <a:t>TI</a:t>
            </a:r>
            <a:endParaRPr sz="500" dirty="0">
              <a:latin typeface="Arial"/>
              <a:cs typeface="Arial"/>
            </a:endParaRPr>
          </a:p>
          <a:p>
            <a:pPr marL="162051" marR="22859">
              <a:lnSpc>
                <a:spcPct val="95825"/>
              </a:lnSpc>
              <a:spcBef>
                <a:spcPts val="125"/>
              </a:spcBef>
            </a:pPr>
            <a:r>
              <a:rPr sz="600" spc="-2" dirty="0">
                <a:solidFill>
                  <a:srgbClr val="564F59"/>
                </a:solidFill>
                <a:latin typeface="Times New Roman"/>
                <a:cs typeface="Times New Roman"/>
              </a:rPr>
              <a:t>88  </a:t>
            </a:r>
            <a:r>
              <a:rPr sz="500" spc="-11" dirty="0">
                <a:solidFill>
                  <a:srgbClr val="564F59"/>
                </a:solidFill>
                <a:latin typeface="Arial"/>
                <a:cs typeface="Arial"/>
              </a:rPr>
              <a:t>IBA</a:t>
            </a:r>
            <a:r>
              <a:rPr sz="500" spc="-11" dirty="0">
                <a:solidFill>
                  <a:srgbClr val="3F4154"/>
                </a:solidFill>
                <a:latin typeface="Arial"/>
                <a:cs typeface="Arial"/>
              </a:rPr>
              <a:t>N</a:t>
            </a:r>
            <a:r>
              <a:rPr sz="500" spc="-11" dirty="0">
                <a:solidFill>
                  <a:srgbClr val="564F59"/>
                </a:solidFill>
                <a:latin typeface="Arial"/>
                <a:cs typeface="Arial"/>
              </a:rPr>
              <a:t>ES</a:t>
            </a:r>
            <a:r>
              <a:rPr sz="500" spc="-11" dirty="0">
                <a:solidFill>
                  <a:srgbClr val="1A1D49"/>
                </a:solidFill>
                <a:latin typeface="Arial"/>
                <a:cs typeface="Arial"/>
              </a:rPr>
              <a:t>TI</a:t>
            </a:r>
            <a:endParaRPr sz="500" dirty="0">
              <a:latin typeface="Arial"/>
              <a:cs typeface="Arial"/>
            </a:endParaRPr>
          </a:p>
          <a:p>
            <a:pPr marL="162051" marR="22859">
              <a:lnSpc>
                <a:spcPct val="95825"/>
              </a:lnSpc>
              <a:spcBef>
                <a:spcPts val="125"/>
              </a:spcBef>
            </a:pPr>
            <a:r>
              <a:rPr sz="600" spc="-2" dirty="0">
                <a:solidFill>
                  <a:srgbClr val="564F59"/>
                </a:solidFill>
                <a:latin typeface="Times New Roman"/>
                <a:cs typeface="Times New Roman"/>
              </a:rPr>
              <a:t>88  </a:t>
            </a:r>
            <a:r>
              <a:rPr sz="500" spc="-10" dirty="0">
                <a:solidFill>
                  <a:srgbClr val="564F59"/>
                </a:solidFill>
                <a:latin typeface="Arial"/>
                <a:cs typeface="Arial"/>
              </a:rPr>
              <a:t>IBANES</a:t>
            </a:r>
            <a:r>
              <a:rPr sz="500" spc="-10" dirty="0">
                <a:solidFill>
                  <a:srgbClr val="1A1D49"/>
                </a:solidFill>
                <a:latin typeface="Arial"/>
                <a:cs typeface="Arial"/>
              </a:rPr>
              <a:t>TI</a:t>
            </a:r>
            <a:endParaRPr sz="500" dirty="0">
              <a:latin typeface="Arial"/>
              <a:cs typeface="Arial"/>
            </a:endParaRPr>
          </a:p>
          <a:p>
            <a:pPr marL="165099" marR="22859">
              <a:lnSpc>
                <a:spcPct val="95825"/>
              </a:lnSpc>
              <a:spcBef>
                <a:spcPts val="100"/>
              </a:spcBef>
            </a:pPr>
            <a:r>
              <a:rPr sz="600" spc="21" dirty="0">
                <a:solidFill>
                  <a:srgbClr val="564F59"/>
                </a:solidFill>
                <a:latin typeface="Times New Roman"/>
                <a:cs typeface="Times New Roman"/>
              </a:rPr>
              <a:t>22 </a:t>
            </a:r>
            <a:r>
              <a:rPr sz="500" spc="1" dirty="0">
                <a:solidFill>
                  <a:srgbClr val="564F59"/>
                </a:solidFill>
                <a:latin typeface="Arial"/>
                <a:cs typeface="Arial"/>
              </a:rPr>
              <a:t>ZLA</a:t>
            </a:r>
            <a:r>
              <a:rPr sz="500" spc="1" dirty="0">
                <a:solidFill>
                  <a:srgbClr val="3F4154"/>
                </a:solidFill>
                <a:latin typeface="Arial"/>
                <a:cs typeface="Arial"/>
              </a:rPr>
              <a:t>T</a:t>
            </a:r>
            <a:r>
              <a:rPr sz="500" spc="1" dirty="0">
                <a:solidFill>
                  <a:srgbClr val="564F59"/>
                </a:solidFill>
                <a:latin typeface="Arial"/>
                <a:cs typeface="Arial"/>
              </a:rPr>
              <a:t>NA</a:t>
            </a:r>
            <a:endParaRPr sz="500" dirty="0">
              <a:latin typeface="Arial"/>
              <a:cs typeface="Arial"/>
            </a:endParaRPr>
          </a:p>
          <a:p>
            <a:pPr marL="165099" marR="22859">
              <a:lnSpc>
                <a:spcPct val="95825"/>
              </a:lnSpc>
              <a:spcBef>
                <a:spcPts val="125"/>
              </a:spcBef>
            </a:pPr>
            <a:r>
              <a:rPr sz="600" spc="21" dirty="0">
                <a:solidFill>
                  <a:srgbClr val="564F59"/>
                </a:solidFill>
                <a:latin typeface="Times New Roman"/>
                <a:cs typeface="Times New Roman"/>
              </a:rPr>
              <a:t>22 </a:t>
            </a:r>
            <a:r>
              <a:rPr sz="500" spc="1" dirty="0">
                <a:solidFill>
                  <a:srgbClr val="564F59"/>
                </a:solidFill>
                <a:latin typeface="Arial"/>
                <a:cs typeface="Arial"/>
              </a:rPr>
              <a:t>ZLA</a:t>
            </a:r>
            <a:r>
              <a:rPr sz="500" spc="1" dirty="0">
                <a:solidFill>
                  <a:srgbClr val="3F4154"/>
                </a:solidFill>
                <a:latin typeface="Arial"/>
                <a:cs typeface="Arial"/>
              </a:rPr>
              <a:t>TN</a:t>
            </a:r>
            <a:r>
              <a:rPr sz="500" spc="1" dirty="0">
                <a:solidFill>
                  <a:srgbClr val="564F59"/>
                </a:solidFill>
                <a:latin typeface="Arial"/>
                <a:cs typeface="Arial"/>
              </a:rPr>
              <a:t>A</a:t>
            </a:r>
            <a:endParaRPr sz="500" dirty="0">
              <a:latin typeface="Arial"/>
              <a:cs typeface="Arial"/>
            </a:endParaRPr>
          </a:p>
          <a:p>
            <a:pPr marL="165099" marR="22859">
              <a:lnSpc>
                <a:spcPct val="95825"/>
              </a:lnSpc>
              <a:spcBef>
                <a:spcPts val="125"/>
              </a:spcBef>
            </a:pPr>
            <a:r>
              <a:rPr sz="600" spc="21" dirty="0">
                <a:solidFill>
                  <a:srgbClr val="564F59"/>
                </a:solidFill>
                <a:latin typeface="Times New Roman"/>
                <a:cs typeface="Times New Roman"/>
              </a:rPr>
              <a:t>22 </a:t>
            </a:r>
            <a:r>
              <a:rPr sz="500" spc="1" dirty="0">
                <a:solidFill>
                  <a:srgbClr val="564F59"/>
                </a:solidFill>
                <a:latin typeface="Arial"/>
                <a:cs typeface="Arial"/>
              </a:rPr>
              <a:t>ZLA</a:t>
            </a:r>
            <a:r>
              <a:rPr sz="500" spc="1" dirty="0">
                <a:solidFill>
                  <a:srgbClr val="3F4154"/>
                </a:solidFill>
                <a:latin typeface="Arial"/>
                <a:cs typeface="Arial"/>
              </a:rPr>
              <a:t>T</a:t>
            </a:r>
            <a:r>
              <a:rPr sz="500" spc="1" dirty="0">
                <a:solidFill>
                  <a:srgbClr val="564F59"/>
                </a:solidFill>
                <a:latin typeface="Arial"/>
                <a:cs typeface="Arial"/>
              </a:rPr>
              <a:t>NA</a:t>
            </a:r>
            <a:endParaRPr sz="500" dirty="0">
              <a:latin typeface="Arial"/>
              <a:cs typeface="Arial"/>
            </a:endParaRPr>
          </a:p>
          <a:p>
            <a:pPr marL="165099" marR="22859">
              <a:lnSpc>
                <a:spcPct val="95825"/>
              </a:lnSpc>
              <a:spcBef>
                <a:spcPts val="100"/>
              </a:spcBef>
            </a:pPr>
            <a:r>
              <a:rPr sz="600" spc="21" dirty="0">
                <a:solidFill>
                  <a:srgbClr val="564F59"/>
                </a:solidFill>
                <a:latin typeface="Times New Roman"/>
                <a:cs typeface="Times New Roman"/>
              </a:rPr>
              <a:t>22 </a:t>
            </a:r>
            <a:r>
              <a:rPr sz="500" spc="1" dirty="0">
                <a:solidFill>
                  <a:srgbClr val="564F59"/>
                </a:solidFill>
                <a:latin typeface="Arial"/>
                <a:cs typeface="Arial"/>
              </a:rPr>
              <a:t>ZLA</a:t>
            </a:r>
            <a:r>
              <a:rPr sz="500" spc="1" dirty="0">
                <a:solidFill>
                  <a:srgbClr val="3F4154"/>
                </a:solidFill>
                <a:latin typeface="Arial"/>
                <a:cs typeface="Arial"/>
              </a:rPr>
              <a:t>TN</a:t>
            </a:r>
            <a:r>
              <a:rPr sz="500" spc="1" dirty="0">
                <a:solidFill>
                  <a:srgbClr val="564F59"/>
                </a:solidFill>
                <a:latin typeface="Arial"/>
                <a:cs typeface="Arial"/>
              </a:rPr>
              <a:t>A</a:t>
            </a:r>
            <a:endParaRPr sz="500" dirty="0">
              <a:latin typeface="Arial"/>
              <a:cs typeface="Arial"/>
            </a:endParaRPr>
          </a:p>
          <a:p>
            <a:pPr marL="165099" marR="22859">
              <a:lnSpc>
                <a:spcPct val="95825"/>
              </a:lnSpc>
              <a:spcBef>
                <a:spcPts val="215"/>
              </a:spcBef>
            </a:pPr>
            <a:r>
              <a:rPr sz="500" spc="14" dirty="0">
                <a:solidFill>
                  <a:srgbClr val="564F59"/>
                </a:solidFill>
                <a:latin typeface="Arial"/>
                <a:cs typeface="Arial"/>
              </a:rPr>
              <a:t>22 ZLA</a:t>
            </a:r>
            <a:r>
              <a:rPr sz="500" spc="14" dirty="0">
                <a:solidFill>
                  <a:srgbClr val="3F4154"/>
                </a:solidFill>
                <a:latin typeface="Arial"/>
                <a:cs typeface="Arial"/>
              </a:rPr>
              <a:t>TN</a:t>
            </a:r>
            <a:r>
              <a:rPr sz="500" spc="14" dirty="0">
                <a:solidFill>
                  <a:srgbClr val="564F59"/>
                </a:solidFill>
                <a:latin typeface="Arial"/>
                <a:cs typeface="Arial"/>
              </a:rPr>
              <a:t>A</a:t>
            </a:r>
            <a:endParaRPr sz="500" dirty="0">
              <a:latin typeface="Arial"/>
              <a:cs typeface="Arial"/>
            </a:endParaRPr>
          </a:p>
          <a:p>
            <a:pPr marL="165099" marR="22859">
              <a:lnSpc>
                <a:spcPct val="95825"/>
              </a:lnSpc>
              <a:spcBef>
                <a:spcPts val="150"/>
              </a:spcBef>
            </a:pPr>
            <a:r>
              <a:rPr sz="600" spc="21" dirty="0">
                <a:solidFill>
                  <a:srgbClr val="564F59"/>
                </a:solidFill>
                <a:latin typeface="Times New Roman"/>
                <a:cs typeface="Times New Roman"/>
              </a:rPr>
              <a:t>22 </a:t>
            </a:r>
            <a:r>
              <a:rPr sz="500" spc="1" dirty="0">
                <a:solidFill>
                  <a:srgbClr val="564F59"/>
                </a:solidFill>
                <a:latin typeface="Arial"/>
                <a:cs typeface="Arial"/>
              </a:rPr>
              <a:t>ZLA</a:t>
            </a:r>
            <a:r>
              <a:rPr sz="500" spc="1" dirty="0">
                <a:solidFill>
                  <a:srgbClr val="3F4154"/>
                </a:solidFill>
                <a:latin typeface="Arial"/>
                <a:cs typeface="Arial"/>
              </a:rPr>
              <a:t>T</a:t>
            </a:r>
            <a:r>
              <a:rPr sz="500" spc="1" dirty="0">
                <a:solidFill>
                  <a:srgbClr val="564F59"/>
                </a:solidFill>
                <a:latin typeface="Arial"/>
                <a:cs typeface="Arial"/>
              </a:rPr>
              <a:t>NA</a:t>
            </a:r>
            <a:endParaRPr sz="500" dirty="0">
              <a:latin typeface="Arial"/>
              <a:cs typeface="Arial"/>
            </a:endParaRPr>
          </a:p>
          <a:p>
            <a:pPr marL="165099" marR="22859">
              <a:lnSpc>
                <a:spcPct val="95825"/>
              </a:lnSpc>
              <a:spcBef>
                <a:spcPts val="100"/>
              </a:spcBef>
            </a:pPr>
            <a:r>
              <a:rPr sz="600" spc="21" dirty="0">
                <a:solidFill>
                  <a:srgbClr val="564F59"/>
                </a:solidFill>
                <a:latin typeface="Times New Roman"/>
                <a:cs typeface="Times New Roman"/>
              </a:rPr>
              <a:t>22 </a:t>
            </a:r>
            <a:r>
              <a:rPr sz="500" spc="1" dirty="0">
                <a:solidFill>
                  <a:srgbClr val="564F59"/>
                </a:solidFill>
                <a:latin typeface="Arial"/>
                <a:cs typeface="Arial"/>
              </a:rPr>
              <a:t>ZLA</a:t>
            </a:r>
            <a:r>
              <a:rPr sz="500" spc="1" dirty="0">
                <a:solidFill>
                  <a:srgbClr val="3F4154"/>
                </a:solidFill>
                <a:latin typeface="Arial"/>
                <a:cs typeface="Arial"/>
              </a:rPr>
              <a:t>TN</a:t>
            </a:r>
            <a:r>
              <a:rPr sz="500" spc="1" dirty="0">
                <a:solidFill>
                  <a:srgbClr val="564F59"/>
                </a:solidFill>
                <a:latin typeface="Arial"/>
                <a:cs typeface="Arial"/>
              </a:rPr>
              <a:t>A</a:t>
            </a:r>
            <a:endParaRPr sz="500" dirty="0">
              <a:latin typeface="Arial"/>
              <a:cs typeface="Arial"/>
            </a:endParaRPr>
          </a:p>
          <a:p>
            <a:pPr marL="165099" marR="22859">
              <a:lnSpc>
                <a:spcPct val="95825"/>
              </a:lnSpc>
              <a:spcBef>
                <a:spcPts val="215"/>
              </a:spcBef>
            </a:pPr>
            <a:r>
              <a:rPr sz="500" spc="14" dirty="0">
                <a:solidFill>
                  <a:srgbClr val="564F59"/>
                </a:solidFill>
                <a:latin typeface="Arial"/>
                <a:cs typeface="Arial"/>
              </a:rPr>
              <a:t>22 ZLA</a:t>
            </a:r>
            <a:r>
              <a:rPr sz="500" spc="14" dirty="0">
                <a:solidFill>
                  <a:srgbClr val="3F4154"/>
                </a:solidFill>
                <a:latin typeface="Arial"/>
                <a:cs typeface="Arial"/>
              </a:rPr>
              <a:t>TN</a:t>
            </a:r>
            <a:r>
              <a:rPr sz="500" spc="14" dirty="0">
                <a:solidFill>
                  <a:srgbClr val="564F59"/>
                </a:solidFill>
                <a:latin typeface="Arial"/>
                <a:cs typeface="Arial"/>
              </a:rPr>
              <a:t>A</a:t>
            </a:r>
            <a:endParaRPr sz="500" dirty="0">
              <a:latin typeface="Arial"/>
              <a:cs typeface="Arial"/>
            </a:endParaRPr>
          </a:p>
          <a:p>
            <a:pPr marL="165099" marR="22859">
              <a:lnSpc>
                <a:spcPct val="95825"/>
              </a:lnSpc>
              <a:spcBef>
                <a:spcPts val="150"/>
              </a:spcBef>
            </a:pPr>
            <a:r>
              <a:rPr sz="600" spc="21" dirty="0">
                <a:solidFill>
                  <a:srgbClr val="564F59"/>
                </a:solidFill>
                <a:latin typeface="Times New Roman"/>
                <a:cs typeface="Times New Roman"/>
              </a:rPr>
              <a:t>22 </a:t>
            </a:r>
            <a:r>
              <a:rPr sz="500" spc="1" dirty="0">
                <a:solidFill>
                  <a:srgbClr val="564F59"/>
                </a:solidFill>
                <a:latin typeface="Arial"/>
                <a:cs typeface="Arial"/>
              </a:rPr>
              <a:t>ZLA</a:t>
            </a:r>
            <a:r>
              <a:rPr sz="500" spc="1" dirty="0">
                <a:solidFill>
                  <a:srgbClr val="3F4154"/>
                </a:solidFill>
                <a:latin typeface="Arial"/>
                <a:cs typeface="Arial"/>
              </a:rPr>
              <a:t>T</a:t>
            </a:r>
            <a:r>
              <a:rPr sz="500" spc="1" dirty="0">
                <a:solidFill>
                  <a:srgbClr val="564F59"/>
                </a:solidFill>
                <a:latin typeface="Arial"/>
                <a:cs typeface="Arial"/>
              </a:rPr>
              <a:t>NA</a:t>
            </a:r>
            <a:endParaRPr sz="500" dirty="0">
              <a:latin typeface="Arial"/>
              <a:cs typeface="Arial"/>
            </a:endParaRPr>
          </a:p>
          <a:p>
            <a:pPr marL="165099" marR="22859">
              <a:lnSpc>
                <a:spcPct val="95825"/>
              </a:lnSpc>
              <a:spcBef>
                <a:spcPts val="100"/>
              </a:spcBef>
            </a:pPr>
            <a:r>
              <a:rPr sz="600" spc="29" dirty="0">
                <a:solidFill>
                  <a:srgbClr val="564F59"/>
                </a:solidFill>
                <a:latin typeface="Times New Roman"/>
                <a:cs typeface="Times New Roman"/>
              </a:rPr>
              <a:t>24 </a:t>
            </a:r>
            <a:r>
              <a:rPr sz="500" spc="2" dirty="0">
                <a:solidFill>
                  <a:srgbClr val="564F59"/>
                </a:solidFill>
                <a:latin typeface="Arial"/>
                <a:cs typeface="Arial"/>
              </a:rPr>
              <a:t>P</a:t>
            </a:r>
            <a:r>
              <a:rPr sz="500" spc="2" dirty="0">
                <a:solidFill>
                  <a:srgbClr val="1A1D49"/>
                </a:solidFill>
                <a:latin typeface="Arial"/>
                <a:cs typeface="Arial"/>
              </a:rPr>
              <a:t>I</a:t>
            </a:r>
            <a:r>
              <a:rPr sz="500" spc="2" dirty="0">
                <a:solidFill>
                  <a:srgbClr val="564F59"/>
                </a:solidFill>
                <a:latin typeface="Arial"/>
                <a:cs typeface="Arial"/>
              </a:rPr>
              <a:t>A</a:t>
            </a:r>
            <a:r>
              <a:rPr sz="500" spc="2" dirty="0">
                <a:solidFill>
                  <a:srgbClr val="3F4154"/>
                </a:solidFill>
                <a:latin typeface="Arial"/>
                <a:cs typeface="Arial"/>
              </a:rPr>
              <a:t>N</a:t>
            </a:r>
            <a:r>
              <a:rPr sz="500" spc="2" dirty="0">
                <a:solidFill>
                  <a:srgbClr val="564F59"/>
                </a:solidFill>
                <a:latin typeface="Arial"/>
                <a:cs typeface="Arial"/>
              </a:rPr>
              <a:t>U</a:t>
            </a:r>
            <a:endParaRPr sz="500" dirty="0">
              <a:latin typeface="Arial"/>
              <a:cs typeface="Arial"/>
            </a:endParaRPr>
          </a:p>
          <a:p>
            <a:pPr marL="165099" marR="22859">
              <a:lnSpc>
                <a:spcPct val="95825"/>
              </a:lnSpc>
              <a:spcBef>
                <a:spcPts val="125"/>
              </a:spcBef>
            </a:pPr>
            <a:r>
              <a:rPr sz="600" spc="29" dirty="0">
                <a:solidFill>
                  <a:srgbClr val="564F59"/>
                </a:solidFill>
                <a:latin typeface="Times New Roman"/>
                <a:cs typeface="Times New Roman"/>
              </a:rPr>
              <a:t>24 </a:t>
            </a:r>
            <a:r>
              <a:rPr sz="500" spc="2" dirty="0">
                <a:solidFill>
                  <a:srgbClr val="564F59"/>
                </a:solidFill>
                <a:latin typeface="Arial"/>
                <a:cs typeface="Arial"/>
              </a:rPr>
              <a:t>P</a:t>
            </a:r>
            <a:r>
              <a:rPr sz="500" spc="2" dirty="0">
                <a:solidFill>
                  <a:srgbClr val="1A1D49"/>
                </a:solidFill>
                <a:latin typeface="Arial"/>
                <a:cs typeface="Arial"/>
              </a:rPr>
              <a:t>I</a:t>
            </a:r>
            <a:r>
              <a:rPr sz="500" spc="2" dirty="0">
                <a:solidFill>
                  <a:srgbClr val="564F59"/>
                </a:solidFill>
                <a:latin typeface="Arial"/>
                <a:cs typeface="Arial"/>
              </a:rPr>
              <a:t>A</a:t>
            </a:r>
            <a:r>
              <a:rPr sz="500" spc="2" dirty="0">
                <a:solidFill>
                  <a:srgbClr val="3F4154"/>
                </a:solidFill>
                <a:latin typeface="Arial"/>
                <a:cs typeface="Arial"/>
              </a:rPr>
              <a:t>N</a:t>
            </a:r>
            <a:r>
              <a:rPr sz="500" spc="2" dirty="0">
                <a:solidFill>
                  <a:srgbClr val="643B57"/>
                </a:solidFill>
                <a:latin typeface="Arial"/>
                <a:cs typeface="Arial"/>
              </a:rPr>
              <a:t>U</a:t>
            </a:r>
            <a:endParaRPr sz="500" dirty="0">
              <a:latin typeface="Arial"/>
              <a:cs typeface="Arial"/>
            </a:endParaRPr>
          </a:p>
          <a:p>
            <a:pPr marL="165099" marR="22859">
              <a:lnSpc>
                <a:spcPct val="95825"/>
              </a:lnSpc>
              <a:spcBef>
                <a:spcPts val="125"/>
              </a:spcBef>
            </a:pPr>
            <a:r>
              <a:rPr sz="600" spc="29" dirty="0">
                <a:solidFill>
                  <a:srgbClr val="564F59"/>
                </a:solidFill>
                <a:latin typeface="Times New Roman"/>
                <a:cs typeface="Times New Roman"/>
              </a:rPr>
              <a:t>24 </a:t>
            </a:r>
            <a:r>
              <a:rPr sz="500" spc="2" dirty="0">
                <a:solidFill>
                  <a:srgbClr val="564F59"/>
                </a:solidFill>
                <a:latin typeface="Arial"/>
                <a:cs typeface="Arial"/>
              </a:rPr>
              <a:t>P</a:t>
            </a:r>
            <a:r>
              <a:rPr sz="500" spc="2" dirty="0">
                <a:solidFill>
                  <a:srgbClr val="1A1D49"/>
                </a:solidFill>
                <a:latin typeface="Arial"/>
                <a:cs typeface="Arial"/>
              </a:rPr>
              <a:t>I</a:t>
            </a:r>
            <a:r>
              <a:rPr sz="500" spc="2" dirty="0">
                <a:solidFill>
                  <a:srgbClr val="564F59"/>
                </a:solidFill>
                <a:latin typeface="Arial"/>
                <a:cs typeface="Arial"/>
              </a:rPr>
              <a:t>A</a:t>
            </a:r>
            <a:r>
              <a:rPr sz="500" spc="2" dirty="0">
                <a:solidFill>
                  <a:srgbClr val="3F4154"/>
                </a:solidFill>
                <a:latin typeface="Arial"/>
                <a:cs typeface="Arial"/>
              </a:rPr>
              <a:t>N</a:t>
            </a:r>
            <a:r>
              <a:rPr sz="500" spc="2" dirty="0">
                <a:solidFill>
                  <a:srgbClr val="643B57"/>
                </a:solidFill>
                <a:latin typeface="Arial"/>
                <a:cs typeface="Arial"/>
              </a:rPr>
              <a:t>U</a:t>
            </a:r>
            <a:endParaRPr sz="500" dirty="0">
              <a:latin typeface="Arial"/>
              <a:cs typeface="Arial"/>
            </a:endParaRPr>
          </a:p>
          <a:p>
            <a:pPr marL="165099" marR="22859">
              <a:lnSpc>
                <a:spcPct val="95825"/>
              </a:lnSpc>
              <a:spcBef>
                <a:spcPts val="100"/>
              </a:spcBef>
            </a:pPr>
            <a:r>
              <a:rPr sz="600" spc="29" dirty="0">
                <a:solidFill>
                  <a:srgbClr val="564F59"/>
                </a:solidFill>
                <a:latin typeface="Times New Roman"/>
                <a:cs typeface="Times New Roman"/>
              </a:rPr>
              <a:t>24 </a:t>
            </a:r>
            <a:r>
              <a:rPr sz="500" spc="2" dirty="0">
                <a:solidFill>
                  <a:srgbClr val="564F59"/>
                </a:solidFill>
                <a:latin typeface="Arial"/>
                <a:cs typeface="Arial"/>
              </a:rPr>
              <a:t>P</a:t>
            </a:r>
            <a:r>
              <a:rPr sz="500" spc="2" dirty="0">
                <a:solidFill>
                  <a:srgbClr val="1A1D49"/>
                </a:solidFill>
                <a:latin typeface="Arial"/>
                <a:cs typeface="Arial"/>
              </a:rPr>
              <a:t>I</a:t>
            </a:r>
            <a:r>
              <a:rPr sz="500" spc="2" dirty="0">
                <a:solidFill>
                  <a:srgbClr val="564F59"/>
                </a:solidFill>
                <a:latin typeface="Arial"/>
                <a:cs typeface="Arial"/>
              </a:rPr>
              <a:t>A</a:t>
            </a:r>
            <a:r>
              <a:rPr sz="500" spc="2" dirty="0">
                <a:solidFill>
                  <a:srgbClr val="3F4154"/>
                </a:solidFill>
                <a:latin typeface="Arial"/>
                <a:cs typeface="Arial"/>
              </a:rPr>
              <a:t>N</a:t>
            </a:r>
            <a:r>
              <a:rPr sz="500" spc="2" dirty="0">
                <a:solidFill>
                  <a:srgbClr val="643B57"/>
                </a:solidFill>
                <a:latin typeface="Arial"/>
                <a:cs typeface="Arial"/>
              </a:rPr>
              <a:t>U</a:t>
            </a:r>
            <a:endParaRPr sz="500" dirty="0">
              <a:latin typeface="Arial"/>
              <a:cs typeface="Arial"/>
            </a:endParaRPr>
          </a:p>
          <a:p>
            <a:pPr marL="165099" marR="22859">
              <a:lnSpc>
                <a:spcPct val="95825"/>
              </a:lnSpc>
              <a:spcBef>
                <a:spcPts val="125"/>
              </a:spcBef>
            </a:pPr>
            <a:r>
              <a:rPr sz="600" spc="29" dirty="0">
                <a:solidFill>
                  <a:srgbClr val="564F59"/>
                </a:solidFill>
                <a:latin typeface="Times New Roman"/>
                <a:cs typeface="Times New Roman"/>
              </a:rPr>
              <a:t>24 </a:t>
            </a:r>
            <a:r>
              <a:rPr sz="500" spc="2" dirty="0">
                <a:solidFill>
                  <a:srgbClr val="564F59"/>
                </a:solidFill>
                <a:latin typeface="Arial"/>
                <a:cs typeface="Arial"/>
              </a:rPr>
              <a:t>P</a:t>
            </a:r>
            <a:r>
              <a:rPr sz="500" spc="2" dirty="0">
                <a:solidFill>
                  <a:srgbClr val="1A1D49"/>
                </a:solidFill>
                <a:latin typeface="Arial"/>
                <a:cs typeface="Arial"/>
              </a:rPr>
              <a:t>I</a:t>
            </a:r>
            <a:r>
              <a:rPr sz="500" spc="2" dirty="0">
                <a:solidFill>
                  <a:srgbClr val="564F59"/>
                </a:solidFill>
                <a:latin typeface="Arial"/>
                <a:cs typeface="Arial"/>
              </a:rPr>
              <a:t>A</a:t>
            </a:r>
            <a:r>
              <a:rPr sz="500" spc="2" dirty="0">
                <a:solidFill>
                  <a:srgbClr val="3F4154"/>
                </a:solidFill>
                <a:latin typeface="Arial"/>
                <a:cs typeface="Arial"/>
              </a:rPr>
              <a:t>N</a:t>
            </a:r>
            <a:r>
              <a:rPr sz="500" spc="2" dirty="0">
                <a:solidFill>
                  <a:srgbClr val="643B57"/>
                </a:solidFill>
                <a:latin typeface="Arial"/>
                <a:cs typeface="Arial"/>
              </a:rPr>
              <a:t>U</a:t>
            </a:r>
            <a:endParaRPr sz="500" dirty="0">
              <a:latin typeface="Arial"/>
              <a:cs typeface="Arial"/>
            </a:endParaRPr>
          </a:p>
          <a:p>
            <a:pPr marL="165099" marR="22859">
              <a:lnSpc>
                <a:spcPct val="95825"/>
              </a:lnSpc>
              <a:spcBef>
                <a:spcPts val="125"/>
              </a:spcBef>
            </a:pPr>
            <a:r>
              <a:rPr sz="600" spc="29" dirty="0">
                <a:solidFill>
                  <a:srgbClr val="564F59"/>
                </a:solidFill>
                <a:latin typeface="Times New Roman"/>
                <a:cs typeface="Times New Roman"/>
              </a:rPr>
              <a:t>24 </a:t>
            </a:r>
            <a:r>
              <a:rPr sz="500" spc="2" dirty="0">
                <a:solidFill>
                  <a:srgbClr val="564F59"/>
                </a:solidFill>
                <a:latin typeface="Arial"/>
                <a:cs typeface="Arial"/>
              </a:rPr>
              <a:t>P</a:t>
            </a:r>
            <a:r>
              <a:rPr sz="500" spc="2" dirty="0">
                <a:solidFill>
                  <a:srgbClr val="1A1D49"/>
                </a:solidFill>
                <a:latin typeface="Arial"/>
                <a:cs typeface="Arial"/>
              </a:rPr>
              <a:t>I</a:t>
            </a:r>
            <a:r>
              <a:rPr sz="500" spc="2" dirty="0">
                <a:solidFill>
                  <a:srgbClr val="564F59"/>
                </a:solidFill>
                <a:latin typeface="Arial"/>
                <a:cs typeface="Arial"/>
              </a:rPr>
              <a:t>A</a:t>
            </a:r>
            <a:r>
              <a:rPr sz="500" spc="2" dirty="0">
                <a:solidFill>
                  <a:srgbClr val="3F4154"/>
                </a:solidFill>
                <a:latin typeface="Arial"/>
                <a:cs typeface="Arial"/>
              </a:rPr>
              <a:t>N</a:t>
            </a:r>
            <a:r>
              <a:rPr sz="500" spc="2" dirty="0">
                <a:solidFill>
                  <a:srgbClr val="564F59"/>
                </a:solidFill>
                <a:latin typeface="Arial"/>
                <a:cs typeface="Arial"/>
              </a:rPr>
              <a:t>U</a:t>
            </a:r>
            <a:endParaRPr sz="500" dirty="0">
              <a:latin typeface="Arial"/>
              <a:cs typeface="Arial"/>
            </a:endParaRPr>
          </a:p>
          <a:p>
            <a:pPr marL="165099" marR="22859">
              <a:lnSpc>
                <a:spcPct val="95825"/>
              </a:lnSpc>
              <a:spcBef>
                <a:spcPts val="100"/>
              </a:spcBef>
            </a:pPr>
            <a:r>
              <a:rPr sz="600" spc="38" dirty="0">
                <a:solidFill>
                  <a:srgbClr val="564F59"/>
                </a:solidFill>
                <a:latin typeface="Times New Roman"/>
                <a:cs typeface="Times New Roman"/>
              </a:rPr>
              <a:t>28 </a:t>
            </a:r>
            <a:r>
              <a:rPr sz="500" spc="1" dirty="0">
                <a:solidFill>
                  <a:srgbClr val="564F59"/>
                </a:solidFill>
                <a:latin typeface="Arial"/>
                <a:cs typeface="Arial"/>
              </a:rPr>
              <a:t>IG</a:t>
            </a:r>
            <a:r>
              <a:rPr sz="500" spc="1" dirty="0">
                <a:solidFill>
                  <a:srgbClr val="3F4154"/>
                </a:solidFill>
                <a:latin typeface="Arial"/>
                <a:cs typeface="Arial"/>
              </a:rPr>
              <a:t>HI</a:t>
            </a:r>
            <a:r>
              <a:rPr sz="500" spc="1" dirty="0">
                <a:solidFill>
                  <a:srgbClr val="564F59"/>
                </a:solidFill>
                <a:latin typeface="Arial"/>
                <a:cs typeface="Arial"/>
              </a:rPr>
              <a:t>U</a:t>
            </a:r>
            <a:endParaRPr sz="500" dirty="0">
              <a:latin typeface="Arial"/>
              <a:cs typeface="Arial"/>
            </a:endParaRPr>
          </a:p>
          <a:p>
            <a:pPr marL="165099" marR="22859">
              <a:lnSpc>
                <a:spcPct val="95825"/>
              </a:lnSpc>
              <a:spcBef>
                <a:spcPts val="125"/>
              </a:spcBef>
            </a:pPr>
            <a:r>
              <a:rPr sz="600" spc="38" dirty="0">
                <a:solidFill>
                  <a:srgbClr val="564F59"/>
                </a:solidFill>
                <a:latin typeface="Times New Roman"/>
                <a:cs typeface="Times New Roman"/>
              </a:rPr>
              <a:t>28 </a:t>
            </a:r>
            <a:r>
              <a:rPr sz="500" spc="0" dirty="0">
                <a:solidFill>
                  <a:srgbClr val="564F59"/>
                </a:solidFill>
                <a:latin typeface="Arial"/>
                <a:cs typeface="Arial"/>
              </a:rPr>
              <a:t>IG</a:t>
            </a:r>
            <a:r>
              <a:rPr sz="500" spc="0" dirty="0">
                <a:solidFill>
                  <a:srgbClr val="3F4154"/>
                </a:solidFill>
                <a:latin typeface="Arial"/>
                <a:cs typeface="Arial"/>
              </a:rPr>
              <a:t>HI</a:t>
            </a:r>
            <a:r>
              <a:rPr sz="500" spc="0" dirty="0">
                <a:solidFill>
                  <a:srgbClr val="564F59"/>
                </a:solidFill>
                <a:latin typeface="Arial"/>
                <a:cs typeface="Arial"/>
              </a:rPr>
              <a:t>U</a:t>
            </a:r>
            <a:endParaRPr sz="500" dirty="0">
              <a:latin typeface="Arial"/>
              <a:cs typeface="Arial"/>
            </a:endParaRPr>
          </a:p>
          <a:p>
            <a:pPr marL="165099" marR="22859">
              <a:lnSpc>
                <a:spcPct val="95825"/>
              </a:lnSpc>
              <a:spcBef>
                <a:spcPts val="125"/>
              </a:spcBef>
            </a:pPr>
            <a:r>
              <a:rPr sz="600" spc="38" dirty="0">
                <a:solidFill>
                  <a:srgbClr val="564F59"/>
                </a:solidFill>
                <a:latin typeface="Times New Roman"/>
                <a:cs typeface="Times New Roman"/>
              </a:rPr>
              <a:t>28 </a:t>
            </a:r>
            <a:r>
              <a:rPr sz="500" spc="0" dirty="0">
                <a:solidFill>
                  <a:srgbClr val="564F59"/>
                </a:solidFill>
                <a:latin typeface="Arial"/>
                <a:cs typeface="Arial"/>
              </a:rPr>
              <a:t>IG</a:t>
            </a:r>
            <a:r>
              <a:rPr sz="500" spc="0" dirty="0">
                <a:solidFill>
                  <a:srgbClr val="3F4154"/>
                </a:solidFill>
                <a:latin typeface="Arial"/>
                <a:cs typeface="Arial"/>
              </a:rPr>
              <a:t>HI</a:t>
            </a:r>
            <a:r>
              <a:rPr sz="500" spc="0" dirty="0">
                <a:solidFill>
                  <a:srgbClr val="564F59"/>
                </a:solidFill>
                <a:latin typeface="Arial"/>
                <a:cs typeface="Arial"/>
              </a:rPr>
              <a:t>U</a:t>
            </a:r>
            <a:endParaRPr sz="500" dirty="0">
              <a:latin typeface="Arial"/>
              <a:cs typeface="Arial"/>
            </a:endParaRPr>
          </a:p>
          <a:p>
            <a:pPr marL="165099" marR="22859">
              <a:lnSpc>
                <a:spcPct val="95825"/>
              </a:lnSpc>
              <a:spcBef>
                <a:spcPts val="100"/>
              </a:spcBef>
            </a:pPr>
            <a:r>
              <a:rPr sz="600" spc="38" dirty="0">
                <a:solidFill>
                  <a:srgbClr val="564F59"/>
                </a:solidFill>
                <a:latin typeface="Times New Roman"/>
                <a:cs typeface="Times New Roman"/>
              </a:rPr>
              <a:t>28 </a:t>
            </a:r>
            <a:r>
              <a:rPr sz="500" spc="-4" dirty="0">
                <a:solidFill>
                  <a:srgbClr val="564F59"/>
                </a:solidFill>
                <a:latin typeface="Arial"/>
                <a:cs typeface="Arial"/>
              </a:rPr>
              <a:t>IG</a:t>
            </a:r>
            <a:r>
              <a:rPr sz="500" spc="-4" dirty="0">
                <a:solidFill>
                  <a:srgbClr val="3F4154"/>
                </a:solidFill>
                <a:latin typeface="Arial"/>
                <a:cs typeface="Arial"/>
              </a:rPr>
              <a:t>HI</a:t>
            </a:r>
            <a:r>
              <a:rPr sz="500" spc="-4" dirty="0">
                <a:solidFill>
                  <a:srgbClr val="564F59"/>
                </a:solidFill>
                <a:latin typeface="Arial"/>
                <a:cs typeface="Arial"/>
              </a:rPr>
              <a:t>U</a:t>
            </a:r>
            <a:endParaRPr sz="500" dirty="0">
              <a:latin typeface="Arial"/>
              <a:cs typeface="Arial"/>
            </a:endParaRPr>
          </a:p>
          <a:p>
            <a:pPr marL="165099" marR="22859">
              <a:lnSpc>
                <a:spcPct val="95825"/>
              </a:lnSpc>
              <a:spcBef>
                <a:spcPts val="125"/>
              </a:spcBef>
            </a:pPr>
            <a:r>
              <a:rPr sz="600" spc="38" dirty="0">
                <a:solidFill>
                  <a:srgbClr val="564F59"/>
                </a:solidFill>
                <a:latin typeface="Times New Roman"/>
                <a:cs typeface="Times New Roman"/>
              </a:rPr>
              <a:t>28 </a:t>
            </a:r>
            <a:r>
              <a:rPr sz="500" spc="0" dirty="0">
                <a:solidFill>
                  <a:srgbClr val="564F59"/>
                </a:solidFill>
                <a:latin typeface="Arial"/>
                <a:cs typeface="Arial"/>
              </a:rPr>
              <a:t>IG</a:t>
            </a:r>
            <a:r>
              <a:rPr sz="500" spc="0" dirty="0">
                <a:solidFill>
                  <a:srgbClr val="3F4154"/>
                </a:solidFill>
                <a:latin typeface="Arial"/>
                <a:cs typeface="Arial"/>
              </a:rPr>
              <a:t>HI</a:t>
            </a:r>
            <a:r>
              <a:rPr sz="500" spc="0" dirty="0">
                <a:solidFill>
                  <a:srgbClr val="564F59"/>
                </a:solidFill>
                <a:latin typeface="Arial"/>
                <a:cs typeface="Arial"/>
              </a:rPr>
              <a:t>U</a:t>
            </a:r>
            <a:endParaRPr sz="500" dirty="0">
              <a:latin typeface="Arial"/>
              <a:cs typeface="Arial"/>
            </a:endParaRPr>
          </a:p>
          <a:p>
            <a:pPr marL="165099" marR="22859">
              <a:lnSpc>
                <a:spcPct val="95825"/>
              </a:lnSpc>
              <a:spcBef>
                <a:spcPts val="125"/>
              </a:spcBef>
            </a:pPr>
            <a:r>
              <a:rPr sz="600" spc="38" dirty="0">
                <a:solidFill>
                  <a:srgbClr val="564F59"/>
                </a:solidFill>
                <a:latin typeface="Times New Roman"/>
                <a:cs typeface="Times New Roman"/>
              </a:rPr>
              <a:t>28 </a:t>
            </a:r>
            <a:r>
              <a:rPr sz="500" spc="0" dirty="0">
                <a:solidFill>
                  <a:srgbClr val="564F59"/>
                </a:solidFill>
                <a:latin typeface="Arial"/>
                <a:cs typeface="Arial"/>
              </a:rPr>
              <a:t>IG</a:t>
            </a:r>
            <a:r>
              <a:rPr sz="500" spc="0" dirty="0">
                <a:solidFill>
                  <a:srgbClr val="3F4154"/>
                </a:solidFill>
                <a:latin typeface="Arial"/>
                <a:cs typeface="Arial"/>
              </a:rPr>
              <a:t>HI</a:t>
            </a:r>
            <a:r>
              <a:rPr sz="500" spc="0" dirty="0">
                <a:solidFill>
                  <a:srgbClr val="564F59"/>
                </a:solidFill>
                <a:latin typeface="Arial"/>
                <a:cs typeface="Arial"/>
              </a:rPr>
              <a:t>U</a:t>
            </a:r>
            <a:endParaRPr sz="500" dirty="0">
              <a:latin typeface="Arial"/>
              <a:cs typeface="Arial"/>
            </a:endParaRPr>
          </a:p>
          <a:p>
            <a:pPr marL="165099" marR="22859">
              <a:lnSpc>
                <a:spcPct val="95825"/>
              </a:lnSpc>
              <a:spcBef>
                <a:spcPts val="100"/>
              </a:spcBef>
            </a:pPr>
            <a:r>
              <a:rPr sz="600" spc="38" dirty="0">
                <a:solidFill>
                  <a:srgbClr val="564F59"/>
                </a:solidFill>
                <a:latin typeface="Times New Roman"/>
                <a:cs typeface="Times New Roman"/>
              </a:rPr>
              <a:t>28 </a:t>
            </a:r>
            <a:r>
              <a:rPr sz="500" spc="0" dirty="0">
                <a:solidFill>
                  <a:srgbClr val="564F59"/>
                </a:solidFill>
                <a:latin typeface="Arial"/>
                <a:cs typeface="Arial"/>
              </a:rPr>
              <a:t>IG</a:t>
            </a:r>
            <a:r>
              <a:rPr sz="500" spc="0" dirty="0">
                <a:solidFill>
                  <a:srgbClr val="3F4154"/>
                </a:solidFill>
                <a:latin typeface="Arial"/>
                <a:cs typeface="Arial"/>
              </a:rPr>
              <a:t>HI</a:t>
            </a:r>
            <a:r>
              <a:rPr sz="500" spc="0" dirty="0">
                <a:solidFill>
                  <a:srgbClr val="564F59"/>
                </a:solidFill>
                <a:latin typeface="Arial"/>
                <a:cs typeface="Arial"/>
              </a:rPr>
              <a:t>U</a:t>
            </a:r>
            <a:endParaRPr sz="500" dirty="0">
              <a:latin typeface="Arial"/>
              <a:cs typeface="Arial"/>
            </a:endParaRPr>
          </a:p>
          <a:p>
            <a:pPr marL="165099" marR="22859">
              <a:lnSpc>
                <a:spcPct val="95825"/>
              </a:lnSpc>
              <a:spcBef>
                <a:spcPts val="125"/>
              </a:spcBef>
            </a:pPr>
            <a:r>
              <a:rPr sz="600" spc="38" dirty="0">
                <a:solidFill>
                  <a:srgbClr val="564F59"/>
                </a:solidFill>
                <a:latin typeface="Times New Roman"/>
                <a:cs typeface="Times New Roman"/>
              </a:rPr>
              <a:t>28 </a:t>
            </a:r>
            <a:r>
              <a:rPr sz="500" spc="0" dirty="0">
                <a:solidFill>
                  <a:srgbClr val="564F59"/>
                </a:solidFill>
                <a:latin typeface="Arial"/>
                <a:cs typeface="Arial"/>
              </a:rPr>
              <a:t>IG</a:t>
            </a:r>
            <a:r>
              <a:rPr sz="500" spc="0" dirty="0">
                <a:solidFill>
                  <a:srgbClr val="3F4154"/>
                </a:solidFill>
                <a:latin typeface="Arial"/>
                <a:cs typeface="Arial"/>
              </a:rPr>
              <a:t>HI</a:t>
            </a:r>
            <a:r>
              <a:rPr sz="500" spc="0" dirty="0">
                <a:solidFill>
                  <a:srgbClr val="564F59"/>
                </a:solidFill>
                <a:latin typeface="Arial"/>
                <a:cs typeface="Arial"/>
              </a:rPr>
              <a:t>U</a:t>
            </a:r>
            <a:endParaRPr sz="500" dirty="0">
              <a:latin typeface="Arial"/>
              <a:cs typeface="Arial"/>
            </a:endParaRPr>
          </a:p>
          <a:p>
            <a:pPr marL="165099" marR="22859">
              <a:lnSpc>
                <a:spcPct val="95825"/>
              </a:lnSpc>
              <a:spcBef>
                <a:spcPts val="125"/>
              </a:spcBef>
            </a:pPr>
            <a:r>
              <a:rPr sz="600" spc="38" dirty="0">
                <a:solidFill>
                  <a:srgbClr val="564F59"/>
                </a:solidFill>
                <a:latin typeface="Times New Roman"/>
                <a:cs typeface="Times New Roman"/>
              </a:rPr>
              <a:t>28 </a:t>
            </a:r>
            <a:r>
              <a:rPr sz="500" spc="0" dirty="0">
                <a:solidFill>
                  <a:srgbClr val="564F59"/>
                </a:solidFill>
                <a:latin typeface="Arial"/>
                <a:cs typeface="Arial"/>
              </a:rPr>
              <a:t>IG</a:t>
            </a:r>
            <a:r>
              <a:rPr sz="500" spc="0" dirty="0">
                <a:solidFill>
                  <a:srgbClr val="3F4154"/>
                </a:solidFill>
                <a:latin typeface="Arial"/>
                <a:cs typeface="Arial"/>
              </a:rPr>
              <a:t>HI</a:t>
            </a:r>
            <a:r>
              <a:rPr sz="500" spc="0" dirty="0">
                <a:solidFill>
                  <a:srgbClr val="564F59"/>
                </a:solidFill>
                <a:latin typeface="Arial"/>
                <a:cs typeface="Arial"/>
              </a:rPr>
              <a:t>U</a:t>
            </a:r>
            <a:endParaRPr sz="500" dirty="0">
              <a:latin typeface="Arial"/>
              <a:cs typeface="Arial"/>
            </a:endParaRPr>
          </a:p>
          <a:p>
            <a:pPr marL="165099" marR="22859">
              <a:lnSpc>
                <a:spcPct val="95825"/>
              </a:lnSpc>
              <a:spcBef>
                <a:spcPts val="100"/>
              </a:spcBef>
            </a:pPr>
            <a:r>
              <a:rPr sz="600" spc="38" dirty="0">
                <a:solidFill>
                  <a:srgbClr val="564F59"/>
                </a:solidFill>
                <a:latin typeface="Times New Roman"/>
                <a:cs typeface="Times New Roman"/>
              </a:rPr>
              <a:t>28 </a:t>
            </a:r>
            <a:r>
              <a:rPr sz="500" spc="1" dirty="0">
                <a:solidFill>
                  <a:srgbClr val="564F59"/>
                </a:solidFill>
                <a:latin typeface="Arial"/>
                <a:cs typeface="Arial"/>
              </a:rPr>
              <a:t>IG</a:t>
            </a:r>
            <a:r>
              <a:rPr sz="500" spc="1" dirty="0">
                <a:solidFill>
                  <a:srgbClr val="3F4154"/>
                </a:solidFill>
                <a:latin typeface="Arial"/>
                <a:cs typeface="Arial"/>
              </a:rPr>
              <a:t>HI</a:t>
            </a:r>
            <a:r>
              <a:rPr sz="500" spc="1" dirty="0">
                <a:solidFill>
                  <a:srgbClr val="564F59"/>
                </a:solidFill>
                <a:latin typeface="Arial"/>
                <a:cs typeface="Arial"/>
              </a:rPr>
              <a:t>U</a:t>
            </a:r>
            <a:endParaRPr sz="500" dirty="0">
              <a:latin typeface="Arial"/>
              <a:cs typeface="Arial"/>
            </a:endParaRPr>
          </a:p>
          <a:p>
            <a:pPr marL="165099" marR="22859">
              <a:lnSpc>
                <a:spcPct val="95825"/>
              </a:lnSpc>
              <a:spcBef>
                <a:spcPts val="125"/>
              </a:spcBef>
            </a:pPr>
            <a:r>
              <a:rPr sz="600" spc="38" dirty="0">
                <a:solidFill>
                  <a:srgbClr val="564F59"/>
                </a:solidFill>
                <a:latin typeface="Times New Roman"/>
                <a:cs typeface="Times New Roman"/>
              </a:rPr>
              <a:t>28 </a:t>
            </a:r>
            <a:r>
              <a:rPr sz="500" spc="0" dirty="0">
                <a:solidFill>
                  <a:srgbClr val="564F59"/>
                </a:solidFill>
                <a:latin typeface="Arial"/>
                <a:cs typeface="Arial"/>
              </a:rPr>
              <a:t>IG</a:t>
            </a:r>
            <a:r>
              <a:rPr sz="500" spc="0" dirty="0">
                <a:solidFill>
                  <a:srgbClr val="3F4154"/>
                </a:solidFill>
                <a:latin typeface="Arial"/>
                <a:cs typeface="Arial"/>
              </a:rPr>
              <a:t>HI</a:t>
            </a:r>
            <a:r>
              <a:rPr sz="500" spc="0" dirty="0">
                <a:solidFill>
                  <a:srgbClr val="564F59"/>
                </a:solidFill>
                <a:latin typeface="Arial"/>
                <a:cs typeface="Arial"/>
              </a:rPr>
              <a:t>U</a:t>
            </a:r>
            <a:endParaRPr sz="500" dirty="0">
              <a:latin typeface="Arial"/>
              <a:cs typeface="Arial"/>
            </a:endParaRPr>
          </a:p>
          <a:p>
            <a:pPr marL="165099" marR="22859">
              <a:lnSpc>
                <a:spcPct val="95825"/>
              </a:lnSpc>
              <a:spcBef>
                <a:spcPts val="125"/>
              </a:spcBef>
            </a:pPr>
            <a:r>
              <a:rPr sz="600" spc="38" dirty="0">
                <a:solidFill>
                  <a:srgbClr val="564F59"/>
                </a:solidFill>
                <a:latin typeface="Times New Roman"/>
                <a:cs typeface="Times New Roman"/>
              </a:rPr>
              <a:t>28 </a:t>
            </a:r>
            <a:r>
              <a:rPr sz="500" spc="0" dirty="0">
                <a:solidFill>
                  <a:srgbClr val="564F59"/>
                </a:solidFill>
                <a:latin typeface="Arial"/>
                <a:cs typeface="Arial"/>
              </a:rPr>
              <a:t>IG</a:t>
            </a:r>
            <a:r>
              <a:rPr sz="500" spc="0" dirty="0">
                <a:solidFill>
                  <a:srgbClr val="3F4154"/>
                </a:solidFill>
                <a:latin typeface="Arial"/>
                <a:cs typeface="Arial"/>
              </a:rPr>
              <a:t>HI</a:t>
            </a:r>
            <a:r>
              <a:rPr sz="500" spc="0" dirty="0">
                <a:solidFill>
                  <a:srgbClr val="564F59"/>
                </a:solidFill>
                <a:latin typeface="Arial"/>
                <a:cs typeface="Arial"/>
              </a:rPr>
              <a:t>U</a:t>
            </a:r>
            <a:endParaRPr sz="500" dirty="0">
              <a:latin typeface="Arial"/>
              <a:cs typeface="Arial"/>
            </a:endParaRPr>
          </a:p>
        </p:txBody>
      </p:sp>
      <p:sp>
        <p:nvSpPr>
          <p:cNvPr id="121" name="object 121"/>
          <p:cNvSpPr txBox="1"/>
          <p:nvPr/>
        </p:nvSpPr>
        <p:spPr>
          <a:xfrm>
            <a:off x="6775196" y="1154588"/>
            <a:ext cx="1624368" cy="330200"/>
          </a:xfrm>
          <a:prstGeom prst="rect">
            <a:avLst/>
          </a:prstGeom>
        </p:spPr>
        <p:txBody>
          <a:bodyPr wrap="square" lIns="0" tIns="16224" rIns="0" bIns="0" rtlCol="0">
            <a:noAutofit/>
          </a:bodyPr>
          <a:lstStyle/>
          <a:p>
            <a:pPr marL="12700">
              <a:lnSpc>
                <a:spcPts val="2555"/>
              </a:lnSpc>
            </a:pPr>
            <a:endParaRPr sz="2400" dirty="0">
              <a:latin typeface="Arial"/>
              <a:cs typeface="Arial"/>
            </a:endParaRPr>
          </a:p>
        </p:txBody>
      </p:sp>
      <p:sp>
        <p:nvSpPr>
          <p:cNvPr id="120" name="object 120"/>
          <p:cNvSpPr txBox="1"/>
          <p:nvPr/>
        </p:nvSpPr>
        <p:spPr>
          <a:xfrm>
            <a:off x="8442452" y="1154588"/>
            <a:ext cx="1304584" cy="330200"/>
          </a:xfrm>
          <a:prstGeom prst="rect">
            <a:avLst/>
          </a:prstGeom>
        </p:spPr>
        <p:txBody>
          <a:bodyPr wrap="square" lIns="0" tIns="16224" rIns="0" bIns="0" rtlCol="0">
            <a:noAutofit/>
          </a:bodyPr>
          <a:lstStyle/>
          <a:p>
            <a:pPr marL="12700">
              <a:lnSpc>
                <a:spcPts val="2555"/>
              </a:lnSpc>
            </a:pPr>
            <a:endParaRPr sz="2400" dirty="0">
              <a:latin typeface="Arial"/>
              <a:cs typeface="Arial"/>
            </a:endParaRPr>
          </a:p>
        </p:txBody>
      </p:sp>
      <p:sp>
        <p:nvSpPr>
          <p:cNvPr id="119" name="object 119"/>
          <p:cNvSpPr txBox="1"/>
          <p:nvPr/>
        </p:nvSpPr>
        <p:spPr>
          <a:xfrm>
            <a:off x="618236" y="1724303"/>
            <a:ext cx="55118" cy="101600"/>
          </a:xfrm>
          <a:prstGeom prst="rect">
            <a:avLst/>
          </a:prstGeom>
        </p:spPr>
        <p:txBody>
          <a:bodyPr wrap="square" lIns="0" tIns="2540" rIns="0" bIns="0" rtlCol="0">
            <a:noAutofit/>
          </a:bodyPr>
          <a:lstStyle/>
          <a:p>
            <a:pPr marL="12700">
              <a:lnSpc>
                <a:spcPct val="95825"/>
              </a:lnSpc>
            </a:pPr>
            <a:r>
              <a:rPr sz="600" spc="-65" dirty="0">
                <a:solidFill>
                  <a:srgbClr val="7E7982"/>
                </a:solidFill>
                <a:latin typeface="Times New Roman"/>
                <a:cs typeface="Times New Roman"/>
              </a:rPr>
              <a:t>1</a:t>
            </a:r>
            <a:endParaRPr sz="600">
              <a:latin typeface="Times New Roman"/>
              <a:cs typeface="Times New Roman"/>
            </a:endParaRPr>
          </a:p>
        </p:txBody>
      </p:sp>
      <p:sp>
        <p:nvSpPr>
          <p:cNvPr id="118" name="object 118"/>
          <p:cNvSpPr txBox="1"/>
          <p:nvPr/>
        </p:nvSpPr>
        <p:spPr>
          <a:xfrm>
            <a:off x="4202684" y="1721255"/>
            <a:ext cx="253083" cy="101600"/>
          </a:xfrm>
          <a:prstGeom prst="rect">
            <a:avLst/>
          </a:prstGeom>
        </p:spPr>
        <p:txBody>
          <a:bodyPr wrap="square" lIns="0" tIns="2540" rIns="0" bIns="0" rtlCol="0">
            <a:noAutofit/>
          </a:bodyPr>
          <a:lstStyle/>
          <a:p>
            <a:pPr marL="12700">
              <a:lnSpc>
                <a:spcPct val="95825"/>
              </a:lnSpc>
            </a:pPr>
            <a:r>
              <a:rPr sz="600" spc="-25" dirty="0">
                <a:solidFill>
                  <a:srgbClr val="0E0B18"/>
                </a:solidFill>
                <a:latin typeface="Times New Roman"/>
                <a:cs typeface="Times New Roman"/>
              </a:rPr>
              <a:t>d</a:t>
            </a:r>
            <a:r>
              <a:rPr sz="600" spc="0" dirty="0">
                <a:solidFill>
                  <a:srgbClr val="0E0B18"/>
                </a:solidFill>
                <a:latin typeface="Times New Roman"/>
                <a:cs typeface="Times New Roman"/>
              </a:rPr>
              <a:t>1   </a:t>
            </a:r>
            <a:r>
              <a:rPr sz="600" spc="26" dirty="0">
                <a:solidFill>
                  <a:srgbClr val="0E0B18"/>
                </a:solidFill>
                <a:latin typeface="Times New Roman"/>
                <a:cs typeface="Times New Roman"/>
              </a:rPr>
              <a:t> </a:t>
            </a:r>
            <a:r>
              <a:rPr sz="500" b="1" spc="4" dirty="0">
                <a:solidFill>
                  <a:srgbClr val="0E0B18"/>
                </a:solidFill>
                <a:latin typeface="Arial"/>
                <a:cs typeface="Arial"/>
              </a:rPr>
              <a:t>d</a:t>
            </a:r>
            <a:r>
              <a:rPr sz="500" b="1" spc="1" dirty="0">
                <a:solidFill>
                  <a:srgbClr val="211A26"/>
                </a:solidFill>
                <a:latin typeface="Arial"/>
                <a:cs typeface="Arial"/>
              </a:rPr>
              <a:t>2</a:t>
            </a:r>
            <a:endParaRPr sz="500">
              <a:latin typeface="Arial"/>
              <a:cs typeface="Arial"/>
            </a:endParaRPr>
          </a:p>
        </p:txBody>
      </p:sp>
      <p:sp>
        <p:nvSpPr>
          <p:cNvPr id="117" name="object 117"/>
          <p:cNvSpPr txBox="1"/>
          <p:nvPr/>
        </p:nvSpPr>
        <p:spPr>
          <a:xfrm>
            <a:off x="721868" y="1731117"/>
            <a:ext cx="617783" cy="89258"/>
          </a:xfrm>
          <a:prstGeom prst="rect">
            <a:avLst/>
          </a:prstGeom>
        </p:spPr>
        <p:txBody>
          <a:bodyPr wrap="square" lIns="0" tIns="4445" rIns="0" bIns="0" rtlCol="0">
            <a:noAutofit/>
          </a:bodyPr>
          <a:lstStyle/>
          <a:p>
            <a:pPr marL="12700">
              <a:lnSpc>
                <a:spcPct val="95825"/>
              </a:lnSpc>
            </a:pPr>
            <a:r>
              <a:rPr sz="500" b="1" spc="14" dirty="0">
                <a:solidFill>
                  <a:srgbClr val="0E0B18"/>
                </a:solidFill>
                <a:latin typeface="Times New Roman"/>
                <a:cs typeface="Times New Roman"/>
              </a:rPr>
              <a:t>D</a:t>
            </a:r>
            <a:r>
              <a:rPr sz="500" b="1" spc="14" dirty="0">
                <a:solidFill>
                  <a:srgbClr val="211A26"/>
                </a:solidFill>
                <a:latin typeface="Times New Roman"/>
                <a:cs typeface="Times New Roman"/>
              </a:rPr>
              <a:t>a</a:t>
            </a:r>
            <a:r>
              <a:rPr sz="500" b="1" spc="9" dirty="0">
                <a:solidFill>
                  <a:srgbClr val="0E0B18"/>
                </a:solidFill>
                <a:latin typeface="Times New Roman"/>
                <a:cs typeface="Times New Roman"/>
              </a:rPr>
              <a:t>t</a:t>
            </a:r>
            <a:r>
              <a:rPr sz="500" b="1" spc="0" dirty="0">
                <a:solidFill>
                  <a:srgbClr val="211A26"/>
                </a:solidFill>
                <a:latin typeface="Times New Roman"/>
                <a:cs typeface="Times New Roman"/>
              </a:rPr>
              <a:t>a               </a:t>
            </a:r>
            <a:r>
              <a:rPr sz="500" b="1" spc="7" dirty="0">
                <a:solidFill>
                  <a:srgbClr val="211A26"/>
                </a:solidFill>
                <a:latin typeface="Times New Roman"/>
                <a:cs typeface="Times New Roman"/>
              </a:rPr>
              <a:t> </a:t>
            </a:r>
            <a:r>
              <a:rPr sz="500" b="1" spc="-93" dirty="0">
                <a:solidFill>
                  <a:srgbClr val="0E0B18"/>
                </a:solidFill>
                <a:latin typeface="Arial"/>
                <a:cs typeface="Arial"/>
              </a:rPr>
              <a:t>E</a:t>
            </a:r>
            <a:r>
              <a:rPr sz="500" b="1" spc="8" dirty="0">
                <a:solidFill>
                  <a:srgbClr val="211A26"/>
                </a:solidFill>
                <a:latin typeface="Arial"/>
                <a:cs typeface="Arial"/>
              </a:rPr>
              <a:t>ch</a:t>
            </a:r>
            <a:r>
              <a:rPr sz="500" b="1" spc="5" dirty="0">
                <a:solidFill>
                  <a:srgbClr val="0E0B18"/>
                </a:solidFill>
                <a:latin typeface="Arial"/>
                <a:cs typeface="Arial"/>
              </a:rPr>
              <a:t>i</a:t>
            </a:r>
            <a:r>
              <a:rPr sz="500" b="1" spc="32" dirty="0">
                <a:solidFill>
                  <a:srgbClr val="211A26"/>
                </a:solidFill>
                <a:latin typeface="Arial"/>
                <a:cs typeface="Arial"/>
              </a:rPr>
              <a:t>p</a:t>
            </a:r>
            <a:r>
              <a:rPr sz="500" b="1" spc="-5" dirty="0">
                <a:solidFill>
                  <a:srgbClr val="211A26"/>
                </a:solidFill>
                <a:latin typeface="Arial"/>
                <a:cs typeface="Arial"/>
              </a:rPr>
              <a:t>a</a:t>
            </a:r>
            <a:endParaRPr sz="500">
              <a:latin typeface="Arial"/>
              <a:cs typeface="Arial"/>
            </a:endParaRPr>
          </a:p>
        </p:txBody>
      </p:sp>
      <p:sp>
        <p:nvSpPr>
          <p:cNvPr id="116" name="object 116"/>
          <p:cNvSpPr txBox="1"/>
          <p:nvPr/>
        </p:nvSpPr>
        <p:spPr>
          <a:xfrm>
            <a:off x="2218436" y="1731117"/>
            <a:ext cx="1370520" cy="89258"/>
          </a:xfrm>
          <a:prstGeom prst="rect">
            <a:avLst/>
          </a:prstGeom>
        </p:spPr>
        <p:txBody>
          <a:bodyPr wrap="square" lIns="0" tIns="4445" rIns="0" bIns="0" rtlCol="0">
            <a:noAutofit/>
          </a:bodyPr>
          <a:lstStyle/>
          <a:p>
            <a:pPr marL="12700">
              <a:lnSpc>
                <a:spcPct val="95825"/>
              </a:lnSpc>
            </a:pPr>
            <a:r>
              <a:rPr sz="500" b="1" spc="-4" dirty="0">
                <a:solidFill>
                  <a:srgbClr val="211A26"/>
                </a:solidFill>
                <a:latin typeface="Arial"/>
                <a:cs typeface="Arial"/>
              </a:rPr>
              <a:t>Nr</a:t>
            </a:r>
            <a:r>
              <a:rPr sz="500" b="1" spc="0" dirty="0">
                <a:solidFill>
                  <a:srgbClr val="343438"/>
                </a:solidFill>
                <a:latin typeface="Arial"/>
                <a:cs typeface="Arial"/>
              </a:rPr>
              <a:t>.</a:t>
            </a:r>
            <a:r>
              <a:rPr sz="500" b="1" spc="83" dirty="0">
                <a:solidFill>
                  <a:srgbClr val="343438"/>
                </a:solidFill>
                <a:latin typeface="Arial"/>
                <a:cs typeface="Arial"/>
              </a:rPr>
              <a:t> </a:t>
            </a:r>
            <a:r>
              <a:rPr sz="500" b="1" spc="-4" dirty="0">
                <a:solidFill>
                  <a:srgbClr val="0E0B18"/>
                </a:solidFill>
                <a:latin typeface="Arial"/>
                <a:cs typeface="Arial"/>
              </a:rPr>
              <a:t>U</a:t>
            </a:r>
            <a:r>
              <a:rPr sz="500" b="1" spc="-4" dirty="0">
                <a:solidFill>
                  <a:srgbClr val="211A26"/>
                </a:solidFill>
                <a:latin typeface="Arial"/>
                <a:cs typeface="Arial"/>
              </a:rPr>
              <a:t>ni</a:t>
            </a:r>
            <a:r>
              <a:rPr sz="500" b="1" spc="0" dirty="0">
                <a:solidFill>
                  <a:srgbClr val="0E0B18"/>
                </a:solidFill>
                <a:latin typeface="Arial"/>
                <a:cs typeface="Arial"/>
              </a:rPr>
              <a:t>c </a:t>
            </a:r>
            <a:r>
              <a:rPr sz="500" b="1" spc="93" dirty="0">
                <a:solidFill>
                  <a:srgbClr val="0E0B18"/>
                </a:solidFill>
                <a:latin typeface="Arial"/>
                <a:cs typeface="Arial"/>
              </a:rPr>
              <a:t> </a:t>
            </a:r>
            <a:r>
              <a:rPr sz="500" b="1" spc="-4" dirty="0">
                <a:solidFill>
                  <a:srgbClr val="211A26"/>
                </a:solidFill>
                <a:latin typeface="Arial"/>
                <a:cs typeface="Arial"/>
              </a:rPr>
              <a:t>S</a:t>
            </a:r>
            <a:r>
              <a:rPr sz="500" b="1" spc="-4" dirty="0">
                <a:solidFill>
                  <a:srgbClr val="0E0B18"/>
                </a:solidFill>
                <a:latin typeface="Arial"/>
                <a:cs typeface="Arial"/>
              </a:rPr>
              <a:t>ond</a:t>
            </a:r>
            <a:r>
              <a:rPr sz="500" b="1" spc="-4" dirty="0">
                <a:solidFill>
                  <a:srgbClr val="211A26"/>
                </a:solidFill>
                <a:latin typeface="Arial"/>
                <a:cs typeface="Arial"/>
              </a:rPr>
              <a:t>a</a:t>
            </a:r>
            <a:r>
              <a:rPr sz="500" b="1" spc="0" dirty="0">
                <a:solidFill>
                  <a:srgbClr val="211A26"/>
                </a:solidFill>
                <a:latin typeface="Arial"/>
                <a:cs typeface="Arial"/>
              </a:rPr>
              <a:t>j       </a:t>
            </a:r>
            <a:r>
              <a:rPr sz="500" b="1" spc="12" dirty="0">
                <a:solidFill>
                  <a:srgbClr val="211A26"/>
                </a:solidFill>
                <a:latin typeface="Arial"/>
                <a:cs typeface="Arial"/>
              </a:rPr>
              <a:t> </a:t>
            </a:r>
            <a:r>
              <a:rPr sz="500" b="1" spc="-4" dirty="0">
                <a:solidFill>
                  <a:srgbClr val="211A26"/>
                </a:solidFill>
                <a:latin typeface="Arial"/>
                <a:cs typeface="Arial"/>
              </a:rPr>
              <a:t>S</a:t>
            </a:r>
            <a:r>
              <a:rPr sz="500" b="1" spc="0" dirty="0">
                <a:latin typeface="Arial"/>
                <a:cs typeface="Arial"/>
              </a:rPr>
              <a:t>P</a:t>
            </a:r>
            <a:r>
              <a:rPr sz="500" b="1" spc="111" dirty="0">
                <a:latin typeface="Arial"/>
                <a:cs typeface="Arial"/>
              </a:rPr>
              <a:t> </a:t>
            </a:r>
            <a:r>
              <a:rPr sz="500" b="1" spc="-26" dirty="0">
                <a:solidFill>
                  <a:srgbClr val="211A26"/>
                </a:solidFill>
                <a:latin typeface="Arial"/>
                <a:cs typeface="Arial"/>
              </a:rPr>
              <a:t>N</a:t>
            </a:r>
            <a:r>
              <a:rPr sz="500" b="1" spc="42" dirty="0">
                <a:solidFill>
                  <a:srgbClr val="211A26"/>
                </a:solidFill>
                <a:latin typeface="Arial"/>
                <a:cs typeface="Arial"/>
              </a:rPr>
              <a:t>r</a:t>
            </a:r>
            <a:r>
              <a:rPr sz="500" b="1" spc="-41" dirty="0">
                <a:solidFill>
                  <a:srgbClr val="211A26"/>
                </a:solidFill>
                <a:latin typeface="Arial"/>
                <a:cs typeface="Arial"/>
              </a:rPr>
              <a:t>.</a:t>
            </a:r>
            <a:r>
              <a:rPr sz="500" b="1" spc="0" dirty="0">
                <a:solidFill>
                  <a:srgbClr val="211A26"/>
                </a:solidFill>
                <a:latin typeface="Arial"/>
                <a:cs typeface="Arial"/>
              </a:rPr>
              <a:t> </a:t>
            </a:r>
            <a:r>
              <a:rPr sz="500" b="1" spc="-59" dirty="0">
                <a:solidFill>
                  <a:srgbClr val="211A26"/>
                </a:solidFill>
                <a:latin typeface="Arial"/>
                <a:cs typeface="Arial"/>
              </a:rPr>
              <a:t> </a:t>
            </a:r>
            <a:r>
              <a:rPr sz="500" b="1" spc="-48" dirty="0">
                <a:solidFill>
                  <a:srgbClr val="211A26"/>
                </a:solidFill>
                <a:latin typeface="Arial"/>
                <a:cs typeface="Arial"/>
              </a:rPr>
              <a:t>C</a:t>
            </a:r>
            <a:r>
              <a:rPr sz="500" b="1" spc="8" dirty="0">
                <a:solidFill>
                  <a:srgbClr val="211A26"/>
                </a:solidFill>
                <a:latin typeface="Arial"/>
                <a:cs typeface="Arial"/>
              </a:rPr>
              <a:t>a</a:t>
            </a:r>
            <a:r>
              <a:rPr sz="500" b="1" spc="20" dirty="0">
                <a:solidFill>
                  <a:srgbClr val="211A26"/>
                </a:solidFill>
                <a:latin typeface="Arial"/>
                <a:cs typeface="Arial"/>
              </a:rPr>
              <a:t>r</a:t>
            </a:r>
            <a:r>
              <a:rPr sz="500" b="1" spc="6" dirty="0">
                <a:solidFill>
                  <a:srgbClr val="0E0B18"/>
                </a:solidFill>
                <a:latin typeface="Arial"/>
                <a:cs typeface="Arial"/>
              </a:rPr>
              <a:t>o</a:t>
            </a:r>
            <a:r>
              <a:rPr sz="500" b="1" spc="47" dirty="0">
                <a:solidFill>
                  <a:srgbClr val="1A1D49"/>
                </a:solidFill>
                <a:latin typeface="Arial"/>
                <a:cs typeface="Arial"/>
              </a:rPr>
              <a:t>t</a:t>
            </a:r>
            <a:r>
              <a:rPr sz="500" b="1" spc="-11" dirty="0">
                <a:solidFill>
                  <a:srgbClr val="211A26"/>
                </a:solidFill>
                <a:latin typeface="Arial"/>
                <a:cs typeface="Arial"/>
              </a:rPr>
              <a:t>a</a:t>
            </a:r>
            <a:r>
              <a:rPr sz="500" b="1" spc="0" dirty="0">
                <a:solidFill>
                  <a:srgbClr val="211A26"/>
                </a:solidFill>
                <a:latin typeface="Arial"/>
                <a:cs typeface="Arial"/>
              </a:rPr>
              <a:t>   </a:t>
            </a:r>
            <a:r>
              <a:rPr sz="500" b="1" spc="-54" dirty="0">
                <a:solidFill>
                  <a:srgbClr val="211A26"/>
                </a:solidFill>
                <a:latin typeface="Arial"/>
                <a:cs typeface="Arial"/>
              </a:rPr>
              <a:t> </a:t>
            </a:r>
            <a:r>
              <a:rPr sz="500" b="1" spc="10" dirty="0">
                <a:solidFill>
                  <a:srgbClr val="0E0B18"/>
                </a:solidFill>
                <a:latin typeface="Times New Roman"/>
                <a:cs typeface="Times New Roman"/>
              </a:rPr>
              <a:t>S</a:t>
            </a:r>
            <a:r>
              <a:rPr sz="500" b="1" spc="57" dirty="0">
                <a:solidFill>
                  <a:srgbClr val="211A26"/>
                </a:solidFill>
                <a:latin typeface="Times New Roman"/>
                <a:cs typeface="Times New Roman"/>
              </a:rPr>
              <a:t>p</a:t>
            </a:r>
            <a:r>
              <a:rPr sz="500" b="1" spc="67" dirty="0">
                <a:solidFill>
                  <a:srgbClr val="0E0B18"/>
                </a:solidFill>
                <a:latin typeface="Times New Roman"/>
                <a:cs typeface="Times New Roman"/>
              </a:rPr>
              <a:t>e</a:t>
            </a:r>
            <a:r>
              <a:rPr sz="500" b="1" spc="40" dirty="0">
                <a:solidFill>
                  <a:srgbClr val="211A26"/>
                </a:solidFill>
                <a:latin typeface="Times New Roman"/>
                <a:cs typeface="Times New Roman"/>
              </a:rPr>
              <a:t>c</a:t>
            </a:r>
            <a:r>
              <a:rPr sz="500" b="1" spc="6" dirty="0">
                <a:solidFill>
                  <a:srgbClr val="211A26"/>
                </a:solidFill>
                <a:latin typeface="Times New Roman"/>
                <a:cs typeface="Times New Roman"/>
              </a:rPr>
              <a:t>i</a:t>
            </a:r>
            <a:r>
              <a:rPr sz="500" b="1" spc="-2" dirty="0">
                <a:solidFill>
                  <a:srgbClr val="211A26"/>
                </a:solidFill>
                <a:latin typeface="Times New Roman"/>
                <a:cs typeface="Times New Roman"/>
              </a:rPr>
              <a:t>a</a:t>
            </a:r>
            <a:endParaRPr sz="500">
              <a:latin typeface="Times New Roman"/>
              <a:cs typeface="Times New Roman"/>
            </a:endParaRPr>
          </a:p>
        </p:txBody>
      </p:sp>
      <p:sp>
        <p:nvSpPr>
          <p:cNvPr id="115" name="object 115"/>
          <p:cNvSpPr txBox="1"/>
          <p:nvPr/>
        </p:nvSpPr>
        <p:spPr>
          <a:xfrm>
            <a:off x="4510532" y="1734165"/>
            <a:ext cx="65745" cy="88900"/>
          </a:xfrm>
          <a:prstGeom prst="rect">
            <a:avLst/>
          </a:prstGeom>
        </p:spPr>
        <p:txBody>
          <a:bodyPr wrap="square" lIns="0" tIns="4445" rIns="0" bIns="0" rtlCol="0">
            <a:noAutofit/>
          </a:bodyPr>
          <a:lstStyle/>
          <a:p>
            <a:pPr marL="12700">
              <a:lnSpc>
                <a:spcPct val="95825"/>
              </a:lnSpc>
            </a:pPr>
            <a:r>
              <a:rPr sz="500" b="1" dirty="0">
                <a:solidFill>
                  <a:srgbClr val="211A26"/>
                </a:solidFill>
                <a:latin typeface="Arial"/>
                <a:cs typeface="Arial"/>
              </a:rPr>
              <a:t>H</a:t>
            </a:r>
            <a:endParaRPr sz="500">
              <a:latin typeface="Arial"/>
              <a:cs typeface="Arial"/>
            </a:endParaRPr>
          </a:p>
        </p:txBody>
      </p:sp>
      <p:sp>
        <p:nvSpPr>
          <p:cNvPr id="114" name="object 114"/>
          <p:cNvSpPr txBox="1"/>
          <p:nvPr/>
        </p:nvSpPr>
        <p:spPr>
          <a:xfrm>
            <a:off x="4662932" y="1731475"/>
            <a:ext cx="648360" cy="88900"/>
          </a:xfrm>
          <a:prstGeom prst="rect">
            <a:avLst/>
          </a:prstGeom>
        </p:spPr>
        <p:txBody>
          <a:bodyPr wrap="square" lIns="0" tIns="4445" rIns="0" bIns="0" rtlCol="0">
            <a:noAutofit/>
          </a:bodyPr>
          <a:lstStyle/>
          <a:p>
            <a:pPr marL="12700">
              <a:lnSpc>
                <a:spcPct val="95825"/>
              </a:lnSpc>
            </a:pPr>
            <a:r>
              <a:rPr sz="500" b="1" spc="0" dirty="0">
                <a:solidFill>
                  <a:srgbClr val="0E0B18"/>
                </a:solidFill>
                <a:latin typeface="Times New Roman"/>
                <a:cs typeface="Times New Roman"/>
              </a:rPr>
              <a:t>d</a:t>
            </a:r>
            <a:r>
              <a:rPr sz="500" b="1" spc="76" dirty="0">
                <a:solidFill>
                  <a:srgbClr val="0E0B18"/>
                </a:solidFill>
                <a:latin typeface="Times New Roman"/>
                <a:cs typeface="Times New Roman"/>
              </a:rPr>
              <a:t> </a:t>
            </a:r>
            <a:r>
              <a:rPr sz="500" b="1" spc="34" dirty="0">
                <a:solidFill>
                  <a:srgbClr val="211A26"/>
                </a:solidFill>
                <a:latin typeface="Times New Roman"/>
                <a:cs typeface="Times New Roman"/>
              </a:rPr>
              <a:t>m</a:t>
            </a:r>
            <a:r>
              <a:rPr sz="500" b="1" spc="25" dirty="0">
                <a:solidFill>
                  <a:srgbClr val="211A26"/>
                </a:solidFill>
                <a:latin typeface="Times New Roman"/>
                <a:cs typeface="Times New Roman"/>
              </a:rPr>
              <a:t>aduv</a:t>
            </a:r>
            <a:r>
              <a:rPr sz="500" b="1" spc="0" dirty="0">
                <a:solidFill>
                  <a:srgbClr val="211A26"/>
                </a:solidFill>
                <a:latin typeface="Times New Roman"/>
                <a:cs typeface="Times New Roman"/>
              </a:rPr>
              <a:t>a   </a:t>
            </a:r>
            <a:r>
              <a:rPr sz="500" b="1" spc="62" dirty="0">
                <a:solidFill>
                  <a:srgbClr val="211A26"/>
                </a:solidFill>
                <a:latin typeface="Times New Roman"/>
                <a:cs typeface="Times New Roman"/>
              </a:rPr>
              <a:t> </a:t>
            </a:r>
            <a:r>
              <a:rPr sz="500" b="1" spc="19" dirty="0">
                <a:solidFill>
                  <a:srgbClr val="211A26"/>
                </a:solidFill>
                <a:latin typeface="Times New Roman"/>
                <a:cs typeface="Times New Roman"/>
              </a:rPr>
              <a:t>s</a:t>
            </a:r>
            <a:r>
              <a:rPr sz="500" b="1" spc="0" dirty="0">
                <a:solidFill>
                  <a:srgbClr val="211A26"/>
                </a:solidFill>
                <a:latin typeface="Times New Roman"/>
                <a:cs typeface="Times New Roman"/>
              </a:rPr>
              <a:t>p</a:t>
            </a:r>
            <a:r>
              <a:rPr sz="500" b="1" spc="82" dirty="0">
                <a:solidFill>
                  <a:srgbClr val="211A26"/>
                </a:solidFill>
                <a:latin typeface="Times New Roman"/>
                <a:cs typeface="Times New Roman"/>
              </a:rPr>
              <a:t> </a:t>
            </a:r>
            <a:r>
              <a:rPr sz="500" b="1" spc="32" dirty="0">
                <a:solidFill>
                  <a:srgbClr val="211A26"/>
                </a:solidFill>
                <a:latin typeface="Times New Roman"/>
                <a:cs typeface="Times New Roman"/>
              </a:rPr>
              <a:t>d</a:t>
            </a:r>
            <a:r>
              <a:rPr sz="500" b="1" spc="63" dirty="0">
                <a:solidFill>
                  <a:srgbClr val="0E0B18"/>
                </a:solidFill>
                <a:latin typeface="Times New Roman"/>
                <a:cs typeface="Times New Roman"/>
              </a:rPr>
              <a:t>e</a:t>
            </a:r>
            <a:r>
              <a:rPr sz="500" b="1" spc="47" dirty="0">
                <a:solidFill>
                  <a:srgbClr val="211A26"/>
                </a:solidFill>
                <a:latin typeface="Times New Roman"/>
                <a:cs typeface="Times New Roman"/>
              </a:rPr>
              <a:t>t</a:t>
            </a:r>
            <a:r>
              <a:rPr sz="500" b="1" spc="90" dirty="0">
                <a:solidFill>
                  <a:srgbClr val="0E0B18"/>
                </a:solidFill>
                <a:latin typeface="Times New Roman"/>
                <a:cs typeface="Times New Roman"/>
              </a:rPr>
              <a:t>e</a:t>
            </a:r>
            <a:r>
              <a:rPr sz="500" b="1" spc="-44" dirty="0">
                <a:solidFill>
                  <a:srgbClr val="211A26"/>
                </a:solidFill>
                <a:latin typeface="Times New Roman"/>
                <a:cs typeface="Times New Roman"/>
              </a:rPr>
              <a:t>r</a:t>
            </a:r>
            <a:endParaRPr sz="500">
              <a:latin typeface="Times New Roman"/>
              <a:cs typeface="Times New Roman"/>
            </a:endParaRPr>
          </a:p>
        </p:txBody>
      </p:sp>
      <p:sp>
        <p:nvSpPr>
          <p:cNvPr id="113" name="object 113"/>
          <p:cNvSpPr txBox="1"/>
          <p:nvPr/>
        </p:nvSpPr>
        <p:spPr>
          <a:xfrm>
            <a:off x="6857492" y="1731475"/>
            <a:ext cx="1226775" cy="4608516"/>
          </a:xfrm>
          <a:prstGeom prst="rect">
            <a:avLst/>
          </a:prstGeom>
        </p:spPr>
        <p:txBody>
          <a:bodyPr wrap="square" lIns="0" tIns="4445" rIns="0" bIns="0" rtlCol="0">
            <a:noAutofit/>
          </a:bodyPr>
          <a:lstStyle/>
          <a:p>
            <a:pPr marL="12700">
              <a:lnSpc>
                <a:spcPct val="95825"/>
              </a:lnSpc>
            </a:pPr>
            <a:r>
              <a:rPr sz="500" b="1" spc="9" dirty="0">
                <a:solidFill>
                  <a:srgbClr val="211A26"/>
                </a:solidFill>
                <a:latin typeface="Times New Roman"/>
                <a:cs typeface="Times New Roman"/>
              </a:rPr>
              <a:t>N</a:t>
            </a:r>
            <a:r>
              <a:rPr sz="500" b="1" spc="4" dirty="0">
                <a:solidFill>
                  <a:srgbClr val="211A26"/>
                </a:solidFill>
                <a:latin typeface="Times New Roman"/>
                <a:cs typeface="Times New Roman"/>
              </a:rPr>
              <a:t>r</a:t>
            </a:r>
            <a:r>
              <a:rPr sz="500" b="1" spc="0" dirty="0">
                <a:solidFill>
                  <a:srgbClr val="343438"/>
                </a:solidFill>
                <a:latin typeface="Times New Roman"/>
                <a:cs typeface="Times New Roman"/>
              </a:rPr>
              <a:t>.</a:t>
            </a:r>
            <a:r>
              <a:rPr sz="500" b="1" spc="65" dirty="0">
                <a:solidFill>
                  <a:srgbClr val="343438"/>
                </a:solidFill>
                <a:latin typeface="Times New Roman"/>
                <a:cs typeface="Times New Roman"/>
              </a:rPr>
              <a:t> </a:t>
            </a:r>
            <a:r>
              <a:rPr sz="500" b="1" spc="-47" dirty="0">
                <a:solidFill>
                  <a:srgbClr val="0E0B18"/>
                </a:solidFill>
                <a:latin typeface="Times New Roman"/>
                <a:cs typeface="Times New Roman"/>
              </a:rPr>
              <a:t>R</a:t>
            </a:r>
            <a:r>
              <a:rPr sz="500" b="1" spc="31" dirty="0">
                <a:solidFill>
                  <a:srgbClr val="0E0B18"/>
                </a:solidFill>
                <a:latin typeface="Times New Roman"/>
                <a:cs typeface="Times New Roman"/>
              </a:rPr>
              <a:t>u</a:t>
            </a:r>
            <a:r>
              <a:rPr sz="500" b="1" spc="31" dirty="0">
                <a:solidFill>
                  <a:srgbClr val="211A26"/>
                </a:solidFill>
                <a:latin typeface="Times New Roman"/>
                <a:cs typeface="Times New Roman"/>
              </a:rPr>
              <a:t>p</a:t>
            </a:r>
            <a:r>
              <a:rPr sz="500" b="1" spc="72" dirty="0">
                <a:solidFill>
                  <a:srgbClr val="211A26"/>
                </a:solidFill>
                <a:latin typeface="Times New Roman"/>
                <a:cs typeface="Times New Roman"/>
              </a:rPr>
              <a:t>t</a:t>
            </a:r>
            <a:r>
              <a:rPr sz="500" b="1" spc="31" dirty="0">
                <a:solidFill>
                  <a:srgbClr val="211A26"/>
                </a:solidFill>
                <a:latin typeface="Times New Roman"/>
                <a:cs typeface="Times New Roman"/>
              </a:rPr>
              <a:t>u</a:t>
            </a:r>
            <a:r>
              <a:rPr sz="500" b="1" spc="-6" dirty="0">
                <a:solidFill>
                  <a:srgbClr val="211A26"/>
                </a:solidFill>
                <a:latin typeface="Times New Roman"/>
                <a:cs typeface="Times New Roman"/>
              </a:rPr>
              <a:t>r</a:t>
            </a:r>
            <a:r>
              <a:rPr sz="500" b="1" spc="-22" dirty="0">
                <a:solidFill>
                  <a:srgbClr val="211A26"/>
                </a:solidFill>
                <a:latin typeface="Times New Roman"/>
                <a:cs typeface="Times New Roman"/>
              </a:rPr>
              <a:t>i</a:t>
            </a:r>
            <a:r>
              <a:rPr sz="500" b="1" spc="0" dirty="0">
                <a:solidFill>
                  <a:srgbClr val="211A26"/>
                </a:solidFill>
                <a:latin typeface="Times New Roman"/>
                <a:cs typeface="Times New Roman"/>
              </a:rPr>
              <a:t>   </a:t>
            </a:r>
            <a:r>
              <a:rPr sz="500" b="1" spc="29" dirty="0">
                <a:solidFill>
                  <a:srgbClr val="211A26"/>
                </a:solidFill>
                <a:latin typeface="Times New Roman"/>
                <a:cs typeface="Times New Roman"/>
              </a:rPr>
              <a:t> </a:t>
            </a:r>
            <a:r>
              <a:rPr sz="500" b="1" spc="-25" dirty="0">
                <a:solidFill>
                  <a:srgbClr val="0E0B18"/>
                </a:solidFill>
                <a:latin typeface="Times New Roman"/>
                <a:cs typeface="Times New Roman"/>
              </a:rPr>
              <a:t>D</a:t>
            </a:r>
            <a:r>
              <a:rPr sz="500" b="1" spc="63" dirty="0">
                <a:solidFill>
                  <a:srgbClr val="0E0B18"/>
                </a:solidFill>
                <a:latin typeface="Times New Roman"/>
                <a:cs typeface="Times New Roman"/>
              </a:rPr>
              <a:t>e</a:t>
            </a:r>
            <a:r>
              <a:rPr sz="500" b="1" spc="47" dirty="0">
                <a:solidFill>
                  <a:srgbClr val="211A26"/>
                </a:solidFill>
                <a:latin typeface="Times New Roman"/>
                <a:cs typeface="Times New Roman"/>
              </a:rPr>
              <a:t>f</a:t>
            </a:r>
            <a:r>
              <a:rPr sz="500" b="1" spc="63" dirty="0">
                <a:solidFill>
                  <a:srgbClr val="0E0B18"/>
                </a:solidFill>
                <a:latin typeface="Times New Roman"/>
                <a:cs typeface="Times New Roman"/>
              </a:rPr>
              <a:t>e</a:t>
            </a:r>
            <a:r>
              <a:rPr sz="500" b="1" spc="41" dirty="0">
                <a:solidFill>
                  <a:srgbClr val="211A26"/>
                </a:solidFill>
                <a:latin typeface="Times New Roman"/>
                <a:cs typeface="Times New Roman"/>
              </a:rPr>
              <a:t>c</a:t>
            </a:r>
            <a:r>
              <a:rPr sz="500" b="1" spc="47" dirty="0">
                <a:solidFill>
                  <a:srgbClr val="211A26"/>
                </a:solidFill>
                <a:latin typeface="Times New Roman"/>
                <a:cs typeface="Times New Roman"/>
              </a:rPr>
              <a:t>t</a:t>
            </a:r>
            <a:r>
              <a:rPr sz="500" b="1" spc="43" dirty="0">
                <a:solidFill>
                  <a:srgbClr val="0E0B18"/>
                </a:solidFill>
                <a:latin typeface="Times New Roman"/>
                <a:cs typeface="Times New Roman"/>
              </a:rPr>
              <a:t>e</a:t>
            </a:r>
            <a:r>
              <a:rPr sz="500" b="1" spc="0" dirty="0">
                <a:solidFill>
                  <a:srgbClr val="0E0B18"/>
                </a:solidFill>
                <a:latin typeface="Times New Roman"/>
                <a:cs typeface="Times New Roman"/>
              </a:rPr>
              <a:t>  </a:t>
            </a:r>
            <a:r>
              <a:rPr sz="500" b="1" spc="4" dirty="0">
                <a:solidFill>
                  <a:srgbClr val="0E0B18"/>
                </a:solidFill>
                <a:latin typeface="Times New Roman"/>
                <a:cs typeface="Times New Roman"/>
              </a:rPr>
              <a:t> </a:t>
            </a:r>
            <a:r>
              <a:rPr sz="500" b="1" spc="10" dirty="0">
                <a:solidFill>
                  <a:srgbClr val="211A26"/>
                </a:solidFill>
                <a:latin typeface="Times New Roman"/>
                <a:cs typeface="Times New Roman"/>
              </a:rPr>
              <a:t>S</a:t>
            </a:r>
            <a:r>
              <a:rPr sz="500" b="1" spc="90" dirty="0">
                <a:solidFill>
                  <a:srgbClr val="0E0B18"/>
                </a:solidFill>
                <a:latin typeface="Times New Roman"/>
                <a:cs typeface="Times New Roman"/>
              </a:rPr>
              <a:t>e</a:t>
            </a:r>
            <a:r>
              <a:rPr sz="500" b="1" spc="-31" dirty="0">
                <a:solidFill>
                  <a:srgbClr val="211A26"/>
                </a:solidFill>
                <a:latin typeface="Times New Roman"/>
                <a:cs typeface="Times New Roman"/>
              </a:rPr>
              <a:t>r</a:t>
            </a:r>
            <a:r>
              <a:rPr sz="500" b="1" spc="4" dirty="0">
                <a:solidFill>
                  <a:srgbClr val="211A26"/>
                </a:solidFill>
                <a:latin typeface="Times New Roman"/>
                <a:cs typeface="Times New Roman"/>
              </a:rPr>
              <a:t>i</a:t>
            </a:r>
            <a:r>
              <a:rPr sz="500" b="1" spc="-7" dirty="0">
                <a:solidFill>
                  <a:srgbClr val="211A26"/>
                </a:solidFill>
                <a:latin typeface="Times New Roman"/>
                <a:cs typeface="Times New Roman"/>
              </a:rPr>
              <a:t>a</a:t>
            </a:r>
            <a:r>
              <a:rPr sz="500" b="1" spc="0" dirty="0">
                <a:solidFill>
                  <a:srgbClr val="211A26"/>
                </a:solidFill>
                <a:latin typeface="Times New Roman"/>
                <a:cs typeface="Times New Roman"/>
              </a:rPr>
              <a:t> </a:t>
            </a:r>
            <a:r>
              <a:rPr sz="500" b="1" spc="-34" dirty="0">
                <a:solidFill>
                  <a:srgbClr val="211A26"/>
                </a:solidFill>
                <a:latin typeface="Times New Roman"/>
                <a:cs typeface="Times New Roman"/>
              </a:rPr>
              <a:t> </a:t>
            </a:r>
            <a:r>
              <a:rPr sz="500" b="1" spc="25" dirty="0">
                <a:solidFill>
                  <a:srgbClr val="0E0B18"/>
                </a:solidFill>
                <a:latin typeface="Times New Roman"/>
                <a:cs typeface="Times New Roman"/>
              </a:rPr>
              <a:t>d</a:t>
            </a:r>
            <a:r>
              <a:rPr sz="500" b="1" spc="0" dirty="0">
                <a:solidFill>
                  <a:srgbClr val="0E0B18"/>
                </a:solidFill>
                <a:latin typeface="Times New Roman"/>
                <a:cs typeface="Times New Roman"/>
              </a:rPr>
              <a:t>e</a:t>
            </a:r>
            <a:r>
              <a:rPr sz="500" b="1" spc="117" dirty="0">
                <a:solidFill>
                  <a:srgbClr val="0E0B18"/>
                </a:solidFill>
                <a:latin typeface="Times New Roman"/>
                <a:cs typeface="Times New Roman"/>
              </a:rPr>
              <a:t> </a:t>
            </a:r>
            <a:r>
              <a:rPr sz="500" b="1" spc="22" dirty="0">
                <a:solidFill>
                  <a:srgbClr val="211A26"/>
                </a:solidFill>
                <a:latin typeface="Times New Roman"/>
                <a:cs typeface="Times New Roman"/>
              </a:rPr>
              <a:t>s</a:t>
            </a:r>
            <a:r>
              <a:rPr sz="500" b="1" spc="3" dirty="0">
                <a:solidFill>
                  <a:srgbClr val="0E0B18"/>
                </a:solidFill>
                <a:latin typeface="Times New Roman"/>
                <a:cs typeface="Times New Roman"/>
              </a:rPr>
              <a:t>l</a:t>
            </a:r>
            <a:r>
              <a:rPr sz="500" b="1" spc="63" dirty="0">
                <a:solidFill>
                  <a:srgbClr val="0E0B18"/>
                </a:solidFill>
                <a:latin typeface="Times New Roman"/>
                <a:cs typeface="Times New Roman"/>
              </a:rPr>
              <a:t>e</a:t>
            </a:r>
            <a:r>
              <a:rPr sz="500" b="1" spc="47" dirty="0">
                <a:solidFill>
                  <a:srgbClr val="211A26"/>
                </a:solidFill>
                <a:latin typeface="Times New Roman"/>
                <a:cs typeface="Times New Roman"/>
              </a:rPr>
              <a:t>f</a:t>
            </a:r>
            <a:r>
              <a:rPr sz="500" b="1" spc="32" dirty="0">
                <a:solidFill>
                  <a:srgbClr val="0E0B18"/>
                </a:solidFill>
                <a:latin typeface="Times New Roman"/>
                <a:cs typeface="Times New Roman"/>
              </a:rPr>
              <a:t>u</a:t>
            </a:r>
            <a:r>
              <a:rPr sz="500" b="1" spc="3" dirty="0">
                <a:solidFill>
                  <a:srgbClr val="211A26"/>
                </a:solidFill>
                <a:latin typeface="Times New Roman"/>
                <a:cs typeface="Times New Roman"/>
              </a:rPr>
              <a:t>i</a:t>
            </a:r>
            <a:r>
              <a:rPr sz="500" b="1" spc="-8" dirty="0">
                <a:solidFill>
                  <a:srgbClr val="211A26"/>
                </a:solidFill>
                <a:latin typeface="Times New Roman"/>
                <a:cs typeface="Times New Roman"/>
              </a:rPr>
              <a:t>r</a:t>
            </a:r>
            <a:r>
              <a:rPr sz="500" b="1" spc="21" dirty="0">
                <a:solidFill>
                  <a:srgbClr val="0E0B18"/>
                </a:solidFill>
                <a:latin typeface="Times New Roman"/>
                <a:cs typeface="Times New Roman"/>
              </a:rPr>
              <a:t>e</a:t>
            </a:r>
            <a:endParaRPr sz="500">
              <a:latin typeface="Times New Roman"/>
              <a:cs typeface="Times New Roman"/>
            </a:endParaRPr>
          </a:p>
          <a:p>
            <a:pPr marL="360172">
              <a:lnSpc>
                <a:spcPct val="95825"/>
              </a:lnSpc>
              <a:spcBef>
                <a:spcPts val="145"/>
              </a:spcBef>
            </a:pPr>
            <a:r>
              <a:rPr sz="600" spc="-17" dirty="0">
                <a:solidFill>
                  <a:srgbClr val="564F59"/>
                </a:solidFill>
                <a:latin typeface="Times New Roman"/>
                <a:cs typeface="Times New Roman"/>
              </a:rPr>
              <a:t>1  </a:t>
            </a:r>
            <a:r>
              <a:rPr sz="600" spc="-17" dirty="0">
                <a:solidFill>
                  <a:srgbClr val="3F4154"/>
                </a:solidFill>
                <a:latin typeface="Times New Roman"/>
                <a:cs typeface="Times New Roman"/>
              </a:rPr>
              <a:t>f</a:t>
            </a:r>
            <a:r>
              <a:rPr sz="600" spc="-17" dirty="0">
                <a:solidFill>
                  <a:srgbClr val="564F59"/>
                </a:solidFill>
                <a:latin typeface="Times New Roman"/>
                <a:cs typeface="Times New Roman"/>
              </a:rPr>
              <a:t>m</a:t>
            </a:r>
            <a:endParaRPr sz="600">
              <a:latin typeface="Times New Roman"/>
              <a:cs typeface="Times New Roman"/>
            </a:endParaRPr>
          </a:p>
          <a:p>
            <a:pPr marL="357123">
              <a:lnSpc>
                <a:spcPct val="95825"/>
              </a:lnSpc>
              <a:spcBef>
                <a:spcPts val="125"/>
              </a:spcBef>
            </a:pPr>
            <a:r>
              <a:rPr sz="500" spc="68" dirty="0">
                <a:solidFill>
                  <a:srgbClr val="564F59"/>
                </a:solidFill>
                <a:latin typeface="Arial"/>
                <a:cs typeface="Arial"/>
              </a:rPr>
              <a:t>0 </a:t>
            </a:r>
            <a:r>
              <a:rPr sz="600" spc="-7" dirty="0">
                <a:solidFill>
                  <a:srgbClr val="564F59"/>
                </a:solidFill>
                <a:latin typeface="Times New Roman"/>
                <a:cs typeface="Times New Roman"/>
              </a:rPr>
              <a:t>fm</a:t>
            </a:r>
            <a:endParaRPr sz="600">
              <a:latin typeface="Times New Roman"/>
              <a:cs typeface="Times New Roman"/>
            </a:endParaRPr>
          </a:p>
          <a:p>
            <a:pPr marL="357123">
              <a:lnSpc>
                <a:spcPct val="95825"/>
              </a:lnSpc>
              <a:spcBef>
                <a:spcPts val="125"/>
              </a:spcBef>
            </a:pPr>
            <a:r>
              <a:rPr sz="600" spc="34" dirty="0">
                <a:solidFill>
                  <a:srgbClr val="564F59"/>
                </a:solidFill>
                <a:latin typeface="Times New Roman"/>
                <a:cs typeface="Times New Roman"/>
              </a:rPr>
              <a:t>0 b</a:t>
            </a:r>
            <a:endParaRPr sz="600">
              <a:latin typeface="Times New Roman"/>
              <a:cs typeface="Times New Roman"/>
            </a:endParaRPr>
          </a:p>
          <a:p>
            <a:pPr marL="357123">
              <a:lnSpc>
                <a:spcPct val="95825"/>
              </a:lnSpc>
              <a:spcBef>
                <a:spcPts val="100"/>
              </a:spcBef>
            </a:pPr>
            <a:r>
              <a:rPr sz="600" spc="33" dirty="0">
                <a:solidFill>
                  <a:srgbClr val="564F59"/>
                </a:solidFill>
                <a:latin typeface="Times New Roman"/>
                <a:cs typeface="Times New Roman"/>
              </a:rPr>
              <a:t>3 </a:t>
            </a:r>
            <a:r>
              <a:rPr sz="600" spc="33" dirty="0">
                <a:solidFill>
                  <a:srgbClr val="3F4154"/>
                </a:solidFill>
                <a:latin typeface="Times New Roman"/>
                <a:cs typeface="Times New Roman"/>
              </a:rPr>
              <a:t>b</a:t>
            </a:r>
            <a:endParaRPr sz="600">
              <a:latin typeface="Times New Roman"/>
              <a:cs typeface="Times New Roman"/>
            </a:endParaRPr>
          </a:p>
          <a:p>
            <a:pPr marL="360171">
              <a:lnSpc>
                <a:spcPct val="95825"/>
              </a:lnSpc>
              <a:spcBef>
                <a:spcPts val="125"/>
              </a:spcBef>
            </a:pPr>
            <a:r>
              <a:rPr sz="600" spc="-17" dirty="0">
                <a:solidFill>
                  <a:srgbClr val="564F59"/>
                </a:solidFill>
                <a:latin typeface="Times New Roman"/>
                <a:cs typeface="Times New Roman"/>
              </a:rPr>
              <a:t>1  b</a:t>
            </a:r>
            <a:endParaRPr sz="600">
              <a:latin typeface="Times New Roman"/>
              <a:cs typeface="Times New Roman"/>
            </a:endParaRPr>
          </a:p>
          <a:p>
            <a:pPr marL="357123">
              <a:lnSpc>
                <a:spcPct val="95825"/>
              </a:lnSpc>
              <a:spcBef>
                <a:spcPts val="100"/>
              </a:spcBef>
            </a:pPr>
            <a:r>
              <a:rPr sz="600" spc="21" dirty="0">
                <a:solidFill>
                  <a:srgbClr val="564F59"/>
                </a:solidFill>
                <a:latin typeface="Times New Roman"/>
                <a:cs typeface="Times New Roman"/>
              </a:rPr>
              <a:t>0 fm</a:t>
            </a:r>
            <a:endParaRPr sz="600">
              <a:latin typeface="Times New Roman"/>
              <a:cs typeface="Times New Roman"/>
            </a:endParaRPr>
          </a:p>
          <a:p>
            <a:pPr marL="360171">
              <a:lnSpc>
                <a:spcPct val="95825"/>
              </a:lnSpc>
              <a:spcBef>
                <a:spcPts val="125"/>
              </a:spcBef>
            </a:pPr>
            <a:r>
              <a:rPr sz="600" spc="-17" dirty="0">
                <a:solidFill>
                  <a:srgbClr val="564F59"/>
                </a:solidFill>
                <a:latin typeface="Times New Roman"/>
                <a:cs typeface="Times New Roman"/>
              </a:rPr>
              <a:t>1  </a:t>
            </a:r>
            <a:r>
              <a:rPr sz="600" spc="-17" dirty="0">
                <a:solidFill>
                  <a:srgbClr val="3F4154"/>
                </a:solidFill>
                <a:latin typeface="Times New Roman"/>
                <a:cs typeface="Times New Roman"/>
              </a:rPr>
              <a:t>f</a:t>
            </a:r>
            <a:r>
              <a:rPr sz="600" spc="-17" dirty="0">
                <a:solidFill>
                  <a:srgbClr val="564F59"/>
                </a:solidFill>
                <a:latin typeface="Times New Roman"/>
                <a:cs typeface="Times New Roman"/>
              </a:rPr>
              <a:t>m</a:t>
            </a:r>
            <a:endParaRPr sz="600">
              <a:latin typeface="Times New Roman"/>
              <a:cs typeface="Times New Roman"/>
            </a:endParaRPr>
          </a:p>
          <a:p>
            <a:pPr marL="357123">
              <a:lnSpc>
                <a:spcPct val="95825"/>
              </a:lnSpc>
              <a:spcBef>
                <a:spcPts val="125"/>
              </a:spcBef>
            </a:pPr>
            <a:r>
              <a:rPr sz="600" spc="34" dirty="0">
                <a:solidFill>
                  <a:srgbClr val="564F59"/>
                </a:solidFill>
                <a:latin typeface="Times New Roman"/>
                <a:cs typeface="Times New Roman"/>
              </a:rPr>
              <a:t>0 b</a:t>
            </a:r>
            <a:endParaRPr sz="600">
              <a:latin typeface="Times New Roman"/>
              <a:cs typeface="Times New Roman"/>
            </a:endParaRPr>
          </a:p>
          <a:p>
            <a:pPr marL="360171">
              <a:lnSpc>
                <a:spcPct val="95825"/>
              </a:lnSpc>
              <a:spcBef>
                <a:spcPts val="100"/>
              </a:spcBef>
            </a:pPr>
            <a:r>
              <a:rPr sz="600" spc="-17" dirty="0">
                <a:solidFill>
                  <a:srgbClr val="564F59"/>
                </a:solidFill>
                <a:latin typeface="Times New Roman"/>
                <a:cs typeface="Times New Roman"/>
              </a:rPr>
              <a:t>1  fm</a:t>
            </a:r>
            <a:endParaRPr sz="600">
              <a:latin typeface="Times New Roman"/>
              <a:cs typeface="Times New Roman"/>
            </a:endParaRPr>
          </a:p>
          <a:p>
            <a:pPr marL="357123">
              <a:lnSpc>
                <a:spcPct val="95825"/>
              </a:lnSpc>
              <a:spcBef>
                <a:spcPts val="125"/>
              </a:spcBef>
            </a:pPr>
            <a:r>
              <a:rPr sz="600" spc="17" dirty="0">
                <a:solidFill>
                  <a:srgbClr val="564F59"/>
                </a:solidFill>
                <a:latin typeface="Times New Roman"/>
                <a:cs typeface="Times New Roman"/>
              </a:rPr>
              <a:t>2 fm</a:t>
            </a:r>
            <a:endParaRPr sz="600">
              <a:latin typeface="Times New Roman"/>
              <a:cs typeface="Times New Roman"/>
            </a:endParaRPr>
          </a:p>
          <a:p>
            <a:pPr marL="357123">
              <a:lnSpc>
                <a:spcPct val="95825"/>
              </a:lnSpc>
              <a:spcBef>
                <a:spcPts val="125"/>
              </a:spcBef>
            </a:pPr>
            <a:r>
              <a:rPr sz="500" spc="68" dirty="0">
                <a:solidFill>
                  <a:srgbClr val="564F59"/>
                </a:solidFill>
                <a:latin typeface="Arial"/>
                <a:cs typeface="Arial"/>
              </a:rPr>
              <a:t>0 </a:t>
            </a:r>
            <a:r>
              <a:rPr sz="600" spc="-7" dirty="0">
                <a:solidFill>
                  <a:srgbClr val="564F59"/>
                </a:solidFill>
                <a:latin typeface="Times New Roman"/>
                <a:cs typeface="Times New Roman"/>
              </a:rPr>
              <a:t>fm</a:t>
            </a:r>
            <a:endParaRPr sz="600">
              <a:latin typeface="Times New Roman"/>
              <a:cs typeface="Times New Roman"/>
            </a:endParaRPr>
          </a:p>
          <a:p>
            <a:pPr marL="357123">
              <a:lnSpc>
                <a:spcPct val="95825"/>
              </a:lnSpc>
              <a:spcBef>
                <a:spcPts val="125"/>
              </a:spcBef>
            </a:pPr>
            <a:r>
              <a:rPr sz="600" spc="33" dirty="0">
                <a:solidFill>
                  <a:srgbClr val="564F59"/>
                </a:solidFill>
                <a:latin typeface="Times New Roman"/>
                <a:cs typeface="Times New Roman"/>
              </a:rPr>
              <a:t>5 b</a:t>
            </a:r>
            <a:endParaRPr sz="600">
              <a:latin typeface="Times New Roman"/>
              <a:cs typeface="Times New Roman"/>
            </a:endParaRPr>
          </a:p>
          <a:p>
            <a:pPr marL="357123">
              <a:lnSpc>
                <a:spcPct val="95825"/>
              </a:lnSpc>
              <a:spcBef>
                <a:spcPts val="100"/>
              </a:spcBef>
            </a:pPr>
            <a:r>
              <a:rPr sz="600" spc="21" dirty="0">
                <a:solidFill>
                  <a:srgbClr val="564F59"/>
                </a:solidFill>
                <a:latin typeface="Times New Roman"/>
                <a:cs typeface="Times New Roman"/>
              </a:rPr>
              <a:t>0 </a:t>
            </a:r>
            <a:r>
              <a:rPr sz="600" spc="21" dirty="0">
                <a:solidFill>
                  <a:srgbClr val="3F4154"/>
                </a:solidFill>
                <a:latin typeface="Times New Roman"/>
                <a:cs typeface="Times New Roman"/>
              </a:rPr>
              <a:t>f</a:t>
            </a:r>
            <a:r>
              <a:rPr sz="600" spc="21" dirty="0">
                <a:solidFill>
                  <a:srgbClr val="564F59"/>
                </a:solidFill>
                <a:latin typeface="Times New Roman"/>
                <a:cs typeface="Times New Roman"/>
              </a:rPr>
              <a:t>m</a:t>
            </a:r>
            <a:endParaRPr sz="600">
              <a:latin typeface="Times New Roman"/>
              <a:cs typeface="Times New Roman"/>
            </a:endParaRPr>
          </a:p>
          <a:p>
            <a:pPr marL="360171">
              <a:lnSpc>
                <a:spcPct val="95825"/>
              </a:lnSpc>
              <a:spcBef>
                <a:spcPts val="125"/>
              </a:spcBef>
            </a:pPr>
            <a:r>
              <a:rPr sz="600" spc="-17" dirty="0">
                <a:solidFill>
                  <a:srgbClr val="564F59"/>
                </a:solidFill>
                <a:latin typeface="Times New Roman"/>
                <a:cs typeface="Times New Roman"/>
              </a:rPr>
              <a:t>1  fm</a:t>
            </a:r>
            <a:endParaRPr sz="600">
              <a:latin typeface="Times New Roman"/>
              <a:cs typeface="Times New Roman"/>
            </a:endParaRPr>
          </a:p>
          <a:p>
            <a:pPr marL="357123">
              <a:lnSpc>
                <a:spcPct val="95825"/>
              </a:lnSpc>
              <a:spcBef>
                <a:spcPts val="100"/>
              </a:spcBef>
            </a:pPr>
            <a:r>
              <a:rPr sz="600" spc="21" dirty="0">
                <a:solidFill>
                  <a:srgbClr val="564F59"/>
                </a:solidFill>
                <a:latin typeface="Times New Roman"/>
                <a:cs typeface="Times New Roman"/>
              </a:rPr>
              <a:t>3 fm</a:t>
            </a:r>
            <a:endParaRPr sz="600">
              <a:latin typeface="Times New Roman"/>
              <a:cs typeface="Times New Roman"/>
            </a:endParaRPr>
          </a:p>
          <a:p>
            <a:pPr marL="357123">
              <a:lnSpc>
                <a:spcPct val="95825"/>
              </a:lnSpc>
              <a:spcBef>
                <a:spcPts val="125"/>
              </a:spcBef>
            </a:pPr>
            <a:r>
              <a:rPr sz="600" spc="33" dirty="0">
                <a:solidFill>
                  <a:srgbClr val="564F59"/>
                </a:solidFill>
                <a:latin typeface="Times New Roman"/>
                <a:cs typeface="Times New Roman"/>
              </a:rPr>
              <a:t>2 b</a:t>
            </a:r>
            <a:endParaRPr sz="600">
              <a:latin typeface="Times New Roman"/>
              <a:cs typeface="Times New Roman"/>
            </a:endParaRPr>
          </a:p>
          <a:p>
            <a:pPr marL="357123">
              <a:lnSpc>
                <a:spcPct val="95825"/>
              </a:lnSpc>
              <a:spcBef>
                <a:spcPts val="125"/>
              </a:spcBef>
            </a:pPr>
            <a:r>
              <a:rPr sz="600" spc="21" dirty="0">
                <a:solidFill>
                  <a:srgbClr val="70646E"/>
                </a:solidFill>
                <a:latin typeface="Times New Roman"/>
                <a:cs typeface="Times New Roman"/>
              </a:rPr>
              <a:t>3 </a:t>
            </a:r>
            <a:r>
              <a:rPr sz="600" spc="21" dirty="0">
                <a:solidFill>
                  <a:srgbClr val="564F59"/>
                </a:solidFill>
                <a:latin typeface="Times New Roman"/>
                <a:cs typeface="Times New Roman"/>
              </a:rPr>
              <a:t>fm</a:t>
            </a:r>
            <a:endParaRPr sz="600">
              <a:latin typeface="Times New Roman"/>
              <a:cs typeface="Times New Roman"/>
            </a:endParaRPr>
          </a:p>
          <a:p>
            <a:pPr marL="360171">
              <a:lnSpc>
                <a:spcPct val="95825"/>
              </a:lnSpc>
              <a:spcBef>
                <a:spcPts val="100"/>
              </a:spcBef>
            </a:pPr>
            <a:r>
              <a:rPr sz="600" spc="-17" dirty="0">
                <a:solidFill>
                  <a:srgbClr val="564F59"/>
                </a:solidFill>
                <a:latin typeface="Times New Roman"/>
                <a:cs typeface="Times New Roman"/>
              </a:rPr>
              <a:t>1  fm</a:t>
            </a:r>
            <a:endParaRPr sz="600">
              <a:latin typeface="Times New Roman"/>
              <a:cs typeface="Times New Roman"/>
            </a:endParaRPr>
          </a:p>
          <a:p>
            <a:pPr marL="357123">
              <a:lnSpc>
                <a:spcPct val="95825"/>
              </a:lnSpc>
              <a:spcBef>
                <a:spcPts val="125"/>
              </a:spcBef>
            </a:pPr>
            <a:r>
              <a:rPr sz="600" spc="18" dirty="0">
                <a:solidFill>
                  <a:srgbClr val="564F59"/>
                </a:solidFill>
                <a:latin typeface="Times New Roman"/>
                <a:cs typeface="Times New Roman"/>
              </a:rPr>
              <a:t>0 Im</a:t>
            </a:r>
            <a:endParaRPr sz="600">
              <a:latin typeface="Times New Roman"/>
              <a:cs typeface="Times New Roman"/>
            </a:endParaRPr>
          </a:p>
          <a:p>
            <a:pPr marL="357123">
              <a:lnSpc>
                <a:spcPct val="95825"/>
              </a:lnSpc>
              <a:spcBef>
                <a:spcPts val="125"/>
              </a:spcBef>
            </a:pPr>
            <a:r>
              <a:rPr sz="500" spc="68" dirty="0">
                <a:solidFill>
                  <a:srgbClr val="564F59"/>
                </a:solidFill>
                <a:latin typeface="Arial"/>
                <a:cs typeface="Arial"/>
              </a:rPr>
              <a:t>0 </a:t>
            </a:r>
            <a:r>
              <a:rPr sz="600" spc="-7" dirty="0">
                <a:solidFill>
                  <a:srgbClr val="564F59"/>
                </a:solidFill>
                <a:latin typeface="Times New Roman"/>
                <a:cs typeface="Times New Roman"/>
              </a:rPr>
              <a:t>fm</a:t>
            </a:r>
            <a:endParaRPr sz="600">
              <a:latin typeface="Times New Roman"/>
              <a:cs typeface="Times New Roman"/>
            </a:endParaRPr>
          </a:p>
          <a:p>
            <a:pPr marL="357123">
              <a:lnSpc>
                <a:spcPct val="95825"/>
              </a:lnSpc>
              <a:spcBef>
                <a:spcPts val="100"/>
              </a:spcBef>
            </a:pPr>
            <a:r>
              <a:rPr sz="600" spc="21" dirty="0">
                <a:solidFill>
                  <a:srgbClr val="564F59"/>
                </a:solidFill>
                <a:latin typeface="Times New Roman"/>
                <a:cs typeface="Times New Roman"/>
              </a:rPr>
              <a:t>0 fm</a:t>
            </a:r>
            <a:endParaRPr sz="600">
              <a:latin typeface="Times New Roman"/>
              <a:cs typeface="Times New Roman"/>
            </a:endParaRPr>
          </a:p>
          <a:p>
            <a:pPr marL="357123">
              <a:lnSpc>
                <a:spcPct val="95825"/>
              </a:lnSpc>
              <a:spcBef>
                <a:spcPts val="125"/>
              </a:spcBef>
            </a:pPr>
            <a:r>
              <a:rPr sz="600" spc="18" dirty="0">
                <a:solidFill>
                  <a:srgbClr val="564F59"/>
                </a:solidFill>
                <a:latin typeface="Times New Roman"/>
                <a:cs typeface="Times New Roman"/>
              </a:rPr>
              <a:t>0 Im</a:t>
            </a:r>
            <a:endParaRPr sz="600">
              <a:latin typeface="Times New Roman"/>
              <a:cs typeface="Times New Roman"/>
            </a:endParaRPr>
          </a:p>
          <a:p>
            <a:pPr marL="357123">
              <a:lnSpc>
                <a:spcPct val="95825"/>
              </a:lnSpc>
              <a:spcBef>
                <a:spcPts val="125"/>
              </a:spcBef>
            </a:pPr>
            <a:r>
              <a:rPr sz="500" spc="68" dirty="0">
                <a:solidFill>
                  <a:srgbClr val="564F59"/>
                </a:solidFill>
                <a:latin typeface="Arial"/>
                <a:cs typeface="Arial"/>
              </a:rPr>
              <a:t>0 </a:t>
            </a:r>
            <a:r>
              <a:rPr sz="600" spc="-7" dirty="0">
                <a:solidFill>
                  <a:srgbClr val="564F59"/>
                </a:solidFill>
                <a:latin typeface="Times New Roman"/>
                <a:cs typeface="Times New Roman"/>
              </a:rPr>
              <a:t>fm</a:t>
            </a:r>
            <a:endParaRPr sz="600">
              <a:latin typeface="Times New Roman"/>
              <a:cs typeface="Times New Roman"/>
            </a:endParaRPr>
          </a:p>
          <a:p>
            <a:pPr marL="357123">
              <a:lnSpc>
                <a:spcPct val="95825"/>
              </a:lnSpc>
              <a:spcBef>
                <a:spcPts val="100"/>
              </a:spcBef>
            </a:pPr>
            <a:r>
              <a:rPr sz="600" spc="21" dirty="0">
                <a:solidFill>
                  <a:srgbClr val="564F59"/>
                </a:solidFill>
                <a:latin typeface="Times New Roman"/>
                <a:cs typeface="Times New Roman"/>
              </a:rPr>
              <a:t>0 fm</a:t>
            </a:r>
            <a:endParaRPr sz="600">
              <a:latin typeface="Times New Roman"/>
              <a:cs typeface="Times New Roman"/>
            </a:endParaRPr>
          </a:p>
          <a:p>
            <a:pPr marL="357123">
              <a:lnSpc>
                <a:spcPct val="95825"/>
              </a:lnSpc>
              <a:spcBef>
                <a:spcPts val="125"/>
              </a:spcBef>
            </a:pPr>
            <a:r>
              <a:rPr sz="600" spc="18" dirty="0">
                <a:solidFill>
                  <a:srgbClr val="564F59"/>
                </a:solidFill>
                <a:latin typeface="Times New Roman"/>
                <a:cs typeface="Times New Roman"/>
              </a:rPr>
              <a:t>0 </a:t>
            </a:r>
            <a:r>
              <a:rPr sz="600" spc="18" dirty="0">
                <a:solidFill>
                  <a:srgbClr val="3F4154"/>
                </a:solidFill>
                <a:latin typeface="Times New Roman"/>
                <a:cs typeface="Times New Roman"/>
              </a:rPr>
              <a:t>I</a:t>
            </a:r>
            <a:r>
              <a:rPr sz="600" spc="18" dirty="0">
                <a:solidFill>
                  <a:srgbClr val="564F59"/>
                </a:solidFill>
                <a:latin typeface="Times New Roman"/>
                <a:cs typeface="Times New Roman"/>
              </a:rPr>
              <a:t>m</a:t>
            </a:r>
            <a:endParaRPr sz="600">
              <a:latin typeface="Times New Roman"/>
              <a:cs typeface="Times New Roman"/>
            </a:endParaRPr>
          </a:p>
          <a:p>
            <a:pPr marL="357123">
              <a:lnSpc>
                <a:spcPct val="95825"/>
              </a:lnSpc>
              <a:spcBef>
                <a:spcPts val="125"/>
              </a:spcBef>
            </a:pPr>
            <a:r>
              <a:rPr sz="500" spc="68" dirty="0">
                <a:solidFill>
                  <a:srgbClr val="564F59"/>
                </a:solidFill>
                <a:latin typeface="Arial"/>
                <a:cs typeface="Arial"/>
              </a:rPr>
              <a:t>0 </a:t>
            </a:r>
            <a:r>
              <a:rPr sz="600" spc="-7" dirty="0">
                <a:solidFill>
                  <a:srgbClr val="564F59"/>
                </a:solidFill>
                <a:latin typeface="Times New Roman"/>
                <a:cs typeface="Times New Roman"/>
              </a:rPr>
              <a:t>fm</a:t>
            </a:r>
            <a:endParaRPr sz="600">
              <a:latin typeface="Times New Roman"/>
              <a:cs typeface="Times New Roman"/>
            </a:endParaRPr>
          </a:p>
          <a:p>
            <a:pPr marL="357123">
              <a:lnSpc>
                <a:spcPct val="95825"/>
              </a:lnSpc>
              <a:spcBef>
                <a:spcPts val="100"/>
              </a:spcBef>
            </a:pPr>
            <a:r>
              <a:rPr sz="600" spc="21" dirty="0">
                <a:solidFill>
                  <a:srgbClr val="564F59"/>
                </a:solidFill>
                <a:latin typeface="Times New Roman"/>
                <a:cs typeface="Times New Roman"/>
              </a:rPr>
              <a:t>0 fm</a:t>
            </a:r>
            <a:endParaRPr sz="600">
              <a:latin typeface="Times New Roman"/>
              <a:cs typeface="Times New Roman"/>
            </a:endParaRPr>
          </a:p>
          <a:p>
            <a:pPr marL="360171">
              <a:lnSpc>
                <a:spcPct val="95825"/>
              </a:lnSpc>
              <a:spcBef>
                <a:spcPts val="125"/>
              </a:spcBef>
            </a:pPr>
            <a:r>
              <a:rPr sz="600" spc="-19" dirty="0">
                <a:solidFill>
                  <a:srgbClr val="564F59"/>
                </a:solidFill>
                <a:latin typeface="Times New Roman"/>
                <a:cs typeface="Times New Roman"/>
              </a:rPr>
              <a:t>1  Im</a:t>
            </a:r>
            <a:endParaRPr sz="600">
              <a:latin typeface="Times New Roman"/>
              <a:cs typeface="Times New Roman"/>
            </a:endParaRPr>
          </a:p>
          <a:p>
            <a:pPr marL="357123">
              <a:lnSpc>
                <a:spcPct val="95825"/>
              </a:lnSpc>
              <a:spcBef>
                <a:spcPts val="125"/>
              </a:spcBef>
            </a:pPr>
            <a:r>
              <a:rPr sz="500" spc="68" dirty="0">
                <a:solidFill>
                  <a:srgbClr val="564F59"/>
                </a:solidFill>
                <a:latin typeface="Arial"/>
                <a:cs typeface="Arial"/>
              </a:rPr>
              <a:t>0 </a:t>
            </a:r>
            <a:r>
              <a:rPr sz="600" spc="-7" dirty="0">
                <a:solidFill>
                  <a:srgbClr val="564F59"/>
                </a:solidFill>
                <a:latin typeface="Times New Roman"/>
                <a:cs typeface="Times New Roman"/>
              </a:rPr>
              <a:t>fm</a:t>
            </a:r>
            <a:endParaRPr sz="600">
              <a:latin typeface="Times New Roman"/>
              <a:cs typeface="Times New Roman"/>
            </a:endParaRPr>
          </a:p>
          <a:p>
            <a:pPr marL="357123">
              <a:lnSpc>
                <a:spcPct val="95825"/>
              </a:lnSpc>
              <a:spcBef>
                <a:spcPts val="100"/>
              </a:spcBef>
            </a:pPr>
            <a:r>
              <a:rPr sz="600" spc="21" dirty="0">
                <a:solidFill>
                  <a:srgbClr val="564F59"/>
                </a:solidFill>
                <a:latin typeface="Times New Roman"/>
                <a:cs typeface="Times New Roman"/>
              </a:rPr>
              <a:t>0 fm</a:t>
            </a:r>
            <a:endParaRPr sz="600">
              <a:latin typeface="Times New Roman"/>
              <a:cs typeface="Times New Roman"/>
            </a:endParaRPr>
          </a:p>
          <a:p>
            <a:pPr marL="357123">
              <a:lnSpc>
                <a:spcPct val="95825"/>
              </a:lnSpc>
              <a:spcBef>
                <a:spcPts val="125"/>
              </a:spcBef>
            </a:pPr>
            <a:r>
              <a:rPr sz="600" spc="18" dirty="0">
                <a:solidFill>
                  <a:srgbClr val="564F59"/>
                </a:solidFill>
                <a:latin typeface="Times New Roman"/>
                <a:cs typeface="Times New Roman"/>
              </a:rPr>
              <a:t>0 Im</a:t>
            </a:r>
            <a:endParaRPr sz="600">
              <a:latin typeface="Times New Roman"/>
              <a:cs typeface="Times New Roman"/>
            </a:endParaRPr>
          </a:p>
          <a:p>
            <a:pPr marL="357123">
              <a:lnSpc>
                <a:spcPct val="95825"/>
              </a:lnSpc>
              <a:spcBef>
                <a:spcPts val="125"/>
              </a:spcBef>
            </a:pPr>
            <a:r>
              <a:rPr sz="500" spc="68" dirty="0">
                <a:solidFill>
                  <a:srgbClr val="564F59"/>
                </a:solidFill>
                <a:latin typeface="Arial"/>
                <a:cs typeface="Arial"/>
              </a:rPr>
              <a:t>0 </a:t>
            </a:r>
            <a:r>
              <a:rPr sz="600" spc="-7" dirty="0">
                <a:solidFill>
                  <a:srgbClr val="564F59"/>
                </a:solidFill>
                <a:latin typeface="Times New Roman"/>
                <a:cs typeface="Times New Roman"/>
              </a:rPr>
              <a:t>fm</a:t>
            </a:r>
            <a:endParaRPr sz="600">
              <a:latin typeface="Times New Roman"/>
              <a:cs typeface="Times New Roman"/>
            </a:endParaRPr>
          </a:p>
          <a:p>
            <a:pPr marL="357123">
              <a:lnSpc>
                <a:spcPct val="95825"/>
              </a:lnSpc>
              <a:spcBef>
                <a:spcPts val="100"/>
              </a:spcBef>
            </a:pPr>
            <a:r>
              <a:rPr sz="600" spc="21" dirty="0">
                <a:solidFill>
                  <a:srgbClr val="564F59"/>
                </a:solidFill>
                <a:latin typeface="Times New Roman"/>
                <a:cs typeface="Times New Roman"/>
              </a:rPr>
              <a:t>0 fm</a:t>
            </a:r>
            <a:endParaRPr sz="600">
              <a:latin typeface="Times New Roman"/>
              <a:cs typeface="Times New Roman"/>
            </a:endParaRPr>
          </a:p>
          <a:p>
            <a:pPr marL="360171">
              <a:lnSpc>
                <a:spcPct val="95825"/>
              </a:lnSpc>
              <a:spcBef>
                <a:spcPts val="125"/>
              </a:spcBef>
            </a:pPr>
            <a:r>
              <a:rPr sz="600" spc="-19" dirty="0">
                <a:solidFill>
                  <a:srgbClr val="564F59"/>
                </a:solidFill>
                <a:latin typeface="Times New Roman"/>
                <a:cs typeface="Times New Roman"/>
              </a:rPr>
              <a:t>1  Im</a:t>
            </a:r>
            <a:endParaRPr sz="600">
              <a:latin typeface="Times New Roman"/>
              <a:cs typeface="Times New Roman"/>
            </a:endParaRPr>
          </a:p>
          <a:p>
            <a:pPr marL="360171">
              <a:lnSpc>
                <a:spcPct val="95825"/>
              </a:lnSpc>
              <a:spcBef>
                <a:spcPts val="125"/>
              </a:spcBef>
            </a:pPr>
            <a:r>
              <a:rPr sz="600" spc="-17" dirty="0">
                <a:solidFill>
                  <a:srgbClr val="564F59"/>
                </a:solidFill>
                <a:latin typeface="Times New Roman"/>
                <a:cs typeface="Times New Roman"/>
              </a:rPr>
              <a:t>1  b</a:t>
            </a:r>
            <a:endParaRPr sz="600">
              <a:latin typeface="Times New Roman"/>
              <a:cs typeface="Times New Roman"/>
            </a:endParaRPr>
          </a:p>
          <a:p>
            <a:pPr marL="357123">
              <a:lnSpc>
                <a:spcPct val="95825"/>
              </a:lnSpc>
              <a:spcBef>
                <a:spcPts val="100"/>
              </a:spcBef>
            </a:pPr>
            <a:r>
              <a:rPr sz="600" spc="21" dirty="0">
                <a:solidFill>
                  <a:srgbClr val="564F59"/>
                </a:solidFill>
                <a:latin typeface="Times New Roman"/>
                <a:cs typeface="Times New Roman"/>
              </a:rPr>
              <a:t>0 fm</a:t>
            </a:r>
            <a:endParaRPr sz="600">
              <a:latin typeface="Times New Roman"/>
              <a:cs typeface="Times New Roman"/>
            </a:endParaRPr>
          </a:p>
          <a:p>
            <a:pPr marL="357123">
              <a:lnSpc>
                <a:spcPct val="95825"/>
              </a:lnSpc>
              <a:spcBef>
                <a:spcPts val="125"/>
              </a:spcBef>
            </a:pPr>
            <a:r>
              <a:rPr sz="600" spc="34" dirty="0">
                <a:solidFill>
                  <a:srgbClr val="564F59"/>
                </a:solidFill>
                <a:latin typeface="Times New Roman"/>
                <a:cs typeface="Times New Roman"/>
              </a:rPr>
              <a:t>0 b</a:t>
            </a:r>
            <a:endParaRPr sz="600">
              <a:latin typeface="Times New Roman"/>
              <a:cs typeface="Times New Roman"/>
            </a:endParaRPr>
          </a:p>
          <a:p>
            <a:pPr marL="357123">
              <a:lnSpc>
                <a:spcPct val="95825"/>
              </a:lnSpc>
              <a:spcBef>
                <a:spcPts val="125"/>
              </a:spcBef>
            </a:pPr>
            <a:r>
              <a:rPr sz="500" spc="68" dirty="0">
                <a:solidFill>
                  <a:srgbClr val="564F59"/>
                </a:solidFill>
                <a:latin typeface="Arial"/>
                <a:cs typeface="Arial"/>
              </a:rPr>
              <a:t>0 </a:t>
            </a:r>
            <a:r>
              <a:rPr sz="600" spc="-7" dirty="0">
                <a:solidFill>
                  <a:srgbClr val="564F59"/>
                </a:solidFill>
                <a:latin typeface="Times New Roman"/>
                <a:cs typeface="Times New Roman"/>
              </a:rPr>
              <a:t>fm</a:t>
            </a:r>
            <a:endParaRPr sz="600">
              <a:latin typeface="Times New Roman"/>
              <a:cs typeface="Times New Roman"/>
            </a:endParaRPr>
          </a:p>
          <a:p>
            <a:pPr marL="357123">
              <a:lnSpc>
                <a:spcPct val="95825"/>
              </a:lnSpc>
              <a:spcBef>
                <a:spcPts val="125"/>
              </a:spcBef>
            </a:pPr>
            <a:r>
              <a:rPr sz="500" spc="68" dirty="0">
                <a:solidFill>
                  <a:srgbClr val="564F59"/>
                </a:solidFill>
                <a:latin typeface="Arial"/>
                <a:cs typeface="Arial"/>
              </a:rPr>
              <a:t>0 </a:t>
            </a:r>
            <a:r>
              <a:rPr sz="600" spc="0" dirty="0">
                <a:solidFill>
                  <a:srgbClr val="564F59"/>
                </a:solidFill>
                <a:latin typeface="Times New Roman"/>
                <a:cs typeface="Times New Roman"/>
              </a:rPr>
              <a:t>b</a:t>
            </a:r>
            <a:endParaRPr sz="600">
              <a:latin typeface="Times New Roman"/>
              <a:cs typeface="Times New Roman"/>
            </a:endParaRPr>
          </a:p>
          <a:p>
            <a:pPr marL="357123">
              <a:lnSpc>
                <a:spcPct val="95825"/>
              </a:lnSpc>
              <a:spcBef>
                <a:spcPts val="100"/>
              </a:spcBef>
            </a:pPr>
            <a:r>
              <a:rPr sz="500" spc="68" dirty="0">
                <a:solidFill>
                  <a:srgbClr val="564F59"/>
                </a:solidFill>
                <a:latin typeface="Arial"/>
                <a:cs typeface="Arial"/>
              </a:rPr>
              <a:t>0 </a:t>
            </a:r>
            <a:r>
              <a:rPr sz="600" spc="-7" dirty="0">
                <a:solidFill>
                  <a:srgbClr val="3F4154"/>
                </a:solidFill>
                <a:latin typeface="Times New Roman"/>
                <a:cs typeface="Times New Roman"/>
              </a:rPr>
              <a:t>f</a:t>
            </a:r>
            <a:r>
              <a:rPr sz="600" spc="-7" dirty="0">
                <a:solidFill>
                  <a:srgbClr val="564F59"/>
                </a:solidFill>
                <a:latin typeface="Times New Roman"/>
                <a:cs typeface="Times New Roman"/>
              </a:rPr>
              <a:t>m</a:t>
            </a:r>
            <a:endParaRPr sz="600">
              <a:latin typeface="Times New Roman"/>
              <a:cs typeface="Times New Roman"/>
            </a:endParaRPr>
          </a:p>
          <a:p>
            <a:pPr marL="357123">
              <a:lnSpc>
                <a:spcPct val="95825"/>
              </a:lnSpc>
              <a:spcBef>
                <a:spcPts val="125"/>
              </a:spcBef>
            </a:pPr>
            <a:r>
              <a:rPr sz="500" spc="68" dirty="0">
                <a:solidFill>
                  <a:srgbClr val="564F59"/>
                </a:solidFill>
                <a:latin typeface="Arial"/>
                <a:cs typeface="Arial"/>
              </a:rPr>
              <a:t>0 </a:t>
            </a:r>
            <a:r>
              <a:rPr sz="600" spc="-7" dirty="0">
                <a:solidFill>
                  <a:srgbClr val="564F59"/>
                </a:solidFill>
                <a:latin typeface="Times New Roman"/>
                <a:cs typeface="Times New Roman"/>
              </a:rPr>
              <a:t>fm</a:t>
            </a:r>
            <a:endParaRPr sz="600">
              <a:latin typeface="Times New Roman"/>
              <a:cs typeface="Times New Roman"/>
            </a:endParaRPr>
          </a:p>
          <a:p>
            <a:pPr marL="360171">
              <a:lnSpc>
                <a:spcPct val="95825"/>
              </a:lnSpc>
              <a:spcBef>
                <a:spcPts val="100"/>
              </a:spcBef>
            </a:pPr>
            <a:r>
              <a:rPr sz="600" spc="-17" dirty="0">
                <a:solidFill>
                  <a:srgbClr val="4D3B2F"/>
                </a:solidFill>
                <a:latin typeface="Times New Roman"/>
                <a:cs typeface="Times New Roman"/>
              </a:rPr>
              <a:t>1  </a:t>
            </a:r>
            <a:r>
              <a:rPr sz="600" spc="-17" dirty="0">
                <a:solidFill>
                  <a:srgbClr val="564F59"/>
                </a:solidFill>
                <a:latin typeface="Times New Roman"/>
                <a:cs typeface="Times New Roman"/>
              </a:rPr>
              <a:t>fm</a:t>
            </a:r>
            <a:endParaRPr sz="600">
              <a:latin typeface="Times New Roman"/>
              <a:cs typeface="Times New Roman"/>
            </a:endParaRPr>
          </a:p>
          <a:p>
            <a:pPr marL="357123">
              <a:lnSpc>
                <a:spcPct val="95825"/>
              </a:lnSpc>
              <a:spcBef>
                <a:spcPts val="125"/>
              </a:spcBef>
            </a:pPr>
            <a:r>
              <a:rPr sz="500" spc="68" dirty="0">
                <a:solidFill>
                  <a:srgbClr val="564F59"/>
                </a:solidFill>
                <a:latin typeface="Arial"/>
                <a:cs typeface="Arial"/>
              </a:rPr>
              <a:t>0 </a:t>
            </a:r>
            <a:r>
              <a:rPr sz="600" spc="-7" dirty="0">
                <a:solidFill>
                  <a:srgbClr val="564F59"/>
                </a:solidFill>
                <a:latin typeface="Times New Roman"/>
                <a:cs typeface="Times New Roman"/>
              </a:rPr>
              <a:t>fm</a:t>
            </a:r>
            <a:endParaRPr sz="600">
              <a:latin typeface="Times New Roman"/>
              <a:cs typeface="Times New Roman"/>
            </a:endParaRPr>
          </a:p>
          <a:p>
            <a:pPr marL="357123">
              <a:lnSpc>
                <a:spcPct val="95825"/>
              </a:lnSpc>
              <a:spcBef>
                <a:spcPts val="125"/>
              </a:spcBef>
            </a:pPr>
            <a:r>
              <a:rPr sz="500" spc="68" dirty="0">
                <a:solidFill>
                  <a:srgbClr val="564F59"/>
                </a:solidFill>
                <a:latin typeface="Arial"/>
                <a:cs typeface="Arial"/>
              </a:rPr>
              <a:t>0 </a:t>
            </a:r>
            <a:r>
              <a:rPr sz="600" spc="-7" dirty="0">
                <a:solidFill>
                  <a:srgbClr val="564F59"/>
                </a:solidFill>
                <a:latin typeface="Times New Roman"/>
                <a:cs typeface="Times New Roman"/>
              </a:rPr>
              <a:t>fm</a:t>
            </a:r>
            <a:endParaRPr sz="600">
              <a:latin typeface="Times New Roman"/>
              <a:cs typeface="Times New Roman"/>
            </a:endParaRPr>
          </a:p>
        </p:txBody>
      </p:sp>
      <p:sp>
        <p:nvSpPr>
          <p:cNvPr id="112" name="object 112"/>
          <p:cNvSpPr txBox="1"/>
          <p:nvPr/>
        </p:nvSpPr>
        <p:spPr>
          <a:xfrm>
            <a:off x="8134604" y="1738360"/>
            <a:ext cx="44678" cy="76200"/>
          </a:xfrm>
          <a:prstGeom prst="rect">
            <a:avLst/>
          </a:prstGeom>
        </p:spPr>
        <p:txBody>
          <a:bodyPr wrap="square" lIns="0" tIns="5715" rIns="0" bIns="0" rtlCol="0">
            <a:noAutofit/>
          </a:bodyPr>
          <a:lstStyle/>
          <a:p>
            <a:pPr marL="12700">
              <a:lnSpc>
                <a:spcPct val="95825"/>
              </a:lnSpc>
            </a:pPr>
            <a:r>
              <a:rPr sz="400" i="1" spc="39" dirty="0">
                <a:solidFill>
                  <a:srgbClr val="B1AFB3"/>
                </a:solidFill>
                <a:latin typeface="Arial"/>
                <a:cs typeface="Arial"/>
              </a:rPr>
              <a:t>f</a:t>
            </a:r>
            <a:endParaRPr sz="400">
              <a:latin typeface="Arial"/>
              <a:cs typeface="Arial"/>
            </a:endParaRPr>
          </a:p>
        </p:txBody>
      </p:sp>
      <p:sp>
        <p:nvSpPr>
          <p:cNvPr id="111" name="object 111"/>
          <p:cNvSpPr txBox="1"/>
          <p:nvPr/>
        </p:nvSpPr>
        <p:spPr>
          <a:xfrm>
            <a:off x="9948164" y="1761597"/>
            <a:ext cx="269617" cy="92306"/>
          </a:xfrm>
          <a:prstGeom prst="rect">
            <a:avLst/>
          </a:prstGeom>
        </p:spPr>
        <p:txBody>
          <a:bodyPr wrap="square" lIns="0" tIns="7620" rIns="0" bIns="0" rtlCol="0">
            <a:noAutofit/>
          </a:bodyPr>
          <a:lstStyle/>
          <a:p>
            <a:pPr marL="12700">
              <a:lnSpc>
                <a:spcPct val="95825"/>
              </a:lnSpc>
            </a:pPr>
            <a:r>
              <a:rPr sz="500" spc="0" dirty="0">
                <a:solidFill>
                  <a:srgbClr val="564F59"/>
                </a:solidFill>
                <a:latin typeface="Times New Roman"/>
                <a:cs typeface="Times New Roman"/>
              </a:rPr>
              <a:t>D        </a:t>
            </a:r>
            <a:r>
              <a:rPr sz="500" spc="74" dirty="0">
                <a:solidFill>
                  <a:srgbClr val="564F59"/>
                </a:solidFill>
                <a:latin typeface="Times New Roman"/>
                <a:cs typeface="Times New Roman"/>
              </a:rPr>
              <a:t> </a:t>
            </a:r>
            <a:r>
              <a:rPr sz="500" b="1" i="1" spc="28" dirty="0">
                <a:solidFill>
                  <a:srgbClr val="564F59"/>
                </a:solidFill>
                <a:latin typeface="Arial"/>
                <a:cs typeface="Arial"/>
              </a:rPr>
              <a:t>X</a:t>
            </a:r>
            <a:endParaRPr sz="500">
              <a:latin typeface="Arial"/>
              <a:cs typeface="Arial"/>
            </a:endParaRPr>
          </a:p>
        </p:txBody>
      </p:sp>
      <p:sp>
        <p:nvSpPr>
          <p:cNvPr id="110" name="object 110"/>
          <p:cNvSpPr txBox="1"/>
          <p:nvPr/>
        </p:nvSpPr>
        <p:spPr>
          <a:xfrm>
            <a:off x="10265156" y="1777195"/>
            <a:ext cx="101523" cy="88900"/>
          </a:xfrm>
          <a:prstGeom prst="rect">
            <a:avLst/>
          </a:prstGeom>
        </p:spPr>
        <p:txBody>
          <a:bodyPr wrap="square" lIns="0" tIns="4445" rIns="0" bIns="0" rtlCol="0">
            <a:noAutofit/>
          </a:bodyPr>
          <a:lstStyle/>
          <a:p>
            <a:pPr marL="12700">
              <a:lnSpc>
                <a:spcPct val="95825"/>
              </a:lnSpc>
            </a:pPr>
            <a:r>
              <a:rPr sz="500" spc="132" dirty="0">
                <a:solidFill>
                  <a:srgbClr val="B1AFB3"/>
                </a:solidFill>
                <a:latin typeface="Times New Roman"/>
                <a:cs typeface="Times New Roman"/>
              </a:rPr>
              <a:t>f-</a:t>
            </a:r>
            <a:endParaRPr sz="500">
              <a:latin typeface="Times New Roman"/>
              <a:cs typeface="Times New Roman"/>
            </a:endParaRPr>
          </a:p>
        </p:txBody>
      </p:sp>
      <p:sp>
        <p:nvSpPr>
          <p:cNvPr id="109" name="object 109"/>
          <p:cNvSpPr txBox="1"/>
          <p:nvPr/>
        </p:nvSpPr>
        <p:spPr>
          <a:xfrm>
            <a:off x="9274556" y="1792831"/>
            <a:ext cx="82271" cy="114300"/>
          </a:xfrm>
          <a:prstGeom prst="rect">
            <a:avLst/>
          </a:prstGeom>
        </p:spPr>
        <p:txBody>
          <a:bodyPr wrap="square" lIns="0" tIns="1270" rIns="0" bIns="0" rtlCol="0">
            <a:noAutofit/>
          </a:bodyPr>
          <a:lstStyle/>
          <a:p>
            <a:pPr marL="12700">
              <a:lnSpc>
                <a:spcPct val="95825"/>
              </a:lnSpc>
            </a:pPr>
            <a:r>
              <a:rPr sz="700" dirty="0">
                <a:solidFill>
                  <a:srgbClr val="7E7982"/>
                </a:solidFill>
                <a:latin typeface="Arial"/>
                <a:cs typeface="Arial"/>
              </a:rPr>
              <a:t>+</a:t>
            </a:r>
            <a:endParaRPr sz="700">
              <a:latin typeface="Arial"/>
              <a:cs typeface="Arial"/>
            </a:endParaRPr>
          </a:p>
        </p:txBody>
      </p:sp>
      <p:sp>
        <p:nvSpPr>
          <p:cNvPr id="108" name="object 108"/>
          <p:cNvSpPr txBox="1"/>
          <p:nvPr/>
        </p:nvSpPr>
        <p:spPr>
          <a:xfrm>
            <a:off x="8210804" y="1793978"/>
            <a:ext cx="152004" cy="101600"/>
          </a:xfrm>
          <a:prstGeom prst="rect">
            <a:avLst/>
          </a:prstGeom>
        </p:spPr>
        <p:txBody>
          <a:bodyPr wrap="square" lIns="0" tIns="2540" rIns="0" bIns="0" rtlCol="0">
            <a:noAutofit/>
          </a:bodyPr>
          <a:lstStyle/>
          <a:p>
            <a:pPr marL="12700">
              <a:lnSpc>
                <a:spcPct val="95825"/>
              </a:lnSpc>
            </a:pPr>
            <a:r>
              <a:rPr sz="600" spc="249" dirty="0">
                <a:solidFill>
                  <a:srgbClr val="F9CD56"/>
                </a:solidFill>
                <a:latin typeface="Arial"/>
                <a:cs typeface="Arial"/>
              </a:rPr>
              <a:t>t</a:t>
            </a:r>
            <a:r>
              <a:rPr sz="600" spc="249" dirty="0">
                <a:solidFill>
                  <a:srgbClr val="564F59"/>
                </a:solidFill>
                <a:latin typeface="Arial"/>
                <a:cs typeface="Arial"/>
              </a:rPr>
              <a:t>1</a:t>
            </a:r>
            <a:endParaRPr sz="600">
              <a:latin typeface="Arial"/>
              <a:cs typeface="Arial"/>
            </a:endParaRPr>
          </a:p>
        </p:txBody>
      </p:sp>
      <p:sp>
        <p:nvSpPr>
          <p:cNvPr id="107" name="object 107"/>
          <p:cNvSpPr txBox="1"/>
          <p:nvPr/>
        </p:nvSpPr>
        <p:spPr>
          <a:xfrm>
            <a:off x="9088628" y="1805702"/>
            <a:ext cx="62811" cy="76200"/>
          </a:xfrm>
          <a:prstGeom prst="rect">
            <a:avLst/>
          </a:prstGeom>
        </p:spPr>
        <p:txBody>
          <a:bodyPr wrap="square" lIns="0" tIns="5715" rIns="0" bIns="0" rtlCol="0">
            <a:noAutofit/>
          </a:bodyPr>
          <a:lstStyle/>
          <a:p>
            <a:pPr marL="12700">
              <a:lnSpc>
                <a:spcPct val="95825"/>
              </a:lnSpc>
            </a:pPr>
            <a:r>
              <a:rPr sz="400" b="1" spc="4" dirty="0">
                <a:solidFill>
                  <a:srgbClr val="7E7982"/>
                </a:solidFill>
                <a:latin typeface="Times New Roman"/>
                <a:cs typeface="Times New Roman"/>
              </a:rPr>
              <a:t>X</a:t>
            </a:r>
            <a:endParaRPr sz="400">
              <a:latin typeface="Times New Roman"/>
              <a:cs typeface="Times New Roman"/>
            </a:endParaRPr>
          </a:p>
        </p:txBody>
      </p:sp>
      <p:sp>
        <p:nvSpPr>
          <p:cNvPr id="106" name="object 106"/>
          <p:cNvSpPr txBox="1"/>
          <p:nvPr/>
        </p:nvSpPr>
        <p:spPr>
          <a:xfrm>
            <a:off x="575563" y="1824887"/>
            <a:ext cx="1022350" cy="4816288"/>
          </a:xfrm>
          <a:prstGeom prst="rect">
            <a:avLst/>
          </a:prstGeom>
        </p:spPr>
        <p:txBody>
          <a:bodyPr wrap="square" lIns="0" tIns="2540" rIns="0" bIns="0" rtlCol="0">
            <a:noAutofit/>
          </a:bodyPr>
          <a:lstStyle/>
          <a:p>
            <a:pPr marL="12700">
              <a:lnSpc>
                <a:spcPct val="95825"/>
              </a:lnSpc>
            </a:pPr>
            <a:r>
              <a:rPr sz="600" spc="9" dirty="0">
                <a:solidFill>
                  <a:srgbClr val="7E7982"/>
                </a:solidFill>
                <a:latin typeface="Times New Roman"/>
                <a:cs typeface="Times New Roman"/>
              </a:rPr>
              <a:t>232 </a:t>
            </a:r>
            <a:r>
              <a:rPr sz="600" spc="9" dirty="0">
                <a:solidFill>
                  <a:srgbClr val="564F59"/>
                </a:solidFill>
                <a:latin typeface="Times New Roman"/>
                <a:cs typeface="Times New Roman"/>
              </a:rPr>
              <a:t>03.05.2023  14 </a:t>
            </a:r>
            <a:r>
              <a:rPr sz="500" spc="-17" dirty="0">
                <a:solidFill>
                  <a:srgbClr val="564F59"/>
                </a:solidFill>
                <a:latin typeface="Arial"/>
                <a:cs typeface="Arial"/>
              </a:rPr>
              <a:t>BRASOV</a:t>
            </a:r>
            <a:endParaRPr sz="500">
              <a:latin typeface="Arial"/>
              <a:cs typeface="Arial"/>
            </a:endParaRPr>
          </a:p>
          <a:p>
            <a:pPr marL="12700">
              <a:lnSpc>
                <a:spcPct val="95825"/>
              </a:lnSpc>
              <a:spcBef>
                <a:spcPts val="125"/>
              </a:spcBef>
            </a:pPr>
            <a:r>
              <a:rPr sz="600" spc="8" dirty="0">
                <a:solidFill>
                  <a:srgbClr val="7E7982"/>
                </a:solidFill>
                <a:latin typeface="Times New Roman"/>
                <a:cs typeface="Times New Roman"/>
              </a:rPr>
              <a:t>233 </a:t>
            </a:r>
            <a:r>
              <a:rPr sz="600" spc="8" dirty="0">
                <a:solidFill>
                  <a:srgbClr val="564F59"/>
                </a:solidFill>
                <a:latin typeface="Times New Roman"/>
                <a:cs typeface="Times New Roman"/>
              </a:rPr>
              <a:t>09</a:t>
            </a:r>
            <a:r>
              <a:rPr sz="600" spc="8" dirty="0">
                <a:solidFill>
                  <a:srgbClr val="6E564B"/>
                </a:solidFill>
                <a:latin typeface="Times New Roman"/>
                <a:cs typeface="Times New Roman"/>
              </a:rPr>
              <a:t>.</a:t>
            </a:r>
            <a:r>
              <a:rPr sz="600" spc="8" dirty="0">
                <a:solidFill>
                  <a:srgbClr val="564F59"/>
                </a:solidFill>
                <a:latin typeface="Times New Roman"/>
                <a:cs typeface="Times New Roman"/>
              </a:rPr>
              <a:t>05.2023  20 </a:t>
            </a:r>
            <a:r>
              <a:rPr sz="500" spc="-10" dirty="0">
                <a:solidFill>
                  <a:srgbClr val="564F59"/>
                </a:solidFill>
                <a:latin typeface="Arial"/>
                <a:cs typeface="Arial"/>
              </a:rPr>
              <a:t>BISTRITA</a:t>
            </a:r>
            <a:endParaRPr sz="500">
              <a:latin typeface="Arial"/>
              <a:cs typeface="Arial"/>
            </a:endParaRPr>
          </a:p>
          <a:p>
            <a:pPr marL="12700">
              <a:lnSpc>
                <a:spcPct val="95825"/>
              </a:lnSpc>
              <a:spcBef>
                <a:spcPts val="100"/>
              </a:spcBef>
            </a:pPr>
            <a:r>
              <a:rPr sz="600" spc="9" dirty="0">
                <a:solidFill>
                  <a:srgbClr val="7E7982"/>
                </a:solidFill>
                <a:latin typeface="Times New Roman"/>
                <a:cs typeface="Times New Roman"/>
              </a:rPr>
              <a:t>23</a:t>
            </a:r>
            <a:r>
              <a:rPr sz="600" spc="9" dirty="0">
                <a:solidFill>
                  <a:srgbClr val="70646E"/>
                </a:solidFill>
                <a:latin typeface="Times New Roman"/>
                <a:cs typeface="Times New Roman"/>
              </a:rPr>
              <a:t>4 </a:t>
            </a:r>
            <a:r>
              <a:rPr sz="600" spc="9" dirty="0">
                <a:solidFill>
                  <a:srgbClr val="564F59"/>
                </a:solidFill>
                <a:latin typeface="Times New Roman"/>
                <a:cs typeface="Times New Roman"/>
              </a:rPr>
              <a:t>09</a:t>
            </a:r>
            <a:r>
              <a:rPr sz="600" spc="9" dirty="0">
                <a:solidFill>
                  <a:srgbClr val="6E564B"/>
                </a:solidFill>
                <a:latin typeface="Times New Roman"/>
                <a:cs typeface="Times New Roman"/>
              </a:rPr>
              <a:t>.</a:t>
            </a:r>
            <a:r>
              <a:rPr sz="600" spc="9" dirty="0">
                <a:solidFill>
                  <a:srgbClr val="564F59"/>
                </a:solidFill>
                <a:latin typeface="Times New Roman"/>
                <a:cs typeface="Times New Roman"/>
              </a:rPr>
              <a:t>05</a:t>
            </a:r>
            <a:r>
              <a:rPr sz="600" spc="9" dirty="0">
                <a:solidFill>
                  <a:srgbClr val="6E564B"/>
                </a:solidFill>
                <a:latin typeface="Times New Roman"/>
                <a:cs typeface="Times New Roman"/>
              </a:rPr>
              <a:t>.</a:t>
            </a:r>
            <a:r>
              <a:rPr sz="600" spc="9" dirty="0">
                <a:solidFill>
                  <a:srgbClr val="564F59"/>
                </a:solidFill>
                <a:latin typeface="Times New Roman"/>
                <a:cs typeface="Times New Roman"/>
              </a:rPr>
              <a:t>2023  20 </a:t>
            </a:r>
            <a:r>
              <a:rPr sz="500" spc="-10" dirty="0">
                <a:solidFill>
                  <a:srgbClr val="564F59"/>
                </a:solidFill>
                <a:latin typeface="Arial"/>
                <a:cs typeface="Arial"/>
              </a:rPr>
              <a:t>B</a:t>
            </a:r>
            <a:r>
              <a:rPr sz="500" spc="-10" dirty="0">
                <a:solidFill>
                  <a:srgbClr val="3F4154"/>
                </a:solidFill>
                <a:latin typeface="Arial"/>
                <a:cs typeface="Arial"/>
              </a:rPr>
              <a:t>I</a:t>
            </a:r>
            <a:r>
              <a:rPr sz="500" spc="-10" dirty="0">
                <a:solidFill>
                  <a:srgbClr val="564F59"/>
                </a:solidFill>
                <a:latin typeface="Arial"/>
                <a:cs typeface="Arial"/>
              </a:rPr>
              <a:t>S</a:t>
            </a:r>
            <a:r>
              <a:rPr sz="500" spc="-10" dirty="0">
                <a:solidFill>
                  <a:srgbClr val="3F4154"/>
                </a:solidFill>
                <a:latin typeface="Arial"/>
                <a:cs typeface="Arial"/>
              </a:rPr>
              <a:t>T</a:t>
            </a:r>
            <a:r>
              <a:rPr sz="500" spc="-10" dirty="0">
                <a:solidFill>
                  <a:srgbClr val="564F59"/>
                </a:solidFill>
                <a:latin typeface="Arial"/>
                <a:cs typeface="Arial"/>
              </a:rPr>
              <a:t>RITA</a:t>
            </a:r>
            <a:endParaRPr sz="500">
              <a:latin typeface="Arial"/>
              <a:cs typeface="Arial"/>
            </a:endParaRPr>
          </a:p>
          <a:p>
            <a:pPr marL="12700">
              <a:lnSpc>
                <a:spcPct val="95825"/>
              </a:lnSpc>
              <a:spcBef>
                <a:spcPts val="125"/>
              </a:spcBef>
            </a:pPr>
            <a:r>
              <a:rPr sz="600" spc="9" dirty="0">
                <a:solidFill>
                  <a:srgbClr val="7E7982"/>
                </a:solidFill>
                <a:latin typeface="Times New Roman"/>
                <a:cs typeface="Times New Roman"/>
              </a:rPr>
              <a:t>235 </a:t>
            </a:r>
            <a:r>
              <a:rPr sz="600" spc="9" dirty="0">
                <a:solidFill>
                  <a:srgbClr val="564F59"/>
                </a:solidFill>
                <a:latin typeface="Times New Roman"/>
                <a:cs typeface="Times New Roman"/>
              </a:rPr>
              <a:t>09</a:t>
            </a:r>
            <a:r>
              <a:rPr sz="600" spc="9" dirty="0">
                <a:solidFill>
                  <a:srgbClr val="6E564B"/>
                </a:solidFill>
                <a:latin typeface="Times New Roman"/>
                <a:cs typeface="Times New Roman"/>
              </a:rPr>
              <a:t>.</a:t>
            </a:r>
            <a:r>
              <a:rPr sz="600" spc="9" dirty="0">
                <a:solidFill>
                  <a:srgbClr val="564F59"/>
                </a:solidFill>
                <a:latin typeface="Times New Roman"/>
                <a:cs typeface="Times New Roman"/>
              </a:rPr>
              <a:t>05.2023  20 </a:t>
            </a:r>
            <a:r>
              <a:rPr sz="500" spc="-10" dirty="0">
                <a:solidFill>
                  <a:srgbClr val="564F59"/>
                </a:solidFill>
                <a:latin typeface="Arial"/>
                <a:cs typeface="Arial"/>
              </a:rPr>
              <a:t>BIS</a:t>
            </a:r>
            <a:r>
              <a:rPr sz="500" spc="-10" dirty="0">
                <a:solidFill>
                  <a:srgbClr val="3F4154"/>
                </a:solidFill>
                <a:latin typeface="Arial"/>
                <a:cs typeface="Arial"/>
              </a:rPr>
              <a:t>T</a:t>
            </a:r>
            <a:r>
              <a:rPr sz="500" spc="-10" dirty="0">
                <a:solidFill>
                  <a:srgbClr val="564F59"/>
                </a:solidFill>
                <a:latin typeface="Arial"/>
                <a:cs typeface="Arial"/>
              </a:rPr>
              <a:t>RI</a:t>
            </a:r>
            <a:r>
              <a:rPr sz="500" spc="-10" dirty="0">
                <a:solidFill>
                  <a:srgbClr val="3F4154"/>
                </a:solidFill>
                <a:latin typeface="Arial"/>
                <a:cs typeface="Arial"/>
              </a:rPr>
              <a:t>T</a:t>
            </a:r>
            <a:r>
              <a:rPr sz="500" spc="-10" dirty="0">
                <a:solidFill>
                  <a:srgbClr val="564F59"/>
                </a:solidFill>
                <a:latin typeface="Arial"/>
                <a:cs typeface="Arial"/>
              </a:rPr>
              <a:t>A</a:t>
            </a:r>
            <a:endParaRPr sz="500">
              <a:latin typeface="Arial"/>
              <a:cs typeface="Arial"/>
            </a:endParaRPr>
          </a:p>
          <a:p>
            <a:pPr marL="12700">
              <a:lnSpc>
                <a:spcPct val="95825"/>
              </a:lnSpc>
              <a:spcBef>
                <a:spcPts val="125"/>
              </a:spcBef>
            </a:pPr>
            <a:r>
              <a:rPr sz="600" spc="8" dirty="0">
                <a:solidFill>
                  <a:srgbClr val="7E7982"/>
                </a:solidFill>
                <a:latin typeface="Times New Roman"/>
                <a:cs typeface="Times New Roman"/>
              </a:rPr>
              <a:t>236 </a:t>
            </a:r>
            <a:r>
              <a:rPr sz="600" spc="8" dirty="0">
                <a:solidFill>
                  <a:srgbClr val="564F59"/>
                </a:solidFill>
                <a:latin typeface="Times New Roman"/>
                <a:cs typeface="Times New Roman"/>
              </a:rPr>
              <a:t>09</a:t>
            </a:r>
            <a:r>
              <a:rPr sz="600" spc="8" dirty="0">
                <a:solidFill>
                  <a:srgbClr val="6E564B"/>
                </a:solidFill>
                <a:latin typeface="Times New Roman"/>
                <a:cs typeface="Times New Roman"/>
              </a:rPr>
              <a:t>.</a:t>
            </a:r>
            <a:r>
              <a:rPr sz="600" spc="8" dirty="0">
                <a:solidFill>
                  <a:srgbClr val="564F59"/>
                </a:solidFill>
                <a:latin typeface="Times New Roman"/>
                <a:cs typeface="Times New Roman"/>
              </a:rPr>
              <a:t>05.2023  20 </a:t>
            </a:r>
            <a:r>
              <a:rPr sz="500" spc="-10" dirty="0">
                <a:solidFill>
                  <a:srgbClr val="564F59"/>
                </a:solidFill>
                <a:latin typeface="Arial"/>
                <a:cs typeface="Arial"/>
              </a:rPr>
              <a:t>B</a:t>
            </a:r>
            <a:r>
              <a:rPr sz="500" spc="-10" dirty="0">
                <a:solidFill>
                  <a:srgbClr val="3F4154"/>
                </a:solidFill>
                <a:latin typeface="Arial"/>
                <a:cs typeface="Arial"/>
              </a:rPr>
              <a:t>I</a:t>
            </a:r>
            <a:r>
              <a:rPr sz="500" spc="-10" dirty="0">
                <a:solidFill>
                  <a:srgbClr val="564F59"/>
                </a:solidFill>
                <a:latin typeface="Arial"/>
                <a:cs typeface="Arial"/>
              </a:rPr>
              <a:t>S</a:t>
            </a:r>
            <a:r>
              <a:rPr sz="500" spc="-10" dirty="0">
                <a:solidFill>
                  <a:srgbClr val="3F4154"/>
                </a:solidFill>
                <a:latin typeface="Arial"/>
                <a:cs typeface="Arial"/>
              </a:rPr>
              <a:t>T</a:t>
            </a:r>
            <a:r>
              <a:rPr sz="500" spc="-10" dirty="0">
                <a:solidFill>
                  <a:srgbClr val="564F59"/>
                </a:solidFill>
                <a:latin typeface="Arial"/>
                <a:cs typeface="Arial"/>
              </a:rPr>
              <a:t>RI</a:t>
            </a:r>
            <a:r>
              <a:rPr sz="500" spc="-10" dirty="0">
                <a:solidFill>
                  <a:srgbClr val="3F4154"/>
                </a:solidFill>
                <a:latin typeface="Arial"/>
                <a:cs typeface="Arial"/>
              </a:rPr>
              <a:t>T</a:t>
            </a:r>
            <a:r>
              <a:rPr sz="500" spc="-10" dirty="0">
                <a:solidFill>
                  <a:srgbClr val="564F59"/>
                </a:solidFill>
                <a:latin typeface="Arial"/>
                <a:cs typeface="Arial"/>
              </a:rPr>
              <a:t>A</a:t>
            </a:r>
            <a:endParaRPr sz="500">
              <a:latin typeface="Arial"/>
              <a:cs typeface="Arial"/>
            </a:endParaRPr>
          </a:p>
          <a:p>
            <a:pPr marL="12700">
              <a:lnSpc>
                <a:spcPct val="95825"/>
              </a:lnSpc>
              <a:spcBef>
                <a:spcPts val="100"/>
              </a:spcBef>
            </a:pPr>
            <a:r>
              <a:rPr sz="600" spc="1" dirty="0">
                <a:solidFill>
                  <a:srgbClr val="7E7982"/>
                </a:solidFill>
                <a:latin typeface="Times New Roman"/>
                <a:cs typeface="Times New Roman"/>
              </a:rPr>
              <a:t>237  </a:t>
            </a:r>
            <a:r>
              <a:rPr sz="600" spc="1" dirty="0">
                <a:solidFill>
                  <a:srgbClr val="3F4154"/>
                </a:solidFill>
                <a:latin typeface="Times New Roman"/>
                <a:cs typeface="Times New Roman"/>
              </a:rPr>
              <a:t>1</a:t>
            </a:r>
            <a:r>
              <a:rPr sz="600" spc="1" dirty="0">
                <a:solidFill>
                  <a:srgbClr val="564F59"/>
                </a:solidFill>
                <a:latin typeface="Times New Roman"/>
                <a:cs typeface="Times New Roman"/>
              </a:rPr>
              <a:t>5</a:t>
            </a:r>
            <a:r>
              <a:rPr sz="600" spc="1" dirty="0">
                <a:solidFill>
                  <a:srgbClr val="6E564B"/>
                </a:solidFill>
                <a:latin typeface="Times New Roman"/>
                <a:cs typeface="Times New Roman"/>
              </a:rPr>
              <a:t>.</a:t>
            </a:r>
            <a:r>
              <a:rPr sz="600" spc="1" dirty="0">
                <a:solidFill>
                  <a:srgbClr val="564F59"/>
                </a:solidFill>
                <a:latin typeface="Times New Roman"/>
                <a:cs typeface="Times New Roman"/>
              </a:rPr>
              <a:t>05</a:t>
            </a:r>
            <a:r>
              <a:rPr sz="600" spc="1" dirty="0">
                <a:solidFill>
                  <a:srgbClr val="6E564B"/>
                </a:solidFill>
                <a:latin typeface="Times New Roman"/>
                <a:cs typeface="Times New Roman"/>
              </a:rPr>
              <a:t>.</a:t>
            </a:r>
            <a:r>
              <a:rPr sz="600" spc="1" dirty="0">
                <a:solidFill>
                  <a:srgbClr val="564F59"/>
                </a:solidFill>
                <a:latin typeface="Times New Roman"/>
                <a:cs typeface="Times New Roman"/>
              </a:rPr>
              <a:t>2</a:t>
            </a:r>
            <a:r>
              <a:rPr sz="600" spc="1" dirty="0">
                <a:solidFill>
                  <a:srgbClr val="3F4154"/>
                </a:solidFill>
                <a:latin typeface="Times New Roman"/>
                <a:cs typeface="Times New Roman"/>
              </a:rPr>
              <a:t>0</a:t>
            </a:r>
            <a:r>
              <a:rPr sz="600" spc="1" dirty="0">
                <a:solidFill>
                  <a:srgbClr val="564F59"/>
                </a:solidFill>
                <a:latin typeface="Times New Roman"/>
                <a:cs typeface="Times New Roman"/>
              </a:rPr>
              <a:t>23  20 </a:t>
            </a:r>
            <a:r>
              <a:rPr sz="500" spc="-10" dirty="0">
                <a:solidFill>
                  <a:srgbClr val="564F59"/>
                </a:solidFill>
                <a:latin typeface="Arial"/>
                <a:cs typeface="Arial"/>
              </a:rPr>
              <a:t>BIS</a:t>
            </a:r>
            <a:r>
              <a:rPr sz="500" spc="-10" dirty="0">
                <a:solidFill>
                  <a:srgbClr val="3F4154"/>
                </a:solidFill>
                <a:latin typeface="Arial"/>
                <a:cs typeface="Arial"/>
              </a:rPr>
              <a:t>T</a:t>
            </a:r>
            <a:r>
              <a:rPr sz="500" spc="-10" dirty="0">
                <a:solidFill>
                  <a:srgbClr val="564F59"/>
                </a:solidFill>
                <a:latin typeface="Arial"/>
                <a:cs typeface="Arial"/>
              </a:rPr>
              <a:t>RIT</a:t>
            </a:r>
            <a:r>
              <a:rPr sz="500" spc="-10" dirty="0">
                <a:solidFill>
                  <a:srgbClr val="3F4154"/>
                </a:solidFill>
                <a:latin typeface="Arial"/>
                <a:cs typeface="Arial"/>
              </a:rPr>
              <a:t>A</a:t>
            </a:r>
            <a:endParaRPr sz="500">
              <a:latin typeface="Arial"/>
              <a:cs typeface="Arial"/>
            </a:endParaRPr>
          </a:p>
          <a:p>
            <a:pPr marL="12700">
              <a:lnSpc>
                <a:spcPct val="95825"/>
              </a:lnSpc>
              <a:spcBef>
                <a:spcPts val="125"/>
              </a:spcBef>
            </a:pPr>
            <a:r>
              <a:rPr sz="600" spc="1" dirty="0">
                <a:solidFill>
                  <a:srgbClr val="7E7982"/>
                </a:solidFill>
                <a:latin typeface="Times New Roman"/>
                <a:cs typeface="Times New Roman"/>
              </a:rPr>
              <a:t>238  </a:t>
            </a:r>
            <a:r>
              <a:rPr sz="600" spc="1" dirty="0">
                <a:solidFill>
                  <a:srgbClr val="3F4154"/>
                </a:solidFill>
                <a:latin typeface="Times New Roman"/>
                <a:cs typeface="Times New Roman"/>
              </a:rPr>
              <a:t>1</a:t>
            </a:r>
            <a:r>
              <a:rPr sz="600" spc="1" dirty="0">
                <a:solidFill>
                  <a:srgbClr val="564F59"/>
                </a:solidFill>
                <a:latin typeface="Times New Roman"/>
                <a:cs typeface="Times New Roman"/>
              </a:rPr>
              <a:t>5</a:t>
            </a:r>
            <a:r>
              <a:rPr sz="600" spc="1" dirty="0">
                <a:solidFill>
                  <a:srgbClr val="6E564B"/>
                </a:solidFill>
                <a:latin typeface="Times New Roman"/>
                <a:cs typeface="Times New Roman"/>
              </a:rPr>
              <a:t>.</a:t>
            </a:r>
            <a:r>
              <a:rPr sz="600" spc="1" dirty="0">
                <a:solidFill>
                  <a:srgbClr val="564F59"/>
                </a:solidFill>
                <a:latin typeface="Times New Roman"/>
                <a:cs typeface="Times New Roman"/>
              </a:rPr>
              <a:t>05.2023  20 </a:t>
            </a:r>
            <a:r>
              <a:rPr sz="500" spc="-10" dirty="0">
                <a:solidFill>
                  <a:srgbClr val="564F59"/>
                </a:solidFill>
                <a:latin typeface="Arial"/>
                <a:cs typeface="Arial"/>
              </a:rPr>
              <a:t>BIS</a:t>
            </a:r>
            <a:r>
              <a:rPr sz="500" spc="-10" dirty="0">
                <a:solidFill>
                  <a:srgbClr val="3F4154"/>
                </a:solidFill>
                <a:latin typeface="Arial"/>
                <a:cs typeface="Arial"/>
              </a:rPr>
              <a:t>T</a:t>
            </a:r>
            <a:r>
              <a:rPr sz="500" spc="-10" dirty="0">
                <a:solidFill>
                  <a:srgbClr val="564F59"/>
                </a:solidFill>
                <a:latin typeface="Arial"/>
                <a:cs typeface="Arial"/>
              </a:rPr>
              <a:t>RI</a:t>
            </a:r>
            <a:r>
              <a:rPr sz="500" spc="-10" dirty="0">
                <a:solidFill>
                  <a:srgbClr val="3F4154"/>
                </a:solidFill>
                <a:latin typeface="Arial"/>
                <a:cs typeface="Arial"/>
              </a:rPr>
              <a:t>T</a:t>
            </a:r>
            <a:r>
              <a:rPr sz="500" spc="-10" dirty="0">
                <a:solidFill>
                  <a:srgbClr val="564F59"/>
                </a:solidFill>
                <a:latin typeface="Arial"/>
                <a:cs typeface="Arial"/>
              </a:rPr>
              <a:t>A</a:t>
            </a:r>
            <a:endParaRPr sz="500">
              <a:latin typeface="Arial"/>
              <a:cs typeface="Arial"/>
            </a:endParaRPr>
          </a:p>
          <a:p>
            <a:pPr marL="12700">
              <a:lnSpc>
                <a:spcPct val="95825"/>
              </a:lnSpc>
              <a:spcBef>
                <a:spcPts val="125"/>
              </a:spcBef>
            </a:pPr>
            <a:r>
              <a:rPr sz="600" spc="1" dirty="0">
                <a:solidFill>
                  <a:srgbClr val="7E7982"/>
                </a:solidFill>
                <a:latin typeface="Times New Roman"/>
                <a:cs typeface="Times New Roman"/>
              </a:rPr>
              <a:t>239  </a:t>
            </a:r>
            <a:r>
              <a:rPr sz="600" spc="1" dirty="0">
                <a:solidFill>
                  <a:srgbClr val="3F4154"/>
                </a:solidFill>
                <a:latin typeface="Times New Roman"/>
                <a:cs typeface="Times New Roman"/>
              </a:rPr>
              <a:t>1</a:t>
            </a:r>
            <a:r>
              <a:rPr sz="600" spc="1" dirty="0">
                <a:solidFill>
                  <a:srgbClr val="564F59"/>
                </a:solidFill>
                <a:latin typeface="Times New Roman"/>
                <a:cs typeface="Times New Roman"/>
              </a:rPr>
              <a:t>5</a:t>
            </a:r>
            <a:r>
              <a:rPr sz="600" spc="1" dirty="0">
                <a:solidFill>
                  <a:srgbClr val="6E564B"/>
                </a:solidFill>
                <a:latin typeface="Times New Roman"/>
                <a:cs typeface="Times New Roman"/>
              </a:rPr>
              <a:t>.</a:t>
            </a:r>
            <a:r>
              <a:rPr sz="600" spc="1" dirty="0">
                <a:solidFill>
                  <a:srgbClr val="564F59"/>
                </a:solidFill>
                <a:latin typeface="Times New Roman"/>
                <a:cs typeface="Times New Roman"/>
              </a:rPr>
              <a:t>05.2023  20 </a:t>
            </a:r>
            <a:r>
              <a:rPr sz="500" spc="-10" dirty="0">
                <a:solidFill>
                  <a:srgbClr val="564F59"/>
                </a:solidFill>
                <a:latin typeface="Arial"/>
                <a:cs typeface="Arial"/>
              </a:rPr>
              <a:t>B</a:t>
            </a:r>
            <a:r>
              <a:rPr sz="500" spc="-10" dirty="0">
                <a:solidFill>
                  <a:srgbClr val="3F4154"/>
                </a:solidFill>
                <a:latin typeface="Arial"/>
                <a:cs typeface="Arial"/>
              </a:rPr>
              <a:t>I</a:t>
            </a:r>
            <a:r>
              <a:rPr sz="500" spc="-10" dirty="0">
                <a:solidFill>
                  <a:srgbClr val="564F59"/>
                </a:solidFill>
                <a:latin typeface="Arial"/>
                <a:cs typeface="Arial"/>
              </a:rPr>
              <a:t>S</a:t>
            </a:r>
            <a:r>
              <a:rPr sz="500" spc="-10" dirty="0">
                <a:solidFill>
                  <a:srgbClr val="3F4154"/>
                </a:solidFill>
                <a:latin typeface="Arial"/>
                <a:cs typeface="Arial"/>
              </a:rPr>
              <a:t>T</a:t>
            </a:r>
            <a:r>
              <a:rPr sz="500" spc="-10" dirty="0">
                <a:solidFill>
                  <a:srgbClr val="564F59"/>
                </a:solidFill>
                <a:latin typeface="Arial"/>
                <a:cs typeface="Arial"/>
              </a:rPr>
              <a:t>RITA</a:t>
            </a:r>
            <a:endParaRPr sz="500">
              <a:latin typeface="Arial"/>
              <a:cs typeface="Arial"/>
            </a:endParaRPr>
          </a:p>
          <a:p>
            <a:pPr marL="12700">
              <a:lnSpc>
                <a:spcPct val="95825"/>
              </a:lnSpc>
              <a:spcBef>
                <a:spcPts val="100"/>
              </a:spcBef>
            </a:pPr>
            <a:r>
              <a:rPr sz="600" spc="1" dirty="0">
                <a:solidFill>
                  <a:srgbClr val="7E7982"/>
                </a:solidFill>
                <a:latin typeface="Times New Roman"/>
                <a:cs typeface="Times New Roman"/>
              </a:rPr>
              <a:t>240  </a:t>
            </a:r>
            <a:r>
              <a:rPr sz="600" spc="1" dirty="0">
                <a:solidFill>
                  <a:srgbClr val="3F4154"/>
                </a:solidFill>
                <a:latin typeface="Times New Roman"/>
                <a:cs typeface="Times New Roman"/>
              </a:rPr>
              <a:t>1</a:t>
            </a:r>
            <a:r>
              <a:rPr sz="600" spc="1" dirty="0">
                <a:solidFill>
                  <a:srgbClr val="564F59"/>
                </a:solidFill>
                <a:latin typeface="Times New Roman"/>
                <a:cs typeface="Times New Roman"/>
              </a:rPr>
              <a:t>5</a:t>
            </a:r>
            <a:r>
              <a:rPr sz="600" spc="1" dirty="0">
                <a:solidFill>
                  <a:srgbClr val="6E564B"/>
                </a:solidFill>
                <a:latin typeface="Times New Roman"/>
                <a:cs typeface="Times New Roman"/>
              </a:rPr>
              <a:t>.</a:t>
            </a:r>
            <a:r>
              <a:rPr sz="600" spc="1" dirty="0">
                <a:solidFill>
                  <a:srgbClr val="564F59"/>
                </a:solidFill>
                <a:latin typeface="Times New Roman"/>
                <a:cs typeface="Times New Roman"/>
              </a:rPr>
              <a:t>05</a:t>
            </a:r>
            <a:r>
              <a:rPr sz="600" spc="1" dirty="0">
                <a:solidFill>
                  <a:srgbClr val="6E564B"/>
                </a:solidFill>
                <a:latin typeface="Times New Roman"/>
                <a:cs typeface="Times New Roman"/>
              </a:rPr>
              <a:t>.</a:t>
            </a:r>
            <a:r>
              <a:rPr sz="600" spc="1" dirty="0">
                <a:solidFill>
                  <a:srgbClr val="564F59"/>
                </a:solidFill>
                <a:latin typeface="Times New Roman"/>
                <a:cs typeface="Times New Roman"/>
              </a:rPr>
              <a:t>2023  20 </a:t>
            </a:r>
            <a:r>
              <a:rPr sz="500" spc="-10" dirty="0">
                <a:solidFill>
                  <a:srgbClr val="564F59"/>
                </a:solidFill>
                <a:latin typeface="Arial"/>
                <a:cs typeface="Arial"/>
              </a:rPr>
              <a:t>BIS</a:t>
            </a:r>
            <a:r>
              <a:rPr sz="500" spc="-10" dirty="0">
                <a:solidFill>
                  <a:srgbClr val="3F4154"/>
                </a:solidFill>
                <a:latin typeface="Arial"/>
                <a:cs typeface="Arial"/>
              </a:rPr>
              <a:t>T</a:t>
            </a:r>
            <a:r>
              <a:rPr sz="500" spc="-10" dirty="0">
                <a:solidFill>
                  <a:srgbClr val="564F59"/>
                </a:solidFill>
                <a:latin typeface="Arial"/>
                <a:cs typeface="Arial"/>
              </a:rPr>
              <a:t>RITA</a:t>
            </a:r>
            <a:endParaRPr sz="500">
              <a:latin typeface="Arial"/>
              <a:cs typeface="Arial"/>
            </a:endParaRPr>
          </a:p>
          <a:p>
            <a:pPr marL="12700">
              <a:lnSpc>
                <a:spcPct val="95825"/>
              </a:lnSpc>
              <a:spcBef>
                <a:spcPts val="125"/>
              </a:spcBef>
            </a:pPr>
            <a:r>
              <a:rPr sz="600" spc="1" dirty="0">
                <a:solidFill>
                  <a:srgbClr val="7E7982"/>
                </a:solidFill>
                <a:latin typeface="Times New Roman"/>
                <a:cs typeface="Times New Roman"/>
              </a:rPr>
              <a:t>241  </a:t>
            </a:r>
            <a:r>
              <a:rPr sz="600" spc="1" dirty="0">
                <a:solidFill>
                  <a:srgbClr val="3F4154"/>
                </a:solidFill>
                <a:latin typeface="Times New Roman"/>
                <a:cs typeface="Times New Roman"/>
              </a:rPr>
              <a:t>1</a:t>
            </a:r>
            <a:r>
              <a:rPr sz="600" spc="1" dirty="0">
                <a:solidFill>
                  <a:srgbClr val="564F59"/>
                </a:solidFill>
                <a:latin typeface="Times New Roman"/>
                <a:cs typeface="Times New Roman"/>
              </a:rPr>
              <a:t>5</a:t>
            </a:r>
            <a:r>
              <a:rPr sz="600" spc="1" dirty="0">
                <a:solidFill>
                  <a:srgbClr val="6E564B"/>
                </a:solidFill>
                <a:latin typeface="Times New Roman"/>
                <a:cs typeface="Times New Roman"/>
              </a:rPr>
              <a:t>.</a:t>
            </a:r>
            <a:r>
              <a:rPr sz="600" spc="1" dirty="0">
                <a:solidFill>
                  <a:srgbClr val="564F59"/>
                </a:solidFill>
                <a:latin typeface="Times New Roman"/>
                <a:cs typeface="Times New Roman"/>
              </a:rPr>
              <a:t>05.2023  20 </a:t>
            </a:r>
            <a:r>
              <a:rPr sz="500" spc="-10" dirty="0">
                <a:solidFill>
                  <a:srgbClr val="564F59"/>
                </a:solidFill>
                <a:latin typeface="Arial"/>
                <a:cs typeface="Arial"/>
              </a:rPr>
              <a:t>B</a:t>
            </a:r>
            <a:r>
              <a:rPr sz="500" spc="-10" dirty="0">
                <a:solidFill>
                  <a:srgbClr val="3F4154"/>
                </a:solidFill>
                <a:latin typeface="Arial"/>
                <a:cs typeface="Arial"/>
              </a:rPr>
              <a:t>I</a:t>
            </a:r>
            <a:r>
              <a:rPr sz="500" spc="-10" dirty="0">
                <a:solidFill>
                  <a:srgbClr val="564F59"/>
                </a:solidFill>
                <a:latin typeface="Arial"/>
                <a:cs typeface="Arial"/>
              </a:rPr>
              <a:t>S</a:t>
            </a:r>
            <a:r>
              <a:rPr sz="500" spc="-10" dirty="0">
                <a:solidFill>
                  <a:srgbClr val="3F4154"/>
                </a:solidFill>
                <a:latin typeface="Arial"/>
                <a:cs typeface="Arial"/>
              </a:rPr>
              <a:t>T</a:t>
            </a:r>
            <a:r>
              <a:rPr sz="500" spc="-10" dirty="0">
                <a:solidFill>
                  <a:srgbClr val="564F59"/>
                </a:solidFill>
                <a:latin typeface="Arial"/>
                <a:cs typeface="Arial"/>
              </a:rPr>
              <a:t>RI</a:t>
            </a:r>
            <a:r>
              <a:rPr sz="500" spc="-10" dirty="0">
                <a:solidFill>
                  <a:srgbClr val="3F4154"/>
                </a:solidFill>
                <a:latin typeface="Arial"/>
                <a:cs typeface="Arial"/>
              </a:rPr>
              <a:t>T</a:t>
            </a:r>
            <a:r>
              <a:rPr sz="500" spc="-10" dirty="0">
                <a:solidFill>
                  <a:srgbClr val="564F59"/>
                </a:solidFill>
                <a:latin typeface="Arial"/>
                <a:cs typeface="Arial"/>
              </a:rPr>
              <a:t>A</a:t>
            </a:r>
            <a:endParaRPr sz="500">
              <a:latin typeface="Arial"/>
              <a:cs typeface="Arial"/>
            </a:endParaRPr>
          </a:p>
          <a:p>
            <a:pPr marL="12700">
              <a:lnSpc>
                <a:spcPct val="95825"/>
              </a:lnSpc>
              <a:spcBef>
                <a:spcPts val="125"/>
              </a:spcBef>
            </a:pPr>
            <a:r>
              <a:rPr sz="600" spc="1" dirty="0">
                <a:solidFill>
                  <a:srgbClr val="7E7982"/>
                </a:solidFill>
                <a:latin typeface="Times New Roman"/>
                <a:cs typeface="Times New Roman"/>
              </a:rPr>
              <a:t>242  </a:t>
            </a:r>
            <a:r>
              <a:rPr sz="600" spc="1" dirty="0">
                <a:solidFill>
                  <a:srgbClr val="3F4154"/>
                </a:solidFill>
                <a:latin typeface="Times New Roman"/>
                <a:cs typeface="Times New Roman"/>
              </a:rPr>
              <a:t>1</a:t>
            </a:r>
            <a:r>
              <a:rPr sz="600" spc="1" dirty="0">
                <a:solidFill>
                  <a:srgbClr val="564F59"/>
                </a:solidFill>
                <a:latin typeface="Times New Roman"/>
                <a:cs typeface="Times New Roman"/>
              </a:rPr>
              <a:t>5</a:t>
            </a:r>
            <a:r>
              <a:rPr sz="600" spc="1" dirty="0">
                <a:solidFill>
                  <a:srgbClr val="6E564B"/>
                </a:solidFill>
                <a:latin typeface="Times New Roman"/>
                <a:cs typeface="Times New Roman"/>
              </a:rPr>
              <a:t>.</a:t>
            </a:r>
            <a:r>
              <a:rPr sz="600" spc="1" dirty="0">
                <a:solidFill>
                  <a:srgbClr val="564F59"/>
                </a:solidFill>
                <a:latin typeface="Times New Roman"/>
                <a:cs typeface="Times New Roman"/>
              </a:rPr>
              <a:t>05.2023  20 </a:t>
            </a:r>
            <a:r>
              <a:rPr sz="500" spc="-10" dirty="0">
                <a:solidFill>
                  <a:srgbClr val="564F59"/>
                </a:solidFill>
                <a:latin typeface="Arial"/>
                <a:cs typeface="Arial"/>
              </a:rPr>
              <a:t>BIS</a:t>
            </a:r>
            <a:r>
              <a:rPr sz="500" spc="-10" dirty="0">
                <a:solidFill>
                  <a:srgbClr val="3F4154"/>
                </a:solidFill>
                <a:latin typeface="Arial"/>
                <a:cs typeface="Arial"/>
              </a:rPr>
              <a:t>T</a:t>
            </a:r>
            <a:r>
              <a:rPr sz="500" spc="-10" dirty="0">
                <a:solidFill>
                  <a:srgbClr val="564F59"/>
                </a:solidFill>
                <a:latin typeface="Arial"/>
                <a:cs typeface="Arial"/>
              </a:rPr>
              <a:t>RITA</a:t>
            </a:r>
            <a:endParaRPr sz="500">
              <a:latin typeface="Arial"/>
              <a:cs typeface="Arial"/>
            </a:endParaRPr>
          </a:p>
          <a:p>
            <a:pPr marL="12700">
              <a:lnSpc>
                <a:spcPct val="95825"/>
              </a:lnSpc>
              <a:spcBef>
                <a:spcPts val="100"/>
              </a:spcBef>
            </a:pPr>
            <a:r>
              <a:rPr sz="600" spc="1" dirty="0">
                <a:solidFill>
                  <a:srgbClr val="7E7982"/>
                </a:solidFill>
                <a:latin typeface="Times New Roman"/>
                <a:cs typeface="Times New Roman"/>
              </a:rPr>
              <a:t>243  </a:t>
            </a:r>
            <a:r>
              <a:rPr sz="600" spc="1" dirty="0">
                <a:solidFill>
                  <a:srgbClr val="3F4154"/>
                </a:solidFill>
                <a:latin typeface="Times New Roman"/>
                <a:cs typeface="Times New Roman"/>
              </a:rPr>
              <a:t>1</a:t>
            </a:r>
            <a:r>
              <a:rPr sz="600" spc="1" dirty="0">
                <a:solidFill>
                  <a:srgbClr val="564F59"/>
                </a:solidFill>
                <a:latin typeface="Times New Roman"/>
                <a:cs typeface="Times New Roman"/>
              </a:rPr>
              <a:t>6</a:t>
            </a:r>
            <a:r>
              <a:rPr sz="600" spc="1" dirty="0">
                <a:solidFill>
                  <a:srgbClr val="6E564B"/>
                </a:solidFill>
                <a:latin typeface="Times New Roman"/>
                <a:cs typeface="Times New Roman"/>
              </a:rPr>
              <a:t>.</a:t>
            </a:r>
            <a:r>
              <a:rPr sz="600" spc="1" dirty="0">
                <a:solidFill>
                  <a:srgbClr val="564F59"/>
                </a:solidFill>
                <a:latin typeface="Times New Roman"/>
                <a:cs typeface="Times New Roman"/>
              </a:rPr>
              <a:t>05</a:t>
            </a:r>
            <a:r>
              <a:rPr sz="600" spc="1" dirty="0">
                <a:solidFill>
                  <a:srgbClr val="6E564B"/>
                </a:solidFill>
                <a:latin typeface="Times New Roman"/>
                <a:cs typeface="Times New Roman"/>
              </a:rPr>
              <a:t>.</a:t>
            </a:r>
            <a:r>
              <a:rPr sz="600" spc="1" dirty="0">
                <a:solidFill>
                  <a:srgbClr val="564F59"/>
                </a:solidFill>
                <a:latin typeface="Times New Roman"/>
                <a:cs typeface="Times New Roman"/>
              </a:rPr>
              <a:t>2023  20 </a:t>
            </a:r>
            <a:r>
              <a:rPr sz="500" spc="-10" dirty="0">
                <a:solidFill>
                  <a:srgbClr val="564F59"/>
                </a:solidFill>
                <a:latin typeface="Arial"/>
                <a:cs typeface="Arial"/>
              </a:rPr>
              <a:t>B</a:t>
            </a:r>
            <a:r>
              <a:rPr sz="500" spc="-10" dirty="0">
                <a:solidFill>
                  <a:srgbClr val="3F4154"/>
                </a:solidFill>
                <a:latin typeface="Arial"/>
                <a:cs typeface="Arial"/>
              </a:rPr>
              <a:t>I</a:t>
            </a:r>
            <a:r>
              <a:rPr sz="500" spc="-10" dirty="0">
                <a:solidFill>
                  <a:srgbClr val="564F59"/>
                </a:solidFill>
                <a:latin typeface="Arial"/>
                <a:cs typeface="Arial"/>
              </a:rPr>
              <a:t>S</a:t>
            </a:r>
            <a:r>
              <a:rPr sz="500" spc="-10" dirty="0">
                <a:solidFill>
                  <a:srgbClr val="3F4154"/>
                </a:solidFill>
                <a:latin typeface="Arial"/>
                <a:cs typeface="Arial"/>
              </a:rPr>
              <a:t>T</a:t>
            </a:r>
            <a:r>
              <a:rPr sz="500" spc="-10" dirty="0">
                <a:solidFill>
                  <a:srgbClr val="564F59"/>
                </a:solidFill>
                <a:latin typeface="Arial"/>
                <a:cs typeface="Arial"/>
              </a:rPr>
              <a:t>RITA</a:t>
            </a:r>
            <a:endParaRPr sz="500">
              <a:latin typeface="Arial"/>
              <a:cs typeface="Arial"/>
            </a:endParaRPr>
          </a:p>
          <a:p>
            <a:pPr marL="12700">
              <a:lnSpc>
                <a:spcPct val="95825"/>
              </a:lnSpc>
              <a:spcBef>
                <a:spcPts val="125"/>
              </a:spcBef>
            </a:pPr>
            <a:r>
              <a:rPr sz="600" spc="1" dirty="0">
                <a:solidFill>
                  <a:srgbClr val="7E7982"/>
                </a:solidFill>
                <a:latin typeface="Times New Roman"/>
                <a:cs typeface="Times New Roman"/>
              </a:rPr>
              <a:t>244  </a:t>
            </a:r>
            <a:r>
              <a:rPr sz="600" spc="1" dirty="0">
                <a:solidFill>
                  <a:srgbClr val="3F4154"/>
                </a:solidFill>
                <a:latin typeface="Times New Roman"/>
                <a:cs typeface="Times New Roman"/>
              </a:rPr>
              <a:t>1</a:t>
            </a:r>
            <a:r>
              <a:rPr sz="600" spc="1" dirty="0">
                <a:solidFill>
                  <a:srgbClr val="564F59"/>
                </a:solidFill>
                <a:latin typeface="Times New Roman"/>
                <a:cs typeface="Times New Roman"/>
              </a:rPr>
              <a:t>6</a:t>
            </a:r>
            <a:r>
              <a:rPr sz="600" spc="1" dirty="0">
                <a:solidFill>
                  <a:srgbClr val="6E564B"/>
                </a:solidFill>
                <a:latin typeface="Times New Roman"/>
                <a:cs typeface="Times New Roman"/>
              </a:rPr>
              <a:t>.</a:t>
            </a:r>
            <a:r>
              <a:rPr sz="600" spc="1" dirty="0">
                <a:solidFill>
                  <a:srgbClr val="564F59"/>
                </a:solidFill>
                <a:latin typeface="Times New Roman"/>
                <a:cs typeface="Times New Roman"/>
              </a:rPr>
              <a:t>05.2023  20 </a:t>
            </a:r>
            <a:r>
              <a:rPr sz="500" spc="-10" dirty="0">
                <a:solidFill>
                  <a:srgbClr val="564F59"/>
                </a:solidFill>
                <a:latin typeface="Arial"/>
                <a:cs typeface="Arial"/>
              </a:rPr>
              <a:t>BIS</a:t>
            </a:r>
            <a:r>
              <a:rPr sz="500" spc="-10" dirty="0">
                <a:solidFill>
                  <a:srgbClr val="3F4154"/>
                </a:solidFill>
                <a:latin typeface="Arial"/>
                <a:cs typeface="Arial"/>
              </a:rPr>
              <a:t>T</a:t>
            </a:r>
            <a:r>
              <a:rPr sz="500" spc="-10" dirty="0">
                <a:solidFill>
                  <a:srgbClr val="564F59"/>
                </a:solidFill>
                <a:latin typeface="Arial"/>
                <a:cs typeface="Arial"/>
              </a:rPr>
              <a:t>RI</a:t>
            </a:r>
            <a:r>
              <a:rPr sz="500" spc="-10" dirty="0">
                <a:solidFill>
                  <a:srgbClr val="3F4154"/>
                </a:solidFill>
                <a:latin typeface="Arial"/>
                <a:cs typeface="Arial"/>
              </a:rPr>
              <a:t>T</a:t>
            </a:r>
            <a:r>
              <a:rPr sz="500" spc="-10" dirty="0">
                <a:solidFill>
                  <a:srgbClr val="564F59"/>
                </a:solidFill>
                <a:latin typeface="Arial"/>
                <a:cs typeface="Arial"/>
              </a:rPr>
              <a:t>A</a:t>
            </a:r>
            <a:endParaRPr sz="500">
              <a:latin typeface="Arial"/>
              <a:cs typeface="Arial"/>
            </a:endParaRPr>
          </a:p>
          <a:p>
            <a:pPr marL="12700">
              <a:lnSpc>
                <a:spcPct val="95825"/>
              </a:lnSpc>
              <a:spcBef>
                <a:spcPts val="125"/>
              </a:spcBef>
            </a:pPr>
            <a:r>
              <a:rPr sz="600" spc="1" dirty="0">
                <a:solidFill>
                  <a:srgbClr val="7E7982"/>
                </a:solidFill>
                <a:latin typeface="Times New Roman"/>
                <a:cs typeface="Times New Roman"/>
              </a:rPr>
              <a:t>245  </a:t>
            </a:r>
            <a:r>
              <a:rPr sz="600" spc="1" dirty="0">
                <a:solidFill>
                  <a:srgbClr val="3F4154"/>
                </a:solidFill>
                <a:latin typeface="Times New Roman"/>
                <a:cs typeface="Times New Roman"/>
              </a:rPr>
              <a:t>1</a:t>
            </a:r>
            <a:r>
              <a:rPr sz="600" spc="1" dirty="0">
                <a:solidFill>
                  <a:srgbClr val="564F59"/>
                </a:solidFill>
                <a:latin typeface="Times New Roman"/>
                <a:cs typeface="Times New Roman"/>
              </a:rPr>
              <a:t>6</a:t>
            </a:r>
            <a:r>
              <a:rPr sz="600" spc="1" dirty="0">
                <a:solidFill>
                  <a:srgbClr val="6E564B"/>
                </a:solidFill>
                <a:latin typeface="Times New Roman"/>
                <a:cs typeface="Times New Roman"/>
              </a:rPr>
              <a:t>.</a:t>
            </a:r>
            <a:r>
              <a:rPr sz="600" spc="1" dirty="0">
                <a:solidFill>
                  <a:srgbClr val="564F59"/>
                </a:solidFill>
                <a:latin typeface="Times New Roman"/>
                <a:cs typeface="Times New Roman"/>
              </a:rPr>
              <a:t>05.2023  20 </a:t>
            </a:r>
            <a:r>
              <a:rPr sz="500" spc="-10" dirty="0">
                <a:solidFill>
                  <a:srgbClr val="564F59"/>
                </a:solidFill>
                <a:latin typeface="Arial"/>
                <a:cs typeface="Arial"/>
              </a:rPr>
              <a:t>BISTRITA</a:t>
            </a:r>
            <a:endParaRPr sz="500">
              <a:latin typeface="Arial"/>
              <a:cs typeface="Arial"/>
            </a:endParaRPr>
          </a:p>
          <a:p>
            <a:pPr marL="12700">
              <a:lnSpc>
                <a:spcPct val="95825"/>
              </a:lnSpc>
              <a:spcBef>
                <a:spcPts val="100"/>
              </a:spcBef>
            </a:pPr>
            <a:r>
              <a:rPr sz="600" spc="1" dirty="0">
                <a:solidFill>
                  <a:srgbClr val="7E7982"/>
                </a:solidFill>
                <a:latin typeface="Times New Roman"/>
                <a:cs typeface="Times New Roman"/>
              </a:rPr>
              <a:t>246  </a:t>
            </a:r>
            <a:r>
              <a:rPr sz="600" spc="1" dirty="0">
                <a:solidFill>
                  <a:srgbClr val="3F4154"/>
                </a:solidFill>
                <a:latin typeface="Times New Roman"/>
                <a:cs typeface="Times New Roman"/>
              </a:rPr>
              <a:t>1</a:t>
            </a:r>
            <a:r>
              <a:rPr sz="600" spc="1" dirty="0">
                <a:solidFill>
                  <a:srgbClr val="564F59"/>
                </a:solidFill>
                <a:latin typeface="Times New Roman"/>
                <a:cs typeface="Times New Roman"/>
              </a:rPr>
              <a:t>6</a:t>
            </a:r>
            <a:r>
              <a:rPr sz="600" spc="1" dirty="0">
                <a:solidFill>
                  <a:srgbClr val="6E564B"/>
                </a:solidFill>
                <a:latin typeface="Times New Roman"/>
                <a:cs typeface="Times New Roman"/>
              </a:rPr>
              <a:t>.</a:t>
            </a:r>
            <a:r>
              <a:rPr sz="600" spc="1" dirty="0">
                <a:solidFill>
                  <a:srgbClr val="564F59"/>
                </a:solidFill>
                <a:latin typeface="Times New Roman"/>
                <a:cs typeface="Times New Roman"/>
              </a:rPr>
              <a:t>05</a:t>
            </a:r>
            <a:r>
              <a:rPr sz="600" spc="1" dirty="0">
                <a:solidFill>
                  <a:srgbClr val="6E564B"/>
                </a:solidFill>
                <a:latin typeface="Times New Roman"/>
                <a:cs typeface="Times New Roman"/>
              </a:rPr>
              <a:t>.</a:t>
            </a:r>
            <a:r>
              <a:rPr sz="600" spc="1" dirty="0">
                <a:solidFill>
                  <a:srgbClr val="564F59"/>
                </a:solidFill>
                <a:latin typeface="Times New Roman"/>
                <a:cs typeface="Times New Roman"/>
              </a:rPr>
              <a:t>2023  20 </a:t>
            </a:r>
            <a:r>
              <a:rPr sz="500" spc="-10" dirty="0">
                <a:solidFill>
                  <a:srgbClr val="564F59"/>
                </a:solidFill>
                <a:latin typeface="Arial"/>
                <a:cs typeface="Arial"/>
              </a:rPr>
              <a:t>B</a:t>
            </a:r>
            <a:r>
              <a:rPr sz="500" spc="-10" dirty="0">
                <a:solidFill>
                  <a:srgbClr val="3F4154"/>
                </a:solidFill>
                <a:latin typeface="Arial"/>
                <a:cs typeface="Arial"/>
              </a:rPr>
              <a:t>I</a:t>
            </a:r>
            <a:r>
              <a:rPr sz="500" spc="-10" dirty="0">
                <a:solidFill>
                  <a:srgbClr val="564F59"/>
                </a:solidFill>
                <a:latin typeface="Arial"/>
                <a:cs typeface="Arial"/>
              </a:rPr>
              <a:t>STRITA</a:t>
            </a:r>
            <a:endParaRPr sz="500">
              <a:latin typeface="Arial"/>
              <a:cs typeface="Arial"/>
            </a:endParaRPr>
          </a:p>
          <a:p>
            <a:pPr marL="12700">
              <a:lnSpc>
                <a:spcPct val="95825"/>
              </a:lnSpc>
              <a:spcBef>
                <a:spcPts val="125"/>
              </a:spcBef>
            </a:pPr>
            <a:r>
              <a:rPr sz="600" spc="1" dirty="0">
                <a:solidFill>
                  <a:srgbClr val="7E7982"/>
                </a:solidFill>
                <a:latin typeface="Times New Roman"/>
                <a:cs typeface="Times New Roman"/>
              </a:rPr>
              <a:t>247  </a:t>
            </a:r>
            <a:r>
              <a:rPr sz="600" spc="1" dirty="0">
                <a:solidFill>
                  <a:srgbClr val="3F4154"/>
                </a:solidFill>
                <a:latin typeface="Times New Roman"/>
                <a:cs typeface="Times New Roman"/>
              </a:rPr>
              <a:t>1</a:t>
            </a:r>
            <a:r>
              <a:rPr sz="600" spc="1" dirty="0">
                <a:solidFill>
                  <a:srgbClr val="564F59"/>
                </a:solidFill>
                <a:latin typeface="Times New Roman"/>
                <a:cs typeface="Times New Roman"/>
              </a:rPr>
              <a:t>6</a:t>
            </a:r>
            <a:r>
              <a:rPr sz="600" spc="1" dirty="0">
                <a:solidFill>
                  <a:srgbClr val="6E564B"/>
                </a:solidFill>
                <a:latin typeface="Times New Roman"/>
                <a:cs typeface="Times New Roman"/>
              </a:rPr>
              <a:t>.</a:t>
            </a:r>
            <a:r>
              <a:rPr sz="600" spc="1" dirty="0">
                <a:solidFill>
                  <a:srgbClr val="564F59"/>
                </a:solidFill>
                <a:latin typeface="Times New Roman"/>
                <a:cs typeface="Times New Roman"/>
              </a:rPr>
              <a:t>05.2023  20 </a:t>
            </a:r>
            <a:r>
              <a:rPr sz="500" spc="-10" dirty="0">
                <a:solidFill>
                  <a:srgbClr val="564F59"/>
                </a:solidFill>
                <a:latin typeface="Arial"/>
                <a:cs typeface="Arial"/>
              </a:rPr>
              <a:t>BIS</a:t>
            </a:r>
            <a:r>
              <a:rPr sz="500" spc="-10" dirty="0">
                <a:solidFill>
                  <a:srgbClr val="3F4154"/>
                </a:solidFill>
                <a:latin typeface="Arial"/>
                <a:cs typeface="Arial"/>
              </a:rPr>
              <a:t>T</a:t>
            </a:r>
            <a:r>
              <a:rPr sz="500" spc="-10" dirty="0">
                <a:solidFill>
                  <a:srgbClr val="564F59"/>
                </a:solidFill>
                <a:latin typeface="Arial"/>
                <a:cs typeface="Arial"/>
              </a:rPr>
              <a:t>RI</a:t>
            </a:r>
            <a:r>
              <a:rPr sz="500" spc="-10" dirty="0">
                <a:solidFill>
                  <a:srgbClr val="3F4154"/>
                </a:solidFill>
                <a:latin typeface="Arial"/>
                <a:cs typeface="Arial"/>
              </a:rPr>
              <a:t>T</a:t>
            </a:r>
            <a:r>
              <a:rPr sz="500" spc="-10" dirty="0">
                <a:solidFill>
                  <a:srgbClr val="564F59"/>
                </a:solidFill>
                <a:latin typeface="Arial"/>
                <a:cs typeface="Arial"/>
              </a:rPr>
              <a:t>A</a:t>
            </a:r>
            <a:endParaRPr sz="500">
              <a:latin typeface="Arial"/>
              <a:cs typeface="Arial"/>
            </a:endParaRPr>
          </a:p>
          <a:p>
            <a:pPr marL="12700">
              <a:lnSpc>
                <a:spcPct val="95825"/>
              </a:lnSpc>
              <a:spcBef>
                <a:spcPts val="125"/>
              </a:spcBef>
            </a:pPr>
            <a:r>
              <a:rPr sz="600" spc="1" dirty="0">
                <a:solidFill>
                  <a:srgbClr val="7E7982"/>
                </a:solidFill>
                <a:latin typeface="Times New Roman"/>
                <a:cs typeface="Times New Roman"/>
              </a:rPr>
              <a:t>248  </a:t>
            </a:r>
            <a:r>
              <a:rPr sz="600" spc="1" dirty="0">
                <a:solidFill>
                  <a:srgbClr val="3F4154"/>
                </a:solidFill>
                <a:latin typeface="Times New Roman"/>
                <a:cs typeface="Times New Roman"/>
              </a:rPr>
              <a:t>1</a:t>
            </a:r>
            <a:r>
              <a:rPr sz="600" spc="1" dirty="0">
                <a:solidFill>
                  <a:srgbClr val="564F59"/>
                </a:solidFill>
                <a:latin typeface="Times New Roman"/>
                <a:cs typeface="Times New Roman"/>
              </a:rPr>
              <a:t>6</a:t>
            </a:r>
            <a:r>
              <a:rPr sz="600" spc="1" dirty="0">
                <a:solidFill>
                  <a:srgbClr val="6E564B"/>
                </a:solidFill>
                <a:latin typeface="Times New Roman"/>
                <a:cs typeface="Times New Roman"/>
              </a:rPr>
              <a:t>.</a:t>
            </a:r>
            <a:r>
              <a:rPr sz="600" spc="1" dirty="0">
                <a:solidFill>
                  <a:srgbClr val="564F59"/>
                </a:solidFill>
                <a:latin typeface="Times New Roman"/>
                <a:cs typeface="Times New Roman"/>
              </a:rPr>
              <a:t>05.2023  20 </a:t>
            </a:r>
            <a:r>
              <a:rPr sz="500" spc="-10" dirty="0">
                <a:solidFill>
                  <a:srgbClr val="564F59"/>
                </a:solidFill>
                <a:latin typeface="Arial"/>
                <a:cs typeface="Arial"/>
              </a:rPr>
              <a:t>BIS</a:t>
            </a:r>
            <a:r>
              <a:rPr sz="500" spc="-10" dirty="0">
                <a:solidFill>
                  <a:srgbClr val="3F4154"/>
                </a:solidFill>
                <a:latin typeface="Arial"/>
                <a:cs typeface="Arial"/>
              </a:rPr>
              <a:t>T</a:t>
            </a:r>
            <a:r>
              <a:rPr sz="500" spc="-10" dirty="0">
                <a:solidFill>
                  <a:srgbClr val="564F59"/>
                </a:solidFill>
                <a:latin typeface="Arial"/>
                <a:cs typeface="Arial"/>
              </a:rPr>
              <a:t>RI</a:t>
            </a:r>
            <a:r>
              <a:rPr sz="500" spc="-10" dirty="0">
                <a:solidFill>
                  <a:srgbClr val="3F4154"/>
                </a:solidFill>
                <a:latin typeface="Arial"/>
                <a:cs typeface="Arial"/>
              </a:rPr>
              <a:t>T</a:t>
            </a:r>
            <a:r>
              <a:rPr sz="500" spc="-10" dirty="0">
                <a:solidFill>
                  <a:srgbClr val="564F59"/>
                </a:solidFill>
                <a:latin typeface="Arial"/>
                <a:cs typeface="Arial"/>
              </a:rPr>
              <a:t>A</a:t>
            </a:r>
            <a:endParaRPr sz="500">
              <a:latin typeface="Arial"/>
              <a:cs typeface="Arial"/>
            </a:endParaRPr>
          </a:p>
          <a:p>
            <a:pPr marL="12700">
              <a:lnSpc>
                <a:spcPct val="95825"/>
              </a:lnSpc>
              <a:spcBef>
                <a:spcPts val="100"/>
              </a:spcBef>
            </a:pPr>
            <a:r>
              <a:rPr sz="600" spc="1" dirty="0">
                <a:solidFill>
                  <a:srgbClr val="7E7982"/>
                </a:solidFill>
                <a:latin typeface="Times New Roman"/>
                <a:cs typeface="Times New Roman"/>
              </a:rPr>
              <a:t>249  </a:t>
            </a:r>
            <a:r>
              <a:rPr sz="600" spc="1" dirty="0">
                <a:solidFill>
                  <a:srgbClr val="3F4154"/>
                </a:solidFill>
                <a:latin typeface="Times New Roman"/>
                <a:cs typeface="Times New Roman"/>
              </a:rPr>
              <a:t>1</a:t>
            </a:r>
            <a:r>
              <a:rPr sz="600" spc="1" dirty="0">
                <a:solidFill>
                  <a:srgbClr val="564F59"/>
                </a:solidFill>
                <a:latin typeface="Times New Roman"/>
                <a:cs typeface="Times New Roman"/>
              </a:rPr>
              <a:t>6</a:t>
            </a:r>
            <a:r>
              <a:rPr sz="600" spc="1" dirty="0">
                <a:solidFill>
                  <a:srgbClr val="6E564B"/>
                </a:solidFill>
                <a:latin typeface="Times New Roman"/>
                <a:cs typeface="Times New Roman"/>
              </a:rPr>
              <a:t>.</a:t>
            </a:r>
            <a:r>
              <a:rPr sz="600" spc="1" dirty="0">
                <a:solidFill>
                  <a:srgbClr val="564F59"/>
                </a:solidFill>
                <a:latin typeface="Times New Roman"/>
                <a:cs typeface="Times New Roman"/>
              </a:rPr>
              <a:t>05</a:t>
            </a:r>
            <a:r>
              <a:rPr sz="600" spc="1" dirty="0">
                <a:solidFill>
                  <a:srgbClr val="6E564B"/>
                </a:solidFill>
                <a:latin typeface="Times New Roman"/>
                <a:cs typeface="Times New Roman"/>
              </a:rPr>
              <a:t>.</a:t>
            </a:r>
            <a:r>
              <a:rPr sz="600" spc="1" dirty="0">
                <a:solidFill>
                  <a:srgbClr val="564F59"/>
                </a:solidFill>
                <a:latin typeface="Times New Roman"/>
                <a:cs typeface="Times New Roman"/>
              </a:rPr>
              <a:t>2</a:t>
            </a:r>
            <a:r>
              <a:rPr sz="600" spc="1" dirty="0">
                <a:solidFill>
                  <a:srgbClr val="3F4154"/>
                </a:solidFill>
                <a:latin typeface="Times New Roman"/>
                <a:cs typeface="Times New Roman"/>
              </a:rPr>
              <a:t>0</a:t>
            </a:r>
            <a:r>
              <a:rPr sz="600" spc="1" dirty="0">
                <a:solidFill>
                  <a:srgbClr val="564F59"/>
                </a:solidFill>
                <a:latin typeface="Times New Roman"/>
                <a:cs typeface="Times New Roman"/>
              </a:rPr>
              <a:t>23  </a:t>
            </a:r>
            <a:r>
              <a:rPr sz="500" spc="3" dirty="0">
                <a:solidFill>
                  <a:srgbClr val="4D3B2F"/>
                </a:solidFill>
                <a:latin typeface="Arial"/>
                <a:cs typeface="Arial"/>
              </a:rPr>
              <a:t>1</a:t>
            </a:r>
            <a:r>
              <a:rPr sz="500" spc="3" dirty="0">
                <a:solidFill>
                  <a:srgbClr val="564F59"/>
                </a:solidFill>
                <a:latin typeface="Arial"/>
                <a:cs typeface="Arial"/>
              </a:rPr>
              <a:t>0 S</a:t>
            </a:r>
            <a:r>
              <a:rPr sz="500" spc="3" dirty="0">
                <a:solidFill>
                  <a:srgbClr val="1A1D49"/>
                </a:solidFill>
                <a:latin typeface="Arial"/>
                <a:cs typeface="Arial"/>
              </a:rPr>
              <a:t>I</a:t>
            </a:r>
            <a:r>
              <a:rPr sz="500" spc="3" dirty="0">
                <a:solidFill>
                  <a:srgbClr val="564F59"/>
                </a:solidFill>
                <a:latin typeface="Arial"/>
                <a:cs typeface="Arial"/>
              </a:rPr>
              <a:t>M</a:t>
            </a:r>
            <a:r>
              <a:rPr sz="500" spc="3" dirty="0">
                <a:solidFill>
                  <a:srgbClr val="3F4154"/>
                </a:solidFill>
                <a:latin typeface="Arial"/>
                <a:cs typeface="Arial"/>
              </a:rPr>
              <a:t>E</a:t>
            </a:r>
            <a:r>
              <a:rPr sz="500" spc="3" dirty="0">
                <a:solidFill>
                  <a:srgbClr val="564F59"/>
                </a:solidFill>
                <a:latin typeface="Arial"/>
                <a:cs typeface="Arial"/>
              </a:rPr>
              <a:t>RIA</a:t>
            </a:r>
            <a:endParaRPr sz="500">
              <a:latin typeface="Arial"/>
              <a:cs typeface="Arial"/>
            </a:endParaRPr>
          </a:p>
          <a:p>
            <a:pPr marL="12700">
              <a:lnSpc>
                <a:spcPct val="95825"/>
              </a:lnSpc>
              <a:spcBef>
                <a:spcPts val="125"/>
              </a:spcBef>
            </a:pPr>
            <a:r>
              <a:rPr sz="600" spc="1" dirty="0">
                <a:solidFill>
                  <a:srgbClr val="7E7982"/>
                </a:solidFill>
                <a:latin typeface="Times New Roman"/>
                <a:cs typeface="Times New Roman"/>
              </a:rPr>
              <a:t>250  </a:t>
            </a:r>
            <a:r>
              <a:rPr sz="600" spc="1" dirty="0">
                <a:solidFill>
                  <a:srgbClr val="3F4154"/>
                </a:solidFill>
                <a:latin typeface="Times New Roman"/>
                <a:cs typeface="Times New Roman"/>
              </a:rPr>
              <a:t>1</a:t>
            </a:r>
            <a:r>
              <a:rPr sz="600" spc="1" dirty="0">
                <a:solidFill>
                  <a:srgbClr val="564F59"/>
                </a:solidFill>
                <a:latin typeface="Times New Roman"/>
                <a:cs typeface="Times New Roman"/>
              </a:rPr>
              <a:t>6</a:t>
            </a:r>
            <a:r>
              <a:rPr sz="600" spc="1" dirty="0">
                <a:solidFill>
                  <a:srgbClr val="6E564B"/>
                </a:solidFill>
                <a:latin typeface="Times New Roman"/>
                <a:cs typeface="Times New Roman"/>
              </a:rPr>
              <a:t>.</a:t>
            </a:r>
            <a:r>
              <a:rPr sz="600" spc="1" dirty="0">
                <a:solidFill>
                  <a:srgbClr val="564F59"/>
                </a:solidFill>
                <a:latin typeface="Times New Roman"/>
                <a:cs typeface="Times New Roman"/>
              </a:rPr>
              <a:t>05.2023  </a:t>
            </a:r>
            <a:r>
              <a:rPr sz="500" spc="25" dirty="0">
                <a:solidFill>
                  <a:srgbClr val="564F59"/>
                </a:solidFill>
                <a:latin typeface="Arial"/>
                <a:cs typeface="Arial"/>
              </a:rPr>
              <a:t>lOS</a:t>
            </a:r>
            <a:r>
              <a:rPr sz="500" spc="25" dirty="0">
                <a:solidFill>
                  <a:srgbClr val="1A1D49"/>
                </a:solidFill>
                <a:latin typeface="Arial"/>
                <a:cs typeface="Arial"/>
              </a:rPr>
              <a:t>I</a:t>
            </a:r>
            <a:r>
              <a:rPr sz="500" spc="25" dirty="0">
                <a:solidFill>
                  <a:srgbClr val="564F59"/>
                </a:solidFill>
                <a:latin typeface="Arial"/>
                <a:cs typeface="Arial"/>
              </a:rPr>
              <a:t>M</a:t>
            </a:r>
            <a:r>
              <a:rPr sz="500" spc="25" dirty="0">
                <a:solidFill>
                  <a:srgbClr val="3F4154"/>
                </a:solidFill>
                <a:latin typeface="Arial"/>
                <a:cs typeface="Arial"/>
              </a:rPr>
              <a:t>ER</a:t>
            </a:r>
            <a:r>
              <a:rPr sz="500" spc="25" dirty="0">
                <a:solidFill>
                  <a:srgbClr val="564F59"/>
                </a:solidFill>
                <a:latin typeface="Arial"/>
                <a:cs typeface="Arial"/>
              </a:rPr>
              <a:t>IA</a:t>
            </a:r>
            <a:endParaRPr sz="500">
              <a:latin typeface="Arial"/>
              <a:cs typeface="Arial"/>
            </a:endParaRPr>
          </a:p>
          <a:p>
            <a:pPr marL="12700">
              <a:lnSpc>
                <a:spcPct val="95825"/>
              </a:lnSpc>
              <a:spcBef>
                <a:spcPts val="125"/>
              </a:spcBef>
            </a:pPr>
            <a:r>
              <a:rPr sz="600" spc="2" dirty="0">
                <a:solidFill>
                  <a:srgbClr val="7E7982"/>
                </a:solidFill>
                <a:latin typeface="Times New Roman"/>
                <a:cs typeface="Times New Roman"/>
              </a:rPr>
              <a:t>251  </a:t>
            </a:r>
            <a:r>
              <a:rPr sz="600" spc="2" dirty="0">
                <a:solidFill>
                  <a:srgbClr val="3F4154"/>
                </a:solidFill>
                <a:latin typeface="Times New Roman"/>
                <a:cs typeface="Times New Roman"/>
              </a:rPr>
              <a:t>1</a:t>
            </a:r>
            <a:r>
              <a:rPr sz="600" spc="2" dirty="0">
                <a:solidFill>
                  <a:srgbClr val="564F59"/>
                </a:solidFill>
                <a:latin typeface="Times New Roman"/>
                <a:cs typeface="Times New Roman"/>
              </a:rPr>
              <a:t>6</a:t>
            </a:r>
            <a:r>
              <a:rPr sz="600" spc="2" dirty="0">
                <a:solidFill>
                  <a:srgbClr val="6E564B"/>
                </a:solidFill>
                <a:latin typeface="Times New Roman"/>
                <a:cs typeface="Times New Roman"/>
              </a:rPr>
              <a:t>.</a:t>
            </a:r>
            <a:r>
              <a:rPr sz="600" spc="2" dirty="0">
                <a:solidFill>
                  <a:srgbClr val="564F59"/>
                </a:solidFill>
                <a:latin typeface="Times New Roman"/>
                <a:cs typeface="Times New Roman"/>
              </a:rPr>
              <a:t>05.2023  </a:t>
            </a:r>
            <a:r>
              <a:rPr sz="500" spc="25" dirty="0">
                <a:solidFill>
                  <a:srgbClr val="564F59"/>
                </a:solidFill>
                <a:latin typeface="Arial"/>
                <a:cs typeface="Arial"/>
              </a:rPr>
              <a:t>lOS</a:t>
            </a:r>
            <a:r>
              <a:rPr sz="500" spc="25" dirty="0">
                <a:solidFill>
                  <a:srgbClr val="1A1D49"/>
                </a:solidFill>
                <a:latin typeface="Arial"/>
                <a:cs typeface="Arial"/>
              </a:rPr>
              <a:t>I</a:t>
            </a:r>
            <a:r>
              <a:rPr sz="500" spc="25" dirty="0">
                <a:solidFill>
                  <a:srgbClr val="564F59"/>
                </a:solidFill>
                <a:latin typeface="Arial"/>
                <a:cs typeface="Arial"/>
              </a:rPr>
              <a:t>MERIA</a:t>
            </a:r>
            <a:endParaRPr sz="500">
              <a:latin typeface="Arial"/>
              <a:cs typeface="Arial"/>
            </a:endParaRPr>
          </a:p>
          <a:p>
            <a:pPr marL="12700">
              <a:lnSpc>
                <a:spcPct val="95825"/>
              </a:lnSpc>
              <a:spcBef>
                <a:spcPts val="125"/>
              </a:spcBef>
            </a:pPr>
            <a:r>
              <a:rPr sz="600" spc="2" dirty="0">
                <a:solidFill>
                  <a:srgbClr val="7E7982"/>
                </a:solidFill>
                <a:latin typeface="Times New Roman"/>
                <a:cs typeface="Times New Roman"/>
              </a:rPr>
              <a:t>252  </a:t>
            </a:r>
            <a:r>
              <a:rPr sz="600" spc="2" dirty="0">
                <a:solidFill>
                  <a:srgbClr val="3F4154"/>
                </a:solidFill>
                <a:latin typeface="Times New Roman"/>
                <a:cs typeface="Times New Roman"/>
              </a:rPr>
              <a:t>1</a:t>
            </a:r>
            <a:r>
              <a:rPr sz="600" spc="2" dirty="0">
                <a:solidFill>
                  <a:srgbClr val="564F59"/>
                </a:solidFill>
                <a:latin typeface="Times New Roman"/>
                <a:cs typeface="Times New Roman"/>
              </a:rPr>
              <a:t>6</a:t>
            </a:r>
            <a:r>
              <a:rPr sz="600" spc="2" dirty="0">
                <a:solidFill>
                  <a:srgbClr val="6E564B"/>
                </a:solidFill>
                <a:latin typeface="Times New Roman"/>
                <a:cs typeface="Times New Roman"/>
              </a:rPr>
              <a:t>.</a:t>
            </a:r>
            <a:r>
              <a:rPr sz="600" spc="2" dirty="0">
                <a:solidFill>
                  <a:srgbClr val="564F59"/>
                </a:solidFill>
                <a:latin typeface="Times New Roman"/>
                <a:cs typeface="Times New Roman"/>
              </a:rPr>
              <a:t>05</a:t>
            </a:r>
            <a:r>
              <a:rPr sz="600" spc="2" dirty="0">
                <a:solidFill>
                  <a:srgbClr val="6E564B"/>
                </a:solidFill>
                <a:latin typeface="Times New Roman"/>
                <a:cs typeface="Times New Roman"/>
              </a:rPr>
              <a:t>.</a:t>
            </a:r>
            <a:r>
              <a:rPr sz="600" spc="2" dirty="0">
                <a:solidFill>
                  <a:srgbClr val="564F59"/>
                </a:solidFill>
                <a:latin typeface="Times New Roman"/>
                <a:cs typeface="Times New Roman"/>
              </a:rPr>
              <a:t>2023  </a:t>
            </a:r>
            <a:r>
              <a:rPr sz="500" spc="38" dirty="0">
                <a:solidFill>
                  <a:srgbClr val="4D3B2F"/>
                </a:solidFill>
                <a:latin typeface="Arial"/>
                <a:cs typeface="Arial"/>
              </a:rPr>
              <a:t>l</a:t>
            </a:r>
            <a:r>
              <a:rPr sz="500" spc="38" dirty="0">
                <a:solidFill>
                  <a:srgbClr val="564F59"/>
                </a:solidFill>
                <a:latin typeface="Arial"/>
                <a:cs typeface="Arial"/>
              </a:rPr>
              <a:t>0S</a:t>
            </a:r>
            <a:r>
              <a:rPr sz="500" spc="38" dirty="0">
                <a:solidFill>
                  <a:srgbClr val="1A1D49"/>
                </a:solidFill>
                <a:latin typeface="Arial"/>
                <a:cs typeface="Arial"/>
              </a:rPr>
              <a:t>I</a:t>
            </a:r>
            <a:r>
              <a:rPr sz="500" spc="38" dirty="0">
                <a:solidFill>
                  <a:srgbClr val="3F4154"/>
                </a:solidFill>
                <a:latin typeface="Arial"/>
                <a:cs typeface="Arial"/>
              </a:rPr>
              <a:t>MER</a:t>
            </a:r>
            <a:r>
              <a:rPr sz="500" spc="38" dirty="0">
                <a:solidFill>
                  <a:srgbClr val="564F59"/>
                </a:solidFill>
                <a:latin typeface="Arial"/>
                <a:cs typeface="Arial"/>
              </a:rPr>
              <a:t>IA</a:t>
            </a:r>
            <a:endParaRPr sz="500">
              <a:latin typeface="Arial"/>
              <a:cs typeface="Arial"/>
            </a:endParaRPr>
          </a:p>
          <a:p>
            <a:pPr marL="12700">
              <a:lnSpc>
                <a:spcPct val="95825"/>
              </a:lnSpc>
              <a:spcBef>
                <a:spcPts val="100"/>
              </a:spcBef>
            </a:pPr>
            <a:r>
              <a:rPr sz="600" spc="2" dirty="0">
                <a:solidFill>
                  <a:srgbClr val="7E7982"/>
                </a:solidFill>
                <a:latin typeface="Times New Roman"/>
                <a:cs typeface="Times New Roman"/>
              </a:rPr>
              <a:t>253  </a:t>
            </a:r>
            <a:r>
              <a:rPr sz="600" spc="2" dirty="0">
                <a:solidFill>
                  <a:srgbClr val="3F4154"/>
                </a:solidFill>
                <a:latin typeface="Times New Roman"/>
                <a:cs typeface="Times New Roman"/>
              </a:rPr>
              <a:t>1</a:t>
            </a:r>
            <a:r>
              <a:rPr sz="600" spc="2" dirty="0">
                <a:solidFill>
                  <a:srgbClr val="564F59"/>
                </a:solidFill>
                <a:latin typeface="Times New Roman"/>
                <a:cs typeface="Times New Roman"/>
              </a:rPr>
              <a:t>6</a:t>
            </a:r>
            <a:r>
              <a:rPr sz="600" spc="2" dirty="0">
                <a:solidFill>
                  <a:srgbClr val="6E564B"/>
                </a:solidFill>
                <a:latin typeface="Times New Roman"/>
                <a:cs typeface="Times New Roman"/>
              </a:rPr>
              <a:t>.</a:t>
            </a:r>
            <a:r>
              <a:rPr sz="600" spc="2" dirty="0">
                <a:solidFill>
                  <a:srgbClr val="564F59"/>
                </a:solidFill>
                <a:latin typeface="Times New Roman"/>
                <a:cs typeface="Times New Roman"/>
              </a:rPr>
              <a:t>05.2023  </a:t>
            </a:r>
            <a:r>
              <a:rPr sz="500" spc="25" dirty="0">
                <a:solidFill>
                  <a:srgbClr val="564F59"/>
                </a:solidFill>
                <a:latin typeface="Arial"/>
                <a:cs typeface="Arial"/>
              </a:rPr>
              <a:t>lOS</a:t>
            </a:r>
            <a:r>
              <a:rPr sz="500" spc="25" dirty="0">
                <a:solidFill>
                  <a:srgbClr val="1A1D49"/>
                </a:solidFill>
                <a:latin typeface="Arial"/>
                <a:cs typeface="Arial"/>
              </a:rPr>
              <a:t>I</a:t>
            </a:r>
            <a:r>
              <a:rPr sz="500" spc="25" dirty="0">
                <a:solidFill>
                  <a:srgbClr val="564F59"/>
                </a:solidFill>
                <a:latin typeface="Arial"/>
                <a:cs typeface="Arial"/>
              </a:rPr>
              <a:t>MERIA</a:t>
            </a:r>
            <a:endParaRPr sz="500">
              <a:latin typeface="Arial"/>
              <a:cs typeface="Arial"/>
            </a:endParaRPr>
          </a:p>
          <a:p>
            <a:pPr marL="12700">
              <a:lnSpc>
                <a:spcPct val="95825"/>
              </a:lnSpc>
              <a:spcBef>
                <a:spcPts val="125"/>
              </a:spcBef>
            </a:pPr>
            <a:r>
              <a:rPr sz="600" spc="1" dirty="0">
                <a:solidFill>
                  <a:srgbClr val="7E7982"/>
                </a:solidFill>
                <a:latin typeface="Times New Roman"/>
                <a:cs typeface="Times New Roman"/>
              </a:rPr>
              <a:t>254  </a:t>
            </a:r>
            <a:r>
              <a:rPr sz="600" spc="1" dirty="0">
                <a:solidFill>
                  <a:srgbClr val="3F4154"/>
                </a:solidFill>
                <a:latin typeface="Times New Roman"/>
                <a:cs typeface="Times New Roman"/>
              </a:rPr>
              <a:t>1</a:t>
            </a:r>
            <a:r>
              <a:rPr sz="600" spc="1" dirty="0">
                <a:solidFill>
                  <a:srgbClr val="564F59"/>
                </a:solidFill>
                <a:latin typeface="Times New Roman"/>
                <a:cs typeface="Times New Roman"/>
              </a:rPr>
              <a:t>6</a:t>
            </a:r>
            <a:r>
              <a:rPr sz="600" spc="1" dirty="0">
                <a:solidFill>
                  <a:srgbClr val="6E564B"/>
                </a:solidFill>
                <a:latin typeface="Times New Roman"/>
                <a:cs typeface="Times New Roman"/>
              </a:rPr>
              <a:t>.</a:t>
            </a:r>
            <a:r>
              <a:rPr sz="600" spc="1" dirty="0">
                <a:solidFill>
                  <a:srgbClr val="564F59"/>
                </a:solidFill>
                <a:latin typeface="Times New Roman"/>
                <a:cs typeface="Times New Roman"/>
              </a:rPr>
              <a:t>05.2023  </a:t>
            </a:r>
            <a:r>
              <a:rPr sz="500" spc="25" dirty="0">
                <a:solidFill>
                  <a:srgbClr val="564F59"/>
                </a:solidFill>
                <a:latin typeface="Arial"/>
                <a:cs typeface="Arial"/>
              </a:rPr>
              <a:t>lOS</a:t>
            </a:r>
            <a:r>
              <a:rPr sz="500" spc="25" dirty="0">
                <a:solidFill>
                  <a:srgbClr val="1A1D49"/>
                </a:solidFill>
                <a:latin typeface="Arial"/>
                <a:cs typeface="Arial"/>
              </a:rPr>
              <a:t>I</a:t>
            </a:r>
            <a:r>
              <a:rPr sz="500" spc="25" dirty="0">
                <a:solidFill>
                  <a:srgbClr val="564F59"/>
                </a:solidFill>
                <a:latin typeface="Arial"/>
                <a:cs typeface="Arial"/>
              </a:rPr>
              <a:t>MERIA</a:t>
            </a:r>
            <a:endParaRPr sz="500">
              <a:latin typeface="Arial"/>
              <a:cs typeface="Arial"/>
            </a:endParaRPr>
          </a:p>
          <a:p>
            <a:pPr marL="12700">
              <a:lnSpc>
                <a:spcPct val="95825"/>
              </a:lnSpc>
              <a:spcBef>
                <a:spcPts val="125"/>
              </a:spcBef>
            </a:pPr>
            <a:r>
              <a:rPr sz="600" spc="1" dirty="0">
                <a:solidFill>
                  <a:srgbClr val="7E7982"/>
                </a:solidFill>
                <a:latin typeface="Times New Roman"/>
                <a:cs typeface="Times New Roman"/>
              </a:rPr>
              <a:t>255  </a:t>
            </a:r>
            <a:r>
              <a:rPr sz="600" spc="1" dirty="0">
                <a:solidFill>
                  <a:srgbClr val="3F4154"/>
                </a:solidFill>
                <a:latin typeface="Times New Roman"/>
                <a:cs typeface="Times New Roman"/>
              </a:rPr>
              <a:t>1</a:t>
            </a:r>
            <a:r>
              <a:rPr sz="600" spc="1" dirty="0">
                <a:solidFill>
                  <a:srgbClr val="564F59"/>
                </a:solidFill>
                <a:latin typeface="Times New Roman"/>
                <a:cs typeface="Times New Roman"/>
              </a:rPr>
              <a:t>7</a:t>
            </a:r>
            <a:r>
              <a:rPr sz="600" spc="1" dirty="0">
                <a:solidFill>
                  <a:srgbClr val="6E564B"/>
                </a:solidFill>
                <a:latin typeface="Times New Roman"/>
                <a:cs typeface="Times New Roman"/>
              </a:rPr>
              <a:t>.</a:t>
            </a:r>
            <a:r>
              <a:rPr sz="600" spc="1" dirty="0">
                <a:solidFill>
                  <a:srgbClr val="564F59"/>
                </a:solidFill>
                <a:latin typeface="Times New Roman"/>
                <a:cs typeface="Times New Roman"/>
              </a:rPr>
              <a:t>05</a:t>
            </a:r>
            <a:r>
              <a:rPr sz="600" spc="1" dirty="0">
                <a:solidFill>
                  <a:srgbClr val="6E564B"/>
                </a:solidFill>
                <a:latin typeface="Times New Roman"/>
                <a:cs typeface="Times New Roman"/>
              </a:rPr>
              <a:t>.</a:t>
            </a:r>
            <a:r>
              <a:rPr sz="600" spc="1" dirty="0">
                <a:solidFill>
                  <a:srgbClr val="564F59"/>
                </a:solidFill>
                <a:latin typeface="Times New Roman"/>
                <a:cs typeface="Times New Roman"/>
              </a:rPr>
              <a:t>2023  </a:t>
            </a:r>
            <a:r>
              <a:rPr sz="500" spc="38" dirty="0">
                <a:solidFill>
                  <a:srgbClr val="4D3B2F"/>
                </a:solidFill>
                <a:latin typeface="Arial"/>
                <a:cs typeface="Arial"/>
              </a:rPr>
              <a:t>l</a:t>
            </a:r>
            <a:r>
              <a:rPr sz="500" spc="38" dirty="0">
                <a:solidFill>
                  <a:srgbClr val="564F59"/>
                </a:solidFill>
                <a:latin typeface="Arial"/>
                <a:cs typeface="Arial"/>
              </a:rPr>
              <a:t>0S</a:t>
            </a:r>
            <a:r>
              <a:rPr sz="500" spc="38" dirty="0">
                <a:solidFill>
                  <a:srgbClr val="1A1D49"/>
                </a:solidFill>
                <a:latin typeface="Arial"/>
                <a:cs typeface="Arial"/>
              </a:rPr>
              <a:t>I</a:t>
            </a:r>
            <a:r>
              <a:rPr sz="500" spc="38" dirty="0">
                <a:solidFill>
                  <a:srgbClr val="3F4154"/>
                </a:solidFill>
                <a:latin typeface="Arial"/>
                <a:cs typeface="Arial"/>
              </a:rPr>
              <a:t>MER</a:t>
            </a:r>
            <a:r>
              <a:rPr sz="500" spc="38" dirty="0">
                <a:solidFill>
                  <a:srgbClr val="564F59"/>
                </a:solidFill>
                <a:latin typeface="Arial"/>
                <a:cs typeface="Arial"/>
              </a:rPr>
              <a:t>IA</a:t>
            </a:r>
            <a:endParaRPr sz="500">
              <a:latin typeface="Arial"/>
              <a:cs typeface="Arial"/>
            </a:endParaRPr>
          </a:p>
          <a:p>
            <a:pPr marL="12700">
              <a:lnSpc>
                <a:spcPct val="95825"/>
              </a:lnSpc>
              <a:spcBef>
                <a:spcPts val="100"/>
              </a:spcBef>
            </a:pPr>
            <a:r>
              <a:rPr sz="600" spc="2" dirty="0">
                <a:solidFill>
                  <a:srgbClr val="7E7982"/>
                </a:solidFill>
                <a:latin typeface="Times New Roman"/>
                <a:cs typeface="Times New Roman"/>
              </a:rPr>
              <a:t>256  </a:t>
            </a:r>
            <a:r>
              <a:rPr sz="600" spc="2" dirty="0">
                <a:solidFill>
                  <a:srgbClr val="3F4154"/>
                </a:solidFill>
                <a:latin typeface="Times New Roman"/>
                <a:cs typeface="Times New Roman"/>
              </a:rPr>
              <a:t>1</a:t>
            </a:r>
            <a:r>
              <a:rPr sz="600" spc="2" dirty="0">
                <a:solidFill>
                  <a:srgbClr val="564F59"/>
                </a:solidFill>
                <a:latin typeface="Times New Roman"/>
                <a:cs typeface="Times New Roman"/>
              </a:rPr>
              <a:t>7</a:t>
            </a:r>
            <a:r>
              <a:rPr sz="600" spc="2" dirty="0">
                <a:solidFill>
                  <a:srgbClr val="6E564B"/>
                </a:solidFill>
                <a:latin typeface="Times New Roman"/>
                <a:cs typeface="Times New Roman"/>
              </a:rPr>
              <a:t>.</a:t>
            </a:r>
            <a:r>
              <a:rPr sz="600" spc="2" dirty="0">
                <a:solidFill>
                  <a:srgbClr val="564F59"/>
                </a:solidFill>
                <a:latin typeface="Times New Roman"/>
                <a:cs typeface="Times New Roman"/>
              </a:rPr>
              <a:t>05.2023  </a:t>
            </a:r>
            <a:r>
              <a:rPr sz="500" spc="25" dirty="0">
                <a:solidFill>
                  <a:srgbClr val="564F59"/>
                </a:solidFill>
                <a:latin typeface="Arial"/>
                <a:cs typeface="Arial"/>
              </a:rPr>
              <a:t>lOS</a:t>
            </a:r>
            <a:r>
              <a:rPr sz="500" spc="25" dirty="0">
                <a:solidFill>
                  <a:srgbClr val="1A1D49"/>
                </a:solidFill>
                <a:latin typeface="Arial"/>
                <a:cs typeface="Arial"/>
              </a:rPr>
              <a:t>I</a:t>
            </a:r>
            <a:r>
              <a:rPr sz="500" spc="25" dirty="0">
                <a:solidFill>
                  <a:srgbClr val="564F59"/>
                </a:solidFill>
                <a:latin typeface="Arial"/>
                <a:cs typeface="Arial"/>
              </a:rPr>
              <a:t>M</a:t>
            </a:r>
            <a:r>
              <a:rPr sz="500" spc="25" dirty="0">
                <a:solidFill>
                  <a:srgbClr val="3F4154"/>
                </a:solidFill>
                <a:latin typeface="Arial"/>
                <a:cs typeface="Arial"/>
              </a:rPr>
              <a:t>ER</a:t>
            </a:r>
            <a:r>
              <a:rPr sz="500" spc="25" dirty="0">
                <a:solidFill>
                  <a:srgbClr val="564F59"/>
                </a:solidFill>
                <a:latin typeface="Arial"/>
                <a:cs typeface="Arial"/>
              </a:rPr>
              <a:t>IA</a:t>
            </a:r>
            <a:endParaRPr sz="500">
              <a:latin typeface="Arial"/>
              <a:cs typeface="Arial"/>
            </a:endParaRPr>
          </a:p>
          <a:p>
            <a:pPr marL="12700">
              <a:lnSpc>
                <a:spcPct val="95825"/>
              </a:lnSpc>
              <a:spcBef>
                <a:spcPts val="125"/>
              </a:spcBef>
            </a:pPr>
            <a:r>
              <a:rPr sz="600" spc="1" dirty="0">
                <a:solidFill>
                  <a:srgbClr val="7E7982"/>
                </a:solidFill>
                <a:latin typeface="Times New Roman"/>
                <a:cs typeface="Times New Roman"/>
              </a:rPr>
              <a:t>257  </a:t>
            </a:r>
            <a:r>
              <a:rPr sz="600" spc="1" dirty="0">
                <a:solidFill>
                  <a:srgbClr val="3F4154"/>
                </a:solidFill>
                <a:latin typeface="Times New Roman"/>
                <a:cs typeface="Times New Roman"/>
              </a:rPr>
              <a:t>1</a:t>
            </a:r>
            <a:r>
              <a:rPr sz="600" spc="1" dirty="0">
                <a:solidFill>
                  <a:srgbClr val="564F59"/>
                </a:solidFill>
                <a:latin typeface="Times New Roman"/>
                <a:cs typeface="Times New Roman"/>
              </a:rPr>
              <a:t>7</a:t>
            </a:r>
            <a:r>
              <a:rPr sz="600" spc="1" dirty="0">
                <a:solidFill>
                  <a:srgbClr val="6E564B"/>
                </a:solidFill>
                <a:latin typeface="Times New Roman"/>
                <a:cs typeface="Times New Roman"/>
              </a:rPr>
              <a:t>.</a:t>
            </a:r>
            <a:r>
              <a:rPr sz="600" spc="1" dirty="0">
                <a:solidFill>
                  <a:srgbClr val="564F59"/>
                </a:solidFill>
                <a:latin typeface="Times New Roman"/>
                <a:cs typeface="Times New Roman"/>
              </a:rPr>
              <a:t>05.2023  </a:t>
            </a:r>
            <a:r>
              <a:rPr sz="500" spc="25" dirty="0">
                <a:solidFill>
                  <a:srgbClr val="564F59"/>
                </a:solidFill>
                <a:latin typeface="Arial"/>
                <a:cs typeface="Arial"/>
              </a:rPr>
              <a:t>lOS</a:t>
            </a:r>
            <a:r>
              <a:rPr sz="500" spc="25" dirty="0">
                <a:solidFill>
                  <a:srgbClr val="1A1D49"/>
                </a:solidFill>
                <a:latin typeface="Arial"/>
                <a:cs typeface="Arial"/>
              </a:rPr>
              <a:t>I</a:t>
            </a:r>
            <a:r>
              <a:rPr sz="500" spc="25" dirty="0">
                <a:solidFill>
                  <a:srgbClr val="564F59"/>
                </a:solidFill>
                <a:latin typeface="Arial"/>
                <a:cs typeface="Arial"/>
              </a:rPr>
              <a:t>MERIA</a:t>
            </a:r>
            <a:endParaRPr sz="500">
              <a:latin typeface="Arial"/>
              <a:cs typeface="Arial"/>
            </a:endParaRPr>
          </a:p>
          <a:p>
            <a:pPr marL="12700">
              <a:lnSpc>
                <a:spcPct val="95825"/>
              </a:lnSpc>
              <a:spcBef>
                <a:spcPts val="125"/>
              </a:spcBef>
            </a:pPr>
            <a:r>
              <a:rPr sz="500" b="1" spc="13" dirty="0">
                <a:solidFill>
                  <a:srgbClr val="7E7982"/>
                </a:solidFill>
                <a:latin typeface="Times New Roman"/>
                <a:cs typeface="Times New Roman"/>
              </a:rPr>
              <a:t>258  </a:t>
            </a:r>
            <a:r>
              <a:rPr sz="600" spc="13" dirty="0">
                <a:solidFill>
                  <a:srgbClr val="3F4154"/>
                </a:solidFill>
                <a:latin typeface="Times New Roman"/>
                <a:cs typeface="Times New Roman"/>
              </a:rPr>
              <a:t>1</a:t>
            </a:r>
            <a:r>
              <a:rPr sz="600" spc="13" dirty="0">
                <a:solidFill>
                  <a:srgbClr val="564F59"/>
                </a:solidFill>
                <a:latin typeface="Times New Roman"/>
                <a:cs typeface="Times New Roman"/>
              </a:rPr>
              <a:t>9</a:t>
            </a:r>
            <a:r>
              <a:rPr sz="600" spc="13" dirty="0">
                <a:solidFill>
                  <a:srgbClr val="6E564B"/>
                </a:solidFill>
                <a:latin typeface="Times New Roman"/>
                <a:cs typeface="Times New Roman"/>
              </a:rPr>
              <a:t>.</a:t>
            </a:r>
            <a:r>
              <a:rPr sz="600" spc="13" dirty="0">
                <a:solidFill>
                  <a:srgbClr val="564F59"/>
                </a:solidFill>
                <a:latin typeface="Times New Roman"/>
                <a:cs typeface="Times New Roman"/>
              </a:rPr>
              <a:t>05</a:t>
            </a:r>
            <a:r>
              <a:rPr sz="600" spc="13" dirty="0">
                <a:solidFill>
                  <a:srgbClr val="6E564B"/>
                </a:solidFill>
                <a:latin typeface="Times New Roman"/>
                <a:cs typeface="Times New Roman"/>
              </a:rPr>
              <a:t>.</a:t>
            </a:r>
            <a:r>
              <a:rPr sz="600" spc="13" dirty="0">
                <a:solidFill>
                  <a:srgbClr val="564F59"/>
                </a:solidFill>
                <a:latin typeface="Times New Roman"/>
                <a:cs typeface="Times New Roman"/>
              </a:rPr>
              <a:t>2023  </a:t>
            </a:r>
            <a:r>
              <a:rPr sz="500" spc="4" dirty="0">
                <a:solidFill>
                  <a:srgbClr val="564F59"/>
                </a:solidFill>
                <a:latin typeface="Arial"/>
                <a:cs typeface="Arial"/>
              </a:rPr>
              <a:t>10 S</a:t>
            </a:r>
            <a:r>
              <a:rPr sz="500" spc="4" dirty="0">
                <a:solidFill>
                  <a:srgbClr val="1A1D49"/>
                </a:solidFill>
                <a:latin typeface="Arial"/>
                <a:cs typeface="Arial"/>
              </a:rPr>
              <a:t>I</a:t>
            </a:r>
            <a:r>
              <a:rPr sz="500" spc="4" dirty="0">
                <a:solidFill>
                  <a:srgbClr val="564F59"/>
                </a:solidFill>
                <a:latin typeface="Arial"/>
                <a:cs typeface="Arial"/>
              </a:rPr>
              <a:t>MERIA</a:t>
            </a:r>
            <a:endParaRPr sz="500">
              <a:latin typeface="Arial"/>
              <a:cs typeface="Arial"/>
            </a:endParaRPr>
          </a:p>
          <a:p>
            <a:pPr marL="12700">
              <a:lnSpc>
                <a:spcPct val="95825"/>
              </a:lnSpc>
              <a:spcBef>
                <a:spcPts val="100"/>
              </a:spcBef>
            </a:pPr>
            <a:r>
              <a:rPr sz="600" spc="2" dirty="0">
                <a:solidFill>
                  <a:srgbClr val="7E7982"/>
                </a:solidFill>
                <a:latin typeface="Times New Roman"/>
                <a:cs typeface="Times New Roman"/>
              </a:rPr>
              <a:t>259  </a:t>
            </a:r>
            <a:r>
              <a:rPr sz="600" spc="2" dirty="0">
                <a:solidFill>
                  <a:srgbClr val="3F4154"/>
                </a:solidFill>
                <a:latin typeface="Times New Roman"/>
                <a:cs typeface="Times New Roman"/>
              </a:rPr>
              <a:t>1</a:t>
            </a:r>
            <a:r>
              <a:rPr sz="600" spc="2" dirty="0">
                <a:solidFill>
                  <a:srgbClr val="564F59"/>
                </a:solidFill>
                <a:latin typeface="Times New Roman"/>
                <a:cs typeface="Times New Roman"/>
              </a:rPr>
              <a:t>9</a:t>
            </a:r>
            <a:r>
              <a:rPr sz="600" spc="2" dirty="0">
                <a:solidFill>
                  <a:srgbClr val="6E564B"/>
                </a:solidFill>
                <a:latin typeface="Times New Roman"/>
                <a:cs typeface="Times New Roman"/>
              </a:rPr>
              <a:t>.</a:t>
            </a:r>
            <a:r>
              <a:rPr sz="600" spc="2" dirty="0">
                <a:solidFill>
                  <a:srgbClr val="564F59"/>
                </a:solidFill>
                <a:latin typeface="Times New Roman"/>
                <a:cs typeface="Times New Roman"/>
              </a:rPr>
              <a:t>05.2023  </a:t>
            </a:r>
            <a:r>
              <a:rPr sz="500" spc="25" dirty="0">
                <a:solidFill>
                  <a:srgbClr val="564F59"/>
                </a:solidFill>
                <a:latin typeface="Arial"/>
                <a:cs typeface="Arial"/>
              </a:rPr>
              <a:t>lOS</a:t>
            </a:r>
            <a:r>
              <a:rPr sz="500" spc="25" dirty="0">
                <a:solidFill>
                  <a:srgbClr val="1A1D49"/>
                </a:solidFill>
                <a:latin typeface="Arial"/>
                <a:cs typeface="Arial"/>
              </a:rPr>
              <a:t>I</a:t>
            </a:r>
            <a:r>
              <a:rPr sz="500" spc="25" dirty="0">
                <a:solidFill>
                  <a:srgbClr val="564F59"/>
                </a:solidFill>
                <a:latin typeface="Arial"/>
                <a:cs typeface="Arial"/>
              </a:rPr>
              <a:t>MERIA</a:t>
            </a:r>
            <a:endParaRPr sz="500">
              <a:latin typeface="Arial"/>
              <a:cs typeface="Arial"/>
            </a:endParaRPr>
          </a:p>
          <a:p>
            <a:pPr marL="12700">
              <a:lnSpc>
                <a:spcPct val="95825"/>
              </a:lnSpc>
              <a:spcBef>
                <a:spcPts val="125"/>
              </a:spcBef>
            </a:pPr>
            <a:r>
              <a:rPr sz="600" spc="1" dirty="0">
                <a:solidFill>
                  <a:srgbClr val="7E7982"/>
                </a:solidFill>
                <a:latin typeface="Times New Roman"/>
                <a:cs typeface="Times New Roman"/>
              </a:rPr>
              <a:t>260  </a:t>
            </a:r>
            <a:r>
              <a:rPr sz="600" spc="1" dirty="0">
                <a:solidFill>
                  <a:srgbClr val="3F4154"/>
                </a:solidFill>
                <a:latin typeface="Times New Roman"/>
                <a:cs typeface="Times New Roman"/>
              </a:rPr>
              <a:t>1</a:t>
            </a:r>
            <a:r>
              <a:rPr sz="600" spc="1" dirty="0">
                <a:solidFill>
                  <a:srgbClr val="564F59"/>
                </a:solidFill>
                <a:latin typeface="Times New Roman"/>
                <a:cs typeface="Times New Roman"/>
              </a:rPr>
              <a:t>9</a:t>
            </a:r>
            <a:r>
              <a:rPr sz="600" spc="1" dirty="0">
                <a:solidFill>
                  <a:srgbClr val="6E564B"/>
                </a:solidFill>
                <a:latin typeface="Times New Roman"/>
                <a:cs typeface="Times New Roman"/>
              </a:rPr>
              <a:t>.</a:t>
            </a:r>
            <a:r>
              <a:rPr sz="600" spc="1" dirty="0">
                <a:solidFill>
                  <a:srgbClr val="564F59"/>
                </a:solidFill>
                <a:latin typeface="Times New Roman"/>
                <a:cs typeface="Times New Roman"/>
              </a:rPr>
              <a:t>05.2023  </a:t>
            </a:r>
            <a:r>
              <a:rPr sz="500" spc="25" dirty="0">
                <a:solidFill>
                  <a:srgbClr val="564F59"/>
                </a:solidFill>
                <a:latin typeface="Arial"/>
                <a:cs typeface="Arial"/>
              </a:rPr>
              <a:t>lOS</a:t>
            </a:r>
            <a:r>
              <a:rPr sz="500" spc="25" dirty="0">
                <a:solidFill>
                  <a:srgbClr val="1A1D49"/>
                </a:solidFill>
                <a:latin typeface="Arial"/>
                <a:cs typeface="Arial"/>
              </a:rPr>
              <a:t>I</a:t>
            </a:r>
            <a:r>
              <a:rPr sz="500" spc="25" dirty="0">
                <a:solidFill>
                  <a:srgbClr val="564F59"/>
                </a:solidFill>
                <a:latin typeface="Arial"/>
                <a:cs typeface="Arial"/>
              </a:rPr>
              <a:t>MERIA</a:t>
            </a:r>
            <a:endParaRPr sz="500">
              <a:latin typeface="Arial"/>
              <a:cs typeface="Arial"/>
            </a:endParaRPr>
          </a:p>
          <a:p>
            <a:pPr marL="12700">
              <a:lnSpc>
                <a:spcPct val="95825"/>
              </a:lnSpc>
              <a:spcBef>
                <a:spcPts val="125"/>
              </a:spcBef>
            </a:pPr>
            <a:r>
              <a:rPr sz="600" spc="1" dirty="0">
                <a:solidFill>
                  <a:srgbClr val="7E7982"/>
                </a:solidFill>
                <a:latin typeface="Times New Roman"/>
                <a:cs typeface="Times New Roman"/>
              </a:rPr>
              <a:t>26</a:t>
            </a:r>
            <a:r>
              <a:rPr sz="600" spc="1" dirty="0">
                <a:solidFill>
                  <a:srgbClr val="70646E"/>
                </a:solidFill>
                <a:latin typeface="Times New Roman"/>
                <a:cs typeface="Times New Roman"/>
              </a:rPr>
              <a:t>1  </a:t>
            </a:r>
            <a:r>
              <a:rPr sz="600" spc="1" dirty="0">
                <a:solidFill>
                  <a:srgbClr val="3F4154"/>
                </a:solidFill>
                <a:latin typeface="Times New Roman"/>
                <a:cs typeface="Times New Roman"/>
              </a:rPr>
              <a:t>1</a:t>
            </a:r>
            <a:r>
              <a:rPr sz="600" spc="1" dirty="0">
                <a:solidFill>
                  <a:srgbClr val="564F59"/>
                </a:solidFill>
                <a:latin typeface="Times New Roman"/>
                <a:cs typeface="Times New Roman"/>
              </a:rPr>
              <a:t>9</a:t>
            </a:r>
            <a:r>
              <a:rPr sz="600" spc="1" dirty="0">
                <a:solidFill>
                  <a:srgbClr val="6E564B"/>
                </a:solidFill>
                <a:latin typeface="Times New Roman"/>
                <a:cs typeface="Times New Roman"/>
              </a:rPr>
              <a:t>.</a:t>
            </a:r>
            <a:r>
              <a:rPr sz="600" spc="1" dirty="0">
                <a:solidFill>
                  <a:srgbClr val="564F59"/>
                </a:solidFill>
                <a:latin typeface="Times New Roman"/>
                <a:cs typeface="Times New Roman"/>
              </a:rPr>
              <a:t>05</a:t>
            </a:r>
            <a:r>
              <a:rPr sz="600" spc="1" dirty="0">
                <a:solidFill>
                  <a:srgbClr val="6E564B"/>
                </a:solidFill>
                <a:latin typeface="Times New Roman"/>
                <a:cs typeface="Times New Roman"/>
              </a:rPr>
              <a:t>.</a:t>
            </a:r>
            <a:r>
              <a:rPr sz="600" spc="1" dirty="0">
                <a:solidFill>
                  <a:srgbClr val="564F59"/>
                </a:solidFill>
                <a:latin typeface="Times New Roman"/>
                <a:cs typeface="Times New Roman"/>
              </a:rPr>
              <a:t>2023  </a:t>
            </a:r>
            <a:r>
              <a:rPr sz="500" spc="4" dirty="0">
                <a:solidFill>
                  <a:srgbClr val="564F59"/>
                </a:solidFill>
                <a:latin typeface="Arial"/>
                <a:cs typeface="Arial"/>
              </a:rPr>
              <a:t>10 S</a:t>
            </a:r>
            <a:r>
              <a:rPr sz="500" spc="4" dirty="0">
                <a:solidFill>
                  <a:srgbClr val="1A1D49"/>
                </a:solidFill>
                <a:latin typeface="Arial"/>
                <a:cs typeface="Arial"/>
              </a:rPr>
              <a:t>I</a:t>
            </a:r>
            <a:r>
              <a:rPr sz="500" spc="4" dirty="0">
                <a:solidFill>
                  <a:srgbClr val="564F59"/>
                </a:solidFill>
                <a:latin typeface="Arial"/>
                <a:cs typeface="Arial"/>
              </a:rPr>
              <a:t>MERIA</a:t>
            </a:r>
            <a:endParaRPr sz="500">
              <a:latin typeface="Arial"/>
              <a:cs typeface="Arial"/>
            </a:endParaRPr>
          </a:p>
          <a:p>
            <a:pPr marL="12700">
              <a:lnSpc>
                <a:spcPct val="95825"/>
              </a:lnSpc>
              <a:spcBef>
                <a:spcPts val="100"/>
              </a:spcBef>
            </a:pPr>
            <a:r>
              <a:rPr sz="600" spc="1" dirty="0">
                <a:solidFill>
                  <a:srgbClr val="7E7982"/>
                </a:solidFill>
                <a:latin typeface="Times New Roman"/>
                <a:cs typeface="Times New Roman"/>
              </a:rPr>
              <a:t>262  </a:t>
            </a:r>
            <a:r>
              <a:rPr sz="600" spc="1" dirty="0">
                <a:solidFill>
                  <a:srgbClr val="3F4154"/>
                </a:solidFill>
                <a:latin typeface="Times New Roman"/>
                <a:cs typeface="Times New Roman"/>
              </a:rPr>
              <a:t>1</a:t>
            </a:r>
            <a:r>
              <a:rPr sz="600" spc="1" dirty="0">
                <a:solidFill>
                  <a:srgbClr val="564F59"/>
                </a:solidFill>
                <a:latin typeface="Times New Roman"/>
                <a:cs typeface="Times New Roman"/>
              </a:rPr>
              <a:t>9</a:t>
            </a:r>
            <a:r>
              <a:rPr sz="600" spc="1" dirty="0">
                <a:solidFill>
                  <a:srgbClr val="6E564B"/>
                </a:solidFill>
                <a:latin typeface="Times New Roman"/>
                <a:cs typeface="Times New Roman"/>
              </a:rPr>
              <a:t>.</a:t>
            </a:r>
            <a:r>
              <a:rPr sz="600" spc="1" dirty="0">
                <a:solidFill>
                  <a:srgbClr val="564F59"/>
                </a:solidFill>
                <a:latin typeface="Times New Roman"/>
                <a:cs typeface="Times New Roman"/>
              </a:rPr>
              <a:t>05.2023  </a:t>
            </a:r>
            <a:r>
              <a:rPr sz="500" spc="25" dirty="0">
                <a:solidFill>
                  <a:srgbClr val="564F59"/>
                </a:solidFill>
                <a:latin typeface="Arial"/>
                <a:cs typeface="Arial"/>
              </a:rPr>
              <a:t>lOS</a:t>
            </a:r>
            <a:r>
              <a:rPr sz="500" spc="25" dirty="0">
                <a:solidFill>
                  <a:srgbClr val="1A1D49"/>
                </a:solidFill>
                <a:latin typeface="Arial"/>
                <a:cs typeface="Arial"/>
              </a:rPr>
              <a:t>I</a:t>
            </a:r>
            <a:r>
              <a:rPr sz="500" spc="25" dirty="0">
                <a:solidFill>
                  <a:srgbClr val="564F59"/>
                </a:solidFill>
                <a:latin typeface="Arial"/>
                <a:cs typeface="Arial"/>
              </a:rPr>
              <a:t>M</a:t>
            </a:r>
            <a:r>
              <a:rPr sz="500" spc="25" dirty="0">
                <a:solidFill>
                  <a:srgbClr val="3F4154"/>
                </a:solidFill>
                <a:latin typeface="Arial"/>
                <a:cs typeface="Arial"/>
              </a:rPr>
              <a:t>ER</a:t>
            </a:r>
            <a:r>
              <a:rPr sz="500" spc="25" dirty="0">
                <a:solidFill>
                  <a:srgbClr val="564F59"/>
                </a:solidFill>
                <a:latin typeface="Arial"/>
                <a:cs typeface="Arial"/>
              </a:rPr>
              <a:t>IA</a:t>
            </a:r>
            <a:endParaRPr sz="500">
              <a:latin typeface="Arial"/>
              <a:cs typeface="Arial"/>
            </a:endParaRPr>
          </a:p>
          <a:p>
            <a:pPr marL="12700">
              <a:lnSpc>
                <a:spcPct val="95825"/>
              </a:lnSpc>
              <a:spcBef>
                <a:spcPts val="125"/>
              </a:spcBef>
            </a:pPr>
            <a:r>
              <a:rPr sz="600" spc="1" dirty="0">
                <a:solidFill>
                  <a:srgbClr val="7E7982"/>
                </a:solidFill>
                <a:latin typeface="Times New Roman"/>
                <a:cs typeface="Times New Roman"/>
              </a:rPr>
              <a:t>263  </a:t>
            </a:r>
            <a:r>
              <a:rPr sz="600" spc="1" dirty="0">
                <a:solidFill>
                  <a:srgbClr val="3F4154"/>
                </a:solidFill>
                <a:latin typeface="Times New Roman"/>
                <a:cs typeface="Times New Roman"/>
              </a:rPr>
              <a:t>1</a:t>
            </a:r>
            <a:r>
              <a:rPr sz="600" spc="1" dirty="0">
                <a:solidFill>
                  <a:srgbClr val="564F59"/>
                </a:solidFill>
                <a:latin typeface="Times New Roman"/>
                <a:cs typeface="Times New Roman"/>
              </a:rPr>
              <a:t>9</a:t>
            </a:r>
            <a:r>
              <a:rPr sz="600" spc="1" dirty="0">
                <a:solidFill>
                  <a:srgbClr val="6E564B"/>
                </a:solidFill>
                <a:latin typeface="Times New Roman"/>
                <a:cs typeface="Times New Roman"/>
              </a:rPr>
              <a:t>.</a:t>
            </a:r>
            <a:r>
              <a:rPr sz="600" spc="1" dirty="0">
                <a:solidFill>
                  <a:srgbClr val="564F59"/>
                </a:solidFill>
                <a:latin typeface="Times New Roman"/>
                <a:cs typeface="Times New Roman"/>
              </a:rPr>
              <a:t>05.2023  </a:t>
            </a:r>
            <a:r>
              <a:rPr sz="500" spc="25" dirty="0">
                <a:solidFill>
                  <a:srgbClr val="564F59"/>
                </a:solidFill>
                <a:latin typeface="Arial"/>
                <a:cs typeface="Arial"/>
              </a:rPr>
              <a:t>lOS</a:t>
            </a:r>
            <a:r>
              <a:rPr sz="500" spc="25" dirty="0">
                <a:solidFill>
                  <a:srgbClr val="1A1D49"/>
                </a:solidFill>
                <a:latin typeface="Arial"/>
                <a:cs typeface="Arial"/>
              </a:rPr>
              <a:t>I</a:t>
            </a:r>
            <a:r>
              <a:rPr sz="500" spc="25" dirty="0">
                <a:solidFill>
                  <a:srgbClr val="564F59"/>
                </a:solidFill>
                <a:latin typeface="Arial"/>
                <a:cs typeface="Arial"/>
              </a:rPr>
              <a:t>MERIA</a:t>
            </a:r>
            <a:endParaRPr sz="500">
              <a:latin typeface="Arial"/>
              <a:cs typeface="Arial"/>
            </a:endParaRPr>
          </a:p>
          <a:p>
            <a:pPr marL="12700">
              <a:lnSpc>
                <a:spcPct val="95825"/>
              </a:lnSpc>
              <a:spcBef>
                <a:spcPts val="100"/>
              </a:spcBef>
            </a:pPr>
            <a:r>
              <a:rPr sz="600" spc="0" dirty="0">
                <a:solidFill>
                  <a:srgbClr val="7E7982"/>
                </a:solidFill>
                <a:latin typeface="Times New Roman"/>
                <a:cs typeface="Times New Roman"/>
              </a:rPr>
              <a:t>26</a:t>
            </a:r>
            <a:r>
              <a:rPr sz="600" spc="0" dirty="0">
                <a:solidFill>
                  <a:srgbClr val="70646E"/>
                </a:solidFill>
                <a:latin typeface="Times New Roman"/>
                <a:cs typeface="Times New Roman"/>
              </a:rPr>
              <a:t>4  </a:t>
            </a:r>
            <a:r>
              <a:rPr sz="600" spc="0" dirty="0">
                <a:solidFill>
                  <a:srgbClr val="564F59"/>
                </a:solidFill>
                <a:latin typeface="Times New Roman"/>
                <a:cs typeface="Times New Roman"/>
              </a:rPr>
              <a:t>25</a:t>
            </a:r>
            <a:r>
              <a:rPr sz="600" spc="0" dirty="0">
                <a:solidFill>
                  <a:srgbClr val="6E564B"/>
                </a:solidFill>
                <a:latin typeface="Times New Roman"/>
                <a:cs typeface="Times New Roman"/>
              </a:rPr>
              <a:t>.</a:t>
            </a:r>
            <a:r>
              <a:rPr sz="600" spc="0" dirty="0">
                <a:solidFill>
                  <a:srgbClr val="564F59"/>
                </a:solidFill>
                <a:latin typeface="Times New Roman"/>
                <a:cs typeface="Times New Roman"/>
              </a:rPr>
              <a:t>05</a:t>
            </a:r>
            <a:r>
              <a:rPr sz="600" spc="0" dirty="0">
                <a:solidFill>
                  <a:srgbClr val="6E564B"/>
                </a:solidFill>
                <a:latin typeface="Times New Roman"/>
                <a:cs typeface="Times New Roman"/>
              </a:rPr>
              <a:t>.</a:t>
            </a:r>
            <a:r>
              <a:rPr sz="600" spc="0" dirty="0">
                <a:solidFill>
                  <a:srgbClr val="564F59"/>
                </a:solidFill>
                <a:latin typeface="Times New Roman"/>
                <a:cs typeface="Times New Roman"/>
              </a:rPr>
              <a:t>2023  </a:t>
            </a:r>
            <a:r>
              <a:rPr sz="600" spc="0" dirty="0">
                <a:solidFill>
                  <a:srgbClr val="4D3B2F"/>
                </a:solidFill>
                <a:latin typeface="Times New Roman"/>
                <a:cs typeface="Times New Roman"/>
              </a:rPr>
              <a:t>1</a:t>
            </a:r>
            <a:r>
              <a:rPr sz="600" spc="0" dirty="0">
                <a:solidFill>
                  <a:srgbClr val="564F59"/>
                </a:solidFill>
                <a:latin typeface="Times New Roman"/>
                <a:cs typeface="Times New Roman"/>
              </a:rPr>
              <a:t>0 </a:t>
            </a:r>
            <a:r>
              <a:rPr sz="500" spc="1" dirty="0">
                <a:solidFill>
                  <a:srgbClr val="564F59"/>
                </a:solidFill>
                <a:latin typeface="Arial"/>
                <a:cs typeface="Arial"/>
              </a:rPr>
              <a:t>S</a:t>
            </a:r>
            <a:r>
              <a:rPr sz="500" spc="1" dirty="0">
                <a:solidFill>
                  <a:srgbClr val="1A1D49"/>
                </a:solidFill>
                <a:latin typeface="Arial"/>
                <a:cs typeface="Arial"/>
              </a:rPr>
              <a:t>I</a:t>
            </a:r>
            <a:r>
              <a:rPr sz="500" spc="1" dirty="0">
                <a:solidFill>
                  <a:srgbClr val="3F4154"/>
                </a:solidFill>
                <a:latin typeface="Arial"/>
                <a:cs typeface="Arial"/>
              </a:rPr>
              <a:t>M</a:t>
            </a:r>
            <a:r>
              <a:rPr sz="500" spc="1" dirty="0">
                <a:solidFill>
                  <a:srgbClr val="564F59"/>
                </a:solidFill>
                <a:latin typeface="Arial"/>
                <a:cs typeface="Arial"/>
              </a:rPr>
              <a:t>ERIA</a:t>
            </a:r>
            <a:endParaRPr sz="500">
              <a:latin typeface="Arial"/>
              <a:cs typeface="Arial"/>
            </a:endParaRPr>
          </a:p>
          <a:p>
            <a:pPr marL="12700">
              <a:lnSpc>
                <a:spcPct val="95825"/>
              </a:lnSpc>
              <a:spcBef>
                <a:spcPts val="125"/>
              </a:spcBef>
            </a:pPr>
            <a:r>
              <a:rPr sz="600" spc="1" dirty="0">
                <a:solidFill>
                  <a:srgbClr val="7E7982"/>
                </a:solidFill>
                <a:latin typeface="Times New Roman"/>
                <a:cs typeface="Times New Roman"/>
              </a:rPr>
              <a:t>265  </a:t>
            </a:r>
            <a:r>
              <a:rPr sz="600" spc="1" dirty="0">
                <a:solidFill>
                  <a:srgbClr val="564F59"/>
                </a:solidFill>
                <a:latin typeface="Times New Roman"/>
                <a:cs typeface="Times New Roman"/>
              </a:rPr>
              <a:t>25.05.2023  </a:t>
            </a:r>
            <a:r>
              <a:rPr sz="500" spc="25" dirty="0">
                <a:solidFill>
                  <a:srgbClr val="564F59"/>
                </a:solidFill>
                <a:latin typeface="Arial"/>
                <a:cs typeface="Arial"/>
              </a:rPr>
              <a:t>lOS</a:t>
            </a:r>
            <a:r>
              <a:rPr sz="500" spc="25" dirty="0">
                <a:solidFill>
                  <a:srgbClr val="1A1D49"/>
                </a:solidFill>
                <a:latin typeface="Arial"/>
                <a:cs typeface="Arial"/>
              </a:rPr>
              <a:t>I</a:t>
            </a:r>
            <a:r>
              <a:rPr sz="500" spc="25" dirty="0">
                <a:solidFill>
                  <a:srgbClr val="564F59"/>
                </a:solidFill>
                <a:latin typeface="Arial"/>
                <a:cs typeface="Arial"/>
              </a:rPr>
              <a:t>M</a:t>
            </a:r>
            <a:r>
              <a:rPr sz="500" spc="25" dirty="0">
                <a:solidFill>
                  <a:srgbClr val="3F4154"/>
                </a:solidFill>
                <a:latin typeface="Arial"/>
                <a:cs typeface="Arial"/>
              </a:rPr>
              <a:t>ER</a:t>
            </a:r>
            <a:r>
              <a:rPr sz="500" spc="25" dirty="0">
                <a:solidFill>
                  <a:srgbClr val="564F59"/>
                </a:solidFill>
                <a:latin typeface="Arial"/>
                <a:cs typeface="Arial"/>
              </a:rPr>
              <a:t>IA</a:t>
            </a:r>
            <a:endParaRPr sz="500">
              <a:latin typeface="Arial"/>
              <a:cs typeface="Arial"/>
            </a:endParaRPr>
          </a:p>
          <a:p>
            <a:pPr marL="12700">
              <a:lnSpc>
                <a:spcPct val="95825"/>
              </a:lnSpc>
              <a:spcBef>
                <a:spcPts val="125"/>
              </a:spcBef>
            </a:pPr>
            <a:r>
              <a:rPr sz="600" spc="1" dirty="0">
                <a:solidFill>
                  <a:srgbClr val="7E7982"/>
                </a:solidFill>
                <a:latin typeface="Times New Roman"/>
                <a:cs typeface="Times New Roman"/>
              </a:rPr>
              <a:t>266  </a:t>
            </a:r>
            <a:r>
              <a:rPr sz="600" spc="1" dirty="0">
                <a:solidFill>
                  <a:srgbClr val="564F59"/>
                </a:solidFill>
                <a:latin typeface="Times New Roman"/>
                <a:cs typeface="Times New Roman"/>
              </a:rPr>
              <a:t>25</a:t>
            </a:r>
            <a:r>
              <a:rPr sz="600" spc="1" dirty="0">
                <a:solidFill>
                  <a:srgbClr val="6E564B"/>
                </a:solidFill>
                <a:latin typeface="Times New Roman"/>
                <a:cs typeface="Times New Roman"/>
              </a:rPr>
              <a:t>.</a:t>
            </a:r>
            <a:r>
              <a:rPr sz="600" spc="1" dirty="0">
                <a:solidFill>
                  <a:srgbClr val="564F59"/>
                </a:solidFill>
                <a:latin typeface="Times New Roman"/>
                <a:cs typeface="Times New Roman"/>
              </a:rPr>
              <a:t>05.2023  </a:t>
            </a:r>
            <a:r>
              <a:rPr sz="500" spc="25" dirty="0">
                <a:solidFill>
                  <a:srgbClr val="564F59"/>
                </a:solidFill>
                <a:latin typeface="Arial"/>
                <a:cs typeface="Arial"/>
              </a:rPr>
              <a:t>lOS</a:t>
            </a:r>
            <a:r>
              <a:rPr sz="500" spc="25" dirty="0">
                <a:solidFill>
                  <a:srgbClr val="1A1D49"/>
                </a:solidFill>
                <a:latin typeface="Arial"/>
                <a:cs typeface="Arial"/>
              </a:rPr>
              <a:t>I</a:t>
            </a:r>
            <a:r>
              <a:rPr sz="500" spc="25" dirty="0">
                <a:solidFill>
                  <a:srgbClr val="564F59"/>
                </a:solidFill>
                <a:latin typeface="Arial"/>
                <a:cs typeface="Arial"/>
              </a:rPr>
              <a:t>MERIA</a:t>
            </a:r>
            <a:endParaRPr sz="500">
              <a:latin typeface="Arial"/>
              <a:cs typeface="Arial"/>
            </a:endParaRPr>
          </a:p>
          <a:p>
            <a:pPr marL="12700">
              <a:lnSpc>
                <a:spcPct val="95825"/>
              </a:lnSpc>
              <a:spcBef>
                <a:spcPts val="100"/>
              </a:spcBef>
            </a:pPr>
            <a:r>
              <a:rPr sz="600" spc="0" dirty="0">
                <a:solidFill>
                  <a:srgbClr val="7E7982"/>
                </a:solidFill>
                <a:latin typeface="Times New Roman"/>
                <a:cs typeface="Times New Roman"/>
              </a:rPr>
              <a:t>267  </a:t>
            </a:r>
            <a:r>
              <a:rPr sz="600" spc="0" dirty="0">
                <a:solidFill>
                  <a:srgbClr val="564F59"/>
                </a:solidFill>
                <a:latin typeface="Times New Roman"/>
                <a:cs typeface="Times New Roman"/>
              </a:rPr>
              <a:t>25</a:t>
            </a:r>
            <a:r>
              <a:rPr sz="600" spc="0" dirty="0">
                <a:solidFill>
                  <a:srgbClr val="6E564B"/>
                </a:solidFill>
                <a:latin typeface="Times New Roman"/>
                <a:cs typeface="Times New Roman"/>
              </a:rPr>
              <a:t>.</a:t>
            </a:r>
            <a:r>
              <a:rPr sz="600" spc="0" dirty="0">
                <a:solidFill>
                  <a:srgbClr val="564F59"/>
                </a:solidFill>
                <a:latin typeface="Times New Roman"/>
                <a:cs typeface="Times New Roman"/>
              </a:rPr>
              <a:t>05</a:t>
            </a:r>
            <a:r>
              <a:rPr sz="600" spc="0" dirty="0">
                <a:solidFill>
                  <a:srgbClr val="6E564B"/>
                </a:solidFill>
                <a:latin typeface="Times New Roman"/>
                <a:cs typeface="Times New Roman"/>
              </a:rPr>
              <a:t>.</a:t>
            </a:r>
            <a:r>
              <a:rPr sz="600" spc="0" dirty="0">
                <a:solidFill>
                  <a:srgbClr val="564F59"/>
                </a:solidFill>
                <a:latin typeface="Times New Roman"/>
                <a:cs typeface="Times New Roman"/>
              </a:rPr>
              <a:t>2023  </a:t>
            </a:r>
            <a:r>
              <a:rPr sz="600" spc="0" dirty="0">
                <a:solidFill>
                  <a:srgbClr val="4D3B2F"/>
                </a:solidFill>
                <a:latin typeface="Times New Roman"/>
                <a:cs typeface="Times New Roman"/>
              </a:rPr>
              <a:t>1</a:t>
            </a:r>
            <a:r>
              <a:rPr sz="600" spc="0" dirty="0">
                <a:solidFill>
                  <a:srgbClr val="564F59"/>
                </a:solidFill>
                <a:latin typeface="Times New Roman"/>
                <a:cs typeface="Times New Roman"/>
              </a:rPr>
              <a:t>0 </a:t>
            </a:r>
            <a:r>
              <a:rPr sz="500" spc="1" dirty="0">
                <a:solidFill>
                  <a:srgbClr val="564F59"/>
                </a:solidFill>
                <a:latin typeface="Arial"/>
                <a:cs typeface="Arial"/>
              </a:rPr>
              <a:t>S</a:t>
            </a:r>
            <a:r>
              <a:rPr sz="500" spc="1" dirty="0">
                <a:solidFill>
                  <a:srgbClr val="1A1D49"/>
                </a:solidFill>
                <a:latin typeface="Arial"/>
                <a:cs typeface="Arial"/>
              </a:rPr>
              <a:t>I</a:t>
            </a:r>
            <a:r>
              <a:rPr sz="500" spc="1" dirty="0">
                <a:solidFill>
                  <a:srgbClr val="564F59"/>
                </a:solidFill>
                <a:latin typeface="Arial"/>
                <a:cs typeface="Arial"/>
              </a:rPr>
              <a:t>M</a:t>
            </a:r>
            <a:r>
              <a:rPr sz="500" spc="1" dirty="0">
                <a:solidFill>
                  <a:srgbClr val="3F4154"/>
                </a:solidFill>
                <a:latin typeface="Arial"/>
                <a:cs typeface="Arial"/>
              </a:rPr>
              <a:t>E</a:t>
            </a:r>
            <a:r>
              <a:rPr sz="500" spc="1" dirty="0">
                <a:solidFill>
                  <a:srgbClr val="564F59"/>
                </a:solidFill>
                <a:latin typeface="Arial"/>
                <a:cs typeface="Arial"/>
              </a:rPr>
              <a:t>RIA</a:t>
            </a:r>
            <a:endParaRPr sz="500">
              <a:latin typeface="Arial"/>
              <a:cs typeface="Arial"/>
            </a:endParaRPr>
          </a:p>
          <a:p>
            <a:pPr marL="12700">
              <a:lnSpc>
                <a:spcPct val="95825"/>
              </a:lnSpc>
              <a:spcBef>
                <a:spcPts val="125"/>
              </a:spcBef>
            </a:pPr>
            <a:r>
              <a:rPr sz="600" spc="1" dirty="0">
                <a:solidFill>
                  <a:srgbClr val="7E7982"/>
                </a:solidFill>
                <a:latin typeface="Times New Roman"/>
                <a:cs typeface="Times New Roman"/>
              </a:rPr>
              <a:t>268  </a:t>
            </a:r>
            <a:r>
              <a:rPr sz="600" spc="1" dirty="0">
                <a:solidFill>
                  <a:srgbClr val="564F59"/>
                </a:solidFill>
                <a:latin typeface="Times New Roman"/>
                <a:cs typeface="Times New Roman"/>
              </a:rPr>
              <a:t>25.05.2023  </a:t>
            </a:r>
            <a:r>
              <a:rPr sz="500" spc="25" dirty="0">
                <a:solidFill>
                  <a:srgbClr val="564F59"/>
                </a:solidFill>
                <a:latin typeface="Arial"/>
                <a:cs typeface="Arial"/>
              </a:rPr>
              <a:t>lOS</a:t>
            </a:r>
            <a:r>
              <a:rPr sz="500" spc="25" dirty="0">
                <a:solidFill>
                  <a:srgbClr val="1A1D49"/>
                </a:solidFill>
                <a:latin typeface="Arial"/>
                <a:cs typeface="Arial"/>
              </a:rPr>
              <a:t>I</a:t>
            </a:r>
            <a:r>
              <a:rPr sz="500" spc="25" dirty="0">
                <a:solidFill>
                  <a:srgbClr val="564F59"/>
                </a:solidFill>
                <a:latin typeface="Arial"/>
                <a:cs typeface="Arial"/>
              </a:rPr>
              <a:t>M</a:t>
            </a:r>
            <a:r>
              <a:rPr sz="500" spc="25" dirty="0">
                <a:solidFill>
                  <a:srgbClr val="3F4154"/>
                </a:solidFill>
                <a:latin typeface="Arial"/>
                <a:cs typeface="Arial"/>
              </a:rPr>
              <a:t>ER</a:t>
            </a:r>
            <a:r>
              <a:rPr sz="500" spc="25" dirty="0">
                <a:solidFill>
                  <a:srgbClr val="564F59"/>
                </a:solidFill>
                <a:latin typeface="Arial"/>
                <a:cs typeface="Arial"/>
              </a:rPr>
              <a:t>IA</a:t>
            </a:r>
            <a:endParaRPr sz="500">
              <a:latin typeface="Arial"/>
              <a:cs typeface="Arial"/>
            </a:endParaRPr>
          </a:p>
          <a:p>
            <a:pPr marL="12700">
              <a:lnSpc>
                <a:spcPct val="95825"/>
              </a:lnSpc>
              <a:spcBef>
                <a:spcPts val="125"/>
              </a:spcBef>
            </a:pPr>
            <a:r>
              <a:rPr sz="600" spc="1" dirty="0">
                <a:solidFill>
                  <a:srgbClr val="7E7982"/>
                </a:solidFill>
                <a:latin typeface="Times New Roman"/>
                <a:cs typeface="Times New Roman"/>
              </a:rPr>
              <a:t>269  </a:t>
            </a:r>
            <a:r>
              <a:rPr sz="600" spc="1" dirty="0">
                <a:solidFill>
                  <a:srgbClr val="564F59"/>
                </a:solidFill>
                <a:latin typeface="Times New Roman"/>
                <a:cs typeface="Times New Roman"/>
              </a:rPr>
              <a:t>25</a:t>
            </a:r>
            <a:r>
              <a:rPr sz="600" spc="1" dirty="0">
                <a:solidFill>
                  <a:srgbClr val="6E564B"/>
                </a:solidFill>
                <a:latin typeface="Times New Roman"/>
                <a:cs typeface="Times New Roman"/>
              </a:rPr>
              <a:t>.</a:t>
            </a:r>
            <a:r>
              <a:rPr sz="600" spc="1" dirty="0">
                <a:solidFill>
                  <a:srgbClr val="564F59"/>
                </a:solidFill>
                <a:latin typeface="Times New Roman"/>
                <a:cs typeface="Times New Roman"/>
              </a:rPr>
              <a:t>05.2023  </a:t>
            </a:r>
            <a:r>
              <a:rPr sz="500" spc="25" dirty="0">
                <a:solidFill>
                  <a:srgbClr val="564F59"/>
                </a:solidFill>
                <a:latin typeface="Arial"/>
                <a:cs typeface="Arial"/>
              </a:rPr>
              <a:t>lOS</a:t>
            </a:r>
            <a:r>
              <a:rPr sz="500" spc="25" dirty="0">
                <a:solidFill>
                  <a:srgbClr val="1A1D49"/>
                </a:solidFill>
                <a:latin typeface="Arial"/>
                <a:cs typeface="Arial"/>
              </a:rPr>
              <a:t>I</a:t>
            </a:r>
            <a:r>
              <a:rPr sz="500" spc="25" dirty="0">
                <a:solidFill>
                  <a:srgbClr val="564F59"/>
                </a:solidFill>
                <a:latin typeface="Arial"/>
                <a:cs typeface="Arial"/>
              </a:rPr>
              <a:t>MERIA</a:t>
            </a:r>
            <a:endParaRPr sz="500">
              <a:latin typeface="Arial"/>
              <a:cs typeface="Arial"/>
            </a:endParaRPr>
          </a:p>
          <a:p>
            <a:pPr marL="12700">
              <a:lnSpc>
                <a:spcPct val="95825"/>
              </a:lnSpc>
              <a:spcBef>
                <a:spcPts val="100"/>
              </a:spcBef>
            </a:pPr>
            <a:r>
              <a:rPr sz="600" spc="7" dirty="0">
                <a:solidFill>
                  <a:srgbClr val="7E7982"/>
                </a:solidFill>
                <a:latin typeface="Times New Roman"/>
                <a:cs typeface="Times New Roman"/>
              </a:rPr>
              <a:t>270 </a:t>
            </a:r>
            <a:r>
              <a:rPr sz="600" spc="7" dirty="0">
                <a:solidFill>
                  <a:srgbClr val="564F59"/>
                </a:solidFill>
                <a:latin typeface="Times New Roman"/>
                <a:cs typeface="Times New Roman"/>
              </a:rPr>
              <a:t>25</a:t>
            </a:r>
            <a:r>
              <a:rPr sz="600" spc="7" dirty="0">
                <a:solidFill>
                  <a:srgbClr val="6E564B"/>
                </a:solidFill>
                <a:latin typeface="Times New Roman"/>
                <a:cs typeface="Times New Roman"/>
              </a:rPr>
              <a:t>.</a:t>
            </a:r>
            <a:r>
              <a:rPr sz="600" spc="7" dirty="0">
                <a:solidFill>
                  <a:srgbClr val="564F59"/>
                </a:solidFill>
                <a:latin typeface="Times New Roman"/>
                <a:cs typeface="Times New Roman"/>
              </a:rPr>
              <a:t>05</a:t>
            </a:r>
            <a:r>
              <a:rPr sz="600" spc="7" dirty="0">
                <a:solidFill>
                  <a:srgbClr val="6E564B"/>
                </a:solidFill>
                <a:latin typeface="Times New Roman"/>
                <a:cs typeface="Times New Roman"/>
              </a:rPr>
              <a:t>.</a:t>
            </a:r>
            <a:r>
              <a:rPr sz="600" spc="7" dirty="0">
                <a:solidFill>
                  <a:srgbClr val="564F59"/>
                </a:solidFill>
                <a:latin typeface="Times New Roman"/>
                <a:cs typeface="Times New Roman"/>
              </a:rPr>
              <a:t>2023  </a:t>
            </a:r>
            <a:r>
              <a:rPr sz="600" spc="7" dirty="0">
                <a:solidFill>
                  <a:srgbClr val="4D3B2F"/>
                </a:solidFill>
                <a:latin typeface="Times New Roman"/>
                <a:cs typeface="Times New Roman"/>
              </a:rPr>
              <a:t>1</a:t>
            </a:r>
            <a:r>
              <a:rPr sz="600" spc="7" dirty="0">
                <a:solidFill>
                  <a:srgbClr val="564F59"/>
                </a:solidFill>
                <a:latin typeface="Times New Roman"/>
                <a:cs typeface="Times New Roman"/>
              </a:rPr>
              <a:t>0 </a:t>
            </a:r>
            <a:r>
              <a:rPr sz="500" spc="1" dirty="0">
                <a:solidFill>
                  <a:srgbClr val="564F59"/>
                </a:solidFill>
                <a:latin typeface="Arial"/>
                <a:cs typeface="Arial"/>
              </a:rPr>
              <a:t>S</a:t>
            </a:r>
            <a:r>
              <a:rPr sz="500" spc="1" dirty="0">
                <a:solidFill>
                  <a:srgbClr val="1A1D49"/>
                </a:solidFill>
                <a:latin typeface="Arial"/>
                <a:cs typeface="Arial"/>
              </a:rPr>
              <a:t>I</a:t>
            </a:r>
            <a:r>
              <a:rPr sz="500" spc="1" dirty="0">
                <a:solidFill>
                  <a:srgbClr val="564F59"/>
                </a:solidFill>
                <a:latin typeface="Arial"/>
                <a:cs typeface="Arial"/>
              </a:rPr>
              <a:t>M</a:t>
            </a:r>
            <a:r>
              <a:rPr sz="500" spc="1" dirty="0">
                <a:solidFill>
                  <a:srgbClr val="3F4154"/>
                </a:solidFill>
                <a:latin typeface="Arial"/>
                <a:cs typeface="Arial"/>
              </a:rPr>
              <a:t>E</a:t>
            </a:r>
            <a:r>
              <a:rPr sz="500" spc="1" dirty="0">
                <a:solidFill>
                  <a:srgbClr val="564F59"/>
                </a:solidFill>
                <a:latin typeface="Arial"/>
                <a:cs typeface="Arial"/>
              </a:rPr>
              <a:t>RIA</a:t>
            </a:r>
            <a:endParaRPr sz="500">
              <a:latin typeface="Arial"/>
              <a:cs typeface="Arial"/>
            </a:endParaRPr>
          </a:p>
          <a:p>
            <a:pPr marL="12700">
              <a:lnSpc>
                <a:spcPct val="95825"/>
              </a:lnSpc>
              <a:spcBef>
                <a:spcPts val="125"/>
              </a:spcBef>
            </a:pPr>
            <a:r>
              <a:rPr sz="600" spc="1" dirty="0">
                <a:solidFill>
                  <a:srgbClr val="7E7982"/>
                </a:solidFill>
                <a:latin typeface="Times New Roman"/>
                <a:cs typeface="Times New Roman"/>
              </a:rPr>
              <a:t>271  </a:t>
            </a:r>
            <a:r>
              <a:rPr sz="600" spc="1" dirty="0">
                <a:solidFill>
                  <a:srgbClr val="564F59"/>
                </a:solidFill>
                <a:latin typeface="Times New Roman"/>
                <a:cs typeface="Times New Roman"/>
              </a:rPr>
              <a:t>25.05.2023  </a:t>
            </a:r>
            <a:r>
              <a:rPr sz="500" spc="25" dirty="0">
                <a:solidFill>
                  <a:srgbClr val="564F59"/>
                </a:solidFill>
                <a:latin typeface="Arial"/>
                <a:cs typeface="Arial"/>
              </a:rPr>
              <a:t>lOS</a:t>
            </a:r>
            <a:r>
              <a:rPr sz="500" spc="25" dirty="0">
                <a:solidFill>
                  <a:srgbClr val="1A1D49"/>
                </a:solidFill>
                <a:latin typeface="Arial"/>
                <a:cs typeface="Arial"/>
              </a:rPr>
              <a:t>I</a:t>
            </a:r>
            <a:r>
              <a:rPr sz="500" spc="25" dirty="0">
                <a:solidFill>
                  <a:srgbClr val="564F59"/>
                </a:solidFill>
                <a:latin typeface="Arial"/>
                <a:cs typeface="Arial"/>
              </a:rPr>
              <a:t>MERIA</a:t>
            </a:r>
            <a:endParaRPr sz="500">
              <a:latin typeface="Arial"/>
              <a:cs typeface="Arial"/>
            </a:endParaRPr>
          </a:p>
          <a:p>
            <a:pPr marL="12700">
              <a:lnSpc>
                <a:spcPct val="95825"/>
              </a:lnSpc>
              <a:spcBef>
                <a:spcPts val="125"/>
              </a:spcBef>
            </a:pPr>
            <a:r>
              <a:rPr sz="600" spc="11" dirty="0">
                <a:solidFill>
                  <a:srgbClr val="7E7982"/>
                </a:solidFill>
                <a:latin typeface="Times New Roman"/>
                <a:cs typeface="Times New Roman"/>
              </a:rPr>
              <a:t>272 </a:t>
            </a:r>
            <a:r>
              <a:rPr sz="600" spc="11" dirty="0">
                <a:solidFill>
                  <a:srgbClr val="564F59"/>
                </a:solidFill>
                <a:latin typeface="Times New Roman"/>
                <a:cs typeface="Times New Roman"/>
              </a:rPr>
              <a:t>25</a:t>
            </a:r>
            <a:r>
              <a:rPr sz="600" spc="11" dirty="0">
                <a:solidFill>
                  <a:srgbClr val="6E564B"/>
                </a:solidFill>
                <a:latin typeface="Times New Roman"/>
                <a:cs typeface="Times New Roman"/>
              </a:rPr>
              <a:t>.</a:t>
            </a:r>
            <a:r>
              <a:rPr sz="600" spc="11" dirty="0">
                <a:solidFill>
                  <a:srgbClr val="564F59"/>
                </a:solidFill>
                <a:latin typeface="Times New Roman"/>
                <a:cs typeface="Times New Roman"/>
              </a:rPr>
              <a:t>0</a:t>
            </a:r>
            <a:r>
              <a:rPr sz="600" spc="11" dirty="0">
                <a:solidFill>
                  <a:srgbClr val="3F4154"/>
                </a:solidFill>
                <a:latin typeface="Times New Roman"/>
                <a:cs typeface="Times New Roman"/>
              </a:rPr>
              <a:t>5</a:t>
            </a:r>
            <a:r>
              <a:rPr sz="600" spc="11" dirty="0">
                <a:solidFill>
                  <a:srgbClr val="6E564B"/>
                </a:solidFill>
                <a:latin typeface="Times New Roman"/>
                <a:cs typeface="Times New Roman"/>
              </a:rPr>
              <a:t>.</a:t>
            </a:r>
            <a:r>
              <a:rPr sz="600" spc="11" dirty="0">
                <a:solidFill>
                  <a:srgbClr val="564F59"/>
                </a:solidFill>
                <a:latin typeface="Times New Roman"/>
                <a:cs typeface="Times New Roman"/>
              </a:rPr>
              <a:t>2023  </a:t>
            </a:r>
            <a:r>
              <a:rPr sz="500" spc="25" dirty="0">
                <a:solidFill>
                  <a:srgbClr val="564F59"/>
                </a:solidFill>
                <a:latin typeface="Arial"/>
                <a:cs typeface="Arial"/>
              </a:rPr>
              <a:t>lOS</a:t>
            </a:r>
            <a:r>
              <a:rPr sz="500" spc="25" dirty="0">
                <a:solidFill>
                  <a:srgbClr val="1A1D49"/>
                </a:solidFill>
                <a:latin typeface="Arial"/>
                <a:cs typeface="Arial"/>
              </a:rPr>
              <a:t>I</a:t>
            </a:r>
            <a:r>
              <a:rPr sz="500" spc="25" dirty="0">
                <a:solidFill>
                  <a:srgbClr val="564F59"/>
                </a:solidFill>
                <a:latin typeface="Arial"/>
                <a:cs typeface="Arial"/>
              </a:rPr>
              <a:t>MERIA</a:t>
            </a:r>
            <a:endParaRPr sz="500">
              <a:latin typeface="Arial"/>
              <a:cs typeface="Arial"/>
            </a:endParaRPr>
          </a:p>
          <a:p>
            <a:pPr marL="12700">
              <a:lnSpc>
                <a:spcPct val="95825"/>
              </a:lnSpc>
              <a:spcBef>
                <a:spcPts val="100"/>
              </a:spcBef>
            </a:pPr>
            <a:r>
              <a:rPr sz="600" spc="7" dirty="0">
                <a:solidFill>
                  <a:srgbClr val="7E7982"/>
                </a:solidFill>
                <a:latin typeface="Times New Roman"/>
                <a:cs typeface="Times New Roman"/>
              </a:rPr>
              <a:t>273 </a:t>
            </a:r>
            <a:r>
              <a:rPr sz="600" spc="7" dirty="0">
                <a:solidFill>
                  <a:srgbClr val="564F59"/>
                </a:solidFill>
                <a:latin typeface="Times New Roman"/>
                <a:cs typeface="Times New Roman"/>
              </a:rPr>
              <a:t>25</a:t>
            </a:r>
            <a:r>
              <a:rPr sz="600" spc="7" dirty="0">
                <a:solidFill>
                  <a:srgbClr val="6E564B"/>
                </a:solidFill>
                <a:latin typeface="Times New Roman"/>
                <a:cs typeface="Times New Roman"/>
              </a:rPr>
              <a:t>.</a:t>
            </a:r>
            <a:r>
              <a:rPr sz="600" spc="7" dirty="0">
                <a:solidFill>
                  <a:srgbClr val="564F59"/>
                </a:solidFill>
                <a:latin typeface="Times New Roman"/>
                <a:cs typeface="Times New Roman"/>
              </a:rPr>
              <a:t>05</a:t>
            </a:r>
            <a:r>
              <a:rPr sz="600" spc="7" dirty="0">
                <a:solidFill>
                  <a:srgbClr val="6E564B"/>
                </a:solidFill>
                <a:latin typeface="Times New Roman"/>
                <a:cs typeface="Times New Roman"/>
              </a:rPr>
              <a:t>.</a:t>
            </a:r>
            <a:r>
              <a:rPr sz="600" spc="7" dirty="0">
                <a:solidFill>
                  <a:srgbClr val="564F59"/>
                </a:solidFill>
                <a:latin typeface="Times New Roman"/>
                <a:cs typeface="Times New Roman"/>
              </a:rPr>
              <a:t>2</a:t>
            </a:r>
            <a:r>
              <a:rPr sz="600" spc="7" dirty="0">
                <a:solidFill>
                  <a:srgbClr val="3F4154"/>
                </a:solidFill>
                <a:latin typeface="Times New Roman"/>
                <a:cs typeface="Times New Roman"/>
              </a:rPr>
              <a:t>0</a:t>
            </a:r>
            <a:r>
              <a:rPr sz="600" spc="7" dirty="0">
                <a:solidFill>
                  <a:srgbClr val="564F59"/>
                </a:solidFill>
                <a:latin typeface="Times New Roman"/>
                <a:cs typeface="Times New Roman"/>
              </a:rPr>
              <a:t>23  </a:t>
            </a:r>
            <a:r>
              <a:rPr sz="600" spc="7" dirty="0">
                <a:solidFill>
                  <a:srgbClr val="4D3B2F"/>
                </a:solidFill>
                <a:latin typeface="Times New Roman"/>
                <a:cs typeface="Times New Roman"/>
              </a:rPr>
              <a:t>1</a:t>
            </a:r>
            <a:r>
              <a:rPr sz="600" spc="7" dirty="0">
                <a:solidFill>
                  <a:srgbClr val="564F59"/>
                </a:solidFill>
                <a:latin typeface="Times New Roman"/>
                <a:cs typeface="Times New Roman"/>
              </a:rPr>
              <a:t>0 </a:t>
            </a:r>
            <a:r>
              <a:rPr sz="500" spc="1" dirty="0">
                <a:solidFill>
                  <a:srgbClr val="564F59"/>
                </a:solidFill>
                <a:latin typeface="Arial"/>
                <a:cs typeface="Arial"/>
              </a:rPr>
              <a:t>S</a:t>
            </a:r>
            <a:r>
              <a:rPr sz="500" spc="1" dirty="0">
                <a:solidFill>
                  <a:srgbClr val="1A1D49"/>
                </a:solidFill>
                <a:latin typeface="Arial"/>
                <a:cs typeface="Arial"/>
              </a:rPr>
              <a:t>I</a:t>
            </a:r>
            <a:r>
              <a:rPr sz="500" spc="1" dirty="0">
                <a:solidFill>
                  <a:srgbClr val="564F59"/>
                </a:solidFill>
                <a:latin typeface="Arial"/>
                <a:cs typeface="Arial"/>
              </a:rPr>
              <a:t>M</a:t>
            </a:r>
            <a:r>
              <a:rPr sz="500" spc="1" dirty="0">
                <a:solidFill>
                  <a:srgbClr val="3F4154"/>
                </a:solidFill>
                <a:latin typeface="Arial"/>
                <a:cs typeface="Arial"/>
              </a:rPr>
              <a:t>E</a:t>
            </a:r>
            <a:r>
              <a:rPr sz="500" spc="1" dirty="0">
                <a:solidFill>
                  <a:srgbClr val="564F59"/>
                </a:solidFill>
                <a:latin typeface="Arial"/>
                <a:cs typeface="Arial"/>
              </a:rPr>
              <a:t>RIA</a:t>
            </a:r>
            <a:endParaRPr sz="500">
              <a:latin typeface="Arial"/>
              <a:cs typeface="Arial"/>
            </a:endParaRPr>
          </a:p>
          <a:p>
            <a:pPr marL="12700">
              <a:lnSpc>
                <a:spcPct val="95825"/>
              </a:lnSpc>
              <a:spcBef>
                <a:spcPts val="125"/>
              </a:spcBef>
            </a:pPr>
            <a:r>
              <a:rPr sz="600" spc="11" dirty="0">
                <a:solidFill>
                  <a:srgbClr val="7E7982"/>
                </a:solidFill>
                <a:latin typeface="Times New Roman"/>
                <a:cs typeface="Times New Roman"/>
              </a:rPr>
              <a:t>274 </a:t>
            </a:r>
            <a:r>
              <a:rPr sz="600" spc="11" dirty="0">
                <a:solidFill>
                  <a:srgbClr val="564F59"/>
                </a:solidFill>
                <a:latin typeface="Times New Roman"/>
                <a:cs typeface="Times New Roman"/>
              </a:rPr>
              <a:t>25.05.2023  </a:t>
            </a:r>
            <a:r>
              <a:rPr sz="500" spc="25" dirty="0">
                <a:solidFill>
                  <a:srgbClr val="564F59"/>
                </a:solidFill>
                <a:latin typeface="Arial"/>
                <a:cs typeface="Arial"/>
              </a:rPr>
              <a:t>lOS</a:t>
            </a:r>
            <a:r>
              <a:rPr sz="500" spc="25" dirty="0">
                <a:solidFill>
                  <a:srgbClr val="1A1D49"/>
                </a:solidFill>
                <a:latin typeface="Arial"/>
                <a:cs typeface="Arial"/>
              </a:rPr>
              <a:t>I</a:t>
            </a:r>
            <a:r>
              <a:rPr sz="500" spc="25" dirty="0">
                <a:solidFill>
                  <a:srgbClr val="564F59"/>
                </a:solidFill>
                <a:latin typeface="Arial"/>
                <a:cs typeface="Arial"/>
              </a:rPr>
              <a:t>MERIA</a:t>
            </a:r>
            <a:endParaRPr sz="500">
              <a:latin typeface="Arial"/>
              <a:cs typeface="Arial"/>
            </a:endParaRPr>
          </a:p>
          <a:p>
            <a:pPr marL="12700">
              <a:lnSpc>
                <a:spcPct val="95825"/>
              </a:lnSpc>
              <a:spcBef>
                <a:spcPts val="125"/>
              </a:spcBef>
            </a:pPr>
            <a:r>
              <a:rPr sz="600" spc="11" dirty="0">
                <a:solidFill>
                  <a:srgbClr val="7E7982"/>
                </a:solidFill>
                <a:latin typeface="Times New Roman"/>
                <a:cs typeface="Times New Roman"/>
              </a:rPr>
              <a:t>275 </a:t>
            </a:r>
            <a:r>
              <a:rPr sz="600" spc="11" dirty="0">
                <a:solidFill>
                  <a:srgbClr val="564F59"/>
                </a:solidFill>
                <a:latin typeface="Times New Roman"/>
                <a:cs typeface="Times New Roman"/>
              </a:rPr>
              <a:t>25</a:t>
            </a:r>
            <a:r>
              <a:rPr sz="600" spc="11" dirty="0">
                <a:solidFill>
                  <a:srgbClr val="6E564B"/>
                </a:solidFill>
                <a:latin typeface="Times New Roman"/>
                <a:cs typeface="Times New Roman"/>
              </a:rPr>
              <a:t>.</a:t>
            </a:r>
            <a:r>
              <a:rPr sz="600" spc="11" dirty="0">
                <a:solidFill>
                  <a:srgbClr val="564F59"/>
                </a:solidFill>
                <a:latin typeface="Times New Roman"/>
                <a:cs typeface="Times New Roman"/>
              </a:rPr>
              <a:t>0</a:t>
            </a:r>
            <a:r>
              <a:rPr sz="600" spc="11" dirty="0">
                <a:solidFill>
                  <a:srgbClr val="3F4154"/>
                </a:solidFill>
                <a:latin typeface="Times New Roman"/>
                <a:cs typeface="Times New Roman"/>
              </a:rPr>
              <a:t>5</a:t>
            </a:r>
            <a:r>
              <a:rPr sz="600" spc="11" dirty="0">
                <a:solidFill>
                  <a:srgbClr val="6E564B"/>
                </a:solidFill>
                <a:latin typeface="Times New Roman"/>
                <a:cs typeface="Times New Roman"/>
              </a:rPr>
              <a:t>.</a:t>
            </a:r>
            <a:r>
              <a:rPr sz="600" spc="11" dirty="0">
                <a:solidFill>
                  <a:srgbClr val="564F59"/>
                </a:solidFill>
                <a:latin typeface="Times New Roman"/>
                <a:cs typeface="Times New Roman"/>
              </a:rPr>
              <a:t>2023  </a:t>
            </a:r>
            <a:r>
              <a:rPr sz="500" spc="25" dirty="0">
                <a:solidFill>
                  <a:srgbClr val="564F59"/>
                </a:solidFill>
                <a:latin typeface="Arial"/>
                <a:cs typeface="Arial"/>
              </a:rPr>
              <a:t>lOS</a:t>
            </a:r>
            <a:r>
              <a:rPr sz="500" spc="25" dirty="0">
                <a:solidFill>
                  <a:srgbClr val="1A1D49"/>
                </a:solidFill>
                <a:latin typeface="Arial"/>
                <a:cs typeface="Arial"/>
              </a:rPr>
              <a:t>I</a:t>
            </a:r>
            <a:r>
              <a:rPr sz="500" spc="25" dirty="0">
                <a:solidFill>
                  <a:srgbClr val="564F59"/>
                </a:solidFill>
                <a:latin typeface="Arial"/>
                <a:cs typeface="Arial"/>
              </a:rPr>
              <a:t>MERIA</a:t>
            </a:r>
            <a:endParaRPr sz="500">
              <a:latin typeface="Arial"/>
              <a:cs typeface="Arial"/>
            </a:endParaRPr>
          </a:p>
          <a:p>
            <a:pPr marL="12700">
              <a:lnSpc>
                <a:spcPct val="95825"/>
              </a:lnSpc>
              <a:spcBef>
                <a:spcPts val="240"/>
              </a:spcBef>
            </a:pPr>
            <a:r>
              <a:rPr sz="400" spc="58" dirty="0">
                <a:solidFill>
                  <a:srgbClr val="7E7982"/>
                </a:solidFill>
                <a:latin typeface="Arial"/>
                <a:cs typeface="Arial"/>
              </a:rPr>
              <a:t>276</a:t>
            </a:r>
            <a:endParaRPr sz="400">
              <a:latin typeface="Arial"/>
              <a:cs typeface="Arial"/>
            </a:endParaRPr>
          </a:p>
          <a:p>
            <a:pPr marL="533907">
              <a:lnSpc>
                <a:spcPct val="95825"/>
              </a:lnSpc>
              <a:spcBef>
                <a:spcPts val="235"/>
              </a:spcBef>
            </a:pPr>
            <a:r>
              <a:rPr sz="400" b="1" spc="29" dirty="0">
                <a:solidFill>
                  <a:srgbClr val="7E7982"/>
                </a:solidFill>
                <a:latin typeface="Times New Roman"/>
                <a:cs typeface="Times New Roman"/>
              </a:rPr>
              <a:t>C</a:t>
            </a:r>
            <a:r>
              <a:rPr sz="400" b="1" spc="29" dirty="0">
                <a:solidFill>
                  <a:srgbClr val="70646E"/>
                </a:solidFill>
                <a:latin typeface="Times New Roman"/>
                <a:cs typeface="Times New Roman"/>
              </a:rPr>
              <a:t>e</a:t>
            </a:r>
            <a:r>
              <a:rPr sz="400" b="1" spc="29" dirty="0">
                <a:solidFill>
                  <a:srgbClr val="564F59"/>
                </a:solidFill>
                <a:latin typeface="Times New Roman"/>
                <a:cs typeface="Times New Roman"/>
              </a:rPr>
              <a:t>n</a:t>
            </a:r>
            <a:r>
              <a:rPr sz="400" b="1" spc="29" dirty="0">
                <a:solidFill>
                  <a:srgbClr val="70646E"/>
                </a:solidFill>
                <a:latin typeface="Times New Roman"/>
                <a:cs typeface="Times New Roman"/>
              </a:rPr>
              <a:t>t</a:t>
            </a:r>
            <a:r>
              <a:rPr sz="400" b="1" spc="29" dirty="0">
                <a:solidFill>
                  <a:srgbClr val="564F59"/>
                </a:solidFill>
                <a:latin typeface="Times New Roman"/>
                <a:cs typeface="Times New Roman"/>
              </a:rPr>
              <a:t>r</a:t>
            </a:r>
            <a:r>
              <a:rPr sz="400" b="1" spc="29" dirty="0">
                <a:solidFill>
                  <a:srgbClr val="70646E"/>
                </a:solidFill>
                <a:latin typeface="Times New Roman"/>
                <a:cs typeface="Times New Roman"/>
              </a:rPr>
              <a:t>a</a:t>
            </a:r>
            <a:r>
              <a:rPr sz="400" b="1" spc="29" dirty="0">
                <a:solidFill>
                  <a:srgbClr val="564F59"/>
                </a:solidFill>
                <a:latin typeface="Times New Roman"/>
                <a:cs typeface="Times New Roman"/>
              </a:rPr>
              <a:t>l</a:t>
            </a:r>
            <a:r>
              <a:rPr sz="400" b="1" spc="29" dirty="0">
                <a:solidFill>
                  <a:srgbClr val="7E7982"/>
                </a:solidFill>
                <a:latin typeface="Times New Roman"/>
                <a:cs typeface="Times New Roman"/>
              </a:rPr>
              <a:t>iz</a:t>
            </a:r>
            <a:r>
              <a:rPr sz="400" b="1" spc="29" dirty="0">
                <a:solidFill>
                  <a:srgbClr val="70646E"/>
                </a:solidFill>
                <a:latin typeface="Times New Roman"/>
                <a:cs typeface="Times New Roman"/>
              </a:rPr>
              <a:t>ato</a:t>
            </a:r>
            <a:r>
              <a:rPr sz="400" b="1" spc="29" dirty="0">
                <a:solidFill>
                  <a:srgbClr val="564F59"/>
                </a:solidFill>
                <a:latin typeface="Times New Roman"/>
                <a:cs typeface="Times New Roman"/>
              </a:rPr>
              <a:t>r </a:t>
            </a:r>
            <a:r>
              <a:rPr sz="400" b="1" spc="29" dirty="0">
                <a:solidFill>
                  <a:srgbClr val="7E7982"/>
                </a:solidFill>
                <a:latin typeface="Times New Roman"/>
                <a:cs typeface="Times New Roman"/>
              </a:rPr>
              <a:t>2023</a:t>
            </a:r>
            <a:endParaRPr sz="400">
              <a:latin typeface="Times New Roman"/>
              <a:cs typeface="Times New Roman"/>
            </a:endParaRPr>
          </a:p>
          <a:p>
            <a:pPr marL="259587">
              <a:lnSpc>
                <a:spcPct val="95825"/>
              </a:lnSpc>
              <a:spcBef>
                <a:spcPts val="170"/>
              </a:spcBef>
            </a:pPr>
            <a:r>
              <a:rPr sz="700" b="1" spc="-20" dirty="0">
                <a:solidFill>
                  <a:srgbClr val="7E7982"/>
                </a:solidFill>
                <a:latin typeface="Times New Roman"/>
                <a:cs typeface="Times New Roman"/>
              </a:rPr>
              <a:t>Sf </a:t>
            </a:r>
            <a:r>
              <a:rPr sz="400" b="1" spc="-20" dirty="0">
                <a:solidFill>
                  <a:srgbClr val="564F59"/>
                </a:solidFill>
                <a:latin typeface="Times New Roman"/>
                <a:cs typeface="Times New Roman"/>
              </a:rPr>
              <a:t>Ac c</a:t>
            </a:r>
            <a:r>
              <a:rPr sz="400" b="1" spc="-20" dirty="0">
                <a:solidFill>
                  <a:srgbClr val="70646E"/>
                </a:solidFill>
                <a:latin typeface="Times New Roman"/>
                <a:cs typeface="Times New Roman"/>
              </a:rPr>
              <a:t>essi </a:t>
            </a:r>
            <a:r>
              <a:rPr sz="400" b="1" spc="-20" dirty="0">
                <a:solidFill>
                  <a:srgbClr val="564F59"/>
                </a:solidFill>
                <a:latin typeface="Times New Roman"/>
                <a:cs typeface="Times New Roman"/>
              </a:rPr>
              <a:t>bili ty:  inv</a:t>
            </a:r>
            <a:r>
              <a:rPr sz="400" b="1" spc="-20" dirty="0">
                <a:solidFill>
                  <a:srgbClr val="70646E"/>
                </a:solidFill>
                <a:latin typeface="Times New Roman"/>
                <a:cs typeface="Times New Roman"/>
              </a:rPr>
              <a:t>es</a:t>
            </a:r>
            <a:r>
              <a:rPr sz="400" b="1" spc="-20" dirty="0">
                <a:solidFill>
                  <a:srgbClr val="564F59"/>
                </a:solidFill>
                <a:latin typeface="Times New Roman"/>
                <a:cs typeface="Times New Roman"/>
              </a:rPr>
              <a:t>tiga t</a:t>
            </a:r>
            <a:r>
              <a:rPr sz="400" b="1" spc="-20" dirty="0">
                <a:solidFill>
                  <a:srgbClr val="70646E"/>
                </a:solidFill>
                <a:latin typeface="Times New Roman"/>
                <a:cs typeface="Times New Roman"/>
              </a:rPr>
              <a:t>e</a:t>
            </a:r>
            <a:endParaRPr sz="400">
              <a:latin typeface="Times New Roman"/>
              <a:cs typeface="Times New Roman"/>
            </a:endParaRPr>
          </a:p>
        </p:txBody>
      </p:sp>
      <p:sp>
        <p:nvSpPr>
          <p:cNvPr id="105" name="object 105"/>
          <p:cNvSpPr txBox="1"/>
          <p:nvPr/>
        </p:nvSpPr>
        <p:spPr>
          <a:xfrm>
            <a:off x="2535427" y="1824887"/>
            <a:ext cx="327533" cy="4515104"/>
          </a:xfrm>
          <a:prstGeom prst="rect">
            <a:avLst/>
          </a:prstGeom>
        </p:spPr>
        <p:txBody>
          <a:bodyPr wrap="square" lIns="0" tIns="2540" rIns="0" bIns="0" rtlCol="0">
            <a:noAutofit/>
          </a:bodyPr>
          <a:lstStyle/>
          <a:p>
            <a:pPr marL="12700">
              <a:lnSpc>
                <a:spcPct val="95825"/>
              </a:lnSpc>
            </a:pPr>
            <a:r>
              <a:rPr sz="600" spc="-2" dirty="0">
                <a:solidFill>
                  <a:srgbClr val="564F59"/>
                </a:solidFill>
                <a:latin typeface="Times New Roman"/>
                <a:cs typeface="Times New Roman"/>
              </a:rPr>
              <a:t>12029059</a:t>
            </a:r>
            <a:endParaRPr sz="600">
              <a:latin typeface="Times New Roman"/>
              <a:cs typeface="Times New Roman"/>
            </a:endParaRPr>
          </a:p>
          <a:p>
            <a:pPr marL="12700">
              <a:lnSpc>
                <a:spcPct val="95825"/>
              </a:lnSpc>
              <a:spcBef>
                <a:spcPts val="125"/>
              </a:spcBef>
            </a:pPr>
            <a:r>
              <a:rPr sz="600" spc="-1" dirty="0">
                <a:solidFill>
                  <a:srgbClr val="564F59"/>
                </a:solidFill>
                <a:latin typeface="Times New Roman"/>
                <a:cs typeface="Times New Roman"/>
              </a:rPr>
              <a:t>12093011</a:t>
            </a:r>
            <a:endParaRPr sz="600">
              <a:latin typeface="Times New Roman"/>
              <a:cs typeface="Times New Roman"/>
            </a:endParaRPr>
          </a:p>
          <a:p>
            <a:pPr marL="12700">
              <a:lnSpc>
                <a:spcPct val="95825"/>
              </a:lnSpc>
              <a:spcBef>
                <a:spcPts val="125"/>
              </a:spcBef>
            </a:pPr>
            <a:r>
              <a:rPr sz="600" spc="-1" dirty="0">
                <a:solidFill>
                  <a:srgbClr val="3F4154"/>
                </a:solidFill>
                <a:latin typeface="Times New Roman"/>
                <a:cs typeface="Times New Roman"/>
              </a:rPr>
              <a:t>1</a:t>
            </a:r>
            <a:r>
              <a:rPr sz="600" spc="-1" dirty="0">
                <a:solidFill>
                  <a:srgbClr val="564F59"/>
                </a:solidFill>
                <a:latin typeface="Times New Roman"/>
                <a:cs typeface="Times New Roman"/>
              </a:rPr>
              <a:t>20930</a:t>
            </a:r>
            <a:r>
              <a:rPr sz="600" spc="-1" dirty="0">
                <a:solidFill>
                  <a:srgbClr val="3F4154"/>
                </a:solidFill>
                <a:latin typeface="Times New Roman"/>
                <a:cs typeface="Times New Roman"/>
              </a:rPr>
              <a:t>11</a:t>
            </a:r>
            <a:endParaRPr sz="600">
              <a:latin typeface="Times New Roman"/>
              <a:cs typeface="Times New Roman"/>
            </a:endParaRPr>
          </a:p>
          <a:p>
            <a:pPr marL="12700">
              <a:lnSpc>
                <a:spcPct val="95825"/>
              </a:lnSpc>
              <a:spcBef>
                <a:spcPts val="100"/>
              </a:spcBef>
            </a:pPr>
            <a:r>
              <a:rPr sz="600" spc="-5" dirty="0">
                <a:solidFill>
                  <a:srgbClr val="564F59"/>
                </a:solidFill>
                <a:latin typeface="Times New Roman"/>
                <a:cs typeface="Times New Roman"/>
              </a:rPr>
              <a:t>120930</a:t>
            </a:r>
            <a:r>
              <a:rPr sz="600" spc="-5" dirty="0">
                <a:solidFill>
                  <a:srgbClr val="3F4154"/>
                </a:solidFill>
                <a:latin typeface="Times New Roman"/>
                <a:cs typeface="Times New Roman"/>
              </a:rPr>
              <a:t>1</a:t>
            </a:r>
            <a:r>
              <a:rPr sz="600" spc="-5" dirty="0">
                <a:solidFill>
                  <a:srgbClr val="564F59"/>
                </a:solidFill>
                <a:latin typeface="Times New Roman"/>
                <a:cs typeface="Times New Roman"/>
              </a:rPr>
              <a:t>1</a:t>
            </a:r>
            <a:endParaRPr sz="600">
              <a:latin typeface="Times New Roman"/>
              <a:cs typeface="Times New Roman"/>
            </a:endParaRPr>
          </a:p>
          <a:p>
            <a:pPr marL="12700">
              <a:lnSpc>
                <a:spcPct val="95825"/>
              </a:lnSpc>
              <a:spcBef>
                <a:spcPts val="125"/>
              </a:spcBef>
            </a:pPr>
            <a:r>
              <a:rPr sz="600" spc="-1" dirty="0">
                <a:solidFill>
                  <a:srgbClr val="564F59"/>
                </a:solidFill>
                <a:latin typeface="Times New Roman"/>
                <a:cs typeface="Times New Roman"/>
              </a:rPr>
              <a:t>12093011</a:t>
            </a:r>
            <a:endParaRPr sz="600">
              <a:latin typeface="Times New Roman"/>
              <a:cs typeface="Times New Roman"/>
            </a:endParaRPr>
          </a:p>
          <a:p>
            <a:pPr marL="12700">
              <a:lnSpc>
                <a:spcPct val="95825"/>
              </a:lnSpc>
              <a:spcBef>
                <a:spcPts val="125"/>
              </a:spcBef>
            </a:pPr>
            <a:r>
              <a:rPr sz="600" spc="-5" dirty="0">
                <a:solidFill>
                  <a:srgbClr val="3F4154"/>
                </a:solidFill>
                <a:latin typeface="Times New Roman"/>
                <a:cs typeface="Times New Roman"/>
              </a:rPr>
              <a:t>12</a:t>
            </a:r>
            <a:r>
              <a:rPr sz="600" spc="-5" dirty="0">
                <a:solidFill>
                  <a:srgbClr val="564F59"/>
                </a:solidFill>
                <a:latin typeface="Times New Roman"/>
                <a:cs typeface="Times New Roman"/>
              </a:rPr>
              <a:t>089021</a:t>
            </a:r>
            <a:endParaRPr sz="600">
              <a:latin typeface="Times New Roman"/>
              <a:cs typeface="Times New Roman"/>
            </a:endParaRPr>
          </a:p>
          <a:p>
            <a:pPr marL="12700">
              <a:lnSpc>
                <a:spcPct val="95825"/>
              </a:lnSpc>
              <a:spcBef>
                <a:spcPts val="100"/>
              </a:spcBef>
            </a:pPr>
            <a:r>
              <a:rPr sz="600" spc="-5" dirty="0">
                <a:solidFill>
                  <a:srgbClr val="564F59"/>
                </a:solidFill>
                <a:latin typeface="Times New Roman"/>
                <a:cs typeface="Times New Roman"/>
              </a:rPr>
              <a:t>1208902</a:t>
            </a:r>
            <a:r>
              <a:rPr sz="600" spc="-5" dirty="0">
                <a:solidFill>
                  <a:srgbClr val="3F4154"/>
                </a:solidFill>
                <a:latin typeface="Times New Roman"/>
                <a:cs typeface="Times New Roman"/>
              </a:rPr>
              <a:t>1</a:t>
            </a:r>
            <a:endParaRPr sz="600">
              <a:latin typeface="Times New Roman"/>
              <a:cs typeface="Times New Roman"/>
            </a:endParaRPr>
          </a:p>
          <a:p>
            <a:pPr marL="12700">
              <a:lnSpc>
                <a:spcPct val="95825"/>
              </a:lnSpc>
              <a:spcBef>
                <a:spcPts val="125"/>
              </a:spcBef>
            </a:pPr>
            <a:r>
              <a:rPr sz="600" spc="-5" dirty="0">
                <a:solidFill>
                  <a:srgbClr val="564F59"/>
                </a:solidFill>
                <a:latin typeface="Times New Roman"/>
                <a:cs typeface="Times New Roman"/>
              </a:rPr>
              <a:t>12089021</a:t>
            </a:r>
            <a:endParaRPr sz="600">
              <a:latin typeface="Times New Roman"/>
              <a:cs typeface="Times New Roman"/>
            </a:endParaRPr>
          </a:p>
          <a:p>
            <a:pPr marL="12700">
              <a:lnSpc>
                <a:spcPct val="95825"/>
              </a:lnSpc>
              <a:spcBef>
                <a:spcPts val="125"/>
              </a:spcBef>
            </a:pPr>
            <a:r>
              <a:rPr sz="600" spc="-5" dirty="0">
                <a:solidFill>
                  <a:srgbClr val="564F59"/>
                </a:solidFill>
                <a:latin typeface="Times New Roman"/>
                <a:cs typeface="Times New Roman"/>
              </a:rPr>
              <a:t>12089021</a:t>
            </a:r>
            <a:endParaRPr sz="600">
              <a:latin typeface="Times New Roman"/>
              <a:cs typeface="Times New Roman"/>
            </a:endParaRPr>
          </a:p>
          <a:p>
            <a:pPr marL="12700">
              <a:lnSpc>
                <a:spcPct val="95825"/>
              </a:lnSpc>
              <a:spcBef>
                <a:spcPts val="100"/>
              </a:spcBef>
            </a:pPr>
            <a:r>
              <a:rPr sz="600" spc="-5" dirty="0">
                <a:solidFill>
                  <a:srgbClr val="564F59"/>
                </a:solidFill>
                <a:latin typeface="Times New Roman"/>
                <a:cs typeface="Times New Roman"/>
              </a:rPr>
              <a:t>12089021</a:t>
            </a:r>
            <a:endParaRPr sz="600">
              <a:latin typeface="Times New Roman"/>
              <a:cs typeface="Times New Roman"/>
            </a:endParaRPr>
          </a:p>
          <a:p>
            <a:pPr marL="12700">
              <a:lnSpc>
                <a:spcPct val="95825"/>
              </a:lnSpc>
              <a:spcBef>
                <a:spcPts val="125"/>
              </a:spcBef>
            </a:pPr>
            <a:r>
              <a:rPr sz="600" spc="-5" dirty="0">
                <a:solidFill>
                  <a:srgbClr val="564F59"/>
                </a:solidFill>
                <a:latin typeface="Times New Roman"/>
                <a:cs typeface="Times New Roman"/>
              </a:rPr>
              <a:t>12089021</a:t>
            </a:r>
            <a:endParaRPr sz="600">
              <a:latin typeface="Times New Roman"/>
              <a:cs typeface="Times New Roman"/>
            </a:endParaRPr>
          </a:p>
          <a:p>
            <a:pPr marL="12700">
              <a:lnSpc>
                <a:spcPct val="95825"/>
              </a:lnSpc>
              <a:spcBef>
                <a:spcPts val="125"/>
              </a:spcBef>
            </a:pPr>
            <a:r>
              <a:rPr sz="600" spc="-5" dirty="0">
                <a:solidFill>
                  <a:srgbClr val="3F4154"/>
                </a:solidFill>
                <a:latin typeface="Times New Roman"/>
                <a:cs typeface="Times New Roman"/>
              </a:rPr>
              <a:t>1</a:t>
            </a:r>
            <a:r>
              <a:rPr sz="600" spc="-5" dirty="0">
                <a:solidFill>
                  <a:srgbClr val="564F59"/>
                </a:solidFill>
                <a:latin typeface="Times New Roman"/>
                <a:cs typeface="Times New Roman"/>
              </a:rPr>
              <a:t>208902</a:t>
            </a:r>
            <a:r>
              <a:rPr sz="600" spc="-5" dirty="0">
                <a:solidFill>
                  <a:srgbClr val="3F4154"/>
                </a:solidFill>
                <a:latin typeface="Times New Roman"/>
                <a:cs typeface="Times New Roman"/>
              </a:rPr>
              <a:t>1</a:t>
            </a:r>
            <a:endParaRPr sz="600">
              <a:latin typeface="Times New Roman"/>
              <a:cs typeface="Times New Roman"/>
            </a:endParaRPr>
          </a:p>
          <a:p>
            <a:pPr marL="12700">
              <a:lnSpc>
                <a:spcPct val="95825"/>
              </a:lnSpc>
              <a:spcBef>
                <a:spcPts val="100"/>
              </a:spcBef>
            </a:pPr>
            <a:r>
              <a:rPr sz="600" spc="-5" dirty="0">
                <a:solidFill>
                  <a:srgbClr val="564F59"/>
                </a:solidFill>
                <a:latin typeface="Times New Roman"/>
                <a:cs typeface="Times New Roman"/>
              </a:rPr>
              <a:t>12089021</a:t>
            </a:r>
            <a:endParaRPr sz="600">
              <a:latin typeface="Times New Roman"/>
              <a:cs typeface="Times New Roman"/>
            </a:endParaRPr>
          </a:p>
          <a:p>
            <a:pPr marL="12700">
              <a:lnSpc>
                <a:spcPct val="95825"/>
              </a:lnSpc>
              <a:spcBef>
                <a:spcPts val="125"/>
              </a:spcBef>
            </a:pPr>
            <a:r>
              <a:rPr sz="600" spc="-5" dirty="0">
                <a:solidFill>
                  <a:srgbClr val="564F59"/>
                </a:solidFill>
                <a:latin typeface="Times New Roman"/>
                <a:cs typeface="Times New Roman"/>
              </a:rPr>
              <a:t>12089021</a:t>
            </a:r>
            <a:endParaRPr sz="600">
              <a:latin typeface="Times New Roman"/>
              <a:cs typeface="Times New Roman"/>
            </a:endParaRPr>
          </a:p>
          <a:p>
            <a:pPr marL="12700">
              <a:lnSpc>
                <a:spcPct val="95825"/>
              </a:lnSpc>
              <a:spcBef>
                <a:spcPts val="125"/>
              </a:spcBef>
            </a:pPr>
            <a:r>
              <a:rPr sz="600" spc="-5" dirty="0">
                <a:solidFill>
                  <a:srgbClr val="3F4154"/>
                </a:solidFill>
                <a:latin typeface="Times New Roman"/>
                <a:cs typeface="Times New Roman"/>
              </a:rPr>
              <a:t>1</a:t>
            </a:r>
            <a:r>
              <a:rPr sz="600" spc="-5" dirty="0">
                <a:solidFill>
                  <a:srgbClr val="564F59"/>
                </a:solidFill>
                <a:latin typeface="Times New Roman"/>
                <a:cs typeface="Times New Roman"/>
              </a:rPr>
              <a:t>2089021</a:t>
            </a:r>
            <a:endParaRPr sz="600">
              <a:latin typeface="Times New Roman"/>
              <a:cs typeface="Times New Roman"/>
            </a:endParaRPr>
          </a:p>
          <a:p>
            <a:pPr marL="12700">
              <a:lnSpc>
                <a:spcPct val="95825"/>
              </a:lnSpc>
              <a:spcBef>
                <a:spcPts val="100"/>
              </a:spcBef>
            </a:pPr>
            <a:r>
              <a:rPr sz="600" spc="-5" dirty="0">
                <a:solidFill>
                  <a:srgbClr val="564F59"/>
                </a:solidFill>
                <a:latin typeface="Times New Roman"/>
                <a:cs typeface="Times New Roman"/>
              </a:rPr>
              <a:t>12089021</a:t>
            </a:r>
            <a:endParaRPr sz="600">
              <a:latin typeface="Times New Roman"/>
              <a:cs typeface="Times New Roman"/>
            </a:endParaRPr>
          </a:p>
          <a:p>
            <a:pPr marL="12700">
              <a:lnSpc>
                <a:spcPct val="95825"/>
              </a:lnSpc>
              <a:spcBef>
                <a:spcPts val="125"/>
              </a:spcBef>
            </a:pPr>
            <a:r>
              <a:rPr sz="600" spc="-5" dirty="0">
                <a:solidFill>
                  <a:srgbClr val="564F59"/>
                </a:solidFill>
                <a:latin typeface="Times New Roman"/>
                <a:cs typeface="Times New Roman"/>
              </a:rPr>
              <a:t>12089021</a:t>
            </a:r>
            <a:endParaRPr sz="600">
              <a:latin typeface="Times New Roman"/>
              <a:cs typeface="Times New Roman"/>
            </a:endParaRPr>
          </a:p>
          <a:p>
            <a:pPr marL="12700">
              <a:lnSpc>
                <a:spcPct val="95825"/>
              </a:lnSpc>
              <a:spcBef>
                <a:spcPts val="125"/>
              </a:spcBef>
            </a:pPr>
            <a:r>
              <a:rPr sz="600" spc="-2" dirty="0">
                <a:solidFill>
                  <a:srgbClr val="3F4154"/>
                </a:solidFill>
                <a:latin typeface="Times New Roman"/>
                <a:cs typeface="Times New Roman"/>
              </a:rPr>
              <a:t>11</a:t>
            </a:r>
            <a:r>
              <a:rPr sz="600" spc="-2" dirty="0">
                <a:solidFill>
                  <a:srgbClr val="564F59"/>
                </a:solidFill>
                <a:latin typeface="Times New Roman"/>
                <a:cs typeface="Times New Roman"/>
              </a:rPr>
              <a:t>02</a:t>
            </a:r>
            <a:r>
              <a:rPr sz="600" spc="-2" dirty="0">
                <a:solidFill>
                  <a:srgbClr val="3F4154"/>
                </a:solidFill>
                <a:latin typeface="Times New Roman"/>
                <a:cs typeface="Times New Roman"/>
              </a:rPr>
              <a:t>11</a:t>
            </a:r>
            <a:r>
              <a:rPr sz="600" spc="-2" dirty="0">
                <a:solidFill>
                  <a:srgbClr val="564F59"/>
                </a:solidFill>
                <a:latin typeface="Times New Roman"/>
                <a:cs typeface="Times New Roman"/>
              </a:rPr>
              <a:t>38</a:t>
            </a:r>
            <a:endParaRPr sz="600">
              <a:latin typeface="Times New Roman"/>
              <a:cs typeface="Times New Roman"/>
            </a:endParaRPr>
          </a:p>
          <a:p>
            <a:pPr marL="12700">
              <a:lnSpc>
                <a:spcPct val="95825"/>
              </a:lnSpc>
              <a:spcBef>
                <a:spcPts val="100"/>
              </a:spcBef>
            </a:pPr>
            <a:r>
              <a:rPr sz="600" spc="-2" dirty="0">
                <a:solidFill>
                  <a:srgbClr val="564F59"/>
                </a:solidFill>
                <a:latin typeface="Times New Roman"/>
                <a:cs typeface="Times New Roman"/>
              </a:rPr>
              <a:t>1</a:t>
            </a:r>
            <a:r>
              <a:rPr sz="600" spc="-2" dirty="0">
                <a:solidFill>
                  <a:srgbClr val="3F4154"/>
                </a:solidFill>
                <a:latin typeface="Times New Roman"/>
                <a:cs typeface="Times New Roman"/>
              </a:rPr>
              <a:t>1</a:t>
            </a:r>
            <a:r>
              <a:rPr sz="600" spc="-2" dirty="0">
                <a:solidFill>
                  <a:srgbClr val="564F59"/>
                </a:solidFill>
                <a:latin typeface="Times New Roman"/>
                <a:cs typeface="Times New Roman"/>
              </a:rPr>
              <a:t>021138</a:t>
            </a:r>
            <a:endParaRPr sz="600">
              <a:latin typeface="Times New Roman"/>
              <a:cs typeface="Times New Roman"/>
            </a:endParaRPr>
          </a:p>
          <a:p>
            <a:pPr marL="12700">
              <a:lnSpc>
                <a:spcPct val="95825"/>
              </a:lnSpc>
              <a:spcBef>
                <a:spcPts val="125"/>
              </a:spcBef>
            </a:pPr>
            <a:r>
              <a:rPr sz="600" spc="-3" dirty="0">
                <a:solidFill>
                  <a:srgbClr val="564F59"/>
                </a:solidFill>
                <a:latin typeface="Times New Roman"/>
                <a:cs typeface="Times New Roman"/>
              </a:rPr>
              <a:t>1102</a:t>
            </a:r>
            <a:r>
              <a:rPr sz="600" spc="-3" dirty="0">
                <a:solidFill>
                  <a:srgbClr val="3F4154"/>
                </a:solidFill>
                <a:latin typeface="Times New Roman"/>
                <a:cs typeface="Times New Roman"/>
              </a:rPr>
              <a:t>11</a:t>
            </a:r>
            <a:r>
              <a:rPr sz="600" spc="-3" dirty="0">
                <a:solidFill>
                  <a:srgbClr val="564F59"/>
                </a:solidFill>
                <a:latin typeface="Times New Roman"/>
                <a:cs typeface="Times New Roman"/>
              </a:rPr>
              <a:t>38</a:t>
            </a:r>
            <a:endParaRPr sz="600">
              <a:latin typeface="Times New Roman"/>
              <a:cs typeface="Times New Roman"/>
            </a:endParaRPr>
          </a:p>
          <a:p>
            <a:pPr marL="12700">
              <a:lnSpc>
                <a:spcPct val="95825"/>
              </a:lnSpc>
              <a:spcBef>
                <a:spcPts val="125"/>
              </a:spcBef>
            </a:pPr>
            <a:r>
              <a:rPr sz="600" spc="-2" dirty="0">
                <a:solidFill>
                  <a:srgbClr val="3F4154"/>
                </a:solidFill>
                <a:latin typeface="Times New Roman"/>
                <a:cs typeface="Times New Roman"/>
              </a:rPr>
              <a:t>11</a:t>
            </a:r>
            <a:r>
              <a:rPr sz="600" spc="-2" dirty="0">
                <a:solidFill>
                  <a:srgbClr val="564F59"/>
                </a:solidFill>
                <a:latin typeface="Times New Roman"/>
                <a:cs typeface="Times New Roman"/>
              </a:rPr>
              <a:t>02</a:t>
            </a:r>
            <a:r>
              <a:rPr sz="600" spc="-2" dirty="0">
                <a:solidFill>
                  <a:srgbClr val="3F4154"/>
                </a:solidFill>
                <a:latin typeface="Times New Roman"/>
                <a:cs typeface="Times New Roman"/>
              </a:rPr>
              <a:t>11</a:t>
            </a:r>
            <a:r>
              <a:rPr sz="600" spc="-2" dirty="0">
                <a:solidFill>
                  <a:srgbClr val="564F59"/>
                </a:solidFill>
                <a:latin typeface="Times New Roman"/>
                <a:cs typeface="Times New Roman"/>
              </a:rPr>
              <a:t>38</a:t>
            </a:r>
            <a:endParaRPr sz="600">
              <a:latin typeface="Times New Roman"/>
              <a:cs typeface="Times New Roman"/>
            </a:endParaRPr>
          </a:p>
          <a:p>
            <a:pPr marL="12700">
              <a:lnSpc>
                <a:spcPct val="95825"/>
              </a:lnSpc>
              <a:spcBef>
                <a:spcPts val="100"/>
              </a:spcBef>
            </a:pPr>
            <a:r>
              <a:rPr sz="600" spc="-2" dirty="0">
                <a:solidFill>
                  <a:srgbClr val="564F59"/>
                </a:solidFill>
                <a:latin typeface="Times New Roman"/>
                <a:cs typeface="Times New Roman"/>
              </a:rPr>
              <a:t>1</a:t>
            </a:r>
            <a:r>
              <a:rPr sz="600" spc="-2" dirty="0">
                <a:solidFill>
                  <a:srgbClr val="3F4154"/>
                </a:solidFill>
                <a:latin typeface="Times New Roman"/>
                <a:cs typeface="Times New Roman"/>
              </a:rPr>
              <a:t>1</a:t>
            </a:r>
            <a:r>
              <a:rPr sz="600" spc="-2" dirty="0">
                <a:solidFill>
                  <a:srgbClr val="564F59"/>
                </a:solidFill>
                <a:latin typeface="Times New Roman"/>
                <a:cs typeface="Times New Roman"/>
              </a:rPr>
              <a:t>021138</a:t>
            </a:r>
            <a:endParaRPr sz="600">
              <a:latin typeface="Times New Roman"/>
              <a:cs typeface="Times New Roman"/>
            </a:endParaRPr>
          </a:p>
          <a:p>
            <a:pPr marL="12700">
              <a:lnSpc>
                <a:spcPct val="95825"/>
              </a:lnSpc>
              <a:spcBef>
                <a:spcPts val="125"/>
              </a:spcBef>
            </a:pPr>
            <a:r>
              <a:rPr sz="600" spc="-3" dirty="0">
                <a:solidFill>
                  <a:srgbClr val="564F59"/>
                </a:solidFill>
                <a:latin typeface="Times New Roman"/>
                <a:cs typeface="Times New Roman"/>
              </a:rPr>
              <a:t>1102</a:t>
            </a:r>
            <a:r>
              <a:rPr sz="600" spc="-3" dirty="0">
                <a:solidFill>
                  <a:srgbClr val="3F4154"/>
                </a:solidFill>
                <a:latin typeface="Times New Roman"/>
                <a:cs typeface="Times New Roman"/>
              </a:rPr>
              <a:t>11</a:t>
            </a:r>
            <a:r>
              <a:rPr sz="600" spc="-3" dirty="0">
                <a:solidFill>
                  <a:srgbClr val="564F59"/>
                </a:solidFill>
                <a:latin typeface="Times New Roman"/>
                <a:cs typeface="Times New Roman"/>
              </a:rPr>
              <a:t>38</a:t>
            </a:r>
            <a:endParaRPr sz="600">
              <a:latin typeface="Times New Roman"/>
              <a:cs typeface="Times New Roman"/>
            </a:endParaRPr>
          </a:p>
          <a:p>
            <a:pPr marL="12700">
              <a:lnSpc>
                <a:spcPct val="95825"/>
              </a:lnSpc>
              <a:spcBef>
                <a:spcPts val="125"/>
              </a:spcBef>
            </a:pPr>
            <a:r>
              <a:rPr sz="600" spc="-2" dirty="0">
                <a:solidFill>
                  <a:srgbClr val="3F4154"/>
                </a:solidFill>
                <a:latin typeface="Times New Roman"/>
                <a:cs typeface="Times New Roman"/>
              </a:rPr>
              <a:t>11</a:t>
            </a:r>
            <a:r>
              <a:rPr sz="600" spc="-2" dirty="0">
                <a:solidFill>
                  <a:srgbClr val="564F59"/>
                </a:solidFill>
                <a:latin typeface="Times New Roman"/>
                <a:cs typeface="Times New Roman"/>
              </a:rPr>
              <a:t>02</a:t>
            </a:r>
            <a:r>
              <a:rPr sz="600" spc="-2" dirty="0">
                <a:solidFill>
                  <a:srgbClr val="3F4154"/>
                </a:solidFill>
                <a:latin typeface="Times New Roman"/>
                <a:cs typeface="Times New Roman"/>
              </a:rPr>
              <a:t>11</a:t>
            </a:r>
            <a:r>
              <a:rPr sz="600" spc="-2" dirty="0">
                <a:solidFill>
                  <a:srgbClr val="564F59"/>
                </a:solidFill>
                <a:latin typeface="Times New Roman"/>
                <a:cs typeface="Times New Roman"/>
              </a:rPr>
              <a:t>38</a:t>
            </a:r>
            <a:endParaRPr sz="600">
              <a:latin typeface="Times New Roman"/>
              <a:cs typeface="Times New Roman"/>
            </a:endParaRPr>
          </a:p>
          <a:p>
            <a:pPr marL="12700">
              <a:lnSpc>
                <a:spcPct val="95825"/>
              </a:lnSpc>
              <a:spcBef>
                <a:spcPts val="100"/>
              </a:spcBef>
            </a:pPr>
            <a:r>
              <a:rPr sz="600" spc="-2" dirty="0">
                <a:solidFill>
                  <a:srgbClr val="564F59"/>
                </a:solidFill>
                <a:latin typeface="Times New Roman"/>
                <a:cs typeface="Times New Roman"/>
              </a:rPr>
              <a:t>1</a:t>
            </a:r>
            <a:r>
              <a:rPr sz="600" spc="-2" dirty="0">
                <a:solidFill>
                  <a:srgbClr val="3F4154"/>
                </a:solidFill>
                <a:latin typeface="Times New Roman"/>
                <a:cs typeface="Times New Roman"/>
              </a:rPr>
              <a:t>1</a:t>
            </a:r>
            <a:r>
              <a:rPr sz="600" spc="-2" dirty="0">
                <a:solidFill>
                  <a:srgbClr val="564F59"/>
                </a:solidFill>
                <a:latin typeface="Times New Roman"/>
                <a:cs typeface="Times New Roman"/>
              </a:rPr>
              <a:t>021138</a:t>
            </a:r>
            <a:endParaRPr sz="600">
              <a:latin typeface="Times New Roman"/>
              <a:cs typeface="Times New Roman"/>
            </a:endParaRPr>
          </a:p>
          <a:p>
            <a:pPr marL="12700">
              <a:lnSpc>
                <a:spcPct val="95825"/>
              </a:lnSpc>
              <a:spcBef>
                <a:spcPts val="125"/>
              </a:spcBef>
            </a:pPr>
            <a:r>
              <a:rPr sz="600" spc="-3" dirty="0">
                <a:solidFill>
                  <a:srgbClr val="564F59"/>
                </a:solidFill>
                <a:latin typeface="Times New Roman"/>
                <a:cs typeface="Times New Roman"/>
              </a:rPr>
              <a:t>1102</a:t>
            </a:r>
            <a:r>
              <a:rPr sz="600" spc="-3" dirty="0">
                <a:solidFill>
                  <a:srgbClr val="3F4154"/>
                </a:solidFill>
                <a:latin typeface="Times New Roman"/>
                <a:cs typeface="Times New Roman"/>
              </a:rPr>
              <a:t>11</a:t>
            </a:r>
            <a:r>
              <a:rPr sz="600" spc="-3" dirty="0">
                <a:solidFill>
                  <a:srgbClr val="564F59"/>
                </a:solidFill>
                <a:latin typeface="Times New Roman"/>
                <a:cs typeface="Times New Roman"/>
              </a:rPr>
              <a:t>38</a:t>
            </a:r>
            <a:endParaRPr sz="600">
              <a:latin typeface="Times New Roman"/>
              <a:cs typeface="Times New Roman"/>
            </a:endParaRPr>
          </a:p>
          <a:p>
            <a:pPr marL="12700">
              <a:lnSpc>
                <a:spcPct val="95825"/>
              </a:lnSpc>
              <a:spcBef>
                <a:spcPts val="125"/>
              </a:spcBef>
            </a:pPr>
            <a:r>
              <a:rPr sz="600" spc="-2" dirty="0">
                <a:solidFill>
                  <a:srgbClr val="564F59"/>
                </a:solidFill>
                <a:latin typeface="Times New Roman"/>
                <a:cs typeface="Times New Roman"/>
              </a:rPr>
              <a:t>13020</a:t>
            </a:r>
            <a:r>
              <a:rPr sz="600" spc="-2" dirty="0">
                <a:solidFill>
                  <a:srgbClr val="3F4154"/>
                </a:solidFill>
                <a:latin typeface="Times New Roman"/>
                <a:cs typeface="Times New Roman"/>
              </a:rPr>
              <a:t>11</a:t>
            </a:r>
            <a:r>
              <a:rPr sz="600" spc="-2" dirty="0">
                <a:solidFill>
                  <a:srgbClr val="564F59"/>
                </a:solidFill>
                <a:latin typeface="Times New Roman"/>
                <a:cs typeface="Times New Roman"/>
              </a:rPr>
              <a:t>8</a:t>
            </a:r>
            <a:endParaRPr sz="600">
              <a:latin typeface="Times New Roman"/>
              <a:cs typeface="Times New Roman"/>
            </a:endParaRPr>
          </a:p>
          <a:p>
            <a:pPr marL="12700">
              <a:lnSpc>
                <a:spcPct val="95825"/>
              </a:lnSpc>
              <a:spcBef>
                <a:spcPts val="100"/>
              </a:spcBef>
            </a:pPr>
            <a:r>
              <a:rPr sz="600" spc="-2" dirty="0">
                <a:solidFill>
                  <a:srgbClr val="564F59"/>
                </a:solidFill>
                <a:latin typeface="Times New Roman"/>
                <a:cs typeface="Times New Roman"/>
              </a:rPr>
              <a:t>13020118</a:t>
            </a:r>
            <a:endParaRPr sz="600">
              <a:latin typeface="Times New Roman"/>
              <a:cs typeface="Times New Roman"/>
            </a:endParaRPr>
          </a:p>
          <a:p>
            <a:pPr marL="12700">
              <a:lnSpc>
                <a:spcPct val="95825"/>
              </a:lnSpc>
              <a:spcBef>
                <a:spcPts val="125"/>
              </a:spcBef>
            </a:pPr>
            <a:r>
              <a:rPr sz="600" spc="-2" dirty="0">
                <a:solidFill>
                  <a:srgbClr val="564F59"/>
                </a:solidFill>
                <a:latin typeface="Times New Roman"/>
                <a:cs typeface="Times New Roman"/>
              </a:rPr>
              <a:t>13020118</a:t>
            </a:r>
            <a:endParaRPr sz="600">
              <a:latin typeface="Times New Roman"/>
              <a:cs typeface="Times New Roman"/>
            </a:endParaRPr>
          </a:p>
          <a:p>
            <a:pPr marL="12700">
              <a:lnSpc>
                <a:spcPct val="95825"/>
              </a:lnSpc>
              <a:spcBef>
                <a:spcPts val="125"/>
              </a:spcBef>
            </a:pPr>
            <a:r>
              <a:rPr sz="600" spc="-2" dirty="0">
                <a:solidFill>
                  <a:srgbClr val="564F59"/>
                </a:solidFill>
                <a:latin typeface="Times New Roman"/>
                <a:cs typeface="Times New Roman"/>
              </a:rPr>
              <a:t>13020</a:t>
            </a:r>
            <a:r>
              <a:rPr sz="600" spc="-2" dirty="0">
                <a:solidFill>
                  <a:srgbClr val="3F4154"/>
                </a:solidFill>
                <a:latin typeface="Times New Roman"/>
                <a:cs typeface="Times New Roman"/>
              </a:rPr>
              <a:t>11</a:t>
            </a:r>
            <a:r>
              <a:rPr sz="600" spc="-2" dirty="0">
                <a:solidFill>
                  <a:srgbClr val="564F59"/>
                </a:solidFill>
                <a:latin typeface="Times New Roman"/>
                <a:cs typeface="Times New Roman"/>
              </a:rPr>
              <a:t>8</a:t>
            </a:r>
            <a:endParaRPr sz="600">
              <a:latin typeface="Times New Roman"/>
              <a:cs typeface="Times New Roman"/>
            </a:endParaRPr>
          </a:p>
          <a:p>
            <a:pPr marL="12700">
              <a:lnSpc>
                <a:spcPct val="95825"/>
              </a:lnSpc>
              <a:spcBef>
                <a:spcPts val="100"/>
              </a:spcBef>
            </a:pPr>
            <a:r>
              <a:rPr sz="600" spc="-2" dirty="0">
                <a:solidFill>
                  <a:srgbClr val="564F59"/>
                </a:solidFill>
                <a:latin typeface="Times New Roman"/>
                <a:cs typeface="Times New Roman"/>
              </a:rPr>
              <a:t>13020118</a:t>
            </a:r>
            <a:endParaRPr sz="600">
              <a:latin typeface="Times New Roman"/>
              <a:cs typeface="Times New Roman"/>
            </a:endParaRPr>
          </a:p>
          <a:p>
            <a:pPr marL="12700">
              <a:lnSpc>
                <a:spcPct val="95825"/>
              </a:lnSpc>
              <a:spcBef>
                <a:spcPts val="125"/>
              </a:spcBef>
            </a:pPr>
            <a:r>
              <a:rPr sz="600" spc="-2" dirty="0">
                <a:solidFill>
                  <a:srgbClr val="564F59"/>
                </a:solidFill>
                <a:latin typeface="Times New Roman"/>
                <a:cs typeface="Times New Roman"/>
              </a:rPr>
              <a:t>13020118</a:t>
            </a:r>
            <a:endParaRPr sz="600">
              <a:latin typeface="Times New Roman"/>
              <a:cs typeface="Times New Roman"/>
            </a:endParaRPr>
          </a:p>
          <a:p>
            <a:pPr marL="12700">
              <a:lnSpc>
                <a:spcPct val="95825"/>
              </a:lnSpc>
              <a:spcBef>
                <a:spcPts val="100"/>
              </a:spcBef>
            </a:pPr>
            <a:r>
              <a:rPr sz="600" spc="-5" dirty="0">
                <a:solidFill>
                  <a:srgbClr val="3F4154"/>
                </a:solidFill>
                <a:latin typeface="Times New Roman"/>
                <a:cs typeface="Times New Roman"/>
              </a:rPr>
              <a:t>11</a:t>
            </a:r>
            <a:r>
              <a:rPr sz="600" spc="-5" dirty="0">
                <a:solidFill>
                  <a:srgbClr val="564F59"/>
                </a:solidFill>
                <a:latin typeface="Times New Roman"/>
                <a:cs typeface="Times New Roman"/>
              </a:rPr>
              <a:t>0</a:t>
            </a:r>
            <a:r>
              <a:rPr sz="600" spc="-5" dirty="0">
                <a:solidFill>
                  <a:srgbClr val="3F4154"/>
                </a:solidFill>
                <a:latin typeface="Times New Roman"/>
                <a:cs typeface="Times New Roman"/>
              </a:rPr>
              <a:t>1</a:t>
            </a:r>
            <a:r>
              <a:rPr sz="600" spc="-5" dirty="0">
                <a:solidFill>
                  <a:srgbClr val="564F59"/>
                </a:solidFill>
                <a:latin typeface="Times New Roman"/>
                <a:cs typeface="Times New Roman"/>
              </a:rPr>
              <a:t>7</a:t>
            </a:r>
            <a:r>
              <a:rPr sz="600" spc="-5" dirty="0">
                <a:solidFill>
                  <a:srgbClr val="3F4154"/>
                </a:solidFill>
                <a:latin typeface="Times New Roman"/>
                <a:cs typeface="Times New Roman"/>
              </a:rPr>
              <a:t>11</a:t>
            </a:r>
            <a:r>
              <a:rPr sz="600" spc="-5" dirty="0">
                <a:solidFill>
                  <a:srgbClr val="564F59"/>
                </a:solidFill>
                <a:latin typeface="Times New Roman"/>
                <a:cs typeface="Times New Roman"/>
              </a:rPr>
              <a:t>2</a:t>
            </a:r>
            <a:endParaRPr sz="600">
              <a:latin typeface="Times New Roman"/>
              <a:cs typeface="Times New Roman"/>
            </a:endParaRPr>
          </a:p>
          <a:p>
            <a:pPr marL="12700">
              <a:lnSpc>
                <a:spcPct val="95825"/>
              </a:lnSpc>
              <a:spcBef>
                <a:spcPts val="125"/>
              </a:spcBef>
            </a:pPr>
            <a:r>
              <a:rPr sz="600" spc="-5" dirty="0">
                <a:solidFill>
                  <a:srgbClr val="564F59"/>
                </a:solidFill>
                <a:latin typeface="Times New Roman"/>
                <a:cs typeface="Times New Roman"/>
              </a:rPr>
              <a:t>11017112</a:t>
            </a:r>
            <a:endParaRPr sz="600">
              <a:latin typeface="Times New Roman"/>
              <a:cs typeface="Times New Roman"/>
            </a:endParaRPr>
          </a:p>
          <a:p>
            <a:pPr marL="12700">
              <a:lnSpc>
                <a:spcPct val="95825"/>
              </a:lnSpc>
              <a:spcBef>
                <a:spcPts val="125"/>
              </a:spcBef>
            </a:pPr>
            <a:r>
              <a:rPr sz="600" spc="-6" dirty="0">
                <a:solidFill>
                  <a:srgbClr val="564F59"/>
                </a:solidFill>
                <a:latin typeface="Times New Roman"/>
                <a:cs typeface="Times New Roman"/>
              </a:rPr>
              <a:t>11017</a:t>
            </a:r>
            <a:r>
              <a:rPr sz="600" spc="-6" dirty="0">
                <a:solidFill>
                  <a:srgbClr val="3F4154"/>
                </a:solidFill>
                <a:latin typeface="Times New Roman"/>
                <a:cs typeface="Times New Roman"/>
              </a:rPr>
              <a:t>11</a:t>
            </a:r>
            <a:r>
              <a:rPr sz="600" spc="-6" dirty="0">
                <a:solidFill>
                  <a:srgbClr val="564F59"/>
                </a:solidFill>
                <a:latin typeface="Times New Roman"/>
                <a:cs typeface="Times New Roman"/>
              </a:rPr>
              <a:t>2</a:t>
            </a:r>
            <a:endParaRPr sz="600">
              <a:latin typeface="Times New Roman"/>
              <a:cs typeface="Times New Roman"/>
            </a:endParaRPr>
          </a:p>
          <a:p>
            <a:pPr marL="12700">
              <a:lnSpc>
                <a:spcPct val="95825"/>
              </a:lnSpc>
              <a:spcBef>
                <a:spcPts val="100"/>
              </a:spcBef>
            </a:pPr>
            <a:r>
              <a:rPr sz="600" spc="-5" dirty="0">
                <a:solidFill>
                  <a:srgbClr val="3F4154"/>
                </a:solidFill>
                <a:latin typeface="Times New Roman"/>
                <a:cs typeface="Times New Roman"/>
              </a:rPr>
              <a:t>11</a:t>
            </a:r>
            <a:r>
              <a:rPr sz="600" spc="-5" dirty="0">
                <a:solidFill>
                  <a:srgbClr val="564F59"/>
                </a:solidFill>
                <a:latin typeface="Times New Roman"/>
                <a:cs typeface="Times New Roman"/>
              </a:rPr>
              <a:t>0</a:t>
            </a:r>
            <a:r>
              <a:rPr sz="600" spc="-5" dirty="0">
                <a:solidFill>
                  <a:srgbClr val="3F4154"/>
                </a:solidFill>
                <a:latin typeface="Times New Roman"/>
                <a:cs typeface="Times New Roman"/>
              </a:rPr>
              <a:t>1</a:t>
            </a:r>
            <a:r>
              <a:rPr sz="600" spc="-5" dirty="0">
                <a:solidFill>
                  <a:srgbClr val="564F59"/>
                </a:solidFill>
                <a:latin typeface="Times New Roman"/>
                <a:cs typeface="Times New Roman"/>
              </a:rPr>
              <a:t>7</a:t>
            </a:r>
            <a:r>
              <a:rPr sz="600" spc="-5" dirty="0">
                <a:solidFill>
                  <a:srgbClr val="343438"/>
                </a:solidFill>
                <a:latin typeface="Times New Roman"/>
                <a:cs typeface="Times New Roman"/>
              </a:rPr>
              <a:t>11</a:t>
            </a:r>
            <a:r>
              <a:rPr sz="600" spc="-5" dirty="0">
                <a:solidFill>
                  <a:srgbClr val="564F59"/>
                </a:solidFill>
                <a:latin typeface="Times New Roman"/>
                <a:cs typeface="Times New Roman"/>
              </a:rPr>
              <a:t>2</a:t>
            </a:r>
            <a:endParaRPr sz="600">
              <a:latin typeface="Times New Roman"/>
              <a:cs typeface="Times New Roman"/>
            </a:endParaRPr>
          </a:p>
          <a:p>
            <a:pPr marL="12700">
              <a:lnSpc>
                <a:spcPct val="95825"/>
              </a:lnSpc>
              <a:spcBef>
                <a:spcPts val="125"/>
              </a:spcBef>
            </a:pPr>
            <a:r>
              <a:rPr sz="600" spc="-5" dirty="0">
                <a:solidFill>
                  <a:srgbClr val="564F59"/>
                </a:solidFill>
                <a:latin typeface="Times New Roman"/>
                <a:cs typeface="Times New Roman"/>
              </a:rPr>
              <a:t>11017112</a:t>
            </a:r>
            <a:endParaRPr sz="600">
              <a:latin typeface="Times New Roman"/>
              <a:cs typeface="Times New Roman"/>
            </a:endParaRPr>
          </a:p>
          <a:p>
            <a:pPr marL="12700">
              <a:lnSpc>
                <a:spcPct val="95825"/>
              </a:lnSpc>
              <a:spcBef>
                <a:spcPts val="125"/>
              </a:spcBef>
            </a:pPr>
            <a:r>
              <a:rPr sz="600" spc="-6" dirty="0">
                <a:solidFill>
                  <a:srgbClr val="564F59"/>
                </a:solidFill>
                <a:latin typeface="Times New Roman"/>
                <a:cs typeface="Times New Roman"/>
              </a:rPr>
              <a:t>11017</a:t>
            </a:r>
            <a:r>
              <a:rPr sz="600" spc="-6" dirty="0">
                <a:solidFill>
                  <a:srgbClr val="3F4154"/>
                </a:solidFill>
                <a:latin typeface="Times New Roman"/>
                <a:cs typeface="Times New Roman"/>
              </a:rPr>
              <a:t>11</a:t>
            </a:r>
            <a:r>
              <a:rPr sz="600" spc="-6" dirty="0">
                <a:solidFill>
                  <a:srgbClr val="564F59"/>
                </a:solidFill>
                <a:latin typeface="Times New Roman"/>
                <a:cs typeface="Times New Roman"/>
              </a:rPr>
              <a:t>2</a:t>
            </a:r>
            <a:endParaRPr sz="600">
              <a:latin typeface="Times New Roman"/>
              <a:cs typeface="Times New Roman"/>
            </a:endParaRPr>
          </a:p>
          <a:p>
            <a:pPr marL="12700">
              <a:lnSpc>
                <a:spcPct val="95825"/>
              </a:lnSpc>
              <a:spcBef>
                <a:spcPts val="100"/>
              </a:spcBef>
            </a:pPr>
            <a:r>
              <a:rPr sz="600" spc="-5" dirty="0">
                <a:solidFill>
                  <a:srgbClr val="564F59"/>
                </a:solidFill>
                <a:latin typeface="Times New Roman"/>
                <a:cs typeface="Times New Roman"/>
              </a:rPr>
              <a:t>1</a:t>
            </a:r>
            <a:r>
              <a:rPr sz="600" spc="-5" dirty="0">
                <a:solidFill>
                  <a:srgbClr val="3F4154"/>
                </a:solidFill>
                <a:latin typeface="Times New Roman"/>
                <a:cs typeface="Times New Roman"/>
              </a:rPr>
              <a:t>1</a:t>
            </a:r>
            <a:r>
              <a:rPr sz="600" spc="-5" dirty="0">
                <a:solidFill>
                  <a:srgbClr val="564F59"/>
                </a:solidFill>
                <a:latin typeface="Times New Roman"/>
                <a:cs typeface="Times New Roman"/>
              </a:rPr>
              <a:t>0</a:t>
            </a:r>
            <a:r>
              <a:rPr sz="600" spc="-5" dirty="0">
                <a:solidFill>
                  <a:srgbClr val="3F4154"/>
                </a:solidFill>
                <a:latin typeface="Times New Roman"/>
                <a:cs typeface="Times New Roman"/>
              </a:rPr>
              <a:t>1</a:t>
            </a:r>
            <a:r>
              <a:rPr sz="600" spc="-5" dirty="0">
                <a:solidFill>
                  <a:srgbClr val="564F59"/>
                </a:solidFill>
                <a:latin typeface="Times New Roman"/>
                <a:cs typeface="Times New Roman"/>
              </a:rPr>
              <a:t>7</a:t>
            </a:r>
            <a:r>
              <a:rPr sz="600" spc="-5" dirty="0">
                <a:solidFill>
                  <a:srgbClr val="3F4154"/>
                </a:solidFill>
                <a:latin typeface="Times New Roman"/>
                <a:cs typeface="Times New Roman"/>
              </a:rPr>
              <a:t>11</a:t>
            </a:r>
            <a:r>
              <a:rPr sz="600" spc="-5" dirty="0">
                <a:solidFill>
                  <a:srgbClr val="564F59"/>
                </a:solidFill>
                <a:latin typeface="Times New Roman"/>
                <a:cs typeface="Times New Roman"/>
              </a:rPr>
              <a:t>2</a:t>
            </a:r>
            <a:endParaRPr sz="600">
              <a:latin typeface="Times New Roman"/>
              <a:cs typeface="Times New Roman"/>
            </a:endParaRPr>
          </a:p>
          <a:p>
            <a:pPr marL="12700">
              <a:lnSpc>
                <a:spcPct val="95825"/>
              </a:lnSpc>
              <a:spcBef>
                <a:spcPts val="125"/>
              </a:spcBef>
            </a:pPr>
            <a:r>
              <a:rPr sz="600" spc="-5" dirty="0">
                <a:solidFill>
                  <a:srgbClr val="564F59"/>
                </a:solidFill>
                <a:latin typeface="Times New Roman"/>
                <a:cs typeface="Times New Roman"/>
              </a:rPr>
              <a:t>11017112</a:t>
            </a:r>
            <a:endParaRPr sz="600">
              <a:latin typeface="Times New Roman"/>
              <a:cs typeface="Times New Roman"/>
            </a:endParaRPr>
          </a:p>
          <a:p>
            <a:pPr marL="12700">
              <a:lnSpc>
                <a:spcPct val="95825"/>
              </a:lnSpc>
              <a:spcBef>
                <a:spcPts val="125"/>
              </a:spcBef>
            </a:pPr>
            <a:r>
              <a:rPr sz="600" spc="-6" dirty="0">
                <a:solidFill>
                  <a:srgbClr val="564F59"/>
                </a:solidFill>
                <a:latin typeface="Times New Roman"/>
                <a:cs typeface="Times New Roman"/>
              </a:rPr>
              <a:t>11017</a:t>
            </a:r>
            <a:r>
              <a:rPr sz="600" spc="-6" dirty="0">
                <a:solidFill>
                  <a:srgbClr val="3F4154"/>
                </a:solidFill>
                <a:latin typeface="Times New Roman"/>
                <a:cs typeface="Times New Roman"/>
              </a:rPr>
              <a:t>11</a:t>
            </a:r>
            <a:r>
              <a:rPr sz="600" spc="-6" dirty="0">
                <a:solidFill>
                  <a:srgbClr val="564F59"/>
                </a:solidFill>
                <a:latin typeface="Times New Roman"/>
                <a:cs typeface="Times New Roman"/>
              </a:rPr>
              <a:t>2</a:t>
            </a:r>
            <a:endParaRPr sz="600">
              <a:latin typeface="Times New Roman"/>
              <a:cs typeface="Times New Roman"/>
            </a:endParaRPr>
          </a:p>
          <a:p>
            <a:pPr marL="12700">
              <a:lnSpc>
                <a:spcPct val="95825"/>
              </a:lnSpc>
              <a:spcBef>
                <a:spcPts val="100"/>
              </a:spcBef>
            </a:pPr>
            <a:r>
              <a:rPr sz="600" spc="-5" dirty="0">
                <a:solidFill>
                  <a:srgbClr val="564F59"/>
                </a:solidFill>
                <a:latin typeface="Times New Roman"/>
                <a:cs typeface="Times New Roman"/>
              </a:rPr>
              <a:t>1</a:t>
            </a:r>
            <a:r>
              <a:rPr sz="600" spc="-5" dirty="0">
                <a:solidFill>
                  <a:srgbClr val="3F4154"/>
                </a:solidFill>
                <a:latin typeface="Times New Roman"/>
                <a:cs typeface="Times New Roman"/>
              </a:rPr>
              <a:t>1</a:t>
            </a:r>
            <a:r>
              <a:rPr sz="600" spc="-5" dirty="0">
                <a:solidFill>
                  <a:srgbClr val="564F59"/>
                </a:solidFill>
                <a:latin typeface="Times New Roman"/>
                <a:cs typeface="Times New Roman"/>
              </a:rPr>
              <a:t>0</a:t>
            </a:r>
            <a:r>
              <a:rPr sz="600" spc="-5" dirty="0">
                <a:solidFill>
                  <a:srgbClr val="3F4154"/>
                </a:solidFill>
                <a:latin typeface="Times New Roman"/>
                <a:cs typeface="Times New Roman"/>
              </a:rPr>
              <a:t>1</a:t>
            </a:r>
            <a:r>
              <a:rPr sz="600" spc="-5" dirty="0">
                <a:solidFill>
                  <a:srgbClr val="564F59"/>
                </a:solidFill>
                <a:latin typeface="Times New Roman"/>
                <a:cs typeface="Times New Roman"/>
              </a:rPr>
              <a:t>7</a:t>
            </a:r>
            <a:r>
              <a:rPr sz="600" spc="-5" dirty="0">
                <a:solidFill>
                  <a:srgbClr val="3F4154"/>
                </a:solidFill>
                <a:latin typeface="Times New Roman"/>
                <a:cs typeface="Times New Roman"/>
              </a:rPr>
              <a:t>1</a:t>
            </a:r>
            <a:r>
              <a:rPr sz="600" spc="-5" dirty="0">
                <a:solidFill>
                  <a:srgbClr val="343438"/>
                </a:solidFill>
                <a:latin typeface="Times New Roman"/>
                <a:cs typeface="Times New Roman"/>
              </a:rPr>
              <a:t>1</a:t>
            </a:r>
            <a:r>
              <a:rPr sz="600" spc="-5" dirty="0">
                <a:solidFill>
                  <a:srgbClr val="564F59"/>
                </a:solidFill>
                <a:latin typeface="Times New Roman"/>
                <a:cs typeface="Times New Roman"/>
              </a:rPr>
              <a:t>2</a:t>
            </a:r>
            <a:endParaRPr sz="600">
              <a:latin typeface="Times New Roman"/>
              <a:cs typeface="Times New Roman"/>
            </a:endParaRPr>
          </a:p>
          <a:p>
            <a:pPr marL="12700">
              <a:lnSpc>
                <a:spcPct val="95825"/>
              </a:lnSpc>
              <a:spcBef>
                <a:spcPts val="125"/>
              </a:spcBef>
            </a:pPr>
            <a:r>
              <a:rPr sz="600" spc="-5" dirty="0">
                <a:solidFill>
                  <a:srgbClr val="564F59"/>
                </a:solidFill>
                <a:latin typeface="Times New Roman"/>
                <a:cs typeface="Times New Roman"/>
              </a:rPr>
              <a:t>11017112</a:t>
            </a:r>
            <a:endParaRPr sz="600">
              <a:latin typeface="Times New Roman"/>
              <a:cs typeface="Times New Roman"/>
            </a:endParaRPr>
          </a:p>
          <a:p>
            <a:pPr marL="12700">
              <a:lnSpc>
                <a:spcPct val="95825"/>
              </a:lnSpc>
              <a:spcBef>
                <a:spcPts val="125"/>
              </a:spcBef>
            </a:pPr>
            <a:r>
              <a:rPr sz="600" spc="-6" dirty="0">
                <a:solidFill>
                  <a:srgbClr val="564F59"/>
                </a:solidFill>
                <a:latin typeface="Times New Roman"/>
                <a:cs typeface="Times New Roman"/>
              </a:rPr>
              <a:t>11017</a:t>
            </a:r>
            <a:r>
              <a:rPr sz="600" spc="-6" dirty="0">
                <a:solidFill>
                  <a:srgbClr val="3F4154"/>
                </a:solidFill>
                <a:latin typeface="Times New Roman"/>
                <a:cs typeface="Times New Roman"/>
              </a:rPr>
              <a:t>11</a:t>
            </a:r>
            <a:r>
              <a:rPr sz="600" spc="-6" dirty="0">
                <a:solidFill>
                  <a:srgbClr val="564F59"/>
                </a:solidFill>
                <a:latin typeface="Times New Roman"/>
                <a:cs typeface="Times New Roman"/>
              </a:rPr>
              <a:t>2</a:t>
            </a:r>
            <a:endParaRPr sz="600">
              <a:latin typeface="Times New Roman"/>
              <a:cs typeface="Times New Roman"/>
            </a:endParaRPr>
          </a:p>
        </p:txBody>
      </p:sp>
      <p:sp>
        <p:nvSpPr>
          <p:cNvPr id="104" name="object 104"/>
          <p:cNvSpPr txBox="1"/>
          <p:nvPr/>
        </p:nvSpPr>
        <p:spPr>
          <a:xfrm>
            <a:off x="2910332" y="1824887"/>
            <a:ext cx="61975" cy="205232"/>
          </a:xfrm>
          <a:prstGeom prst="rect">
            <a:avLst/>
          </a:prstGeom>
        </p:spPr>
        <p:txBody>
          <a:bodyPr wrap="square" lIns="0" tIns="2540" rIns="0" bIns="0" rtlCol="0">
            <a:noAutofit/>
          </a:bodyPr>
          <a:lstStyle/>
          <a:p>
            <a:pPr marL="12700">
              <a:lnSpc>
                <a:spcPct val="95825"/>
              </a:lnSpc>
            </a:pPr>
            <a:r>
              <a:rPr sz="600" dirty="0">
                <a:solidFill>
                  <a:srgbClr val="564F59"/>
                </a:solidFill>
                <a:latin typeface="Times New Roman"/>
                <a:cs typeface="Times New Roman"/>
              </a:rPr>
              <a:t>4</a:t>
            </a:r>
            <a:endParaRPr sz="600">
              <a:latin typeface="Times New Roman"/>
              <a:cs typeface="Times New Roman"/>
            </a:endParaRPr>
          </a:p>
          <a:p>
            <a:pPr marL="18796">
              <a:lnSpc>
                <a:spcPct val="95825"/>
              </a:lnSpc>
              <a:spcBef>
                <a:spcPts val="125"/>
              </a:spcBef>
            </a:pPr>
            <a:r>
              <a:rPr sz="600" spc="-65" dirty="0">
                <a:solidFill>
                  <a:srgbClr val="564F59"/>
                </a:solidFill>
                <a:latin typeface="Times New Roman"/>
                <a:cs typeface="Times New Roman"/>
              </a:rPr>
              <a:t>1</a:t>
            </a:r>
            <a:endParaRPr sz="600">
              <a:latin typeface="Times New Roman"/>
              <a:cs typeface="Times New Roman"/>
            </a:endParaRPr>
          </a:p>
        </p:txBody>
      </p:sp>
      <p:sp>
        <p:nvSpPr>
          <p:cNvPr id="103" name="object 103"/>
          <p:cNvSpPr txBox="1"/>
          <p:nvPr/>
        </p:nvSpPr>
        <p:spPr>
          <a:xfrm>
            <a:off x="4208779" y="1824887"/>
            <a:ext cx="452882" cy="4515104"/>
          </a:xfrm>
          <a:prstGeom prst="rect">
            <a:avLst/>
          </a:prstGeom>
        </p:spPr>
        <p:txBody>
          <a:bodyPr wrap="square" lIns="0" tIns="2540" rIns="0" bIns="0" rtlCol="0">
            <a:noAutofit/>
          </a:bodyPr>
          <a:lstStyle/>
          <a:p>
            <a:pPr marL="15748">
              <a:lnSpc>
                <a:spcPct val="95825"/>
              </a:lnSpc>
            </a:pPr>
            <a:r>
              <a:rPr sz="600" spc="0" dirty="0">
                <a:solidFill>
                  <a:srgbClr val="564F59"/>
                </a:solidFill>
                <a:latin typeface="Times New Roman"/>
                <a:cs typeface="Times New Roman"/>
              </a:rPr>
              <a:t>285  294  225</a:t>
            </a:r>
            <a:endParaRPr sz="600">
              <a:latin typeface="Times New Roman"/>
              <a:cs typeface="Times New Roman"/>
            </a:endParaRPr>
          </a:p>
          <a:p>
            <a:pPr marL="15748">
              <a:lnSpc>
                <a:spcPct val="95825"/>
              </a:lnSpc>
              <a:spcBef>
                <a:spcPts val="125"/>
              </a:spcBef>
            </a:pPr>
            <a:r>
              <a:rPr sz="600" spc="0" dirty="0">
                <a:solidFill>
                  <a:srgbClr val="564F59"/>
                </a:solidFill>
                <a:latin typeface="Times New Roman"/>
                <a:cs typeface="Times New Roman"/>
              </a:rPr>
              <a:t>215  222  138</a:t>
            </a:r>
            <a:endParaRPr sz="600">
              <a:latin typeface="Times New Roman"/>
              <a:cs typeface="Times New Roman"/>
            </a:endParaRPr>
          </a:p>
          <a:p>
            <a:pPr marL="15748">
              <a:lnSpc>
                <a:spcPct val="95825"/>
              </a:lnSpc>
              <a:spcBef>
                <a:spcPts val="125"/>
              </a:spcBef>
            </a:pPr>
            <a:r>
              <a:rPr sz="600" spc="0" dirty="0">
                <a:solidFill>
                  <a:srgbClr val="564F59"/>
                </a:solidFill>
                <a:latin typeface="Times New Roman"/>
                <a:cs typeface="Times New Roman"/>
              </a:rPr>
              <a:t>2</a:t>
            </a:r>
            <a:r>
              <a:rPr sz="600" spc="0" dirty="0">
                <a:solidFill>
                  <a:srgbClr val="3F4154"/>
                </a:solidFill>
                <a:latin typeface="Times New Roman"/>
                <a:cs typeface="Times New Roman"/>
              </a:rPr>
              <a:t>1</a:t>
            </a:r>
            <a:r>
              <a:rPr sz="600" spc="0" dirty="0">
                <a:solidFill>
                  <a:srgbClr val="564F59"/>
                </a:solidFill>
                <a:latin typeface="Times New Roman"/>
                <a:cs typeface="Times New Roman"/>
              </a:rPr>
              <a:t>5  213  150</a:t>
            </a:r>
            <a:endParaRPr sz="600">
              <a:latin typeface="Times New Roman"/>
              <a:cs typeface="Times New Roman"/>
            </a:endParaRPr>
          </a:p>
          <a:p>
            <a:pPr marL="18796">
              <a:lnSpc>
                <a:spcPct val="95825"/>
              </a:lnSpc>
              <a:spcBef>
                <a:spcPts val="100"/>
              </a:spcBef>
            </a:pPr>
            <a:r>
              <a:rPr sz="600" spc="-1" dirty="0">
                <a:solidFill>
                  <a:srgbClr val="564F59"/>
                </a:solidFill>
                <a:latin typeface="Times New Roman"/>
                <a:cs typeface="Times New Roman"/>
              </a:rPr>
              <a:t>175  </a:t>
            </a:r>
            <a:r>
              <a:rPr sz="600" spc="-1" dirty="0">
                <a:solidFill>
                  <a:srgbClr val="3F4154"/>
                </a:solidFill>
                <a:latin typeface="Times New Roman"/>
                <a:cs typeface="Times New Roman"/>
              </a:rPr>
              <a:t>1</a:t>
            </a:r>
            <a:r>
              <a:rPr sz="600" spc="-1" dirty="0">
                <a:solidFill>
                  <a:srgbClr val="564F59"/>
                </a:solidFill>
                <a:latin typeface="Times New Roman"/>
                <a:cs typeface="Times New Roman"/>
              </a:rPr>
              <a:t>79  137</a:t>
            </a:r>
            <a:endParaRPr sz="600">
              <a:latin typeface="Times New Roman"/>
              <a:cs typeface="Times New Roman"/>
            </a:endParaRPr>
          </a:p>
          <a:p>
            <a:pPr marL="18796">
              <a:lnSpc>
                <a:spcPct val="95825"/>
              </a:lnSpc>
              <a:spcBef>
                <a:spcPts val="125"/>
              </a:spcBef>
            </a:pPr>
            <a:r>
              <a:rPr sz="600" spc="-1" dirty="0">
                <a:solidFill>
                  <a:srgbClr val="564F59"/>
                </a:solidFill>
                <a:latin typeface="Times New Roman"/>
                <a:cs typeface="Times New Roman"/>
              </a:rPr>
              <a:t>194  </a:t>
            </a:r>
            <a:r>
              <a:rPr sz="600" spc="-1" dirty="0">
                <a:solidFill>
                  <a:srgbClr val="3F4154"/>
                </a:solidFill>
                <a:latin typeface="Times New Roman"/>
                <a:cs typeface="Times New Roman"/>
              </a:rPr>
              <a:t>1</a:t>
            </a:r>
            <a:r>
              <a:rPr sz="600" spc="-1" dirty="0">
                <a:solidFill>
                  <a:srgbClr val="564F59"/>
                </a:solidFill>
                <a:latin typeface="Times New Roman"/>
                <a:cs typeface="Times New Roman"/>
              </a:rPr>
              <a:t>95  13</a:t>
            </a:r>
            <a:r>
              <a:rPr sz="600" spc="-1" dirty="0">
                <a:solidFill>
                  <a:srgbClr val="6E564B"/>
                </a:solidFill>
                <a:latin typeface="Times New Roman"/>
                <a:cs typeface="Times New Roman"/>
              </a:rPr>
              <a:t>3</a:t>
            </a:r>
            <a:endParaRPr sz="600">
              <a:latin typeface="Times New Roman"/>
              <a:cs typeface="Times New Roman"/>
            </a:endParaRPr>
          </a:p>
          <a:p>
            <a:pPr marL="15748">
              <a:lnSpc>
                <a:spcPct val="95825"/>
              </a:lnSpc>
              <a:spcBef>
                <a:spcPts val="100"/>
              </a:spcBef>
            </a:pPr>
            <a:r>
              <a:rPr sz="600" spc="1" dirty="0">
                <a:solidFill>
                  <a:srgbClr val="564F59"/>
                </a:solidFill>
                <a:latin typeface="Times New Roman"/>
                <a:cs typeface="Times New Roman"/>
              </a:rPr>
              <a:t>306  292  2</a:t>
            </a:r>
            <a:r>
              <a:rPr sz="600" spc="1" dirty="0">
                <a:solidFill>
                  <a:srgbClr val="3F4154"/>
                </a:solidFill>
                <a:latin typeface="Times New Roman"/>
                <a:cs typeface="Times New Roman"/>
              </a:rPr>
              <a:t>4</a:t>
            </a:r>
            <a:r>
              <a:rPr sz="600" spc="1" dirty="0">
                <a:solidFill>
                  <a:srgbClr val="564F59"/>
                </a:solidFill>
                <a:latin typeface="Times New Roman"/>
                <a:cs typeface="Times New Roman"/>
              </a:rPr>
              <a:t>9</a:t>
            </a:r>
            <a:endParaRPr sz="600">
              <a:latin typeface="Times New Roman"/>
              <a:cs typeface="Times New Roman"/>
            </a:endParaRPr>
          </a:p>
          <a:p>
            <a:pPr marL="15748">
              <a:lnSpc>
                <a:spcPct val="95825"/>
              </a:lnSpc>
              <a:spcBef>
                <a:spcPts val="125"/>
              </a:spcBef>
            </a:pPr>
            <a:r>
              <a:rPr sz="600" spc="0" dirty="0">
                <a:solidFill>
                  <a:srgbClr val="564F59"/>
                </a:solidFill>
                <a:latin typeface="Times New Roman"/>
                <a:cs typeface="Times New Roman"/>
              </a:rPr>
              <a:t>313  302  259</a:t>
            </a:r>
            <a:endParaRPr sz="600">
              <a:latin typeface="Times New Roman"/>
              <a:cs typeface="Times New Roman"/>
            </a:endParaRPr>
          </a:p>
          <a:p>
            <a:pPr marL="15748">
              <a:lnSpc>
                <a:spcPct val="95825"/>
              </a:lnSpc>
              <a:spcBef>
                <a:spcPts val="125"/>
              </a:spcBef>
            </a:pPr>
            <a:r>
              <a:rPr sz="600" spc="0" dirty="0">
                <a:solidFill>
                  <a:srgbClr val="564F59"/>
                </a:solidFill>
                <a:latin typeface="Times New Roman"/>
                <a:cs typeface="Times New Roman"/>
              </a:rPr>
              <a:t>3</a:t>
            </a:r>
            <a:r>
              <a:rPr sz="600" spc="0" dirty="0">
                <a:solidFill>
                  <a:srgbClr val="3F4154"/>
                </a:solidFill>
                <a:latin typeface="Times New Roman"/>
                <a:cs typeface="Times New Roman"/>
              </a:rPr>
              <a:t>0</a:t>
            </a:r>
            <a:r>
              <a:rPr sz="600" spc="0" dirty="0">
                <a:solidFill>
                  <a:srgbClr val="564F59"/>
                </a:solidFill>
                <a:latin typeface="Times New Roman"/>
                <a:cs typeface="Times New Roman"/>
              </a:rPr>
              <a:t>0  302  248</a:t>
            </a:r>
            <a:endParaRPr sz="600">
              <a:latin typeface="Times New Roman"/>
              <a:cs typeface="Times New Roman"/>
            </a:endParaRPr>
          </a:p>
          <a:p>
            <a:pPr marL="15748">
              <a:lnSpc>
                <a:spcPct val="95825"/>
              </a:lnSpc>
              <a:spcBef>
                <a:spcPts val="125"/>
              </a:spcBef>
            </a:pPr>
            <a:r>
              <a:rPr sz="600" spc="0" dirty="0">
                <a:solidFill>
                  <a:srgbClr val="564F59"/>
                </a:solidFill>
                <a:latin typeface="Times New Roman"/>
                <a:cs typeface="Times New Roman"/>
              </a:rPr>
              <a:t>355  362  320</a:t>
            </a:r>
            <a:endParaRPr sz="600">
              <a:latin typeface="Times New Roman"/>
              <a:cs typeface="Times New Roman"/>
            </a:endParaRPr>
          </a:p>
          <a:p>
            <a:pPr marL="15748">
              <a:lnSpc>
                <a:spcPct val="95825"/>
              </a:lnSpc>
              <a:spcBef>
                <a:spcPts val="100"/>
              </a:spcBef>
            </a:pPr>
            <a:r>
              <a:rPr sz="600" spc="0" dirty="0">
                <a:solidFill>
                  <a:srgbClr val="564F59"/>
                </a:solidFill>
                <a:latin typeface="Times New Roman"/>
                <a:cs typeface="Times New Roman"/>
              </a:rPr>
              <a:t>324  327  300</a:t>
            </a:r>
            <a:endParaRPr sz="600">
              <a:latin typeface="Times New Roman"/>
              <a:cs typeface="Times New Roman"/>
            </a:endParaRPr>
          </a:p>
          <a:p>
            <a:pPr marL="15748">
              <a:lnSpc>
                <a:spcPct val="95825"/>
              </a:lnSpc>
              <a:spcBef>
                <a:spcPts val="125"/>
              </a:spcBef>
            </a:pPr>
            <a:r>
              <a:rPr sz="600" spc="-1" dirty="0">
                <a:solidFill>
                  <a:srgbClr val="564F59"/>
                </a:solidFill>
                <a:latin typeface="Times New Roman"/>
                <a:cs typeface="Times New Roman"/>
              </a:rPr>
              <a:t>312  </a:t>
            </a:r>
            <a:r>
              <a:rPr sz="600" spc="-1" dirty="0">
                <a:solidFill>
                  <a:srgbClr val="70646E"/>
                </a:solidFill>
                <a:latin typeface="Times New Roman"/>
                <a:cs typeface="Times New Roman"/>
              </a:rPr>
              <a:t>3</a:t>
            </a:r>
            <a:r>
              <a:rPr sz="600" spc="-1" dirty="0">
                <a:solidFill>
                  <a:srgbClr val="564F59"/>
                </a:solidFill>
                <a:latin typeface="Times New Roman"/>
                <a:cs typeface="Times New Roman"/>
              </a:rPr>
              <a:t>20  294</a:t>
            </a:r>
            <a:endParaRPr sz="600">
              <a:latin typeface="Times New Roman"/>
              <a:cs typeface="Times New Roman"/>
            </a:endParaRPr>
          </a:p>
          <a:p>
            <a:pPr marL="15748">
              <a:lnSpc>
                <a:spcPct val="95825"/>
              </a:lnSpc>
              <a:spcBef>
                <a:spcPts val="125"/>
              </a:spcBef>
            </a:pPr>
            <a:r>
              <a:rPr sz="600" spc="0" dirty="0">
                <a:solidFill>
                  <a:srgbClr val="564F59"/>
                </a:solidFill>
                <a:latin typeface="Times New Roman"/>
                <a:cs typeface="Times New Roman"/>
              </a:rPr>
              <a:t>325  </a:t>
            </a:r>
            <a:r>
              <a:rPr sz="600" spc="0" dirty="0">
                <a:solidFill>
                  <a:srgbClr val="70646E"/>
                </a:solidFill>
                <a:latin typeface="Times New Roman"/>
                <a:cs typeface="Times New Roman"/>
              </a:rPr>
              <a:t>3</a:t>
            </a:r>
            <a:r>
              <a:rPr sz="600" spc="0" dirty="0">
                <a:solidFill>
                  <a:srgbClr val="564F59"/>
                </a:solidFill>
                <a:latin typeface="Times New Roman"/>
                <a:cs typeface="Times New Roman"/>
              </a:rPr>
              <a:t>17  264</a:t>
            </a:r>
            <a:endParaRPr sz="600">
              <a:latin typeface="Times New Roman"/>
              <a:cs typeface="Times New Roman"/>
            </a:endParaRPr>
          </a:p>
          <a:p>
            <a:pPr marL="15748">
              <a:lnSpc>
                <a:spcPct val="95825"/>
              </a:lnSpc>
              <a:spcBef>
                <a:spcPts val="100"/>
              </a:spcBef>
            </a:pPr>
            <a:r>
              <a:rPr sz="600" spc="-1" dirty="0">
                <a:solidFill>
                  <a:srgbClr val="564F59"/>
                </a:solidFill>
                <a:latin typeface="Times New Roman"/>
                <a:cs typeface="Times New Roman"/>
              </a:rPr>
              <a:t>345  355  253</a:t>
            </a:r>
            <a:endParaRPr sz="600">
              <a:latin typeface="Times New Roman"/>
              <a:cs typeface="Times New Roman"/>
            </a:endParaRPr>
          </a:p>
          <a:p>
            <a:pPr marL="15748">
              <a:lnSpc>
                <a:spcPct val="95825"/>
              </a:lnSpc>
              <a:spcBef>
                <a:spcPts val="125"/>
              </a:spcBef>
            </a:pPr>
            <a:r>
              <a:rPr sz="600" spc="-1" dirty="0">
                <a:solidFill>
                  <a:srgbClr val="564F59"/>
                </a:solidFill>
                <a:latin typeface="Times New Roman"/>
                <a:cs typeface="Times New Roman"/>
              </a:rPr>
              <a:t>332  </a:t>
            </a:r>
            <a:r>
              <a:rPr sz="600" spc="-1" dirty="0">
                <a:solidFill>
                  <a:srgbClr val="70646E"/>
                </a:solidFill>
                <a:latin typeface="Times New Roman"/>
                <a:cs typeface="Times New Roman"/>
              </a:rPr>
              <a:t>3</a:t>
            </a:r>
            <a:r>
              <a:rPr sz="600" spc="-1" dirty="0">
                <a:solidFill>
                  <a:srgbClr val="564F59"/>
                </a:solidFill>
                <a:latin typeface="Times New Roman"/>
                <a:cs typeface="Times New Roman"/>
              </a:rPr>
              <a:t>28  271</a:t>
            </a:r>
            <a:endParaRPr sz="600">
              <a:latin typeface="Times New Roman"/>
              <a:cs typeface="Times New Roman"/>
            </a:endParaRPr>
          </a:p>
          <a:p>
            <a:pPr marL="15748">
              <a:lnSpc>
                <a:spcPct val="95825"/>
              </a:lnSpc>
              <a:spcBef>
                <a:spcPts val="100"/>
              </a:spcBef>
            </a:pPr>
            <a:r>
              <a:rPr sz="600" spc="0" dirty="0">
                <a:solidFill>
                  <a:srgbClr val="564F59"/>
                </a:solidFill>
                <a:latin typeface="Times New Roman"/>
                <a:cs typeface="Times New Roman"/>
              </a:rPr>
              <a:t>285  278  247</a:t>
            </a:r>
            <a:endParaRPr sz="600">
              <a:latin typeface="Times New Roman"/>
              <a:cs typeface="Times New Roman"/>
            </a:endParaRPr>
          </a:p>
          <a:p>
            <a:pPr marL="15748">
              <a:lnSpc>
                <a:spcPct val="95825"/>
              </a:lnSpc>
              <a:spcBef>
                <a:spcPts val="125"/>
              </a:spcBef>
            </a:pPr>
            <a:r>
              <a:rPr sz="600" spc="-1" dirty="0">
                <a:solidFill>
                  <a:srgbClr val="564F59"/>
                </a:solidFill>
                <a:latin typeface="Times New Roman"/>
                <a:cs typeface="Times New Roman"/>
              </a:rPr>
              <a:t>284  296  251</a:t>
            </a:r>
            <a:endParaRPr sz="600">
              <a:latin typeface="Times New Roman"/>
              <a:cs typeface="Times New Roman"/>
            </a:endParaRPr>
          </a:p>
          <a:p>
            <a:pPr marL="15748">
              <a:lnSpc>
                <a:spcPct val="95825"/>
              </a:lnSpc>
              <a:spcBef>
                <a:spcPts val="125"/>
              </a:spcBef>
            </a:pPr>
            <a:r>
              <a:rPr sz="600" spc="-1" dirty="0">
                <a:solidFill>
                  <a:srgbClr val="564F59"/>
                </a:solidFill>
                <a:latin typeface="Times New Roman"/>
                <a:cs typeface="Times New Roman"/>
              </a:rPr>
              <a:t>3</a:t>
            </a:r>
            <a:r>
              <a:rPr sz="600" spc="-1" dirty="0">
                <a:solidFill>
                  <a:srgbClr val="3F4154"/>
                </a:solidFill>
                <a:latin typeface="Times New Roman"/>
                <a:cs typeface="Times New Roman"/>
              </a:rPr>
              <a:t>1</a:t>
            </a:r>
            <a:r>
              <a:rPr sz="600" spc="-1" dirty="0">
                <a:solidFill>
                  <a:srgbClr val="564F59"/>
                </a:solidFill>
                <a:latin typeface="Times New Roman"/>
                <a:cs typeface="Times New Roman"/>
              </a:rPr>
              <a:t>4  </a:t>
            </a:r>
            <a:r>
              <a:rPr sz="600" spc="-1" dirty="0">
                <a:solidFill>
                  <a:srgbClr val="70646E"/>
                </a:solidFill>
                <a:latin typeface="Times New Roman"/>
                <a:cs typeface="Times New Roman"/>
              </a:rPr>
              <a:t>3</a:t>
            </a:r>
            <a:r>
              <a:rPr sz="600" spc="-1" dirty="0">
                <a:solidFill>
                  <a:srgbClr val="564F59"/>
                </a:solidFill>
                <a:latin typeface="Times New Roman"/>
                <a:cs typeface="Times New Roman"/>
              </a:rPr>
              <a:t>16  24</a:t>
            </a:r>
            <a:r>
              <a:rPr sz="600" spc="-1" dirty="0">
                <a:solidFill>
                  <a:srgbClr val="70646E"/>
                </a:solidFill>
                <a:latin typeface="Times New Roman"/>
                <a:cs typeface="Times New Roman"/>
              </a:rPr>
              <a:t>3</a:t>
            </a:r>
            <a:endParaRPr sz="600">
              <a:latin typeface="Times New Roman"/>
              <a:cs typeface="Times New Roman"/>
            </a:endParaRPr>
          </a:p>
          <a:p>
            <a:pPr marL="12700">
              <a:lnSpc>
                <a:spcPct val="95825"/>
              </a:lnSpc>
              <a:spcBef>
                <a:spcPts val="100"/>
              </a:spcBef>
            </a:pPr>
            <a:r>
              <a:rPr sz="600" spc="0" dirty="0">
                <a:solidFill>
                  <a:srgbClr val="564F59"/>
                </a:solidFill>
                <a:latin typeface="Times New Roman"/>
                <a:cs typeface="Times New Roman"/>
              </a:rPr>
              <a:t>4</a:t>
            </a:r>
            <a:r>
              <a:rPr sz="600" spc="0" dirty="0">
                <a:solidFill>
                  <a:srgbClr val="3F4154"/>
                </a:solidFill>
                <a:latin typeface="Times New Roman"/>
                <a:cs typeface="Times New Roman"/>
              </a:rPr>
              <a:t>1</a:t>
            </a:r>
            <a:r>
              <a:rPr sz="600" spc="0" dirty="0">
                <a:solidFill>
                  <a:srgbClr val="564F59"/>
                </a:solidFill>
                <a:latin typeface="Times New Roman"/>
                <a:cs typeface="Times New Roman"/>
              </a:rPr>
              <a:t>7  447  275</a:t>
            </a:r>
            <a:endParaRPr sz="600">
              <a:latin typeface="Times New Roman"/>
              <a:cs typeface="Times New Roman"/>
            </a:endParaRPr>
          </a:p>
          <a:p>
            <a:pPr marL="15748">
              <a:lnSpc>
                <a:spcPct val="95825"/>
              </a:lnSpc>
              <a:spcBef>
                <a:spcPts val="125"/>
              </a:spcBef>
            </a:pPr>
            <a:r>
              <a:rPr sz="600" spc="-1" dirty="0">
                <a:solidFill>
                  <a:srgbClr val="564F59"/>
                </a:solidFill>
                <a:latin typeface="Times New Roman"/>
                <a:cs typeface="Times New Roman"/>
              </a:rPr>
              <a:t>295  289  232</a:t>
            </a:r>
            <a:endParaRPr sz="600">
              <a:latin typeface="Times New Roman"/>
              <a:cs typeface="Times New Roman"/>
            </a:endParaRPr>
          </a:p>
          <a:p>
            <a:pPr marL="15748">
              <a:lnSpc>
                <a:spcPct val="95825"/>
              </a:lnSpc>
              <a:spcBef>
                <a:spcPts val="125"/>
              </a:spcBef>
            </a:pPr>
            <a:r>
              <a:rPr sz="600" spc="-1" dirty="0">
                <a:solidFill>
                  <a:srgbClr val="564F59"/>
                </a:solidFill>
                <a:latin typeface="Times New Roman"/>
                <a:cs typeface="Times New Roman"/>
              </a:rPr>
              <a:t>381  </a:t>
            </a:r>
            <a:r>
              <a:rPr sz="600" spc="-1" dirty="0">
                <a:solidFill>
                  <a:srgbClr val="70646E"/>
                </a:solidFill>
                <a:latin typeface="Times New Roman"/>
                <a:cs typeface="Times New Roman"/>
              </a:rPr>
              <a:t>3</a:t>
            </a:r>
            <a:r>
              <a:rPr sz="600" spc="-1" dirty="0">
                <a:solidFill>
                  <a:srgbClr val="564F59"/>
                </a:solidFill>
                <a:latin typeface="Times New Roman"/>
                <a:cs typeface="Times New Roman"/>
              </a:rPr>
              <a:t>70  282</a:t>
            </a:r>
            <a:endParaRPr sz="600">
              <a:latin typeface="Times New Roman"/>
              <a:cs typeface="Times New Roman"/>
            </a:endParaRPr>
          </a:p>
          <a:p>
            <a:pPr marL="15748">
              <a:lnSpc>
                <a:spcPct val="95825"/>
              </a:lnSpc>
              <a:spcBef>
                <a:spcPts val="125"/>
              </a:spcBef>
            </a:pPr>
            <a:r>
              <a:rPr sz="600" spc="0" dirty="0">
                <a:solidFill>
                  <a:srgbClr val="564F59"/>
                </a:solidFill>
                <a:latin typeface="Times New Roman"/>
                <a:cs typeface="Times New Roman"/>
              </a:rPr>
              <a:t>283  29</a:t>
            </a:r>
            <a:r>
              <a:rPr sz="600" spc="0" dirty="0">
                <a:solidFill>
                  <a:srgbClr val="3F4154"/>
                </a:solidFill>
                <a:latin typeface="Times New Roman"/>
                <a:cs typeface="Times New Roman"/>
              </a:rPr>
              <a:t>1  </a:t>
            </a:r>
            <a:r>
              <a:rPr sz="600" spc="0" dirty="0">
                <a:solidFill>
                  <a:srgbClr val="564F59"/>
                </a:solidFill>
                <a:latin typeface="Times New Roman"/>
                <a:cs typeface="Times New Roman"/>
              </a:rPr>
              <a:t>266</a:t>
            </a:r>
            <a:endParaRPr sz="600">
              <a:latin typeface="Times New Roman"/>
              <a:cs typeface="Times New Roman"/>
            </a:endParaRPr>
          </a:p>
          <a:p>
            <a:pPr marL="15748">
              <a:lnSpc>
                <a:spcPct val="95825"/>
              </a:lnSpc>
              <a:spcBef>
                <a:spcPts val="100"/>
              </a:spcBef>
            </a:pPr>
            <a:r>
              <a:rPr sz="600" spc="-1" dirty="0">
                <a:solidFill>
                  <a:srgbClr val="70646E"/>
                </a:solidFill>
                <a:latin typeface="Times New Roman"/>
                <a:cs typeface="Times New Roman"/>
              </a:rPr>
              <a:t>3</a:t>
            </a:r>
            <a:r>
              <a:rPr sz="600" spc="-1" dirty="0">
                <a:solidFill>
                  <a:srgbClr val="564F59"/>
                </a:solidFill>
                <a:latin typeface="Times New Roman"/>
                <a:cs typeface="Times New Roman"/>
              </a:rPr>
              <a:t>03  269  234</a:t>
            </a:r>
            <a:endParaRPr sz="600">
              <a:latin typeface="Times New Roman"/>
              <a:cs typeface="Times New Roman"/>
            </a:endParaRPr>
          </a:p>
          <a:p>
            <a:pPr marL="15748">
              <a:lnSpc>
                <a:spcPct val="95825"/>
              </a:lnSpc>
              <a:spcBef>
                <a:spcPts val="125"/>
              </a:spcBef>
            </a:pPr>
            <a:r>
              <a:rPr sz="600" spc="0" dirty="0">
                <a:solidFill>
                  <a:srgbClr val="564F59"/>
                </a:solidFill>
                <a:latin typeface="Times New Roman"/>
                <a:cs typeface="Times New Roman"/>
              </a:rPr>
              <a:t>241  255  216</a:t>
            </a:r>
            <a:endParaRPr sz="600">
              <a:latin typeface="Times New Roman"/>
              <a:cs typeface="Times New Roman"/>
            </a:endParaRPr>
          </a:p>
          <a:p>
            <a:pPr marL="15748">
              <a:lnSpc>
                <a:spcPct val="95825"/>
              </a:lnSpc>
              <a:spcBef>
                <a:spcPts val="100"/>
              </a:spcBef>
            </a:pPr>
            <a:r>
              <a:rPr sz="600" spc="0" dirty="0">
                <a:solidFill>
                  <a:srgbClr val="564F59"/>
                </a:solidFill>
                <a:latin typeface="Times New Roman"/>
                <a:cs typeface="Times New Roman"/>
              </a:rPr>
              <a:t>282  298  278</a:t>
            </a:r>
            <a:endParaRPr sz="600">
              <a:latin typeface="Times New Roman"/>
              <a:cs typeface="Times New Roman"/>
            </a:endParaRPr>
          </a:p>
          <a:p>
            <a:pPr marL="15748">
              <a:lnSpc>
                <a:spcPct val="95825"/>
              </a:lnSpc>
              <a:spcBef>
                <a:spcPts val="125"/>
              </a:spcBef>
            </a:pPr>
            <a:r>
              <a:rPr sz="600" spc="0" dirty="0">
                <a:solidFill>
                  <a:srgbClr val="564F59"/>
                </a:solidFill>
                <a:latin typeface="Times New Roman"/>
                <a:cs typeface="Times New Roman"/>
              </a:rPr>
              <a:t>275  272  272</a:t>
            </a:r>
            <a:endParaRPr sz="600">
              <a:latin typeface="Times New Roman"/>
              <a:cs typeface="Times New Roman"/>
            </a:endParaRPr>
          </a:p>
          <a:p>
            <a:pPr marL="15748">
              <a:lnSpc>
                <a:spcPct val="95825"/>
              </a:lnSpc>
              <a:spcBef>
                <a:spcPts val="125"/>
              </a:spcBef>
            </a:pPr>
            <a:r>
              <a:rPr sz="600" spc="3" dirty="0">
                <a:solidFill>
                  <a:srgbClr val="564F59"/>
                </a:solidFill>
                <a:latin typeface="Times New Roman"/>
                <a:cs typeface="Times New Roman"/>
              </a:rPr>
              <a:t>275  28</a:t>
            </a:r>
            <a:r>
              <a:rPr sz="600" spc="3" dirty="0">
                <a:solidFill>
                  <a:srgbClr val="3F4154"/>
                </a:solidFill>
                <a:latin typeface="Times New Roman"/>
                <a:cs typeface="Times New Roman"/>
              </a:rPr>
              <a:t>9  </a:t>
            </a:r>
            <a:r>
              <a:rPr sz="600" spc="3" dirty="0">
                <a:solidFill>
                  <a:srgbClr val="564F59"/>
                </a:solidFill>
                <a:latin typeface="Times New Roman"/>
                <a:cs typeface="Times New Roman"/>
              </a:rPr>
              <a:t>277</a:t>
            </a:r>
            <a:endParaRPr sz="600">
              <a:latin typeface="Times New Roman"/>
              <a:cs typeface="Times New Roman"/>
            </a:endParaRPr>
          </a:p>
          <a:p>
            <a:pPr marL="18796">
              <a:lnSpc>
                <a:spcPct val="95825"/>
              </a:lnSpc>
              <a:spcBef>
                <a:spcPts val="100"/>
              </a:spcBef>
            </a:pPr>
            <a:r>
              <a:rPr sz="600" spc="0" dirty="0">
                <a:solidFill>
                  <a:srgbClr val="3F4154"/>
                </a:solidFill>
                <a:latin typeface="Times New Roman"/>
                <a:cs typeface="Times New Roman"/>
              </a:rPr>
              <a:t>1</a:t>
            </a:r>
            <a:r>
              <a:rPr sz="600" spc="0" dirty="0">
                <a:solidFill>
                  <a:srgbClr val="564F59"/>
                </a:solidFill>
                <a:latin typeface="Times New Roman"/>
                <a:cs typeface="Times New Roman"/>
              </a:rPr>
              <a:t>65  </a:t>
            </a:r>
            <a:r>
              <a:rPr sz="600" spc="0" dirty="0">
                <a:solidFill>
                  <a:srgbClr val="3F4154"/>
                </a:solidFill>
                <a:latin typeface="Times New Roman"/>
                <a:cs typeface="Times New Roman"/>
              </a:rPr>
              <a:t>1</a:t>
            </a:r>
            <a:r>
              <a:rPr sz="600" spc="0" dirty="0">
                <a:solidFill>
                  <a:srgbClr val="564F59"/>
                </a:solidFill>
                <a:latin typeface="Times New Roman"/>
                <a:cs typeface="Times New Roman"/>
              </a:rPr>
              <a:t>70  </a:t>
            </a:r>
            <a:r>
              <a:rPr sz="600" spc="0" dirty="0">
                <a:solidFill>
                  <a:srgbClr val="3F4154"/>
                </a:solidFill>
                <a:latin typeface="Times New Roman"/>
                <a:cs typeface="Times New Roman"/>
              </a:rPr>
              <a:t>1</a:t>
            </a:r>
            <a:r>
              <a:rPr sz="600" spc="0" dirty="0">
                <a:solidFill>
                  <a:srgbClr val="564F59"/>
                </a:solidFill>
                <a:latin typeface="Times New Roman"/>
                <a:cs typeface="Times New Roman"/>
              </a:rPr>
              <a:t>64</a:t>
            </a:r>
            <a:endParaRPr sz="600">
              <a:latin typeface="Times New Roman"/>
              <a:cs typeface="Times New Roman"/>
            </a:endParaRPr>
          </a:p>
          <a:p>
            <a:pPr marL="12700">
              <a:lnSpc>
                <a:spcPct val="95825"/>
              </a:lnSpc>
              <a:spcBef>
                <a:spcPts val="125"/>
              </a:spcBef>
            </a:pPr>
            <a:r>
              <a:rPr sz="600" spc="2" dirty="0">
                <a:solidFill>
                  <a:srgbClr val="564F59"/>
                </a:solidFill>
                <a:latin typeface="Times New Roman"/>
                <a:cs typeface="Times New Roman"/>
              </a:rPr>
              <a:t>435  400  280</a:t>
            </a:r>
            <a:endParaRPr sz="600">
              <a:latin typeface="Times New Roman"/>
              <a:cs typeface="Times New Roman"/>
            </a:endParaRPr>
          </a:p>
          <a:p>
            <a:pPr marL="15747">
              <a:lnSpc>
                <a:spcPct val="95825"/>
              </a:lnSpc>
              <a:spcBef>
                <a:spcPts val="125"/>
              </a:spcBef>
            </a:pPr>
            <a:r>
              <a:rPr sz="600" spc="0" dirty="0">
                <a:solidFill>
                  <a:srgbClr val="564F59"/>
                </a:solidFill>
                <a:latin typeface="Times New Roman"/>
                <a:cs typeface="Times New Roman"/>
              </a:rPr>
              <a:t>238  21</a:t>
            </a:r>
            <a:r>
              <a:rPr sz="600" spc="0" dirty="0">
                <a:solidFill>
                  <a:srgbClr val="3F4154"/>
                </a:solidFill>
                <a:latin typeface="Times New Roman"/>
                <a:cs typeface="Times New Roman"/>
              </a:rPr>
              <a:t>5  </a:t>
            </a:r>
            <a:r>
              <a:rPr sz="600" spc="0" dirty="0">
                <a:solidFill>
                  <a:srgbClr val="564F59"/>
                </a:solidFill>
                <a:latin typeface="Times New Roman"/>
                <a:cs typeface="Times New Roman"/>
              </a:rPr>
              <a:t>187</a:t>
            </a:r>
            <a:endParaRPr sz="600">
              <a:latin typeface="Times New Roman"/>
              <a:cs typeface="Times New Roman"/>
            </a:endParaRPr>
          </a:p>
          <a:p>
            <a:pPr marL="15747">
              <a:lnSpc>
                <a:spcPct val="95825"/>
              </a:lnSpc>
              <a:spcBef>
                <a:spcPts val="100"/>
              </a:spcBef>
            </a:pPr>
            <a:r>
              <a:rPr sz="600" spc="0" dirty="0">
                <a:solidFill>
                  <a:srgbClr val="564F59"/>
                </a:solidFill>
                <a:latin typeface="Times New Roman"/>
                <a:cs typeface="Times New Roman"/>
              </a:rPr>
              <a:t>274  26</a:t>
            </a:r>
            <a:r>
              <a:rPr sz="600" spc="0" dirty="0">
                <a:solidFill>
                  <a:srgbClr val="3F4154"/>
                </a:solidFill>
                <a:latin typeface="Times New Roman"/>
                <a:cs typeface="Times New Roman"/>
              </a:rPr>
              <a:t>1  </a:t>
            </a:r>
            <a:r>
              <a:rPr sz="600" spc="0" dirty="0">
                <a:solidFill>
                  <a:srgbClr val="564F59"/>
                </a:solidFill>
                <a:latin typeface="Times New Roman"/>
                <a:cs typeface="Times New Roman"/>
              </a:rPr>
              <a:t>268</a:t>
            </a:r>
            <a:endParaRPr sz="600">
              <a:latin typeface="Times New Roman"/>
              <a:cs typeface="Times New Roman"/>
            </a:endParaRPr>
          </a:p>
          <a:p>
            <a:pPr marL="15747">
              <a:lnSpc>
                <a:spcPct val="95825"/>
              </a:lnSpc>
              <a:spcBef>
                <a:spcPts val="125"/>
              </a:spcBef>
            </a:pPr>
            <a:r>
              <a:rPr sz="600" spc="0" dirty="0">
                <a:solidFill>
                  <a:srgbClr val="564F59"/>
                </a:solidFill>
                <a:latin typeface="Times New Roman"/>
                <a:cs typeface="Times New Roman"/>
              </a:rPr>
              <a:t>218  236  221</a:t>
            </a:r>
            <a:endParaRPr sz="600">
              <a:latin typeface="Times New Roman"/>
              <a:cs typeface="Times New Roman"/>
            </a:endParaRPr>
          </a:p>
          <a:p>
            <a:pPr marL="15747">
              <a:lnSpc>
                <a:spcPct val="95825"/>
              </a:lnSpc>
              <a:spcBef>
                <a:spcPts val="125"/>
              </a:spcBef>
            </a:pPr>
            <a:r>
              <a:rPr sz="600" spc="-1" dirty="0">
                <a:solidFill>
                  <a:srgbClr val="564F59"/>
                </a:solidFill>
                <a:latin typeface="Times New Roman"/>
                <a:cs typeface="Times New Roman"/>
              </a:rPr>
              <a:t>295  279  27</a:t>
            </a:r>
            <a:r>
              <a:rPr sz="600" spc="-1" dirty="0">
                <a:solidFill>
                  <a:srgbClr val="70646E"/>
                </a:solidFill>
                <a:latin typeface="Times New Roman"/>
                <a:cs typeface="Times New Roman"/>
              </a:rPr>
              <a:t>3</a:t>
            </a:r>
            <a:endParaRPr sz="600">
              <a:latin typeface="Times New Roman"/>
              <a:cs typeface="Times New Roman"/>
            </a:endParaRPr>
          </a:p>
          <a:p>
            <a:pPr marL="15747">
              <a:lnSpc>
                <a:spcPct val="95825"/>
              </a:lnSpc>
              <a:spcBef>
                <a:spcPts val="100"/>
              </a:spcBef>
            </a:pPr>
            <a:r>
              <a:rPr sz="600" spc="2" dirty="0">
                <a:solidFill>
                  <a:srgbClr val="564F59"/>
                </a:solidFill>
                <a:latin typeface="Times New Roman"/>
                <a:cs typeface="Times New Roman"/>
              </a:rPr>
              <a:t>257  258  </a:t>
            </a:r>
            <a:r>
              <a:rPr sz="600" spc="2" dirty="0">
                <a:solidFill>
                  <a:srgbClr val="3F4154"/>
                </a:solidFill>
                <a:latin typeface="Times New Roman"/>
                <a:cs typeface="Times New Roman"/>
              </a:rPr>
              <a:t>1</a:t>
            </a:r>
            <a:r>
              <a:rPr sz="600" spc="2" dirty="0">
                <a:solidFill>
                  <a:srgbClr val="564F59"/>
                </a:solidFill>
                <a:latin typeface="Times New Roman"/>
                <a:cs typeface="Times New Roman"/>
              </a:rPr>
              <a:t>84</a:t>
            </a:r>
            <a:endParaRPr sz="600">
              <a:latin typeface="Times New Roman"/>
              <a:cs typeface="Times New Roman"/>
            </a:endParaRPr>
          </a:p>
          <a:p>
            <a:pPr marL="15747">
              <a:lnSpc>
                <a:spcPct val="95825"/>
              </a:lnSpc>
              <a:spcBef>
                <a:spcPts val="125"/>
              </a:spcBef>
            </a:pPr>
            <a:r>
              <a:rPr sz="600" spc="1" dirty="0">
                <a:solidFill>
                  <a:srgbClr val="564F59"/>
                </a:solidFill>
                <a:latin typeface="Times New Roman"/>
                <a:cs typeface="Times New Roman"/>
              </a:rPr>
              <a:t>241  238  178</a:t>
            </a:r>
            <a:endParaRPr sz="600">
              <a:latin typeface="Times New Roman"/>
              <a:cs typeface="Times New Roman"/>
            </a:endParaRPr>
          </a:p>
          <a:p>
            <a:pPr marL="15747">
              <a:lnSpc>
                <a:spcPct val="95825"/>
              </a:lnSpc>
              <a:spcBef>
                <a:spcPts val="125"/>
              </a:spcBef>
            </a:pPr>
            <a:r>
              <a:rPr sz="600" spc="0" dirty="0">
                <a:solidFill>
                  <a:srgbClr val="564F59"/>
                </a:solidFill>
                <a:latin typeface="Times New Roman"/>
                <a:cs typeface="Times New Roman"/>
              </a:rPr>
              <a:t>30</a:t>
            </a:r>
            <a:r>
              <a:rPr sz="600" spc="0" dirty="0">
                <a:solidFill>
                  <a:srgbClr val="70646E"/>
                </a:solidFill>
                <a:latin typeface="Times New Roman"/>
                <a:cs typeface="Times New Roman"/>
              </a:rPr>
              <a:t>3  </a:t>
            </a:r>
            <a:r>
              <a:rPr sz="600" spc="0" dirty="0">
                <a:solidFill>
                  <a:srgbClr val="564F59"/>
                </a:solidFill>
                <a:latin typeface="Times New Roman"/>
                <a:cs typeface="Times New Roman"/>
              </a:rPr>
              <a:t>267  201</a:t>
            </a:r>
            <a:endParaRPr sz="600">
              <a:latin typeface="Times New Roman"/>
              <a:cs typeface="Times New Roman"/>
            </a:endParaRPr>
          </a:p>
          <a:p>
            <a:pPr marL="15747">
              <a:lnSpc>
                <a:spcPct val="95825"/>
              </a:lnSpc>
              <a:spcBef>
                <a:spcPts val="125"/>
              </a:spcBef>
            </a:pPr>
            <a:r>
              <a:rPr sz="600" spc="-1" dirty="0">
                <a:solidFill>
                  <a:srgbClr val="564F59"/>
                </a:solidFill>
                <a:latin typeface="Times New Roman"/>
                <a:cs typeface="Times New Roman"/>
              </a:rPr>
              <a:t>295  3</a:t>
            </a:r>
            <a:r>
              <a:rPr sz="600" spc="-1" dirty="0">
                <a:solidFill>
                  <a:srgbClr val="3F4154"/>
                </a:solidFill>
                <a:latin typeface="Times New Roman"/>
                <a:cs typeface="Times New Roman"/>
              </a:rPr>
              <a:t>1</a:t>
            </a:r>
            <a:r>
              <a:rPr sz="600" spc="-1" dirty="0">
                <a:solidFill>
                  <a:srgbClr val="564F59"/>
                </a:solidFill>
                <a:latin typeface="Times New Roman"/>
                <a:cs typeface="Times New Roman"/>
              </a:rPr>
              <a:t>5  2</a:t>
            </a:r>
            <a:r>
              <a:rPr sz="600" spc="-1" dirty="0">
                <a:solidFill>
                  <a:srgbClr val="343438"/>
                </a:solidFill>
                <a:latin typeface="Times New Roman"/>
                <a:cs typeface="Times New Roman"/>
              </a:rPr>
              <a:t>1</a:t>
            </a:r>
            <a:r>
              <a:rPr sz="600" spc="-1" dirty="0">
                <a:solidFill>
                  <a:srgbClr val="564F59"/>
                </a:solidFill>
                <a:latin typeface="Times New Roman"/>
                <a:cs typeface="Times New Roman"/>
              </a:rPr>
              <a:t>5</a:t>
            </a:r>
            <a:endParaRPr sz="600">
              <a:latin typeface="Times New Roman"/>
              <a:cs typeface="Times New Roman"/>
            </a:endParaRPr>
          </a:p>
          <a:p>
            <a:pPr marL="15747">
              <a:lnSpc>
                <a:spcPct val="95825"/>
              </a:lnSpc>
              <a:spcBef>
                <a:spcPts val="100"/>
              </a:spcBef>
            </a:pPr>
            <a:r>
              <a:rPr sz="600" spc="0" dirty="0">
                <a:solidFill>
                  <a:srgbClr val="564F59"/>
                </a:solidFill>
                <a:latin typeface="Times New Roman"/>
                <a:cs typeface="Times New Roman"/>
              </a:rPr>
              <a:t>225  240  200</a:t>
            </a:r>
            <a:endParaRPr sz="600">
              <a:latin typeface="Times New Roman"/>
              <a:cs typeface="Times New Roman"/>
            </a:endParaRPr>
          </a:p>
          <a:p>
            <a:pPr marL="15747">
              <a:lnSpc>
                <a:spcPct val="95825"/>
              </a:lnSpc>
              <a:spcBef>
                <a:spcPts val="125"/>
              </a:spcBef>
            </a:pPr>
            <a:r>
              <a:rPr sz="600" spc="0" dirty="0">
                <a:solidFill>
                  <a:srgbClr val="564F59"/>
                </a:solidFill>
                <a:latin typeface="Times New Roman"/>
                <a:cs typeface="Times New Roman"/>
              </a:rPr>
              <a:t>279  </a:t>
            </a:r>
            <a:r>
              <a:rPr sz="600" spc="0" dirty="0">
                <a:solidFill>
                  <a:srgbClr val="70646E"/>
                </a:solidFill>
                <a:latin typeface="Times New Roman"/>
                <a:cs typeface="Times New Roman"/>
              </a:rPr>
              <a:t>3</a:t>
            </a:r>
            <a:r>
              <a:rPr sz="600" spc="0" dirty="0">
                <a:solidFill>
                  <a:srgbClr val="564F59"/>
                </a:solidFill>
                <a:latin typeface="Times New Roman"/>
                <a:cs typeface="Times New Roman"/>
              </a:rPr>
              <a:t>07  189</a:t>
            </a:r>
            <a:endParaRPr sz="600">
              <a:latin typeface="Times New Roman"/>
              <a:cs typeface="Times New Roman"/>
            </a:endParaRPr>
          </a:p>
          <a:p>
            <a:pPr marL="15747">
              <a:lnSpc>
                <a:spcPct val="95825"/>
              </a:lnSpc>
              <a:spcBef>
                <a:spcPts val="125"/>
              </a:spcBef>
            </a:pPr>
            <a:r>
              <a:rPr sz="600" spc="0" dirty="0">
                <a:solidFill>
                  <a:srgbClr val="3F4154"/>
                </a:solidFill>
                <a:latin typeface="Times New Roman"/>
                <a:cs typeface="Times New Roman"/>
              </a:rPr>
              <a:t>3</a:t>
            </a:r>
            <a:r>
              <a:rPr sz="600" spc="0" dirty="0">
                <a:solidFill>
                  <a:srgbClr val="564F59"/>
                </a:solidFill>
                <a:latin typeface="Times New Roman"/>
                <a:cs typeface="Times New Roman"/>
              </a:rPr>
              <a:t>35  28</a:t>
            </a:r>
            <a:r>
              <a:rPr sz="600" spc="0" dirty="0">
                <a:solidFill>
                  <a:srgbClr val="3F4154"/>
                </a:solidFill>
                <a:latin typeface="Times New Roman"/>
                <a:cs typeface="Times New Roman"/>
              </a:rPr>
              <a:t>1  </a:t>
            </a:r>
            <a:r>
              <a:rPr sz="600" spc="0" dirty="0">
                <a:solidFill>
                  <a:srgbClr val="564F59"/>
                </a:solidFill>
                <a:latin typeface="Times New Roman"/>
                <a:cs typeface="Times New Roman"/>
              </a:rPr>
              <a:t>22</a:t>
            </a:r>
            <a:r>
              <a:rPr sz="600" spc="0" dirty="0">
                <a:solidFill>
                  <a:srgbClr val="3F4154"/>
                </a:solidFill>
                <a:latin typeface="Times New Roman"/>
                <a:cs typeface="Times New Roman"/>
              </a:rPr>
              <a:t>1</a:t>
            </a:r>
            <a:endParaRPr sz="600">
              <a:latin typeface="Times New Roman"/>
              <a:cs typeface="Times New Roman"/>
            </a:endParaRPr>
          </a:p>
          <a:p>
            <a:pPr marL="15747">
              <a:lnSpc>
                <a:spcPct val="95825"/>
              </a:lnSpc>
              <a:spcBef>
                <a:spcPts val="100"/>
              </a:spcBef>
            </a:pPr>
            <a:r>
              <a:rPr sz="600" spc="0" dirty="0">
                <a:solidFill>
                  <a:srgbClr val="564F59"/>
                </a:solidFill>
                <a:latin typeface="Times New Roman"/>
                <a:cs typeface="Times New Roman"/>
              </a:rPr>
              <a:t>277  245  205</a:t>
            </a:r>
            <a:endParaRPr sz="600">
              <a:latin typeface="Times New Roman"/>
              <a:cs typeface="Times New Roman"/>
            </a:endParaRPr>
          </a:p>
          <a:p>
            <a:pPr marL="15747">
              <a:lnSpc>
                <a:spcPct val="95825"/>
              </a:lnSpc>
              <a:spcBef>
                <a:spcPts val="125"/>
              </a:spcBef>
            </a:pPr>
            <a:r>
              <a:rPr sz="600" spc="0" dirty="0">
                <a:solidFill>
                  <a:srgbClr val="564F59"/>
                </a:solidFill>
                <a:latin typeface="Times New Roman"/>
                <a:cs typeface="Times New Roman"/>
              </a:rPr>
              <a:t>304  </a:t>
            </a:r>
            <a:r>
              <a:rPr sz="600" spc="0" dirty="0">
                <a:solidFill>
                  <a:srgbClr val="70646E"/>
                </a:solidFill>
                <a:latin typeface="Times New Roman"/>
                <a:cs typeface="Times New Roman"/>
              </a:rPr>
              <a:t>3</a:t>
            </a:r>
            <a:r>
              <a:rPr sz="600" spc="0" dirty="0">
                <a:solidFill>
                  <a:srgbClr val="564F59"/>
                </a:solidFill>
                <a:latin typeface="Times New Roman"/>
                <a:cs typeface="Times New Roman"/>
              </a:rPr>
              <a:t>07  2</a:t>
            </a:r>
            <a:r>
              <a:rPr sz="600" spc="0" dirty="0">
                <a:solidFill>
                  <a:srgbClr val="3F4154"/>
                </a:solidFill>
                <a:latin typeface="Times New Roman"/>
                <a:cs typeface="Times New Roman"/>
              </a:rPr>
              <a:t>11</a:t>
            </a:r>
            <a:endParaRPr sz="600">
              <a:latin typeface="Times New Roman"/>
              <a:cs typeface="Times New Roman"/>
            </a:endParaRPr>
          </a:p>
          <a:p>
            <a:pPr marL="15747">
              <a:lnSpc>
                <a:spcPct val="95825"/>
              </a:lnSpc>
              <a:spcBef>
                <a:spcPts val="125"/>
              </a:spcBef>
            </a:pPr>
            <a:r>
              <a:rPr sz="600" dirty="0">
                <a:solidFill>
                  <a:srgbClr val="564F59"/>
                </a:solidFill>
                <a:latin typeface="Times New Roman"/>
                <a:cs typeface="Times New Roman"/>
              </a:rPr>
              <a:t>370  </a:t>
            </a:r>
            <a:r>
              <a:rPr sz="600" dirty="0">
                <a:solidFill>
                  <a:srgbClr val="70646E"/>
                </a:solidFill>
                <a:latin typeface="Times New Roman"/>
                <a:cs typeface="Times New Roman"/>
              </a:rPr>
              <a:t>3</a:t>
            </a:r>
            <a:r>
              <a:rPr sz="600" dirty="0">
                <a:solidFill>
                  <a:srgbClr val="564F59"/>
                </a:solidFill>
                <a:latin typeface="Times New Roman"/>
                <a:cs typeface="Times New Roman"/>
              </a:rPr>
              <a:t>64  </a:t>
            </a:r>
            <a:r>
              <a:rPr sz="600" dirty="0">
                <a:solidFill>
                  <a:srgbClr val="3F4154"/>
                </a:solidFill>
                <a:latin typeface="Times New Roman"/>
                <a:cs typeface="Times New Roman"/>
              </a:rPr>
              <a:t>1</a:t>
            </a:r>
            <a:r>
              <a:rPr sz="600" dirty="0">
                <a:solidFill>
                  <a:srgbClr val="564F59"/>
                </a:solidFill>
                <a:latin typeface="Times New Roman"/>
                <a:cs typeface="Times New Roman"/>
              </a:rPr>
              <a:t>92</a:t>
            </a:r>
            <a:endParaRPr sz="600">
              <a:latin typeface="Times New Roman"/>
              <a:cs typeface="Times New Roman"/>
            </a:endParaRPr>
          </a:p>
          <a:p>
            <a:pPr marL="15747">
              <a:lnSpc>
                <a:spcPct val="95825"/>
              </a:lnSpc>
              <a:spcBef>
                <a:spcPts val="100"/>
              </a:spcBef>
            </a:pPr>
            <a:r>
              <a:rPr sz="600" spc="0" dirty="0">
                <a:solidFill>
                  <a:srgbClr val="564F59"/>
                </a:solidFill>
                <a:latin typeface="Times New Roman"/>
                <a:cs typeface="Times New Roman"/>
              </a:rPr>
              <a:t>288  287  183</a:t>
            </a:r>
            <a:endParaRPr sz="600">
              <a:latin typeface="Times New Roman"/>
              <a:cs typeface="Times New Roman"/>
            </a:endParaRPr>
          </a:p>
          <a:p>
            <a:pPr marL="15747">
              <a:lnSpc>
                <a:spcPct val="95825"/>
              </a:lnSpc>
              <a:spcBef>
                <a:spcPts val="125"/>
              </a:spcBef>
            </a:pPr>
            <a:r>
              <a:rPr sz="600" spc="0" dirty="0">
                <a:solidFill>
                  <a:srgbClr val="564F59"/>
                </a:solidFill>
                <a:latin typeface="Times New Roman"/>
                <a:cs typeface="Times New Roman"/>
              </a:rPr>
              <a:t>29</a:t>
            </a:r>
            <a:r>
              <a:rPr sz="600" spc="0" dirty="0">
                <a:solidFill>
                  <a:srgbClr val="70646E"/>
                </a:solidFill>
                <a:latin typeface="Times New Roman"/>
                <a:cs typeface="Times New Roman"/>
              </a:rPr>
              <a:t>3  </a:t>
            </a:r>
            <a:r>
              <a:rPr sz="600" spc="0" dirty="0">
                <a:solidFill>
                  <a:srgbClr val="564F59"/>
                </a:solidFill>
                <a:latin typeface="Times New Roman"/>
                <a:cs typeface="Times New Roman"/>
              </a:rPr>
              <a:t>250  18</a:t>
            </a:r>
            <a:r>
              <a:rPr sz="600" spc="0" dirty="0">
                <a:solidFill>
                  <a:srgbClr val="70646E"/>
                </a:solidFill>
                <a:latin typeface="Times New Roman"/>
                <a:cs typeface="Times New Roman"/>
              </a:rPr>
              <a:t>3</a:t>
            </a:r>
            <a:endParaRPr sz="600">
              <a:latin typeface="Times New Roman"/>
              <a:cs typeface="Times New Roman"/>
            </a:endParaRPr>
          </a:p>
        </p:txBody>
      </p:sp>
      <p:sp>
        <p:nvSpPr>
          <p:cNvPr id="102" name="object 102"/>
          <p:cNvSpPr txBox="1"/>
          <p:nvPr/>
        </p:nvSpPr>
        <p:spPr>
          <a:xfrm>
            <a:off x="3260851" y="1834749"/>
            <a:ext cx="315569" cy="4502404"/>
          </a:xfrm>
          <a:prstGeom prst="rect">
            <a:avLst/>
          </a:prstGeom>
        </p:spPr>
        <p:txBody>
          <a:bodyPr wrap="square" lIns="0" tIns="4445" rIns="0" bIns="0" rtlCol="0">
            <a:noAutofit/>
          </a:bodyPr>
          <a:lstStyle/>
          <a:p>
            <a:pPr marL="49276">
              <a:lnSpc>
                <a:spcPct val="95825"/>
              </a:lnSpc>
            </a:pPr>
            <a:r>
              <a:rPr sz="500" b="1" spc="-58" dirty="0">
                <a:solidFill>
                  <a:srgbClr val="564F59"/>
                </a:solidFill>
                <a:latin typeface="Arial"/>
                <a:cs typeface="Arial"/>
              </a:rPr>
              <a:t>2</a:t>
            </a:r>
            <a:r>
              <a:rPr sz="500" b="1" spc="-29" dirty="0">
                <a:solidFill>
                  <a:srgbClr val="564F59"/>
                </a:solidFill>
                <a:latin typeface="Arial"/>
                <a:cs typeface="Arial"/>
              </a:rPr>
              <a:t>  </a:t>
            </a:r>
            <a:r>
              <a:rPr sz="500" b="1" spc="-26" dirty="0">
                <a:solidFill>
                  <a:srgbClr val="564F59"/>
                </a:solidFill>
                <a:latin typeface="Arial"/>
                <a:cs typeface="Arial"/>
              </a:rPr>
              <a:t> </a:t>
            </a:r>
            <a:r>
              <a:rPr sz="500" b="1" spc="12" dirty="0">
                <a:solidFill>
                  <a:srgbClr val="3F4154"/>
                </a:solidFill>
                <a:latin typeface="Arial"/>
                <a:cs typeface="Arial"/>
              </a:rPr>
              <a:t>M</a:t>
            </a:r>
            <a:r>
              <a:rPr sz="500" b="1" spc="56" dirty="0">
                <a:solidFill>
                  <a:srgbClr val="564F59"/>
                </a:solidFill>
                <a:latin typeface="Arial"/>
                <a:cs typeface="Arial"/>
              </a:rPr>
              <a:t>o</a:t>
            </a:r>
            <a:r>
              <a:rPr sz="500" b="1" spc="-17" dirty="0">
                <a:solidFill>
                  <a:srgbClr val="564F59"/>
                </a:solidFill>
                <a:latin typeface="Arial"/>
                <a:cs typeface="Arial"/>
              </a:rPr>
              <a:t>l</a:t>
            </a:r>
            <a:r>
              <a:rPr sz="500" b="1" spc="3" dirty="0">
                <a:solidFill>
                  <a:srgbClr val="564F59"/>
                </a:solidFill>
                <a:latin typeface="Arial"/>
                <a:cs typeface="Arial"/>
              </a:rPr>
              <a:t>i</a:t>
            </a:r>
            <a:r>
              <a:rPr sz="500" b="1" spc="-39" dirty="0">
                <a:solidFill>
                  <a:srgbClr val="564F59"/>
                </a:solidFill>
                <a:latin typeface="Arial"/>
                <a:cs typeface="Arial"/>
              </a:rPr>
              <a:t>d</a:t>
            </a:r>
            <a:endParaRPr sz="500">
              <a:latin typeface="Arial"/>
              <a:cs typeface="Arial"/>
            </a:endParaRPr>
          </a:p>
          <a:p>
            <a:pPr marL="52324">
              <a:lnSpc>
                <a:spcPct val="95825"/>
              </a:lnSpc>
              <a:spcBef>
                <a:spcPts val="150"/>
              </a:spcBef>
            </a:pPr>
            <a:r>
              <a:rPr sz="600" b="1" spc="-8" dirty="0">
                <a:solidFill>
                  <a:srgbClr val="564F59"/>
                </a:solidFill>
                <a:latin typeface="Times New Roman"/>
                <a:cs typeface="Times New Roman"/>
              </a:rPr>
              <a:t>1  </a:t>
            </a:r>
            <a:r>
              <a:rPr sz="600" b="1" spc="-8" dirty="0">
                <a:solidFill>
                  <a:srgbClr val="1A1D49"/>
                </a:solidFill>
                <a:latin typeface="Times New Roman"/>
                <a:cs typeface="Times New Roman"/>
              </a:rPr>
              <a:t>l</a:t>
            </a:r>
            <a:r>
              <a:rPr sz="600" b="1" spc="-8" dirty="0">
                <a:solidFill>
                  <a:srgbClr val="564F59"/>
                </a:solidFill>
                <a:latin typeface="Times New Roman"/>
                <a:cs typeface="Times New Roman"/>
              </a:rPr>
              <a:t>ar</a:t>
            </a:r>
            <a:r>
              <a:rPr sz="600" b="1" spc="-8" dirty="0">
                <a:solidFill>
                  <a:srgbClr val="284672"/>
                </a:solidFill>
                <a:latin typeface="Times New Roman"/>
                <a:cs typeface="Times New Roman"/>
              </a:rPr>
              <a:t>i</a:t>
            </a:r>
            <a:r>
              <a:rPr sz="600" b="1" spc="-8" dirty="0">
                <a:solidFill>
                  <a:srgbClr val="564F59"/>
                </a:solidFill>
                <a:latin typeface="Times New Roman"/>
                <a:cs typeface="Times New Roman"/>
              </a:rPr>
              <a:t>ce</a:t>
            </a:r>
            <a:endParaRPr sz="600">
              <a:latin typeface="Times New Roman"/>
              <a:cs typeface="Times New Roman"/>
            </a:endParaRPr>
          </a:p>
          <a:p>
            <a:pPr marL="49276">
              <a:lnSpc>
                <a:spcPct val="95825"/>
              </a:lnSpc>
              <a:spcBef>
                <a:spcPts val="190"/>
              </a:spcBef>
            </a:pPr>
            <a:r>
              <a:rPr sz="500" b="1" spc="8" dirty="0">
                <a:solidFill>
                  <a:srgbClr val="564F59"/>
                </a:solidFill>
                <a:latin typeface="Arial"/>
                <a:cs typeface="Arial"/>
              </a:rPr>
              <a:t>2 </a:t>
            </a:r>
            <a:r>
              <a:rPr sz="500" b="1" spc="8" dirty="0">
                <a:solidFill>
                  <a:srgbClr val="1A1D49"/>
                </a:solidFill>
                <a:latin typeface="Arial"/>
                <a:cs typeface="Arial"/>
              </a:rPr>
              <a:t>L</a:t>
            </a:r>
            <a:r>
              <a:rPr sz="500" b="1" spc="8" dirty="0">
                <a:solidFill>
                  <a:srgbClr val="564F59"/>
                </a:solidFill>
                <a:latin typeface="Arial"/>
                <a:cs typeface="Arial"/>
              </a:rPr>
              <a:t>arice</a:t>
            </a:r>
            <a:endParaRPr sz="500">
              <a:latin typeface="Arial"/>
              <a:cs typeface="Arial"/>
            </a:endParaRPr>
          </a:p>
          <a:p>
            <a:pPr marL="49276">
              <a:lnSpc>
                <a:spcPct val="95825"/>
              </a:lnSpc>
              <a:spcBef>
                <a:spcPts val="240"/>
              </a:spcBef>
            </a:pPr>
            <a:r>
              <a:rPr sz="500" b="1" spc="-58" dirty="0">
                <a:solidFill>
                  <a:srgbClr val="564F59"/>
                </a:solidFill>
                <a:latin typeface="Arial"/>
                <a:cs typeface="Arial"/>
              </a:rPr>
              <a:t>3</a:t>
            </a:r>
            <a:r>
              <a:rPr sz="500" b="1" spc="-29" dirty="0">
                <a:solidFill>
                  <a:srgbClr val="564F59"/>
                </a:solidFill>
                <a:latin typeface="Arial"/>
                <a:cs typeface="Arial"/>
              </a:rPr>
              <a:t>  </a:t>
            </a:r>
            <a:r>
              <a:rPr sz="500" b="1" spc="-26" dirty="0">
                <a:solidFill>
                  <a:srgbClr val="564F59"/>
                </a:solidFill>
                <a:latin typeface="Arial"/>
                <a:cs typeface="Arial"/>
              </a:rPr>
              <a:t> </a:t>
            </a:r>
            <a:r>
              <a:rPr sz="500" b="1" spc="12" dirty="0">
                <a:solidFill>
                  <a:srgbClr val="3F4154"/>
                </a:solidFill>
                <a:latin typeface="Arial"/>
                <a:cs typeface="Arial"/>
              </a:rPr>
              <a:t>M</a:t>
            </a:r>
            <a:r>
              <a:rPr sz="500" b="1" spc="56" dirty="0">
                <a:solidFill>
                  <a:srgbClr val="564F59"/>
                </a:solidFill>
                <a:latin typeface="Arial"/>
                <a:cs typeface="Arial"/>
              </a:rPr>
              <a:t>o</a:t>
            </a:r>
            <a:r>
              <a:rPr sz="500" b="1" spc="-17" dirty="0">
                <a:solidFill>
                  <a:srgbClr val="564F59"/>
                </a:solidFill>
                <a:latin typeface="Arial"/>
                <a:cs typeface="Arial"/>
              </a:rPr>
              <a:t>l</a:t>
            </a:r>
            <a:r>
              <a:rPr sz="500" b="1" spc="3" dirty="0">
                <a:solidFill>
                  <a:srgbClr val="564F59"/>
                </a:solidFill>
                <a:latin typeface="Arial"/>
                <a:cs typeface="Arial"/>
              </a:rPr>
              <a:t>i</a:t>
            </a:r>
            <a:r>
              <a:rPr sz="500" b="1" spc="-39" dirty="0">
                <a:solidFill>
                  <a:srgbClr val="3F4154"/>
                </a:solidFill>
                <a:latin typeface="Arial"/>
                <a:cs typeface="Arial"/>
              </a:rPr>
              <a:t>d</a:t>
            </a:r>
            <a:endParaRPr sz="500">
              <a:latin typeface="Arial"/>
              <a:cs typeface="Arial"/>
            </a:endParaRPr>
          </a:p>
          <a:p>
            <a:pPr marL="46228">
              <a:lnSpc>
                <a:spcPct val="95825"/>
              </a:lnSpc>
              <a:spcBef>
                <a:spcPts val="150"/>
              </a:spcBef>
            </a:pPr>
            <a:r>
              <a:rPr sz="600" spc="63" dirty="0">
                <a:solidFill>
                  <a:srgbClr val="564F59"/>
                </a:solidFill>
                <a:latin typeface="Times New Roman"/>
                <a:cs typeface="Times New Roman"/>
              </a:rPr>
              <a:t>4 </a:t>
            </a:r>
            <a:r>
              <a:rPr sz="500" spc="30" dirty="0">
                <a:solidFill>
                  <a:srgbClr val="3F4154"/>
                </a:solidFill>
                <a:latin typeface="Arial"/>
                <a:cs typeface="Arial"/>
              </a:rPr>
              <a:t>M</a:t>
            </a:r>
            <a:r>
              <a:rPr sz="500" spc="30" dirty="0">
                <a:solidFill>
                  <a:srgbClr val="564F59"/>
                </a:solidFill>
                <a:latin typeface="Arial"/>
                <a:cs typeface="Arial"/>
              </a:rPr>
              <a:t>olid</a:t>
            </a:r>
            <a:endParaRPr sz="500">
              <a:latin typeface="Arial"/>
              <a:cs typeface="Arial"/>
            </a:endParaRPr>
          </a:p>
          <a:p>
            <a:pPr marL="52324">
              <a:lnSpc>
                <a:spcPct val="95825"/>
              </a:lnSpc>
              <a:spcBef>
                <a:spcPts val="190"/>
              </a:spcBef>
            </a:pPr>
            <a:r>
              <a:rPr sz="500" b="1" spc="-66" dirty="0">
                <a:solidFill>
                  <a:srgbClr val="3F4154"/>
                </a:solidFill>
                <a:latin typeface="Arial"/>
                <a:cs typeface="Arial"/>
              </a:rPr>
              <a:t>1</a:t>
            </a:r>
            <a:r>
              <a:rPr sz="500" b="1" spc="-33" dirty="0">
                <a:solidFill>
                  <a:srgbClr val="3F4154"/>
                </a:solidFill>
                <a:latin typeface="Arial"/>
                <a:cs typeface="Arial"/>
              </a:rPr>
              <a:t>  </a:t>
            </a:r>
            <a:r>
              <a:rPr sz="500" b="1" spc="-32" dirty="0">
                <a:solidFill>
                  <a:srgbClr val="3F4154"/>
                </a:solidFill>
                <a:latin typeface="Arial"/>
                <a:cs typeface="Arial"/>
              </a:rPr>
              <a:t> </a:t>
            </a:r>
            <a:r>
              <a:rPr sz="500" b="1" spc="13" dirty="0">
                <a:solidFill>
                  <a:srgbClr val="3F4154"/>
                </a:solidFill>
                <a:latin typeface="Arial"/>
                <a:cs typeface="Arial"/>
              </a:rPr>
              <a:t>M</a:t>
            </a:r>
            <a:r>
              <a:rPr sz="500" b="1" spc="54" dirty="0">
                <a:solidFill>
                  <a:srgbClr val="564F59"/>
                </a:solidFill>
                <a:latin typeface="Arial"/>
                <a:cs typeface="Arial"/>
              </a:rPr>
              <a:t>o</a:t>
            </a:r>
            <a:r>
              <a:rPr sz="500" b="1" spc="-17" dirty="0">
                <a:solidFill>
                  <a:srgbClr val="564F59"/>
                </a:solidFill>
                <a:latin typeface="Arial"/>
                <a:cs typeface="Arial"/>
              </a:rPr>
              <a:t>l</a:t>
            </a:r>
            <a:r>
              <a:rPr sz="500" b="1" spc="5" dirty="0">
                <a:solidFill>
                  <a:srgbClr val="564F59"/>
                </a:solidFill>
                <a:latin typeface="Arial"/>
                <a:cs typeface="Arial"/>
              </a:rPr>
              <a:t>i</a:t>
            </a:r>
            <a:r>
              <a:rPr sz="500" b="1" spc="-25" dirty="0">
                <a:solidFill>
                  <a:srgbClr val="3F4154"/>
                </a:solidFill>
                <a:latin typeface="Arial"/>
                <a:cs typeface="Arial"/>
              </a:rPr>
              <a:t>d</a:t>
            </a:r>
            <a:endParaRPr sz="500">
              <a:latin typeface="Arial"/>
              <a:cs typeface="Arial"/>
            </a:endParaRPr>
          </a:p>
          <a:p>
            <a:pPr marL="49276">
              <a:lnSpc>
                <a:spcPct val="95825"/>
              </a:lnSpc>
              <a:spcBef>
                <a:spcPts val="240"/>
              </a:spcBef>
            </a:pPr>
            <a:r>
              <a:rPr sz="500" b="1" spc="-58" dirty="0">
                <a:solidFill>
                  <a:srgbClr val="564F59"/>
                </a:solidFill>
                <a:latin typeface="Arial"/>
                <a:cs typeface="Arial"/>
              </a:rPr>
              <a:t>2</a:t>
            </a:r>
            <a:r>
              <a:rPr sz="500" b="1" spc="-29" dirty="0">
                <a:solidFill>
                  <a:srgbClr val="564F59"/>
                </a:solidFill>
                <a:latin typeface="Arial"/>
                <a:cs typeface="Arial"/>
              </a:rPr>
              <a:t>  </a:t>
            </a:r>
            <a:r>
              <a:rPr sz="500" b="1" spc="-26" dirty="0">
                <a:solidFill>
                  <a:srgbClr val="564F59"/>
                </a:solidFill>
                <a:latin typeface="Arial"/>
                <a:cs typeface="Arial"/>
              </a:rPr>
              <a:t> </a:t>
            </a:r>
            <a:r>
              <a:rPr sz="500" b="1" spc="12" dirty="0">
                <a:solidFill>
                  <a:srgbClr val="3F4154"/>
                </a:solidFill>
                <a:latin typeface="Arial"/>
                <a:cs typeface="Arial"/>
              </a:rPr>
              <a:t>M</a:t>
            </a:r>
            <a:r>
              <a:rPr sz="500" b="1" spc="56" dirty="0">
                <a:solidFill>
                  <a:srgbClr val="564F59"/>
                </a:solidFill>
                <a:latin typeface="Arial"/>
                <a:cs typeface="Arial"/>
              </a:rPr>
              <a:t>o</a:t>
            </a:r>
            <a:r>
              <a:rPr sz="500" b="1" spc="-17" dirty="0">
                <a:solidFill>
                  <a:srgbClr val="564F59"/>
                </a:solidFill>
                <a:latin typeface="Arial"/>
                <a:cs typeface="Arial"/>
              </a:rPr>
              <a:t>l</a:t>
            </a:r>
            <a:r>
              <a:rPr sz="500" b="1" spc="3" dirty="0">
                <a:solidFill>
                  <a:srgbClr val="564F59"/>
                </a:solidFill>
                <a:latin typeface="Arial"/>
                <a:cs typeface="Arial"/>
              </a:rPr>
              <a:t>i</a:t>
            </a:r>
            <a:r>
              <a:rPr sz="500" b="1" spc="-39" dirty="0">
                <a:solidFill>
                  <a:srgbClr val="564F59"/>
                </a:solidFill>
                <a:latin typeface="Arial"/>
                <a:cs typeface="Arial"/>
              </a:rPr>
              <a:t>d</a:t>
            </a:r>
            <a:endParaRPr sz="500">
              <a:latin typeface="Arial"/>
              <a:cs typeface="Arial"/>
            </a:endParaRPr>
          </a:p>
          <a:p>
            <a:pPr marL="49276">
              <a:lnSpc>
                <a:spcPct val="95825"/>
              </a:lnSpc>
              <a:spcBef>
                <a:spcPts val="150"/>
              </a:spcBef>
            </a:pPr>
            <a:r>
              <a:rPr sz="600" spc="50" dirty="0">
                <a:solidFill>
                  <a:srgbClr val="564F59"/>
                </a:solidFill>
                <a:latin typeface="Times New Roman"/>
                <a:cs typeface="Times New Roman"/>
              </a:rPr>
              <a:t>3 </a:t>
            </a:r>
            <a:r>
              <a:rPr sz="500" spc="30" dirty="0">
                <a:solidFill>
                  <a:srgbClr val="3F4154"/>
                </a:solidFill>
                <a:latin typeface="Arial"/>
                <a:cs typeface="Arial"/>
              </a:rPr>
              <a:t>M</a:t>
            </a:r>
            <a:r>
              <a:rPr sz="500" spc="30" dirty="0">
                <a:solidFill>
                  <a:srgbClr val="564F59"/>
                </a:solidFill>
                <a:latin typeface="Arial"/>
                <a:cs typeface="Arial"/>
              </a:rPr>
              <a:t>olid</a:t>
            </a:r>
            <a:endParaRPr sz="500">
              <a:latin typeface="Arial"/>
              <a:cs typeface="Arial"/>
            </a:endParaRPr>
          </a:p>
          <a:p>
            <a:pPr marL="46228">
              <a:lnSpc>
                <a:spcPct val="95825"/>
              </a:lnSpc>
              <a:spcBef>
                <a:spcPts val="190"/>
              </a:spcBef>
            </a:pPr>
            <a:r>
              <a:rPr sz="500" b="1" spc="6" dirty="0">
                <a:solidFill>
                  <a:srgbClr val="3F4154"/>
                </a:solidFill>
                <a:latin typeface="Arial"/>
                <a:cs typeface="Arial"/>
              </a:rPr>
              <a:t>4  M</a:t>
            </a:r>
            <a:r>
              <a:rPr sz="500" b="1" spc="6" dirty="0">
                <a:solidFill>
                  <a:srgbClr val="564F59"/>
                </a:solidFill>
                <a:latin typeface="Arial"/>
                <a:cs typeface="Arial"/>
              </a:rPr>
              <a:t>oli</a:t>
            </a:r>
            <a:r>
              <a:rPr sz="500" b="1" spc="6" dirty="0">
                <a:solidFill>
                  <a:srgbClr val="3F4154"/>
                </a:solidFill>
                <a:latin typeface="Arial"/>
                <a:cs typeface="Arial"/>
              </a:rPr>
              <a:t>d</a:t>
            </a:r>
            <a:endParaRPr sz="500">
              <a:latin typeface="Arial"/>
              <a:cs typeface="Arial"/>
            </a:endParaRPr>
          </a:p>
          <a:p>
            <a:pPr marL="49276">
              <a:lnSpc>
                <a:spcPct val="95825"/>
              </a:lnSpc>
              <a:spcBef>
                <a:spcPts val="240"/>
              </a:spcBef>
            </a:pPr>
            <a:r>
              <a:rPr sz="500" b="1" spc="-58" dirty="0">
                <a:solidFill>
                  <a:srgbClr val="564F59"/>
                </a:solidFill>
                <a:latin typeface="Arial"/>
                <a:cs typeface="Arial"/>
              </a:rPr>
              <a:t>5</a:t>
            </a:r>
            <a:r>
              <a:rPr sz="500" b="1" spc="-29" dirty="0">
                <a:solidFill>
                  <a:srgbClr val="564F59"/>
                </a:solidFill>
                <a:latin typeface="Arial"/>
                <a:cs typeface="Arial"/>
              </a:rPr>
              <a:t>  </a:t>
            </a:r>
            <a:r>
              <a:rPr sz="500" b="1" spc="-26" dirty="0">
                <a:solidFill>
                  <a:srgbClr val="564F59"/>
                </a:solidFill>
                <a:latin typeface="Arial"/>
                <a:cs typeface="Arial"/>
              </a:rPr>
              <a:t> </a:t>
            </a:r>
            <a:r>
              <a:rPr sz="500" b="1" spc="12" dirty="0">
                <a:solidFill>
                  <a:srgbClr val="3F4154"/>
                </a:solidFill>
                <a:latin typeface="Arial"/>
                <a:cs typeface="Arial"/>
              </a:rPr>
              <a:t>M</a:t>
            </a:r>
            <a:r>
              <a:rPr sz="500" b="1" spc="56" dirty="0">
                <a:solidFill>
                  <a:srgbClr val="564F59"/>
                </a:solidFill>
                <a:latin typeface="Arial"/>
                <a:cs typeface="Arial"/>
              </a:rPr>
              <a:t>o</a:t>
            </a:r>
            <a:r>
              <a:rPr sz="500" b="1" spc="3" dirty="0">
                <a:solidFill>
                  <a:srgbClr val="564F59"/>
                </a:solidFill>
                <a:latin typeface="Arial"/>
                <a:cs typeface="Arial"/>
              </a:rPr>
              <a:t>l</a:t>
            </a:r>
            <a:r>
              <a:rPr sz="500" b="1" spc="-17" dirty="0">
                <a:solidFill>
                  <a:srgbClr val="564F59"/>
                </a:solidFill>
                <a:latin typeface="Arial"/>
                <a:cs typeface="Arial"/>
              </a:rPr>
              <a:t>i</a:t>
            </a:r>
            <a:r>
              <a:rPr sz="500" b="1" spc="-39" dirty="0">
                <a:solidFill>
                  <a:srgbClr val="564F59"/>
                </a:solidFill>
                <a:latin typeface="Arial"/>
                <a:cs typeface="Arial"/>
              </a:rPr>
              <a:t>d</a:t>
            </a:r>
            <a:endParaRPr sz="500">
              <a:latin typeface="Arial"/>
              <a:cs typeface="Arial"/>
            </a:endParaRPr>
          </a:p>
          <a:p>
            <a:pPr marL="49276">
              <a:lnSpc>
                <a:spcPct val="95825"/>
              </a:lnSpc>
              <a:spcBef>
                <a:spcPts val="150"/>
              </a:spcBef>
            </a:pPr>
            <a:r>
              <a:rPr sz="600" spc="51" dirty="0">
                <a:solidFill>
                  <a:srgbClr val="564F59"/>
                </a:solidFill>
                <a:latin typeface="Times New Roman"/>
                <a:cs typeface="Times New Roman"/>
              </a:rPr>
              <a:t>6 </a:t>
            </a:r>
            <a:r>
              <a:rPr sz="500" spc="30" dirty="0">
                <a:solidFill>
                  <a:srgbClr val="3F4154"/>
                </a:solidFill>
                <a:latin typeface="Arial"/>
                <a:cs typeface="Arial"/>
              </a:rPr>
              <a:t>M</a:t>
            </a:r>
            <a:r>
              <a:rPr sz="500" spc="30" dirty="0">
                <a:solidFill>
                  <a:srgbClr val="564F59"/>
                </a:solidFill>
                <a:latin typeface="Arial"/>
                <a:cs typeface="Arial"/>
              </a:rPr>
              <a:t>oli</a:t>
            </a:r>
            <a:r>
              <a:rPr sz="500" spc="30" dirty="0">
                <a:solidFill>
                  <a:srgbClr val="3F4154"/>
                </a:solidFill>
                <a:latin typeface="Arial"/>
                <a:cs typeface="Arial"/>
              </a:rPr>
              <a:t>d</a:t>
            </a:r>
            <a:endParaRPr sz="500">
              <a:latin typeface="Arial"/>
              <a:cs typeface="Arial"/>
            </a:endParaRPr>
          </a:p>
          <a:p>
            <a:pPr marL="49276">
              <a:lnSpc>
                <a:spcPct val="95825"/>
              </a:lnSpc>
              <a:spcBef>
                <a:spcPts val="190"/>
              </a:spcBef>
            </a:pPr>
            <a:r>
              <a:rPr sz="500" b="1" spc="23" dirty="0">
                <a:solidFill>
                  <a:srgbClr val="564F59"/>
                </a:solidFill>
                <a:latin typeface="Arial"/>
                <a:cs typeface="Arial"/>
              </a:rPr>
              <a:t>7 </a:t>
            </a:r>
            <a:r>
              <a:rPr sz="500" b="1" spc="23" dirty="0">
                <a:solidFill>
                  <a:srgbClr val="3F4154"/>
                </a:solidFill>
                <a:latin typeface="Arial"/>
                <a:cs typeface="Arial"/>
              </a:rPr>
              <a:t>M</a:t>
            </a:r>
            <a:r>
              <a:rPr sz="500" b="1" spc="23" dirty="0">
                <a:solidFill>
                  <a:srgbClr val="564F59"/>
                </a:solidFill>
                <a:latin typeface="Arial"/>
                <a:cs typeface="Arial"/>
              </a:rPr>
              <a:t>oli</a:t>
            </a:r>
            <a:r>
              <a:rPr sz="500" b="1" spc="23" dirty="0">
                <a:solidFill>
                  <a:srgbClr val="3F4154"/>
                </a:solidFill>
                <a:latin typeface="Arial"/>
                <a:cs typeface="Arial"/>
              </a:rPr>
              <a:t>d</a:t>
            </a:r>
            <a:endParaRPr sz="500">
              <a:latin typeface="Arial"/>
              <a:cs typeface="Arial"/>
            </a:endParaRPr>
          </a:p>
          <a:p>
            <a:pPr marL="46228">
              <a:lnSpc>
                <a:spcPct val="95825"/>
              </a:lnSpc>
              <a:spcBef>
                <a:spcPts val="240"/>
              </a:spcBef>
            </a:pPr>
            <a:r>
              <a:rPr sz="500" b="1" spc="4" dirty="0">
                <a:solidFill>
                  <a:srgbClr val="564F59"/>
                </a:solidFill>
                <a:latin typeface="Arial"/>
                <a:cs typeface="Arial"/>
              </a:rPr>
              <a:t>8  </a:t>
            </a:r>
            <a:r>
              <a:rPr sz="500" b="1" spc="4" dirty="0">
                <a:solidFill>
                  <a:srgbClr val="3F4154"/>
                </a:solidFill>
                <a:latin typeface="Arial"/>
                <a:cs typeface="Arial"/>
              </a:rPr>
              <a:t>M</a:t>
            </a:r>
            <a:r>
              <a:rPr sz="500" b="1" spc="4" dirty="0">
                <a:solidFill>
                  <a:srgbClr val="564F59"/>
                </a:solidFill>
                <a:latin typeface="Arial"/>
                <a:cs typeface="Arial"/>
              </a:rPr>
              <a:t>olid</a:t>
            </a:r>
            <a:endParaRPr sz="500">
              <a:latin typeface="Arial"/>
              <a:cs typeface="Arial"/>
            </a:endParaRPr>
          </a:p>
          <a:p>
            <a:pPr marL="46228">
              <a:lnSpc>
                <a:spcPct val="95825"/>
              </a:lnSpc>
              <a:spcBef>
                <a:spcPts val="150"/>
              </a:spcBef>
            </a:pPr>
            <a:r>
              <a:rPr sz="600" spc="63" dirty="0">
                <a:solidFill>
                  <a:srgbClr val="564F59"/>
                </a:solidFill>
                <a:latin typeface="Times New Roman"/>
                <a:cs typeface="Times New Roman"/>
              </a:rPr>
              <a:t>9 </a:t>
            </a:r>
            <a:r>
              <a:rPr sz="500" spc="30" dirty="0">
                <a:solidFill>
                  <a:srgbClr val="3F4154"/>
                </a:solidFill>
                <a:latin typeface="Arial"/>
                <a:cs typeface="Arial"/>
              </a:rPr>
              <a:t>M</a:t>
            </a:r>
            <a:r>
              <a:rPr sz="500" spc="30" dirty="0">
                <a:solidFill>
                  <a:srgbClr val="564F59"/>
                </a:solidFill>
                <a:latin typeface="Arial"/>
                <a:cs typeface="Arial"/>
              </a:rPr>
              <a:t>oli</a:t>
            </a:r>
            <a:r>
              <a:rPr sz="500" spc="30" dirty="0">
                <a:solidFill>
                  <a:srgbClr val="3F4154"/>
                </a:solidFill>
                <a:latin typeface="Arial"/>
                <a:cs typeface="Arial"/>
              </a:rPr>
              <a:t>d</a:t>
            </a:r>
            <a:endParaRPr sz="500">
              <a:latin typeface="Arial"/>
              <a:cs typeface="Arial"/>
            </a:endParaRPr>
          </a:p>
          <a:p>
            <a:pPr marL="12700">
              <a:lnSpc>
                <a:spcPct val="95825"/>
              </a:lnSpc>
              <a:spcBef>
                <a:spcPts val="190"/>
              </a:spcBef>
            </a:pPr>
            <a:r>
              <a:rPr sz="500" b="1" spc="21" dirty="0">
                <a:solidFill>
                  <a:srgbClr val="564F59"/>
                </a:solidFill>
                <a:latin typeface="Arial"/>
                <a:cs typeface="Arial"/>
              </a:rPr>
              <a:t>10 </a:t>
            </a:r>
            <a:r>
              <a:rPr sz="500" b="1" spc="21" dirty="0">
                <a:solidFill>
                  <a:srgbClr val="3F4154"/>
                </a:solidFill>
                <a:latin typeface="Arial"/>
                <a:cs typeface="Arial"/>
              </a:rPr>
              <a:t>M</a:t>
            </a:r>
            <a:r>
              <a:rPr sz="500" b="1" spc="21" dirty="0">
                <a:solidFill>
                  <a:srgbClr val="564F59"/>
                </a:solidFill>
                <a:latin typeface="Arial"/>
                <a:cs typeface="Arial"/>
              </a:rPr>
              <a:t>oli</a:t>
            </a:r>
            <a:r>
              <a:rPr sz="500" b="1" spc="21" dirty="0">
                <a:solidFill>
                  <a:srgbClr val="3F4154"/>
                </a:solidFill>
                <a:latin typeface="Arial"/>
                <a:cs typeface="Arial"/>
              </a:rPr>
              <a:t>d</a:t>
            </a:r>
            <a:endParaRPr sz="500">
              <a:latin typeface="Arial"/>
              <a:cs typeface="Arial"/>
            </a:endParaRPr>
          </a:p>
          <a:p>
            <a:pPr marL="12700">
              <a:lnSpc>
                <a:spcPct val="95825"/>
              </a:lnSpc>
              <a:spcBef>
                <a:spcPts val="240"/>
              </a:spcBef>
            </a:pPr>
            <a:r>
              <a:rPr sz="500" b="1" spc="2" dirty="0">
                <a:solidFill>
                  <a:srgbClr val="564F59"/>
                </a:solidFill>
                <a:latin typeface="Arial"/>
                <a:cs typeface="Arial"/>
              </a:rPr>
              <a:t>11  </a:t>
            </a:r>
            <a:r>
              <a:rPr sz="500" b="1" spc="2" dirty="0">
                <a:solidFill>
                  <a:srgbClr val="3F4154"/>
                </a:solidFill>
                <a:latin typeface="Arial"/>
                <a:cs typeface="Arial"/>
              </a:rPr>
              <a:t>M</a:t>
            </a:r>
            <a:r>
              <a:rPr sz="500" b="1" spc="2" dirty="0">
                <a:solidFill>
                  <a:srgbClr val="564F59"/>
                </a:solidFill>
                <a:latin typeface="Arial"/>
                <a:cs typeface="Arial"/>
              </a:rPr>
              <a:t>oli</a:t>
            </a:r>
            <a:r>
              <a:rPr sz="500" b="1" spc="2" dirty="0">
                <a:solidFill>
                  <a:srgbClr val="3F4154"/>
                </a:solidFill>
                <a:latin typeface="Arial"/>
                <a:cs typeface="Arial"/>
              </a:rPr>
              <a:t>d</a:t>
            </a:r>
            <a:endParaRPr sz="500">
              <a:latin typeface="Arial"/>
              <a:cs typeface="Arial"/>
            </a:endParaRPr>
          </a:p>
          <a:p>
            <a:pPr marL="12700">
              <a:lnSpc>
                <a:spcPct val="95825"/>
              </a:lnSpc>
              <a:spcBef>
                <a:spcPts val="150"/>
              </a:spcBef>
            </a:pPr>
            <a:r>
              <a:rPr sz="600" spc="30" dirty="0">
                <a:solidFill>
                  <a:srgbClr val="564F59"/>
                </a:solidFill>
                <a:latin typeface="Times New Roman"/>
                <a:cs typeface="Times New Roman"/>
              </a:rPr>
              <a:t>12 </a:t>
            </a:r>
            <a:r>
              <a:rPr sz="500" spc="30" dirty="0">
                <a:solidFill>
                  <a:srgbClr val="3F4154"/>
                </a:solidFill>
                <a:latin typeface="Arial"/>
                <a:cs typeface="Arial"/>
              </a:rPr>
              <a:t>M</a:t>
            </a:r>
            <a:r>
              <a:rPr sz="500" spc="30" dirty="0">
                <a:solidFill>
                  <a:srgbClr val="564F59"/>
                </a:solidFill>
                <a:latin typeface="Arial"/>
                <a:cs typeface="Arial"/>
              </a:rPr>
              <a:t>oli</a:t>
            </a:r>
            <a:r>
              <a:rPr sz="500" spc="30" dirty="0">
                <a:solidFill>
                  <a:srgbClr val="3F4154"/>
                </a:solidFill>
                <a:latin typeface="Arial"/>
                <a:cs typeface="Arial"/>
              </a:rPr>
              <a:t>d</a:t>
            </a:r>
            <a:endParaRPr sz="500">
              <a:latin typeface="Arial"/>
              <a:cs typeface="Arial"/>
            </a:endParaRPr>
          </a:p>
          <a:p>
            <a:pPr marL="52324">
              <a:lnSpc>
                <a:spcPct val="95825"/>
              </a:lnSpc>
              <a:spcBef>
                <a:spcPts val="195"/>
              </a:spcBef>
            </a:pPr>
            <a:r>
              <a:rPr sz="500" b="1" spc="-50" dirty="0">
                <a:solidFill>
                  <a:srgbClr val="3F4154"/>
                </a:solidFill>
                <a:latin typeface="Times New Roman"/>
                <a:cs typeface="Times New Roman"/>
              </a:rPr>
              <a:t>1</a:t>
            </a:r>
            <a:r>
              <a:rPr sz="500" b="1" spc="-25" dirty="0">
                <a:solidFill>
                  <a:srgbClr val="3F4154"/>
                </a:solidFill>
                <a:latin typeface="Times New Roman"/>
                <a:cs typeface="Times New Roman"/>
              </a:rPr>
              <a:t>  </a:t>
            </a:r>
            <a:r>
              <a:rPr sz="500" b="1" spc="5" dirty="0">
                <a:solidFill>
                  <a:srgbClr val="3F4154"/>
                </a:solidFill>
                <a:latin typeface="Times New Roman"/>
                <a:cs typeface="Times New Roman"/>
              </a:rPr>
              <a:t> </a:t>
            </a:r>
            <a:r>
              <a:rPr sz="500" b="1" spc="-87" dirty="0">
                <a:solidFill>
                  <a:srgbClr val="564F59"/>
                </a:solidFill>
                <a:latin typeface="Times New Roman"/>
                <a:cs typeface="Times New Roman"/>
              </a:rPr>
              <a:t>F</a:t>
            </a:r>
            <a:r>
              <a:rPr sz="500" b="1" spc="39" dirty="0">
                <a:solidFill>
                  <a:srgbClr val="564F59"/>
                </a:solidFill>
                <a:latin typeface="Times New Roman"/>
                <a:cs typeface="Times New Roman"/>
              </a:rPr>
              <a:t>a</a:t>
            </a:r>
            <a:r>
              <a:rPr sz="500" b="1" spc="14" dirty="0">
                <a:solidFill>
                  <a:srgbClr val="564F59"/>
                </a:solidFill>
                <a:latin typeface="Times New Roman"/>
                <a:cs typeface="Times New Roman"/>
              </a:rPr>
              <a:t>g</a:t>
            </a:r>
            <a:endParaRPr sz="500">
              <a:latin typeface="Times New Roman"/>
              <a:cs typeface="Times New Roman"/>
            </a:endParaRPr>
          </a:p>
          <a:p>
            <a:pPr marL="49276">
              <a:lnSpc>
                <a:spcPct val="95825"/>
              </a:lnSpc>
              <a:spcBef>
                <a:spcPts val="240"/>
              </a:spcBef>
            </a:pPr>
            <a:r>
              <a:rPr sz="500" b="1" spc="2" dirty="0">
                <a:solidFill>
                  <a:srgbClr val="564F59"/>
                </a:solidFill>
                <a:latin typeface="Times New Roman"/>
                <a:cs typeface="Times New Roman"/>
              </a:rPr>
              <a:t>2  Fag</a:t>
            </a:r>
            <a:endParaRPr sz="500">
              <a:latin typeface="Times New Roman"/>
              <a:cs typeface="Times New Roman"/>
            </a:endParaRPr>
          </a:p>
          <a:p>
            <a:pPr marL="49276">
              <a:lnSpc>
                <a:spcPct val="95825"/>
              </a:lnSpc>
              <a:spcBef>
                <a:spcPts val="120"/>
              </a:spcBef>
            </a:pPr>
            <a:r>
              <a:rPr sz="600" spc="2" dirty="0">
                <a:solidFill>
                  <a:srgbClr val="564F59"/>
                </a:solidFill>
                <a:latin typeface="Times New Roman"/>
                <a:cs typeface="Times New Roman"/>
              </a:rPr>
              <a:t>3 </a:t>
            </a:r>
            <a:r>
              <a:rPr sz="600" spc="2" dirty="0">
                <a:solidFill>
                  <a:srgbClr val="284672"/>
                </a:solidFill>
                <a:latin typeface="Times New Roman"/>
                <a:cs typeface="Times New Roman"/>
              </a:rPr>
              <a:t>F</a:t>
            </a:r>
            <a:r>
              <a:rPr sz="600" spc="2" dirty="0">
                <a:solidFill>
                  <a:srgbClr val="564F59"/>
                </a:solidFill>
                <a:latin typeface="Times New Roman"/>
                <a:cs typeface="Times New Roman"/>
              </a:rPr>
              <a:t>ag</a:t>
            </a:r>
            <a:endParaRPr sz="600">
              <a:latin typeface="Times New Roman"/>
              <a:cs typeface="Times New Roman"/>
            </a:endParaRPr>
          </a:p>
          <a:p>
            <a:pPr marL="46228">
              <a:lnSpc>
                <a:spcPct val="95825"/>
              </a:lnSpc>
              <a:spcBef>
                <a:spcPts val="215"/>
              </a:spcBef>
            </a:pPr>
            <a:r>
              <a:rPr sz="500" b="1" spc="-12" dirty="0">
                <a:solidFill>
                  <a:srgbClr val="564F59"/>
                </a:solidFill>
                <a:latin typeface="Arial"/>
                <a:cs typeface="Arial"/>
              </a:rPr>
              <a:t>4  </a:t>
            </a:r>
            <a:r>
              <a:rPr sz="500" b="1" spc="-12" dirty="0">
                <a:solidFill>
                  <a:srgbClr val="3F4154"/>
                </a:solidFill>
                <a:latin typeface="Arial"/>
                <a:cs typeface="Arial"/>
              </a:rPr>
              <a:t>F</a:t>
            </a:r>
            <a:r>
              <a:rPr sz="500" b="1" spc="-12" dirty="0">
                <a:solidFill>
                  <a:srgbClr val="564F59"/>
                </a:solidFill>
                <a:latin typeface="Arial"/>
                <a:cs typeface="Arial"/>
              </a:rPr>
              <a:t>ag</a:t>
            </a:r>
            <a:endParaRPr sz="500">
              <a:latin typeface="Arial"/>
              <a:cs typeface="Arial"/>
            </a:endParaRPr>
          </a:p>
          <a:p>
            <a:pPr marL="49276">
              <a:lnSpc>
                <a:spcPct val="95825"/>
              </a:lnSpc>
              <a:spcBef>
                <a:spcPts val="150"/>
              </a:spcBef>
            </a:pPr>
            <a:r>
              <a:rPr sz="600" spc="2" dirty="0">
                <a:solidFill>
                  <a:srgbClr val="564F59"/>
                </a:solidFill>
                <a:latin typeface="Times New Roman"/>
                <a:cs typeface="Times New Roman"/>
              </a:rPr>
              <a:t>5 Fag</a:t>
            </a:r>
            <a:endParaRPr sz="600">
              <a:latin typeface="Times New Roman"/>
              <a:cs typeface="Times New Roman"/>
            </a:endParaRPr>
          </a:p>
          <a:p>
            <a:pPr marL="49276">
              <a:lnSpc>
                <a:spcPct val="95825"/>
              </a:lnSpc>
              <a:spcBef>
                <a:spcPts val="100"/>
              </a:spcBef>
            </a:pPr>
            <a:r>
              <a:rPr sz="600" spc="3" dirty="0">
                <a:solidFill>
                  <a:srgbClr val="564F59"/>
                </a:solidFill>
                <a:latin typeface="Times New Roman"/>
                <a:cs typeface="Times New Roman"/>
              </a:rPr>
              <a:t>6 </a:t>
            </a:r>
            <a:r>
              <a:rPr sz="600" spc="3" dirty="0">
                <a:solidFill>
                  <a:srgbClr val="284672"/>
                </a:solidFill>
                <a:latin typeface="Times New Roman"/>
                <a:cs typeface="Times New Roman"/>
              </a:rPr>
              <a:t>F</a:t>
            </a:r>
            <a:r>
              <a:rPr sz="600" spc="3" dirty="0">
                <a:solidFill>
                  <a:srgbClr val="564F59"/>
                </a:solidFill>
                <a:latin typeface="Times New Roman"/>
                <a:cs typeface="Times New Roman"/>
              </a:rPr>
              <a:t>ag</a:t>
            </a:r>
            <a:endParaRPr sz="600">
              <a:latin typeface="Times New Roman"/>
              <a:cs typeface="Times New Roman"/>
            </a:endParaRPr>
          </a:p>
          <a:p>
            <a:pPr marL="49276">
              <a:lnSpc>
                <a:spcPct val="95825"/>
              </a:lnSpc>
              <a:spcBef>
                <a:spcPts val="215"/>
              </a:spcBef>
            </a:pPr>
            <a:r>
              <a:rPr sz="500" b="1" spc="7" dirty="0">
                <a:solidFill>
                  <a:srgbClr val="564F59"/>
                </a:solidFill>
                <a:latin typeface="Arial"/>
                <a:cs typeface="Arial"/>
              </a:rPr>
              <a:t>7 </a:t>
            </a:r>
            <a:r>
              <a:rPr sz="500" b="1" spc="7" dirty="0">
                <a:solidFill>
                  <a:srgbClr val="3F4154"/>
                </a:solidFill>
                <a:latin typeface="Arial"/>
                <a:cs typeface="Arial"/>
              </a:rPr>
              <a:t>F</a:t>
            </a:r>
            <a:r>
              <a:rPr sz="500" b="1" spc="7" dirty="0">
                <a:solidFill>
                  <a:srgbClr val="564F59"/>
                </a:solidFill>
                <a:latin typeface="Arial"/>
                <a:cs typeface="Arial"/>
              </a:rPr>
              <a:t>ag</a:t>
            </a:r>
            <a:endParaRPr sz="500">
              <a:latin typeface="Arial"/>
              <a:cs typeface="Arial"/>
            </a:endParaRPr>
          </a:p>
          <a:p>
            <a:pPr marL="46228">
              <a:lnSpc>
                <a:spcPct val="95825"/>
              </a:lnSpc>
              <a:spcBef>
                <a:spcPts val="150"/>
              </a:spcBef>
            </a:pPr>
            <a:r>
              <a:rPr sz="600" spc="47" dirty="0">
                <a:solidFill>
                  <a:srgbClr val="564F59"/>
                </a:solidFill>
                <a:latin typeface="Times New Roman"/>
                <a:cs typeface="Times New Roman"/>
              </a:rPr>
              <a:t>8Fag</a:t>
            </a:r>
            <a:endParaRPr sz="600">
              <a:latin typeface="Times New Roman"/>
              <a:cs typeface="Times New Roman"/>
            </a:endParaRPr>
          </a:p>
          <a:p>
            <a:pPr marL="46228">
              <a:lnSpc>
                <a:spcPct val="95825"/>
              </a:lnSpc>
              <a:spcBef>
                <a:spcPts val="100"/>
              </a:spcBef>
            </a:pPr>
            <a:r>
              <a:rPr sz="600" spc="47" dirty="0">
                <a:solidFill>
                  <a:srgbClr val="564F59"/>
                </a:solidFill>
                <a:latin typeface="Times New Roman"/>
                <a:cs typeface="Times New Roman"/>
              </a:rPr>
              <a:t>9</a:t>
            </a:r>
            <a:r>
              <a:rPr sz="600" spc="47" dirty="0">
                <a:solidFill>
                  <a:srgbClr val="284672"/>
                </a:solidFill>
                <a:latin typeface="Times New Roman"/>
                <a:cs typeface="Times New Roman"/>
              </a:rPr>
              <a:t>F</a:t>
            </a:r>
            <a:r>
              <a:rPr sz="600" spc="47" dirty="0">
                <a:solidFill>
                  <a:srgbClr val="564F59"/>
                </a:solidFill>
                <a:latin typeface="Times New Roman"/>
                <a:cs typeface="Times New Roman"/>
              </a:rPr>
              <a:t>ag</a:t>
            </a:r>
            <a:endParaRPr sz="600">
              <a:latin typeface="Times New Roman"/>
              <a:cs typeface="Times New Roman"/>
            </a:endParaRPr>
          </a:p>
          <a:p>
            <a:pPr marL="52324">
              <a:lnSpc>
                <a:spcPct val="95825"/>
              </a:lnSpc>
              <a:spcBef>
                <a:spcPts val="215"/>
              </a:spcBef>
            </a:pPr>
            <a:r>
              <a:rPr sz="500" b="1" spc="-21" dirty="0">
                <a:solidFill>
                  <a:srgbClr val="3F4154"/>
                </a:solidFill>
                <a:latin typeface="Arial"/>
                <a:cs typeface="Arial"/>
              </a:rPr>
              <a:t>1  </a:t>
            </a:r>
            <a:r>
              <a:rPr sz="500" b="1" spc="-21" dirty="0">
                <a:solidFill>
                  <a:srgbClr val="564F59"/>
                </a:solidFill>
                <a:latin typeface="Arial"/>
                <a:cs typeface="Arial"/>
              </a:rPr>
              <a:t>Fag</a:t>
            </a:r>
            <a:endParaRPr sz="500">
              <a:latin typeface="Arial"/>
              <a:cs typeface="Arial"/>
            </a:endParaRPr>
          </a:p>
          <a:p>
            <a:pPr marL="49276">
              <a:lnSpc>
                <a:spcPct val="95825"/>
              </a:lnSpc>
              <a:spcBef>
                <a:spcPts val="150"/>
              </a:spcBef>
            </a:pPr>
            <a:r>
              <a:rPr sz="600" spc="2" dirty="0">
                <a:solidFill>
                  <a:srgbClr val="564F59"/>
                </a:solidFill>
                <a:latin typeface="Times New Roman"/>
                <a:cs typeface="Times New Roman"/>
              </a:rPr>
              <a:t>2 Fag</a:t>
            </a:r>
            <a:endParaRPr sz="600">
              <a:latin typeface="Times New Roman"/>
              <a:cs typeface="Times New Roman"/>
            </a:endParaRPr>
          </a:p>
          <a:p>
            <a:pPr marL="49276">
              <a:lnSpc>
                <a:spcPct val="95825"/>
              </a:lnSpc>
              <a:spcBef>
                <a:spcPts val="100"/>
              </a:spcBef>
            </a:pPr>
            <a:r>
              <a:rPr sz="600" spc="2" dirty="0">
                <a:solidFill>
                  <a:srgbClr val="564F59"/>
                </a:solidFill>
                <a:latin typeface="Times New Roman"/>
                <a:cs typeface="Times New Roman"/>
              </a:rPr>
              <a:t>3 </a:t>
            </a:r>
            <a:r>
              <a:rPr sz="600" spc="2" dirty="0">
                <a:solidFill>
                  <a:srgbClr val="284672"/>
                </a:solidFill>
                <a:latin typeface="Times New Roman"/>
                <a:cs typeface="Times New Roman"/>
              </a:rPr>
              <a:t>F</a:t>
            </a:r>
            <a:r>
              <a:rPr sz="600" spc="2" dirty="0">
                <a:solidFill>
                  <a:srgbClr val="564F59"/>
                </a:solidFill>
                <a:latin typeface="Times New Roman"/>
                <a:cs typeface="Times New Roman"/>
              </a:rPr>
              <a:t>ag</a:t>
            </a:r>
            <a:endParaRPr sz="600">
              <a:latin typeface="Times New Roman"/>
              <a:cs typeface="Times New Roman"/>
            </a:endParaRPr>
          </a:p>
          <a:p>
            <a:pPr marL="46228">
              <a:lnSpc>
                <a:spcPct val="95825"/>
              </a:lnSpc>
              <a:spcBef>
                <a:spcPts val="215"/>
              </a:spcBef>
            </a:pPr>
            <a:r>
              <a:rPr sz="500" b="1" spc="-12" dirty="0">
                <a:solidFill>
                  <a:srgbClr val="564F59"/>
                </a:solidFill>
                <a:latin typeface="Arial"/>
                <a:cs typeface="Arial"/>
              </a:rPr>
              <a:t>4  Fag</a:t>
            </a:r>
            <a:endParaRPr sz="500">
              <a:latin typeface="Arial"/>
              <a:cs typeface="Arial"/>
            </a:endParaRPr>
          </a:p>
          <a:p>
            <a:pPr marL="49276">
              <a:lnSpc>
                <a:spcPct val="95825"/>
              </a:lnSpc>
              <a:spcBef>
                <a:spcPts val="150"/>
              </a:spcBef>
            </a:pPr>
            <a:r>
              <a:rPr sz="600" spc="2" dirty="0">
                <a:solidFill>
                  <a:srgbClr val="564F59"/>
                </a:solidFill>
                <a:latin typeface="Times New Roman"/>
                <a:cs typeface="Times New Roman"/>
              </a:rPr>
              <a:t>5 Fag</a:t>
            </a:r>
            <a:endParaRPr sz="600">
              <a:latin typeface="Times New Roman"/>
              <a:cs typeface="Times New Roman"/>
            </a:endParaRPr>
          </a:p>
          <a:p>
            <a:pPr marL="49276">
              <a:lnSpc>
                <a:spcPct val="95825"/>
              </a:lnSpc>
              <a:spcBef>
                <a:spcPts val="100"/>
              </a:spcBef>
            </a:pPr>
            <a:r>
              <a:rPr sz="600" spc="3" dirty="0">
                <a:solidFill>
                  <a:srgbClr val="564F59"/>
                </a:solidFill>
                <a:latin typeface="Times New Roman"/>
                <a:cs typeface="Times New Roman"/>
              </a:rPr>
              <a:t>6 </a:t>
            </a:r>
            <a:r>
              <a:rPr sz="600" spc="3" dirty="0">
                <a:solidFill>
                  <a:srgbClr val="284672"/>
                </a:solidFill>
                <a:latin typeface="Times New Roman"/>
                <a:cs typeface="Times New Roman"/>
              </a:rPr>
              <a:t>F</a:t>
            </a:r>
            <a:r>
              <a:rPr sz="600" spc="3" dirty="0">
                <a:solidFill>
                  <a:srgbClr val="564F59"/>
                </a:solidFill>
                <a:latin typeface="Times New Roman"/>
                <a:cs typeface="Times New Roman"/>
              </a:rPr>
              <a:t>ag</a:t>
            </a:r>
            <a:endParaRPr sz="600">
              <a:latin typeface="Times New Roman"/>
              <a:cs typeface="Times New Roman"/>
            </a:endParaRPr>
          </a:p>
          <a:p>
            <a:pPr marL="52324">
              <a:lnSpc>
                <a:spcPct val="95825"/>
              </a:lnSpc>
              <a:spcBef>
                <a:spcPts val="215"/>
              </a:spcBef>
            </a:pPr>
            <a:r>
              <a:rPr sz="500" b="1" spc="-8" dirty="0">
                <a:solidFill>
                  <a:srgbClr val="3F4154"/>
                </a:solidFill>
                <a:latin typeface="Arial"/>
                <a:cs typeface="Arial"/>
              </a:rPr>
              <a:t>1  </a:t>
            </a:r>
            <a:r>
              <a:rPr sz="500" b="1" spc="-8" dirty="0">
                <a:solidFill>
                  <a:srgbClr val="564F59"/>
                </a:solidFill>
                <a:latin typeface="Arial"/>
                <a:cs typeface="Arial"/>
              </a:rPr>
              <a:t>G</a:t>
            </a:r>
            <a:r>
              <a:rPr sz="500" b="1" spc="-8" dirty="0">
                <a:solidFill>
                  <a:srgbClr val="70646E"/>
                </a:solidFill>
                <a:latin typeface="Arial"/>
                <a:cs typeface="Arial"/>
              </a:rPr>
              <a:t>o</a:t>
            </a:r>
            <a:r>
              <a:rPr sz="500" b="1" spc="-8" dirty="0">
                <a:solidFill>
                  <a:srgbClr val="3F4154"/>
                </a:solidFill>
                <a:latin typeface="Arial"/>
                <a:cs typeface="Arial"/>
              </a:rPr>
              <a:t>r</a:t>
            </a:r>
            <a:r>
              <a:rPr sz="500" b="1" spc="-8" dirty="0">
                <a:solidFill>
                  <a:srgbClr val="564F59"/>
                </a:solidFill>
                <a:latin typeface="Arial"/>
                <a:cs typeface="Arial"/>
              </a:rPr>
              <a:t>un</a:t>
            </a:r>
            <a:endParaRPr sz="500">
              <a:latin typeface="Arial"/>
              <a:cs typeface="Arial"/>
            </a:endParaRPr>
          </a:p>
          <a:p>
            <a:pPr marL="49276">
              <a:lnSpc>
                <a:spcPct val="95825"/>
              </a:lnSpc>
              <a:spcBef>
                <a:spcPts val="240"/>
              </a:spcBef>
            </a:pPr>
            <a:r>
              <a:rPr sz="500" b="1" spc="13" dirty="0">
                <a:solidFill>
                  <a:srgbClr val="564F59"/>
                </a:solidFill>
                <a:latin typeface="Arial"/>
                <a:cs typeface="Arial"/>
              </a:rPr>
              <a:t>2 Gorun</a:t>
            </a:r>
            <a:endParaRPr sz="500">
              <a:latin typeface="Arial"/>
              <a:cs typeface="Arial"/>
            </a:endParaRPr>
          </a:p>
          <a:p>
            <a:pPr marL="49276">
              <a:lnSpc>
                <a:spcPct val="95825"/>
              </a:lnSpc>
              <a:spcBef>
                <a:spcPts val="240"/>
              </a:spcBef>
            </a:pPr>
            <a:r>
              <a:rPr sz="500" b="1" spc="13" dirty="0">
                <a:solidFill>
                  <a:srgbClr val="564F59"/>
                </a:solidFill>
                <a:latin typeface="Arial"/>
                <a:cs typeface="Arial"/>
              </a:rPr>
              <a:t>3 Gorun</a:t>
            </a:r>
            <a:endParaRPr sz="500">
              <a:latin typeface="Arial"/>
              <a:cs typeface="Arial"/>
            </a:endParaRPr>
          </a:p>
          <a:p>
            <a:pPr marL="46228">
              <a:lnSpc>
                <a:spcPct val="95825"/>
              </a:lnSpc>
              <a:spcBef>
                <a:spcPts val="215"/>
              </a:spcBef>
            </a:pPr>
            <a:r>
              <a:rPr sz="500" b="1" spc="17" dirty="0">
                <a:solidFill>
                  <a:srgbClr val="3F4154"/>
                </a:solidFill>
                <a:latin typeface="Arial"/>
                <a:cs typeface="Arial"/>
              </a:rPr>
              <a:t>4 </a:t>
            </a:r>
            <a:r>
              <a:rPr sz="500" b="1" spc="17" dirty="0">
                <a:solidFill>
                  <a:srgbClr val="564F59"/>
                </a:solidFill>
                <a:latin typeface="Arial"/>
                <a:cs typeface="Arial"/>
              </a:rPr>
              <a:t>G</a:t>
            </a:r>
            <a:r>
              <a:rPr sz="500" b="1" spc="17" dirty="0">
                <a:solidFill>
                  <a:srgbClr val="70646E"/>
                </a:solidFill>
                <a:latin typeface="Arial"/>
                <a:cs typeface="Arial"/>
              </a:rPr>
              <a:t>o</a:t>
            </a:r>
            <a:r>
              <a:rPr sz="500" b="1" spc="17" dirty="0">
                <a:solidFill>
                  <a:srgbClr val="3F4154"/>
                </a:solidFill>
                <a:latin typeface="Arial"/>
                <a:cs typeface="Arial"/>
              </a:rPr>
              <a:t>r</a:t>
            </a:r>
            <a:r>
              <a:rPr sz="500" b="1" spc="17" dirty="0">
                <a:solidFill>
                  <a:srgbClr val="564F59"/>
                </a:solidFill>
                <a:latin typeface="Arial"/>
                <a:cs typeface="Arial"/>
              </a:rPr>
              <a:t>u</a:t>
            </a:r>
            <a:r>
              <a:rPr sz="500" b="1" spc="17" dirty="0">
                <a:solidFill>
                  <a:srgbClr val="3F4154"/>
                </a:solidFill>
                <a:latin typeface="Arial"/>
                <a:cs typeface="Arial"/>
              </a:rPr>
              <a:t>n</a:t>
            </a:r>
            <a:endParaRPr sz="500">
              <a:latin typeface="Arial"/>
              <a:cs typeface="Arial"/>
            </a:endParaRPr>
          </a:p>
          <a:p>
            <a:pPr marL="49276">
              <a:lnSpc>
                <a:spcPct val="95825"/>
              </a:lnSpc>
              <a:spcBef>
                <a:spcPts val="240"/>
              </a:spcBef>
            </a:pPr>
            <a:r>
              <a:rPr sz="500" b="1" spc="13" dirty="0">
                <a:solidFill>
                  <a:srgbClr val="564F59"/>
                </a:solidFill>
                <a:latin typeface="Arial"/>
                <a:cs typeface="Arial"/>
              </a:rPr>
              <a:t>5 Gorun</a:t>
            </a:r>
            <a:endParaRPr sz="500">
              <a:latin typeface="Arial"/>
              <a:cs typeface="Arial"/>
            </a:endParaRPr>
          </a:p>
          <a:p>
            <a:pPr marL="49276">
              <a:lnSpc>
                <a:spcPct val="95825"/>
              </a:lnSpc>
              <a:spcBef>
                <a:spcPts val="240"/>
              </a:spcBef>
            </a:pPr>
            <a:r>
              <a:rPr sz="500" b="1" spc="13" dirty="0">
                <a:solidFill>
                  <a:srgbClr val="564F59"/>
                </a:solidFill>
                <a:latin typeface="Arial"/>
                <a:cs typeface="Arial"/>
              </a:rPr>
              <a:t>6 Go</a:t>
            </a:r>
            <a:r>
              <a:rPr sz="500" b="1" spc="13" dirty="0">
                <a:solidFill>
                  <a:srgbClr val="3F4154"/>
                </a:solidFill>
                <a:latin typeface="Arial"/>
                <a:cs typeface="Arial"/>
              </a:rPr>
              <a:t>r</a:t>
            </a:r>
            <a:r>
              <a:rPr sz="500" b="1" spc="13" dirty="0">
                <a:solidFill>
                  <a:srgbClr val="564F59"/>
                </a:solidFill>
                <a:latin typeface="Arial"/>
                <a:cs typeface="Arial"/>
              </a:rPr>
              <a:t>un</a:t>
            </a:r>
            <a:endParaRPr sz="500">
              <a:latin typeface="Arial"/>
              <a:cs typeface="Arial"/>
            </a:endParaRPr>
          </a:p>
          <a:p>
            <a:pPr marL="49276">
              <a:lnSpc>
                <a:spcPct val="95825"/>
              </a:lnSpc>
              <a:spcBef>
                <a:spcPts val="215"/>
              </a:spcBef>
            </a:pPr>
            <a:r>
              <a:rPr sz="500" b="1" spc="13" dirty="0">
                <a:solidFill>
                  <a:srgbClr val="564F59"/>
                </a:solidFill>
                <a:latin typeface="Arial"/>
                <a:cs typeface="Arial"/>
              </a:rPr>
              <a:t>7 Goru</a:t>
            </a:r>
            <a:r>
              <a:rPr sz="500" b="1" spc="13" dirty="0">
                <a:solidFill>
                  <a:srgbClr val="3F4154"/>
                </a:solidFill>
                <a:latin typeface="Arial"/>
                <a:cs typeface="Arial"/>
              </a:rPr>
              <a:t>n</a:t>
            </a:r>
            <a:endParaRPr sz="500">
              <a:latin typeface="Arial"/>
              <a:cs typeface="Arial"/>
            </a:endParaRPr>
          </a:p>
          <a:p>
            <a:pPr marL="46228">
              <a:lnSpc>
                <a:spcPct val="95825"/>
              </a:lnSpc>
              <a:spcBef>
                <a:spcPts val="240"/>
              </a:spcBef>
            </a:pPr>
            <a:r>
              <a:rPr sz="500" b="1" spc="17" dirty="0">
                <a:solidFill>
                  <a:srgbClr val="564F59"/>
                </a:solidFill>
                <a:latin typeface="Arial"/>
                <a:cs typeface="Arial"/>
              </a:rPr>
              <a:t>8 G</a:t>
            </a:r>
            <a:r>
              <a:rPr sz="500" b="1" spc="17" dirty="0">
                <a:solidFill>
                  <a:srgbClr val="70646E"/>
                </a:solidFill>
                <a:latin typeface="Arial"/>
                <a:cs typeface="Arial"/>
              </a:rPr>
              <a:t>o</a:t>
            </a:r>
            <a:r>
              <a:rPr sz="500" b="1" spc="17" dirty="0">
                <a:solidFill>
                  <a:srgbClr val="564F59"/>
                </a:solidFill>
                <a:latin typeface="Arial"/>
                <a:cs typeface="Arial"/>
              </a:rPr>
              <a:t>run</a:t>
            </a:r>
            <a:endParaRPr sz="500">
              <a:latin typeface="Arial"/>
              <a:cs typeface="Arial"/>
            </a:endParaRPr>
          </a:p>
          <a:p>
            <a:pPr marL="46228">
              <a:lnSpc>
                <a:spcPct val="95825"/>
              </a:lnSpc>
              <a:spcBef>
                <a:spcPts val="240"/>
              </a:spcBef>
            </a:pPr>
            <a:r>
              <a:rPr sz="500" b="1" spc="17" dirty="0">
                <a:solidFill>
                  <a:srgbClr val="564F59"/>
                </a:solidFill>
                <a:latin typeface="Arial"/>
                <a:cs typeface="Arial"/>
              </a:rPr>
              <a:t>9 Go</a:t>
            </a:r>
            <a:r>
              <a:rPr sz="500" b="1" spc="17" dirty="0">
                <a:solidFill>
                  <a:srgbClr val="416475"/>
                </a:solidFill>
                <a:latin typeface="Arial"/>
                <a:cs typeface="Arial"/>
              </a:rPr>
              <a:t>r</a:t>
            </a:r>
            <a:r>
              <a:rPr sz="500" b="1" spc="17" dirty="0">
                <a:solidFill>
                  <a:srgbClr val="564F59"/>
                </a:solidFill>
                <a:latin typeface="Arial"/>
                <a:cs typeface="Arial"/>
              </a:rPr>
              <a:t>un</a:t>
            </a:r>
            <a:endParaRPr sz="500">
              <a:latin typeface="Arial"/>
              <a:cs typeface="Arial"/>
            </a:endParaRPr>
          </a:p>
          <a:p>
            <a:pPr marL="12700">
              <a:lnSpc>
                <a:spcPct val="95825"/>
              </a:lnSpc>
              <a:spcBef>
                <a:spcPts val="215"/>
              </a:spcBef>
            </a:pPr>
            <a:r>
              <a:rPr sz="500" b="1" spc="12" dirty="0">
                <a:solidFill>
                  <a:srgbClr val="343438"/>
                </a:solidFill>
                <a:latin typeface="Arial"/>
                <a:cs typeface="Arial"/>
              </a:rPr>
              <a:t>1</a:t>
            </a:r>
            <a:r>
              <a:rPr sz="500" b="1" spc="12" dirty="0">
                <a:solidFill>
                  <a:srgbClr val="564F59"/>
                </a:solidFill>
                <a:latin typeface="Arial"/>
                <a:cs typeface="Arial"/>
              </a:rPr>
              <a:t>0 Go</a:t>
            </a:r>
            <a:r>
              <a:rPr sz="500" b="1" spc="12" dirty="0">
                <a:solidFill>
                  <a:srgbClr val="3F4154"/>
                </a:solidFill>
                <a:latin typeface="Arial"/>
                <a:cs typeface="Arial"/>
              </a:rPr>
              <a:t>r</a:t>
            </a:r>
            <a:r>
              <a:rPr sz="500" b="1" spc="12" dirty="0">
                <a:solidFill>
                  <a:srgbClr val="564F59"/>
                </a:solidFill>
                <a:latin typeface="Arial"/>
                <a:cs typeface="Arial"/>
              </a:rPr>
              <a:t>u</a:t>
            </a:r>
            <a:r>
              <a:rPr sz="500" b="1" spc="12" dirty="0">
                <a:solidFill>
                  <a:srgbClr val="3F4154"/>
                </a:solidFill>
                <a:latin typeface="Arial"/>
                <a:cs typeface="Arial"/>
              </a:rPr>
              <a:t>n</a:t>
            </a:r>
            <a:endParaRPr sz="500">
              <a:latin typeface="Arial"/>
              <a:cs typeface="Arial"/>
            </a:endParaRPr>
          </a:p>
          <a:p>
            <a:pPr marL="12700">
              <a:lnSpc>
                <a:spcPct val="95825"/>
              </a:lnSpc>
              <a:spcBef>
                <a:spcPts val="240"/>
              </a:spcBef>
            </a:pPr>
            <a:r>
              <a:rPr sz="500" b="1" spc="13" dirty="0">
                <a:solidFill>
                  <a:srgbClr val="564F59"/>
                </a:solidFill>
                <a:latin typeface="Arial"/>
                <a:cs typeface="Arial"/>
              </a:rPr>
              <a:t>11 G</a:t>
            </a:r>
            <a:r>
              <a:rPr sz="500" b="1" spc="13" dirty="0">
                <a:solidFill>
                  <a:srgbClr val="70646E"/>
                </a:solidFill>
                <a:latin typeface="Arial"/>
                <a:cs typeface="Arial"/>
              </a:rPr>
              <a:t>o</a:t>
            </a:r>
            <a:r>
              <a:rPr sz="500" b="1" spc="13" dirty="0">
                <a:solidFill>
                  <a:srgbClr val="564F59"/>
                </a:solidFill>
                <a:latin typeface="Arial"/>
                <a:cs typeface="Arial"/>
              </a:rPr>
              <a:t>run</a:t>
            </a:r>
            <a:endParaRPr sz="500">
              <a:latin typeface="Arial"/>
              <a:cs typeface="Arial"/>
            </a:endParaRPr>
          </a:p>
          <a:p>
            <a:pPr marL="12700">
              <a:lnSpc>
                <a:spcPct val="95825"/>
              </a:lnSpc>
              <a:spcBef>
                <a:spcPts val="240"/>
              </a:spcBef>
            </a:pPr>
            <a:r>
              <a:rPr sz="500" b="1" spc="12" dirty="0">
                <a:solidFill>
                  <a:srgbClr val="3F4154"/>
                </a:solidFill>
                <a:latin typeface="Arial"/>
                <a:cs typeface="Arial"/>
              </a:rPr>
              <a:t>1</a:t>
            </a:r>
            <a:r>
              <a:rPr sz="500" b="1" spc="12" dirty="0">
                <a:solidFill>
                  <a:srgbClr val="564F59"/>
                </a:solidFill>
                <a:latin typeface="Arial"/>
                <a:cs typeface="Arial"/>
              </a:rPr>
              <a:t>2 Gorun</a:t>
            </a:r>
            <a:endParaRPr sz="500">
              <a:latin typeface="Arial"/>
              <a:cs typeface="Arial"/>
            </a:endParaRPr>
          </a:p>
        </p:txBody>
      </p:sp>
      <p:sp>
        <p:nvSpPr>
          <p:cNvPr id="101" name="object 101"/>
          <p:cNvSpPr txBox="1"/>
          <p:nvPr/>
        </p:nvSpPr>
        <p:spPr>
          <a:xfrm>
            <a:off x="8841740" y="1947132"/>
            <a:ext cx="97536" cy="127000"/>
          </a:xfrm>
          <a:prstGeom prst="rect">
            <a:avLst/>
          </a:prstGeom>
        </p:spPr>
        <p:txBody>
          <a:bodyPr wrap="square" lIns="0" tIns="5842" rIns="0" bIns="0" rtlCol="0">
            <a:noAutofit/>
          </a:bodyPr>
          <a:lstStyle/>
          <a:p>
            <a:pPr marL="12700">
              <a:lnSpc>
                <a:spcPts val="919"/>
              </a:lnSpc>
            </a:pPr>
            <a:r>
              <a:rPr sz="800" spc="47" dirty="0">
                <a:solidFill>
                  <a:srgbClr val="9A9AA3"/>
                </a:solidFill>
                <a:latin typeface="Arial"/>
                <a:cs typeface="Arial"/>
              </a:rPr>
              <a:t>c</a:t>
            </a:r>
            <a:endParaRPr sz="800">
              <a:latin typeface="Arial"/>
              <a:cs typeface="Arial"/>
            </a:endParaRPr>
          </a:p>
        </p:txBody>
      </p:sp>
      <p:sp>
        <p:nvSpPr>
          <p:cNvPr id="100" name="object 100"/>
          <p:cNvSpPr txBox="1"/>
          <p:nvPr/>
        </p:nvSpPr>
        <p:spPr>
          <a:xfrm>
            <a:off x="9055100" y="1960471"/>
            <a:ext cx="102497" cy="114300"/>
          </a:xfrm>
          <a:prstGeom prst="rect">
            <a:avLst/>
          </a:prstGeom>
        </p:spPr>
        <p:txBody>
          <a:bodyPr wrap="square" lIns="0" tIns="1270" rIns="0" bIns="0" rtlCol="0">
            <a:noAutofit/>
          </a:bodyPr>
          <a:lstStyle/>
          <a:p>
            <a:pPr marL="12700">
              <a:lnSpc>
                <a:spcPct val="95825"/>
              </a:lnSpc>
            </a:pPr>
            <a:r>
              <a:rPr sz="700" b="1" spc="111" dirty="0">
                <a:solidFill>
                  <a:srgbClr val="9A9AA3"/>
                </a:solidFill>
                <a:latin typeface="Arial"/>
                <a:cs typeface="Arial"/>
              </a:rPr>
              <a:t>0</a:t>
            </a:r>
            <a:endParaRPr sz="700">
              <a:latin typeface="Arial"/>
              <a:cs typeface="Arial"/>
            </a:endParaRPr>
          </a:p>
        </p:txBody>
      </p:sp>
      <p:sp>
        <p:nvSpPr>
          <p:cNvPr id="99" name="object 99"/>
          <p:cNvSpPr txBox="1"/>
          <p:nvPr/>
        </p:nvSpPr>
        <p:spPr>
          <a:xfrm>
            <a:off x="8448548" y="1964666"/>
            <a:ext cx="60823" cy="101600"/>
          </a:xfrm>
          <a:prstGeom prst="rect">
            <a:avLst/>
          </a:prstGeom>
        </p:spPr>
        <p:txBody>
          <a:bodyPr wrap="square" lIns="0" tIns="4254" rIns="0" bIns="0" rtlCol="0">
            <a:noAutofit/>
          </a:bodyPr>
          <a:lstStyle/>
          <a:p>
            <a:pPr marL="12700">
              <a:lnSpc>
                <a:spcPts val="670"/>
              </a:lnSpc>
            </a:pPr>
            <a:r>
              <a:rPr sz="600" spc="-323" dirty="0">
                <a:solidFill>
                  <a:srgbClr val="C6C6C6"/>
                </a:solidFill>
                <a:latin typeface="MS PGothic"/>
                <a:cs typeface="MS PGothic"/>
              </a:rPr>
              <a:t>➔</a:t>
            </a:r>
            <a:endParaRPr sz="600">
              <a:latin typeface="MS PGothic"/>
              <a:cs typeface="MS PGothic"/>
            </a:endParaRPr>
          </a:p>
        </p:txBody>
      </p:sp>
      <p:sp>
        <p:nvSpPr>
          <p:cNvPr id="98" name="object 98"/>
          <p:cNvSpPr txBox="1"/>
          <p:nvPr/>
        </p:nvSpPr>
        <p:spPr>
          <a:xfrm>
            <a:off x="8637524" y="1964666"/>
            <a:ext cx="78266" cy="101600"/>
          </a:xfrm>
          <a:prstGeom prst="rect">
            <a:avLst/>
          </a:prstGeom>
        </p:spPr>
        <p:txBody>
          <a:bodyPr wrap="square" lIns="0" tIns="2540" rIns="0" bIns="0" rtlCol="0">
            <a:noAutofit/>
          </a:bodyPr>
          <a:lstStyle/>
          <a:p>
            <a:pPr marL="12700">
              <a:lnSpc>
                <a:spcPct val="95825"/>
              </a:lnSpc>
            </a:pPr>
            <a:r>
              <a:rPr sz="600" dirty="0">
                <a:solidFill>
                  <a:srgbClr val="7E7982"/>
                </a:solidFill>
                <a:latin typeface="Arial"/>
                <a:cs typeface="Arial"/>
              </a:rPr>
              <a:t>1'</a:t>
            </a:r>
            <a:endParaRPr sz="600">
              <a:latin typeface="Arial"/>
              <a:cs typeface="Arial"/>
            </a:endParaRPr>
          </a:p>
        </p:txBody>
      </p:sp>
      <p:sp>
        <p:nvSpPr>
          <p:cNvPr id="97" name="object 97"/>
          <p:cNvSpPr txBox="1"/>
          <p:nvPr/>
        </p:nvSpPr>
        <p:spPr>
          <a:xfrm>
            <a:off x="8229092" y="1971909"/>
            <a:ext cx="76946" cy="88900"/>
          </a:xfrm>
          <a:prstGeom prst="rect">
            <a:avLst/>
          </a:prstGeom>
        </p:spPr>
        <p:txBody>
          <a:bodyPr wrap="square" lIns="0" tIns="4445" rIns="0" bIns="0" rtlCol="0">
            <a:noAutofit/>
          </a:bodyPr>
          <a:lstStyle/>
          <a:p>
            <a:pPr marL="12700">
              <a:lnSpc>
                <a:spcPct val="95825"/>
              </a:lnSpc>
            </a:pPr>
            <a:r>
              <a:rPr sz="500" spc="126" dirty="0">
                <a:solidFill>
                  <a:srgbClr val="7E7982"/>
                </a:solidFill>
                <a:latin typeface="Arial"/>
                <a:cs typeface="Arial"/>
              </a:rPr>
              <a:t>€</a:t>
            </a:r>
            <a:endParaRPr sz="500">
              <a:latin typeface="Arial"/>
              <a:cs typeface="Arial"/>
            </a:endParaRPr>
          </a:p>
        </p:txBody>
      </p:sp>
      <p:sp>
        <p:nvSpPr>
          <p:cNvPr id="96" name="object 96"/>
          <p:cNvSpPr txBox="1"/>
          <p:nvPr/>
        </p:nvSpPr>
        <p:spPr>
          <a:xfrm>
            <a:off x="9207500" y="1983561"/>
            <a:ext cx="43035" cy="63500"/>
          </a:xfrm>
          <a:prstGeom prst="rect">
            <a:avLst/>
          </a:prstGeom>
        </p:spPr>
        <p:txBody>
          <a:bodyPr wrap="square" lIns="0" tIns="7620" rIns="0" bIns="0" rtlCol="0">
            <a:noAutofit/>
          </a:bodyPr>
          <a:lstStyle/>
          <a:p>
            <a:pPr marL="12700">
              <a:lnSpc>
                <a:spcPct val="95825"/>
              </a:lnSpc>
            </a:pPr>
            <a:r>
              <a:rPr sz="300" spc="37" dirty="0">
                <a:solidFill>
                  <a:srgbClr val="7E7982"/>
                </a:solidFill>
                <a:latin typeface="Times New Roman"/>
                <a:cs typeface="Times New Roman"/>
              </a:rPr>
              <a:t>)</a:t>
            </a:r>
            <a:endParaRPr sz="300">
              <a:latin typeface="Times New Roman"/>
              <a:cs typeface="Times New Roman"/>
            </a:endParaRPr>
          </a:p>
        </p:txBody>
      </p:sp>
      <p:sp>
        <p:nvSpPr>
          <p:cNvPr id="95" name="object 95"/>
          <p:cNvSpPr txBox="1"/>
          <p:nvPr/>
        </p:nvSpPr>
        <p:spPr>
          <a:xfrm>
            <a:off x="9978644" y="1982200"/>
            <a:ext cx="234311" cy="76200"/>
          </a:xfrm>
          <a:prstGeom prst="rect">
            <a:avLst/>
          </a:prstGeom>
        </p:spPr>
        <p:txBody>
          <a:bodyPr wrap="square" lIns="0" tIns="5715" rIns="0" bIns="0" rtlCol="0">
            <a:noAutofit/>
          </a:bodyPr>
          <a:lstStyle/>
          <a:p>
            <a:pPr marL="12700">
              <a:lnSpc>
                <a:spcPct val="95825"/>
              </a:lnSpc>
            </a:pPr>
            <a:r>
              <a:rPr sz="400" b="1" spc="-15" dirty="0">
                <a:solidFill>
                  <a:srgbClr val="9A9AA3"/>
                </a:solidFill>
                <a:latin typeface="Arial"/>
                <a:cs typeface="Arial"/>
              </a:rPr>
              <a:t>Searc</a:t>
            </a:r>
            <a:r>
              <a:rPr sz="400" b="1" spc="-15" dirty="0">
                <a:solidFill>
                  <a:srgbClr val="7E7982"/>
                </a:solidFill>
                <a:latin typeface="Arial"/>
                <a:cs typeface="Arial"/>
              </a:rPr>
              <a:t>h  </a:t>
            </a:r>
            <a:r>
              <a:rPr sz="400" b="1" spc="-15" dirty="0">
                <a:solidFill>
                  <a:srgbClr val="9A9AA3"/>
                </a:solidFill>
                <a:latin typeface="Arial"/>
                <a:cs typeface="Arial"/>
              </a:rPr>
              <a:t>1</a:t>
            </a:r>
            <a:endParaRPr sz="400">
              <a:latin typeface="Arial"/>
              <a:cs typeface="Arial"/>
            </a:endParaRPr>
          </a:p>
        </p:txBody>
      </p:sp>
      <p:sp>
        <p:nvSpPr>
          <p:cNvPr id="94" name="object 94"/>
          <p:cNvSpPr txBox="1"/>
          <p:nvPr/>
        </p:nvSpPr>
        <p:spPr>
          <a:xfrm>
            <a:off x="8226043" y="2178455"/>
            <a:ext cx="278356" cy="101600"/>
          </a:xfrm>
          <a:prstGeom prst="rect">
            <a:avLst/>
          </a:prstGeom>
        </p:spPr>
        <p:txBody>
          <a:bodyPr wrap="square" lIns="0" tIns="2540" rIns="0" bIns="0" rtlCol="0">
            <a:noAutofit/>
          </a:bodyPr>
          <a:lstStyle/>
          <a:p>
            <a:pPr marL="12700">
              <a:lnSpc>
                <a:spcPct val="95825"/>
              </a:lnSpc>
            </a:pPr>
            <a:r>
              <a:rPr sz="600" b="1" spc="-154" dirty="0">
                <a:solidFill>
                  <a:srgbClr val="9A9AA3"/>
                </a:solidFill>
                <a:latin typeface="Times New Roman"/>
                <a:cs typeface="Times New Roman"/>
                <a:hlinkClick r:id="rId3"/>
              </a:rPr>
              <a:t>@9</a:t>
            </a:r>
            <a:r>
              <a:rPr sz="600" b="1" spc="-53" dirty="0">
                <a:solidFill>
                  <a:srgbClr val="9A9AA3"/>
                </a:solidFill>
                <a:latin typeface="Times New Roman"/>
                <a:cs typeface="Times New Roman"/>
              </a:rPr>
              <a:t>  </a:t>
            </a:r>
            <a:r>
              <a:rPr sz="600" b="1" spc="-51" dirty="0">
                <a:solidFill>
                  <a:srgbClr val="9A9AA3"/>
                </a:solidFill>
                <a:latin typeface="Times New Roman"/>
                <a:cs typeface="Times New Roman"/>
              </a:rPr>
              <a:t> </a:t>
            </a:r>
            <a:r>
              <a:rPr sz="400" b="1" spc="-3" dirty="0">
                <a:solidFill>
                  <a:srgbClr val="70646E"/>
                </a:solidFill>
                <a:latin typeface="Arial"/>
                <a:cs typeface="Arial"/>
              </a:rPr>
              <a:t>N</a:t>
            </a:r>
            <a:r>
              <a:rPr sz="400" b="1" spc="164" dirty="0">
                <a:solidFill>
                  <a:srgbClr val="9A9AA3"/>
                </a:solidFill>
                <a:latin typeface="Arial"/>
                <a:cs typeface="Arial"/>
              </a:rPr>
              <a:t>ew</a:t>
            </a:r>
            <a:endParaRPr sz="400">
              <a:latin typeface="Arial"/>
              <a:cs typeface="Arial"/>
            </a:endParaRPr>
          </a:p>
        </p:txBody>
      </p:sp>
      <p:sp>
        <p:nvSpPr>
          <p:cNvPr id="93" name="object 93"/>
          <p:cNvSpPr txBox="1"/>
          <p:nvPr/>
        </p:nvSpPr>
        <p:spPr>
          <a:xfrm>
            <a:off x="9902443" y="2191723"/>
            <a:ext cx="280020" cy="88900"/>
          </a:xfrm>
          <a:prstGeom prst="rect">
            <a:avLst/>
          </a:prstGeom>
        </p:spPr>
        <p:txBody>
          <a:bodyPr wrap="square" lIns="0" tIns="4445" rIns="0" bIns="0" rtlCol="0">
            <a:noAutofit/>
          </a:bodyPr>
          <a:lstStyle/>
          <a:p>
            <a:pPr marL="12700">
              <a:lnSpc>
                <a:spcPct val="95825"/>
              </a:lnSpc>
            </a:pPr>
            <a:r>
              <a:rPr sz="500" b="1" spc="-3" dirty="0">
                <a:solidFill>
                  <a:srgbClr val="6699BF"/>
                </a:solidFill>
                <a:latin typeface="Times New Roman"/>
                <a:cs typeface="Times New Roman"/>
              </a:rPr>
              <a:t>CB </a:t>
            </a:r>
            <a:r>
              <a:rPr sz="500" b="1" spc="-3" dirty="0">
                <a:solidFill>
                  <a:srgbClr val="7E7982"/>
                </a:solidFill>
                <a:latin typeface="Times New Roman"/>
                <a:cs typeface="Times New Roman"/>
              </a:rPr>
              <a:t>D</a:t>
            </a:r>
            <a:r>
              <a:rPr sz="500" b="1" spc="-3" dirty="0">
                <a:solidFill>
                  <a:srgbClr val="70646E"/>
                </a:solidFill>
                <a:latin typeface="Times New Roman"/>
                <a:cs typeface="Times New Roman"/>
              </a:rPr>
              <a:t>e</a:t>
            </a:r>
            <a:r>
              <a:rPr sz="500" b="1" spc="-3" dirty="0">
                <a:solidFill>
                  <a:srgbClr val="7E7982"/>
                </a:solidFill>
                <a:latin typeface="Times New Roman"/>
                <a:cs typeface="Times New Roman"/>
              </a:rPr>
              <a:t>tils</a:t>
            </a:r>
            <a:endParaRPr sz="500">
              <a:latin typeface="Times New Roman"/>
              <a:cs typeface="Times New Roman"/>
            </a:endParaRPr>
          </a:p>
        </p:txBody>
      </p:sp>
      <p:sp>
        <p:nvSpPr>
          <p:cNvPr id="92" name="object 92"/>
          <p:cNvSpPr txBox="1"/>
          <p:nvPr/>
        </p:nvSpPr>
        <p:spPr>
          <a:xfrm>
            <a:off x="10124947" y="2362411"/>
            <a:ext cx="96798" cy="88900"/>
          </a:xfrm>
          <a:prstGeom prst="rect">
            <a:avLst/>
          </a:prstGeom>
        </p:spPr>
        <p:txBody>
          <a:bodyPr wrap="square" lIns="0" tIns="4445" rIns="0" bIns="0" rtlCol="0">
            <a:noAutofit/>
          </a:bodyPr>
          <a:lstStyle/>
          <a:p>
            <a:pPr marL="12700">
              <a:lnSpc>
                <a:spcPct val="95825"/>
              </a:lnSpc>
            </a:pPr>
            <a:r>
              <a:rPr sz="500" spc="-53" dirty="0">
                <a:solidFill>
                  <a:srgbClr val="9A9AA3"/>
                </a:solidFill>
                <a:latin typeface="Times New Roman"/>
                <a:cs typeface="Times New Roman"/>
              </a:rPr>
              <a:t>Dat</a:t>
            </a:r>
            <a:endParaRPr sz="500">
              <a:latin typeface="Times New Roman"/>
              <a:cs typeface="Times New Roman"/>
            </a:endParaRPr>
          </a:p>
        </p:txBody>
      </p:sp>
      <p:sp>
        <p:nvSpPr>
          <p:cNvPr id="91" name="object 91"/>
          <p:cNvSpPr txBox="1"/>
          <p:nvPr/>
        </p:nvSpPr>
        <p:spPr>
          <a:xfrm>
            <a:off x="9064243" y="2372630"/>
            <a:ext cx="156834" cy="76200"/>
          </a:xfrm>
          <a:prstGeom prst="rect">
            <a:avLst/>
          </a:prstGeom>
        </p:spPr>
        <p:txBody>
          <a:bodyPr wrap="square" lIns="0" tIns="5715" rIns="0" bIns="0" rtlCol="0">
            <a:noAutofit/>
          </a:bodyPr>
          <a:lstStyle/>
          <a:p>
            <a:pPr marL="12700">
              <a:lnSpc>
                <a:spcPct val="95825"/>
              </a:lnSpc>
            </a:pPr>
            <a:r>
              <a:rPr sz="400" b="1" spc="21" dirty="0">
                <a:solidFill>
                  <a:srgbClr val="9A9AA3"/>
                </a:solidFill>
                <a:latin typeface="Times New Roman"/>
                <a:cs typeface="Times New Roman"/>
              </a:rPr>
              <a:t>Nam</a:t>
            </a:r>
            <a:r>
              <a:rPr sz="400" b="1" spc="21" dirty="0">
                <a:solidFill>
                  <a:srgbClr val="879EB1"/>
                </a:solidFill>
                <a:latin typeface="Times New Roman"/>
                <a:cs typeface="Times New Roman"/>
              </a:rPr>
              <a:t>e</a:t>
            </a:r>
            <a:endParaRPr sz="400">
              <a:latin typeface="Times New Roman"/>
              <a:cs typeface="Times New Roman"/>
            </a:endParaRPr>
          </a:p>
        </p:txBody>
      </p:sp>
      <p:sp>
        <p:nvSpPr>
          <p:cNvPr id="90" name="object 90"/>
          <p:cNvSpPr txBox="1"/>
          <p:nvPr/>
        </p:nvSpPr>
        <p:spPr>
          <a:xfrm>
            <a:off x="8375395" y="2411968"/>
            <a:ext cx="205069" cy="76200"/>
          </a:xfrm>
          <a:prstGeom prst="rect">
            <a:avLst/>
          </a:prstGeom>
        </p:spPr>
        <p:txBody>
          <a:bodyPr wrap="square" lIns="0" tIns="5715" rIns="0" bIns="0" rtlCol="0">
            <a:noAutofit/>
          </a:bodyPr>
          <a:lstStyle/>
          <a:p>
            <a:pPr marL="12700">
              <a:lnSpc>
                <a:spcPct val="95825"/>
              </a:lnSpc>
            </a:pPr>
            <a:r>
              <a:rPr sz="400" b="1" spc="-24" dirty="0">
                <a:solidFill>
                  <a:srgbClr val="564F59"/>
                </a:solidFill>
                <a:latin typeface="Arial"/>
                <a:cs typeface="Arial"/>
              </a:rPr>
              <a:t>D</a:t>
            </a:r>
            <a:r>
              <a:rPr sz="400" b="1" spc="-24" dirty="0">
                <a:solidFill>
                  <a:srgbClr val="70646E"/>
                </a:solidFill>
                <a:latin typeface="Arial"/>
                <a:cs typeface="Arial"/>
              </a:rPr>
              <a:t>es</a:t>
            </a:r>
            <a:r>
              <a:rPr sz="400" b="1" spc="-24" dirty="0">
                <a:solidFill>
                  <a:srgbClr val="564F59"/>
                </a:solidFill>
                <a:latin typeface="Arial"/>
                <a:cs typeface="Arial"/>
              </a:rPr>
              <a:t>kt</a:t>
            </a:r>
            <a:r>
              <a:rPr sz="400" b="1" spc="-24" dirty="0">
                <a:solidFill>
                  <a:srgbClr val="70646E"/>
                </a:solidFill>
                <a:latin typeface="Arial"/>
                <a:cs typeface="Arial"/>
              </a:rPr>
              <a:t>op</a:t>
            </a:r>
            <a:endParaRPr sz="400">
              <a:latin typeface="Arial"/>
              <a:cs typeface="Arial"/>
            </a:endParaRPr>
          </a:p>
        </p:txBody>
      </p:sp>
      <p:sp>
        <p:nvSpPr>
          <p:cNvPr id="89" name="object 89"/>
          <p:cNvSpPr txBox="1"/>
          <p:nvPr/>
        </p:nvSpPr>
        <p:spPr>
          <a:xfrm>
            <a:off x="9018523" y="2509790"/>
            <a:ext cx="437388" cy="76200"/>
          </a:xfrm>
          <a:prstGeom prst="rect">
            <a:avLst/>
          </a:prstGeom>
        </p:spPr>
        <p:txBody>
          <a:bodyPr wrap="square" lIns="0" tIns="5715" rIns="0" bIns="0" rtlCol="0">
            <a:noAutofit/>
          </a:bodyPr>
          <a:lstStyle/>
          <a:p>
            <a:pPr marL="12700">
              <a:lnSpc>
                <a:spcPct val="95825"/>
              </a:lnSpc>
            </a:pPr>
            <a:r>
              <a:rPr sz="400" b="1" spc="-2" dirty="0">
                <a:solidFill>
                  <a:srgbClr val="879EB1"/>
                </a:solidFill>
                <a:latin typeface="Times New Roman"/>
                <a:cs typeface="Times New Roman"/>
              </a:rPr>
              <a:t>[)  </a:t>
            </a:r>
            <a:r>
              <a:rPr sz="400" b="1" spc="-2" dirty="0">
                <a:solidFill>
                  <a:srgbClr val="855D82"/>
                </a:solidFill>
                <a:latin typeface="Times New Roman"/>
                <a:cs typeface="Times New Roman"/>
              </a:rPr>
              <a:t>1</a:t>
            </a:r>
            <a:r>
              <a:rPr sz="400" b="1" spc="-2" dirty="0">
                <a:solidFill>
                  <a:srgbClr val="702F72"/>
                </a:solidFill>
                <a:latin typeface="Times New Roman"/>
                <a:cs typeface="Times New Roman"/>
              </a:rPr>
              <a:t>1</a:t>
            </a:r>
            <a:r>
              <a:rPr sz="400" b="1" spc="-2" dirty="0">
                <a:solidFill>
                  <a:srgbClr val="7E7982"/>
                </a:solidFill>
                <a:latin typeface="Times New Roman"/>
                <a:cs typeface="Times New Roman"/>
              </a:rPr>
              <a:t>009 2600 </a:t>
            </a:r>
            <a:r>
              <a:rPr sz="400" b="1" spc="-2" dirty="0">
                <a:solidFill>
                  <a:srgbClr val="855D82"/>
                </a:solidFill>
                <a:latin typeface="Times New Roman"/>
                <a:cs typeface="Times New Roman"/>
              </a:rPr>
              <a:t>1</a:t>
            </a:r>
            <a:r>
              <a:rPr sz="400" b="1" spc="-2" dirty="0">
                <a:solidFill>
                  <a:srgbClr val="7E7982"/>
                </a:solidFill>
                <a:latin typeface="Times New Roman"/>
                <a:cs typeface="Times New Roman"/>
              </a:rPr>
              <a:t>.</a:t>
            </a:r>
            <a:r>
              <a:rPr sz="400" b="1" spc="-2" dirty="0">
                <a:solidFill>
                  <a:srgbClr val="855D82"/>
                </a:solidFill>
                <a:latin typeface="Times New Roman"/>
                <a:cs typeface="Times New Roman"/>
              </a:rPr>
              <a:t>j</a:t>
            </a:r>
            <a:r>
              <a:rPr sz="400" b="1" spc="-2" dirty="0">
                <a:solidFill>
                  <a:srgbClr val="70646E"/>
                </a:solidFill>
                <a:latin typeface="Times New Roman"/>
                <a:cs typeface="Times New Roman"/>
              </a:rPr>
              <a:t>09</a:t>
            </a:r>
            <a:endParaRPr sz="400">
              <a:latin typeface="Times New Roman"/>
              <a:cs typeface="Times New Roman"/>
            </a:endParaRPr>
          </a:p>
        </p:txBody>
      </p:sp>
      <p:sp>
        <p:nvSpPr>
          <p:cNvPr id="88" name="object 88"/>
          <p:cNvSpPr txBox="1"/>
          <p:nvPr/>
        </p:nvSpPr>
        <p:spPr>
          <a:xfrm>
            <a:off x="10121899" y="2506742"/>
            <a:ext cx="97535" cy="76200"/>
          </a:xfrm>
          <a:prstGeom prst="rect">
            <a:avLst/>
          </a:prstGeom>
        </p:spPr>
        <p:txBody>
          <a:bodyPr wrap="square" lIns="0" tIns="5715" rIns="0" bIns="0" rtlCol="0">
            <a:noAutofit/>
          </a:bodyPr>
          <a:lstStyle/>
          <a:p>
            <a:pPr marL="12700">
              <a:lnSpc>
                <a:spcPct val="95825"/>
              </a:lnSpc>
            </a:pPr>
            <a:r>
              <a:rPr sz="400" spc="-46" dirty="0">
                <a:solidFill>
                  <a:srgbClr val="B1AFB3"/>
                </a:solidFill>
                <a:latin typeface="Times New Roman"/>
                <a:cs typeface="Times New Roman"/>
              </a:rPr>
              <a:t>29. 4</a:t>
            </a:r>
            <a:endParaRPr sz="400">
              <a:latin typeface="Times New Roman"/>
              <a:cs typeface="Times New Roman"/>
            </a:endParaRPr>
          </a:p>
        </p:txBody>
      </p:sp>
      <p:sp>
        <p:nvSpPr>
          <p:cNvPr id="87" name="object 87"/>
          <p:cNvSpPr txBox="1"/>
          <p:nvPr/>
        </p:nvSpPr>
        <p:spPr>
          <a:xfrm>
            <a:off x="8317483" y="2518255"/>
            <a:ext cx="398333" cy="378631"/>
          </a:xfrm>
          <a:prstGeom prst="rect">
            <a:avLst/>
          </a:prstGeom>
        </p:spPr>
        <p:txBody>
          <a:bodyPr wrap="square" lIns="0" tIns="1270" rIns="0" bIns="0" rtlCol="0">
            <a:noAutofit/>
          </a:bodyPr>
          <a:lstStyle/>
          <a:p>
            <a:pPr marL="12700">
              <a:lnSpc>
                <a:spcPct val="95825"/>
              </a:lnSpc>
            </a:pPr>
            <a:r>
              <a:rPr sz="700" b="1" spc="23" dirty="0">
                <a:solidFill>
                  <a:srgbClr val="C69974"/>
                </a:solidFill>
                <a:latin typeface="Arial"/>
                <a:cs typeface="Arial"/>
              </a:rPr>
              <a:t>9 </a:t>
            </a:r>
            <a:r>
              <a:rPr sz="400" b="1" spc="23" dirty="0">
                <a:solidFill>
                  <a:srgbClr val="564F59"/>
                </a:solidFill>
                <a:latin typeface="Arial"/>
                <a:cs typeface="Arial"/>
              </a:rPr>
              <a:t>H</a:t>
            </a:r>
            <a:r>
              <a:rPr sz="400" b="1" spc="23" dirty="0">
                <a:solidFill>
                  <a:srgbClr val="70646E"/>
                </a:solidFill>
                <a:latin typeface="Arial"/>
                <a:cs typeface="Arial"/>
              </a:rPr>
              <a:t>o</a:t>
            </a:r>
            <a:r>
              <a:rPr sz="400" b="1" spc="23" dirty="0">
                <a:solidFill>
                  <a:srgbClr val="564F59"/>
                </a:solidFill>
                <a:latin typeface="Arial"/>
                <a:cs typeface="Arial"/>
              </a:rPr>
              <a:t>m</a:t>
            </a:r>
            <a:r>
              <a:rPr sz="400" b="1" spc="23" dirty="0">
                <a:solidFill>
                  <a:srgbClr val="70646E"/>
                </a:solidFill>
                <a:latin typeface="Arial"/>
                <a:cs typeface="Arial"/>
              </a:rPr>
              <a:t>e</a:t>
            </a:r>
            <a:endParaRPr sz="400">
              <a:latin typeface="Arial"/>
              <a:cs typeface="Arial"/>
            </a:endParaRPr>
          </a:p>
          <a:p>
            <a:pPr marL="46227">
              <a:lnSpc>
                <a:spcPct val="95825"/>
              </a:lnSpc>
              <a:spcBef>
                <a:spcPts val="250"/>
              </a:spcBef>
            </a:pPr>
            <a:r>
              <a:rPr sz="700" spc="79" dirty="0">
                <a:solidFill>
                  <a:srgbClr val="26A1C8"/>
                </a:solidFill>
                <a:latin typeface="Arial"/>
                <a:cs typeface="Arial"/>
              </a:rPr>
              <a:t>a </a:t>
            </a:r>
            <a:r>
              <a:rPr sz="400" b="1" spc="-13" dirty="0">
                <a:solidFill>
                  <a:srgbClr val="70646E"/>
                </a:solidFill>
                <a:latin typeface="Times New Roman"/>
                <a:cs typeface="Times New Roman"/>
              </a:rPr>
              <a:t>Desk to</a:t>
            </a:r>
            <a:r>
              <a:rPr sz="400" b="1" spc="-13" dirty="0">
                <a:solidFill>
                  <a:srgbClr val="564F59"/>
                </a:solidFill>
                <a:latin typeface="Times New Roman"/>
                <a:cs typeface="Times New Roman"/>
              </a:rPr>
              <a:t>p</a:t>
            </a:r>
            <a:endParaRPr sz="400">
              <a:latin typeface="Times New Roman"/>
              <a:cs typeface="Times New Roman"/>
            </a:endParaRPr>
          </a:p>
          <a:p>
            <a:pPr marL="140715">
              <a:lnSpc>
                <a:spcPct val="95825"/>
              </a:lnSpc>
              <a:spcBef>
                <a:spcPts val="558"/>
              </a:spcBef>
            </a:pPr>
            <a:r>
              <a:rPr sz="400" b="1" spc="3" dirty="0">
                <a:solidFill>
                  <a:srgbClr val="70646E"/>
                </a:solidFill>
                <a:latin typeface="Times New Roman"/>
                <a:cs typeface="Times New Roman"/>
              </a:rPr>
              <a:t>Do</a:t>
            </a:r>
            <a:r>
              <a:rPr sz="400" b="1" spc="3" dirty="0">
                <a:solidFill>
                  <a:srgbClr val="7E7982"/>
                </a:solidFill>
                <a:latin typeface="Times New Roman"/>
                <a:cs typeface="Times New Roman"/>
              </a:rPr>
              <a:t>w</a:t>
            </a:r>
            <a:r>
              <a:rPr sz="400" b="1" spc="3" dirty="0">
                <a:solidFill>
                  <a:srgbClr val="643B57"/>
                </a:solidFill>
                <a:latin typeface="Times New Roman"/>
                <a:cs typeface="Times New Roman"/>
              </a:rPr>
              <a:t>n</a:t>
            </a:r>
            <a:r>
              <a:rPr sz="400" b="1" spc="3" dirty="0">
                <a:solidFill>
                  <a:srgbClr val="702F72"/>
                </a:solidFill>
                <a:latin typeface="Times New Roman"/>
                <a:cs typeface="Times New Roman"/>
              </a:rPr>
              <a:t>l</a:t>
            </a:r>
            <a:r>
              <a:rPr sz="400" b="1" spc="3" dirty="0">
                <a:solidFill>
                  <a:srgbClr val="70646E"/>
                </a:solidFill>
                <a:latin typeface="Times New Roman"/>
                <a:cs typeface="Times New Roman"/>
              </a:rPr>
              <a:t>oa</a:t>
            </a:r>
            <a:r>
              <a:rPr sz="400" b="1" spc="3" dirty="0">
                <a:solidFill>
                  <a:srgbClr val="564F59"/>
                </a:solidFill>
                <a:latin typeface="Times New Roman"/>
                <a:cs typeface="Times New Roman"/>
              </a:rPr>
              <a:t>d</a:t>
            </a:r>
            <a:r>
              <a:rPr sz="400" b="1" spc="3" dirty="0">
                <a:solidFill>
                  <a:srgbClr val="70646E"/>
                </a:solidFill>
                <a:latin typeface="Times New Roman"/>
                <a:cs typeface="Times New Roman"/>
              </a:rPr>
              <a:t>s</a:t>
            </a:r>
            <a:endParaRPr sz="400">
              <a:latin typeface="Times New Roman"/>
              <a:cs typeface="Times New Roman"/>
            </a:endParaRPr>
          </a:p>
        </p:txBody>
      </p:sp>
      <p:sp>
        <p:nvSpPr>
          <p:cNvPr id="86" name="object 86"/>
          <p:cNvSpPr txBox="1"/>
          <p:nvPr/>
        </p:nvSpPr>
        <p:spPr>
          <a:xfrm>
            <a:off x="8786875" y="2583483"/>
            <a:ext cx="91440" cy="449072"/>
          </a:xfrm>
          <a:prstGeom prst="rect">
            <a:avLst/>
          </a:prstGeom>
        </p:spPr>
        <p:txBody>
          <a:bodyPr wrap="square" lIns="0" tIns="7620" rIns="0" bIns="0" rtlCol="0">
            <a:noAutofit/>
          </a:bodyPr>
          <a:lstStyle/>
          <a:p>
            <a:pPr marL="12700" marR="2031">
              <a:lnSpc>
                <a:spcPts val="1200"/>
              </a:lnSpc>
            </a:pPr>
            <a:r>
              <a:rPr sz="1200" spc="-137" dirty="0">
                <a:solidFill>
                  <a:srgbClr val="9A9AA3"/>
                </a:solidFill>
                <a:latin typeface="Times New Roman"/>
                <a:cs typeface="Times New Roman"/>
              </a:rPr>
              <a:t>,.</a:t>
            </a:r>
            <a:endParaRPr sz="1200">
              <a:latin typeface="Times New Roman"/>
              <a:cs typeface="Times New Roman"/>
            </a:endParaRPr>
          </a:p>
          <a:p>
            <a:pPr marL="12700">
              <a:lnSpc>
                <a:spcPts val="1120"/>
              </a:lnSpc>
            </a:pPr>
            <a:r>
              <a:rPr sz="1300" spc="-162" dirty="0">
                <a:solidFill>
                  <a:srgbClr val="9A9AA3"/>
                </a:solidFill>
                <a:latin typeface="Times New Roman"/>
                <a:cs typeface="Times New Roman"/>
              </a:rPr>
              <a:t>,.</a:t>
            </a:r>
            <a:endParaRPr sz="1300">
              <a:latin typeface="Times New Roman"/>
              <a:cs typeface="Times New Roman"/>
            </a:endParaRPr>
          </a:p>
          <a:p>
            <a:pPr marL="12700" marR="2032">
              <a:lnSpc>
                <a:spcPts val="1140"/>
              </a:lnSpc>
              <a:spcBef>
                <a:spcPts val="1"/>
              </a:spcBef>
            </a:pPr>
            <a:r>
              <a:rPr sz="1200" spc="-137" dirty="0">
                <a:solidFill>
                  <a:srgbClr val="9A9AA3"/>
                </a:solidFill>
                <a:latin typeface="Times New Roman"/>
                <a:cs typeface="Times New Roman"/>
              </a:rPr>
              <a:t>,.</a:t>
            </a:r>
            <a:endParaRPr sz="1200">
              <a:latin typeface="Times New Roman"/>
              <a:cs typeface="Times New Roman"/>
            </a:endParaRPr>
          </a:p>
        </p:txBody>
      </p:sp>
      <p:sp>
        <p:nvSpPr>
          <p:cNvPr id="85" name="object 85"/>
          <p:cNvSpPr txBox="1"/>
          <p:nvPr/>
        </p:nvSpPr>
        <p:spPr>
          <a:xfrm>
            <a:off x="9018523" y="2640854"/>
            <a:ext cx="440435" cy="76200"/>
          </a:xfrm>
          <a:prstGeom prst="rect">
            <a:avLst/>
          </a:prstGeom>
        </p:spPr>
        <p:txBody>
          <a:bodyPr wrap="square" lIns="0" tIns="5715" rIns="0" bIns="0" rtlCol="0">
            <a:noAutofit/>
          </a:bodyPr>
          <a:lstStyle/>
          <a:p>
            <a:pPr marL="12700">
              <a:lnSpc>
                <a:spcPct val="95825"/>
              </a:lnSpc>
            </a:pPr>
            <a:r>
              <a:rPr sz="400" b="1" spc="10" dirty="0">
                <a:solidFill>
                  <a:srgbClr val="879EB1"/>
                </a:solidFill>
                <a:latin typeface="Times New Roman"/>
                <a:cs typeface="Times New Roman"/>
              </a:rPr>
              <a:t>[ </a:t>
            </a:r>
            <a:r>
              <a:rPr sz="400" b="1" spc="10" dirty="0">
                <a:solidFill>
                  <a:srgbClr val="855D82"/>
                </a:solidFill>
                <a:latin typeface="Times New Roman"/>
                <a:cs typeface="Times New Roman"/>
              </a:rPr>
              <a:t>1</a:t>
            </a:r>
            <a:r>
              <a:rPr sz="400" b="1" spc="10" dirty="0">
                <a:solidFill>
                  <a:srgbClr val="794B85"/>
                </a:solidFill>
                <a:latin typeface="Times New Roman"/>
                <a:cs typeface="Times New Roman"/>
              </a:rPr>
              <a:t>1</a:t>
            </a:r>
            <a:r>
              <a:rPr sz="400" b="1" spc="10" dirty="0">
                <a:solidFill>
                  <a:srgbClr val="7E7982"/>
                </a:solidFill>
                <a:latin typeface="Times New Roman"/>
                <a:cs typeface="Times New Roman"/>
              </a:rPr>
              <a:t>009 26002. </a:t>
            </a:r>
            <a:r>
              <a:rPr sz="400" b="1" spc="10" dirty="0">
                <a:solidFill>
                  <a:srgbClr val="855D82"/>
                </a:solidFill>
                <a:latin typeface="Times New Roman"/>
                <a:cs typeface="Times New Roman"/>
              </a:rPr>
              <a:t>j</a:t>
            </a:r>
            <a:r>
              <a:rPr sz="400" b="1" spc="10" dirty="0">
                <a:solidFill>
                  <a:srgbClr val="70646E"/>
                </a:solidFill>
                <a:latin typeface="Times New Roman"/>
                <a:cs typeface="Times New Roman"/>
              </a:rPr>
              <a:t>p</a:t>
            </a:r>
            <a:r>
              <a:rPr sz="400" b="1" spc="10" dirty="0">
                <a:solidFill>
                  <a:srgbClr val="564F59"/>
                </a:solidFill>
                <a:latin typeface="Times New Roman"/>
                <a:cs typeface="Times New Roman"/>
              </a:rPr>
              <a:t>g</a:t>
            </a:r>
            <a:endParaRPr sz="400">
              <a:latin typeface="Times New Roman"/>
              <a:cs typeface="Times New Roman"/>
            </a:endParaRPr>
          </a:p>
        </p:txBody>
      </p:sp>
      <p:sp>
        <p:nvSpPr>
          <p:cNvPr id="84" name="object 84"/>
          <p:cNvSpPr txBox="1"/>
          <p:nvPr/>
        </p:nvSpPr>
        <p:spPr>
          <a:xfrm>
            <a:off x="10121899" y="2637806"/>
            <a:ext cx="97535" cy="76200"/>
          </a:xfrm>
          <a:prstGeom prst="rect">
            <a:avLst/>
          </a:prstGeom>
        </p:spPr>
        <p:txBody>
          <a:bodyPr wrap="square" lIns="0" tIns="5715" rIns="0" bIns="0" rtlCol="0">
            <a:noAutofit/>
          </a:bodyPr>
          <a:lstStyle/>
          <a:p>
            <a:pPr marL="12700">
              <a:lnSpc>
                <a:spcPct val="95825"/>
              </a:lnSpc>
            </a:pPr>
            <a:r>
              <a:rPr sz="400" spc="-46" dirty="0">
                <a:solidFill>
                  <a:srgbClr val="B1AFB3"/>
                </a:solidFill>
                <a:latin typeface="Times New Roman"/>
                <a:cs typeface="Times New Roman"/>
              </a:rPr>
              <a:t>29. ¥</a:t>
            </a:r>
            <a:endParaRPr sz="400">
              <a:latin typeface="Times New Roman"/>
              <a:cs typeface="Times New Roman"/>
            </a:endParaRPr>
          </a:p>
        </p:txBody>
      </p:sp>
      <p:sp>
        <p:nvSpPr>
          <p:cNvPr id="83" name="object 83"/>
          <p:cNvSpPr txBox="1"/>
          <p:nvPr/>
        </p:nvSpPr>
        <p:spPr>
          <a:xfrm>
            <a:off x="9018523" y="2774966"/>
            <a:ext cx="440435" cy="76200"/>
          </a:xfrm>
          <a:prstGeom prst="rect">
            <a:avLst/>
          </a:prstGeom>
        </p:spPr>
        <p:txBody>
          <a:bodyPr wrap="square" lIns="0" tIns="5715" rIns="0" bIns="0" rtlCol="0">
            <a:noAutofit/>
          </a:bodyPr>
          <a:lstStyle/>
          <a:p>
            <a:pPr marL="12700">
              <a:lnSpc>
                <a:spcPct val="95825"/>
              </a:lnSpc>
            </a:pPr>
            <a:r>
              <a:rPr sz="400" b="1" spc="-1" dirty="0">
                <a:solidFill>
                  <a:srgbClr val="879EB1"/>
                </a:solidFill>
                <a:latin typeface="Times New Roman"/>
                <a:cs typeface="Times New Roman"/>
              </a:rPr>
              <a:t>[)  </a:t>
            </a:r>
            <a:r>
              <a:rPr sz="400" b="1" spc="-1" dirty="0">
                <a:solidFill>
                  <a:srgbClr val="855D82"/>
                </a:solidFill>
                <a:latin typeface="Times New Roman"/>
                <a:cs typeface="Times New Roman"/>
              </a:rPr>
              <a:t>1</a:t>
            </a:r>
            <a:r>
              <a:rPr sz="400" b="1" spc="-1" dirty="0">
                <a:solidFill>
                  <a:srgbClr val="794B85"/>
                </a:solidFill>
                <a:latin typeface="Times New Roman"/>
                <a:cs typeface="Times New Roman"/>
              </a:rPr>
              <a:t>1</a:t>
            </a:r>
            <a:r>
              <a:rPr sz="400" b="1" spc="-1" dirty="0">
                <a:solidFill>
                  <a:srgbClr val="7E7982"/>
                </a:solidFill>
                <a:latin typeface="Times New Roman"/>
                <a:cs typeface="Times New Roman"/>
              </a:rPr>
              <a:t>009 2600 3.</a:t>
            </a:r>
            <a:r>
              <a:rPr sz="400" b="1" spc="-1" dirty="0">
                <a:solidFill>
                  <a:srgbClr val="855D82"/>
                </a:solidFill>
                <a:latin typeface="Times New Roman"/>
                <a:cs typeface="Times New Roman"/>
              </a:rPr>
              <a:t>j</a:t>
            </a:r>
            <a:r>
              <a:rPr sz="400" b="1" spc="-1" dirty="0">
                <a:solidFill>
                  <a:srgbClr val="70646E"/>
                </a:solidFill>
                <a:latin typeface="Times New Roman"/>
                <a:cs typeface="Times New Roman"/>
              </a:rPr>
              <a:t>0</a:t>
            </a:r>
            <a:r>
              <a:rPr sz="400" b="1" spc="-1" dirty="0">
                <a:solidFill>
                  <a:srgbClr val="564F59"/>
                </a:solidFill>
                <a:latin typeface="Times New Roman"/>
                <a:cs typeface="Times New Roman"/>
              </a:rPr>
              <a:t>g</a:t>
            </a:r>
            <a:endParaRPr sz="400">
              <a:latin typeface="Times New Roman"/>
              <a:cs typeface="Times New Roman"/>
            </a:endParaRPr>
          </a:p>
        </p:txBody>
      </p:sp>
      <p:sp>
        <p:nvSpPr>
          <p:cNvPr id="82" name="object 82"/>
          <p:cNvSpPr txBox="1"/>
          <p:nvPr/>
        </p:nvSpPr>
        <p:spPr>
          <a:xfrm>
            <a:off x="10121899" y="2771918"/>
            <a:ext cx="97535" cy="76200"/>
          </a:xfrm>
          <a:prstGeom prst="rect">
            <a:avLst/>
          </a:prstGeom>
        </p:spPr>
        <p:txBody>
          <a:bodyPr wrap="square" lIns="0" tIns="5715" rIns="0" bIns="0" rtlCol="0">
            <a:noAutofit/>
          </a:bodyPr>
          <a:lstStyle/>
          <a:p>
            <a:pPr marL="12700">
              <a:lnSpc>
                <a:spcPct val="95825"/>
              </a:lnSpc>
            </a:pPr>
            <a:r>
              <a:rPr sz="400" spc="-46" dirty="0">
                <a:solidFill>
                  <a:srgbClr val="B1AFB3"/>
                </a:solidFill>
                <a:latin typeface="Times New Roman"/>
                <a:cs typeface="Times New Roman"/>
              </a:rPr>
              <a:t>29. 4</a:t>
            </a:r>
            <a:endParaRPr sz="400">
              <a:latin typeface="Times New Roman"/>
              <a:cs typeface="Times New Roman"/>
            </a:endParaRPr>
          </a:p>
        </p:txBody>
      </p:sp>
      <p:sp>
        <p:nvSpPr>
          <p:cNvPr id="81" name="object 81"/>
          <p:cNvSpPr txBox="1"/>
          <p:nvPr/>
        </p:nvSpPr>
        <p:spPr>
          <a:xfrm>
            <a:off x="9018523" y="2906030"/>
            <a:ext cx="440435" cy="76200"/>
          </a:xfrm>
          <a:prstGeom prst="rect">
            <a:avLst/>
          </a:prstGeom>
        </p:spPr>
        <p:txBody>
          <a:bodyPr wrap="square" lIns="0" tIns="5715" rIns="0" bIns="0" rtlCol="0">
            <a:noAutofit/>
          </a:bodyPr>
          <a:lstStyle/>
          <a:p>
            <a:pPr marL="12700">
              <a:lnSpc>
                <a:spcPct val="95825"/>
              </a:lnSpc>
            </a:pPr>
            <a:r>
              <a:rPr sz="400" b="1" spc="10" dirty="0">
                <a:solidFill>
                  <a:srgbClr val="879EB1"/>
                </a:solidFill>
                <a:latin typeface="Times New Roman"/>
                <a:cs typeface="Times New Roman"/>
              </a:rPr>
              <a:t>[ </a:t>
            </a:r>
            <a:r>
              <a:rPr sz="400" b="1" spc="10" dirty="0">
                <a:solidFill>
                  <a:srgbClr val="855D82"/>
                </a:solidFill>
                <a:latin typeface="Times New Roman"/>
                <a:cs typeface="Times New Roman"/>
              </a:rPr>
              <a:t>1</a:t>
            </a:r>
            <a:r>
              <a:rPr sz="400" b="1" spc="10" dirty="0">
                <a:solidFill>
                  <a:srgbClr val="794B85"/>
                </a:solidFill>
                <a:latin typeface="Times New Roman"/>
                <a:cs typeface="Times New Roman"/>
              </a:rPr>
              <a:t>1</a:t>
            </a:r>
            <a:r>
              <a:rPr sz="400" b="1" spc="10" dirty="0">
                <a:solidFill>
                  <a:srgbClr val="7E7982"/>
                </a:solidFill>
                <a:latin typeface="Times New Roman"/>
                <a:cs typeface="Times New Roman"/>
              </a:rPr>
              <a:t>009 26004. </a:t>
            </a:r>
            <a:r>
              <a:rPr sz="400" b="1" spc="10" dirty="0">
                <a:solidFill>
                  <a:srgbClr val="564F59"/>
                </a:solidFill>
                <a:latin typeface="Times New Roman"/>
                <a:cs typeface="Times New Roman"/>
              </a:rPr>
              <a:t>j</a:t>
            </a:r>
            <a:r>
              <a:rPr sz="400" b="1" spc="10" dirty="0">
                <a:solidFill>
                  <a:srgbClr val="70646E"/>
                </a:solidFill>
                <a:latin typeface="Times New Roman"/>
                <a:cs typeface="Times New Roman"/>
              </a:rPr>
              <a:t>pg</a:t>
            </a:r>
            <a:endParaRPr sz="400">
              <a:latin typeface="Times New Roman"/>
              <a:cs typeface="Times New Roman"/>
            </a:endParaRPr>
          </a:p>
        </p:txBody>
      </p:sp>
      <p:sp>
        <p:nvSpPr>
          <p:cNvPr id="80" name="object 80"/>
          <p:cNvSpPr txBox="1"/>
          <p:nvPr/>
        </p:nvSpPr>
        <p:spPr>
          <a:xfrm>
            <a:off x="10121899" y="2905744"/>
            <a:ext cx="96666" cy="76200"/>
          </a:xfrm>
          <a:prstGeom prst="rect">
            <a:avLst/>
          </a:prstGeom>
        </p:spPr>
        <p:txBody>
          <a:bodyPr wrap="square" lIns="0" tIns="5715" rIns="0" bIns="0" rtlCol="0">
            <a:noAutofit/>
          </a:bodyPr>
          <a:lstStyle/>
          <a:p>
            <a:pPr marL="12700">
              <a:lnSpc>
                <a:spcPct val="95825"/>
              </a:lnSpc>
            </a:pPr>
            <a:r>
              <a:rPr sz="400" spc="0" dirty="0">
                <a:solidFill>
                  <a:srgbClr val="B1AFB3"/>
                </a:solidFill>
                <a:latin typeface="Arial"/>
                <a:cs typeface="Arial"/>
              </a:rPr>
              <a:t>29.</a:t>
            </a:r>
            <a:endParaRPr sz="400">
              <a:latin typeface="Arial"/>
              <a:cs typeface="Arial"/>
            </a:endParaRPr>
          </a:p>
        </p:txBody>
      </p:sp>
      <p:sp>
        <p:nvSpPr>
          <p:cNvPr id="79" name="object 79"/>
          <p:cNvSpPr txBox="1"/>
          <p:nvPr/>
        </p:nvSpPr>
        <p:spPr>
          <a:xfrm>
            <a:off x="8351011" y="2927188"/>
            <a:ext cx="415547" cy="388620"/>
          </a:xfrm>
          <a:prstGeom prst="rect">
            <a:avLst/>
          </a:prstGeom>
        </p:spPr>
        <p:txBody>
          <a:bodyPr wrap="square" lIns="0" tIns="1270" rIns="0" bIns="0" rtlCol="0">
            <a:noAutofit/>
          </a:bodyPr>
          <a:lstStyle/>
          <a:p>
            <a:pPr marL="12700">
              <a:lnSpc>
                <a:spcPct val="95825"/>
              </a:lnSpc>
            </a:pPr>
            <a:r>
              <a:rPr sz="700" b="1" spc="187" dirty="0">
                <a:solidFill>
                  <a:srgbClr val="F9CD56"/>
                </a:solidFill>
                <a:latin typeface="Times New Roman"/>
                <a:cs typeface="Times New Roman"/>
              </a:rPr>
              <a:t>l </a:t>
            </a:r>
            <a:r>
              <a:rPr sz="400" b="1" spc="-13" dirty="0">
                <a:solidFill>
                  <a:srgbClr val="70646E"/>
                </a:solidFill>
                <a:latin typeface="Arial"/>
                <a:cs typeface="Arial"/>
              </a:rPr>
              <a:t>Refe</a:t>
            </a:r>
            <a:r>
              <a:rPr sz="400" b="1" spc="-13" dirty="0">
                <a:solidFill>
                  <a:srgbClr val="855D82"/>
                </a:solidFill>
                <a:latin typeface="Arial"/>
                <a:cs typeface="Arial"/>
              </a:rPr>
              <a:t>ri</a:t>
            </a:r>
            <a:r>
              <a:rPr sz="400" b="1" spc="-13" dirty="0">
                <a:solidFill>
                  <a:srgbClr val="564F59"/>
                </a:solidFill>
                <a:latin typeface="Arial"/>
                <a:cs typeface="Arial"/>
              </a:rPr>
              <a:t>n</a:t>
            </a:r>
            <a:r>
              <a:rPr sz="400" b="1" spc="-13" dirty="0">
                <a:solidFill>
                  <a:srgbClr val="70646E"/>
                </a:solidFill>
                <a:latin typeface="Arial"/>
                <a:cs typeface="Arial"/>
              </a:rPr>
              <a:t>te </a:t>
            </a:r>
            <a:r>
              <a:rPr sz="400" b="1" spc="-13" dirty="0">
                <a:solidFill>
                  <a:srgbClr val="564F59"/>
                </a:solidFill>
                <a:latin typeface="Arial"/>
                <a:cs typeface="Arial"/>
              </a:rPr>
              <a:t>n</a:t>
            </a:r>
            <a:r>
              <a:rPr sz="400" b="1" spc="-13" dirty="0">
                <a:solidFill>
                  <a:srgbClr val="7E7982"/>
                </a:solidFill>
                <a:latin typeface="Arial"/>
                <a:cs typeface="Arial"/>
              </a:rPr>
              <a:t>o</a:t>
            </a:r>
            <a:r>
              <a:rPr sz="400" b="1" spc="-13" dirty="0">
                <a:solidFill>
                  <a:srgbClr val="855D82"/>
                </a:solidFill>
                <a:latin typeface="Arial"/>
                <a:cs typeface="Arial"/>
              </a:rPr>
              <a:t>i</a:t>
            </a:r>
            <a:endParaRPr sz="400">
              <a:latin typeface="Arial"/>
              <a:cs typeface="Arial"/>
            </a:endParaRPr>
          </a:p>
          <a:p>
            <a:pPr marL="12700" marR="15333">
              <a:lnSpc>
                <a:spcPct val="95825"/>
              </a:lnSpc>
              <a:spcBef>
                <a:spcPts val="275"/>
              </a:spcBef>
            </a:pPr>
            <a:r>
              <a:rPr sz="700" b="1" spc="19" dirty="0">
                <a:solidFill>
                  <a:srgbClr val="F9CD56"/>
                </a:solidFill>
                <a:latin typeface="Times New Roman"/>
                <a:cs typeface="Times New Roman"/>
              </a:rPr>
              <a:t>l </a:t>
            </a:r>
            <a:r>
              <a:rPr sz="400" b="1" spc="19" dirty="0">
                <a:solidFill>
                  <a:srgbClr val="7E7982"/>
                </a:solidFill>
                <a:latin typeface="Times New Roman"/>
                <a:cs typeface="Times New Roman"/>
              </a:rPr>
              <a:t>A</a:t>
            </a:r>
            <a:r>
              <a:rPr sz="400" b="1" spc="19" dirty="0">
                <a:solidFill>
                  <a:srgbClr val="564F59"/>
                </a:solidFill>
                <a:latin typeface="Times New Roman"/>
                <a:cs typeface="Times New Roman"/>
              </a:rPr>
              <a:t>nu</a:t>
            </a:r>
            <a:r>
              <a:rPr sz="400" b="1" spc="19" dirty="0">
                <a:solidFill>
                  <a:srgbClr val="855D82"/>
                </a:solidFill>
                <a:latin typeface="Times New Roman"/>
                <a:cs typeface="Times New Roman"/>
              </a:rPr>
              <a:t>l </a:t>
            </a:r>
            <a:r>
              <a:rPr sz="400" b="1" spc="19" dirty="0">
                <a:solidFill>
                  <a:srgbClr val="70646E"/>
                </a:solidFill>
                <a:latin typeface="Times New Roman"/>
                <a:cs typeface="Times New Roman"/>
              </a:rPr>
              <a:t>4 </a:t>
            </a:r>
            <a:r>
              <a:rPr sz="400" b="1" spc="19" dirty="0">
                <a:solidFill>
                  <a:srgbClr val="7E7982"/>
                </a:solidFill>
                <a:latin typeface="Times New Roman"/>
                <a:cs typeface="Times New Roman"/>
              </a:rPr>
              <a:t>20 23</a:t>
            </a:r>
            <a:endParaRPr sz="400">
              <a:latin typeface="Times New Roman"/>
              <a:cs typeface="Times New Roman"/>
            </a:endParaRPr>
          </a:p>
          <a:p>
            <a:pPr marL="12700" marR="15333">
              <a:lnSpc>
                <a:spcPct val="95825"/>
              </a:lnSpc>
              <a:spcBef>
                <a:spcPts val="275"/>
              </a:spcBef>
            </a:pPr>
            <a:r>
              <a:rPr sz="700" b="1" spc="148" dirty="0">
                <a:solidFill>
                  <a:srgbClr val="F9CD56"/>
                </a:solidFill>
                <a:latin typeface="Times New Roman"/>
                <a:cs typeface="Times New Roman"/>
              </a:rPr>
              <a:t>I </a:t>
            </a:r>
            <a:r>
              <a:rPr sz="400" b="1" spc="-2" dirty="0">
                <a:solidFill>
                  <a:srgbClr val="855D82"/>
                </a:solidFill>
                <a:latin typeface="Arial"/>
                <a:cs typeface="Arial"/>
              </a:rPr>
              <a:t>I</a:t>
            </a:r>
            <a:r>
              <a:rPr sz="400" b="1" spc="-2" dirty="0">
                <a:solidFill>
                  <a:srgbClr val="70646E"/>
                </a:solidFill>
                <a:latin typeface="Arial"/>
                <a:cs typeface="Arial"/>
              </a:rPr>
              <a:t>FN</a:t>
            </a:r>
            <a:r>
              <a:rPr sz="400" b="1" spc="-2" dirty="0">
                <a:solidFill>
                  <a:srgbClr val="7E7982"/>
                </a:solidFill>
                <a:latin typeface="Arial"/>
                <a:cs typeface="Arial"/>
              </a:rPr>
              <a:t>3</a:t>
            </a:r>
            <a:endParaRPr sz="400">
              <a:latin typeface="Arial"/>
              <a:cs typeface="Arial"/>
            </a:endParaRPr>
          </a:p>
        </p:txBody>
      </p:sp>
      <p:sp>
        <p:nvSpPr>
          <p:cNvPr id="78" name="object 78"/>
          <p:cNvSpPr txBox="1"/>
          <p:nvPr/>
        </p:nvSpPr>
        <p:spPr>
          <a:xfrm>
            <a:off x="2910331" y="2952647"/>
            <a:ext cx="61976" cy="308864"/>
          </a:xfrm>
          <a:prstGeom prst="rect">
            <a:avLst/>
          </a:prstGeom>
        </p:spPr>
        <p:txBody>
          <a:bodyPr wrap="square" lIns="0" tIns="2540" rIns="0" bIns="0" rtlCol="0">
            <a:noAutofit/>
          </a:bodyPr>
          <a:lstStyle/>
          <a:p>
            <a:pPr marL="12700">
              <a:lnSpc>
                <a:spcPct val="95825"/>
              </a:lnSpc>
            </a:pPr>
            <a:r>
              <a:rPr sz="600" dirty="0">
                <a:solidFill>
                  <a:srgbClr val="564F59"/>
                </a:solidFill>
                <a:latin typeface="Times New Roman"/>
                <a:cs typeface="Times New Roman"/>
              </a:rPr>
              <a:t>4</a:t>
            </a:r>
            <a:endParaRPr sz="600">
              <a:latin typeface="Times New Roman"/>
              <a:cs typeface="Times New Roman"/>
            </a:endParaRPr>
          </a:p>
          <a:p>
            <a:pPr marL="12700">
              <a:lnSpc>
                <a:spcPct val="95825"/>
              </a:lnSpc>
              <a:spcBef>
                <a:spcPts val="125"/>
              </a:spcBef>
            </a:pPr>
            <a:r>
              <a:rPr sz="600" dirty="0">
                <a:solidFill>
                  <a:srgbClr val="564F59"/>
                </a:solidFill>
                <a:latin typeface="Times New Roman"/>
                <a:cs typeface="Times New Roman"/>
              </a:rPr>
              <a:t>4</a:t>
            </a:r>
            <a:endParaRPr sz="600">
              <a:latin typeface="Times New Roman"/>
              <a:cs typeface="Times New Roman"/>
            </a:endParaRPr>
          </a:p>
          <a:p>
            <a:pPr marL="12700">
              <a:lnSpc>
                <a:spcPct val="95825"/>
              </a:lnSpc>
              <a:spcBef>
                <a:spcPts val="125"/>
              </a:spcBef>
            </a:pPr>
            <a:r>
              <a:rPr sz="600" dirty="0">
                <a:solidFill>
                  <a:srgbClr val="564F59"/>
                </a:solidFill>
                <a:latin typeface="Times New Roman"/>
                <a:cs typeface="Times New Roman"/>
              </a:rPr>
              <a:t>4</a:t>
            </a:r>
            <a:endParaRPr sz="600">
              <a:latin typeface="Times New Roman"/>
              <a:cs typeface="Times New Roman"/>
            </a:endParaRPr>
          </a:p>
        </p:txBody>
      </p:sp>
      <p:sp>
        <p:nvSpPr>
          <p:cNvPr id="77" name="object 77"/>
          <p:cNvSpPr txBox="1"/>
          <p:nvPr/>
        </p:nvSpPr>
        <p:spPr>
          <a:xfrm>
            <a:off x="9018523" y="3040142"/>
            <a:ext cx="440435" cy="76200"/>
          </a:xfrm>
          <a:prstGeom prst="rect">
            <a:avLst/>
          </a:prstGeom>
        </p:spPr>
        <p:txBody>
          <a:bodyPr wrap="square" lIns="0" tIns="5715" rIns="0" bIns="0" rtlCol="0">
            <a:noAutofit/>
          </a:bodyPr>
          <a:lstStyle/>
          <a:p>
            <a:pPr marL="12700">
              <a:lnSpc>
                <a:spcPct val="95825"/>
              </a:lnSpc>
            </a:pPr>
            <a:r>
              <a:rPr sz="400" b="1" spc="-1" dirty="0">
                <a:solidFill>
                  <a:srgbClr val="879EB1"/>
                </a:solidFill>
                <a:latin typeface="Times New Roman"/>
                <a:cs typeface="Times New Roman"/>
              </a:rPr>
              <a:t>[)  </a:t>
            </a:r>
            <a:r>
              <a:rPr sz="400" b="1" spc="-1" dirty="0">
                <a:solidFill>
                  <a:srgbClr val="855D82"/>
                </a:solidFill>
                <a:latin typeface="Times New Roman"/>
                <a:cs typeface="Times New Roman"/>
              </a:rPr>
              <a:t>1</a:t>
            </a:r>
            <a:r>
              <a:rPr sz="400" b="1" spc="-1" dirty="0">
                <a:solidFill>
                  <a:srgbClr val="794B85"/>
                </a:solidFill>
                <a:latin typeface="Times New Roman"/>
                <a:cs typeface="Times New Roman"/>
              </a:rPr>
              <a:t>1</a:t>
            </a:r>
            <a:r>
              <a:rPr sz="400" b="1" spc="-1" dirty="0">
                <a:solidFill>
                  <a:srgbClr val="7E7982"/>
                </a:solidFill>
                <a:latin typeface="Times New Roman"/>
                <a:cs typeface="Times New Roman"/>
              </a:rPr>
              <a:t>009 </a:t>
            </a:r>
            <a:r>
              <a:rPr sz="400" b="1" spc="-1" dirty="0">
                <a:solidFill>
                  <a:srgbClr val="70646E"/>
                </a:solidFill>
                <a:latin typeface="Times New Roman"/>
                <a:cs typeface="Times New Roman"/>
              </a:rPr>
              <a:t>2</a:t>
            </a:r>
            <a:r>
              <a:rPr sz="400" b="1" spc="-1" dirty="0">
                <a:solidFill>
                  <a:srgbClr val="7E7982"/>
                </a:solidFill>
                <a:latin typeface="Times New Roman"/>
                <a:cs typeface="Times New Roman"/>
              </a:rPr>
              <a:t>600 5.</a:t>
            </a:r>
            <a:r>
              <a:rPr sz="400" b="1" spc="-1" dirty="0">
                <a:solidFill>
                  <a:srgbClr val="855D82"/>
                </a:solidFill>
                <a:latin typeface="Times New Roman"/>
                <a:cs typeface="Times New Roman"/>
              </a:rPr>
              <a:t>j</a:t>
            </a:r>
            <a:r>
              <a:rPr sz="400" b="1" spc="-1" dirty="0">
                <a:solidFill>
                  <a:srgbClr val="70646E"/>
                </a:solidFill>
                <a:latin typeface="Times New Roman"/>
                <a:cs typeface="Times New Roman"/>
              </a:rPr>
              <a:t>0</a:t>
            </a:r>
            <a:r>
              <a:rPr sz="400" b="1" spc="-1" dirty="0">
                <a:solidFill>
                  <a:srgbClr val="564F59"/>
                </a:solidFill>
                <a:latin typeface="Times New Roman"/>
                <a:cs typeface="Times New Roman"/>
              </a:rPr>
              <a:t>g</a:t>
            </a:r>
            <a:endParaRPr sz="400">
              <a:latin typeface="Times New Roman"/>
              <a:cs typeface="Times New Roman"/>
            </a:endParaRPr>
          </a:p>
        </p:txBody>
      </p:sp>
      <p:sp>
        <p:nvSpPr>
          <p:cNvPr id="76" name="object 76"/>
          <p:cNvSpPr txBox="1"/>
          <p:nvPr/>
        </p:nvSpPr>
        <p:spPr>
          <a:xfrm>
            <a:off x="10121899" y="3037094"/>
            <a:ext cx="97535" cy="76200"/>
          </a:xfrm>
          <a:prstGeom prst="rect">
            <a:avLst/>
          </a:prstGeom>
        </p:spPr>
        <p:txBody>
          <a:bodyPr wrap="square" lIns="0" tIns="5715" rIns="0" bIns="0" rtlCol="0">
            <a:noAutofit/>
          </a:bodyPr>
          <a:lstStyle/>
          <a:p>
            <a:pPr marL="12700">
              <a:lnSpc>
                <a:spcPct val="95825"/>
              </a:lnSpc>
            </a:pPr>
            <a:r>
              <a:rPr sz="400" spc="-46" dirty="0">
                <a:solidFill>
                  <a:srgbClr val="B1AFB3"/>
                </a:solidFill>
                <a:latin typeface="Times New Roman"/>
                <a:cs typeface="Times New Roman"/>
              </a:rPr>
              <a:t>29. </a:t>
            </a:r>
            <a:r>
              <a:rPr sz="400" spc="-46" dirty="0">
                <a:solidFill>
                  <a:srgbClr val="C6C6C6"/>
                </a:solidFill>
                <a:latin typeface="Times New Roman"/>
                <a:cs typeface="Times New Roman"/>
              </a:rPr>
              <a:t>4</a:t>
            </a:r>
            <a:endParaRPr sz="400">
              <a:latin typeface="Times New Roman"/>
              <a:cs typeface="Times New Roman"/>
            </a:endParaRPr>
          </a:p>
        </p:txBody>
      </p:sp>
      <p:sp>
        <p:nvSpPr>
          <p:cNvPr id="75" name="object 75"/>
          <p:cNvSpPr txBox="1"/>
          <p:nvPr/>
        </p:nvSpPr>
        <p:spPr>
          <a:xfrm>
            <a:off x="9018523" y="3150767"/>
            <a:ext cx="442813" cy="227702"/>
          </a:xfrm>
          <a:prstGeom prst="rect">
            <a:avLst/>
          </a:prstGeom>
        </p:spPr>
        <p:txBody>
          <a:bodyPr wrap="square" lIns="0" tIns="2540" rIns="0" bIns="0" rtlCol="0">
            <a:noAutofit/>
          </a:bodyPr>
          <a:lstStyle/>
          <a:p>
            <a:pPr marL="12700">
              <a:lnSpc>
                <a:spcPct val="95825"/>
              </a:lnSpc>
            </a:pPr>
            <a:r>
              <a:rPr sz="600" b="1" spc="-181" dirty="0">
                <a:solidFill>
                  <a:srgbClr val="879EB1"/>
                </a:solidFill>
                <a:latin typeface="Times New Roman"/>
                <a:cs typeface="Times New Roman"/>
              </a:rPr>
              <a:t>[@</a:t>
            </a:r>
            <a:r>
              <a:rPr sz="600" b="1" spc="-71" dirty="0">
                <a:solidFill>
                  <a:srgbClr val="879EB1"/>
                </a:solidFill>
                <a:latin typeface="Times New Roman"/>
                <a:cs typeface="Times New Roman"/>
              </a:rPr>
              <a:t>  </a:t>
            </a:r>
            <a:r>
              <a:rPr sz="600" b="1" spc="-50" dirty="0">
                <a:solidFill>
                  <a:srgbClr val="879EB1"/>
                </a:solidFill>
                <a:latin typeface="Times New Roman"/>
                <a:cs typeface="Times New Roman"/>
              </a:rPr>
              <a:t> </a:t>
            </a:r>
            <a:r>
              <a:rPr sz="400" b="1" spc="-80" dirty="0">
                <a:solidFill>
                  <a:srgbClr val="855D82"/>
                </a:solidFill>
                <a:latin typeface="Arial"/>
                <a:cs typeface="Arial"/>
              </a:rPr>
              <a:t>1</a:t>
            </a:r>
            <a:r>
              <a:rPr sz="400" b="1" spc="-31" dirty="0">
                <a:solidFill>
                  <a:srgbClr val="702F72"/>
                </a:solidFill>
                <a:latin typeface="Arial"/>
                <a:cs typeface="Arial"/>
              </a:rPr>
              <a:t>1</a:t>
            </a:r>
            <a:r>
              <a:rPr sz="400" b="1" spc="14" dirty="0">
                <a:solidFill>
                  <a:srgbClr val="7E7982"/>
                </a:solidFill>
                <a:latin typeface="Arial"/>
                <a:cs typeface="Arial"/>
              </a:rPr>
              <a:t>0</a:t>
            </a:r>
            <a:r>
              <a:rPr sz="400" b="1" spc="-55" dirty="0">
                <a:solidFill>
                  <a:srgbClr val="702F72"/>
                </a:solidFill>
                <a:latin typeface="Arial"/>
                <a:cs typeface="Arial"/>
              </a:rPr>
              <a:t>1</a:t>
            </a:r>
            <a:r>
              <a:rPr sz="400" b="1" spc="-31" dirty="0">
                <a:solidFill>
                  <a:srgbClr val="855D82"/>
                </a:solidFill>
                <a:latin typeface="Arial"/>
                <a:cs typeface="Arial"/>
              </a:rPr>
              <a:t>1</a:t>
            </a:r>
            <a:r>
              <a:rPr sz="400" b="1" spc="14" dirty="0">
                <a:solidFill>
                  <a:srgbClr val="7E7982"/>
                </a:solidFill>
                <a:latin typeface="Arial"/>
                <a:cs typeface="Arial"/>
              </a:rPr>
              <a:t>2</a:t>
            </a:r>
            <a:r>
              <a:rPr sz="400" b="1" spc="-31" dirty="0">
                <a:solidFill>
                  <a:srgbClr val="70646E"/>
                </a:solidFill>
                <a:latin typeface="Arial"/>
                <a:cs typeface="Arial"/>
              </a:rPr>
              <a:t>5</a:t>
            </a:r>
            <a:r>
              <a:rPr sz="400" b="1" spc="-20" dirty="0">
                <a:solidFill>
                  <a:srgbClr val="7E7982"/>
                </a:solidFill>
                <a:latin typeface="Arial"/>
                <a:cs typeface="Arial"/>
              </a:rPr>
              <a:t>7</a:t>
            </a:r>
            <a:r>
              <a:rPr sz="400" b="1" spc="-16" dirty="0">
                <a:solidFill>
                  <a:srgbClr val="7E7982"/>
                </a:solidFill>
                <a:latin typeface="Arial"/>
                <a:cs typeface="Arial"/>
              </a:rPr>
              <a:t>0</a:t>
            </a:r>
            <a:r>
              <a:rPr sz="400" b="1" spc="-55" dirty="0">
                <a:solidFill>
                  <a:srgbClr val="855D82"/>
                </a:solidFill>
                <a:latin typeface="Arial"/>
                <a:cs typeface="Arial"/>
              </a:rPr>
              <a:t>1</a:t>
            </a:r>
            <a:r>
              <a:rPr sz="400" b="1" spc="127" dirty="0">
                <a:solidFill>
                  <a:srgbClr val="855D82"/>
                </a:solidFill>
                <a:latin typeface="Arial"/>
                <a:cs typeface="Arial"/>
              </a:rPr>
              <a:t>j</a:t>
            </a:r>
            <a:r>
              <a:rPr sz="400" b="1" spc="-4" dirty="0">
                <a:solidFill>
                  <a:srgbClr val="70646E"/>
                </a:solidFill>
                <a:latin typeface="Arial"/>
                <a:cs typeface="Arial"/>
              </a:rPr>
              <a:t>p</a:t>
            </a:r>
            <a:r>
              <a:rPr sz="400" b="1" spc="-29" dirty="0">
                <a:solidFill>
                  <a:srgbClr val="564F59"/>
                </a:solidFill>
                <a:latin typeface="Arial"/>
                <a:cs typeface="Arial"/>
              </a:rPr>
              <a:t>g</a:t>
            </a:r>
            <a:endParaRPr sz="400">
              <a:latin typeface="Arial"/>
              <a:cs typeface="Arial"/>
            </a:endParaRPr>
          </a:p>
          <a:p>
            <a:pPr marL="12700">
              <a:lnSpc>
                <a:spcPct val="95825"/>
              </a:lnSpc>
              <a:spcBef>
                <a:spcPts val="528"/>
              </a:spcBef>
            </a:pPr>
            <a:r>
              <a:rPr sz="400" b="1" spc="3" dirty="0">
                <a:solidFill>
                  <a:srgbClr val="879EB1"/>
                </a:solidFill>
                <a:latin typeface="Times New Roman"/>
                <a:cs typeface="Times New Roman"/>
              </a:rPr>
              <a:t>[)  </a:t>
            </a:r>
            <a:r>
              <a:rPr sz="400" b="1" spc="3" dirty="0">
                <a:solidFill>
                  <a:srgbClr val="855D82"/>
                </a:solidFill>
                <a:latin typeface="Times New Roman"/>
                <a:cs typeface="Times New Roman"/>
              </a:rPr>
              <a:t>1</a:t>
            </a:r>
            <a:r>
              <a:rPr sz="400" b="1" spc="3" dirty="0">
                <a:solidFill>
                  <a:srgbClr val="702F72"/>
                </a:solidFill>
                <a:latin typeface="Times New Roman"/>
                <a:cs typeface="Times New Roman"/>
              </a:rPr>
              <a:t>1</a:t>
            </a:r>
            <a:r>
              <a:rPr sz="400" b="1" spc="3" dirty="0">
                <a:solidFill>
                  <a:srgbClr val="7E7982"/>
                </a:solidFill>
                <a:latin typeface="Times New Roman"/>
                <a:cs typeface="Times New Roman"/>
              </a:rPr>
              <a:t>0</a:t>
            </a:r>
            <a:r>
              <a:rPr sz="400" b="1" spc="3" dirty="0">
                <a:solidFill>
                  <a:srgbClr val="702F72"/>
                </a:solidFill>
                <a:latin typeface="Times New Roman"/>
                <a:cs typeface="Times New Roman"/>
              </a:rPr>
              <a:t>1</a:t>
            </a:r>
            <a:r>
              <a:rPr sz="400" b="1" spc="3" dirty="0">
                <a:solidFill>
                  <a:srgbClr val="855D82"/>
                </a:solidFill>
                <a:latin typeface="Times New Roman"/>
                <a:cs typeface="Times New Roman"/>
              </a:rPr>
              <a:t>1</a:t>
            </a:r>
            <a:r>
              <a:rPr sz="400" b="1" spc="3" dirty="0">
                <a:solidFill>
                  <a:srgbClr val="70646E"/>
                </a:solidFill>
                <a:latin typeface="Times New Roman"/>
                <a:cs typeface="Times New Roman"/>
              </a:rPr>
              <a:t>25</a:t>
            </a:r>
            <a:r>
              <a:rPr sz="400" b="1" spc="3" dirty="0">
                <a:solidFill>
                  <a:srgbClr val="7E7982"/>
                </a:solidFill>
                <a:latin typeface="Times New Roman"/>
                <a:cs typeface="Times New Roman"/>
              </a:rPr>
              <a:t>702 .</a:t>
            </a:r>
            <a:r>
              <a:rPr sz="400" b="1" spc="3" dirty="0">
                <a:solidFill>
                  <a:srgbClr val="855D82"/>
                </a:solidFill>
                <a:latin typeface="Times New Roman"/>
                <a:cs typeface="Times New Roman"/>
              </a:rPr>
              <a:t>j</a:t>
            </a:r>
            <a:r>
              <a:rPr sz="400" b="1" spc="3" dirty="0">
                <a:solidFill>
                  <a:srgbClr val="70646E"/>
                </a:solidFill>
                <a:latin typeface="Times New Roman"/>
                <a:cs typeface="Times New Roman"/>
              </a:rPr>
              <a:t>p</a:t>
            </a:r>
            <a:r>
              <a:rPr sz="400" b="1" spc="3" dirty="0">
                <a:solidFill>
                  <a:srgbClr val="564F59"/>
                </a:solidFill>
                <a:latin typeface="Times New Roman"/>
                <a:cs typeface="Times New Roman"/>
              </a:rPr>
              <a:t>9</a:t>
            </a:r>
            <a:endParaRPr sz="400">
              <a:latin typeface="Times New Roman"/>
              <a:cs typeface="Times New Roman"/>
            </a:endParaRPr>
          </a:p>
        </p:txBody>
      </p:sp>
      <p:sp>
        <p:nvSpPr>
          <p:cNvPr id="74" name="object 74"/>
          <p:cNvSpPr txBox="1"/>
          <p:nvPr/>
        </p:nvSpPr>
        <p:spPr>
          <a:xfrm>
            <a:off x="10121899" y="3168158"/>
            <a:ext cx="97617" cy="76200"/>
          </a:xfrm>
          <a:prstGeom prst="rect">
            <a:avLst/>
          </a:prstGeom>
        </p:spPr>
        <p:txBody>
          <a:bodyPr wrap="square" lIns="0" tIns="5715" rIns="0" bIns="0" rtlCol="0">
            <a:noAutofit/>
          </a:bodyPr>
          <a:lstStyle/>
          <a:p>
            <a:pPr marL="12700">
              <a:lnSpc>
                <a:spcPct val="95825"/>
              </a:lnSpc>
            </a:pPr>
            <a:r>
              <a:rPr sz="400" spc="-28" dirty="0">
                <a:solidFill>
                  <a:srgbClr val="B1AFB3"/>
                </a:solidFill>
                <a:latin typeface="Times New Roman"/>
                <a:cs typeface="Times New Roman"/>
              </a:rPr>
              <a:t>29. l</a:t>
            </a:r>
            <a:endParaRPr sz="400">
              <a:latin typeface="Times New Roman"/>
              <a:cs typeface="Times New Roman"/>
            </a:endParaRPr>
          </a:p>
        </p:txBody>
      </p:sp>
      <p:sp>
        <p:nvSpPr>
          <p:cNvPr id="73" name="object 73"/>
          <p:cNvSpPr txBox="1"/>
          <p:nvPr/>
        </p:nvSpPr>
        <p:spPr>
          <a:xfrm>
            <a:off x="10121899" y="3302270"/>
            <a:ext cx="97535" cy="76200"/>
          </a:xfrm>
          <a:prstGeom prst="rect">
            <a:avLst/>
          </a:prstGeom>
        </p:spPr>
        <p:txBody>
          <a:bodyPr wrap="square" lIns="0" tIns="5715" rIns="0" bIns="0" rtlCol="0">
            <a:noAutofit/>
          </a:bodyPr>
          <a:lstStyle/>
          <a:p>
            <a:pPr marL="12700">
              <a:lnSpc>
                <a:spcPct val="95825"/>
              </a:lnSpc>
            </a:pPr>
            <a:r>
              <a:rPr sz="400" spc="-46" dirty="0">
                <a:solidFill>
                  <a:srgbClr val="B1AFB3"/>
                </a:solidFill>
                <a:latin typeface="Times New Roman"/>
                <a:cs typeface="Times New Roman"/>
              </a:rPr>
              <a:t>29. 4</a:t>
            </a:r>
            <a:endParaRPr sz="400">
              <a:latin typeface="Times New Roman"/>
              <a:cs typeface="Times New Roman"/>
            </a:endParaRPr>
          </a:p>
        </p:txBody>
      </p:sp>
      <p:sp>
        <p:nvSpPr>
          <p:cNvPr id="72" name="object 72"/>
          <p:cNvSpPr txBox="1"/>
          <p:nvPr/>
        </p:nvSpPr>
        <p:spPr>
          <a:xfrm>
            <a:off x="8326627" y="3345839"/>
            <a:ext cx="529486" cy="384496"/>
          </a:xfrm>
          <a:prstGeom prst="rect">
            <a:avLst/>
          </a:prstGeom>
        </p:spPr>
        <p:txBody>
          <a:bodyPr wrap="square" lIns="0" tIns="2540" rIns="0" bIns="0" rtlCol="0">
            <a:noAutofit/>
          </a:bodyPr>
          <a:lstStyle/>
          <a:p>
            <a:pPr marL="37084">
              <a:lnSpc>
                <a:spcPct val="95825"/>
              </a:lnSpc>
            </a:pPr>
            <a:r>
              <a:rPr sz="600" b="1" spc="213" dirty="0">
                <a:solidFill>
                  <a:srgbClr val="F9CD56"/>
                </a:solidFill>
                <a:latin typeface="Times New Roman"/>
                <a:cs typeface="Times New Roman"/>
              </a:rPr>
              <a:t>l </a:t>
            </a:r>
            <a:r>
              <a:rPr sz="400" b="1" spc="-42" dirty="0">
                <a:solidFill>
                  <a:srgbClr val="855D82"/>
                </a:solidFill>
                <a:latin typeface="Arial"/>
                <a:cs typeface="Arial"/>
              </a:rPr>
              <a:t>I</a:t>
            </a:r>
            <a:r>
              <a:rPr sz="400" b="1" spc="-42" dirty="0">
                <a:solidFill>
                  <a:srgbClr val="564F59"/>
                </a:solidFill>
                <a:latin typeface="Arial"/>
                <a:cs typeface="Arial"/>
              </a:rPr>
              <a:t>N</a:t>
            </a:r>
            <a:r>
              <a:rPr sz="400" b="1" spc="-42" dirty="0">
                <a:solidFill>
                  <a:srgbClr val="70646E"/>
                </a:solidFill>
                <a:latin typeface="Arial"/>
                <a:cs typeface="Arial"/>
              </a:rPr>
              <a:t>R</a:t>
            </a:r>
            <a:r>
              <a:rPr sz="400" b="1" spc="-42" dirty="0">
                <a:solidFill>
                  <a:srgbClr val="643B57"/>
                </a:solidFill>
                <a:latin typeface="Arial"/>
                <a:cs typeface="Arial"/>
              </a:rPr>
              <a:t>E</a:t>
            </a:r>
            <a:r>
              <a:rPr sz="400" b="1" spc="-42" dirty="0">
                <a:solidFill>
                  <a:srgbClr val="70646E"/>
                </a:solidFill>
                <a:latin typeface="Arial"/>
                <a:cs typeface="Arial"/>
              </a:rPr>
              <a:t>G</a:t>
            </a:r>
            <a:r>
              <a:rPr sz="400" b="1" spc="-42" dirty="0">
                <a:solidFill>
                  <a:srgbClr val="855D82"/>
                </a:solidFill>
                <a:latin typeface="Arial"/>
                <a:cs typeface="Arial"/>
              </a:rPr>
              <a:t>I</a:t>
            </a:r>
            <a:r>
              <a:rPr sz="400" b="1" spc="-42" dirty="0">
                <a:solidFill>
                  <a:srgbClr val="70646E"/>
                </a:solidFill>
                <a:latin typeface="Arial"/>
                <a:cs typeface="Arial"/>
              </a:rPr>
              <a:t>STRA</a:t>
            </a:r>
            <a:r>
              <a:rPr sz="400" b="1" spc="-42" dirty="0">
                <a:solidFill>
                  <a:srgbClr val="564F59"/>
                </a:solidFill>
                <a:latin typeface="Arial"/>
                <a:cs typeface="Arial"/>
              </a:rPr>
              <a:t>TE  </a:t>
            </a:r>
            <a:r>
              <a:rPr sz="400" b="1" spc="-42" dirty="0">
                <a:solidFill>
                  <a:srgbClr val="855D82"/>
                </a:solidFill>
                <a:latin typeface="Arial"/>
                <a:cs typeface="Arial"/>
              </a:rPr>
              <a:t>I</a:t>
            </a:r>
            <a:r>
              <a:rPr sz="400" b="1" spc="-42" dirty="0">
                <a:solidFill>
                  <a:srgbClr val="564F59"/>
                </a:solidFill>
                <a:latin typeface="Arial"/>
                <a:cs typeface="Arial"/>
              </a:rPr>
              <a:t>N</a:t>
            </a:r>
            <a:endParaRPr sz="400">
              <a:latin typeface="Arial"/>
              <a:cs typeface="Arial"/>
            </a:endParaRPr>
          </a:p>
          <a:p>
            <a:pPr marL="37084" marR="13143">
              <a:lnSpc>
                <a:spcPct val="95825"/>
              </a:lnSpc>
              <a:spcBef>
                <a:spcPts val="390"/>
              </a:spcBef>
            </a:pPr>
            <a:r>
              <a:rPr sz="600" b="1" spc="37" dirty="0">
                <a:solidFill>
                  <a:srgbClr val="F9CD56"/>
                </a:solidFill>
                <a:latin typeface="Times New Roman"/>
                <a:cs typeface="Times New Roman"/>
              </a:rPr>
              <a:t>l </a:t>
            </a:r>
            <a:r>
              <a:rPr sz="400" b="1" spc="37" dirty="0">
                <a:solidFill>
                  <a:srgbClr val="70646E"/>
                </a:solidFill>
                <a:latin typeface="Times New Roman"/>
                <a:cs typeface="Times New Roman"/>
              </a:rPr>
              <a:t>Sc</a:t>
            </a:r>
            <a:r>
              <a:rPr sz="400" b="1" spc="37" dirty="0">
                <a:solidFill>
                  <a:srgbClr val="564F59"/>
                </a:solidFill>
                <a:latin typeface="Times New Roman"/>
                <a:cs typeface="Times New Roman"/>
              </a:rPr>
              <a:t>re</a:t>
            </a:r>
            <a:r>
              <a:rPr sz="400" b="1" spc="37" dirty="0">
                <a:solidFill>
                  <a:srgbClr val="70646E"/>
                </a:solidFill>
                <a:latin typeface="Times New Roman"/>
                <a:cs typeface="Times New Roman"/>
              </a:rPr>
              <a:t>ens</a:t>
            </a:r>
            <a:r>
              <a:rPr sz="400" b="1" spc="37" dirty="0">
                <a:solidFill>
                  <a:srgbClr val="564F59"/>
                </a:solidFill>
                <a:latin typeface="Times New Roman"/>
                <a:cs typeface="Times New Roman"/>
              </a:rPr>
              <a:t>ho</a:t>
            </a:r>
            <a:r>
              <a:rPr sz="400" b="1" spc="37" dirty="0">
                <a:solidFill>
                  <a:srgbClr val="70646E"/>
                </a:solidFill>
                <a:latin typeface="Times New Roman"/>
                <a:cs typeface="Times New Roman"/>
              </a:rPr>
              <a:t>ts</a:t>
            </a:r>
            <a:endParaRPr sz="400">
              <a:latin typeface="Times New Roman"/>
              <a:cs typeface="Times New Roman"/>
            </a:endParaRPr>
          </a:p>
          <a:p>
            <a:pPr marL="12700" marR="13143">
              <a:lnSpc>
                <a:spcPct val="95825"/>
              </a:lnSpc>
              <a:spcBef>
                <a:spcPts val="345"/>
              </a:spcBef>
            </a:pPr>
            <a:r>
              <a:rPr sz="700" b="1" spc="29" dirty="0">
                <a:solidFill>
                  <a:srgbClr val="2F79B8"/>
                </a:solidFill>
                <a:latin typeface="Times New Roman"/>
                <a:cs typeface="Times New Roman"/>
              </a:rPr>
              <a:t>G</a:t>
            </a:r>
            <a:r>
              <a:rPr sz="700" b="1" spc="29" dirty="0">
                <a:solidFill>
                  <a:srgbClr val="70646E"/>
                </a:solidFill>
                <a:latin typeface="Times New Roman"/>
                <a:cs typeface="Times New Roman"/>
              </a:rPr>
              <a:t>a</a:t>
            </a:r>
            <a:r>
              <a:rPr sz="700" b="1" spc="29" dirty="0">
                <a:solidFill>
                  <a:srgbClr val="643B57"/>
                </a:solidFill>
                <a:latin typeface="Times New Roman"/>
                <a:cs typeface="Times New Roman"/>
              </a:rPr>
              <a:t>i</a:t>
            </a:r>
            <a:r>
              <a:rPr sz="700" b="1" spc="29" dirty="0">
                <a:solidFill>
                  <a:srgbClr val="70646E"/>
                </a:solidFill>
                <a:latin typeface="Times New Roman"/>
                <a:cs typeface="Times New Roman"/>
              </a:rPr>
              <a:t>e</a:t>
            </a:r>
            <a:r>
              <a:rPr sz="700" b="1" spc="29" dirty="0">
                <a:solidFill>
                  <a:srgbClr val="7E7982"/>
                </a:solidFill>
                <a:latin typeface="Times New Roman"/>
                <a:cs typeface="Times New Roman"/>
              </a:rPr>
              <a:t>r</a:t>
            </a:r>
            <a:endParaRPr sz="700">
              <a:latin typeface="Times New Roman"/>
              <a:cs typeface="Times New Roman"/>
            </a:endParaRPr>
          </a:p>
        </p:txBody>
      </p:sp>
      <p:sp>
        <p:nvSpPr>
          <p:cNvPr id="71" name="object 71"/>
          <p:cNvSpPr txBox="1"/>
          <p:nvPr/>
        </p:nvSpPr>
        <p:spPr>
          <a:xfrm>
            <a:off x="9018523" y="3422757"/>
            <a:ext cx="440435" cy="88900"/>
          </a:xfrm>
          <a:prstGeom prst="rect">
            <a:avLst/>
          </a:prstGeom>
        </p:spPr>
        <p:txBody>
          <a:bodyPr wrap="square" lIns="0" tIns="4445" rIns="0" bIns="0" rtlCol="0">
            <a:noAutofit/>
          </a:bodyPr>
          <a:lstStyle/>
          <a:p>
            <a:pPr marL="12700">
              <a:lnSpc>
                <a:spcPct val="95825"/>
              </a:lnSpc>
            </a:pPr>
            <a:r>
              <a:rPr sz="500" b="1" spc="-142" dirty="0">
                <a:solidFill>
                  <a:srgbClr val="879EB1"/>
                </a:solidFill>
                <a:latin typeface="Arial"/>
                <a:cs typeface="Arial"/>
              </a:rPr>
              <a:t>[@)</a:t>
            </a:r>
            <a:r>
              <a:rPr sz="500" b="1" spc="-72" dirty="0">
                <a:solidFill>
                  <a:srgbClr val="879EB1"/>
                </a:solidFill>
                <a:latin typeface="Arial"/>
                <a:cs typeface="Arial"/>
              </a:rPr>
              <a:t>  </a:t>
            </a:r>
            <a:r>
              <a:rPr sz="500" b="1" spc="-20" dirty="0">
                <a:solidFill>
                  <a:srgbClr val="879EB1"/>
                </a:solidFill>
                <a:latin typeface="Arial"/>
                <a:cs typeface="Arial"/>
              </a:rPr>
              <a:t> </a:t>
            </a:r>
            <a:r>
              <a:rPr sz="400" b="1" spc="-54" dirty="0">
                <a:solidFill>
                  <a:srgbClr val="855D82"/>
                </a:solidFill>
                <a:latin typeface="Times New Roman"/>
                <a:cs typeface="Times New Roman"/>
              </a:rPr>
              <a:t>1</a:t>
            </a:r>
            <a:r>
              <a:rPr sz="400" b="1" spc="-6" dirty="0">
                <a:solidFill>
                  <a:srgbClr val="794B85"/>
                </a:solidFill>
                <a:latin typeface="Times New Roman"/>
                <a:cs typeface="Times New Roman"/>
              </a:rPr>
              <a:t>1</a:t>
            </a:r>
            <a:r>
              <a:rPr sz="400" b="1" spc="37" dirty="0">
                <a:solidFill>
                  <a:srgbClr val="7E7982"/>
                </a:solidFill>
                <a:latin typeface="Times New Roman"/>
                <a:cs typeface="Times New Roman"/>
              </a:rPr>
              <a:t>0</a:t>
            </a:r>
            <a:r>
              <a:rPr sz="400" b="1" spc="-33" dirty="0">
                <a:solidFill>
                  <a:srgbClr val="702F72"/>
                </a:solidFill>
                <a:latin typeface="Times New Roman"/>
                <a:cs typeface="Times New Roman"/>
              </a:rPr>
              <a:t>1</a:t>
            </a:r>
            <a:r>
              <a:rPr sz="400" b="1" spc="-6" dirty="0">
                <a:solidFill>
                  <a:srgbClr val="855D82"/>
                </a:solidFill>
                <a:latin typeface="Times New Roman"/>
                <a:cs typeface="Times New Roman"/>
              </a:rPr>
              <a:t>1</a:t>
            </a:r>
            <a:r>
              <a:rPr sz="400" b="1" spc="37" dirty="0">
                <a:solidFill>
                  <a:srgbClr val="7E7982"/>
                </a:solidFill>
                <a:latin typeface="Times New Roman"/>
                <a:cs typeface="Times New Roman"/>
              </a:rPr>
              <a:t>2</a:t>
            </a:r>
            <a:r>
              <a:rPr sz="400" b="1" spc="-6" dirty="0">
                <a:solidFill>
                  <a:srgbClr val="70646E"/>
                </a:solidFill>
                <a:latin typeface="Times New Roman"/>
                <a:cs typeface="Times New Roman"/>
              </a:rPr>
              <a:t>5</a:t>
            </a:r>
            <a:r>
              <a:rPr sz="400" b="1" spc="-15" dirty="0">
                <a:solidFill>
                  <a:srgbClr val="7E7982"/>
                </a:solidFill>
                <a:latin typeface="Times New Roman"/>
                <a:cs typeface="Times New Roman"/>
              </a:rPr>
              <a:t>70</a:t>
            </a:r>
            <a:r>
              <a:rPr sz="400" b="1" spc="-59" dirty="0">
                <a:solidFill>
                  <a:srgbClr val="7E7982"/>
                </a:solidFill>
                <a:latin typeface="Times New Roman"/>
                <a:cs typeface="Times New Roman"/>
              </a:rPr>
              <a:t> </a:t>
            </a:r>
            <a:r>
              <a:rPr sz="400" b="1" spc="-83" dirty="0">
                <a:solidFill>
                  <a:srgbClr val="70646E"/>
                </a:solidFill>
                <a:latin typeface="Times New Roman"/>
                <a:cs typeface="Times New Roman"/>
              </a:rPr>
              <a:t>3</a:t>
            </a:r>
            <a:r>
              <a:rPr sz="400" b="1" spc="-22" dirty="0">
                <a:solidFill>
                  <a:srgbClr val="70646E"/>
                </a:solidFill>
                <a:latin typeface="Times New Roman"/>
                <a:cs typeface="Times New Roman"/>
              </a:rPr>
              <a:t>.</a:t>
            </a:r>
            <a:r>
              <a:rPr sz="400" b="1" spc="81" dirty="0">
                <a:solidFill>
                  <a:srgbClr val="855D82"/>
                </a:solidFill>
                <a:latin typeface="Times New Roman"/>
                <a:cs typeface="Times New Roman"/>
              </a:rPr>
              <a:t>j</a:t>
            </a:r>
            <a:r>
              <a:rPr sz="400" b="1" spc="14" dirty="0">
                <a:solidFill>
                  <a:srgbClr val="70646E"/>
                </a:solidFill>
                <a:latin typeface="Times New Roman"/>
                <a:cs typeface="Times New Roman"/>
              </a:rPr>
              <a:t>p</a:t>
            </a:r>
            <a:r>
              <a:rPr sz="400" b="1" spc="-3" dirty="0">
                <a:solidFill>
                  <a:srgbClr val="564F59"/>
                </a:solidFill>
                <a:latin typeface="Times New Roman"/>
                <a:cs typeface="Times New Roman"/>
              </a:rPr>
              <a:t>g</a:t>
            </a:r>
            <a:endParaRPr sz="400">
              <a:latin typeface="Times New Roman"/>
              <a:cs typeface="Times New Roman"/>
            </a:endParaRPr>
          </a:p>
        </p:txBody>
      </p:sp>
      <p:sp>
        <p:nvSpPr>
          <p:cNvPr id="70" name="object 70"/>
          <p:cNvSpPr txBox="1"/>
          <p:nvPr/>
        </p:nvSpPr>
        <p:spPr>
          <a:xfrm>
            <a:off x="10121899" y="3433334"/>
            <a:ext cx="97617" cy="76200"/>
          </a:xfrm>
          <a:prstGeom prst="rect">
            <a:avLst/>
          </a:prstGeom>
        </p:spPr>
        <p:txBody>
          <a:bodyPr wrap="square" lIns="0" tIns="5715" rIns="0" bIns="0" rtlCol="0">
            <a:noAutofit/>
          </a:bodyPr>
          <a:lstStyle/>
          <a:p>
            <a:pPr marL="12700">
              <a:lnSpc>
                <a:spcPct val="95825"/>
              </a:lnSpc>
            </a:pPr>
            <a:r>
              <a:rPr sz="400" spc="-28" dirty="0">
                <a:solidFill>
                  <a:srgbClr val="B1AFB3"/>
                </a:solidFill>
                <a:latin typeface="Times New Roman"/>
                <a:cs typeface="Times New Roman"/>
              </a:rPr>
              <a:t>29. l</a:t>
            </a:r>
            <a:endParaRPr sz="400">
              <a:latin typeface="Times New Roman"/>
              <a:cs typeface="Times New Roman"/>
            </a:endParaRPr>
          </a:p>
        </p:txBody>
      </p:sp>
      <p:sp>
        <p:nvSpPr>
          <p:cNvPr id="69" name="object 69"/>
          <p:cNvSpPr txBox="1"/>
          <p:nvPr/>
        </p:nvSpPr>
        <p:spPr>
          <a:xfrm>
            <a:off x="10121899" y="3557227"/>
            <a:ext cx="99059" cy="88900"/>
          </a:xfrm>
          <a:prstGeom prst="rect">
            <a:avLst/>
          </a:prstGeom>
        </p:spPr>
        <p:txBody>
          <a:bodyPr wrap="square" lIns="0" tIns="4445" rIns="0" bIns="0" rtlCol="0">
            <a:noAutofit/>
          </a:bodyPr>
          <a:lstStyle/>
          <a:p>
            <a:pPr marL="12700">
              <a:lnSpc>
                <a:spcPct val="95825"/>
              </a:lnSpc>
            </a:pPr>
            <a:r>
              <a:rPr sz="500" b="1" spc="-73" dirty="0">
                <a:solidFill>
                  <a:srgbClr val="B1AFB3"/>
                </a:solidFill>
                <a:latin typeface="Times New Roman"/>
                <a:cs typeface="Times New Roman"/>
              </a:rPr>
              <a:t>29.4</a:t>
            </a:r>
            <a:endParaRPr sz="500">
              <a:latin typeface="Times New Roman"/>
              <a:cs typeface="Times New Roman"/>
            </a:endParaRPr>
          </a:p>
        </p:txBody>
      </p:sp>
      <p:sp>
        <p:nvSpPr>
          <p:cNvPr id="68" name="object 68"/>
          <p:cNvSpPr txBox="1"/>
          <p:nvPr/>
        </p:nvSpPr>
        <p:spPr>
          <a:xfrm>
            <a:off x="9018523" y="3567446"/>
            <a:ext cx="440435" cy="76200"/>
          </a:xfrm>
          <a:prstGeom prst="rect">
            <a:avLst/>
          </a:prstGeom>
        </p:spPr>
        <p:txBody>
          <a:bodyPr wrap="square" lIns="0" tIns="5715" rIns="0" bIns="0" rtlCol="0">
            <a:noAutofit/>
          </a:bodyPr>
          <a:lstStyle/>
          <a:p>
            <a:pPr marL="12700">
              <a:lnSpc>
                <a:spcPct val="95825"/>
              </a:lnSpc>
            </a:pPr>
            <a:r>
              <a:rPr sz="400" b="1" spc="3" dirty="0">
                <a:solidFill>
                  <a:srgbClr val="879EB1"/>
                </a:solidFill>
                <a:latin typeface="Times New Roman"/>
                <a:cs typeface="Times New Roman"/>
              </a:rPr>
              <a:t>[)  </a:t>
            </a:r>
            <a:r>
              <a:rPr sz="400" b="1" spc="3" dirty="0">
                <a:solidFill>
                  <a:srgbClr val="855D82"/>
                </a:solidFill>
                <a:latin typeface="Times New Roman"/>
                <a:cs typeface="Times New Roman"/>
              </a:rPr>
              <a:t>1</a:t>
            </a:r>
            <a:r>
              <a:rPr sz="400" b="1" spc="3" dirty="0">
                <a:solidFill>
                  <a:srgbClr val="702F72"/>
                </a:solidFill>
                <a:latin typeface="Times New Roman"/>
                <a:cs typeface="Times New Roman"/>
              </a:rPr>
              <a:t>1</a:t>
            </a:r>
            <a:r>
              <a:rPr sz="400" b="1" spc="3" dirty="0">
                <a:solidFill>
                  <a:srgbClr val="7E7982"/>
                </a:solidFill>
                <a:latin typeface="Times New Roman"/>
                <a:cs typeface="Times New Roman"/>
              </a:rPr>
              <a:t>0</a:t>
            </a:r>
            <a:r>
              <a:rPr sz="400" b="1" spc="3" dirty="0">
                <a:solidFill>
                  <a:srgbClr val="702F72"/>
                </a:solidFill>
                <a:latin typeface="Times New Roman"/>
                <a:cs typeface="Times New Roman"/>
              </a:rPr>
              <a:t>1</a:t>
            </a:r>
            <a:r>
              <a:rPr sz="400" b="1" spc="3" dirty="0">
                <a:solidFill>
                  <a:srgbClr val="855D82"/>
                </a:solidFill>
                <a:latin typeface="Times New Roman"/>
                <a:cs typeface="Times New Roman"/>
              </a:rPr>
              <a:t>1</a:t>
            </a:r>
            <a:r>
              <a:rPr sz="400" b="1" spc="3" dirty="0">
                <a:solidFill>
                  <a:srgbClr val="70646E"/>
                </a:solidFill>
                <a:latin typeface="Times New Roman"/>
                <a:cs typeface="Times New Roman"/>
              </a:rPr>
              <a:t>25</a:t>
            </a:r>
            <a:r>
              <a:rPr sz="400" b="1" spc="3" dirty="0">
                <a:solidFill>
                  <a:srgbClr val="7E7982"/>
                </a:solidFill>
                <a:latin typeface="Times New Roman"/>
                <a:cs typeface="Times New Roman"/>
              </a:rPr>
              <a:t>704. </a:t>
            </a:r>
            <a:r>
              <a:rPr sz="400" b="1" spc="3" dirty="0">
                <a:solidFill>
                  <a:srgbClr val="855D82"/>
                </a:solidFill>
                <a:latin typeface="Times New Roman"/>
                <a:cs typeface="Times New Roman"/>
              </a:rPr>
              <a:t>j</a:t>
            </a:r>
            <a:r>
              <a:rPr sz="400" b="1" spc="3" dirty="0">
                <a:solidFill>
                  <a:srgbClr val="70646E"/>
                </a:solidFill>
                <a:latin typeface="Times New Roman"/>
                <a:cs typeface="Times New Roman"/>
              </a:rPr>
              <a:t>0</a:t>
            </a:r>
            <a:r>
              <a:rPr sz="400" b="1" spc="3" dirty="0">
                <a:solidFill>
                  <a:srgbClr val="564F59"/>
                </a:solidFill>
                <a:latin typeface="Times New Roman"/>
                <a:cs typeface="Times New Roman"/>
              </a:rPr>
              <a:t>g</a:t>
            </a:r>
            <a:endParaRPr sz="400">
              <a:latin typeface="Times New Roman"/>
              <a:cs typeface="Times New Roman"/>
            </a:endParaRPr>
          </a:p>
        </p:txBody>
      </p:sp>
      <p:sp>
        <p:nvSpPr>
          <p:cNvPr id="67" name="object 67"/>
          <p:cNvSpPr txBox="1"/>
          <p:nvPr/>
        </p:nvSpPr>
        <p:spPr>
          <a:xfrm>
            <a:off x="9018523" y="3690981"/>
            <a:ext cx="440435" cy="88900"/>
          </a:xfrm>
          <a:prstGeom prst="rect">
            <a:avLst/>
          </a:prstGeom>
        </p:spPr>
        <p:txBody>
          <a:bodyPr wrap="square" lIns="0" tIns="4445" rIns="0" bIns="0" rtlCol="0">
            <a:noAutofit/>
          </a:bodyPr>
          <a:lstStyle/>
          <a:p>
            <a:pPr marL="12700">
              <a:lnSpc>
                <a:spcPct val="95825"/>
              </a:lnSpc>
            </a:pPr>
            <a:r>
              <a:rPr sz="500" b="1" spc="-142" dirty="0">
                <a:solidFill>
                  <a:srgbClr val="879EB1"/>
                </a:solidFill>
                <a:latin typeface="Arial"/>
                <a:cs typeface="Arial"/>
              </a:rPr>
              <a:t>[@)</a:t>
            </a:r>
            <a:r>
              <a:rPr sz="500" b="1" spc="-72" dirty="0">
                <a:solidFill>
                  <a:srgbClr val="879EB1"/>
                </a:solidFill>
                <a:latin typeface="Arial"/>
                <a:cs typeface="Arial"/>
              </a:rPr>
              <a:t>  </a:t>
            </a:r>
            <a:r>
              <a:rPr sz="500" b="1" spc="-20" dirty="0">
                <a:solidFill>
                  <a:srgbClr val="879EB1"/>
                </a:solidFill>
                <a:latin typeface="Arial"/>
                <a:cs typeface="Arial"/>
              </a:rPr>
              <a:t> </a:t>
            </a:r>
            <a:r>
              <a:rPr sz="400" b="1" spc="-54" dirty="0">
                <a:solidFill>
                  <a:srgbClr val="855D82"/>
                </a:solidFill>
                <a:latin typeface="Times New Roman"/>
                <a:cs typeface="Times New Roman"/>
              </a:rPr>
              <a:t>1</a:t>
            </a:r>
            <a:r>
              <a:rPr sz="400" b="1" spc="-6" dirty="0">
                <a:solidFill>
                  <a:srgbClr val="702F72"/>
                </a:solidFill>
                <a:latin typeface="Times New Roman"/>
                <a:cs typeface="Times New Roman"/>
              </a:rPr>
              <a:t>1</a:t>
            </a:r>
            <a:r>
              <a:rPr sz="400" b="1" spc="37" dirty="0">
                <a:solidFill>
                  <a:srgbClr val="7E7982"/>
                </a:solidFill>
                <a:latin typeface="Times New Roman"/>
                <a:cs typeface="Times New Roman"/>
              </a:rPr>
              <a:t>0</a:t>
            </a:r>
            <a:r>
              <a:rPr sz="400" b="1" spc="-6" dirty="0">
                <a:solidFill>
                  <a:srgbClr val="702F72"/>
                </a:solidFill>
                <a:latin typeface="Times New Roman"/>
                <a:cs typeface="Times New Roman"/>
              </a:rPr>
              <a:t>1</a:t>
            </a:r>
            <a:r>
              <a:rPr sz="400" b="1" spc="-33" dirty="0">
                <a:solidFill>
                  <a:srgbClr val="855D82"/>
                </a:solidFill>
                <a:latin typeface="Times New Roman"/>
                <a:cs typeface="Times New Roman"/>
              </a:rPr>
              <a:t>1</a:t>
            </a:r>
            <a:r>
              <a:rPr sz="400" b="1" spc="37" dirty="0">
                <a:solidFill>
                  <a:srgbClr val="7E7982"/>
                </a:solidFill>
                <a:latin typeface="Times New Roman"/>
                <a:cs typeface="Times New Roman"/>
              </a:rPr>
              <a:t>2</a:t>
            </a:r>
            <a:r>
              <a:rPr sz="400" b="1" spc="-6" dirty="0">
                <a:solidFill>
                  <a:srgbClr val="70646E"/>
                </a:solidFill>
                <a:latin typeface="Times New Roman"/>
                <a:cs typeface="Times New Roman"/>
              </a:rPr>
              <a:t>5</a:t>
            </a:r>
            <a:r>
              <a:rPr sz="400" b="1" spc="-15" dirty="0">
                <a:solidFill>
                  <a:srgbClr val="7E7982"/>
                </a:solidFill>
                <a:latin typeface="Times New Roman"/>
                <a:cs typeface="Times New Roman"/>
              </a:rPr>
              <a:t>70</a:t>
            </a:r>
            <a:r>
              <a:rPr sz="400" b="1" spc="-59" dirty="0">
                <a:solidFill>
                  <a:srgbClr val="7E7982"/>
                </a:solidFill>
                <a:latin typeface="Times New Roman"/>
                <a:cs typeface="Times New Roman"/>
              </a:rPr>
              <a:t> </a:t>
            </a:r>
            <a:r>
              <a:rPr sz="400" b="1" spc="-83" dirty="0">
                <a:solidFill>
                  <a:srgbClr val="70646E"/>
                </a:solidFill>
                <a:latin typeface="Times New Roman"/>
                <a:cs typeface="Times New Roman"/>
              </a:rPr>
              <a:t>5</a:t>
            </a:r>
            <a:r>
              <a:rPr sz="400" b="1" spc="-22" dirty="0">
                <a:solidFill>
                  <a:srgbClr val="70646E"/>
                </a:solidFill>
                <a:latin typeface="Times New Roman"/>
                <a:cs typeface="Times New Roman"/>
              </a:rPr>
              <a:t>.</a:t>
            </a:r>
            <a:r>
              <a:rPr sz="400" b="1" spc="81" dirty="0">
                <a:solidFill>
                  <a:srgbClr val="855D82"/>
                </a:solidFill>
                <a:latin typeface="Times New Roman"/>
                <a:cs typeface="Times New Roman"/>
              </a:rPr>
              <a:t>j</a:t>
            </a:r>
            <a:r>
              <a:rPr sz="400" b="1" spc="37" dirty="0">
                <a:solidFill>
                  <a:srgbClr val="70646E"/>
                </a:solidFill>
                <a:latin typeface="Times New Roman"/>
                <a:cs typeface="Times New Roman"/>
              </a:rPr>
              <a:t>0</a:t>
            </a:r>
            <a:r>
              <a:rPr sz="400" b="1" spc="-3" dirty="0">
                <a:solidFill>
                  <a:srgbClr val="564F59"/>
                </a:solidFill>
                <a:latin typeface="Times New Roman"/>
                <a:cs typeface="Times New Roman"/>
              </a:rPr>
              <a:t>g</a:t>
            </a:r>
            <a:endParaRPr sz="400">
              <a:latin typeface="Times New Roman"/>
              <a:cs typeface="Times New Roman"/>
            </a:endParaRPr>
          </a:p>
        </p:txBody>
      </p:sp>
      <p:sp>
        <p:nvSpPr>
          <p:cNvPr id="66" name="object 66"/>
          <p:cNvSpPr txBox="1"/>
          <p:nvPr/>
        </p:nvSpPr>
        <p:spPr>
          <a:xfrm>
            <a:off x="10121899" y="3701558"/>
            <a:ext cx="97027" cy="76200"/>
          </a:xfrm>
          <a:prstGeom prst="rect">
            <a:avLst/>
          </a:prstGeom>
        </p:spPr>
        <p:txBody>
          <a:bodyPr wrap="square" lIns="0" tIns="5715" rIns="0" bIns="0" rtlCol="0">
            <a:noAutofit/>
          </a:bodyPr>
          <a:lstStyle/>
          <a:p>
            <a:pPr marL="12700">
              <a:lnSpc>
                <a:spcPct val="95825"/>
              </a:lnSpc>
            </a:pPr>
            <a:r>
              <a:rPr sz="400" spc="-33" dirty="0">
                <a:solidFill>
                  <a:srgbClr val="B1AFB3"/>
                </a:solidFill>
                <a:latin typeface="Times New Roman"/>
                <a:cs typeface="Times New Roman"/>
              </a:rPr>
              <a:t>29.£</a:t>
            </a:r>
            <a:endParaRPr sz="400">
              <a:latin typeface="Times New Roman"/>
              <a:cs typeface="Times New Roman"/>
            </a:endParaRPr>
          </a:p>
        </p:txBody>
      </p:sp>
      <p:sp>
        <p:nvSpPr>
          <p:cNvPr id="65" name="object 65"/>
          <p:cNvSpPr txBox="1"/>
          <p:nvPr/>
        </p:nvSpPr>
        <p:spPr>
          <a:xfrm>
            <a:off x="8408923" y="3777758"/>
            <a:ext cx="230334" cy="76200"/>
          </a:xfrm>
          <a:prstGeom prst="rect">
            <a:avLst/>
          </a:prstGeom>
        </p:spPr>
        <p:txBody>
          <a:bodyPr wrap="square" lIns="0" tIns="5715" rIns="0" bIns="0" rtlCol="0">
            <a:noAutofit/>
          </a:bodyPr>
          <a:lstStyle/>
          <a:p>
            <a:pPr marL="12700">
              <a:lnSpc>
                <a:spcPct val="95825"/>
              </a:lnSpc>
            </a:pPr>
            <a:r>
              <a:rPr sz="400" b="1" spc="-16" dirty="0">
                <a:solidFill>
                  <a:srgbClr val="7E7982"/>
                </a:solidFill>
                <a:latin typeface="Times New Roman"/>
                <a:cs typeface="Times New Roman"/>
              </a:rPr>
              <a:t>O</a:t>
            </a:r>
            <a:r>
              <a:rPr sz="400" b="1" spc="-16" dirty="0">
                <a:solidFill>
                  <a:srgbClr val="643B57"/>
                </a:solidFill>
                <a:latin typeface="Times New Roman"/>
                <a:cs typeface="Times New Roman"/>
              </a:rPr>
              <a:t>n</a:t>
            </a:r>
            <a:r>
              <a:rPr sz="400" b="1" spc="-16" dirty="0">
                <a:solidFill>
                  <a:srgbClr val="70646E"/>
                </a:solidFill>
                <a:latin typeface="Times New Roman"/>
                <a:cs typeface="Times New Roman"/>
              </a:rPr>
              <a:t>eD</a:t>
            </a:r>
            <a:r>
              <a:rPr sz="400" b="1" spc="-16" dirty="0">
                <a:solidFill>
                  <a:srgbClr val="855D82"/>
                </a:solidFill>
                <a:latin typeface="Times New Roman"/>
                <a:cs typeface="Times New Roman"/>
              </a:rPr>
              <a:t>riv </a:t>
            </a:r>
            <a:r>
              <a:rPr sz="400" b="1" spc="-16" dirty="0">
                <a:solidFill>
                  <a:srgbClr val="70646E"/>
                </a:solidFill>
                <a:latin typeface="Times New Roman"/>
                <a:cs typeface="Times New Roman"/>
              </a:rPr>
              <a:t>e</a:t>
            </a:r>
            <a:endParaRPr sz="400">
              <a:latin typeface="Times New Roman"/>
              <a:cs typeface="Times New Roman"/>
            </a:endParaRPr>
          </a:p>
        </p:txBody>
      </p:sp>
      <p:sp>
        <p:nvSpPr>
          <p:cNvPr id="64" name="object 64"/>
          <p:cNvSpPr txBox="1"/>
          <p:nvPr/>
        </p:nvSpPr>
        <p:spPr>
          <a:xfrm>
            <a:off x="8668003" y="3774424"/>
            <a:ext cx="199607" cy="76200"/>
          </a:xfrm>
          <a:prstGeom prst="rect">
            <a:avLst/>
          </a:prstGeom>
        </p:spPr>
        <p:txBody>
          <a:bodyPr wrap="square" lIns="0" tIns="5715" rIns="0" bIns="0" rtlCol="0">
            <a:noAutofit/>
          </a:bodyPr>
          <a:lstStyle/>
          <a:p>
            <a:pPr marL="12700">
              <a:lnSpc>
                <a:spcPct val="95825"/>
              </a:lnSpc>
            </a:pPr>
            <a:r>
              <a:rPr sz="400" b="1" spc="-26" dirty="0">
                <a:solidFill>
                  <a:srgbClr val="70646E"/>
                </a:solidFill>
                <a:latin typeface="Arial"/>
                <a:cs typeface="Arial"/>
              </a:rPr>
              <a:t>perso</a:t>
            </a:r>
            <a:r>
              <a:rPr sz="400" b="1" spc="-26" dirty="0">
                <a:solidFill>
                  <a:srgbClr val="643B57"/>
                </a:solidFill>
                <a:latin typeface="Arial"/>
                <a:cs typeface="Arial"/>
              </a:rPr>
              <a:t>n</a:t>
            </a:r>
            <a:r>
              <a:rPr sz="400" b="1" spc="-26" dirty="0">
                <a:solidFill>
                  <a:srgbClr val="564F59"/>
                </a:solidFill>
                <a:latin typeface="Arial"/>
                <a:cs typeface="Arial"/>
              </a:rPr>
              <a:t>a</a:t>
            </a:r>
            <a:endParaRPr sz="400">
              <a:latin typeface="Arial"/>
              <a:cs typeface="Arial"/>
            </a:endParaRPr>
          </a:p>
        </p:txBody>
      </p:sp>
      <p:sp>
        <p:nvSpPr>
          <p:cNvPr id="63" name="object 63"/>
          <p:cNvSpPr txBox="1"/>
          <p:nvPr/>
        </p:nvSpPr>
        <p:spPr>
          <a:xfrm>
            <a:off x="8232139" y="3784929"/>
            <a:ext cx="45953" cy="63500"/>
          </a:xfrm>
          <a:prstGeom prst="rect">
            <a:avLst/>
          </a:prstGeom>
        </p:spPr>
        <p:txBody>
          <a:bodyPr wrap="square" lIns="0" tIns="7620" rIns="0" bIns="0" rtlCol="0">
            <a:noAutofit/>
          </a:bodyPr>
          <a:lstStyle/>
          <a:p>
            <a:pPr marL="12700">
              <a:lnSpc>
                <a:spcPct val="95825"/>
              </a:lnSpc>
            </a:pPr>
            <a:r>
              <a:rPr sz="300" spc="60" dirty="0">
                <a:solidFill>
                  <a:srgbClr val="B1AFB3"/>
                </a:solidFill>
                <a:latin typeface="Times New Roman"/>
                <a:cs typeface="Times New Roman"/>
              </a:rPr>
              <a:t>)</a:t>
            </a:r>
            <a:endParaRPr sz="300">
              <a:latin typeface="Times New Roman"/>
              <a:cs typeface="Times New Roman"/>
            </a:endParaRPr>
          </a:p>
        </p:txBody>
      </p:sp>
      <p:sp>
        <p:nvSpPr>
          <p:cNvPr id="62" name="object 62"/>
          <p:cNvSpPr txBox="1"/>
          <p:nvPr/>
        </p:nvSpPr>
        <p:spPr>
          <a:xfrm>
            <a:off x="10121899" y="3822403"/>
            <a:ext cx="99059" cy="88900"/>
          </a:xfrm>
          <a:prstGeom prst="rect">
            <a:avLst/>
          </a:prstGeom>
        </p:spPr>
        <p:txBody>
          <a:bodyPr wrap="square" lIns="0" tIns="4445" rIns="0" bIns="0" rtlCol="0">
            <a:noAutofit/>
          </a:bodyPr>
          <a:lstStyle/>
          <a:p>
            <a:pPr marL="12700">
              <a:lnSpc>
                <a:spcPct val="95825"/>
              </a:lnSpc>
            </a:pPr>
            <a:r>
              <a:rPr sz="500" b="1" spc="-73" dirty="0">
                <a:solidFill>
                  <a:srgbClr val="B1AFB3"/>
                </a:solidFill>
                <a:latin typeface="Times New Roman"/>
                <a:cs typeface="Times New Roman"/>
              </a:rPr>
              <a:t>29.4</a:t>
            </a:r>
            <a:endParaRPr sz="500">
              <a:latin typeface="Times New Roman"/>
              <a:cs typeface="Times New Roman"/>
            </a:endParaRPr>
          </a:p>
        </p:txBody>
      </p:sp>
      <p:sp>
        <p:nvSpPr>
          <p:cNvPr id="61" name="object 61"/>
          <p:cNvSpPr txBox="1"/>
          <p:nvPr/>
        </p:nvSpPr>
        <p:spPr>
          <a:xfrm>
            <a:off x="9018523" y="3832622"/>
            <a:ext cx="440435" cy="76200"/>
          </a:xfrm>
          <a:prstGeom prst="rect">
            <a:avLst/>
          </a:prstGeom>
        </p:spPr>
        <p:txBody>
          <a:bodyPr wrap="square" lIns="0" tIns="5715" rIns="0" bIns="0" rtlCol="0">
            <a:noAutofit/>
          </a:bodyPr>
          <a:lstStyle/>
          <a:p>
            <a:pPr marL="12700">
              <a:lnSpc>
                <a:spcPct val="95825"/>
              </a:lnSpc>
            </a:pPr>
            <a:r>
              <a:rPr sz="400" b="1" spc="3" dirty="0">
                <a:solidFill>
                  <a:srgbClr val="879EB1"/>
                </a:solidFill>
                <a:latin typeface="Times New Roman"/>
                <a:cs typeface="Times New Roman"/>
              </a:rPr>
              <a:t>[)  </a:t>
            </a:r>
            <a:r>
              <a:rPr sz="400" b="1" spc="3" dirty="0">
                <a:solidFill>
                  <a:srgbClr val="855D82"/>
                </a:solidFill>
                <a:latin typeface="Times New Roman"/>
                <a:cs typeface="Times New Roman"/>
              </a:rPr>
              <a:t>11</a:t>
            </a:r>
            <a:r>
              <a:rPr sz="400" b="1" spc="3" dirty="0">
                <a:solidFill>
                  <a:srgbClr val="7E7982"/>
                </a:solidFill>
                <a:latin typeface="Times New Roman"/>
                <a:cs typeface="Times New Roman"/>
              </a:rPr>
              <a:t>0</a:t>
            </a:r>
            <a:r>
              <a:rPr sz="400" b="1" spc="3" dirty="0">
                <a:solidFill>
                  <a:srgbClr val="702F72"/>
                </a:solidFill>
                <a:latin typeface="Times New Roman"/>
                <a:cs typeface="Times New Roman"/>
              </a:rPr>
              <a:t>1</a:t>
            </a:r>
            <a:r>
              <a:rPr sz="400" b="1" spc="3" dirty="0">
                <a:solidFill>
                  <a:srgbClr val="855D82"/>
                </a:solidFill>
                <a:latin typeface="Times New Roman"/>
                <a:cs typeface="Times New Roman"/>
              </a:rPr>
              <a:t>1</a:t>
            </a:r>
            <a:r>
              <a:rPr sz="400" b="1" spc="3" dirty="0">
                <a:solidFill>
                  <a:srgbClr val="564F59"/>
                </a:solidFill>
                <a:latin typeface="Times New Roman"/>
                <a:cs typeface="Times New Roman"/>
              </a:rPr>
              <a:t>2</a:t>
            </a:r>
            <a:r>
              <a:rPr sz="400" b="1" spc="3" dirty="0">
                <a:solidFill>
                  <a:srgbClr val="70646E"/>
                </a:solidFill>
                <a:latin typeface="Times New Roman"/>
                <a:cs typeface="Times New Roman"/>
              </a:rPr>
              <a:t>5</a:t>
            </a:r>
            <a:r>
              <a:rPr sz="400" b="1" spc="3" dirty="0">
                <a:solidFill>
                  <a:srgbClr val="7E7982"/>
                </a:solidFill>
                <a:latin typeface="Times New Roman"/>
                <a:cs typeface="Times New Roman"/>
              </a:rPr>
              <a:t>706. </a:t>
            </a:r>
            <a:r>
              <a:rPr sz="400" b="1" spc="3" dirty="0">
                <a:solidFill>
                  <a:srgbClr val="855D82"/>
                </a:solidFill>
                <a:latin typeface="Times New Roman"/>
                <a:cs typeface="Times New Roman"/>
              </a:rPr>
              <a:t>j</a:t>
            </a:r>
            <a:r>
              <a:rPr sz="400" b="1" spc="3" dirty="0">
                <a:solidFill>
                  <a:srgbClr val="70646E"/>
                </a:solidFill>
                <a:latin typeface="Times New Roman"/>
                <a:cs typeface="Times New Roman"/>
              </a:rPr>
              <a:t>0</a:t>
            </a:r>
            <a:r>
              <a:rPr sz="400" b="1" spc="3" dirty="0">
                <a:solidFill>
                  <a:srgbClr val="564F59"/>
                </a:solidFill>
                <a:latin typeface="Times New Roman"/>
                <a:cs typeface="Times New Roman"/>
              </a:rPr>
              <a:t>g</a:t>
            </a:r>
            <a:endParaRPr sz="400">
              <a:latin typeface="Times New Roman"/>
              <a:cs typeface="Times New Roman"/>
            </a:endParaRPr>
          </a:p>
        </p:txBody>
      </p:sp>
      <p:sp>
        <p:nvSpPr>
          <p:cNvPr id="60" name="object 60"/>
          <p:cNvSpPr txBox="1"/>
          <p:nvPr/>
        </p:nvSpPr>
        <p:spPr>
          <a:xfrm>
            <a:off x="2910331" y="3876191"/>
            <a:ext cx="61976" cy="308864"/>
          </a:xfrm>
          <a:prstGeom prst="rect">
            <a:avLst/>
          </a:prstGeom>
        </p:spPr>
        <p:txBody>
          <a:bodyPr wrap="square" lIns="0" tIns="2540" rIns="0" bIns="0" rtlCol="0">
            <a:noAutofit/>
          </a:bodyPr>
          <a:lstStyle/>
          <a:p>
            <a:pPr marL="12700">
              <a:lnSpc>
                <a:spcPct val="95825"/>
              </a:lnSpc>
            </a:pPr>
            <a:r>
              <a:rPr sz="600" dirty="0">
                <a:solidFill>
                  <a:srgbClr val="564F59"/>
                </a:solidFill>
                <a:latin typeface="Times New Roman"/>
                <a:cs typeface="Times New Roman"/>
              </a:rPr>
              <a:t>4</a:t>
            </a:r>
            <a:endParaRPr sz="600">
              <a:latin typeface="Times New Roman"/>
              <a:cs typeface="Times New Roman"/>
            </a:endParaRPr>
          </a:p>
          <a:p>
            <a:pPr marL="12700">
              <a:lnSpc>
                <a:spcPct val="95825"/>
              </a:lnSpc>
              <a:spcBef>
                <a:spcPts val="125"/>
              </a:spcBef>
            </a:pPr>
            <a:r>
              <a:rPr sz="600" dirty="0">
                <a:solidFill>
                  <a:srgbClr val="564F59"/>
                </a:solidFill>
                <a:latin typeface="Times New Roman"/>
                <a:cs typeface="Times New Roman"/>
              </a:rPr>
              <a:t>4</a:t>
            </a:r>
            <a:endParaRPr sz="600">
              <a:latin typeface="Times New Roman"/>
              <a:cs typeface="Times New Roman"/>
            </a:endParaRPr>
          </a:p>
          <a:p>
            <a:pPr marL="12700">
              <a:lnSpc>
                <a:spcPct val="95825"/>
              </a:lnSpc>
              <a:spcBef>
                <a:spcPts val="125"/>
              </a:spcBef>
            </a:pPr>
            <a:r>
              <a:rPr sz="600" dirty="0">
                <a:solidFill>
                  <a:srgbClr val="564F59"/>
                </a:solidFill>
                <a:latin typeface="Times New Roman"/>
                <a:cs typeface="Times New Roman"/>
              </a:rPr>
              <a:t>4</a:t>
            </a:r>
            <a:endParaRPr sz="600">
              <a:latin typeface="Times New Roman"/>
              <a:cs typeface="Times New Roman"/>
            </a:endParaRPr>
          </a:p>
        </p:txBody>
      </p:sp>
      <p:sp>
        <p:nvSpPr>
          <p:cNvPr id="59" name="object 59"/>
          <p:cNvSpPr txBox="1"/>
          <p:nvPr/>
        </p:nvSpPr>
        <p:spPr>
          <a:xfrm>
            <a:off x="8268715" y="3914918"/>
            <a:ext cx="434343" cy="495121"/>
          </a:xfrm>
          <a:prstGeom prst="rect">
            <a:avLst/>
          </a:prstGeom>
        </p:spPr>
        <p:txBody>
          <a:bodyPr wrap="square" lIns="0" tIns="5715" rIns="0" bIns="0" rtlCol="0">
            <a:noAutofit/>
          </a:bodyPr>
          <a:lstStyle/>
          <a:p>
            <a:pPr marL="136398" marR="59990" algn="ctr">
              <a:lnSpc>
                <a:spcPct val="95825"/>
              </a:lnSpc>
            </a:pPr>
            <a:r>
              <a:rPr sz="400" b="1" spc="-17" dirty="0">
                <a:solidFill>
                  <a:srgbClr val="7E7982"/>
                </a:solidFill>
                <a:latin typeface="Times New Roman"/>
                <a:cs typeface="Times New Roman"/>
              </a:rPr>
              <a:t>O</a:t>
            </a:r>
            <a:r>
              <a:rPr sz="400" b="1" spc="-17" dirty="0">
                <a:solidFill>
                  <a:srgbClr val="564F59"/>
                </a:solidFill>
                <a:latin typeface="Times New Roman"/>
                <a:cs typeface="Times New Roman"/>
              </a:rPr>
              <a:t>neD</a:t>
            </a:r>
            <a:r>
              <a:rPr sz="400" b="1" spc="-17" dirty="0">
                <a:solidFill>
                  <a:srgbClr val="855D82"/>
                </a:solidFill>
                <a:latin typeface="Times New Roman"/>
                <a:cs typeface="Times New Roman"/>
              </a:rPr>
              <a:t>riv </a:t>
            </a:r>
            <a:r>
              <a:rPr sz="400" b="1" spc="-17" dirty="0">
                <a:solidFill>
                  <a:srgbClr val="70646E"/>
                </a:solidFill>
                <a:latin typeface="Times New Roman"/>
                <a:cs typeface="Times New Roman"/>
              </a:rPr>
              <a:t>e</a:t>
            </a:r>
            <a:endParaRPr sz="400">
              <a:latin typeface="Times New Roman"/>
              <a:cs typeface="Times New Roman"/>
            </a:endParaRPr>
          </a:p>
          <a:p>
            <a:pPr marL="41148" marR="83859" algn="ctr">
              <a:lnSpc>
                <a:spcPct val="95825"/>
              </a:lnSpc>
              <a:spcBef>
                <a:spcPts val="245"/>
              </a:spcBef>
            </a:pPr>
            <a:r>
              <a:rPr sz="800" b="1" spc="1" dirty="0">
                <a:solidFill>
                  <a:srgbClr val="26A1C8"/>
                </a:solidFill>
                <a:latin typeface="Times New Roman"/>
                <a:cs typeface="Times New Roman"/>
              </a:rPr>
              <a:t>a </a:t>
            </a:r>
            <a:r>
              <a:rPr sz="400" b="1" spc="1" dirty="0">
                <a:solidFill>
                  <a:srgbClr val="70646E"/>
                </a:solidFill>
                <a:latin typeface="Times New Roman"/>
                <a:cs typeface="Times New Roman"/>
              </a:rPr>
              <a:t>Desk </a:t>
            </a:r>
            <a:r>
              <a:rPr sz="400" b="1" spc="1" dirty="0">
                <a:solidFill>
                  <a:srgbClr val="564F59"/>
                </a:solidFill>
                <a:latin typeface="Times New Roman"/>
                <a:cs typeface="Times New Roman"/>
              </a:rPr>
              <a:t>t</a:t>
            </a:r>
            <a:r>
              <a:rPr sz="400" b="1" spc="1" dirty="0">
                <a:solidFill>
                  <a:srgbClr val="7E7982"/>
                </a:solidFill>
                <a:latin typeface="Times New Roman"/>
                <a:cs typeface="Times New Roman"/>
              </a:rPr>
              <a:t>o</a:t>
            </a:r>
            <a:r>
              <a:rPr sz="400" b="1" spc="1" dirty="0">
                <a:solidFill>
                  <a:srgbClr val="70646E"/>
                </a:solidFill>
                <a:latin typeface="Times New Roman"/>
                <a:cs typeface="Times New Roman"/>
              </a:rPr>
              <a:t>p</a:t>
            </a:r>
            <a:endParaRPr sz="400">
              <a:latin typeface="Times New Roman"/>
              <a:cs typeface="Times New Roman"/>
            </a:endParaRPr>
          </a:p>
          <a:p>
            <a:pPr marL="70612">
              <a:lnSpc>
                <a:spcPct val="95825"/>
              </a:lnSpc>
              <a:spcBef>
                <a:spcPts val="225"/>
              </a:spcBef>
            </a:pPr>
            <a:r>
              <a:rPr sz="700" b="1" spc="26" dirty="0">
                <a:solidFill>
                  <a:srgbClr val="879EB1"/>
                </a:solidFill>
                <a:latin typeface="Arial"/>
                <a:cs typeface="Arial"/>
              </a:rPr>
              <a:t>g </a:t>
            </a:r>
            <a:r>
              <a:rPr sz="400" b="1" spc="7" dirty="0">
                <a:solidFill>
                  <a:srgbClr val="70646E"/>
                </a:solidFill>
                <a:latin typeface="Times New Roman"/>
                <a:cs typeface="Times New Roman"/>
              </a:rPr>
              <a:t>Docum</a:t>
            </a:r>
            <a:r>
              <a:rPr sz="400" b="1" spc="7" dirty="0">
                <a:solidFill>
                  <a:srgbClr val="564F59"/>
                </a:solidFill>
                <a:latin typeface="Times New Roman"/>
                <a:cs typeface="Times New Roman"/>
              </a:rPr>
              <a:t>en</a:t>
            </a:r>
            <a:r>
              <a:rPr sz="400" b="1" spc="7" dirty="0">
                <a:solidFill>
                  <a:srgbClr val="70646E"/>
                </a:solidFill>
                <a:latin typeface="Times New Roman"/>
                <a:cs typeface="Times New Roman"/>
              </a:rPr>
              <a:t>ts</a:t>
            </a:r>
            <a:endParaRPr sz="400">
              <a:latin typeface="Times New Roman"/>
              <a:cs typeface="Times New Roman"/>
            </a:endParaRPr>
          </a:p>
          <a:p>
            <a:pPr marL="12700" marR="13334">
              <a:lnSpc>
                <a:spcPct val="95825"/>
              </a:lnSpc>
              <a:spcBef>
                <a:spcPts val="300"/>
              </a:spcBef>
            </a:pPr>
            <a:r>
              <a:rPr sz="300" spc="84" dirty="0">
                <a:solidFill>
                  <a:srgbClr val="B1AFB3"/>
                </a:solidFill>
                <a:latin typeface="Times New Roman"/>
                <a:cs typeface="Times New Roman"/>
              </a:rPr>
              <a:t>)</a:t>
            </a:r>
            <a:r>
              <a:rPr sz="300" spc="63" dirty="0">
                <a:solidFill>
                  <a:srgbClr val="B1AFB3"/>
                </a:solidFill>
                <a:latin typeface="Times New Roman"/>
                <a:cs typeface="Times New Roman"/>
              </a:rPr>
              <a:t>  </a:t>
            </a:r>
            <a:r>
              <a:rPr sz="300" spc="106" dirty="0">
                <a:solidFill>
                  <a:srgbClr val="B1AFB3"/>
                </a:solidFill>
                <a:latin typeface="Times New Roman"/>
                <a:cs typeface="Times New Roman"/>
              </a:rPr>
              <a:t> </a:t>
            </a:r>
            <a:r>
              <a:rPr sz="700" b="1" spc="233" dirty="0">
                <a:solidFill>
                  <a:srgbClr val="F9CD56"/>
                </a:solidFill>
                <a:latin typeface="Times New Roman"/>
                <a:cs typeface="Times New Roman"/>
              </a:rPr>
              <a:t>I</a:t>
            </a:r>
            <a:r>
              <a:rPr sz="700" b="1" spc="37" dirty="0">
                <a:solidFill>
                  <a:srgbClr val="F9CD56"/>
                </a:solidFill>
                <a:latin typeface="Times New Roman"/>
                <a:cs typeface="Times New Roman"/>
              </a:rPr>
              <a:t> </a:t>
            </a:r>
            <a:r>
              <a:rPr sz="400" b="1" spc="-25" dirty="0">
                <a:solidFill>
                  <a:srgbClr val="7E7982"/>
                </a:solidFill>
                <a:latin typeface="Times New Roman"/>
                <a:cs typeface="Times New Roman"/>
              </a:rPr>
              <a:t>A</a:t>
            </a:r>
            <a:r>
              <a:rPr sz="400" b="1" spc="-33" dirty="0">
                <a:solidFill>
                  <a:srgbClr val="855D82"/>
                </a:solidFill>
                <a:latin typeface="Times New Roman"/>
                <a:cs typeface="Times New Roman"/>
              </a:rPr>
              <a:t>r</a:t>
            </a:r>
            <a:r>
              <a:rPr sz="400" b="1" spc="15" dirty="0">
                <a:solidFill>
                  <a:srgbClr val="70646E"/>
                </a:solidFill>
                <a:latin typeface="Times New Roman"/>
                <a:cs typeface="Times New Roman"/>
              </a:rPr>
              <a:t>c</a:t>
            </a:r>
            <a:r>
              <a:rPr sz="400" b="1" spc="-136" dirty="0">
                <a:solidFill>
                  <a:srgbClr val="70646E"/>
                </a:solidFill>
                <a:latin typeface="Times New Roman"/>
                <a:cs typeface="Times New Roman"/>
              </a:rPr>
              <a:t>G</a:t>
            </a:r>
            <a:r>
              <a:rPr sz="400" b="1" spc="-18" dirty="0">
                <a:solidFill>
                  <a:srgbClr val="70646E"/>
                </a:solidFill>
                <a:latin typeface="Times New Roman"/>
                <a:cs typeface="Times New Roman"/>
              </a:rPr>
              <a:t>l</a:t>
            </a:r>
            <a:r>
              <a:rPr sz="400" b="1" spc="126" dirty="0">
                <a:solidFill>
                  <a:srgbClr val="564F59"/>
                </a:solidFill>
                <a:latin typeface="Times New Roman"/>
                <a:cs typeface="Times New Roman"/>
              </a:rPr>
              <a:t>s</a:t>
            </a:r>
            <a:endParaRPr sz="400">
              <a:latin typeface="Times New Roman"/>
              <a:cs typeface="Times New Roman"/>
            </a:endParaRPr>
          </a:p>
        </p:txBody>
      </p:sp>
      <p:sp>
        <p:nvSpPr>
          <p:cNvPr id="58" name="object 58"/>
          <p:cNvSpPr txBox="1"/>
          <p:nvPr/>
        </p:nvSpPr>
        <p:spPr>
          <a:xfrm>
            <a:off x="8232139" y="3922089"/>
            <a:ext cx="45953" cy="63500"/>
          </a:xfrm>
          <a:prstGeom prst="rect">
            <a:avLst/>
          </a:prstGeom>
        </p:spPr>
        <p:txBody>
          <a:bodyPr wrap="square" lIns="0" tIns="7620" rIns="0" bIns="0" rtlCol="0">
            <a:noAutofit/>
          </a:bodyPr>
          <a:lstStyle/>
          <a:p>
            <a:pPr marL="12700">
              <a:lnSpc>
                <a:spcPct val="95825"/>
              </a:lnSpc>
            </a:pPr>
            <a:r>
              <a:rPr sz="300" spc="60" dirty="0">
                <a:solidFill>
                  <a:srgbClr val="B1AFB3"/>
                </a:solidFill>
                <a:latin typeface="Times New Roman"/>
                <a:cs typeface="Times New Roman"/>
              </a:rPr>
              <a:t>)</a:t>
            </a:r>
            <a:endParaRPr sz="300">
              <a:latin typeface="Times New Roman"/>
              <a:cs typeface="Times New Roman"/>
            </a:endParaRPr>
          </a:p>
        </p:txBody>
      </p:sp>
      <p:sp>
        <p:nvSpPr>
          <p:cNvPr id="57" name="object 57"/>
          <p:cNvSpPr txBox="1"/>
          <p:nvPr/>
        </p:nvSpPr>
        <p:spPr>
          <a:xfrm>
            <a:off x="9018523" y="3966734"/>
            <a:ext cx="441451" cy="76200"/>
          </a:xfrm>
          <a:prstGeom prst="rect">
            <a:avLst/>
          </a:prstGeom>
        </p:spPr>
        <p:txBody>
          <a:bodyPr wrap="square" lIns="0" tIns="5715" rIns="0" bIns="0" rtlCol="0">
            <a:noAutofit/>
          </a:bodyPr>
          <a:lstStyle/>
          <a:p>
            <a:pPr marL="12700">
              <a:lnSpc>
                <a:spcPct val="95825"/>
              </a:lnSpc>
            </a:pPr>
            <a:r>
              <a:rPr sz="400" b="1" spc="40" dirty="0">
                <a:solidFill>
                  <a:srgbClr val="879EB1"/>
                </a:solidFill>
                <a:latin typeface="Times New Roman"/>
                <a:cs typeface="Times New Roman"/>
              </a:rPr>
              <a:t>[ </a:t>
            </a:r>
            <a:r>
              <a:rPr sz="400" b="1" spc="40" dirty="0">
                <a:solidFill>
                  <a:srgbClr val="855D82"/>
                </a:solidFill>
                <a:latin typeface="Times New Roman"/>
                <a:cs typeface="Times New Roman"/>
              </a:rPr>
              <a:t>10</a:t>
            </a:r>
            <a:r>
              <a:rPr sz="400" b="1" spc="40" dirty="0">
                <a:solidFill>
                  <a:srgbClr val="702F72"/>
                </a:solidFill>
                <a:latin typeface="Times New Roman"/>
                <a:cs typeface="Times New Roman"/>
              </a:rPr>
              <a:t>1</a:t>
            </a:r>
            <a:r>
              <a:rPr sz="400" b="1" spc="40" dirty="0">
                <a:solidFill>
                  <a:srgbClr val="855D82"/>
                </a:solidFill>
                <a:latin typeface="Times New Roman"/>
                <a:cs typeface="Times New Roman"/>
              </a:rPr>
              <a:t>1</a:t>
            </a:r>
            <a:r>
              <a:rPr sz="400" b="1" spc="40" dirty="0">
                <a:solidFill>
                  <a:srgbClr val="7E7982"/>
                </a:solidFill>
                <a:latin typeface="Times New Roman"/>
                <a:cs typeface="Times New Roman"/>
              </a:rPr>
              <a:t>2</a:t>
            </a:r>
            <a:r>
              <a:rPr sz="400" b="1" spc="40" dirty="0">
                <a:solidFill>
                  <a:srgbClr val="70646E"/>
                </a:solidFill>
                <a:latin typeface="Times New Roman"/>
                <a:cs typeface="Times New Roman"/>
              </a:rPr>
              <a:t>5</a:t>
            </a:r>
            <a:r>
              <a:rPr sz="400" b="1" spc="40" dirty="0">
                <a:solidFill>
                  <a:srgbClr val="7E7982"/>
                </a:solidFill>
                <a:latin typeface="Times New Roman"/>
                <a:cs typeface="Times New Roman"/>
              </a:rPr>
              <a:t>707.</a:t>
            </a:r>
            <a:r>
              <a:rPr sz="400" b="1" spc="40" dirty="0">
                <a:solidFill>
                  <a:srgbClr val="855D82"/>
                </a:solidFill>
                <a:latin typeface="Times New Roman"/>
                <a:cs typeface="Times New Roman"/>
              </a:rPr>
              <a:t>j</a:t>
            </a:r>
            <a:r>
              <a:rPr sz="400" b="1" spc="40" dirty="0">
                <a:solidFill>
                  <a:srgbClr val="70646E"/>
                </a:solidFill>
                <a:latin typeface="Times New Roman"/>
                <a:cs typeface="Times New Roman"/>
              </a:rPr>
              <a:t>0</a:t>
            </a:r>
            <a:r>
              <a:rPr sz="400" b="1" spc="40" dirty="0">
                <a:solidFill>
                  <a:srgbClr val="564F59"/>
                </a:solidFill>
                <a:latin typeface="Times New Roman"/>
                <a:cs typeface="Times New Roman"/>
              </a:rPr>
              <a:t>9</a:t>
            </a:r>
            <a:endParaRPr sz="400">
              <a:latin typeface="Times New Roman"/>
              <a:cs typeface="Times New Roman"/>
            </a:endParaRPr>
          </a:p>
        </p:txBody>
      </p:sp>
      <p:sp>
        <p:nvSpPr>
          <p:cNvPr id="56" name="object 56"/>
          <p:cNvSpPr txBox="1"/>
          <p:nvPr/>
        </p:nvSpPr>
        <p:spPr>
          <a:xfrm>
            <a:off x="10121899" y="3966734"/>
            <a:ext cx="97027" cy="76200"/>
          </a:xfrm>
          <a:prstGeom prst="rect">
            <a:avLst/>
          </a:prstGeom>
        </p:spPr>
        <p:txBody>
          <a:bodyPr wrap="square" lIns="0" tIns="5715" rIns="0" bIns="0" rtlCol="0">
            <a:noAutofit/>
          </a:bodyPr>
          <a:lstStyle/>
          <a:p>
            <a:pPr marL="12700">
              <a:lnSpc>
                <a:spcPct val="95825"/>
              </a:lnSpc>
            </a:pPr>
            <a:r>
              <a:rPr sz="400" spc="-33" dirty="0">
                <a:solidFill>
                  <a:srgbClr val="B1AFB3"/>
                </a:solidFill>
                <a:latin typeface="Times New Roman"/>
                <a:cs typeface="Times New Roman"/>
              </a:rPr>
              <a:t>29.4</a:t>
            </a:r>
            <a:endParaRPr sz="400">
              <a:latin typeface="Times New Roman"/>
              <a:cs typeface="Times New Roman"/>
            </a:endParaRPr>
          </a:p>
        </p:txBody>
      </p:sp>
      <p:sp>
        <p:nvSpPr>
          <p:cNvPr id="55" name="object 55"/>
          <p:cNvSpPr txBox="1"/>
          <p:nvPr/>
        </p:nvSpPr>
        <p:spPr>
          <a:xfrm>
            <a:off x="8232139" y="4059249"/>
            <a:ext cx="45953" cy="63500"/>
          </a:xfrm>
          <a:prstGeom prst="rect">
            <a:avLst/>
          </a:prstGeom>
        </p:spPr>
        <p:txBody>
          <a:bodyPr wrap="square" lIns="0" tIns="7620" rIns="0" bIns="0" rtlCol="0">
            <a:noAutofit/>
          </a:bodyPr>
          <a:lstStyle/>
          <a:p>
            <a:pPr marL="12700">
              <a:lnSpc>
                <a:spcPct val="95825"/>
              </a:lnSpc>
            </a:pPr>
            <a:r>
              <a:rPr sz="300" spc="60" dirty="0">
                <a:solidFill>
                  <a:srgbClr val="B1AFB3"/>
                </a:solidFill>
                <a:latin typeface="Times New Roman"/>
                <a:cs typeface="Times New Roman"/>
              </a:rPr>
              <a:t>)</a:t>
            </a:r>
            <a:endParaRPr sz="300">
              <a:latin typeface="Times New Roman"/>
              <a:cs typeface="Times New Roman"/>
            </a:endParaRPr>
          </a:p>
        </p:txBody>
      </p:sp>
      <p:sp>
        <p:nvSpPr>
          <p:cNvPr id="54" name="object 54"/>
          <p:cNvSpPr txBox="1"/>
          <p:nvPr/>
        </p:nvSpPr>
        <p:spPr>
          <a:xfrm>
            <a:off x="10121899" y="4087579"/>
            <a:ext cx="99059" cy="88900"/>
          </a:xfrm>
          <a:prstGeom prst="rect">
            <a:avLst/>
          </a:prstGeom>
        </p:spPr>
        <p:txBody>
          <a:bodyPr wrap="square" lIns="0" tIns="4445" rIns="0" bIns="0" rtlCol="0">
            <a:noAutofit/>
          </a:bodyPr>
          <a:lstStyle/>
          <a:p>
            <a:pPr marL="12700">
              <a:lnSpc>
                <a:spcPct val="95825"/>
              </a:lnSpc>
            </a:pPr>
            <a:r>
              <a:rPr sz="500" b="1" spc="-73" dirty="0">
                <a:solidFill>
                  <a:srgbClr val="B1AFB3"/>
                </a:solidFill>
                <a:latin typeface="Times New Roman"/>
                <a:cs typeface="Times New Roman"/>
              </a:rPr>
              <a:t>29.4</a:t>
            </a:r>
            <a:endParaRPr sz="500">
              <a:latin typeface="Times New Roman"/>
              <a:cs typeface="Times New Roman"/>
            </a:endParaRPr>
          </a:p>
        </p:txBody>
      </p:sp>
      <p:sp>
        <p:nvSpPr>
          <p:cNvPr id="53" name="object 53"/>
          <p:cNvSpPr txBox="1"/>
          <p:nvPr/>
        </p:nvSpPr>
        <p:spPr>
          <a:xfrm>
            <a:off x="9018523" y="4097798"/>
            <a:ext cx="440435" cy="76200"/>
          </a:xfrm>
          <a:prstGeom prst="rect">
            <a:avLst/>
          </a:prstGeom>
        </p:spPr>
        <p:txBody>
          <a:bodyPr wrap="square" lIns="0" tIns="5715" rIns="0" bIns="0" rtlCol="0">
            <a:noAutofit/>
          </a:bodyPr>
          <a:lstStyle/>
          <a:p>
            <a:pPr marL="12700">
              <a:lnSpc>
                <a:spcPct val="95825"/>
              </a:lnSpc>
            </a:pPr>
            <a:r>
              <a:rPr sz="400" b="1" spc="3" dirty="0">
                <a:solidFill>
                  <a:srgbClr val="879EB1"/>
                </a:solidFill>
                <a:latin typeface="Times New Roman"/>
                <a:cs typeface="Times New Roman"/>
              </a:rPr>
              <a:t>[)  </a:t>
            </a:r>
            <a:r>
              <a:rPr sz="400" b="1" spc="3" dirty="0">
                <a:solidFill>
                  <a:srgbClr val="855D82"/>
                </a:solidFill>
                <a:latin typeface="Times New Roman"/>
                <a:cs typeface="Times New Roman"/>
              </a:rPr>
              <a:t>1</a:t>
            </a:r>
            <a:r>
              <a:rPr sz="400" b="1" spc="3" dirty="0">
                <a:solidFill>
                  <a:srgbClr val="702F72"/>
                </a:solidFill>
                <a:latin typeface="Times New Roman"/>
                <a:cs typeface="Times New Roman"/>
              </a:rPr>
              <a:t>1</a:t>
            </a:r>
            <a:r>
              <a:rPr sz="400" b="1" spc="3" dirty="0">
                <a:solidFill>
                  <a:srgbClr val="70646E"/>
                </a:solidFill>
                <a:latin typeface="Times New Roman"/>
                <a:cs typeface="Times New Roman"/>
              </a:rPr>
              <a:t>0</a:t>
            </a:r>
            <a:r>
              <a:rPr sz="400" b="1" spc="3" dirty="0">
                <a:solidFill>
                  <a:srgbClr val="702F72"/>
                </a:solidFill>
                <a:latin typeface="Times New Roman"/>
                <a:cs typeface="Times New Roman"/>
              </a:rPr>
              <a:t>1</a:t>
            </a:r>
            <a:r>
              <a:rPr sz="400" b="1" spc="3" dirty="0">
                <a:solidFill>
                  <a:srgbClr val="855D82"/>
                </a:solidFill>
                <a:latin typeface="Times New Roman"/>
                <a:cs typeface="Times New Roman"/>
              </a:rPr>
              <a:t>1</a:t>
            </a:r>
            <a:r>
              <a:rPr sz="400" b="1" spc="3" dirty="0">
                <a:solidFill>
                  <a:srgbClr val="564F59"/>
                </a:solidFill>
                <a:latin typeface="Times New Roman"/>
                <a:cs typeface="Times New Roman"/>
              </a:rPr>
              <a:t>2</a:t>
            </a:r>
            <a:r>
              <a:rPr sz="400" b="1" spc="3" dirty="0">
                <a:solidFill>
                  <a:srgbClr val="6E564B"/>
                </a:solidFill>
                <a:latin typeface="Times New Roman"/>
                <a:cs typeface="Times New Roman"/>
              </a:rPr>
              <a:t>5</a:t>
            </a:r>
            <a:r>
              <a:rPr sz="400" b="1" spc="3" dirty="0">
                <a:solidFill>
                  <a:srgbClr val="7E7982"/>
                </a:solidFill>
                <a:latin typeface="Times New Roman"/>
                <a:cs typeface="Times New Roman"/>
              </a:rPr>
              <a:t>708. </a:t>
            </a:r>
            <a:r>
              <a:rPr sz="400" b="1" spc="3" dirty="0">
                <a:solidFill>
                  <a:srgbClr val="855D82"/>
                </a:solidFill>
                <a:latin typeface="Times New Roman"/>
                <a:cs typeface="Times New Roman"/>
              </a:rPr>
              <a:t>j</a:t>
            </a:r>
            <a:r>
              <a:rPr sz="400" b="1" spc="3" dirty="0">
                <a:solidFill>
                  <a:srgbClr val="70646E"/>
                </a:solidFill>
                <a:latin typeface="Times New Roman"/>
                <a:cs typeface="Times New Roman"/>
              </a:rPr>
              <a:t>0</a:t>
            </a:r>
            <a:r>
              <a:rPr sz="400" b="1" spc="3" dirty="0">
                <a:solidFill>
                  <a:srgbClr val="564F59"/>
                </a:solidFill>
                <a:latin typeface="Times New Roman"/>
                <a:cs typeface="Times New Roman"/>
              </a:rPr>
              <a:t>g</a:t>
            </a:r>
            <a:endParaRPr sz="400">
              <a:latin typeface="Times New Roman"/>
              <a:cs typeface="Times New Roman"/>
            </a:endParaRPr>
          </a:p>
        </p:txBody>
      </p:sp>
      <p:sp>
        <p:nvSpPr>
          <p:cNvPr id="52" name="object 52"/>
          <p:cNvSpPr txBox="1"/>
          <p:nvPr/>
        </p:nvSpPr>
        <p:spPr>
          <a:xfrm>
            <a:off x="8226043" y="4200533"/>
            <a:ext cx="55842" cy="50800"/>
          </a:xfrm>
          <a:prstGeom prst="rect">
            <a:avLst/>
          </a:prstGeom>
        </p:spPr>
        <p:txBody>
          <a:bodyPr wrap="square" lIns="0" tIns="9525" rIns="0" bIns="0" rtlCol="0">
            <a:noAutofit/>
          </a:bodyPr>
          <a:lstStyle/>
          <a:p>
            <a:pPr marL="12700">
              <a:lnSpc>
                <a:spcPct val="95825"/>
              </a:lnSpc>
            </a:pPr>
            <a:r>
              <a:rPr sz="200" b="1" spc="94" dirty="0">
                <a:solidFill>
                  <a:srgbClr val="70646E"/>
                </a:solidFill>
                <a:latin typeface="Times New Roman"/>
                <a:cs typeface="Times New Roman"/>
              </a:rPr>
              <a:t>V</a:t>
            </a:r>
            <a:endParaRPr sz="200">
              <a:latin typeface="Times New Roman"/>
              <a:cs typeface="Times New Roman"/>
            </a:endParaRPr>
          </a:p>
        </p:txBody>
      </p:sp>
      <p:sp>
        <p:nvSpPr>
          <p:cNvPr id="51" name="object 51"/>
          <p:cNvSpPr txBox="1"/>
          <p:nvPr/>
        </p:nvSpPr>
        <p:spPr>
          <a:xfrm>
            <a:off x="9018523" y="4221333"/>
            <a:ext cx="441573" cy="88900"/>
          </a:xfrm>
          <a:prstGeom prst="rect">
            <a:avLst/>
          </a:prstGeom>
        </p:spPr>
        <p:txBody>
          <a:bodyPr wrap="square" lIns="0" tIns="4445" rIns="0" bIns="0" rtlCol="0">
            <a:noAutofit/>
          </a:bodyPr>
          <a:lstStyle/>
          <a:p>
            <a:pPr marL="12700">
              <a:lnSpc>
                <a:spcPct val="95825"/>
              </a:lnSpc>
            </a:pPr>
            <a:r>
              <a:rPr sz="500" b="1" spc="-142" dirty="0">
                <a:solidFill>
                  <a:srgbClr val="879EB1"/>
                </a:solidFill>
                <a:latin typeface="Arial"/>
                <a:cs typeface="Arial"/>
              </a:rPr>
              <a:t>[@)</a:t>
            </a:r>
            <a:r>
              <a:rPr sz="500" b="1" spc="-72" dirty="0">
                <a:solidFill>
                  <a:srgbClr val="879EB1"/>
                </a:solidFill>
                <a:latin typeface="Arial"/>
                <a:cs typeface="Arial"/>
              </a:rPr>
              <a:t>  </a:t>
            </a:r>
            <a:r>
              <a:rPr sz="500" b="1" spc="-20" dirty="0">
                <a:solidFill>
                  <a:srgbClr val="879EB1"/>
                </a:solidFill>
                <a:latin typeface="Arial"/>
                <a:cs typeface="Arial"/>
              </a:rPr>
              <a:t> </a:t>
            </a:r>
            <a:r>
              <a:rPr sz="400" b="1" spc="-76" dirty="0">
                <a:solidFill>
                  <a:srgbClr val="855D82"/>
                </a:solidFill>
                <a:latin typeface="Arial"/>
                <a:cs typeface="Arial"/>
              </a:rPr>
              <a:t>1</a:t>
            </a:r>
            <a:r>
              <a:rPr sz="400" b="1" spc="-30" dirty="0">
                <a:solidFill>
                  <a:srgbClr val="702F72"/>
                </a:solidFill>
                <a:latin typeface="Arial"/>
                <a:cs typeface="Arial"/>
              </a:rPr>
              <a:t>1</a:t>
            </a:r>
            <a:r>
              <a:rPr sz="400" b="1" spc="18" dirty="0">
                <a:solidFill>
                  <a:srgbClr val="7E7982"/>
                </a:solidFill>
                <a:latin typeface="Arial"/>
                <a:cs typeface="Arial"/>
              </a:rPr>
              <a:t>0</a:t>
            </a:r>
            <a:r>
              <a:rPr sz="400" b="1" spc="-30" dirty="0">
                <a:solidFill>
                  <a:srgbClr val="702F72"/>
                </a:solidFill>
                <a:latin typeface="Arial"/>
                <a:cs typeface="Arial"/>
              </a:rPr>
              <a:t>1</a:t>
            </a:r>
            <a:r>
              <a:rPr sz="400" b="1" spc="-54" dirty="0">
                <a:solidFill>
                  <a:srgbClr val="855D82"/>
                </a:solidFill>
                <a:latin typeface="Arial"/>
                <a:cs typeface="Arial"/>
              </a:rPr>
              <a:t>1</a:t>
            </a:r>
            <a:r>
              <a:rPr sz="400" b="1" spc="18" dirty="0">
                <a:solidFill>
                  <a:srgbClr val="7E7982"/>
                </a:solidFill>
                <a:latin typeface="Arial"/>
                <a:cs typeface="Arial"/>
              </a:rPr>
              <a:t>2</a:t>
            </a:r>
            <a:r>
              <a:rPr sz="400" b="1" spc="-30" dirty="0">
                <a:solidFill>
                  <a:srgbClr val="70646E"/>
                </a:solidFill>
                <a:latin typeface="Arial"/>
                <a:cs typeface="Arial"/>
              </a:rPr>
              <a:t>5</a:t>
            </a:r>
            <a:r>
              <a:rPr sz="400" b="1" spc="-60" dirty="0">
                <a:solidFill>
                  <a:srgbClr val="7E7982"/>
                </a:solidFill>
                <a:latin typeface="Arial"/>
                <a:cs typeface="Arial"/>
              </a:rPr>
              <a:t>709</a:t>
            </a:r>
            <a:r>
              <a:rPr sz="400" b="1" spc="0" dirty="0">
                <a:solidFill>
                  <a:srgbClr val="7E7982"/>
                </a:solidFill>
                <a:latin typeface="Arial"/>
                <a:cs typeface="Arial"/>
              </a:rPr>
              <a:t>.</a:t>
            </a:r>
            <a:r>
              <a:rPr sz="400" b="1" spc="103" dirty="0">
                <a:solidFill>
                  <a:srgbClr val="855D82"/>
                </a:solidFill>
                <a:latin typeface="Arial"/>
                <a:cs typeface="Arial"/>
              </a:rPr>
              <a:t>j</a:t>
            </a:r>
            <a:r>
              <a:rPr sz="400" b="1" spc="18" dirty="0">
                <a:solidFill>
                  <a:srgbClr val="70646E"/>
                </a:solidFill>
                <a:latin typeface="Arial"/>
                <a:cs typeface="Arial"/>
              </a:rPr>
              <a:t>0</a:t>
            </a:r>
            <a:r>
              <a:rPr sz="400" b="1" spc="-39" dirty="0">
                <a:solidFill>
                  <a:srgbClr val="564F59"/>
                </a:solidFill>
                <a:latin typeface="Arial"/>
                <a:cs typeface="Arial"/>
              </a:rPr>
              <a:t>g</a:t>
            </a:r>
            <a:endParaRPr sz="400">
              <a:latin typeface="Arial"/>
              <a:cs typeface="Arial"/>
            </a:endParaRPr>
          </a:p>
        </p:txBody>
      </p:sp>
      <p:sp>
        <p:nvSpPr>
          <p:cNvPr id="50" name="object 50"/>
          <p:cNvSpPr txBox="1"/>
          <p:nvPr/>
        </p:nvSpPr>
        <p:spPr>
          <a:xfrm>
            <a:off x="10121899" y="4228862"/>
            <a:ext cx="97617" cy="76200"/>
          </a:xfrm>
          <a:prstGeom prst="rect">
            <a:avLst/>
          </a:prstGeom>
        </p:spPr>
        <p:txBody>
          <a:bodyPr wrap="square" lIns="0" tIns="5715" rIns="0" bIns="0" rtlCol="0">
            <a:noAutofit/>
          </a:bodyPr>
          <a:lstStyle/>
          <a:p>
            <a:pPr marL="12700">
              <a:lnSpc>
                <a:spcPct val="95825"/>
              </a:lnSpc>
            </a:pPr>
            <a:r>
              <a:rPr sz="400" spc="-28" dirty="0">
                <a:solidFill>
                  <a:srgbClr val="B1AFB3"/>
                </a:solidFill>
                <a:latin typeface="Times New Roman"/>
                <a:cs typeface="Times New Roman"/>
              </a:rPr>
              <a:t>29. l</a:t>
            </a:r>
            <a:endParaRPr sz="400">
              <a:latin typeface="Times New Roman"/>
              <a:cs typeface="Times New Roman"/>
            </a:endParaRPr>
          </a:p>
        </p:txBody>
      </p:sp>
      <p:sp>
        <p:nvSpPr>
          <p:cNvPr id="49" name="object 49"/>
          <p:cNvSpPr txBox="1"/>
          <p:nvPr/>
        </p:nvSpPr>
        <p:spPr>
          <a:xfrm>
            <a:off x="9018523" y="4362688"/>
            <a:ext cx="441573" cy="76200"/>
          </a:xfrm>
          <a:prstGeom prst="rect">
            <a:avLst/>
          </a:prstGeom>
        </p:spPr>
        <p:txBody>
          <a:bodyPr wrap="square" lIns="0" tIns="5715" rIns="0" bIns="0" rtlCol="0">
            <a:noAutofit/>
          </a:bodyPr>
          <a:lstStyle/>
          <a:p>
            <a:pPr marL="12700">
              <a:lnSpc>
                <a:spcPct val="95825"/>
              </a:lnSpc>
            </a:pPr>
            <a:r>
              <a:rPr sz="400" b="1" spc="0" dirty="0">
                <a:solidFill>
                  <a:srgbClr val="879EB1"/>
                </a:solidFill>
                <a:latin typeface="Arial"/>
                <a:cs typeface="Arial"/>
              </a:rPr>
              <a:t>[) </a:t>
            </a:r>
            <a:r>
              <a:rPr sz="400" b="1" spc="0" dirty="0">
                <a:solidFill>
                  <a:srgbClr val="564F59"/>
                </a:solidFill>
                <a:latin typeface="Arial"/>
                <a:cs typeface="Arial"/>
              </a:rPr>
              <a:t>1</a:t>
            </a:r>
            <a:r>
              <a:rPr sz="400" b="1" spc="0" dirty="0">
                <a:solidFill>
                  <a:srgbClr val="702F72"/>
                </a:solidFill>
                <a:latin typeface="Arial"/>
                <a:cs typeface="Arial"/>
              </a:rPr>
              <a:t>1</a:t>
            </a:r>
            <a:r>
              <a:rPr sz="400" b="1" spc="0" dirty="0">
                <a:solidFill>
                  <a:srgbClr val="7E7982"/>
                </a:solidFill>
                <a:latin typeface="Arial"/>
                <a:cs typeface="Arial"/>
              </a:rPr>
              <a:t>0</a:t>
            </a:r>
            <a:r>
              <a:rPr sz="400" b="1" spc="0" dirty="0">
                <a:solidFill>
                  <a:srgbClr val="702F72"/>
                </a:solidFill>
                <a:latin typeface="Arial"/>
                <a:cs typeface="Arial"/>
              </a:rPr>
              <a:t>1</a:t>
            </a:r>
            <a:r>
              <a:rPr sz="400" b="1" spc="0" dirty="0">
                <a:solidFill>
                  <a:srgbClr val="855D82"/>
                </a:solidFill>
                <a:latin typeface="Arial"/>
                <a:cs typeface="Arial"/>
              </a:rPr>
              <a:t>1</a:t>
            </a:r>
            <a:r>
              <a:rPr sz="400" b="1" spc="0" dirty="0">
                <a:solidFill>
                  <a:srgbClr val="564F59"/>
                </a:solidFill>
                <a:latin typeface="Arial"/>
                <a:cs typeface="Arial"/>
              </a:rPr>
              <a:t>2</a:t>
            </a:r>
            <a:r>
              <a:rPr sz="400" b="1" spc="0" dirty="0">
                <a:solidFill>
                  <a:srgbClr val="70646E"/>
                </a:solidFill>
                <a:latin typeface="Arial"/>
                <a:cs typeface="Arial"/>
              </a:rPr>
              <a:t>5</a:t>
            </a:r>
            <a:r>
              <a:rPr sz="400" b="1" spc="0" dirty="0">
                <a:solidFill>
                  <a:srgbClr val="7E7982"/>
                </a:solidFill>
                <a:latin typeface="Arial"/>
                <a:cs typeface="Arial"/>
              </a:rPr>
              <a:t>7</a:t>
            </a:r>
            <a:r>
              <a:rPr sz="400" b="1" spc="0" dirty="0">
                <a:solidFill>
                  <a:srgbClr val="702F72"/>
                </a:solidFill>
                <a:latin typeface="Arial"/>
                <a:cs typeface="Arial"/>
              </a:rPr>
              <a:t>1</a:t>
            </a:r>
            <a:r>
              <a:rPr sz="400" b="1" spc="0" dirty="0">
                <a:solidFill>
                  <a:srgbClr val="7E7982"/>
                </a:solidFill>
                <a:latin typeface="Arial"/>
                <a:cs typeface="Arial"/>
              </a:rPr>
              <a:t>0.</a:t>
            </a:r>
            <a:r>
              <a:rPr sz="400" b="1" spc="0" dirty="0">
                <a:solidFill>
                  <a:srgbClr val="855D82"/>
                </a:solidFill>
                <a:latin typeface="Arial"/>
                <a:cs typeface="Arial"/>
              </a:rPr>
              <a:t>j</a:t>
            </a:r>
            <a:r>
              <a:rPr sz="400" b="1" spc="0" dirty="0">
                <a:solidFill>
                  <a:srgbClr val="70646E"/>
                </a:solidFill>
                <a:latin typeface="Arial"/>
                <a:cs typeface="Arial"/>
              </a:rPr>
              <a:t>0</a:t>
            </a:r>
            <a:r>
              <a:rPr sz="400" b="1" spc="0" dirty="0">
                <a:solidFill>
                  <a:srgbClr val="564F59"/>
                </a:solidFill>
                <a:latin typeface="Arial"/>
                <a:cs typeface="Arial"/>
              </a:rPr>
              <a:t>g</a:t>
            </a:r>
            <a:endParaRPr sz="400">
              <a:latin typeface="Arial"/>
              <a:cs typeface="Arial"/>
            </a:endParaRPr>
          </a:p>
        </p:txBody>
      </p:sp>
      <p:sp>
        <p:nvSpPr>
          <p:cNvPr id="48" name="object 48"/>
          <p:cNvSpPr txBox="1"/>
          <p:nvPr/>
        </p:nvSpPr>
        <p:spPr>
          <a:xfrm>
            <a:off x="10121899" y="4365736"/>
            <a:ext cx="94549" cy="76200"/>
          </a:xfrm>
          <a:prstGeom prst="rect">
            <a:avLst/>
          </a:prstGeom>
        </p:spPr>
        <p:txBody>
          <a:bodyPr wrap="square" lIns="0" tIns="5715" rIns="0" bIns="0" rtlCol="0">
            <a:noAutofit/>
          </a:bodyPr>
          <a:lstStyle/>
          <a:p>
            <a:pPr marL="12700">
              <a:lnSpc>
                <a:spcPct val="95825"/>
              </a:lnSpc>
            </a:pPr>
            <a:r>
              <a:rPr sz="400" b="1" dirty="0">
                <a:solidFill>
                  <a:srgbClr val="B1AFB3"/>
                </a:solidFill>
                <a:latin typeface="Arial"/>
                <a:cs typeface="Arial"/>
              </a:rPr>
              <a:t>29.</a:t>
            </a:r>
            <a:endParaRPr sz="400">
              <a:latin typeface="Arial"/>
              <a:cs typeface="Arial"/>
            </a:endParaRPr>
          </a:p>
        </p:txBody>
      </p:sp>
      <p:sp>
        <p:nvSpPr>
          <p:cNvPr id="47" name="object 47"/>
          <p:cNvSpPr txBox="1"/>
          <p:nvPr/>
        </p:nvSpPr>
        <p:spPr>
          <a:xfrm>
            <a:off x="8351011" y="4463272"/>
            <a:ext cx="399245" cy="76486"/>
          </a:xfrm>
          <a:prstGeom prst="rect">
            <a:avLst/>
          </a:prstGeom>
        </p:spPr>
        <p:txBody>
          <a:bodyPr wrap="square" lIns="0" tIns="5715" rIns="0" bIns="0" rtlCol="0">
            <a:noAutofit/>
          </a:bodyPr>
          <a:lstStyle/>
          <a:p>
            <a:pPr marL="12700">
              <a:lnSpc>
                <a:spcPct val="95825"/>
              </a:lnSpc>
            </a:pPr>
            <a:r>
              <a:rPr sz="400" b="1" spc="65" dirty="0">
                <a:solidFill>
                  <a:srgbClr val="E4BD59"/>
                </a:solidFill>
                <a:latin typeface="Times New Roman"/>
                <a:cs typeface="Times New Roman"/>
              </a:rPr>
              <a:t>A </a:t>
            </a:r>
            <a:r>
              <a:rPr sz="400" b="1" spc="65" dirty="0">
                <a:solidFill>
                  <a:srgbClr val="855D82"/>
                </a:solidFill>
                <a:latin typeface="Times New Roman"/>
                <a:cs typeface="Times New Roman"/>
              </a:rPr>
              <a:t>r</a:t>
            </a:r>
            <a:r>
              <a:rPr sz="400" b="1" spc="65" dirty="0">
                <a:solidFill>
                  <a:srgbClr val="70646E"/>
                </a:solidFill>
                <a:latin typeface="Times New Roman"/>
                <a:cs typeface="Times New Roman"/>
              </a:rPr>
              <a:t>c6</a:t>
            </a:r>
            <a:r>
              <a:rPr sz="400" b="1" spc="65" dirty="0">
                <a:solidFill>
                  <a:srgbClr val="855D82"/>
                </a:solidFill>
                <a:latin typeface="Times New Roman"/>
                <a:cs typeface="Times New Roman"/>
              </a:rPr>
              <a:t>I</a:t>
            </a:r>
            <a:r>
              <a:rPr sz="400" b="1" spc="65" dirty="0">
                <a:solidFill>
                  <a:srgbClr val="70646E"/>
                </a:solidFill>
                <a:latin typeface="Times New Roman"/>
                <a:cs typeface="Times New Roman"/>
              </a:rPr>
              <a:t>s  </a:t>
            </a:r>
            <a:r>
              <a:rPr sz="400" b="1" spc="-35" dirty="0">
                <a:solidFill>
                  <a:srgbClr val="855D82"/>
                </a:solidFill>
                <a:latin typeface="Arial"/>
                <a:cs typeface="Arial"/>
              </a:rPr>
              <a:t>1</a:t>
            </a:r>
            <a:r>
              <a:rPr sz="400" b="1" spc="-35" dirty="0">
                <a:solidFill>
                  <a:srgbClr val="7E7982"/>
                </a:solidFill>
                <a:latin typeface="Arial"/>
                <a:cs typeface="Arial"/>
              </a:rPr>
              <a:t>0.</a:t>
            </a:r>
            <a:r>
              <a:rPr sz="400" b="1" spc="-35" dirty="0">
                <a:solidFill>
                  <a:srgbClr val="70646E"/>
                </a:solidFill>
                <a:latin typeface="Arial"/>
                <a:cs typeface="Arial"/>
              </a:rPr>
              <a:t>6.</a:t>
            </a:r>
            <a:r>
              <a:rPr sz="400" b="1" spc="-35" dirty="0">
                <a:solidFill>
                  <a:srgbClr val="794B85"/>
                </a:solidFill>
                <a:latin typeface="Arial"/>
                <a:cs typeface="Arial"/>
              </a:rPr>
              <a:t>1</a:t>
            </a:r>
            <a:endParaRPr sz="400">
              <a:latin typeface="Arial"/>
              <a:cs typeface="Arial"/>
            </a:endParaRPr>
          </a:p>
        </p:txBody>
      </p:sp>
      <p:sp>
        <p:nvSpPr>
          <p:cNvPr id="46" name="object 46"/>
          <p:cNvSpPr txBox="1"/>
          <p:nvPr/>
        </p:nvSpPr>
        <p:spPr>
          <a:xfrm>
            <a:off x="8268715" y="4470729"/>
            <a:ext cx="45953" cy="63500"/>
          </a:xfrm>
          <a:prstGeom prst="rect">
            <a:avLst/>
          </a:prstGeom>
        </p:spPr>
        <p:txBody>
          <a:bodyPr wrap="square" lIns="0" tIns="7620" rIns="0" bIns="0" rtlCol="0">
            <a:noAutofit/>
          </a:bodyPr>
          <a:lstStyle/>
          <a:p>
            <a:pPr marL="12700">
              <a:lnSpc>
                <a:spcPct val="95825"/>
              </a:lnSpc>
            </a:pPr>
            <a:r>
              <a:rPr sz="300" spc="60" dirty="0">
                <a:solidFill>
                  <a:srgbClr val="B1AFB3"/>
                </a:solidFill>
                <a:latin typeface="Times New Roman"/>
                <a:cs typeface="Times New Roman"/>
              </a:rPr>
              <a:t>)</a:t>
            </a:r>
            <a:endParaRPr sz="300">
              <a:latin typeface="Times New Roman"/>
              <a:cs typeface="Times New Roman"/>
            </a:endParaRPr>
          </a:p>
        </p:txBody>
      </p:sp>
      <p:sp>
        <p:nvSpPr>
          <p:cNvPr id="45" name="object 45"/>
          <p:cNvSpPr txBox="1"/>
          <p:nvPr/>
        </p:nvSpPr>
        <p:spPr>
          <a:xfrm>
            <a:off x="9018523" y="4496800"/>
            <a:ext cx="441529" cy="76200"/>
          </a:xfrm>
          <a:prstGeom prst="rect">
            <a:avLst/>
          </a:prstGeom>
        </p:spPr>
        <p:txBody>
          <a:bodyPr wrap="square" lIns="0" tIns="5715" rIns="0" bIns="0" rtlCol="0">
            <a:noAutofit/>
          </a:bodyPr>
          <a:lstStyle/>
          <a:p>
            <a:pPr marL="12700">
              <a:lnSpc>
                <a:spcPct val="95825"/>
              </a:lnSpc>
            </a:pPr>
            <a:r>
              <a:rPr sz="400" b="1" spc="22" dirty="0">
                <a:solidFill>
                  <a:srgbClr val="879EB1"/>
                </a:solidFill>
                <a:latin typeface="Arial"/>
                <a:cs typeface="Arial"/>
              </a:rPr>
              <a:t>[ </a:t>
            </a:r>
            <a:r>
              <a:rPr sz="400" b="1" spc="22" dirty="0">
                <a:solidFill>
                  <a:srgbClr val="855D82"/>
                </a:solidFill>
                <a:latin typeface="Arial"/>
                <a:cs typeface="Arial"/>
              </a:rPr>
              <a:t>1</a:t>
            </a:r>
            <a:r>
              <a:rPr sz="400" b="1" spc="22" dirty="0">
                <a:solidFill>
                  <a:srgbClr val="7E7982"/>
                </a:solidFill>
                <a:latin typeface="Arial"/>
                <a:cs typeface="Arial"/>
              </a:rPr>
              <a:t>0</a:t>
            </a:r>
            <a:r>
              <a:rPr sz="400" b="1" spc="22" dirty="0">
                <a:solidFill>
                  <a:srgbClr val="702F72"/>
                </a:solidFill>
                <a:latin typeface="Arial"/>
                <a:cs typeface="Arial"/>
              </a:rPr>
              <a:t>1</a:t>
            </a:r>
            <a:r>
              <a:rPr sz="400" b="1" spc="22" dirty="0">
                <a:solidFill>
                  <a:srgbClr val="855D82"/>
                </a:solidFill>
                <a:latin typeface="Arial"/>
                <a:cs typeface="Arial"/>
              </a:rPr>
              <a:t>1</a:t>
            </a:r>
            <a:r>
              <a:rPr sz="400" b="1" spc="22" dirty="0">
                <a:solidFill>
                  <a:srgbClr val="7E7982"/>
                </a:solidFill>
                <a:latin typeface="Arial"/>
                <a:cs typeface="Arial"/>
              </a:rPr>
              <a:t>2</a:t>
            </a:r>
            <a:r>
              <a:rPr sz="400" b="1" spc="22" dirty="0">
                <a:solidFill>
                  <a:srgbClr val="70646E"/>
                </a:solidFill>
                <a:latin typeface="Arial"/>
                <a:cs typeface="Arial"/>
              </a:rPr>
              <a:t>5</a:t>
            </a:r>
            <a:r>
              <a:rPr sz="400" b="1" spc="22" dirty="0">
                <a:solidFill>
                  <a:srgbClr val="7E7982"/>
                </a:solidFill>
                <a:latin typeface="Arial"/>
                <a:cs typeface="Arial"/>
              </a:rPr>
              <a:t>7</a:t>
            </a:r>
            <a:r>
              <a:rPr sz="400" b="1" spc="22" dirty="0">
                <a:solidFill>
                  <a:srgbClr val="702F72"/>
                </a:solidFill>
                <a:latin typeface="Arial"/>
                <a:cs typeface="Arial"/>
              </a:rPr>
              <a:t>1</a:t>
            </a:r>
            <a:r>
              <a:rPr sz="400" b="1" spc="22" dirty="0">
                <a:solidFill>
                  <a:srgbClr val="855D82"/>
                </a:solidFill>
                <a:latin typeface="Arial"/>
                <a:cs typeface="Arial"/>
              </a:rPr>
              <a:t>1</a:t>
            </a:r>
            <a:r>
              <a:rPr sz="400" b="1" spc="22" dirty="0">
                <a:solidFill>
                  <a:srgbClr val="7E7982"/>
                </a:solidFill>
                <a:latin typeface="Arial"/>
                <a:cs typeface="Arial"/>
              </a:rPr>
              <a:t>.</a:t>
            </a:r>
            <a:r>
              <a:rPr sz="400" b="1" spc="22" dirty="0">
                <a:solidFill>
                  <a:srgbClr val="855D82"/>
                </a:solidFill>
                <a:latin typeface="Arial"/>
                <a:cs typeface="Arial"/>
              </a:rPr>
              <a:t>j</a:t>
            </a:r>
            <a:r>
              <a:rPr sz="400" b="1" spc="22" dirty="0">
                <a:solidFill>
                  <a:srgbClr val="70646E"/>
                </a:solidFill>
                <a:latin typeface="Arial"/>
                <a:cs typeface="Arial"/>
              </a:rPr>
              <a:t>p</a:t>
            </a:r>
            <a:r>
              <a:rPr sz="400" b="1" spc="22" dirty="0">
                <a:solidFill>
                  <a:srgbClr val="564F59"/>
                </a:solidFill>
                <a:latin typeface="Arial"/>
                <a:cs typeface="Arial"/>
              </a:rPr>
              <a:t>9</a:t>
            </a:r>
            <a:endParaRPr sz="400">
              <a:latin typeface="Arial"/>
              <a:cs typeface="Arial"/>
            </a:endParaRPr>
          </a:p>
        </p:txBody>
      </p:sp>
      <p:sp>
        <p:nvSpPr>
          <p:cNvPr id="44" name="object 44"/>
          <p:cNvSpPr txBox="1"/>
          <p:nvPr/>
        </p:nvSpPr>
        <p:spPr>
          <a:xfrm>
            <a:off x="10121899" y="4494038"/>
            <a:ext cx="97617" cy="76200"/>
          </a:xfrm>
          <a:prstGeom prst="rect">
            <a:avLst/>
          </a:prstGeom>
        </p:spPr>
        <p:txBody>
          <a:bodyPr wrap="square" lIns="0" tIns="5715" rIns="0" bIns="0" rtlCol="0">
            <a:noAutofit/>
          </a:bodyPr>
          <a:lstStyle/>
          <a:p>
            <a:pPr marL="12700">
              <a:lnSpc>
                <a:spcPct val="95825"/>
              </a:lnSpc>
            </a:pPr>
            <a:r>
              <a:rPr sz="400" spc="-28" dirty="0">
                <a:solidFill>
                  <a:srgbClr val="B1AFB3"/>
                </a:solidFill>
                <a:latin typeface="Times New Roman"/>
                <a:cs typeface="Times New Roman"/>
              </a:rPr>
              <a:t>29. l</a:t>
            </a:r>
            <a:endParaRPr sz="400">
              <a:latin typeface="Times New Roman"/>
              <a:cs typeface="Times New Roman"/>
            </a:endParaRPr>
          </a:p>
        </p:txBody>
      </p:sp>
      <p:sp>
        <p:nvSpPr>
          <p:cNvPr id="43" name="object 43"/>
          <p:cNvSpPr txBox="1"/>
          <p:nvPr/>
        </p:nvSpPr>
        <p:spPr>
          <a:xfrm>
            <a:off x="8351011" y="4580279"/>
            <a:ext cx="521891" cy="101600"/>
          </a:xfrm>
          <a:prstGeom prst="rect">
            <a:avLst/>
          </a:prstGeom>
        </p:spPr>
        <p:txBody>
          <a:bodyPr wrap="square" lIns="0" tIns="2540" rIns="0" bIns="0" rtlCol="0">
            <a:noAutofit/>
          </a:bodyPr>
          <a:lstStyle/>
          <a:p>
            <a:pPr marL="12700">
              <a:lnSpc>
                <a:spcPct val="95825"/>
              </a:lnSpc>
            </a:pPr>
            <a:r>
              <a:rPr sz="600" spc="16" dirty="0">
                <a:solidFill>
                  <a:srgbClr val="F9CD56"/>
                </a:solidFill>
                <a:latin typeface="Times New Roman"/>
                <a:cs typeface="Times New Roman"/>
              </a:rPr>
              <a:t>l </a:t>
            </a:r>
            <a:r>
              <a:rPr sz="400" b="1" spc="16" dirty="0">
                <a:solidFill>
                  <a:srgbClr val="70646E"/>
                </a:solidFill>
                <a:latin typeface="Times New Roman"/>
                <a:cs typeface="Times New Roman"/>
              </a:rPr>
              <a:t>Cust</a:t>
            </a:r>
            <a:r>
              <a:rPr sz="400" b="1" spc="16" dirty="0">
                <a:solidFill>
                  <a:srgbClr val="564F59"/>
                </a:solidFill>
                <a:latin typeface="Times New Roman"/>
                <a:cs typeface="Times New Roman"/>
              </a:rPr>
              <a:t>om  </a:t>
            </a:r>
            <a:r>
              <a:rPr sz="400" b="1" spc="16" dirty="0">
                <a:solidFill>
                  <a:srgbClr val="70646E"/>
                </a:solidFill>
                <a:latin typeface="Times New Roman"/>
                <a:cs typeface="Times New Roman"/>
              </a:rPr>
              <a:t>Off </a:t>
            </a:r>
            <a:r>
              <a:rPr sz="400" b="1" spc="16" dirty="0">
                <a:solidFill>
                  <a:srgbClr val="564F59"/>
                </a:solidFill>
                <a:latin typeface="Times New Roman"/>
                <a:cs typeface="Times New Roman"/>
              </a:rPr>
              <a:t>i</a:t>
            </a:r>
            <a:r>
              <a:rPr sz="400" b="1" spc="16" dirty="0">
                <a:solidFill>
                  <a:srgbClr val="70646E"/>
                </a:solidFill>
                <a:latin typeface="Times New Roman"/>
                <a:cs typeface="Times New Roman"/>
              </a:rPr>
              <a:t>c</a:t>
            </a:r>
            <a:r>
              <a:rPr sz="400" b="1" spc="16" dirty="0">
                <a:solidFill>
                  <a:srgbClr val="564F59"/>
                </a:solidFill>
                <a:latin typeface="Times New Roman"/>
                <a:cs typeface="Times New Roman"/>
              </a:rPr>
              <a:t>e </a:t>
            </a:r>
            <a:r>
              <a:rPr sz="500" b="1" spc="0" dirty="0">
                <a:solidFill>
                  <a:srgbClr val="564F59"/>
                </a:solidFill>
                <a:latin typeface="Arial"/>
                <a:cs typeface="Arial"/>
              </a:rPr>
              <a:t>Te</a:t>
            </a:r>
            <a:endParaRPr sz="500">
              <a:latin typeface="Arial"/>
              <a:cs typeface="Arial"/>
            </a:endParaRPr>
          </a:p>
        </p:txBody>
      </p:sp>
      <p:sp>
        <p:nvSpPr>
          <p:cNvPr id="42" name="object 42"/>
          <p:cNvSpPr txBox="1"/>
          <p:nvPr/>
        </p:nvSpPr>
        <p:spPr>
          <a:xfrm>
            <a:off x="9018523" y="4627864"/>
            <a:ext cx="441529" cy="76200"/>
          </a:xfrm>
          <a:prstGeom prst="rect">
            <a:avLst/>
          </a:prstGeom>
        </p:spPr>
        <p:txBody>
          <a:bodyPr wrap="square" lIns="0" tIns="5715" rIns="0" bIns="0" rtlCol="0">
            <a:noAutofit/>
          </a:bodyPr>
          <a:lstStyle/>
          <a:p>
            <a:pPr marL="12700">
              <a:lnSpc>
                <a:spcPct val="95825"/>
              </a:lnSpc>
            </a:pPr>
            <a:r>
              <a:rPr sz="400" b="1" spc="22" dirty="0">
                <a:solidFill>
                  <a:srgbClr val="879EB1"/>
                </a:solidFill>
                <a:latin typeface="Arial"/>
                <a:cs typeface="Arial"/>
              </a:rPr>
              <a:t>[ </a:t>
            </a:r>
            <a:r>
              <a:rPr sz="400" b="1" spc="22" dirty="0">
                <a:solidFill>
                  <a:srgbClr val="855D82"/>
                </a:solidFill>
                <a:latin typeface="Arial"/>
                <a:cs typeface="Arial"/>
              </a:rPr>
              <a:t>1</a:t>
            </a:r>
            <a:r>
              <a:rPr sz="400" b="1" spc="22" dirty="0">
                <a:solidFill>
                  <a:srgbClr val="70646E"/>
                </a:solidFill>
                <a:latin typeface="Arial"/>
                <a:cs typeface="Arial"/>
              </a:rPr>
              <a:t>0</a:t>
            </a:r>
            <a:r>
              <a:rPr sz="400" b="1" spc="22" dirty="0">
                <a:solidFill>
                  <a:srgbClr val="702F72"/>
                </a:solidFill>
                <a:latin typeface="Arial"/>
                <a:cs typeface="Arial"/>
              </a:rPr>
              <a:t>1</a:t>
            </a:r>
            <a:r>
              <a:rPr sz="400" b="1" spc="22" dirty="0">
                <a:solidFill>
                  <a:srgbClr val="855D82"/>
                </a:solidFill>
                <a:latin typeface="Arial"/>
                <a:cs typeface="Arial"/>
              </a:rPr>
              <a:t>1</a:t>
            </a:r>
            <a:r>
              <a:rPr sz="400" b="1" spc="22" dirty="0">
                <a:solidFill>
                  <a:srgbClr val="564F59"/>
                </a:solidFill>
                <a:latin typeface="Arial"/>
                <a:cs typeface="Arial"/>
              </a:rPr>
              <a:t>25</a:t>
            </a:r>
            <a:r>
              <a:rPr sz="400" b="1" spc="22" dirty="0">
                <a:solidFill>
                  <a:srgbClr val="7E7982"/>
                </a:solidFill>
                <a:latin typeface="Arial"/>
                <a:cs typeface="Arial"/>
              </a:rPr>
              <a:t>7</a:t>
            </a:r>
            <a:r>
              <a:rPr sz="400" b="1" spc="22" dirty="0">
                <a:solidFill>
                  <a:srgbClr val="702F72"/>
                </a:solidFill>
                <a:latin typeface="Arial"/>
                <a:cs typeface="Arial"/>
              </a:rPr>
              <a:t>1</a:t>
            </a:r>
            <a:r>
              <a:rPr sz="400" b="1" spc="22" dirty="0">
                <a:solidFill>
                  <a:srgbClr val="70646E"/>
                </a:solidFill>
                <a:latin typeface="Arial"/>
                <a:cs typeface="Arial"/>
              </a:rPr>
              <a:t>2</a:t>
            </a:r>
            <a:r>
              <a:rPr sz="400" b="1" spc="22" dirty="0">
                <a:solidFill>
                  <a:srgbClr val="855D82"/>
                </a:solidFill>
                <a:latin typeface="Arial"/>
                <a:cs typeface="Arial"/>
              </a:rPr>
              <a:t>.j</a:t>
            </a:r>
            <a:r>
              <a:rPr sz="400" b="1" spc="22" dirty="0">
                <a:solidFill>
                  <a:srgbClr val="564F59"/>
                </a:solidFill>
                <a:latin typeface="Arial"/>
                <a:cs typeface="Arial"/>
              </a:rPr>
              <a:t>p9</a:t>
            </a:r>
            <a:endParaRPr sz="400">
              <a:latin typeface="Arial"/>
              <a:cs typeface="Arial"/>
            </a:endParaRPr>
          </a:p>
        </p:txBody>
      </p:sp>
      <p:sp>
        <p:nvSpPr>
          <p:cNvPr id="41" name="object 41"/>
          <p:cNvSpPr txBox="1"/>
          <p:nvPr/>
        </p:nvSpPr>
        <p:spPr>
          <a:xfrm>
            <a:off x="10121899" y="4628150"/>
            <a:ext cx="97535" cy="76200"/>
          </a:xfrm>
          <a:prstGeom prst="rect">
            <a:avLst/>
          </a:prstGeom>
        </p:spPr>
        <p:txBody>
          <a:bodyPr wrap="square" lIns="0" tIns="5715" rIns="0" bIns="0" rtlCol="0">
            <a:noAutofit/>
          </a:bodyPr>
          <a:lstStyle/>
          <a:p>
            <a:pPr marL="12700">
              <a:lnSpc>
                <a:spcPct val="95825"/>
              </a:lnSpc>
            </a:pPr>
            <a:r>
              <a:rPr sz="400" spc="-46" dirty="0">
                <a:solidFill>
                  <a:srgbClr val="B1AFB3"/>
                </a:solidFill>
                <a:latin typeface="Times New Roman"/>
                <a:cs typeface="Times New Roman"/>
              </a:rPr>
              <a:t>29. 4</a:t>
            </a:r>
            <a:endParaRPr sz="400">
              <a:latin typeface="Times New Roman"/>
              <a:cs typeface="Times New Roman"/>
            </a:endParaRPr>
          </a:p>
        </p:txBody>
      </p:sp>
      <p:sp>
        <p:nvSpPr>
          <p:cNvPr id="40" name="object 40"/>
          <p:cNvSpPr txBox="1"/>
          <p:nvPr/>
        </p:nvSpPr>
        <p:spPr>
          <a:xfrm>
            <a:off x="8232139" y="4737878"/>
            <a:ext cx="457769" cy="223282"/>
          </a:xfrm>
          <a:prstGeom prst="rect">
            <a:avLst/>
          </a:prstGeom>
        </p:spPr>
        <p:txBody>
          <a:bodyPr wrap="square" lIns="0" tIns="5715" rIns="0" bIns="0" rtlCol="0">
            <a:noAutofit/>
          </a:bodyPr>
          <a:lstStyle/>
          <a:p>
            <a:pPr marL="115062" marR="88385" algn="ctr">
              <a:lnSpc>
                <a:spcPct val="95825"/>
              </a:lnSpc>
            </a:pPr>
            <a:r>
              <a:rPr sz="400" b="1" spc="146" dirty="0">
                <a:solidFill>
                  <a:srgbClr val="E4BD59"/>
                </a:solidFill>
                <a:latin typeface="Times New Roman"/>
                <a:cs typeface="Times New Roman"/>
              </a:rPr>
              <a:t>z </a:t>
            </a:r>
            <a:r>
              <a:rPr sz="400" b="1" spc="146" dirty="0">
                <a:solidFill>
                  <a:srgbClr val="70646E"/>
                </a:solidFill>
                <a:latin typeface="Times New Roman"/>
                <a:cs typeface="Times New Roman"/>
              </a:rPr>
              <a:t>oo</a:t>
            </a:r>
            <a:r>
              <a:rPr sz="400" b="1" spc="146" dirty="0">
                <a:solidFill>
                  <a:srgbClr val="564F59"/>
                </a:solidFill>
                <a:latin typeface="Times New Roman"/>
                <a:cs typeface="Times New Roman"/>
              </a:rPr>
              <a:t>m</a:t>
            </a:r>
            <a:endParaRPr sz="400">
              <a:latin typeface="Times New Roman"/>
              <a:cs typeface="Times New Roman"/>
            </a:endParaRPr>
          </a:p>
          <a:p>
            <a:pPr algn="ctr">
              <a:lnSpc>
                <a:spcPts val="869"/>
              </a:lnSpc>
              <a:spcBef>
                <a:spcPts val="245"/>
              </a:spcBef>
            </a:pPr>
            <a:r>
              <a:rPr sz="300" spc="75" dirty="0">
                <a:solidFill>
                  <a:srgbClr val="B1AFB3"/>
                </a:solidFill>
                <a:latin typeface="Times New Roman"/>
                <a:cs typeface="Times New Roman"/>
              </a:rPr>
              <a:t>)</a:t>
            </a:r>
            <a:r>
              <a:rPr sz="300" spc="56" dirty="0">
                <a:solidFill>
                  <a:srgbClr val="B1AFB3"/>
                </a:solidFill>
                <a:latin typeface="Times New Roman"/>
                <a:cs typeface="Times New Roman"/>
              </a:rPr>
              <a:t>   </a:t>
            </a:r>
            <a:r>
              <a:rPr sz="300" spc="94" dirty="0">
                <a:solidFill>
                  <a:srgbClr val="B1AFB3"/>
                </a:solidFill>
                <a:latin typeface="Times New Roman"/>
                <a:cs typeface="Times New Roman"/>
              </a:rPr>
              <a:t> </a:t>
            </a:r>
            <a:r>
              <a:rPr sz="800" spc="167" dirty="0">
                <a:solidFill>
                  <a:srgbClr val="36BCA1"/>
                </a:solidFill>
                <a:latin typeface="Times New Roman"/>
                <a:cs typeface="Times New Roman"/>
              </a:rPr>
              <a:t>l</a:t>
            </a:r>
            <a:r>
              <a:rPr sz="800" spc="83" dirty="0">
                <a:solidFill>
                  <a:srgbClr val="36BCA1"/>
                </a:solidFill>
                <a:latin typeface="Times New Roman"/>
                <a:cs typeface="Times New Roman"/>
              </a:rPr>
              <a:t> </a:t>
            </a:r>
            <a:r>
              <a:rPr sz="400" b="1" spc="-47" dirty="0">
                <a:solidFill>
                  <a:srgbClr val="70646E"/>
                </a:solidFill>
                <a:latin typeface="Times New Roman"/>
                <a:cs typeface="Times New Roman"/>
              </a:rPr>
              <a:t>D</a:t>
            </a:r>
            <a:r>
              <a:rPr sz="400" b="1" spc="15" dirty="0">
                <a:solidFill>
                  <a:srgbClr val="70646E"/>
                </a:solidFill>
                <a:latin typeface="Times New Roman"/>
                <a:cs typeface="Times New Roman"/>
              </a:rPr>
              <a:t>o</a:t>
            </a:r>
            <a:r>
              <a:rPr sz="400" b="1" spc="23" dirty="0">
                <a:solidFill>
                  <a:srgbClr val="7E7982"/>
                </a:solidFill>
                <a:latin typeface="Times New Roman"/>
                <a:cs typeface="Times New Roman"/>
              </a:rPr>
              <a:t>w</a:t>
            </a:r>
            <a:r>
              <a:rPr sz="400" b="1" spc="14" dirty="0">
                <a:solidFill>
                  <a:srgbClr val="643B57"/>
                </a:solidFill>
                <a:latin typeface="Times New Roman"/>
                <a:cs typeface="Times New Roman"/>
              </a:rPr>
              <a:t>n</a:t>
            </a:r>
            <a:r>
              <a:rPr sz="400" b="1" spc="-15" dirty="0">
                <a:solidFill>
                  <a:srgbClr val="855D82"/>
                </a:solidFill>
                <a:latin typeface="Times New Roman"/>
                <a:cs typeface="Times New Roman"/>
              </a:rPr>
              <a:t>l</a:t>
            </a:r>
            <a:r>
              <a:rPr sz="400" b="1" spc="37" dirty="0">
                <a:solidFill>
                  <a:srgbClr val="70646E"/>
                </a:solidFill>
                <a:latin typeface="Times New Roman"/>
                <a:cs typeface="Times New Roman"/>
              </a:rPr>
              <a:t>o</a:t>
            </a:r>
            <a:r>
              <a:rPr sz="400" b="1" spc="15" dirty="0">
                <a:solidFill>
                  <a:srgbClr val="70646E"/>
                </a:solidFill>
                <a:latin typeface="Times New Roman"/>
                <a:cs typeface="Times New Roman"/>
              </a:rPr>
              <a:t>a</a:t>
            </a:r>
            <a:r>
              <a:rPr sz="400" b="1" spc="-7" dirty="0">
                <a:solidFill>
                  <a:srgbClr val="70646E"/>
                </a:solidFill>
                <a:latin typeface="Times New Roman"/>
                <a:cs typeface="Times New Roman"/>
              </a:rPr>
              <a:t>d</a:t>
            </a:r>
            <a:r>
              <a:rPr sz="400" b="1" spc="-3" dirty="0">
                <a:solidFill>
                  <a:srgbClr val="70646E"/>
                </a:solidFill>
                <a:latin typeface="Times New Roman"/>
                <a:cs typeface="Times New Roman"/>
              </a:rPr>
              <a:t>s</a:t>
            </a:r>
            <a:endParaRPr sz="400">
              <a:latin typeface="Times New Roman"/>
              <a:cs typeface="Times New Roman"/>
            </a:endParaRPr>
          </a:p>
        </p:txBody>
      </p:sp>
      <p:sp>
        <p:nvSpPr>
          <p:cNvPr id="39" name="object 39"/>
          <p:cNvSpPr txBox="1"/>
          <p:nvPr/>
        </p:nvSpPr>
        <p:spPr>
          <a:xfrm>
            <a:off x="9018523" y="4761976"/>
            <a:ext cx="441529" cy="76200"/>
          </a:xfrm>
          <a:prstGeom prst="rect">
            <a:avLst/>
          </a:prstGeom>
        </p:spPr>
        <p:txBody>
          <a:bodyPr wrap="square" lIns="0" tIns="5715" rIns="0" bIns="0" rtlCol="0">
            <a:noAutofit/>
          </a:bodyPr>
          <a:lstStyle/>
          <a:p>
            <a:pPr marL="12700">
              <a:lnSpc>
                <a:spcPct val="95825"/>
              </a:lnSpc>
            </a:pPr>
            <a:r>
              <a:rPr sz="400" b="1" spc="14" dirty="0">
                <a:solidFill>
                  <a:srgbClr val="879EB1"/>
                </a:solidFill>
                <a:latin typeface="Arial"/>
                <a:cs typeface="Arial"/>
              </a:rPr>
              <a:t>[) </a:t>
            </a:r>
            <a:r>
              <a:rPr sz="400" b="1" spc="14" dirty="0">
                <a:solidFill>
                  <a:srgbClr val="855D82"/>
                </a:solidFill>
                <a:latin typeface="Arial"/>
                <a:cs typeface="Arial"/>
              </a:rPr>
              <a:t>11</a:t>
            </a:r>
            <a:r>
              <a:rPr sz="400" b="1" spc="14" dirty="0">
                <a:solidFill>
                  <a:srgbClr val="7E7982"/>
                </a:solidFill>
                <a:latin typeface="Arial"/>
                <a:cs typeface="Arial"/>
              </a:rPr>
              <a:t>0</a:t>
            </a:r>
            <a:r>
              <a:rPr sz="400" b="1" spc="14" dirty="0">
                <a:solidFill>
                  <a:srgbClr val="702F72"/>
                </a:solidFill>
                <a:latin typeface="Arial"/>
                <a:cs typeface="Arial"/>
              </a:rPr>
              <a:t>1</a:t>
            </a:r>
            <a:r>
              <a:rPr sz="400" b="1" spc="14" dirty="0">
                <a:solidFill>
                  <a:srgbClr val="7E7982"/>
                </a:solidFill>
                <a:latin typeface="Arial"/>
                <a:cs typeface="Arial"/>
              </a:rPr>
              <a:t>7</a:t>
            </a:r>
            <a:r>
              <a:rPr sz="400" b="1" spc="14" dirty="0">
                <a:solidFill>
                  <a:srgbClr val="855D82"/>
                </a:solidFill>
                <a:latin typeface="Arial"/>
                <a:cs typeface="Arial"/>
              </a:rPr>
              <a:t>1</a:t>
            </a:r>
            <a:r>
              <a:rPr sz="400" b="1" spc="14" dirty="0">
                <a:solidFill>
                  <a:srgbClr val="70646E"/>
                </a:solidFill>
                <a:latin typeface="Arial"/>
                <a:cs typeface="Arial"/>
              </a:rPr>
              <a:t>2</a:t>
            </a:r>
            <a:r>
              <a:rPr sz="400" b="1" spc="14" dirty="0">
                <a:solidFill>
                  <a:srgbClr val="7E7982"/>
                </a:solidFill>
                <a:latin typeface="Arial"/>
                <a:cs typeface="Arial"/>
              </a:rPr>
              <a:t>0</a:t>
            </a:r>
            <a:r>
              <a:rPr sz="400" b="1" spc="14" dirty="0">
                <a:solidFill>
                  <a:srgbClr val="855D82"/>
                </a:solidFill>
                <a:latin typeface="Arial"/>
                <a:cs typeface="Arial"/>
              </a:rPr>
              <a:t>1.j</a:t>
            </a:r>
            <a:r>
              <a:rPr sz="400" b="1" spc="14" dirty="0">
                <a:solidFill>
                  <a:srgbClr val="70646E"/>
                </a:solidFill>
                <a:latin typeface="Arial"/>
                <a:cs typeface="Arial"/>
              </a:rPr>
              <a:t>09</a:t>
            </a:r>
            <a:endParaRPr sz="400">
              <a:latin typeface="Arial"/>
              <a:cs typeface="Arial"/>
            </a:endParaRPr>
          </a:p>
        </p:txBody>
      </p:sp>
      <p:sp>
        <p:nvSpPr>
          <p:cNvPr id="38" name="object 38"/>
          <p:cNvSpPr txBox="1"/>
          <p:nvPr/>
        </p:nvSpPr>
        <p:spPr>
          <a:xfrm>
            <a:off x="10121899" y="4759214"/>
            <a:ext cx="97617" cy="76200"/>
          </a:xfrm>
          <a:prstGeom prst="rect">
            <a:avLst/>
          </a:prstGeom>
        </p:spPr>
        <p:txBody>
          <a:bodyPr wrap="square" lIns="0" tIns="5715" rIns="0" bIns="0" rtlCol="0">
            <a:noAutofit/>
          </a:bodyPr>
          <a:lstStyle/>
          <a:p>
            <a:pPr marL="12700">
              <a:lnSpc>
                <a:spcPct val="95825"/>
              </a:lnSpc>
            </a:pPr>
            <a:r>
              <a:rPr sz="400" spc="-28" dirty="0">
                <a:solidFill>
                  <a:srgbClr val="B1AFB3"/>
                </a:solidFill>
                <a:latin typeface="Times New Roman"/>
                <a:cs typeface="Times New Roman"/>
              </a:rPr>
              <a:t>29. l</a:t>
            </a:r>
            <a:endParaRPr sz="400">
              <a:latin typeface="Times New Roman"/>
              <a:cs typeface="Times New Roman"/>
            </a:endParaRPr>
          </a:p>
        </p:txBody>
      </p:sp>
      <p:sp>
        <p:nvSpPr>
          <p:cNvPr id="37" name="object 37"/>
          <p:cNvSpPr txBox="1"/>
          <p:nvPr/>
        </p:nvSpPr>
        <p:spPr>
          <a:xfrm>
            <a:off x="2910331" y="4799735"/>
            <a:ext cx="61976" cy="308863"/>
          </a:xfrm>
          <a:prstGeom prst="rect">
            <a:avLst/>
          </a:prstGeom>
        </p:spPr>
        <p:txBody>
          <a:bodyPr wrap="square" lIns="0" tIns="2540" rIns="0" bIns="0" rtlCol="0">
            <a:noAutofit/>
          </a:bodyPr>
          <a:lstStyle/>
          <a:p>
            <a:pPr marL="12700">
              <a:lnSpc>
                <a:spcPct val="95825"/>
              </a:lnSpc>
            </a:pPr>
            <a:r>
              <a:rPr sz="600" dirty="0">
                <a:solidFill>
                  <a:srgbClr val="564F59"/>
                </a:solidFill>
                <a:latin typeface="Times New Roman"/>
                <a:cs typeface="Times New Roman"/>
              </a:rPr>
              <a:t>4</a:t>
            </a:r>
            <a:endParaRPr sz="600">
              <a:latin typeface="Times New Roman"/>
              <a:cs typeface="Times New Roman"/>
            </a:endParaRPr>
          </a:p>
          <a:p>
            <a:pPr marL="12700">
              <a:lnSpc>
                <a:spcPct val="95825"/>
              </a:lnSpc>
              <a:spcBef>
                <a:spcPts val="125"/>
              </a:spcBef>
            </a:pPr>
            <a:r>
              <a:rPr sz="600" dirty="0">
                <a:solidFill>
                  <a:srgbClr val="564F59"/>
                </a:solidFill>
                <a:latin typeface="Times New Roman"/>
                <a:cs typeface="Times New Roman"/>
              </a:rPr>
              <a:t>4</a:t>
            </a:r>
            <a:endParaRPr sz="600">
              <a:latin typeface="Times New Roman"/>
              <a:cs typeface="Times New Roman"/>
            </a:endParaRPr>
          </a:p>
          <a:p>
            <a:pPr marL="12700">
              <a:lnSpc>
                <a:spcPct val="95825"/>
              </a:lnSpc>
              <a:spcBef>
                <a:spcPts val="125"/>
              </a:spcBef>
            </a:pPr>
            <a:r>
              <a:rPr sz="600" dirty="0">
                <a:solidFill>
                  <a:srgbClr val="564F59"/>
                </a:solidFill>
                <a:latin typeface="Times New Roman"/>
                <a:cs typeface="Times New Roman"/>
              </a:rPr>
              <a:t>4</a:t>
            </a:r>
            <a:endParaRPr sz="600">
              <a:latin typeface="Times New Roman"/>
              <a:cs typeface="Times New Roman"/>
            </a:endParaRPr>
          </a:p>
        </p:txBody>
      </p:sp>
      <p:sp>
        <p:nvSpPr>
          <p:cNvPr id="36" name="object 36"/>
          <p:cNvSpPr txBox="1"/>
          <p:nvPr/>
        </p:nvSpPr>
        <p:spPr>
          <a:xfrm>
            <a:off x="9018523" y="4893040"/>
            <a:ext cx="441573" cy="76200"/>
          </a:xfrm>
          <a:prstGeom prst="rect">
            <a:avLst/>
          </a:prstGeom>
        </p:spPr>
        <p:txBody>
          <a:bodyPr wrap="square" lIns="0" tIns="5715" rIns="0" bIns="0" rtlCol="0">
            <a:noAutofit/>
          </a:bodyPr>
          <a:lstStyle/>
          <a:p>
            <a:pPr marL="12700">
              <a:lnSpc>
                <a:spcPct val="95825"/>
              </a:lnSpc>
            </a:pPr>
            <a:r>
              <a:rPr sz="400" b="1" spc="37" dirty="0">
                <a:solidFill>
                  <a:srgbClr val="879EB1"/>
                </a:solidFill>
                <a:latin typeface="Arial"/>
                <a:cs typeface="Arial"/>
              </a:rPr>
              <a:t>[ </a:t>
            </a:r>
            <a:r>
              <a:rPr sz="400" b="1" spc="37" dirty="0">
                <a:solidFill>
                  <a:srgbClr val="855D82"/>
                </a:solidFill>
                <a:latin typeface="Arial"/>
                <a:cs typeface="Arial"/>
              </a:rPr>
              <a:t>1</a:t>
            </a:r>
            <a:r>
              <a:rPr sz="400" b="1" spc="37" dirty="0">
                <a:solidFill>
                  <a:srgbClr val="70646E"/>
                </a:solidFill>
                <a:latin typeface="Arial"/>
                <a:cs typeface="Arial"/>
              </a:rPr>
              <a:t>0</a:t>
            </a:r>
            <a:r>
              <a:rPr sz="400" b="1" spc="37" dirty="0">
                <a:solidFill>
                  <a:srgbClr val="702F72"/>
                </a:solidFill>
                <a:latin typeface="Arial"/>
                <a:cs typeface="Arial"/>
              </a:rPr>
              <a:t>1</a:t>
            </a:r>
            <a:r>
              <a:rPr sz="400" b="1" spc="37" dirty="0">
                <a:solidFill>
                  <a:srgbClr val="7E7982"/>
                </a:solidFill>
                <a:latin typeface="Arial"/>
                <a:cs typeface="Arial"/>
              </a:rPr>
              <a:t>7</a:t>
            </a:r>
            <a:r>
              <a:rPr sz="400" b="1" spc="37" dirty="0">
                <a:solidFill>
                  <a:srgbClr val="855D82"/>
                </a:solidFill>
                <a:latin typeface="Arial"/>
                <a:cs typeface="Arial"/>
              </a:rPr>
              <a:t>1</a:t>
            </a:r>
            <a:r>
              <a:rPr sz="400" b="1" spc="37" dirty="0">
                <a:solidFill>
                  <a:srgbClr val="70646E"/>
                </a:solidFill>
                <a:latin typeface="Arial"/>
                <a:cs typeface="Arial"/>
              </a:rPr>
              <a:t>2</a:t>
            </a:r>
            <a:r>
              <a:rPr sz="400" b="1" spc="37" dirty="0">
                <a:solidFill>
                  <a:srgbClr val="7E7982"/>
                </a:solidFill>
                <a:latin typeface="Arial"/>
                <a:cs typeface="Arial"/>
              </a:rPr>
              <a:t>o2</a:t>
            </a:r>
            <a:r>
              <a:rPr sz="400" b="1" spc="37" dirty="0">
                <a:solidFill>
                  <a:srgbClr val="855D82"/>
                </a:solidFill>
                <a:latin typeface="Arial"/>
                <a:cs typeface="Arial"/>
              </a:rPr>
              <a:t>.j</a:t>
            </a:r>
            <a:r>
              <a:rPr sz="400" b="1" spc="37" dirty="0">
                <a:solidFill>
                  <a:srgbClr val="564F59"/>
                </a:solidFill>
                <a:latin typeface="Arial"/>
                <a:cs typeface="Arial"/>
              </a:rPr>
              <a:t>pg</a:t>
            </a:r>
            <a:endParaRPr sz="400">
              <a:latin typeface="Arial"/>
              <a:cs typeface="Arial"/>
            </a:endParaRPr>
          </a:p>
        </p:txBody>
      </p:sp>
      <p:sp>
        <p:nvSpPr>
          <p:cNvPr id="35" name="object 35"/>
          <p:cNvSpPr txBox="1"/>
          <p:nvPr/>
        </p:nvSpPr>
        <p:spPr>
          <a:xfrm>
            <a:off x="10121899" y="4896088"/>
            <a:ext cx="93138" cy="76200"/>
          </a:xfrm>
          <a:prstGeom prst="rect">
            <a:avLst/>
          </a:prstGeom>
        </p:spPr>
        <p:txBody>
          <a:bodyPr wrap="square" lIns="0" tIns="5715" rIns="0" bIns="0" rtlCol="0">
            <a:noAutofit/>
          </a:bodyPr>
          <a:lstStyle/>
          <a:p>
            <a:pPr marL="12700">
              <a:lnSpc>
                <a:spcPct val="95825"/>
              </a:lnSpc>
            </a:pPr>
            <a:r>
              <a:rPr sz="400" dirty="0">
                <a:solidFill>
                  <a:srgbClr val="B1AFB3"/>
                </a:solidFill>
                <a:latin typeface="Arial"/>
                <a:cs typeface="Arial"/>
              </a:rPr>
              <a:t>29.</a:t>
            </a:r>
            <a:endParaRPr sz="400">
              <a:latin typeface="Arial"/>
              <a:cs typeface="Arial"/>
            </a:endParaRPr>
          </a:p>
        </p:txBody>
      </p:sp>
      <p:sp>
        <p:nvSpPr>
          <p:cNvPr id="34" name="object 34"/>
          <p:cNvSpPr txBox="1"/>
          <p:nvPr/>
        </p:nvSpPr>
        <p:spPr>
          <a:xfrm>
            <a:off x="8317483" y="5012198"/>
            <a:ext cx="248622" cy="76200"/>
          </a:xfrm>
          <a:prstGeom prst="rect">
            <a:avLst/>
          </a:prstGeom>
        </p:spPr>
        <p:txBody>
          <a:bodyPr wrap="square" lIns="0" tIns="5715" rIns="0" bIns="0" rtlCol="0">
            <a:noAutofit/>
          </a:bodyPr>
          <a:lstStyle/>
          <a:p>
            <a:pPr marL="12700">
              <a:lnSpc>
                <a:spcPct val="95825"/>
              </a:lnSpc>
            </a:pPr>
            <a:r>
              <a:rPr sz="400" b="1" spc="107" dirty="0">
                <a:solidFill>
                  <a:srgbClr val="BF7477"/>
                </a:solidFill>
                <a:latin typeface="Times New Roman"/>
                <a:cs typeface="Times New Roman"/>
              </a:rPr>
              <a:t>M </a:t>
            </a:r>
            <a:r>
              <a:rPr sz="400" b="1" spc="107" dirty="0">
                <a:solidFill>
                  <a:srgbClr val="564F59"/>
                </a:solidFill>
                <a:latin typeface="Times New Roman"/>
                <a:cs typeface="Times New Roman"/>
              </a:rPr>
              <a:t>u</a:t>
            </a:r>
            <a:r>
              <a:rPr sz="400" b="1" spc="107" dirty="0">
                <a:solidFill>
                  <a:srgbClr val="70646E"/>
                </a:solidFill>
                <a:latin typeface="Times New Roman"/>
                <a:cs typeface="Times New Roman"/>
              </a:rPr>
              <a:t>sic</a:t>
            </a:r>
            <a:endParaRPr sz="400">
              <a:latin typeface="Times New Roman"/>
              <a:cs typeface="Times New Roman"/>
            </a:endParaRPr>
          </a:p>
        </p:txBody>
      </p:sp>
      <p:sp>
        <p:nvSpPr>
          <p:cNvPr id="33" name="object 33"/>
          <p:cNvSpPr txBox="1"/>
          <p:nvPr/>
        </p:nvSpPr>
        <p:spPr>
          <a:xfrm>
            <a:off x="8232139" y="5016321"/>
            <a:ext cx="45953" cy="63500"/>
          </a:xfrm>
          <a:prstGeom prst="rect">
            <a:avLst/>
          </a:prstGeom>
        </p:spPr>
        <p:txBody>
          <a:bodyPr wrap="square" lIns="0" tIns="7620" rIns="0" bIns="0" rtlCol="0">
            <a:noAutofit/>
          </a:bodyPr>
          <a:lstStyle/>
          <a:p>
            <a:pPr marL="12700">
              <a:lnSpc>
                <a:spcPct val="95825"/>
              </a:lnSpc>
            </a:pPr>
            <a:r>
              <a:rPr sz="300" spc="60" dirty="0">
                <a:solidFill>
                  <a:srgbClr val="B1AFB3"/>
                </a:solidFill>
                <a:latin typeface="Times New Roman"/>
                <a:cs typeface="Times New Roman"/>
              </a:rPr>
              <a:t>)</a:t>
            </a:r>
            <a:endParaRPr sz="300">
              <a:latin typeface="Times New Roman"/>
              <a:cs typeface="Times New Roman"/>
            </a:endParaRPr>
          </a:p>
        </p:txBody>
      </p:sp>
      <p:sp>
        <p:nvSpPr>
          <p:cNvPr id="32" name="object 32"/>
          <p:cNvSpPr txBox="1"/>
          <p:nvPr/>
        </p:nvSpPr>
        <p:spPr>
          <a:xfrm>
            <a:off x="9018523" y="5027152"/>
            <a:ext cx="441529" cy="76200"/>
          </a:xfrm>
          <a:prstGeom prst="rect">
            <a:avLst/>
          </a:prstGeom>
        </p:spPr>
        <p:txBody>
          <a:bodyPr wrap="square" lIns="0" tIns="5715" rIns="0" bIns="0" rtlCol="0">
            <a:noAutofit/>
          </a:bodyPr>
          <a:lstStyle/>
          <a:p>
            <a:pPr marL="12700">
              <a:lnSpc>
                <a:spcPct val="95825"/>
              </a:lnSpc>
            </a:pPr>
            <a:r>
              <a:rPr sz="400" b="1" spc="0" dirty="0">
                <a:solidFill>
                  <a:srgbClr val="879EB1"/>
                </a:solidFill>
                <a:latin typeface="Arial"/>
                <a:cs typeface="Arial"/>
              </a:rPr>
              <a:t>[) </a:t>
            </a:r>
            <a:r>
              <a:rPr sz="400" b="1" spc="0" dirty="0">
                <a:solidFill>
                  <a:srgbClr val="855D82"/>
                </a:solidFill>
                <a:latin typeface="Arial"/>
                <a:cs typeface="Arial"/>
              </a:rPr>
              <a:t>1</a:t>
            </a:r>
            <a:r>
              <a:rPr sz="400" b="1" spc="0" dirty="0">
                <a:solidFill>
                  <a:srgbClr val="702F72"/>
                </a:solidFill>
                <a:latin typeface="Arial"/>
                <a:cs typeface="Arial"/>
              </a:rPr>
              <a:t>1</a:t>
            </a:r>
            <a:r>
              <a:rPr sz="400" b="1" spc="0" dirty="0">
                <a:solidFill>
                  <a:srgbClr val="7E7982"/>
                </a:solidFill>
                <a:latin typeface="Arial"/>
                <a:cs typeface="Arial"/>
              </a:rPr>
              <a:t>0</a:t>
            </a:r>
            <a:r>
              <a:rPr sz="400" b="1" spc="0" dirty="0">
                <a:solidFill>
                  <a:srgbClr val="702F72"/>
                </a:solidFill>
                <a:latin typeface="Arial"/>
                <a:cs typeface="Arial"/>
              </a:rPr>
              <a:t>1</a:t>
            </a:r>
            <a:r>
              <a:rPr sz="400" b="1" spc="0" dirty="0">
                <a:solidFill>
                  <a:srgbClr val="7E7982"/>
                </a:solidFill>
                <a:latin typeface="Arial"/>
                <a:cs typeface="Arial"/>
              </a:rPr>
              <a:t>7</a:t>
            </a:r>
            <a:r>
              <a:rPr sz="400" b="1" spc="0" dirty="0">
                <a:solidFill>
                  <a:srgbClr val="855D82"/>
                </a:solidFill>
                <a:latin typeface="Arial"/>
                <a:cs typeface="Arial"/>
              </a:rPr>
              <a:t>11</a:t>
            </a:r>
            <a:r>
              <a:rPr sz="400" b="1" spc="0" dirty="0">
                <a:solidFill>
                  <a:srgbClr val="70646E"/>
                </a:solidFill>
                <a:latin typeface="Arial"/>
                <a:cs typeface="Arial"/>
              </a:rPr>
              <a:t>2</a:t>
            </a:r>
            <a:r>
              <a:rPr sz="400" b="1" spc="0" dirty="0">
                <a:solidFill>
                  <a:srgbClr val="7E7982"/>
                </a:solidFill>
                <a:latin typeface="Arial"/>
                <a:cs typeface="Arial"/>
              </a:rPr>
              <a:t>03</a:t>
            </a:r>
            <a:r>
              <a:rPr sz="400" b="1" spc="0" dirty="0">
                <a:solidFill>
                  <a:srgbClr val="855D82"/>
                </a:solidFill>
                <a:latin typeface="Arial"/>
                <a:cs typeface="Arial"/>
              </a:rPr>
              <a:t>.j</a:t>
            </a:r>
            <a:r>
              <a:rPr sz="400" b="1" spc="0" dirty="0">
                <a:solidFill>
                  <a:srgbClr val="70646E"/>
                </a:solidFill>
                <a:latin typeface="Arial"/>
                <a:cs typeface="Arial"/>
              </a:rPr>
              <a:t>0</a:t>
            </a:r>
            <a:r>
              <a:rPr sz="400" b="1" spc="0" dirty="0">
                <a:solidFill>
                  <a:srgbClr val="564F59"/>
                </a:solidFill>
                <a:latin typeface="Arial"/>
                <a:cs typeface="Arial"/>
              </a:rPr>
              <a:t>9</a:t>
            </a:r>
            <a:endParaRPr sz="400">
              <a:latin typeface="Arial"/>
              <a:cs typeface="Arial"/>
            </a:endParaRPr>
          </a:p>
        </p:txBody>
      </p:sp>
      <p:sp>
        <p:nvSpPr>
          <p:cNvPr id="31" name="object 31"/>
          <p:cNvSpPr txBox="1"/>
          <p:nvPr/>
        </p:nvSpPr>
        <p:spPr>
          <a:xfrm>
            <a:off x="10121899" y="5024390"/>
            <a:ext cx="97535" cy="76200"/>
          </a:xfrm>
          <a:prstGeom prst="rect">
            <a:avLst/>
          </a:prstGeom>
        </p:spPr>
        <p:txBody>
          <a:bodyPr wrap="square" lIns="0" tIns="5715" rIns="0" bIns="0" rtlCol="0">
            <a:noAutofit/>
          </a:bodyPr>
          <a:lstStyle/>
          <a:p>
            <a:pPr marL="12700">
              <a:lnSpc>
                <a:spcPct val="95825"/>
              </a:lnSpc>
            </a:pPr>
            <a:r>
              <a:rPr sz="400" spc="-46" dirty="0">
                <a:solidFill>
                  <a:srgbClr val="B1AFB3"/>
                </a:solidFill>
                <a:latin typeface="Times New Roman"/>
                <a:cs typeface="Times New Roman"/>
              </a:rPr>
              <a:t>29. 4</a:t>
            </a:r>
            <a:endParaRPr sz="400">
              <a:latin typeface="Times New Roman"/>
              <a:cs typeface="Times New Roman"/>
            </a:endParaRPr>
          </a:p>
        </p:txBody>
      </p:sp>
      <p:sp>
        <p:nvSpPr>
          <p:cNvPr id="30" name="object 30"/>
          <p:cNvSpPr txBox="1"/>
          <p:nvPr/>
        </p:nvSpPr>
        <p:spPr>
          <a:xfrm>
            <a:off x="8411971" y="5146310"/>
            <a:ext cx="194836" cy="76200"/>
          </a:xfrm>
          <a:prstGeom prst="rect">
            <a:avLst/>
          </a:prstGeom>
        </p:spPr>
        <p:txBody>
          <a:bodyPr wrap="square" lIns="0" tIns="5715" rIns="0" bIns="0" rtlCol="0">
            <a:noAutofit/>
          </a:bodyPr>
          <a:lstStyle/>
          <a:p>
            <a:pPr marL="12700">
              <a:lnSpc>
                <a:spcPct val="95825"/>
              </a:lnSpc>
            </a:pPr>
            <a:r>
              <a:rPr sz="400" b="1" spc="-8" dirty="0">
                <a:solidFill>
                  <a:srgbClr val="564F59"/>
                </a:solidFill>
                <a:latin typeface="Times New Roman"/>
                <a:cs typeface="Times New Roman"/>
              </a:rPr>
              <a:t>P</a:t>
            </a:r>
            <a:r>
              <a:rPr sz="400" b="1" spc="-8" dirty="0">
                <a:solidFill>
                  <a:srgbClr val="643B57"/>
                </a:solidFill>
                <a:latin typeface="Times New Roman"/>
                <a:cs typeface="Times New Roman"/>
              </a:rPr>
              <a:t>i</a:t>
            </a:r>
            <a:r>
              <a:rPr sz="400" b="1" spc="-8" dirty="0">
                <a:solidFill>
                  <a:srgbClr val="70646E"/>
                </a:solidFill>
                <a:latin typeface="Times New Roman"/>
                <a:cs typeface="Times New Roman"/>
              </a:rPr>
              <a:t>ct</a:t>
            </a:r>
            <a:r>
              <a:rPr sz="400" b="1" spc="-8" dirty="0">
                <a:solidFill>
                  <a:srgbClr val="564F59"/>
                </a:solidFill>
                <a:latin typeface="Times New Roman"/>
                <a:cs typeface="Times New Roman"/>
              </a:rPr>
              <a:t>u</a:t>
            </a:r>
            <a:r>
              <a:rPr sz="400" b="1" spc="-8" dirty="0">
                <a:solidFill>
                  <a:srgbClr val="702F72"/>
                </a:solidFill>
                <a:latin typeface="Times New Roman"/>
                <a:cs typeface="Times New Roman"/>
              </a:rPr>
              <a:t>r</a:t>
            </a:r>
            <a:r>
              <a:rPr sz="400" b="1" spc="-8" dirty="0">
                <a:solidFill>
                  <a:srgbClr val="70646E"/>
                </a:solidFill>
                <a:latin typeface="Times New Roman"/>
                <a:cs typeface="Times New Roman"/>
              </a:rPr>
              <a:t>es</a:t>
            </a:r>
            <a:endParaRPr sz="400">
              <a:latin typeface="Times New Roman"/>
              <a:cs typeface="Times New Roman"/>
            </a:endParaRPr>
          </a:p>
        </p:txBody>
      </p:sp>
      <p:sp>
        <p:nvSpPr>
          <p:cNvPr id="29" name="object 29"/>
          <p:cNvSpPr txBox="1"/>
          <p:nvPr/>
        </p:nvSpPr>
        <p:spPr>
          <a:xfrm>
            <a:off x="9018523" y="5158216"/>
            <a:ext cx="441573" cy="76200"/>
          </a:xfrm>
          <a:prstGeom prst="rect">
            <a:avLst/>
          </a:prstGeom>
        </p:spPr>
        <p:txBody>
          <a:bodyPr wrap="square" lIns="0" tIns="5715" rIns="0" bIns="0" rtlCol="0">
            <a:noAutofit/>
          </a:bodyPr>
          <a:lstStyle/>
          <a:p>
            <a:pPr marL="12700">
              <a:lnSpc>
                <a:spcPct val="95825"/>
              </a:lnSpc>
            </a:pPr>
            <a:r>
              <a:rPr sz="400" b="1" spc="-2" dirty="0">
                <a:solidFill>
                  <a:srgbClr val="879EB1"/>
                </a:solidFill>
                <a:latin typeface="Arial"/>
                <a:cs typeface="Arial"/>
              </a:rPr>
              <a:t>[) </a:t>
            </a:r>
            <a:r>
              <a:rPr sz="400" b="1" spc="-2" dirty="0">
                <a:solidFill>
                  <a:srgbClr val="855D82"/>
                </a:solidFill>
                <a:latin typeface="Arial"/>
                <a:cs typeface="Arial"/>
              </a:rPr>
              <a:t>1</a:t>
            </a:r>
            <a:r>
              <a:rPr sz="400" b="1" spc="-2" dirty="0">
                <a:solidFill>
                  <a:srgbClr val="794B85"/>
                </a:solidFill>
                <a:latin typeface="Arial"/>
                <a:cs typeface="Arial"/>
              </a:rPr>
              <a:t>1</a:t>
            </a:r>
            <a:r>
              <a:rPr sz="400" b="1" spc="-2" dirty="0">
                <a:solidFill>
                  <a:srgbClr val="7E7982"/>
                </a:solidFill>
                <a:latin typeface="Arial"/>
                <a:cs typeface="Arial"/>
              </a:rPr>
              <a:t>0</a:t>
            </a:r>
            <a:r>
              <a:rPr sz="400" b="1" spc="-2" dirty="0">
                <a:solidFill>
                  <a:srgbClr val="702F72"/>
                </a:solidFill>
                <a:latin typeface="Arial"/>
                <a:cs typeface="Arial"/>
              </a:rPr>
              <a:t>1</a:t>
            </a:r>
            <a:r>
              <a:rPr sz="400" b="1" spc="-2" dirty="0">
                <a:solidFill>
                  <a:srgbClr val="7E7982"/>
                </a:solidFill>
                <a:latin typeface="Arial"/>
                <a:cs typeface="Arial"/>
              </a:rPr>
              <a:t>7</a:t>
            </a:r>
            <a:r>
              <a:rPr sz="400" b="1" spc="-2" dirty="0">
                <a:solidFill>
                  <a:srgbClr val="855D82"/>
                </a:solidFill>
                <a:latin typeface="Arial"/>
                <a:cs typeface="Arial"/>
              </a:rPr>
              <a:t>11</a:t>
            </a:r>
            <a:r>
              <a:rPr sz="400" b="1" spc="-2" dirty="0">
                <a:solidFill>
                  <a:srgbClr val="70646E"/>
                </a:solidFill>
                <a:latin typeface="Arial"/>
                <a:cs typeface="Arial"/>
              </a:rPr>
              <a:t>204.</a:t>
            </a:r>
            <a:r>
              <a:rPr sz="400" b="1" spc="-2" dirty="0">
                <a:solidFill>
                  <a:srgbClr val="855D82"/>
                </a:solidFill>
                <a:latin typeface="Arial"/>
                <a:cs typeface="Arial"/>
              </a:rPr>
              <a:t>j</a:t>
            </a:r>
            <a:r>
              <a:rPr sz="400" b="1" spc="-2" dirty="0">
                <a:solidFill>
                  <a:srgbClr val="70646E"/>
                </a:solidFill>
                <a:latin typeface="Arial"/>
                <a:cs typeface="Arial"/>
              </a:rPr>
              <a:t>p</a:t>
            </a:r>
            <a:r>
              <a:rPr sz="400" b="1" spc="-2" dirty="0">
                <a:solidFill>
                  <a:srgbClr val="564F59"/>
                </a:solidFill>
                <a:latin typeface="Arial"/>
                <a:cs typeface="Arial"/>
              </a:rPr>
              <a:t>g</a:t>
            </a:r>
            <a:endParaRPr sz="400">
              <a:latin typeface="Arial"/>
              <a:cs typeface="Arial"/>
            </a:endParaRPr>
          </a:p>
        </p:txBody>
      </p:sp>
      <p:sp>
        <p:nvSpPr>
          <p:cNvPr id="28" name="object 28"/>
          <p:cNvSpPr txBox="1"/>
          <p:nvPr/>
        </p:nvSpPr>
        <p:spPr>
          <a:xfrm>
            <a:off x="10121899" y="5161264"/>
            <a:ext cx="93138" cy="76200"/>
          </a:xfrm>
          <a:prstGeom prst="rect">
            <a:avLst/>
          </a:prstGeom>
        </p:spPr>
        <p:txBody>
          <a:bodyPr wrap="square" lIns="0" tIns="5715" rIns="0" bIns="0" rtlCol="0">
            <a:noAutofit/>
          </a:bodyPr>
          <a:lstStyle/>
          <a:p>
            <a:pPr marL="12700">
              <a:lnSpc>
                <a:spcPct val="95825"/>
              </a:lnSpc>
            </a:pPr>
            <a:r>
              <a:rPr sz="400" dirty="0">
                <a:solidFill>
                  <a:srgbClr val="B1AFB3"/>
                </a:solidFill>
                <a:latin typeface="Arial"/>
                <a:cs typeface="Arial"/>
              </a:rPr>
              <a:t>29.</a:t>
            </a:r>
            <a:endParaRPr sz="400">
              <a:latin typeface="Arial"/>
              <a:cs typeface="Arial"/>
            </a:endParaRPr>
          </a:p>
        </p:txBody>
      </p:sp>
      <p:sp>
        <p:nvSpPr>
          <p:cNvPr id="27" name="object 27"/>
          <p:cNvSpPr txBox="1"/>
          <p:nvPr/>
        </p:nvSpPr>
        <p:spPr>
          <a:xfrm>
            <a:off x="8232139" y="5262602"/>
            <a:ext cx="550994" cy="781304"/>
          </a:xfrm>
          <a:prstGeom prst="rect">
            <a:avLst/>
          </a:prstGeom>
        </p:spPr>
        <p:txBody>
          <a:bodyPr wrap="square" lIns="0" tIns="2540" rIns="0" bIns="0" rtlCol="0">
            <a:noAutofit/>
          </a:bodyPr>
          <a:lstStyle/>
          <a:p>
            <a:pPr marL="49276">
              <a:lnSpc>
                <a:spcPct val="95825"/>
              </a:lnSpc>
            </a:pPr>
            <a:r>
              <a:rPr sz="300" spc="60" dirty="0">
                <a:solidFill>
                  <a:srgbClr val="B1AFB3"/>
                </a:solidFill>
                <a:latin typeface="Times New Roman"/>
                <a:cs typeface="Times New Roman"/>
              </a:rPr>
              <a:t>)</a:t>
            </a:r>
            <a:r>
              <a:rPr sz="300" spc="45" dirty="0">
                <a:solidFill>
                  <a:srgbClr val="B1AFB3"/>
                </a:solidFill>
                <a:latin typeface="Times New Roman"/>
                <a:cs typeface="Times New Roman"/>
              </a:rPr>
              <a:t>  </a:t>
            </a:r>
            <a:r>
              <a:rPr sz="300" spc="166" dirty="0">
                <a:solidFill>
                  <a:srgbClr val="B1AFB3"/>
                </a:solidFill>
                <a:latin typeface="Times New Roman"/>
                <a:cs typeface="Times New Roman"/>
              </a:rPr>
              <a:t> </a:t>
            </a:r>
            <a:r>
              <a:rPr sz="600" b="1" spc="366" dirty="0">
                <a:solidFill>
                  <a:srgbClr val="F9CD56"/>
                </a:solidFill>
                <a:latin typeface="Arial"/>
                <a:cs typeface="Arial"/>
              </a:rPr>
              <a:t>l</a:t>
            </a:r>
            <a:r>
              <a:rPr sz="600" b="1" spc="44" dirty="0">
                <a:solidFill>
                  <a:srgbClr val="F9CD56"/>
                </a:solidFill>
                <a:latin typeface="Arial"/>
                <a:cs typeface="Arial"/>
              </a:rPr>
              <a:t> </a:t>
            </a:r>
            <a:r>
              <a:rPr sz="400" b="1" spc="-78" dirty="0">
                <a:solidFill>
                  <a:srgbClr val="564F59"/>
                </a:solidFill>
                <a:latin typeface="Times New Roman"/>
                <a:cs typeface="Times New Roman"/>
              </a:rPr>
              <a:t>F</a:t>
            </a:r>
            <a:r>
              <a:rPr sz="400" b="1" spc="6" dirty="0">
                <a:solidFill>
                  <a:srgbClr val="70646E"/>
                </a:solidFill>
                <a:latin typeface="Times New Roman"/>
                <a:cs typeface="Times New Roman"/>
              </a:rPr>
              <a:t>e</a:t>
            </a:r>
            <a:r>
              <a:rPr sz="400" b="1" spc="46" dirty="0">
                <a:solidFill>
                  <a:srgbClr val="70646E"/>
                </a:solidFill>
                <a:latin typeface="Times New Roman"/>
                <a:cs typeface="Times New Roman"/>
              </a:rPr>
              <a:t>e</a:t>
            </a:r>
            <a:r>
              <a:rPr sz="400" b="1" spc="14" dirty="0">
                <a:solidFill>
                  <a:srgbClr val="564F59"/>
                </a:solidFill>
                <a:latin typeface="Times New Roman"/>
                <a:cs typeface="Times New Roman"/>
              </a:rPr>
              <a:t>db</a:t>
            </a:r>
            <a:r>
              <a:rPr sz="400" b="1" spc="-6" dirty="0">
                <a:solidFill>
                  <a:srgbClr val="70646E"/>
                </a:solidFill>
                <a:latin typeface="Times New Roman"/>
                <a:cs typeface="Times New Roman"/>
              </a:rPr>
              <a:t>a</a:t>
            </a:r>
            <a:r>
              <a:rPr sz="400" b="1" spc="15" dirty="0">
                <a:solidFill>
                  <a:srgbClr val="70646E"/>
                </a:solidFill>
                <a:latin typeface="Times New Roman"/>
                <a:cs typeface="Times New Roman"/>
              </a:rPr>
              <a:t>c</a:t>
            </a:r>
            <a:r>
              <a:rPr sz="400" b="1" spc="-26" dirty="0">
                <a:solidFill>
                  <a:srgbClr val="564F59"/>
                </a:solidFill>
                <a:latin typeface="Times New Roman"/>
                <a:cs typeface="Times New Roman"/>
              </a:rPr>
              <a:t>k</a:t>
            </a:r>
            <a:endParaRPr sz="400">
              <a:latin typeface="Times New Roman"/>
              <a:cs typeface="Times New Roman"/>
            </a:endParaRPr>
          </a:p>
          <a:p>
            <a:pPr marL="131572">
              <a:lnSpc>
                <a:spcPct val="95825"/>
              </a:lnSpc>
              <a:spcBef>
                <a:spcPts val="390"/>
              </a:spcBef>
            </a:pPr>
            <a:r>
              <a:rPr sz="600" b="1" spc="205" dirty="0">
                <a:solidFill>
                  <a:srgbClr val="F9CD56"/>
                </a:solidFill>
                <a:latin typeface="Arial"/>
                <a:cs typeface="Arial"/>
              </a:rPr>
              <a:t>l </a:t>
            </a:r>
            <a:r>
              <a:rPr sz="400" b="1" spc="-5" dirty="0">
                <a:solidFill>
                  <a:srgbClr val="7E7982"/>
                </a:solidFill>
                <a:latin typeface="Times New Roman"/>
                <a:cs typeface="Times New Roman"/>
              </a:rPr>
              <a:t>Sc </a:t>
            </a:r>
            <a:r>
              <a:rPr sz="400" b="1" spc="-5" dirty="0">
                <a:solidFill>
                  <a:srgbClr val="794B85"/>
                </a:solidFill>
                <a:latin typeface="Times New Roman"/>
                <a:cs typeface="Times New Roman"/>
              </a:rPr>
              <a:t>r</a:t>
            </a:r>
            <a:r>
              <a:rPr sz="400" b="1" spc="-5" dirty="0">
                <a:solidFill>
                  <a:srgbClr val="70646E"/>
                </a:solidFill>
                <a:latin typeface="Times New Roman"/>
                <a:cs typeface="Times New Roman"/>
              </a:rPr>
              <a:t>eens</a:t>
            </a:r>
            <a:r>
              <a:rPr sz="400" b="1" spc="-5" dirty="0">
                <a:solidFill>
                  <a:srgbClr val="564F59"/>
                </a:solidFill>
                <a:latin typeface="Times New Roman"/>
                <a:cs typeface="Times New Roman"/>
              </a:rPr>
              <a:t>h</a:t>
            </a:r>
            <a:r>
              <a:rPr sz="400" b="1" spc="-5" dirty="0">
                <a:solidFill>
                  <a:srgbClr val="70646E"/>
                </a:solidFill>
                <a:latin typeface="Times New Roman"/>
                <a:cs typeface="Times New Roman"/>
              </a:rPr>
              <a:t>ots</a:t>
            </a:r>
            <a:endParaRPr sz="400">
              <a:latin typeface="Times New Roman"/>
              <a:cs typeface="Times New Roman"/>
            </a:endParaRPr>
          </a:p>
          <a:p>
            <a:pPr marL="12700">
              <a:lnSpc>
                <a:spcPts val="754"/>
              </a:lnSpc>
              <a:spcBef>
                <a:spcPts val="320"/>
              </a:spcBef>
            </a:pPr>
            <a:r>
              <a:rPr sz="300" spc="60" dirty="0">
                <a:solidFill>
                  <a:srgbClr val="B1AFB3"/>
                </a:solidFill>
                <a:latin typeface="Times New Roman"/>
                <a:cs typeface="Times New Roman"/>
              </a:rPr>
              <a:t>)</a:t>
            </a:r>
            <a:r>
              <a:rPr sz="300" spc="45" dirty="0">
                <a:solidFill>
                  <a:srgbClr val="B1AFB3"/>
                </a:solidFill>
                <a:latin typeface="Times New Roman"/>
                <a:cs typeface="Times New Roman"/>
              </a:rPr>
              <a:t>   </a:t>
            </a:r>
            <a:r>
              <a:rPr sz="300" spc="119" dirty="0">
                <a:solidFill>
                  <a:srgbClr val="B1AFB3"/>
                </a:solidFill>
                <a:latin typeface="Times New Roman"/>
                <a:cs typeface="Times New Roman"/>
              </a:rPr>
              <a:t> </a:t>
            </a:r>
            <a:r>
              <a:rPr sz="700" b="1" spc="0" dirty="0">
                <a:solidFill>
                  <a:srgbClr val="9159DB"/>
                </a:solidFill>
                <a:latin typeface="Times New Roman"/>
                <a:cs typeface="Times New Roman"/>
              </a:rPr>
              <a:t>L</a:t>
            </a:r>
            <a:r>
              <a:rPr sz="700" b="1" spc="31" dirty="0">
                <a:solidFill>
                  <a:srgbClr val="9159DB"/>
                </a:solidFill>
                <a:latin typeface="Times New Roman"/>
                <a:cs typeface="Times New Roman"/>
              </a:rPr>
              <a:t> </a:t>
            </a:r>
            <a:r>
              <a:rPr sz="400" b="1" spc="133" dirty="0">
                <a:solidFill>
                  <a:srgbClr val="7E7982"/>
                </a:solidFill>
                <a:latin typeface="Times New Roman"/>
                <a:cs typeface="Times New Roman"/>
              </a:rPr>
              <a:t>v</a:t>
            </a:r>
            <a:r>
              <a:rPr sz="400" b="1" spc="-7" dirty="0">
                <a:solidFill>
                  <a:srgbClr val="70646E"/>
                </a:solidFill>
                <a:latin typeface="Times New Roman"/>
                <a:cs typeface="Times New Roman"/>
              </a:rPr>
              <a:t>d</a:t>
            </a:r>
            <a:r>
              <a:rPr sz="400" b="1" spc="36" dirty="0">
                <a:solidFill>
                  <a:srgbClr val="564F59"/>
                </a:solidFill>
                <a:latin typeface="Times New Roman"/>
                <a:cs typeface="Times New Roman"/>
              </a:rPr>
              <a:t>e</a:t>
            </a:r>
            <a:r>
              <a:rPr sz="400" b="1" spc="213" dirty="0">
                <a:solidFill>
                  <a:srgbClr val="7E7982"/>
                </a:solidFill>
                <a:latin typeface="Times New Roman"/>
                <a:cs typeface="Times New Roman"/>
              </a:rPr>
              <a:t>s</a:t>
            </a:r>
            <a:endParaRPr sz="400">
              <a:latin typeface="Times New Roman"/>
              <a:cs typeface="Times New Roman"/>
            </a:endParaRPr>
          </a:p>
          <a:p>
            <a:pPr marL="12700">
              <a:lnSpc>
                <a:spcPct val="95825"/>
              </a:lnSpc>
              <a:spcBef>
                <a:spcPts val="275"/>
              </a:spcBef>
            </a:pPr>
            <a:r>
              <a:rPr sz="300" spc="50" dirty="0">
                <a:solidFill>
                  <a:srgbClr val="B1AFB3"/>
                </a:solidFill>
                <a:latin typeface="Times New Roman"/>
                <a:cs typeface="Times New Roman"/>
              </a:rPr>
              <a:t>)</a:t>
            </a:r>
            <a:r>
              <a:rPr sz="300" spc="38" dirty="0">
                <a:solidFill>
                  <a:srgbClr val="B1AFB3"/>
                </a:solidFill>
                <a:latin typeface="Times New Roman"/>
                <a:cs typeface="Times New Roman"/>
              </a:rPr>
              <a:t>   </a:t>
            </a:r>
            <a:r>
              <a:rPr sz="300" spc="102" dirty="0">
                <a:solidFill>
                  <a:srgbClr val="B1AFB3"/>
                </a:solidFill>
                <a:latin typeface="Times New Roman"/>
                <a:cs typeface="Times New Roman"/>
              </a:rPr>
              <a:t> </a:t>
            </a:r>
            <a:r>
              <a:rPr sz="700" b="1" spc="316" dirty="0">
                <a:solidFill>
                  <a:srgbClr val="F9CD56"/>
                </a:solidFill>
                <a:latin typeface="Times New Roman"/>
                <a:cs typeface="Times New Roman"/>
              </a:rPr>
              <a:t>t</a:t>
            </a:r>
            <a:r>
              <a:rPr sz="700" b="1" spc="-4" dirty="0">
                <a:solidFill>
                  <a:srgbClr val="F9CD56"/>
                </a:solidFill>
                <a:latin typeface="Times New Roman"/>
                <a:cs typeface="Times New Roman"/>
              </a:rPr>
              <a:t> </a:t>
            </a:r>
            <a:r>
              <a:rPr sz="400" b="1" spc="-25" dirty="0">
                <a:solidFill>
                  <a:srgbClr val="70646E"/>
                </a:solidFill>
                <a:latin typeface="Times New Roman"/>
                <a:cs typeface="Times New Roman"/>
              </a:rPr>
              <a:t>C</a:t>
            </a:r>
            <a:r>
              <a:rPr sz="400" b="1" spc="-6" dirty="0">
                <a:solidFill>
                  <a:srgbClr val="70646E"/>
                </a:solidFill>
                <a:latin typeface="Times New Roman"/>
                <a:cs typeface="Times New Roman"/>
              </a:rPr>
              <a:t>a</a:t>
            </a:r>
            <a:r>
              <a:rPr sz="400" b="1" spc="-33" dirty="0">
                <a:solidFill>
                  <a:srgbClr val="643B57"/>
                </a:solidFill>
                <a:latin typeface="Times New Roman"/>
                <a:cs typeface="Times New Roman"/>
              </a:rPr>
              <a:t>r</a:t>
            </a:r>
            <a:r>
              <a:rPr sz="400" b="1" spc="15" dirty="0">
                <a:solidFill>
                  <a:srgbClr val="70646E"/>
                </a:solidFill>
                <a:latin typeface="Times New Roman"/>
                <a:cs typeface="Times New Roman"/>
              </a:rPr>
              <a:t>o</a:t>
            </a:r>
            <a:r>
              <a:rPr sz="400" b="1" spc="11" dirty="0">
                <a:solidFill>
                  <a:srgbClr val="70646E"/>
                </a:solidFill>
                <a:latin typeface="Times New Roman"/>
                <a:cs typeface="Times New Roman"/>
              </a:rPr>
              <a:t>t</a:t>
            </a:r>
            <a:r>
              <a:rPr sz="400" b="1" spc="16" dirty="0">
                <a:solidFill>
                  <a:srgbClr val="70646E"/>
                </a:solidFill>
                <a:latin typeface="Times New Roman"/>
                <a:cs typeface="Times New Roman"/>
              </a:rPr>
              <a:t>e</a:t>
            </a:r>
            <a:r>
              <a:rPr sz="400" b="1" spc="39" dirty="0">
                <a:solidFill>
                  <a:srgbClr val="70646E"/>
                </a:solidFill>
                <a:latin typeface="Times New Roman"/>
                <a:cs typeface="Times New Roman"/>
              </a:rPr>
              <a:t> </a:t>
            </a:r>
            <a:r>
              <a:rPr sz="400" b="1" spc="-85" dirty="0">
                <a:solidFill>
                  <a:srgbClr val="855D82"/>
                </a:solidFill>
                <a:latin typeface="Times New Roman"/>
                <a:cs typeface="Times New Roman"/>
              </a:rPr>
              <a:t>I</a:t>
            </a:r>
            <a:r>
              <a:rPr sz="400" b="1" spc="-51" dirty="0">
                <a:solidFill>
                  <a:srgbClr val="564F59"/>
                </a:solidFill>
                <a:latin typeface="Times New Roman"/>
                <a:cs typeface="Times New Roman"/>
              </a:rPr>
              <a:t>F</a:t>
            </a:r>
            <a:r>
              <a:rPr sz="400" b="1" spc="-28" dirty="0">
                <a:solidFill>
                  <a:srgbClr val="564F59"/>
                </a:solidFill>
                <a:latin typeface="Times New Roman"/>
                <a:cs typeface="Times New Roman"/>
              </a:rPr>
              <a:t>N</a:t>
            </a:r>
            <a:endParaRPr sz="400">
              <a:latin typeface="Times New Roman"/>
              <a:cs typeface="Times New Roman"/>
            </a:endParaRPr>
          </a:p>
          <a:p>
            <a:pPr marL="98043">
              <a:lnSpc>
                <a:spcPct val="95825"/>
              </a:lnSpc>
              <a:spcBef>
                <a:spcPts val="40"/>
              </a:spcBef>
            </a:pPr>
            <a:r>
              <a:rPr sz="1000" b="1" spc="15" dirty="0">
                <a:solidFill>
                  <a:srgbClr val="26A1C8"/>
                </a:solidFill>
                <a:latin typeface="Times New Roman"/>
                <a:cs typeface="Times New Roman"/>
              </a:rPr>
              <a:t>a </a:t>
            </a:r>
            <a:r>
              <a:rPr sz="500" b="1" spc="15" dirty="0">
                <a:solidFill>
                  <a:srgbClr val="564F59"/>
                </a:solidFill>
                <a:latin typeface="Times New Roman"/>
                <a:cs typeface="Times New Roman"/>
              </a:rPr>
              <a:t>Ti</a:t>
            </a:r>
            <a:r>
              <a:rPr sz="400" b="1" spc="15" dirty="0">
                <a:solidFill>
                  <a:srgbClr val="564F59"/>
                </a:solidFill>
                <a:latin typeface="Times New Roman"/>
                <a:cs typeface="Times New Roman"/>
              </a:rPr>
              <a:t>P </a:t>
            </a:r>
            <a:r>
              <a:rPr sz="400" b="1" spc="15" dirty="0">
                <a:solidFill>
                  <a:srgbClr val="70646E"/>
                </a:solidFill>
                <a:latin typeface="Times New Roman"/>
                <a:cs typeface="Times New Roman"/>
              </a:rPr>
              <a:t>C</a:t>
            </a:r>
            <a:endParaRPr sz="400">
              <a:latin typeface="Times New Roman"/>
              <a:cs typeface="Times New Roman"/>
            </a:endParaRPr>
          </a:p>
          <a:p>
            <a:pPr marL="49275">
              <a:lnSpc>
                <a:spcPct val="95825"/>
              </a:lnSpc>
              <a:spcBef>
                <a:spcPts val="225"/>
              </a:spcBef>
            </a:pPr>
            <a:r>
              <a:rPr sz="300" spc="60" dirty="0">
                <a:solidFill>
                  <a:srgbClr val="B1AFB3"/>
                </a:solidFill>
                <a:latin typeface="Times New Roman"/>
                <a:cs typeface="Times New Roman"/>
              </a:rPr>
              <a:t>)</a:t>
            </a:r>
            <a:r>
              <a:rPr sz="300" spc="45" dirty="0">
                <a:solidFill>
                  <a:srgbClr val="B1AFB3"/>
                </a:solidFill>
                <a:latin typeface="Times New Roman"/>
                <a:cs typeface="Times New Roman"/>
              </a:rPr>
              <a:t>  </a:t>
            </a:r>
            <a:r>
              <a:rPr sz="300" spc="166" dirty="0">
                <a:solidFill>
                  <a:srgbClr val="B1AFB3"/>
                </a:solidFill>
                <a:latin typeface="Times New Roman"/>
                <a:cs typeface="Times New Roman"/>
              </a:rPr>
              <a:t> </a:t>
            </a:r>
            <a:r>
              <a:rPr sz="600" b="1" spc="-116" dirty="0">
                <a:solidFill>
                  <a:srgbClr val="42ACE6"/>
                </a:solidFill>
                <a:latin typeface="Arial"/>
                <a:cs typeface="Arial"/>
              </a:rPr>
              <a:t>i</a:t>
            </a:r>
            <a:r>
              <a:rPr sz="600" b="1" spc="329" dirty="0">
                <a:solidFill>
                  <a:srgbClr val="416475"/>
                </a:solidFill>
                <a:latin typeface="Arial"/>
                <a:cs typeface="Arial"/>
              </a:rPr>
              <a:t>i</a:t>
            </a:r>
            <a:r>
              <a:rPr sz="600" b="1" spc="34" dirty="0">
                <a:solidFill>
                  <a:srgbClr val="416475"/>
                </a:solidFill>
                <a:latin typeface="Arial"/>
                <a:cs typeface="Arial"/>
              </a:rPr>
              <a:t> </a:t>
            </a:r>
            <a:r>
              <a:rPr sz="400" b="1" spc="-100" dirty="0">
                <a:solidFill>
                  <a:srgbClr val="643B57"/>
                </a:solidFill>
                <a:latin typeface="Times New Roman"/>
                <a:cs typeface="Times New Roman"/>
              </a:rPr>
              <a:t>L</a:t>
            </a:r>
            <a:r>
              <a:rPr sz="400" b="1" spc="37" dirty="0">
                <a:solidFill>
                  <a:srgbClr val="70646E"/>
                </a:solidFill>
                <a:latin typeface="Times New Roman"/>
                <a:cs typeface="Times New Roman"/>
              </a:rPr>
              <a:t>o</a:t>
            </a:r>
            <a:r>
              <a:rPr sz="400" b="1" spc="15" dirty="0">
                <a:solidFill>
                  <a:srgbClr val="70646E"/>
                </a:solidFill>
                <a:latin typeface="Times New Roman"/>
                <a:cs typeface="Times New Roman"/>
              </a:rPr>
              <a:t>c</a:t>
            </a:r>
            <a:r>
              <a:rPr sz="400" b="1" spc="-25" dirty="0">
                <a:solidFill>
                  <a:srgbClr val="70646E"/>
                </a:solidFill>
                <a:latin typeface="Times New Roman"/>
                <a:cs typeface="Times New Roman"/>
              </a:rPr>
              <a:t>al</a:t>
            </a:r>
            <a:r>
              <a:rPr sz="400" b="1" spc="0" dirty="0">
                <a:solidFill>
                  <a:srgbClr val="70646E"/>
                </a:solidFill>
                <a:latin typeface="Times New Roman"/>
                <a:cs typeface="Times New Roman"/>
              </a:rPr>
              <a:t> </a:t>
            </a:r>
            <a:r>
              <a:rPr sz="400" b="1" spc="-29" dirty="0">
                <a:solidFill>
                  <a:srgbClr val="70646E"/>
                </a:solidFill>
                <a:latin typeface="Times New Roman"/>
                <a:cs typeface="Times New Roman"/>
              </a:rPr>
              <a:t> </a:t>
            </a:r>
            <a:r>
              <a:rPr sz="400" b="1" spc="-47" dirty="0">
                <a:solidFill>
                  <a:srgbClr val="643B57"/>
                </a:solidFill>
                <a:latin typeface="Times New Roman"/>
                <a:cs typeface="Times New Roman"/>
              </a:rPr>
              <a:t>D</a:t>
            </a:r>
            <a:r>
              <a:rPr sz="400" b="1" spc="175" dirty="0">
                <a:solidFill>
                  <a:srgbClr val="564F59"/>
                </a:solidFill>
                <a:latin typeface="Times New Roman"/>
                <a:cs typeface="Times New Roman"/>
              </a:rPr>
              <a:t>i</a:t>
            </a:r>
            <a:r>
              <a:rPr sz="400" b="1" spc="-48" dirty="0">
                <a:solidFill>
                  <a:srgbClr val="70646E"/>
                </a:solidFill>
                <a:latin typeface="Times New Roman"/>
                <a:cs typeface="Times New Roman"/>
              </a:rPr>
              <a:t>k</a:t>
            </a:r>
            <a:r>
              <a:rPr sz="400" b="1" spc="39" dirty="0">
                <a:solidFill>
                  <a:srgbClr val="70646E"/>
                </a:solidFill>
                <a:latin typeface="Times New Roman"/>
                <a:cs typeface="Times New Roman"/>
              </a:rPr>
              <a:t> </a:t>
            </a:r>
            <a:r>
              <a:rPr sz="400" b="1" spc="-16" dirty="0">
                <a:solidFill>
                  <a:srgbClr val="7E7982"/>
                </a:solidFill>
                <a:latin typeface="Times New Roman"/>
                <a:cs typeface="Times New Roman"/>
              </a:rPr>
              <a:t>(</a:t>
            </a:r>
            <a:r>
              <a:rPr sz="400" b="1" spc="-47" dirty="0">
                <a:solidFill>
                  <a:srgbClr val="70646E"/>
                </a:solidFill>
                <a:latin typeface="Times New Roman"/>
                <a:cs typeface="Times New Roman"/>
              </a:rPr>
              <a:t>C</a:t>
            </a:r>
            <a:r>
              <a:rPr sz="400" b="1" spc="-37" dirty="0">
                <a:solidFill>
                  <a:srgbClr val="77859C"/>
                </a:solidFill>
                <a:latin typeface="Times New Roman"/>
                <a:cs typeface="Times New Roman"/>
              </a:rPr>
              <a:t>:</a:t>
            </a:r>
            <a:r>
              <a:rPr sz="400" b="1" spc="-2" dirty="0">
                <a:solidFill>
                  <a:srgbClr val="7E7982"/>
                </a:solidFill>
                <a:latin typeface="Times New Roman"/>
                <a:cs typeface="Times New Roman"/>
              </a:rPr>
              <a:t>)</a:t>
            </a:r>
            <a:endParaRPr sz="400">
              <a:latin typeface="Times New Roman"/>
              <a:cs typeface="Times New Roman"/>
            </a:endParaRPr>
          </a:p>
        </p:txBody>
      </p:sp>
      <p:sp>
        <p:nvSpPr>
          <p:cNvPr id="26" name="object 26"/>
          <p:cNvSpPr txBox="1"/>
          <p:nvPr/>
        </p:nvSpPr>
        <p:spPr>
          <a:xfrm>
            <a:off x="10121899" y="5289566"/>
            <a:ext cx="97535" cy="76200"/>
          </a:xfrm>
          <a:prstGeom prst="rect">
            <a:avLst/>
          </a:prstGeom>
        </p:spPr>
        <p:txBody>
          <a:bodyPr wrap="square" lIns="0" tIns="5715" rIns="0" bIns="0" rtlCol="0">
            <a:noAutofit/>
          </a:bodyPr>
          <a:lstStyle/>
          <a:p>
            <a:pPr marL="12700">
              <a:lnSpc>
                <a:spcPct val="95825"/>
              </a:lnSpc>
            </a:pPr>
            <a:r>
              <a:rPr sz="400" spc="-46" dirty="0">
                <a:solidFill>
                  <a:srgbClr val="B1AFB3"/>
                </a:solidFill>
                <a:latin typeface="Times New Roman"/>
                <a:cs typeface="Times New Roman"/>
              </a:rPr>
              <a:t>29. 4</a:t>
            </a:r>
            <a:endParaRPr sz="400">
              <a:latin typeface="Times New Roman"/>
              <a:cs typeface="Times New Roman"/>
            </a:endParaRPr>
          </a:p>
        </p:txBody>
      </p:sp>
      <p:sp>
        <p:nvSpPr>
          <p:cNvPr id="25" name="object 25"/>
          <p:cNvSpPr txBox="1"/>
          <p:nvPr/>
        </p:nvSpPr>
        <p:spPr>
          <a:xfrm>
            <a:off x="9018523" y="5292328"/>
            <a:ext cx="441529" cy="76200"/>
          </a:xfrm>
          <a:prstGeom prst="rect">
            <a:avLst/>
          </a:prstGeom>
        </p:spPr>
        <p:txBody>
          <a:bodyPr wrap="square" lIns="0" tIns="5715" rIns="0" bIns="0" rtlCol="0">
            <a:noAutofit/>
          </a:bodyPr>
          <a:lstStyle/>
          <a:p>
            <a:pPr marL="12700">
              <a:lnSpc>
                <a:spcPct val="95825"/>
              </a:lnSpc>
            </a:pPr>
            <a:r>
              <a:rPr sz="400" b="1" spc="22" dirty="0">
                <a:solidFill>
                  <a:srgbClr val="879EB1"/>
                </a:solidFill>
                <a:latin typeface="Arial"/>
                <a:cs typeface="Arial"/>
              </a:rPr>
              <a:t>[ </a:t>
            </a:r>
            <a:r>
              <a:rPr sz="400" b="1" spc="22" dirty="0">
                <a:solidFill>
                  <a:srgbClr val="855D82"/>
                </a:solidFill>
                <a:latin typeface="Arial"/>
                <a:cs typeface="Arial"/>
              </a:rPr>
              <a:t>1</a:t>
            </a:r>
            <a:r>
              <a:rPr sz="400" b="1" spc="22" dirty="0">
                <a:solidFill>
                  <a:srgbClr val="702F72"/>
                </a:solidFill>
                <a:latin typeface="Arial"/>
                <a:cs typeface="Arial"/>
              </a:rPr>
              <a:t>1</a:t>
            </a:r>
            <a:r>
              <a:rPr sz="400" b="1" spc="22" dirty="0">
                <a:solidFill>
                  <a:srgbClr val="7E7982"/>
                </a:solidFill>
                <a:latin typeface="Arial"/>
                <a:cs typeface="Arial"/>
              </a:rPr>
              <a:t>0</a:t>
            </a:r>
            <a:r>
              <a:rPr sz="400" b="1" spc="22" dirty="0">
                <a:solidFill>
                  <a:srgbClr val="702F72"/>
                </a:solidFill>
                <a:latin typeface="Arial"/>
                <a:cs typeface="Arial"/>
              </a:rPr>
              <a:t>1</a:t>
            </a:r>
            <a:r>
              <a:rPr sz="400" b="1" spc="22" dirty="0">
                <a:solidFill>
                  <a:srgbClr val="7E7982"/>
                </a:solidFill>
                <a:latin typeface="Arial"/>
                <a:cs typeface="Arial"/>
              </a:rPr>
              <a:t>7</a:t>
            </a:r>
            <a:r>
              <a:rPr sz="400" b="1" spc="22" dirty="0">
                <a:solidFill>
                  <a:srgbClr val="855D82"/>
                </a:solidFill>
                <a:latin typeface="Arial"/>
                <a:cs typeface="Arial"/>
              </a:rPr>
              <a:t>1</a:t>
            </a:r>
            <a:r>
              <a:rPr sz="400" b="1" spc="22" dirty="0">
                <a:solidFill>
                  <a:srgbClr val="70646E"/>
                </a:solidFill>
                <a:latin typeface="Arial"/>
                <a:cs typeface="Arial"/>
              </a:rPr>
              <a:t>2</a:t>
            </a:r>
            <a:r>
              <a:rPr sz="400" b="1" spc="22" dirty="0">
                <a:solidFill>
                  <a:srgbClr val="7E7982"/>
                </a:solidFill>
                <a:latin typeface="Arial"/>
                <a:cs typeface="Arial"/>
              </a:rPr>
              <a:t>0</a:t>
            </a:r>
            <a:r>
              <a:rPr sz="400" b="1" spc="22" dirty="0">
                <a:solidFill>
                  <a:srgbClr val="70646E"/>
                </a:solidFill>
                <a:latin typeface="Arial"/>
                <a:cs typeface="Arial"/>
              </a:rPr>
              <a:t>5</a:t>
            </a:r>
            <a:r>
              <a:rPr sz="400" b="1" spc="22" dirty="0">
                <a:solidFill>
                  <a:srgbClr val="855D82"/>
                </a:solidFill>
                <a:latin typeface="Arial"/>
                <a:cs typeface="Arial"/>
              </a:rPr>
              <a:t>.j</a:t>
            </a:r>
            <a:r>
              <a:rPr sz="400" b="1" spc="22" dirty="0">
                <a:solidFill>
                  <a:srgbClr val="70646E"/>
                </a:solidFill>
                <a:latin typeface="Arial"/>
                <a:cs typeface="Arial"/>
              </a:rPr>
              <a:t>p9</a:t>
            </a:r>
            <a:endParaRPr sz="400">
              <a:latin typeface="Arial"/>
              <a:cs typeface="Arial"/>
            </a:endParaRPr>
          </a:p>
        </p:txBody>
      </p:sp>
      <p:sp>
        <p:nvSpPr>
          <p:cNvPr id="24" name="object 24"/>
          <p:cNvSpPr txBox="1"/>
          <p:nvPr/>
        </p:nvSpPr>
        <p:spPr>
          <a:xfrm>
            <a:off x="2910331" y="5415431"/>
            <a:ext cx="61976" cy="308864"/>
          </a:xfrm>
          <a:prstGeom prst="rect">
            <a:avLst/>
          </a:prstGeom>
        </p:spPr>
        <p:txBody>
          <a:bodyPr wrap="square" lIns="0" tIns="2540" rIns="0" bIns="0" rtlCol="0">
            <a:noAutofit/>
          </a:bodyPr>
          <a:lstStyle/>
          <a:p>
            <a:pPr marL="12700">
              <a:lnSpc>
                <a:spcPct val="95825"/>
              </a:lnSpc>
            </a:pPr>
            <a:r>
              <a:rPr sz="600" dirty="0">
                <a:solidFill>
                  <a:srgbClr val="564F59"/>
                </a:solidFill>
                <a:latin typeface="Times New Roman"/>
                <a:cs typeface="Times New Roman"/>
              </a:rPr>
              <a:t>4</a:t>
            </a:r>
            <a:endParaRPr sz="600">
              <a:latin typeface="Times New Roman"/>
              <a:cs typeface="Times New Roman"/>
            </a:endParaRPr>
          </a:p>
          <a:p>
            <a:pPr marL="12700">
              <a:lnSpc>
                <a:spcPct val="95825"/>
              </a:lnSpc>
              <a:spcBef>
                <a:spcPts val="125"/>
              </a:spcBef>
            </a:pPr>
            <a:r>
              <a:rPr sz="600" dirty="0">
                <a:solidFill>
                  <a:srgbClr val="564F59"/>
                </a:solidFill>
                <a:latin typeface="Times New Roman"/>
                <a:cs typeface="Times New Roman"/>
              </a:rPr>
              <a:t>4</a:t>
            </a:r>
            <a:endParaRPr sz="600">
              <a:latin typeface="Times New Roman"/>
              <a:cs typeface="Times New Roman"/>
            </a:endParaRPr>
          </a:p>
          <a:p>
            <a:pPr marL="12700">
              <a:lnSpc>
                <a:spcPct val="95825"/>
              </a:lnSpc>
              <a:spcBef>
                <a:spcPts val="125"/>
              </a:spcBef>
            </a:pPr>
            <a:r>
              <a:rPr sz="600" dirty="0">
                <a:solidFill>
                  <a:srgbClr val="564F59"/>
                </a:solidFill>
                <a:latin typeface="Times New Roman"/>
                <a:cs typeface="Times New Roman"/>
              </a:rPr>
              <a:t>4</a:t>
            </a:r>
            <a:endParaRPr sz="600">
              <a:latin typeface="Times New Roman"/>
              <a:cs typeface="Times New Roman"/>
            </a:endParaRPr>
          </a:p>
        </p:txBody>
      </p:sp>
      <p:sp>
        <p:nvSpPr>
          <p:cNvPr id="23" name="object 23"/>
          <p:cNvSpPr txBox="1"/>
          <p:nvPr/>
        </p:nvSpPr>
        <p:spPr>
          <a:xfrm>
            <a:off x="9018523" y="5423392"/>
            <a:ext cx="441573" cy="76200"/>
          </a:xfrm>
          <a:prstGeom prst="rect">
            <a:avLst/>
          </a:prstGeom>
        </p:spPr>
        <p:txBody>
          <a:bodyPr wrap="square" lIns="0" tIns="5715" rIns="0" bIns="0" rtlCol="0">
            <a:noAutofit/>
          </a:bodyPr>
          <a:lstStyle/>
          <a:p>
            <a:pPr marL="12700">
              <a:lnSpc>
                <a:spcPct val="95825"/>
              </a:lnSpc>
            </a:pPr>
            <a:r>
              <a:rPr sz="400" b="1" spc="-2" dirty="0">
                <a:solidFill>
                  <a:srgbClr val="879EB1"/>
                </a:solidFill>
                <a:latin typeface="Arial"/>
                <a:cs typeface="Arial"/>
              </a:rPr>
              <a:t>[) </a:t>
            </a:r>
            <a:r>
              <a:rPr sz="400" b="1" spc="-2" dirty="0">
                <a:solidFill>
                  <a:srgbClr val="855D82"/>
                </a:solidFill>
                <a:latin typeface="Arial"/>
                <a:cs typeface="Arial"/>
              </a:rPr>
              <a:t>1</a:t>
            </a:r>
            <a:r>
              <a:rPr sz="400" b="1" spc="-2" dirty="0">
                <a:solidFill>
                  <a:srgbClr val="794B85"/>
                </a:solidFill>
                <a:latin typeface="Arial"/>
                <a:cs typeface="Arial"/>
              </a:rPr>
              <a:t>1</a:t>
            </a:r>
            <a:r>
              <a:rPr sz="400" b="1" spc="-2" dirty="0">
                <a:solidFill>
                  <a:srgbClr val="7E7982"/>
                </a:solidFill>
                <a:latin typeface="Arial"/>
                <a:cs typeface="Arial"/>
              </a:rPr>
              <a:t>0</a:t>
            </a:r>
            <a:r>
              <a:rPr sz="400" b="1" spc="-2" dirty="0">
                <a:solidFill>
                  <a:srgbClr val="702F72"/>
                </a:solidFill>
                <a:latin typeface="Arial"/>
                <a:cs typeface="Arial"/>
              </a:rPr>
              <a:t>1</a:t>
            </a:r>
            <a:r>
              <a:rPr sz="400" b="1" spc="-2" dirty="0">
                <a:solidFill>
                  <a:srgbClr val="7E7982"/>
                </a:solidFill>
                <a:latin typeface="Arial"/>
                <a:cs typeface="Arial"/>
              </a:rPr>
              <a:t>7</a:t>
            </a:r>
            <a:r>
              <a:rPr sz="400" b="1" spc="-2" dirty="0">
                <a:solidFill>
                  <a:srgbClr val="855D82"/>
                </a:solidFill>
                <a:latin typeface="Arial"/>
                <a:cs typeface="Arial"/>
              </a:rPr>
              <a:t>11</a:t>
            </a:r>
            <a:r>
              <a:rPr sz="400" b="1" spc="-2" dirty="0">
                <a:solidFill>
                  <a:srgbClr val="70646E"/>
                </a:solidFill>
                <a:latin typeface="Arial"/>
                <a:cs typeface="Arial"/>
              </a:rPr>
              <a:t>2</a:t>
            </a:r>
            <a:r>
              <a:rPr sz="400" b="1" spc="-2" dirty="0">
                <a:solidFill>
                  <a:srgbClr val="7E7982"/>
                </a:solidFill>
                <a:latin typeface="Arial"/>
                <a:cs typeface="Arial"/>
              </a:rPr>
              <a:t>06.</a:t>
            </a:r>
            <a:r>
              <a:rPr sz="400" b="1" spc="-2" dirty="0">
                <a:solidFill>
                  <a:srgbClr val="855D82"/>
                </a:solidFill>
                <a:latin typeface="Arial"/>
                <a:cs typeface="Arial"/>
              </a:rPr>
              <a:t>j</a:t>
            </a:r>
            <a:r>
              <a:rPr sz="400" b="1" spc="-2" dirty="0">
                <a:solidFill>
                  <a:srgbClr val="70646E"/>
                </a:solidFill>
                <a:latin typeface="Arial"/>
                <a:cs typeface="Arial"/>
              </a:rPr>
              <a:t>p</a:t>
            </a:r>
            <a:r>
              <a:rPr sz="400" b="1" spc="-2" dirty="0">
                <a:solidFill>
                  <a:srgbClr val="564F59"/>
                </a:solidFill>
                <a:latin typeface="Arial"/>
                <a:cs typeface="Arial"/>
              </a:rPr>
              <a:t>g</a:t>
            </a:r>
            <a:endParaRPr sz="400">
              <a:latin typeface="Arial"/>
              <a:cs typeface="Arial"/>
            </a:endParaRPr>
          </a:p>
        </p:txBody>
      </p:sp>
      <p:sp>
        <p:nvSpPr>
          <p:cNvPr id="22" name="object 22"/>
          <p:cNvSpPr txBox="1"/>
          <p:nvPr/>
        </p:nvSpPr>
        <p:spPr>
          <a:xfrm>
            <a:off x="10121899" y="5420630"/>
            <a:ext cx="97535" cy="76200"/>
          </a:xfrm>
          <a:prstGeom prst="rect">
            <a:avLst/>
          </a:prstGeom>
        </p:spPr>
        <p:txBody>
          <a:bodyPr wrap="square" lIns="0" tIns="5715" rIns="0" bIns="0" rtlCol="0">
            <a:noAutofit/>
          </a:bodyPr>
          <a:lstStyle/>
          <a:p>
            <a:pPr marL="12700">
              <a:lnSpc>
                <a:spcPct val="95825"/>
              </a:lnSpc>
            </a:pPr>
            <a:r>
              <a:rPr sz="400" spc="-46" dirty="0">
                <a:solidFill>
                  <a:srgbClr val="B1AFB3"/>
                </a:solidFill>
                <a:latin typeface="Times New Roman"/>
                <a:cs typeface="Times New Roman"/>
              </a:rPr>
              <a:t>29. ¥</a:t>
            </a:r>
            <a:endParaRPr sz="400">
              <a:latin typeface="Times New Roman"/>
              <a:cs typeface="Times New Roman"/>
            </a:endParaRPr>
          </a:p>
        </p:txBody>
      </p:sp>
      <p:sp>
        <p:nvSpPr>
          <p:cNvPr id="21" name="object 21"/>
          <p:cNvSpPr txBox="1"/>
          <p:nvPr/>
        </p:nvSpPr>
        <p:spPr>
          <a:xfrm>
            <a:off x="9018523" y="5557504"/>
            <a:ext cx="441529" cy="76200"/>
          </a:xfrm>
          <a:prstGeom prst="rect">
            <a:avLst/>
          </a:prstGeom>
        </p:spPr>
        <p:txBody>
          <a:bodyPr wrap="square" lIns="0" tIns="5715" rIns="0" bIns="0" rtlCol="0">
            <a:noAutofit/>
          </a:bodyPr>
          <a:lstStyle/>
          <a:p>
            <a:pPr marL="12700">
              <a:lnSpc>
                <a:spcPct val="95825"/>
              </a:lnSpc>
            </a:pPr>
            <a:r>
              <a:rPr sz="400" b="1" spc="38" dirty="0">
                <a:solidFill>
                  <a:srgbClr val="879EB1"/>
                </a:solidFill>
                <a:latin typeface="Arial"/>
                <a:cs typeface="Arial"/>
              </a:rPr>
              <a:t>[ </a:t>
            </a:r>
            <a:r>
              <a:rPr sz="400" b="1" spc="38" dirty="0">
                <a:solidFill>
                  <a:srgbClr val="855D82"/>
                </a:solidFill>
                <a:latin typeface="Arial"/>
                <a:cs typeface="Arial"/>
              </a:rPr>
              <a:t>1</a:t>
            </a:r>
            <a:r>
              <a:rPr sz="400" b="1" spc="38" dirty="0">
                <a:solidFill>
                  <a:srgbClr val="70646E"/>
                </a:solidFill>
                <a:latin typeface="Arial"/>
                <a:cs typeface="Arial"/>
              </a:rPr>
              <a:t>0</a:t>
            </a:r>
            <a:r>
              <a:rPr sz="400" b="1" spc="38" dirty="0">
                <a:solidFill>
                  <a:srgbClr val="702F72"/>
                </a:solidFill>
                <a:latin typeface="Arial"/>
                <a:cs typeface="Arial"/>
              </a:rPr>
              <a:t>1</a:t>
            </a:r>
            <a:r>
              <a:rPr sz="400" b="1" spc="38" dirty="0">
                <a:solidFill>
                  <a:srgbClr val="7E7982"/>
                </a:solidFill>
                <a:latin typeface="Arial"/>
                <a:cs typeface="Arial"/>
              </a:rPr>
              <a:t>7</a:t>
            </a:r>
            <a:r>
              <a:rPr sz="400" b="1" spc="38" dirty="0">
                <a:solidFill>
                  <a:srgbClr val="855D82"/>
                </a:solidFill>
                <a:latin typeface="Arial"/>
                <a:cs typeface="Arial"/>
              </a:rPr>
              <a:t>1</a:t>
            </a:r>
            <a:r>
              <a:rPr sz="400" b="1" spc="38" dirty="0">
                <a:solidFill>
                  <a:srgbClr val="70646E"/>
                </a:solidFill>
                <a:latin typeface="Arial"/>
                <a:cs typeface="Arial"/>
              </a:rPr>
              <a:t>2</a:t>
            </a:r>
            <a:r>
              <a:rPr sz="400" b="1" spc="38" dirty="0">
                <a:solidFill>
                  <a:srgbClr val="7E7982"/>
                </a:solidFill>
                <a:latin typeface="Arial"/>
                <a:cs typeface="Arial"/>
              </a:rPr>
              <a:t>o7.</a:t>
            </a:r>
            <a:r>
              <a:rPr sz="400" b="1" spc="38" dirty="0">
                <a:solidFill>
                  <a:srgbClr val="855D82"/>
                </a:solidFill>
                <a:latin typeface="Arial"/>
                <a:cs typeface="Arial"/>
              </a:rPr>
              <a:t>j</a:t>
            </a:r>
            <a:r>
              <a:rPr sz="400" b="1" spc="38" dirty="0">
                <a:solidFill>
                  <a:srgbClr val="70646E"/>
                </a:solidFill>
                <a:latin typeface="Arial"/>
                <a:cs typeface="Arial"/>
              </a:rPr>
              <a:t>p9</a:t>
            </a:r>
            <a:endParaRPr sz="400">
              <a:latin typeface="Arial"/>
              <a:cs typeface="Arial"/>
            </a:endParaRPr>
          </a:p>
        </p:txBody>
      </p:sp>
      <p:sp>
        <p:nvSpPr>
          <p:cNvPr id="20" name="object 20"/>
          <p:cNvSpPr txBox="1"/>
          <p:nvPr/>
        </p:nvSpPr>
        <p:spPr>
          <a:xfrm>
            <a:off x="10121899" y="5554742"/>
            <a:ext cx="97535" cy="76200"/>
          </a:xfrm>
          <a:prstGeom prst="rect">
            <a:avLst/>
          </a:prstGeom>
        </p:spPr>
        <p:txBody>
          <a:bodyPr wrap="square" lIns="0" tIns="5715" rIns="0" bIns="0" rtlCol="0">
            <a:noAutofit/>
          </a:bodyPr>
          <a:lstStyle/>
          <a:p>
            <a:pPr marL="12700">
              <a:lnSpc>
                <a:spcPct val="95825"/>
              </a:lnSpc>
            </a:pPr>
            <a:r>
              <a:rPr sz="400" spc="-46" dirty="0">
                <a:solidFill>
                  <a:srgbClr val="B1AFB3"/>
                </a:solidFill>
                <a:latin typeface="Times New Roman"/>
                <a:cs typeface="Times New Roman"/>
              </a:rPr>
              <a:t>29. 4</a:t>
            </a:r>
            <a:endParaRPr sz="400">
              <a:latin typeface="Times New Roman"/>
              <a:cs typeface="Times New Roman"/>
            </a:endParaRPr>
          </a:p>
        </p:txBody>
      </p:sp>
      <p:sp>
        <p:nvSpPr>
          <p:cNvPr id="19" name="object 19"/>
          <p:cNvSpPr txBox="1"/>
          <p:nvPr/>
        </p:nvSpPr>
        <p:spPr>
          <a:xfrm>
            <a:off x="9018523" y="5688568"/>
            <a:ext cx="441573" cy="76200"/>
          </a:xfrm>
          <a:prstGeom prst="rect">
            <a:avLst/>
          </a:prstGeom>
        </p:spPr>
        <p:txBody>
          <a:bodyPr wrap="square" lIns="0" tIns="5715" rIns="0" bIns="0" rtlCol="0">
            <a:noAutofit/>
          </a:bodyPr>
          <a:lstStyle/>
          <a:p>
            <a:pPr marL="12700">
              <a:lnSpc>
                <a:spcPct val="95825"/>
              </a:lnSpc>
            </a:pPr>
            <a:r>
              <a:rPr sz="400" b="1" spc="11" dirty="0">
                <a:solidFill>
                  <a:srgbClr val="879EB1"/>
                </a:solidFill>
                <a:latin typeface="Arial"/>
                <a:cs typeface="Arial"/>
              </a:rPr>
              <a:t>[) </a:t>
            </a:r>
            <a:r>
              <a:rPr sz="400" b="1" spc="11" dirty="0">
                <a:solidFill>
                  <a:srgbClr val="855D82"/>
                </a:solidFill>
                <a:latin typeface="Arial"/>
                <a:cs typeface="Arial"/>
              </a:rPr>
              <a:t>1</a:t>
            </a:r>
            <a:r>
              <a:rPr sz="400" b="1" spc="11" dirty="0">
                <a:solidFill>
                  <a:srgbClr val="702F72"/>
                </a:solidFill>
                <a:latin typeface="Arial"/>
                <a:cs typeface="Arial"/>
              </a:rPr>
              <a:t>1</a:t>
            </a:r>
            <a:r>
              <a:rPr sz="400" b="1" spc="11" dirty="0">
                <a:solidFill>
                  <a:srgbClr val="7E7982"/>
                </a:solidFill>
                <a:latin typeface="Arial"/>
                <a:cs typeface="Arial"/>
              </a:rPr>
              <a:t>0</a:t>
            </a:r>
            <a:r>
              <a:rPr sz="400" b="1" spc="11" dirty="0">
                <a:solidFill>
                  <a:srgbClr val="702F72"/>
                </a:solidFill>
                <a:latin typeface="Arial"/>
                <a:cs typeface="Arial"/>
              </a:rPr>
              <a:t>1</a:t>
            </a:r>
            <a:r>
              <a:rPr sz="400" b="1" spc="11" dirty="0">
                <a:solidFill>
                  <a:srgbClr val="7E7982"/>
                </a:solidFill>
                <a:latin typeface="Arial"/>
                <a:cs typeface="Arial"/>
              </a:rPr>
              <a:t>7</a:t>
            </a:r>
            <a:r>
              <a:rPr sz="400" b="1" spc="11" dirty="0">
                <a:solidFill>
                  <a:srgbClr val="855D82"/>
                </a:solidFill>
                <a:latin typeface="Arial"/>
                <a:cs typeface="Arial"/>
              </a:rPr>
              <a:t>1</a:t>
            </a:r>
            <a:r>
              <a:rPr sz="400" b="1" spc="11" dirty="0">
                <a:solidFill>
                  <a:srgbClr val="70646E"/>
                </a:solidFill>
                <a:latin typeface="Arial"/>
                <a:cs typeface="Arial"/>
              </a:rPr>
              <a:t>2</a:t>
            </a:r>
            <a:r>
              <a:rPr sz="400" b="1" spc="11" dirty="0">
                <a:solidFill>
                  <a:srgbClr val="7E7982"/>
                </a:solidFill>
                <a:latin typeface="Arial"/>
                <a:cs typeface="Arial"/>
              </a:rPr>
              <a:t>0e.</a:t>
            </a:r>
            <a:r>
              <a:rPr sz="400" b="1" spc="11" dirty="0">
                <a:solidFill>
                  <a:srgbClr val="855D82"/>
                </a:solidFill>
                <a:latin typeface="Arial"/>
                <a:cs typeface="Arial"/>
              </a:rPr>
              <a:t>j</a:t>
            </a:r>
            <a:r>
              <a:rPr sz="400" b="1" spc="11" dirty="0">
                <a:solidFill>
                  <a:srgbClr val="70646E"/>
                </a:solidFill>
                <a:latin typeface="Arial"/>
                <a:cs typeface="Arial"/>
              </a:rPr>
              <a:t>p</a:t>
            </a:r>
            <a:r>
              <a:rPr sz="400" b="1" spc="11" dirty="0">
                <a:solidFill>
                  <a:srgbClr val="564F59"/>
                </a:solidFill>
                <a:latin typeface="Arial"/>
                <a:cs typeface="Arial"/>
              </a:rPr>
              <a:t>g</a:t>
            </a:r>
            <a:endParaRPr sz="400">
              <a:latin typeface="Arial"/>
              <a:cs typeface="Arial"/>
            </a:endParaRPr>
          </a:p>
        </p:txBody>
      </p:sp>
      <p:sp>
        <p:nvSpPr>
          <p:cNvPr id="18" name="object 18"/>
          <p:cNvSpPr txBox="1"/>
          <p:nvPr/>
        </p:nvSpPr>
        <p:spPr>
          <a:xfrm>
            <a:off x="10121899" y="5685806"/>
            <a:ext cx="97535" cy="76200"/>
          </a:xfrm>
          <a:prstGeom prst="rect">
            <a:avLst/>
          </a:prstGeom>
        </p:spPr>
        <p:txBody>
          <a:bodyPr wrap="square" lIns="0" tIns="5715" rIns="0" bIns="0" rtlCol="0">
            <a:noAutofit/>
          </a:bodyPr>
          <a:lstStyle/>
          <a:p>
            <a:pPr marL="12700">
              <a:lnSpc>
                <a:spcPct val="95825"/>
              </a:lnSpc>
            </a:pPr>
            <a:r>
              <a:rPr sz="400" spc="-46" dirty="0">
                <a:solidFill>
                  <a:srgbClr val="B1AFB3"/>
                </a:solidFill>
                <a:latin typeface="Times New Roman"/>
                <a:cs typeface="Times New Roman"/>
              </a:rPr>
              <a:t>29. ¥</a:t>
            </a:r>
            <a:endParaRPr sz="400">
              <a:latin typeface="Times New Roman"/>
              <a:cs typeface="Times New Roman"/>
            </a:endParaRPr>
          </a:p>
        </p:txBody>
      </p:sp>
      <p:sp>
        <p:nvSpPr>
          <p:cNvPr id="17" name="object 17"/>
          <p:cNvSpPr txBox="1"/>
          <p:nvPr/>
        </p:nvSpPr>
        <p:spPr>
          <a:xfrm>
            <a:off x="9018523" y="5822680"/>
            <a:ext cx="441573" cy="76200"/>
          </a:xfrm>
          <a:prstGeom prst="rect">
            <a:avLst/>
          </a:prstGeom>
        </p:spPr>
        <p:txBody>
          <a:bodyPr wrap="square" lIns="0" tIns="5715" rIns="0" bIns="0" rtlCol="0">
            <a:noAutofit/>
          </a:bodyPr>
          <a:lstStyle/>
          <a:p>
            <a:pPr marL="12700">
              <a:lnSpc>
                <a:spcPct val="95825"/>
              </a:lnSpc>
            </a:pPr>
            <a:r>
              <a:rPr sz="400" b="1" spc="0" dirty="0">
                <a:solidFill>
                  <a:srgbClr val="879EB1"/>
                </a:solidFill>
                <a:latin typeface="Arial"/>
                <a:cs typeface="Arial"/>
              </a:rPr>
              <a:t>[) </a:t>
            </a:r>
            <a:r>
              <a:rPr sz="400" b="1" spc="0" dirty="0">
                <a:solidFill>
                  <a:srgbClr val="855D82"/>
                </a:solidFill>
                <a:latin typeface="Arial"/>
                <a:cs typeface="Arial"/>
              </a:rPr>
              <a:t>1</a:t>
            </a:r>
            <a:r>
              <a:rPr sz="400" b="1" spc="0" dirty="0">
                <a:solidFill>
                  <a:srgbClr val="794B85"/>
                </a:solidFill>
                <a:latin typeface="Arial"/>
                <a:cs typeface="Arial"/>
              </a:rPr>
              <a:t>1</a:t>
            </a:r>
            <a:r>
              <a:rPr sz="400" b="1" spc="0" dirty="0">
                <a:solidFill>
                  <a:srgbClr val="7E7982"/>
                </a:solidFill>
                <a:latin typeface="Arial"/>
                <a:cs typeface="Arial"/>
              </a:rPr>
              <a:t>0</a:t>
            </a:r>
            <a:r>
              <a:rPr sz="400" b="1" spc="0" dirty="0">
                <a:solidFill>
                  <a:srgbClr val="702F72"/>
                </a:solidFill>
                <a:latin typeface="Arial"/>
                <a:cs typeface="Arial"/>
              </a:rPr>
              <a:t>1</a:t>
            </a:r>
            <a:r>
              <a:rPr sz="400" b="1" spc="0" dirty="0">
                <a:solidFill>
                  <a:srgbClr val="7E7982"/>
                </a:solidFill>
                <a:latin typeface="Arial"/>
                <a:cs typeface="Arial"/>
              </a:rPr>
              <a:t>7</a:t>
            </a:r>
            <a:r>
              <a:rPr sz="400" b="1" spc="0" dirty="0">
                <a:solidFill>
                  <a:srgbClr val="855D82"/>
                </a:solidFill>
                <a:latin typeface="Arial"/>
                <a:cs typeface="Arial"/>
              </a:rPr>
              <a:t>11</a:t>
            </a:r>
            <a:r>
              <a:rPr sz="400" b="1" spc="0" dirty="0">
                <a:solidFill>
                  <a:srgbClr val="7E7982"/>
                </a:solidFill>
                <a:latin typeface="Arial"/>
                <a:cs typeface="Arial"/>
              </a:rPr>
              <a:t>209.</a:t>
            </a:r>
            <a:r>
              <a:rPr sz="400" b="1" spc="0" dirty="0">
                <a:solidFill>
                  <a:srgbClr val="855D82"/>
                </a:solidFill>
                <a:latin typeface="Arial"/>
                <a:cs typeface="Arial"/>
              </a:rPr>
              <a:t>j</a:t>
            </a:r>
            <a:r>
              <a:rPr sz="400" b="1" spc="0" dirty="0">
                <a:solidFill>
                  <a:srgbClr val="70646E"/>
                </a:solidFill>
                <a:latin typeface="Arial"/>
                <a:cs typeface="Arial"/>
              </a:rPr>
              <a:t>0</a:t>
            </a:r>
            <a:r>
              <a:rPr sz="400" b="1" spc="0" dirty="0">
                <a:solidFill>
                  <a:srgbClr val="564F59"/>
                </a:solidFill>
                <a:latin typeface="Arial"/>
                <a:cs typeface="Arial"/>
              </a:rPr>
              <a:t>g</a:t>
            </a:r>
            <a:endParaRPr sz="400">
              <a:latin typeface="Arial"/>
              <a:cs typeface="Arial"/>
            </a:endParaRPr>
          </a:p>
        </p:txBody>
      </p:sp>
      <p:sp>
        <p:nvSpPr>
          <p:cNvPr id="16" name="object 16"/>
          <p:cNvSpPr txBox="1"/>
          <p:nvPr/>
        </p:nvSpPr>
        <p:spPr>
          <a:xfrm>
            <a:off x="10121899" y="5819918"/>
            <a:ext cx="97535" cy="76200"/>
          </a:xfrm>
          <a:prstGeom prst="rect">
            <a:avLst/>
          </a:prstGeom>
        </p:spPr>
        <p:txBody>
          <a:bodyPr wrap="square" lIns="0" tIns="5715" rIns="0" bIns="0" rtlCol="0">
            <a:noAutofit/>
          </a:bodyPr>
          <a:lstStyle/>
          <a:p>
            <a:pPr marL="12700">
              <a:lnSpc>
                <a:spcPct val="95825"/>
              </a:lnSpc>
            </a:pPr>
            <a:r>
              <a:rPr sz="400" spc="-46" dirty="0">
                <a:solidFill>
                  <a:srgbClr val="B1AFB3"/>
                </a:solidFill>
                <a:latin typeface="Times New Roman"/>
                <a:cs typeface="Times New Roman"/>
              </a:rPr>
              <a:t>29. 4</a:t>
            </a:r>
            <a:endParaRPr sz="400">
              <a:latin typeface="Times New Roman"/>
              <a:cs typeface="Times New Roman"/>
            </a:endParaRPr>
          </a:p>
        </p:txBody>
      </p:sp>
      <p:sp>
        <p:nvSpPr>
          <p:cNvPr id="15" name="object 15"/>
          <p:cNvSpPr txBox="1"/>
          <p:nvPr/>
        </p:nvSpPr>
        <p:spPr>
          <a:xfrm>
            <a:off x="9018523" y="5953744"/>
            <a:ext cx="441573" cy="76200"/>
          </a:xfrm>
          <a:prstGeom prst="rect">
            <a:avLst/>
          </a:prstGeom>
        </p:spPr>
        <p:txBody>
          <a:bodyPr wrap="square" lIns="0" tIns="5715" rIns="0" bIns="0" rtlCol="0">
            <a:noAutofit/>
          </a:bodyPr>
          <a:lstStyle/>
          <a:p>
            <a:pPr marL="12700">
              <a:lnSpc>
                <a:spcPct val="95825"/>
              </a:lnSpc>
            </a:pPr>
            <a:r>
              <a:rPr sz="400" b="1" spc="14" dirty="0">
                <a:solidFill>
                  <a:srgbClr val="879EB1"/>
                </a:solidFill>
                <a:latin typeface="Arial"/>
                <a:cs typeface="Arial"/>
              </a:rPr>
              <a:t>[ </a:t>
            </a:r>
            <a:r>
              <a:rPr sz="400" b="1" spc="14" dirty="0">
                <a:solidFill>
                  <a:srgbClr val="855D82"/>
                </a:solidFill>
                <a:latin typeface="Arial"/>
                <a:cs typeface="Arial"/>
              </a:rPr>
              <a:t>11</a:t>
            </a:r>
            <a:r>
              <a:rPr sz="400" b="1" spc="14" dirty="0">
                <a:solidFill>
                  <a:srgbClr val="7E7982"/>
                </a:solidFill>
                <a:latin typeface="Arial"/>
                <a:cs typeface="Arial"/>
              </a:rPr>
              <a:t>0</a:t>
            </a:r>
            <a:r>
              <a:rPr sz="400" b="1" spc="14" dirty="0">
                <a:solidFill>
                  <a:srgbClr val="702F72"/>
                </a:solidFill>
                <a:latin typeface="Arial"/>
                <a:cs typeface="Arial"/>
              </a:rPr>
              <a:t>1</a:t>
            </a:r>
            <a:r>
              <a:rPr sz="400" b="1" spc="14" dirty="0">
                <a:solidFill>
                  <a:srgbClr val="7E7982"/>
                </a:solidFill>
                <a:latin typeface="Arial"/>
                <a:cs typeface="Arial"/>
              </a:rPr>
              <a:t>7</a:t>
            </a:r>
            <a:r>
              <a:rPr sz="400" b="1" spc="14" dirty="0">
                <a:solidFill>
                  <a:srgbClr val="855D82"/>
                </a:solidFill>
                <a:latin typeface="Arial"/>
                <a:cs typeface="Arial"/>
              </a:rPr>
              <a:t>11</a:t>
            </a:r>
            <a:r>
              <a:rPr sz="400" b="1" spc="14" dirty="0">
                <a:solidFill>
                  <a:srgbClr val="70646E"/>
                </a:solidFill>
                <a:latin typeface="Arial"/>
                <a:cs typeface="Arial"/>
              </a:rPr>
              <a:t>2</a:t>
            </a:r>
            <a:r>
              <a:rPr sz="400" b="1" spc="14" dirty="0">
                <a:solidFill>
                  <a:srgbClr val="702F72"/>
                </a:solidFill>
                <a:latin typeface="Arial"/>
                <a:cs typeface="Arial"/>
              </a:rPr>
              <a:t>1</a:t>
            </a:r>
            <a:r>
              <a:rPr sz="400" b="1" spc="14" dirty="0">
                <a:solidFill>
                  <a:srgbClr val="7E7982"/>
                </a:solidFill>
                <a:latin typeface="Arial"/>
                <a:cs typeface="Arial"/>
              </a:rPr>
              <a:t>0</a:t>
            </a:r>
            <a:r>
              <a:rPr sz="400" b="1" spc="14" dirty="0">
                <a:solidFill>
                  <a:srgbClr val="855D82"/>
                </a:solidFill>
                <a:latin typeface="Arial"/>
                <a:cs typeface="Arial"/>
              </a:rPr>
              <a:t>j</a:t>
            </a:r>
            <a:r>
              <a:rPr sz="400" b="1" spc="14" dirty="0">
                <a:solidFill>
                  <a:srgbClr val="70646E"/>
                </a:solidFill>
                <a:latin typeface="Arial"/>
                <a:cs typeface="Arial"/>
              </a:rPr>
              <a:t>p</a:t>
            </a:r>
            <a:r>
              <a:rPr sz="400" b="1" spc="14" dirty="0">
                <a:solidFill>
                  <a:srgbClr val="564F59"/>
                </a:solidFill>
                <a:latin typeface="Arial"/>
                <a:cs typeface="Arial"/>
              </a:rPr>
              <a:t>g</a:t>
            </a:r>
            <a:endParaRPr sz="400">
              <a:latin typeface="Arial"/>
              <a:cs typeface="Arial"/>
            </a:endParaRPr>
          </a:p>
        </p:txBody>
      </p:sp>
      <p:sp>
        <p:nvSpPr>
          <p:cNvPr id="14" name="object 14"/>
          <p:cNvSpPr txBox="1"/>
          <p:nvPr/>
        </p:nvSpPr>
        <p:spPr>
          <a:xfrm>
            <a:off x="10121899" y="5953744"/>
            <a:ext cx="96666" cy="76200"/>
          </a:xfrm>
          <a:prstGeom prst="rect">
            <a:avLst/>
          </a:prstGeom>
        </p:spPr>
        <p:txBody>
          <a:bodyPr wrap="square" lIns="0" tIns="5715" rIns="0" bIns="0" rtlCol="0">
            <a:noAutofit/>
          </a:bodyPr>
          <a:lstStyle/>
          <a:p>
            <a:pPr marL="12700">
              <a:lnSpc>
                <a:spcPct val="95825"/>
              </a:lnSpc>
            </a:pPr>
            <a:r>
              <a:rPr sz="400" spc="0" dirty="0">
                <a:solidFill>
                  <a:srgbClr val="B1AFB3"/>
                </a:solidFill>
                <a:latin typeface="Arial"/>
                <a:cs typeface="Arial"/>
              </a:rPr>
              <a:t>29.</a:t>
            </a:r>
            <a:endParaRPr sz="400">
              <a:latin typeface="Arial"/>
              <a:cs typeface="Arial"/>
            </a:endParaRPr>
          </a:p>
        </p:txBody>
      </p:sp>
      <p:sp>
        <p:nvSpPr>
          <p:cNvPr id="13" name="object 13"/>
          <p:cNvSpPr txBox="1"/>
          <p:nvPr/>
        </p:nvSpPr>
        <p:spPr>
          <a:xfrm>
            <a:off x="9018523" y="6087856"/>
            <a:ext cx="441573" cy="76200"/>
          </a:xfrm>
          <a:prstGeom prst="rect">
            <a:avLst/>
          </a:prstGeom>
        </p:spPr>
        <p:txBody>
          <a:bodyPr wrap="square" lIns="0" tIns="5715" rIns="0" bIns="0" rtlCol="0">
            <a:noAutofit/>
          </a:bodyPr>
          <a:lstStyle/>
          <a:p>
            <a:pPr marL="12700">
              <a:lnSpc>
                <a:spcPct val="95825"/>
              </a:lnSpc>
            </a:pPr>
            <a:r>
              <a:rPr sz="400" b="1" spc="45" dirty="0">
                <a:solidFill>
                  <a:srgbClr val="879EB1"/>
                </a:solidFill>
                <a:latin typeface="Arial"/>
                <a:cs typeface="Arial"/>
              </a:rPr>
              <a:t>[) </a:t>
            </a:r>
            <a:r>
              <a:rPr sz="400" b="1" spc="45" dirty="0">
                <a:solidFill>
                  <a:srgbClr val="855D82"/>
                </a:solidFill>
                <a:latin typeface="Arial"/>
                <a:cs typeface="Arial"/>
              </a:rPr>
              <a:t>10</a:t>
            </a:r>
            <a:r>
              <a:rPr sz="400" b="1" spc="45" dirty="0">
                <a:solidFill>
                  <a:srgbClr val="702F72"/>
                </a:solidFill>
                <a:latin typeface="Arial"/>
                <a:cs typeface="Arial"/>
              </a:rPr>
              <a:t>1</a:t>
            </a:r>
            <a:r>
              <a:rPr sz="400" b="1" spc="45" dirty="0">
                <a:solidFill>
                  <a:srgbClr val="70646E"/>
                </a:solidFill>
                <a:latin typeface="Arial"/>
                <a:cs typeface="Arial"/>
              </a:rPr>
              <a:t>7</a:t>
            </a:r>
            <a:r>
              <a:rPr sz="400" b="1" spc="45" dirty="0">
                <a:solidFill>
                  <a:srgbClr val="855D82"/>
                </a:solidFill>
                <a:latin typeface="Arial"/>
                <a:cs typeface="Arial"/>
              </a:rPr>
              <a:t>1</a:t>
            </a:r>
            <a:r>
              <a:rPr sz="400" b="1" spc="45" dirty="0">
                <a:solidFill>
                  <a:srgbClr val="70646E"/>
                </a:solidFill>
                <a:latin typeface="Arial"/>
                <a:cs typeface="Arial"/>
              </a:rPr>
              <a:t>2</a:t>
            </a:r>
            <a:r>
              <a:rPr sz="400" b="1" spc="45" dirty="0">
                <a:solidFill>
                  <a:srgbClr val="702F72"/>
                </a:solidFill>
                <a:latin typeface="Arial"/>
                <a:cs typeface="Arial"/>
              </a:rPr>
              <a:t>1</a:t>
            </a:r>
            <a:r>
              <a:rPr sz="400" b="1" spc="45" dirty="0">
                <a:solidFill>
                  <a:srgbClr val="855D82"/>
                </a:solidFill>
                <a:latin typeface="Arial"/>
                <a:cs typeface="Arial"/>
              </a:rPr>
              <a:t>.j</a:t>
            </a:r>
            <a:r>
              <a:rPr sz="400" b="1" spc="45" dirty="0">
                <a:solidFill>
                  <a:srgbClr val="70646E"/>
                </a:solidFill>
                <a:latin typeface="Arial"/>
                <a:cs typeface="Arial"/>
              </a:rPr>
              <a:t>p</a:t>
            </a:r>
            <a:r>
              <a:rPr sz="400" b="1" spc="45" dirty="0">
                <a:solidFill>
                  <a:srgbClr val="564F59"/>
                </a:solidFill>
                <a:latin typeface="Arial"/>
                <a:cs typeface="Arial"/>
              </a:rPr>
              <a:t>g</a:t>
            </a:r>
            <a:endParaRPr sz="400">
              <a:latin typeface="Arial"/>
              <a:cs typeface="Arial"/>
            </a:endParaRPr>
          </a:p>
        </p:txBody>
      </p:sp>
      <p:sp>
        <p:nvSpPr>
          <p:cNvPr id="12" name="object 12"/>
          <p:cNvSpPr txBox="1"/>
          <p:nvPr/>
        </p:nvSpPr>
        <p:spPr>
          <a:xfrm>
            <a:off x="10121899" y="6085094"/>
            <a:ext cx="97535" cy="76200"/>
          </a:xfrm>
          <a:prstGeom prst="rect">
            <a:avLst/>
          </a:prstGeom>
        </p:spPr>
        <p:txBody>
          <a:bodyPr wrap="square" lIns="0" tIns="5715" rIns="0" bIns="0" rtlCol="0">
            <a:noAutofit/>
          </a:bodyPr>
          <a:lstStyle/>
          <a:p>
            <a:pPr marL="12700">
              <a:lnSpc>
                <a:spcPct val="95825"/>
              </a:lnSpc>
            </a:pPr>
            <a:r>
              <a:rPr sz="400" spc="-46" dirty="0">
                <a:solidFill>
                  <a:srgbClr val="B1AFB3"/>
                </a:solidFill>
                <a:latin typeface="Times New Roman"/>
                <a:cs typeface="Times New Roman"/>
              </a:rPr>
              <a:t>29. </a:t>
            </a:r>
            <a:r>
              <a:rPr sz="400" spc="-46" dirty="0">
                <a:solidFill>
                  <a:srgbClr val="C6C6C6"/>
                </a:solidFill>
                <a:latin typeface="Times New Roman"/>
                <a:cs typeface="Times New Roman"/>
              </a:rPr>
              <a:t>4</a:t>
            </a:r>
            <a:endParaRPr sz="400">
              <a:latin typeface="Times New Roman"/>
              <a:cs typeface="Times New Roman"/>
            </a:endParaRPr>
          </a:p>
        </p:txBody>
      </p:sp>
      <p:sp>
        <p:nvSpPr>
          <p:cNvPr id="11" name="object 11"/>
          <p:cNvSpPr txBox="1"/>
          <p:nvPr/>
        </p:nvSpPr>
        <p:spPr>
          <a:xfrm>
            <a:off x="8268715" y="6103382"/>
            <a:ext cx="481228" cy="76200"/>
          </a:xfrm>
          <a:prstGeom prst="rect">
            <a:avLst/>
          </a:prstGeom>
        </p:spPr>
        <p:txBody>
          <a:bodyPr wrap="square" lIns="0" tIns="5715" rIns="0" bIns="0" rtlCol="0">
            <a:noAutofit/>
          </a:bodyPr>
          <a:lstStyle/>
          <a:p>
            <a:pPr marL="12700">
              <a:lnSpc>
                <a:spcPct val="95825"/>
              </a:lnSpc>
            </a:pPr>
            <a:r>
              <a:rPr sz="300" spc="60" dirty="0">
                <a:solidFill>
                  <a:srgbClr val="9A9AA3"/>
                </a:solidFill>
                <a:latin typeface="Times New Roman"/>
                <a:cs typeface="Times New Roman"/>
              </a:rPr>
              <a:t>)</a:t>
            </a:r>
            <a:r>
              <a:rPr sz="300" spc="45" dirty="0">
                <a:solidFill>
                  <a:srgbClr val="9A9AA3"/>
                </a:solidFill>
                <a:latin typeface="Times New Roman"/>
                <a:cs typeface="Times New Roman"/>
              </a:rPr>
              <a:t>         </a:t>
            </a:r>
            <a:r>
              <a:rPr sz="300" spc="60" dirty="0">
                <a:solidFill>
                  <a:srgbClr val="9A9AA3"/>
                </a:solidFill>
                <a:latin typeface="Times New Roman"/>
                <a:cs typeface="Times New Roman"/>
              </a:rPr>
              <a:t> </a:t>
            </a:r>
            <a:r>
              <a:rPr sz="400" b="1" spc="-16" dirty="0">
                <a:solidFill>
                  <a:srgbClr val="564F59"/>
                </a:solidFill>
                <a:latin typeface="Times New Roman"/>
                <a:cs typeface="Times New Roman"/>
              </a:rPr>
              <a:t>D</a:t>
            </a:r>
            <a:r>
              <a:rPr sz="400" b="1" spc="-8" dirty="0">
                <a:solidFill>
                  <a:srgbClr val="6E564B"/>
                </a:solidFill>
                <a:latin typeface="Times New Roman"/>
                <a:cs typeface="Times New Roman"/>
              </a:rPr>
              <a:t>a</a:t>
            </a:r>
            <a:r>
              <a:rPr sz="400" b="1" spc="-4" dirty="0">
                <a:solidFill>
                  <a:srgbClr val="643B57"/>
                </a:solidFill>
                <a:latin typeface="Times New Roman"/>
                <a:cs typeface="Times New Roman"/>
              </a:rPr>
              <a:t>t</a:t>
            </a:r>
            <a:r>
              <a:rPr sz="400" b="1" spc="-23" dirty="0">
                <a:solidFill>
                  <a:srgbClr val="564F59"/>
                </a:solidFill>
                <a:latin typeface="Times New Roman"/>
                <a:cs typeface="Times New Roman"/>
              </a:rPr>
              <a:t>e</a:t>
            </a:r>
            <a:r>
              <a:rPr sz="400" b="1" spc="67" dirty="0">
                <a:solidFill>
                  <a:srgbClr val="564F59"/>
                </a:solidFill>
                <a:latin typeface="Times New Roman"/>
                <a:cs typeface="Times New Roman"/>
              </a:rPr>
              <a:t> </a:t>
            </a:r>
            <a:r>
              <a:rPr sz="400" b="1" spc="-85" dirty="0">
                <a:solidFill>
                  <a:srgbClr val="794B85"/>
                </a:solidFill>
                <a:latin typeface="Times New Roman"/>
                <a:cs typeface="Times New Roman"/>
              </a:rPr>
              <a:t>I</a:t>
            </a:r>
            <a:r>
              <a:rPr sz="400" b="1" spc="-51" dirty="0">
                <a:solidFill>
                  <a:srgbClr val="564F59"/>
                </a:solidFill>
                <a:latin typeface="Times New Roman"/>
                <a:cs typeface="Times New Roman"/>
              </a:rPr>
              <a:t>F</a:t>
            </a:r>
            <a:r>
              <a:rPr sz="400" b="1" spc="-28" dirty="0">
                <a:solidFill>
                  <a:srgbClr val="643B57"/>
                </a:solidFill>
                <a:latin typeface="Times New Roman"/>
                <a:cs typeface="Times New Roman"/>
              </a:rPr>
              <a:t>N</a:t>
            </a:r>
            <a:r>
              <a:rPr sz="400" b="1" spc="0" dirty="0">
                <a:solidFill>
                  <a:srgbClr val="643B57"/>
                </a:solidFill>
                <a:latin typeface="Times New Roman"/>
                <a:cs typeface="Times New Roman"/>
              </a:rPr>
              <a:t> </a:t>
            </a:r>
            <a:r>
              <a:rPr sz="400" b="1" spc="-29" dirty="0">
                <a:solidFill>
                  <a:srgbClr val="643B57"/>
                </a:solidFill>
                <a:latin typeface="Times New Roman"/>
                <a:cs typeface="Times New Roman"/>
              </a:rPr>
              <a:t> </a:t>
            </a:r>
            <a:r>
              <a:rPr sz="400" b="1" spc="-12" dirty="0">
                <a:solidFill>
                  <a:srgbClr val="7E7982"/>
                </a:solidFill>
                <a:latin typeface="Times New Roman"/>
                <a:cs typeface="Times New Roman"/>
              </a:rPr>
              <a:t>(</a:t>
            </a:r>
            <a:r>
              <a:rPr sz="400" b="1" spc="-75" dirty="0">
                <a:solidFill>
                  <a:srgbClr val="564F59"/>
                </a:solidFill>
                <a:latin typeface="Times New Roman"/>
                <a:cs typeface="Times New Roman"/>
              </a:rPr>
              <a:t>D</a:t>
            </a:r>
            <a:r>
              <a:rPr sz="400" b="1" spc="-9" dirty="0">
                <a:solidFill>
                  <a:srgbClr val="564F59"/>
                </a:solidFill>
                <a:latin typeface="Times New Roman"/>
                <a:cs typeface="Times New Roman"/>
              </a:rPr>
              <a:t>:</a:t>
            </a:r>
            <a:r>
              <a:rPr sz="400" b="1" spc="0" dirty="0">
                <a:solidFill>
                  <a:srgbClr val="70646E"/>
                </a:solidFill>
                <a:latin typeface="Times New Roman"/>
                <a:cs typeface="Times New Roman"/>
              </a:rPr>
              <a:t>)</a:t>
            </a:r>
            <a:endParaRPr sz="400">
              <a:latin typeface="Times New Roman"/>
              <a:cs typeface="Times New Roman"/>
            </a:endParaRPr>
          </a:p>
        </p:txBody>
      </p:sp>
      <p:sp>
        <p:nvSpPr>
          <p:cNvPr id="10" name="object 10"/>
          <p:cNvSpPr txBox="1"/>
          <p:nvPr/>
        </p:nvSpPr>
        <p:spPr>
          <a:xfrm>
            <a:off x="9018523" y="6198767"/>
            <a:ext cx="441573" cy="101600"/>
          </a:xfrm>
          <a:prstGeom prst="rect">
            <a:avLst/>
          </a:prstGeom>
        </p:spPr>
        <p:txBody>
          <a:bodyPr wrap="square" lIns="0" tIns="2540" rIns="0" bIns="0" rtlCol="0">
            <a:noAutofit/>
          </a:bodyPr>
          <a:lstStyle/>
          <a:p>
            <a:pPr marL="12700">
              <a:lnSpc>
                <a:spcPct val="95825"/>
              </a:lnSpc>
            </a:pPr>
            <a:r>
              <a:rPr sz="600" b="1" spc="-181" dirty="0">
                <a:solidFill>
                  <a:srgbClr val="879EB1"/>
                </a:solidFill>
                <a:latin typeface="Times New Roman"/>
                <a:cs typeface="Times New Roman"/>
              </a:rPr>
              <a:t>[@</a:t>
            </a:r>
            <a:r>
              <a:rPr sz="600" b="1" spc="-71" dirty="0">
                <a:solidFill>
                  <a:srgbClr val="879EB1"/>
                </a:solidFill>
                <a:latin typeface="Times New Roman"/>
                <a:cs typeface="Times New Roman"/>
              </a:rPr>
              <a:t>  </a:t>
            </a:r>
            <a:r>
              <a:rPr sz="600" b="1" spc="-50" dirty="0">
                <a:solidFill>
                  <a:srgbClr val="879EB1"/>
                </a:solidFill>
                <a:latin typeface="Times New Roman"/>
                <a:cs typeface="Times New Roman"/>
              </a:rPr>
              <a:t> </a:t>
            </a:r>
            <a:r>
              <a:rPr sz="400" b="1" spc="-76" dirty="0">
                <a:solidFill>
                  <a:srgbClr val="855D82"/>
                </a:solidFill>
                <a:latin typeface="Arial"/>
                <a:cs typeface="Arial"/>
              </a:rPr>
              <a:t>1</a:t>
            </a:r>
            <a:r>
              <a:rPr sz="400" b="1" spc="-30" dirty="0">
                <a:solidFill>
                  <a:srgbClr val="702F72"/>
                </a:solidFill>
                <a:latin typeface="Arial"/>
                <a:cs typeface="Arial"/>
              </a:rPr>
              <a:t>1</a:t>
            </a:r>
            <a:r>
              <a:rPr sz="400" b="1" spc="18" dirty="0">
                <a:solidFill>
                  <a:srgbClr val="7E7982"/>
                </a:solidFill>
                <a:latin typeface="Arial"/>
                <a:cs typeface="Arial"/>
              </a:rPr>
              <a:t>0</a:t>
            </a:r>
            <a:r>
              <a:rPr sz="400" b="1" spc="-54" dirty="0">
                <a:solidFill>
                  <a:srgbClr val="702F72"/>
                </a:solidFill>
                <a:latin typeface="Arial"/>
                <a:cs typeface="Arial"/>
              </a:rPr>
              <a:t>1</a:t>
            </a:r>
            <a:r>
              <a:rPr sz="400" b="1" spc="18" dirty="0">
                <a:solidFill>
                  <a:srgbClr val="7E7982"/>
                </a:solidFill>
                <a:latin typeface="Arial"/>
                <a:cs typeface="Arial"/>
              </a:rPr>
              <a:t>7</a:t>
            </a:r>
            <a:r>
              <a:rPr sz="400" b="1" spc="-54" dirty="0">
                <a:solidFill>
                  <a:srgbClr val="855D82"/>
                </a:solidFill>
                <a:latin typeface="Arial"/>
                <a:cs typeface="Arial"/>
              </a:rPr>
              <a:t>1</a:t>
            </a:r>
            <a:r>
              <a:rPr sz="400" b="1" spc="210" dirty="0">
                <a:solidFill>
                  <a:srgbClr val="70646E"/>
                </a:solidFill>
                <a:latin typeface="Arial"/>
                <a:cs typeface="Arial"/>
              </a:rPr>
              <a:t>2</a:t>
            </a:r>
            <a:r>
              <a:rPr sz="400" b="1" spc="-54" dirty="0">
                <a:solidFill>
                  <a:srgbClr val="702F72"/>
                </a:solidFill>
                <a:latin typeface="Arial"/>
                <a:cs typeface="Arial"/>
              </a:rPr>
              <a:t>1</a:t>
            </a:r>
            <a:r>
              <a:rPr sz="400" b="1" spc="-8" dirty="0">
                <a:solidFill>
                  <a:srgbClr val="70646E"/>
                </a:solidFill>
                <a:latin typeface="Arial"/>
                <a:cs typeface="Arial"/>
              </a:rPr>
              <a:t>2</a:t>
            </a:r>
            <a:r>
              <a:rPr sz="400" b="1" spc="103" dirty="0">
                <a:solidFill>
                  <a:srgbClr val="855D82"/>
                </a:solidFill>
                <a:latin typeface="Arial"/>
                <a:cs typeface="Arial"/>
              </a:rPr>
              <a:t>j</a:t>
            </a:r>
            <a:r>
              <a:rPr sz="400" b="1" spc="-3" dirty="0">
                <a:solidFill>
                  <a:srgbClr val="70646E"/>
                </a:solidFill>
                <a:latin typeface="Arial"/>
                <a:cs typeface="Arial"/>
              </a:rPr>
              <a:t>p</a:t>
            </a:r>
            <a:r>
              <a:rPr sz="400" b="1" spc="-39" dirty="0">
                <a:solidFill>
                  <a:srgbClr val="564F59"/>
                </a:solidFill>
                <a:latin typeface="Arial"/>
                <a:cs typeface="Arial"/>
              </a:rPr>
              <a:t>g</a:t>
            </a:r>
            <a:endParaRPr sz="400">
              <a:latin typeface="Arial"/>
              <a:cs typeface="Arial"/>
            </a:endParaRPr>
          </a:p>
        </p:txBody>
      </p:sp>
      <p:sp>
        <p:nvSpPr>
          <p:cNvPr id="9" name="object 9"/>
          <p:cNvSpPr txBox="1"/>
          <p:nvPr/>
        </p:nvSpPr>
        <p:spPr>
          <a:xfrm>
            <a:off x="10121899" y="6218920"/>
            <a:ext cx="96666" cy="76200"/>
          </a:xfrm>
          <a:prstGeom prst="rect">
            <a:avLst/>
          </a:prstGeom>
        </p:spPr>
        <p:txBody>
          <a:bodyPr wrap="square" lIns="0" tIns="5715" rIns="0" bIns="0" rtlCol="0">
            <a:noAutofit/>
          </a:bodyPr>
          <a:lstStyle/>
          <a:p>
            <a:pPr marL="12700">
              <a:lnSpc>
                <a:spcPct val="95825"/>
              </a:lnSpc>
            </a:pPr>
            <a:r>
              <a:rPr sz="400" spc="0" dirty="0">
                <a:solidFill>
                  <a:srgbClr val="B1AFB3"/>
                </a:solidFill>
                <a:latin typeface="Arial"/>
                <a:cs typeface="Arial"/>
              </a:rPr>
              <a:t>29.</a:t>
            </a:r>
            <a:endParaRPr sz="400">
              <a:latin typeface="Arial"/>
              <a:cs typeface="Arial"/>
            </a:endParaRPr>
          </a:p>
        </p:txBody>
      </p:sp>
      <p:sp>
        <p:nvSpPr>
          <p:cNvPr id="8" name="object 8"/>
          <p:cNvSpPr txBox="1"/>
          <p:nvPr/>
        </p:nvSpPr>
        <p:spPr>
          <a:xfrm>
            <a:off x="8268715" y="6237494"/>
            <a:ext cx="520514" cy="76200"/>
          </a:xfrm>
          <a:prstGeom prst="rect">
            <a:avLst/>
          </a:prstGeom>
        </p:spPr>
        <p:txBody>
          <a:bodyPr wrap="square" lIns="0" tIns="5715" rIns="0" bIns="0" rtlCol="0">
            <a:noAutofit/>
          </a:bodyPr>
          <a:lstStyle/>
          <a:p>
            <a:pPr marL="12700">
              <a:lnSpc>
                <a:spcPct val="95825"/>
              </a:lnSpc>
            </a:pPr>
            <a:r>
              <a:rPr sz="300" spc="60" dirty="0">
                <a:solidFill>
                  <a:srgbClr val="B1AFB3"/>
                </a:solidFill>
                <a:latin typeface="Times New Roman"/>
                <a:cs typeface="Times New Roman"/>
              </a:rPr>
              <a:t>)</a:t>
            </a:r>
            <a:r>
              <a:rPr sz="300" spc="45" dirty="0">
                <a:solidFill>
                  <a:srgbClr val="B1AFB3"/>
                </a:solidFill>
                <a:latin typeface="Times New Roman"/>
                <a:cs typeface="Times New Roman"/>
              </a:rPr>
              <a:t>   </a:t>
            </a:r>
            <a:r>
              <a:rPr sz="300" spc="94" dirty="0">
                <a:solidFill>
                  <a:srgbClr val="B1AFB3"/>
                </a:solidFill>
                <a:latin typeface="Times New Roman"/>
                <a:cs typeface="Times New Roman"/>
              </a:rPr>
              <a:t> </a:t>
            </a:r>
            <a:r>
              <a:rPr sz="400" b="1" spc="273" dirty="0">
                <a:solidFill>
                  <a:srgbClr val="564F59"/>
                </a:solidFill>
                <a:latin typeface="Times New Roman"/>
                <a:cs typeface="Times New Roman"/>
              </a:rPr>
              <a:t>•</a:t>
            </a:r>
            <a:r>
              <a:rPr sz="400" b="1" spc="180" dirty="0">
                <a:solidFill>
                  <a:srgbClr val="564F59"/>
                </a:solidFill>
                <a:latin typeface="Times New Roman"/>
                <a:cs typeface="Times New Roman"/>
              </a:rPr>
              <a:t> </a:t>
            </a:r>
            <a:r>
              <a:rPr sz="400" b="1" spc="-125" dirty="0">
                <a:solidFill>
                  <a:srgbClr val="855D82"/>
                </a:solidFill>
                <a:latin typeface="Times New Roman"/>
                <a:cs typeface="Times New Roman"/>
              </a:rPr>
              <a:t>1</a:t>
            </a:r>
            <a:r>
              <a:rPr sz="400" b="1" spc="-3" dirty="0">
                <a:solidFill>
                  <a:srgbClr val="7E7982"/>
                </a:solidFill>
                <a:latin typeface="Times New Roman"/>
                <a:cs typeface="Times New Roman"/>
              </a:rPr>
              <a:t>.</a:t>
            </a:r>
            <a:r>
              <a:rPr sz="400" b="1" spc="-112" dirty="0">
                <a:solidFill>
                  <a:srgbClr val="7E7982"/>
                </a:solidFill>
                <a:latin typeface="Times New Roman"/>
                <a:cs typeface="Times New Roman"/>
              </a:rPr>
              <a:t>C</a:t>
            </a:r>
            <a:r>
              <a:rPr sz="400" b="1" spc="-13" dirty="0">
                <a:solidFill>
                  <a:srgbClr val="7E7982"/>
                </a:solidFill>
                <a:latin typeface="Times New Roman"/>
                <a:cs typeface="Times New Roman"/>
              </a:rPr>
              <a:t>.</a:t>
            </a:r>
            <a:r>
              <a:rPr sz="400" b="1" spc="92" dirty="0">
                <a:solidFill>
                  <a:srgbClr val="70646E"/>
                </a:solidFill>
                <a:latin typeface="Times New Roman"/>
                <a:cs typeface="Times New Roman"/>
              </a:rPr>
              <a:t>B</a:t>
            </a:r>
            <a:r>
              <a:rPr sz="400" b="1" spc="-34" dirty="0">
                <a:solidFill>
                  <a:srgbClr val="855D82"/>
                </a:solidFill>
                <a:latin typeface="Times New Roman"/>
                <a:cs typeface="Times New Roman"/>
              </a:rPr>
              <a:t>.</a:t>
            </a:r>
            <a:r>
              <a:rPr sz="400" b="1" spc="0" dirty="0">
                <a:solidFill>
                  <a:srgbClr val="855D82"/>
                </a:solidFill>
                <a:latin typeface="Times New Roman"/>
                <a:cs typeface="Times New Roman"/>
              </a:rPr>
              <a:t> </a:t>
            </a:r>
            <a:r>
              <a:rPr sz="400" b="1" spc="-50" dirty="0">
                <a:solidFill>
                  <a:srgbClr val="855D82"/>
                </a:solidFill>
                <a:latin typeface="Times New Roman"/>
                <a:cs typeface="Times New Roman"/>
              </a:rPr>
              <a:t> </a:t>
            </a:r>
            <a:r>
              <a:rPr sz="400" b="1" spc="60" dirty="0">
                <a:solidFill>
                  <a:srgbClr val="7E7982"/>
                </a:solidFill>
                <a:latin typeface="Times New Roman"/>
                <a:cs typeface="Times New Roman"/>
              </a:rPr>
              <a:t>-</a:t>
            </a:r>
            <a:r>
              <a:rPr sz="400" b="1" spc="-10" dirty="0">
                <a:solidFill>
                  <a:srgbClr val="855D82"/>
                </a:solidFill>
                <a:latin typeface="Times New Roman"/>
                <a:cs typeface="Times New Roman"/>
              </a:rPr>
              <a:t>I</a:t>
            </a:r>
            <a:r>
              <a:rPr sz="400" b="1" spc="-29" dirty="0">
                <a:solidFill>
                  <a:srgbClr val="643B57"/>
                </a:solidFill>
                <a:latin typeface="Times New Roman"/>
                <a:cs typeface="Times New Roman"/>
              </a:rPr>
              <a:t>F</a:t>
            </a:r>
            <a:r>
              <a:rPr sz="400" b="1" spc="71" dirty="0">
                <a:solidFill>
                  <a:srgbClr val="70646E"/>
                </a:solidFill>
                <a:latin typeface="Times New Roman"/>
                <a:cs typeface="Times New Roman"/>
              </a:rPr>
              <a:t>N</a:t>
            </a:r>
            <a:r>
              <a:rPr sz="400" b="1" spc="32" dirty="0">
                <a:solidFill>
                  <a:srgbClr val="7E7982"/>
                </a:solidFill>
                <a:latin typeface="Times New Roman"/>
                <a:cs typeface="Times New Roman"/>
              </a:rPr>
              <a:t>(</a:t>
            </a:r>
            <a:r>
              <a:rPr sz="400" b="1" spc="18" dirty="0">
                <a:solidFill>
                  <a:srgbClr val="70646E"/>
                </a:solidFill>
                <a:latin typeface="Times New Roman"/>
                <a:cs typeface="Times New Roman"/>
              </a:rPr>
              <a:t>E</a:t>
            </a:r>
            <a:r>
              <a:rPr sz="400" b="1" spc="-2" dirty="0">
                <a:solidFill>
                  <a:srgbClr val="9A9AA3"/>
                </a:solidFill>
                <a:latin typeface="Times New Roman"/>
                <a:cs typeface="Times New Roman"/>
              </a:rPr>
              <a:t>)</a:t>
            </a:r>
            <a:endParaRPr sz="400">
              <a:latin typeface="Times New Roman"/>
              <a:cs typeface="Times New Roman"/>
            </a:endParaRPr>
          </a:p>
        </p:txBody>
      </p:sp>
      <p:sp>
        <p:nvSpPr>
          <p:cNvPr id="7" name="object 7"/>
          <p:cNvSpPr txBox="1"/>
          <p:nvPr/>
        </p:nvSpPr>
        <p:spPr>
          <a:xfrm>
            <a:off x="10088371" y="6396458"/>
            <a:ext cx="167869" cy="101600"/>
          </a:xfrm>
          <a:prstGeom prst="rect">
            <a:avLst/>
          </a:prstGeom>
        </p:spPr>
        <p:txBody>
          <a:bodyPr wrap="square" lIns="0" tIns="2540" rIns="0" bIns="0" rtlCol="0">
            <a:noAutofit/>
          </a:bodyPr>
          <a:lstStyle/>
          <a:p>
            <a:pPr marL="12700">
              <a:lnSpc>
                <a:spcPct val="95825"/>
              </a:lnSpc>
            </a:pPr>
            <a:r>
              <a:rPr sz="600" spc="217" dirty="0">
                <a:solidFill>
                  <a:srgbClr val="564F59"/>
                </a:solidFill>
                <a:latin typeface="Arial"/>
                <a:cs typeface="Arial"/>
              </a:rPr>
              <a:t>=0</a:t>
            </a:r>
            <a:endParaRPr sz="600">
              <a:latin typeface="Arial"/>
              <a:cs typeface="Arial"/>
            </a:endParaRPr>
          </a:p>
        </p:txBody>
      </p:sp>
      <p:sp>
        <p:nvSpPr>
          <p:cNvPr id="6" name="object 6"/>
          <p:cNvSpPr txBox="1"/>
          <p:nvPr/>
        </p:nvSpPr>
        <p:spPr>
          <a:xfrm>
            <a:off x="3221227" y="6419695"/>
            <a:ext cx="82271" cy="114300"/>
          </a:xfrm>
          <a:prstGeom prst="rect">
            <a:avLst/>
          </a:prstGeom>
        </p:spPr>
        <p:txBody>
          <a:bodyPr wrap="square" lIns="0" tIns="1270" rIns="0" bIns="0" rtlCol="0">
            <a:noAutofit/>
          </a:bodyPr>
          <a:lstStyle/>
          <a:p>
            <a:pPr marL="12700">
              <a:lnSpc>
                <a:spcPct val="95825"/>
              </a:lnSpc>
            </a:pPr>
            <a:r>
              <a:rPr sz="700" dirty="0">
                <a:solidFill>
                  <a:srgbClr val="70646E"/>
                </a:solidFill>
                <a:latin typeface="Arial"/>
                <a:cs typeface="Arial"/>
              </a:rPr>
              <a:t>+</a:t>
            </a:r>
            <a:endParaRPr sz="700">
              <a:latin typeface="Arial"/>
              <a:cs typeface="Arial"/>
            </a:endParaRPr>
          </a:p>
        </p:txBody>
      </p:sp>
      <p:sp>
        <p:nvSpPr>
          <p:cNvPr id="5" name="object 5"/>
          <p:cNvSpPr txBox="1"/>
          <p:nvPr/>
        </p:nvSpPr>
        <p:spPr>
          <a:xfrm>
            <a:off x="2401315" y="6429518"/>
            <a:ext cx="605858" cy="76200"/>
          </a:xfrm>
          <a:prstGeom prst="rect">
            <a:avLst/>
          </a:prstGeom>
        </p:spPr>
        <p:txBody>
          <a:bodyPr wrap="square" lIns="0" tIns="5715" rIns="0" bIns="0" rtlCol="0">
            <a:noAutofit/>
          </a:bodyPr>
          <a:lstStyle/>
          <a:p>
            <a:pPr marL="12700">
              <a:lnSpc>
                <a:spcPct val="95825"/>
              </a:lnSpc>
            </a:pPr>
            <a:r>
              <a:rPr sz="400" b="1" spc="-25" dirty="0">
                <a:solidFill>
                  <a:srgbClr val="564F59"/>
                </a:solidFill>
                <a:latin typeface="Times New Roman"/>
                <a:cs typeface="Times New Roman"/>
              </a:rPr>
              <a:t>C</a:t>
            </a:r>
            <a:r>
              <a:rPr sz="400" b="1" spc="112" dirty="0">
                <a:solidFill>
                  <a:srgbClr val="70646E"/>
                </a:solidFill>
                <a:latin typeface="Times New Roman"/>
                <a:cs typeface="Times New Roman"/>
              </a:rPr>
              <a:t>e</a:t>
            </a:r>
            <a:r>
              <a:rPr sz="400" b="1" spc="14" dirty="0">
                <a:solidFill>
                  <a:srgbClr val="564F59"/>
                </a:solidFill>
                <a:latin typeface="Times New Roman"/>
                <a:cs typeface="Times New Roman"/>
              </a:rPr>
              <a:t>n</a:t>
            </a:r>
            <a:r>
              <a:rPr sz="400" b="1" spc="60" dirty="0">
                <a:solidFill>
                  <a:srgbClr val="564F59"/>
                </a:solidFill>
                <a:latin typeface="Times New Roman"/>
                <a:cs typeface="Times New Roman"/>
              </a:rPr>
              <a:t>t</a:t>
            </a:r>
            <a:r>
              <a:rPr sz="400" b="1" spc="-3" dirty="0">
                <a:solidFill>
                  <a:srgbClr val="564F59"/>
                </a:solidFill>
                <a:latin typeface="Times New Roman"/>
                <a:cs typeface="Times New Roman"/>
              </a:rPr>
              <a:t>ra</a:t>
            </a:r>
            <a:r>
              <a:rPr sz="400" b="1" spc="-59" dirty="0">
                <a:solidFill>
                  <a:srgbClr val="564F59"/>
                </a:solidFill>
                <a:latin typeface="Times New Roman"/>
                <a:cs typeface="Times New Roman"/>
              </a:rPr>
              <a:t> </a:t>
            </a:r>
            <a:r>
              <a:rPr sz="400" b="1" spc="9" dirty="0">
                <a:solidFill>
                  <a:srgbClr val="343438"/>
                </a:solidFill>
                <a:latin typeface="Times New Roman"/>
                <a:cs typeface="Times New Roman"/>
              </a:rPr>
              <a:t>l</a:t>
            </a:r>
            <a:r>
              <a:rPr sz="400" b="1" spc="9" dirty="0">
                <a:solidFill>
                  <a:srgbClr val="70646E"/>
                </a:solidFill>
                <a:latin typeface="Times New Roman"/>
                <a:cs typeface="Times New Roman"/>
              </a:rPr>
              <a:t>i</a:t>
            </a:r>
            <a:r>
              <a:rPr sz="400" b="1" spc="0" dirty="0">
                <a:solidFill>
                  <a:srgbClr val="564F59"/>
                </a:solidFill>
                <a:latin typeface="Times New Roman"/>
                <a:cs typeface="Times New Roman"/>
              </a:rPr>
              <a:t>za</a:t>
            </a:r>
            <a:r>
              <a:rPr sz="400" b="1" spc="-25" dirty="0">
                <a:solidFill>
                  <a:srgbClr val="564F59"/>
                </a:solidFill>
                <a:latin typeface="Times New Roman"/>
                <a:cs typeface="Times New Roman"/>
              </a:rPr>
              <a:t> </a:t>
            </a:r>
            <a:r>
              <a:rPr sz="400" b="1" spc="60" dirty="0">
                <a:solidFill>
                  <a:srgbClr val="564F59"/>
                </a:solidFill>
                <a:latin typeface="Times New Roman"/>
                <a:cs typeface="Times New Roman"/>
              </a:rPr>
              <a:t>t</a:t>
            </a:r>
            <a:r>
              <a:rPr sz="400" b="1" spc="89" dirty="0">
                <a:solidFill>
                  <a:srgbClr val="564F59"/>
                </a:solidFill>
                <a:latin typeface="Times New Roman"/>
                <a:cs typeface="Times New Roman"/>
              </a:rPr>
              <a:t>o</a:t>
            </a:r>
            <a:r>
              <a:rPr sz="400" b="1" spc="-25" dirty="0">
                <a:solidFill>
                  <a:srgbClr val="3F4154"/>
                </a:solidFill>
                <a:latin typeface="Times New Roman"/>
                <a:cs typeface="Times New Roman"/>
              </a:rPr>
              <a:t>r</a:t>
            </a:r>
            <a:r>
              <a:rPr sz="400" b="1" spc="0" dirty="0">
                <a:solidFill>
                  <a:srgbClr val="3F4154"/>
                </a:solidFill>
                <a:latin typeface="Times New Roman"/>
                <a:cs typeface="Times New Roman"/>
              </a:rPr>
              <a:t> </a:t>
            </a:r>
            <a:r>
              <a:rPr sz="400" b="1" spc="-39" dirty="0">
                <a:solidFill>
                  <a:srgbClr val="3F4154"/>
                </a:solidFill>
                <a:latin typeface="Times New Roman"/>
                <a:cs typeface="Times New Roman"/>
              </a:rPr>
              <a:t> </a:t>
            </a:r>
            <a:r>
              <a:rPr sz="400" b="1" spc="19" dirty="0">
                <a:solidFill>
                  <a:srgbClr val="564F59"/>
                </a:solidFill>
                <a:latin typeface="Times New Roman"/>
                <a:cs typeface="Times New Roman"/>
              </a:rPr>
              <a:t>2</a:t>
            </a:r>
            <a:r>
              <a:rPr sz="400" b="1" spc="25" dirty="0">
                <a:solidFill>
                  <a:srgbClr val="564F59"/>
                </a:solidFill>
                <a:latin typeface="Times New Roman"/>
                <a:cs typeface="Times New Roman"/>
              </a:rPr>
              <a:t>0</a:t>
            </a:r>
            <a:r>
              <a:rPr sz="400" b="1" spc="25" dirty="0">
                <a:solidFill>
                  <a:srgbClr val="70646E"/>
                </a:solidFill>
                <a:latin typeface="Times New Roman"/>
                <a:cs typeface="Times New Roman"/>
              </a:rPr>
              <a:t>2</a:t>
            </a:r>
            <a:r>
              <a:rPr sz="400" b="1" spc="0" dirty="0">
                <a:solidFill>
                  <a:srgbClr val="70646E"/>
                </a:solidFill>
                <a:latin typeface="Times New Roman"/>
                <a:cs typeface="Times New Roman"/>
              </a:rPr>
              <a:t>3  </a:t>
            </a:r>
            <a:r>
              <a:rPr sz="400" b="1" spc="5" dirty="0">
                <a:solidFill>
                  <a:srgbClr val="70646E"/>
                </a:solidFill>
                <a:latin typeface="Times New Roman"/>
                <a:cs typeface="Times New Roman"/>
              </a:rPr>
              <a:t> </a:t>
            </a:r>
            <a:r>
              <a:rPr sz="400" b="1" spc="11" dirty="0">
                <a:solidFill>
                  <a:srgbClr val="70646E"/>
                </a:solidFill>
                <a:latin typeface="Times New Roman"/>
                <a:cs typeface="Times New Roman"/>
              </a:rPr>
              <a:t>(</a:t>
            </a:r>
            <a:r>
              <a:rPr sz="400" b="1" spc="37" dirty="0">
                <a:solidFill>
                  <a:srgbClr val="564F59"/>
                </a:solidFill>
                <a:latin typeface="Times New Roman"/>
                <a:cs typeface="Times New Roman"/>
              </a:rPr>
              <a:t>2</a:t>
            </a:r>
            <a:r>
              <a:rPr sz="400" b="1" spc="-2" dirty="0">
                <a:solidFill>
                  <a:srgbClr val="70646E"/>
                </a:solidFill>
                <a:latin typeface="Times New Roman"/>
                <a:cs typeface="Times New Roman"/>
              </a:rPr>
              <a:t>)</a:t>
            </a:r>
            <a:endParaRPr sz="400">
              <a:latin typeface="Times New Roman"/>
              <a:cs typeface="Times New Roman"/>
            </a:endParaRPr>
          </a:p>
        </p:txBody>
      </p:sp>
      <p:sp>
        <p:nvSpPr>
          <p:cNvPr id="4" name="object 4"/>
          <p:cNvSpPr txBox="1"/>
          <p:nvPr/>
        </p:nvSpPr>
        <p:spPr>
          <a:xfrm>
            <a:off x="1703323" y="6441710"/>
            <a:ext cx="598932" cy="76200"/>
          </a:xfrm>
          <a:prstGeom prst="rect">
            <a:avLst/>
          </a:prstGeom>
        </p:spPr>
        <p:txBody>
          <a:bodyPr wrap="square" lIns="0" tIns="5715" rIns="0" bIns="0" rtlCol="0">
            <a:noAutofit/>
          </a:bodyPr>
          <a:lstStyle/>
          <a:p>
            <a:pPr marL="12700">
              <a:lnSpc>
                <a:spcPct val="95825"/>
              </a:lnSpc>
            </a:pPr>
            <a:r>
              <a:rPr sz="400" b="1" spc="23" dirty="0">
                <a:solidFill>
                  <a:srgbClr val="70646E"/>
                </a:solidFill>
                <a:latin typeface="Times New Roman"/>
                <a:cs typeface="Times New Roman"/>
              </a:rPr>
              <a:t>Ca</a:t>
            </a:r>
            <a:r>
              <a:rPr sz="400" b="1" spc="23" dirty="0">
                <a:solidFill>
                  <a:srgbClr val="564F59"/>
                </a:solidFill>
                <a:latin typeface="Times New Roman"/>
                <a:cs typeface="Times New Roman"/>
              </a:rPr>
              <a:t>r</a:t>
            </a:r>
            <a:r>
              <a:rPr sz="400" b="1" spc="23" dirty="0">
                <a:solidFill>
                  <a:srgbClr val="70646E"/>
                </a:solidFill>
                <a:latin typeface="Times New Roman"/>
                <a:cs typeface="Times New Roman"/>
              </a:rPr>
              <a:t>ote  prele</a:t>
            </a:r>
            <a:r>
              <a:rPr sz="400" b="1" spc="23" dirty="0">
                <a:solidFill>
                  <a:srgbClr val="7E7982"/>
                </a:solidFill>
                <a:latin typeface="Times New Roman"/>
                <a:cs typeface="Times New Roman"/>
              </a:rPr>
              <a:t>v</a:t>
            </a:r>
            <a:r>
              <a:rPr sz="400" b="1" spc="23" dirty="0">
                <a:solidFill>
                  <a:srgbClr val="70646E"/>
                </a:solidFill>
                <a:latin typeface="Times New Roman"/>
                <a:cs typeface="Times New Roman"/>
              </a:rPr>
              <a:t>ate  </a:t>
            </a:r>
            <a:r>
              <a:rPr sz="400" b="1" spc="23" dirty="0">
                <a:solidFill>
                  <a:srgbClr val="7E7982"/>
                </a:solidFill>
                <a:latin typeface="Times New Roman"/>
                <a:cs typeface="Times New Roman"/>
              </a:rPr>
              <a:t>2</a:t>
            </a:r>
            <a:r>
              <a:rPr sz="400" b="1" spc="23" dirty="0">
                <a:solidFill>
                  <a:srgbClr val="70646E"/>
                </a:solidFill>
                <a:latin typeface="Times New Roman"/>
                <a:cs typeface="Times New Roman"/>
              </a:rPr>
              <a:t>02</a:t>
            </a:r>
            <a:r>
              <a:rPr sz="400" b="1" spc="23" dirty="0">
                <a:solidFill>
                  <a:srgbClr val="7E7982"/>
                </a:solidFill>
                <a:latin typeface="Times New Roman"/>
                <a:cs typeface="Times New Roman"/>
              </a:rPr>
              <a:t>3</a:t>
            </a:r>
            <a:endParaRPr sz="400">
              <a:latin typeface="Times New Roman"/>
              <a:cs typeface="Times New Roman"/>
            </a:endParaRPr>
          </a:p>
        </p:txBody>
      </p:sp>
      <p:sp>
        <p:nvSpPr>
          <p:cNvPr id="3" name="object 3"/>
          <p:cNvSpPr txBox="1"/>
          <p:nvPr/>
        </p:nvSpPr>
        <p:spPr>
          <a:xfrm>
            <a:off x="9926827" y="6550363"/>
            <a:ext cx="413003" cy="88900"/>
          </a:xfrm>
          <a:prstGeom prst="rect">
            <a:avLst/>
          </a:prstGeom>
        </p:spPr>
        <p:txBody>
          <a:bodyPr wrap="square" lIns="0" tIns="4445" rIns="0" bIns="0" rtlCol="0">
            <a:noAutofit/>
          </a:bodyPr>
          <a:lstStyle/>
          <a:p>
            <a:pPr marL="12700">
              <a:lnSpc>
                <a:spcPct val="95825"/>
              </a:lnSpc>
            </a:pPr>
            <a:r>
              <a:rPr sz="400" b="1" spc="-29" dirty="0">
                <a:solidFill>
                  <a:srgbClr val="564F59"/>
                </a:solidFill>
                <a:latin typeface="Times New Roman"/>
                <a:cs typeface="Times New Roman"/>
              </a:rPr>
              <a:t>Su</a:t>
            </a:r>
            <a:r>
              <a:rPr sz="400" b="1" spc="-46" dirty="0">
                <a:solidFill>
                  <a:srgbClr val="564F59"/>
                </a:solidFill>
                <a:latin typeface="Times New Roman"/>
                <a:cs typeface="Times New Roman"/>
              </a:rPr>
              <a:t>m:</a:t>
            </a:r>
            <a:r>
              <a:rPr sz="400" b="1" spc="-19" dirty="0">
                <a:solidFill>
                  <a:srgbClr val="564F59"/>
                </a:solidFill>
                <a:latin typeface="Times New Roman"/>
                <a:cs typeface="Times New Roman"/>
              </a:rPr>
              <a:t> </a:t>
            </a:r>
            <a:r>
              <a:rPr sz="400" b="1" spc="-1" dirty="0">
                <a:solidFill>
                  <a:srgbClr val="564F59"/>
                </a:solidFill>
                <a:latin typeface="Times New Roman"/>
                <a:cs typeface="Times New Roman"/>
              </a:rPr>
              <a:t> </a:t>
            </a:r>
            <a:r>
              <a:rPr sz="400" b="1" spc="-37" dirty="0">
                <a:solidFill>
                  <a:srgbClr val="70646E"/>
                </a:solidFill>
                <a:latin typeface="Arial"/>
                <a:cs typeface="Arial"/>
              </a:rPr>
              <a:t>27</a:t>
            </a:r>
            <a:r>
              <a:rPr sz="400" b="1" spc="-44" dirty="0">
                <a:solidFill>
                  <a:srgbClr val="564F59"/>
                </a:solidFill>
                <a:latin typeface="Arial"/>
                <a:cs typeface="Arial"/>
              </a:rPr>
              <a:t>4</a:t>
            </a:r>
            <a:r>
              <a:rPr sz="400" b="1" spc="-22" dirty="0">
                <a:solidFill>
                  <a:srgbClr val="564F59"/>
                </a:solidFill>
                <a:latin typeface="Arial"/>
                <a:cs typeface="Arial"/>
              </a:rPr>
              <a:t>           </a:t>
            </a:r>
            <a:r>
              <a:rPr sz="400" b="1" spc="16" dirty="0">
                <a:solidFill>
                  <a:srgbClr val="564F59"/>
                </a:solidFill>
                <a:latin typeface="Arial"/>
                <a:cs typeface="Arial"/>
              </a:rPr>
              <a:t> </a:t>
            </a:r>
            <a:r>
              <a:rPr sz="500" spc="-134" dirty="0">
                <a:solidFill>
                  <a:srgbClr val="564F59"/>
                </a:solidFill>
                <a:latin typeface="Times New Roman"/>
                <a:cs typeface="Times New Roman"/>
              </a:rPr>
              <a:t>1111</a:t>
            </a:r>
            <a:endParaRPr sz="500">
              <a:latin typeface="Times New Roman"/>
              <a:cs typeface="Times New Roman"/>
            </a:endParaRPr>
          </a:p>
        </p:txBody>
      </p:sp>
      <p:sp>
        <p:nvSpPr>
          <p:cNvPr id="2" name="object 2"/>
          <p:cNvSpPr txBox="1"/>
          <p:nvPr/>
        </p:nvSpPr>
        <p:spPr>
          <a:xfrm>
            <a:off x="609091" y="6554486"/>
            <a:ext cx="148636" cy="76200"/>
          </a:xfrm>
          <a:prstGeom prst="rect">
            <a:avLst/>
          </a:prstGeom>
        </p:spPr>
        <p:txBody>
          <a:bodyPr wrap="square" lIns="0" tIns="5715" rIns="0" bIns="0" rtlCol="0">
            <a:noAutofit/>
          </a:bodyPr>
          <a:lstStyle/>
          <a:p>
            <a:pPr marL="12700">
              <a:lnSpc>
                <a:spcPct val="95825"/>
              </a:lnSpc>
            </a:pPr>
            <a:r>
              <a:rPr sz="400" b="1" spc="-23" dirty="0">
                <a:solidFill>
                  <a:srgbClr val="70646E"/>
                </a:solidFill>
                <a:latin typeface="Times New Roman"/>
                <a:cs typeface="Times New Roman"/>
              </a:rPr>
              <a:t>Rea</a:t>
            </a:r>
            <a:r>
              <a:rPr sz="400" b="1" spc="-23" dirty="0">
                <a:solidFill>
                  <a:srgbClr val="7E7982"/>
                </a:solidFill>
                <a:latin typeface="Times New Roman"/>
                <a:cs typeface="Times New Roman"/>
              </a:rPr>
              <a:t>dy</a:t>
            </a:r>
            <a:endParaRPr sz="400">
              <a:latin typeface="Times New Roman"/>
              <a:cs typeface="Times New Roman"/>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 shot of a computer&#10;&#10;Description automatically generated">
            <a:extLst>
              <a:ext uri="{FF2B5EF4-FFF2-40B4-BE49-F238E27FC236}">
                <a16:creationId xmlns:a16="http://schemas.microsoft.com/office/drawing/2014/main" id="{A383EB63-8E23-384C-B7B4-42329D1640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913" y="1905000"/>
            <a:ext cx="11098174" cy="4629796"/>
          </a:xfrm>
          <a:prstGeom prst="rect">
            <a:avLst/>
          </a:prstGeom>
        </p:spPr>
      </p:pic>
      <p:sp>
        <p:nvSpPr>
          <p:cNvPr id="5" name="TextBox 4">
            <a:extLst>
              <a:ext uri="{FF2B5EF4-FFF2-40B4-BE49-F238E27FC236}">
                <a16:creationId xmlns:a16="http://schemas.microsoft.com/office/drawing/2014/main" id="{ACE74099-2082-2634-7E91-DD24BDE45B68}"/>
              </a:ext>
            </a:extLst>
          </p:cNvPr>
          <p:cNvSpPr txBox="1"/>
          <p:nvPr/>
        </p:nvSpPr>
        <p:spPr>
          <a:xfrm>
            <a:off x="1229836" y="838200"/>
            <a:ext cx="7914164" cy="784830"/>
          </a:xfrm>
          <a:prstGeom prst="rect">
            <a:avLst/>
          </a:prstGeom>
          <a:noFill/>
        </p:spPr>
        <p:txBody>
          <a:bodyPr wrap="square">
            <a:spAutoFit/>
          </a:bodyPr>
          <a:lstStyle/>
          <a:p>
            <a:pPr marL="12700">
              <a:lnSpc>
                <a:spcPts val="2655"/>
              </a:lnSpc>
            </a:pPr>
            <a:r>
              <a:rPr lang="ru-RU" sz="2800" b="1" spc="-81" dirty="0">
                <a:latin typeface="Arial"/>
                <a:cs typeface="Arial"/>
              </a:rPr>
              <a:t>Річні кільця визначаються та вимірюються за допомогою програми CooRecorder </a:t>
            </a:r>
            <a:endParaRPr lang="ru-RU" sz="2800" dirty="0">
              <a:latin typeface="Arial"/>
              <a:cs typeface="Arial"/>
            </a:endParaRPr>
          </a:p>
        </p:txBody>
      </p:sp>
      <p:sp>
        <p:nvSpPr>
          <p:cNvPr id="7" name="TextBox 6">
            <a:extLst>
              <a:ext uri="{FF2B5EF4-FFF2-40B4-BE49-F238E27FC236}">
                <a16:creationId xmlns:a16="http://schemas.microsoft.com/office/drawing/2014/main" id="{5E8C304C-3A81-CAD6-1E9B-62ECE1EBA359}"/>
              </a:ext>
            </a:extLst>
          </p:cNvPr>
          <p:cNvSpPr txBox="1"/>
          <p:nvPr/>
        </p:nvSpPr>
        <p:spPr>
          <a:xfrm>
            <a:off x="1676400" y="214253"/>
            <a:ext cx="7914164" cy="528350"/>
          </a:xfrm>
          <a:prstGeom prst="rect">
            <a:avLst/>
          </a:prstGeom>
          <a:noFill/>
        </p:spPr>
        <p:txBody>
          <a:bodyPr wrap="square">
            <a:spAutoFit/>
          </a:bodyPr>
          <a:lstStyle/>
          <a:p>
            <a:pPr marL="12700">
              <a:lnSpc>
                <a:spcPts val="3370"/>
              </a:lnSpc>
            </a:pPr>
            <a:r>
              <a:rPr lang="en-GB" sz="3200" b="1" spc="-49" dirty="0">
                <a:latin typeface="Arial"/>
                <a:cs typeface="Arial"/>
              </a:rPr>
              <a:t>   </a:t>
            </a:r>
            <a:r>
              <a:rPr lang="uk-UA" sz="3200" b="1" spc="-49" dirty="0">
                <a:latin typeface="Arial"/>
                <a:cs typeface="Arial"/>
              </a:rPr>
              <a:t>3.3. </a:t>
            </a:r>
            <a:r>
              <a:rPr lang="uk-UA" sz="3200" b="1" spc="32" dirty="0">
                <a:latin typeface="Arial"/>
                <a:cs typeface="Arial"/>
              </a:rPr>
              <a:t>Вимірювання ширини кільця</a:t>
            </a:r>
            <a:endParaRPr lang="uk-UA" sz="3200" b="1" dirty="0">
              <a:latin typeface="Arial"/>
              <a:cs typeface="Arial"/>
            </a:endParaRPr>
          </a:p>
        </p:txBody>
      </p:sp>
      <p:sp>
        <p:nvSpPr>
          <p:cNvPr id="29" name="object 29"/>
          <p:cNvSpPr txBox="1"/>
          <p:nvPr/>
        </p:nvSpPr>
        <p:spPr>
          <a:xfrm>
            <a:off x="1066800" y="896983"/>
            <a:ext cx="163036" cy="342900"/>
          </a:xfrm>
          <a:prstGeom prst="rect">
            <a:avLst/>
          </a:prstGeom>
        </p:spPr>
        <p:txBody>
          <a:bodyPr wrap="square" lIns="0" tIns="16859" rIns="0" bIns="0" rtlCol="0">
            <a:noAutofit/>
          </a:bodyPr>
          <a:lstStyle/>
          <a:p>
            <a:pPr marL="12700">
              <a:lnSpc>
                <a:spcPts val="2655"/>
              </a:lnSpc>
            </a:pPr>
            <a:r>
              <a:rPr sz="2500" b="1" spc="-166" dirty="0">
                <a:latin typeface="Arial"/>
                <a:cs typeface="Arial"/>
              </a:rPr>
              <a:t>•</a:t>
            </a:r>
            <a:endParaRPr sz="2500" dirty="0">
              <a:latin typeface="Arial"/>
              <a:cs typeface="Arial"/>
            </a:endParaRPr>
          </a:p>
        </p:txBody>
      </p:sp>
    </p:spTree>
    <p:extLst>
      <p:ext uri="{BB962C8B-B14F-4D97-AF65-F5344CB8AC3E}">
        <p14:creationId xmlns:p14="http://schemas.microsoft.com/office/powerpoint/2010/main" val="32983188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11"/>
          <p:cNvSpPr/>
          <p:nvPr/>
        </p:nvSpPr>
        <p:spPr>
          <a:xfrm>
            <a:off x="0" y="0"/>
            <a:ext cx="12192000" cy="6858000"/>
          </a:xfrm>
          <a:prstGeom prst="rect">
            <a:avLst/>
          </a:prstGeom>
          <a:blipFill>
            <a:blip r:embed="rId2" cstate="print"/>
            <a:stretch>
              <a:fillRect/>
            </a:stretch>
          </a:blipFill>
        </p:spPr>
        <p:txBody>
          <a:bodyPr wrap="square" lIns="0" tIns="0" rIns="0" bIns="0" rtlCol="0">
            <a:noAutofit/>
          </a:bodyPr>
          <a:lstStyle/>
          <a:p>
            <a:endParaRPr dirty="0"/>
          </a:p>
        </p:txBody>
      </p:sp>
      <p:sp>
        <p:nvSpPr>
          <p:cNvPr id="10" name="object 10"/>
          <p:cNvSpPr txBox="1"/>
          <p:nvPr/>
        </p:nvSpPr>
        <p:spPr>
          <a:xfrm>
            <a:off x="2169668" y="332743"/>
            <a:ext cx="716619" cy="419100"/>
          </a:xfrm>
          <a:prstGeom prst="rect">
            <a:avLst/>
          </a:prstGeom>
        </p:spPr>
        <p:txBody>
          <a:bodyPr wrap="square" lIns="0" tIns="20764" rIns="0" bIns="0" rtlCol="0">
            <a:noAutofit/>
          </a:bodyPr>
          <a:lstStyle/>
          <a:p>
            <a:pPr marL="12700">
              <a:lnSpc>
                <a:spcPts val="3270"/>
              </a:lnSpc>
            </a:pPr>
            <a:endParaRPr sz="3100" dirty="0">
              <a:latin typeface="Arial"/>
              <a:cs typeface="Arial"/>
            </a:endParaRPr>
          </a:p>
        </p:txBody>
      </p:sp>
      <p:sp>
        <p:nvSpPr>
          <p:cNvPr id="9" name="object 9"/>
          <p:cNvSpPr txBox="1"/>
          <p:nvPr/>
        </p:nvSpPr>
        <p:spPr>
          <a:xfrm>
            <a:off x="1905000" y="332743"/>
            <a:ext cx="7634732" cy="419100"/>
          </a:xfrm>
          <a:prstGeom prst="rect">
            <a:avLst/>
          </a:prstGeom>
        </p:spPr>
        <p:txBody>
          <a:bodyPr wrap="square" lIns="0" tIns="20764" rIns="0" bIns="0" rtlCol="0">
            <a:noAutofit/>
          </a:bodyPr>
          <a:lstStyle/>
          <a:p>
            <a:pPr marL="12700">
              <a:lnSpc>
                <a:spcPts val="3370"/>
              </a:lnSpc>
            </a:pPr>
            <a:r>
              <a:rPr lang="uk-UA" sz="3200" b="1" spc="-49" dirty="0">
                <a:latin typeface="Arial"/>
                <a:cs typeface="Arial"/>
              </a:rPr>
              <a:t>3.3. </a:t>
            </a:r>
            <a:r>
              <a:rPr lang="uk-UA" sz="3200" b="1" spc="32" dirty="0">
                <a:latin typeface="Arial"/>
                <a:cs typeface="Arial"/>
              </a:rPr>
              <a:t>Вимірювання ширини кільця</a:t>
            </a:r>
            <a:endParaRPr lang="uk-UA" sz="3200" b="1" dirty="0">
              <a:latin typeface="Arial"/>
              <a:cs typeface="Arial"/>
            </a:endParaRPr>
          </a:p>
        </p:txBody>
      </p:sp>
      <p:sp>
        <p:nvSpPr>
          <p:cNvPr id="8" name="object 8"/>
          <p:cNvSpPr txBox="1"/>
          <p:nvPr/>
        </p:nvSpPr>
        <p:spPr>
          <a:xfrm>
            <a:off x="5583428" y="332743"/>
            <a:ext cx="453316" cy="419100"/>
          </a:xfrm>
          <a:prstGeom prst="rect">
            <a:avLst/>
          </a:prstGeom>
        </p:spPr>
        <p:txBody>
          <a:bodyPr wrap="square" lIns="0" tIns="20764" rIns="0" bIns="0" rtlCol="0">
            <a:noAutofit/>
          </a:bodyPr>
          <a:lstStyle/>
          <a:p>
            <a:pPr marL="12700">
              <a:lnSpc>
                <a:spcPts val="3270"/>
              </a:lnSpc>
            </a:pPr>
            <a:endParaRPr sz="3100" dirty="0">
              <a:latin typeface="Arial"/>
              <a:cs typeface="Arial"/>
            </a:endParaRPr>
          </a:p>
        </p:txBody>
      </p:sp>
      <p:sp>
        <p:nvSpPr>
          <p:cNvPr id="7" name="object 7"/>
          <p:cNvSpPr txBox="1"/>
          <p:nvPr/>
        </p:nvSpPr>
        <p:spPr>
          <a:xfrm>
            <a:off x="6040628" y="332743"/>
            <a:ext cx="670359" cy="419100"/>
          </a:xfrm>
          <a:prstGeom prst="rect">
            <a:avLst/>
          </a:prstGeom>
        </p:spPr>
        <p:txBody>
          <a:bodyPr wrap="square" lIns="0" tIns="20764" rIns="0" bIns="0" rtlCol="0">
            <a:noAutofit/>
          </a:bodyPr>
          <a:lstStyle/>
          <a:p>
            <a:pPr marL="12700">
              <a:lnSpc>
                <a:spcPts val="3270"/>
              </a:lnSpc>
            </a:pPr>
            <a:endParaRPr sz="3100" dirty="0">
              <a:latin typeface="Arial"/>
              <a:cs typeface="Arial"/>
            </a:endParaRPr>
          </a:p>
        </p:txBody>
      </p:sp>
      <p:sp>
        <p:nvSpPr>
          <p:cNvPr id="6" name="object 6"/>
          <p:cNvSpPr txBox="1"/>
          <p:nvPr/>
        </p:nvSpPr>
        <p:spPr>
          <a:xfrm>
            <a:off x="6772148" y="332743"/>
            <a:ext cx="748748" cy="419100"/>
          </a:xfrm>
          <a:prstGeom prst="rect">
            <a:avLst/>
          </a:prstGeom>
        </p:spPr>
        <p:txBody>
          <a:bodyPr wrap="square" lIns="0" tIns="20764" rIns="0" bIns="0" rtlCol="0">
            <a:noAutofit/>
          </a:bodyPr>
          <a:lstStyle/>
          <a:p>
            <a:pPr marL="12700">
              <a:lnSpc>
                <a:spcPts val="3270"/>
              </a:lnSpc>
            </a:pPr>
            <a:endParaRPr sz="3100" dirty="0">
              <a:latin typeface="Arial"/>
              <a:cs typeface="Arial"/>
            </a:endParaRPr>
          </a:p>
        </p:txBody>
      </p:sp>
      <p:sp>
        <p:nvSpPr>
          <p:cNvPr id="5" name="object 5"/>
          <p:cNvSpPr txBox="1"/>
          <p:nvPr/>
        </p:nvSpPr>
        <p:spPr>
          <a:xfrm>
            <a:off x="7546340" y="332743"/>
            <a:ext cx="1079567" cy="419100"/>
          </a:xfrm>
          <a:prstGeom prst="rect">
            <a:avLst/>
          </a:prstGeom>
        </p:spPr>
        <p:txBody>
          <a:bodyPr wrap="square" lIns="0" tIns="20764" rIns="0" bIns="0" rtlCol="0">
            <a:noAutofit/>
          </a:bodyPr>
          <a:lstStyle/>
          <a:p>
            <a:pPr marL="12700">
              <a:lnSpc>
                <a:spcPts val="3270"/>
              </a:lnSpc>
            </a:pPr>
            <a:endParaRPr sz="3100" dirty="0">
              <a:latin typeface="Arial"/>
              <a:cs typeface="Arial"/>
            </a:endParaRPr>
          </a:p>
        </p:txBody>
      </p:sp>
      <p:sp>
        <p:nvSpPr>
          <p:cNvPr id="4" name="object 4"/>
          <p:cNvSpPr txBox="1"/>
          <p:nvPr/>
        </p:nvSpPr>
        <p:spPr>
          <a:xfrm>
            <a:off x="9539732" y="1460535"/>
            <a:ext cx="1643824" cy="317500"/>
          </a:xfrm>
          <a:prstGeom prst="rect">
            <a:avLst/>
          </a:prstGeom>
        </p:spPr>
        <p:txBody>
          <a:bodyPr wrap="square" lIns="0" tIns="15557" rIns="0" bIns="0" rtlCol="0">
            <a:noAutofit/>
          </a:bodyPr>
          <a:lstStyle/>
          <a:p>
            <a:pPr marL="12700">
              <a:lnSpc>
                <a:spcPts val="2450"/>
              </a:lnSpc>
            </a:pPr>
            <a:r>
              <a:rPr sz="2300" i="1" spc="46" dirty="0">
                <a:latin typeface="Arial"/>
                <a:cs typeface="Arial"/>
              </a:rPr>
              <a:t>Picea abies</a:t>
            </a:r>
            <a:endParaRPr sz="2300" dirty="0">
              <a:latin typeface="Arial"/>
              <a:cs typeface="Arial"/>
            </a:endParaRPr>
          </a:p>
        </p:txBody>
      </p:sp>
      <p:sp>
        <p:nvSpPr>
          <p:cNvPr id="3" name="object 3"/>
          <p:cNvSpPr txBox="1"/>
          <p:nvPr/>
        </p:nvSpPr>
        <p:spPr>
          <a:xfrm>
            <a:off x="9539732" y="3213135"/>
            <a:ext cx="1938702" cy="317500"/>
          </a:xfrm>
          <a:prstGeom prst="rect">
            <a:avLst/>
          </a:prstGeom>
        </p:spPr>
        <p:txBody>
          <a:bodyPr wrap="square" lIns="0" tIns="15557" rIns="0" bIns="0" rtlCol="0">
            <a:noAutofit/>
          </a:bodyPr>
          <a:lstStyle/>
          <a:p>
            <a:pPr marL="12700">
              <a:lnSpc>
                <a:spcPts val="2450"/>
              </a:lnSpc>
            </a:pPr>
            <a:r>
              <a:rPr sz="2300" i="1" spc="79" dirty="0">
                <a:latin typeface="Arial"/>
                <a:cs typeface="Arial"/>
              </a:rPr>
              <a:t>Larix decidua</a:t>
            </a:r>
            <a:endParaRPr sz="2300">
              <a:latin typeface="Arial"/>
              <a:cs typeface="Arial"/>
            </a:endParaRPr>
          </a:p>
        </p:txBody>
      </p:sp>
      <p:sp>
        <p:nvSpPr>
          <p:cNvPr id="2" name="object 2"/>
          <p:cNvSpPr txBox="1"/>
          <p:nvPr/>
        </p:nvSpPr>
        <p:spPr>
          <a:xfrm>
            <a:off x="9673844" y="5038887"/>
            <a:ext cx="2206526" cy="317500"/>
          </a:xfrm>
          <a:prstGeom prst="rect">
            <a:avLst/>
          </a:prstGeom>
        </p:spPr>
        <p:txBody>
          <a:bodyPr wrap="square" lIns="0" tIns="15557" rIns="0" bIns="0" rtlCol="0">
            <a:noAutofit/>
          </a:bodyPr>
          <a:lstStyle/>
          <a:p>
            <a:pPr marL="12700">
              <a:lnSpc>
                <a:spcPts val="2450"/>
              </a:lnSpc>
            </a:pPr>
            <a:r>
              <a:rPr sz="2300" i="1" spc="65" dirty="0">
                <a:latin typeface="Arial"/>
                <a:cs typeface="Arial"/>
              </a:rPr>
              <a:t>Fagus sylvatica</a:t>
            </a:r>
            <a:endParaRPr sz="2300">
              <a:latin typeface="Arial"/>
              <a:cs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object 97"/>
          <p:cNvSpPr/>
          <p:nvPr/>
        </p:nvSpPr>
        <p:spPr>
          <a:xfrm>
            <a:off x="0" y="0"/>
            <a:ext cx="12192000" cy="6858000"/>
          </a:xfrm>
          <a:prstGeom prst="rect">
            <a:avLst/>
          </a:prstGeom>
          <a:blipFill>
            <a:blip r:embed="rId2" cstate="print"/>
            <a:stretch>
              <a:fillRect/>
            </a:stretch>
          </a:blipFill>
        </p:spPr>
        <p:txBody>
          <a:bodyPr wrap="square" lIns="0" tIns="0" rIns="0" bIns="0" rtlCol="0">
            <a:noAutofit/>
          </a:bodyPr>
          <a:lstStyle/>
          <a:p>
            <a:endParaRPr/>
          </a:p>
        </p:txBody>
      </p:sp>
      <p:sp>
        <p:nvSpPr>
          <p:cNvPr id="96" name="object 96"/>
          <p:cNvSpPr txBox="1"/>
          <p:nvPr/>
        </p:nvSpPr>
        <p:spPr>
          <a:xfrm>
            <a:off x="740156" y="301257"/>
            <a:ext cx="2484254" cy="1363362"/>
          </a:xfrm>
          <a:prstGeom prst="rect">
            <a:avLst/>
          </a:prstGeom>
        </p:spPr>
        <p:txBody>
          <a:bodyPr wrap="square" lIns="0" tIns="22669" rIns="0" bIns="0" rtlCol="0">
            <a:noAutofit/>
          </a:bodyPr>
          <a:lstStyle/>
          <a:p>
            <a:pPr marR="147454" algn="r">
              <a:lnSpc>
                <a:spcPts val="3570"/>
              </a:lnSpc>
            </a:pPr>
            <a:r>
              <a:rPr sz="3400" b="1" spc="-36" dirty="0">
                <a:latin typeface="Times New Roman"/>
                <a:cs typeface="Times New Roman"/>
              </a:rPr>
              <a:t>3.3.</a:t>
            </a:r>
            <a:endParaRPr sz="3400" b="1" dirty="0">
              <a:latin typeface="Times New Roman"/>
              <a:cs typeface="Times New Roman"/>
            </a:endParaRPr>
          </a:p>
        </p:txBody>
      </p:sp>
      <p:sp>
        <p:nvSpPr>
          <p:cNvPr id="95" name="object 95"/>
          <p:cNvSpPr txBox="1"/>
          <p:nvPr/>
        </p:nvSpPr>
        <p:spPr>
          <a:xfrm>
            <a:off x="3224276" y="309113"/>
            <a:ext cx="8586724" cy="473408"/>
          </a:xfrm>
          <a:prstGeom prst="rect">
            <a:avLst/>
          </a:prstGeom>
        </p:spPr>
        <p:txBody>
          <a:bodyPr wrap="square" lIns="0" tIns="22066" rIns="0" bIns="0" rtlCol="0">
            <a:noAutofit/>
          </a:bodyPr>
          <a:lstStyle/>
          <a:p>
            <a:pPr marL="12700">
              <a:lnSpc>
                <a:spcPts val="3370"/>
              </a:lnSpc>
            </a:pPr>
            <a:r>
              <a:rPr lang="uk-UA" sz="3200" b="1" spc="32" dirty="0">
                <a:latin typeface="Arial"/>
                <a:cs typeface="Arial"/>
              </a:rPr>
              <a:t>Вимірювання ширини кільця</a:t>
            </a:r>
            <a:endParaRPr lang="uk-UA" sz="3200" b="1" dirty="0">
              <a:latin typeface="Arial"/>
              <a:cs typeface="Arial"/>
            </a:endParaRPr>
          </a:p>
        </p:txBody>
      </p:sp>
      <p:sp>
        <p:nvSpPr>
          <p:cNvPr id="94" name="object 94"/>
          <p:cNvSpPr txBox="1"/>
          <p:nvPr/>
        </p:nvSpPr>
        <p:spPr>
          <a:xfrm>
            <a:off x="289052" y="915337"/>
            <a:ext cx="163245" cy="368300"/>
          </a:xfrm>
          <a:prstGeom prst="rect">
            <a:avLst/>
          </a:prstGeom>
        </p:spPr>
        <p:txBody>
          <a:bodyPr wrap="square" lIns="0" tIns="18129" rIns="0" bIns="0" rtlCol="0">
            <a:noAutofit/>
          </a:bodyPr>
          <a:lstStyle/>
          <a:p>
            <a:pPr marL="12700">
              <a:lnSpc>
                <a:spcPts val="2855"/>
              </a:lnSpc>
            </a:pPr>
            <a:r>
              <a:rPr sz="2700" spc="-264" dirty="0">
                <a:latin typeface="Times New Roman"/>
                <a:cs typeface="Times New Roman"/>
              </a:rPr>
              <a:t>•</a:t>
            </a:r>
            <a:endParaRPr sz="2700">
              <a:latin typeface="Times New Roman"/>
              <a:cs typeface="Times New Roman"/>
            </a:endParaRPr>
          </a:p>
        </p:txBody>
      </p:sp>
      <p:sp>
        <p:nvSpPr>
          <p:cNvPr id="93" name="object 93"/>
          <p:cNvSpPr txBox="1"/>
          <p:nvPr/>
        </p:nvSpPr>
        <p:spPr>
          <a:xfrm>
            <a:off x="609600" y="950372"/>
            <a:ext cx="11125200" cy="336308"/>
          </a:xfrm>
          <a:prstGeom prst="rect">
            <a:avLst/>
          </a:prstGeom>
        </p:spPr>
        <p:txBody>
          <a:bodyPr wrap="square" lIns="0" tIns="16224" rIns="0" bIns="0" rtlCol="0">
            <a:noAutofit/>
          </a:bodyPr>
          <a:lstStyle/>
          <a:p>
            <a:pPr marL="12700">
              <a:lnSpc>
                <a:spcPts val="2555"/>
              </a:lnSpc>
            </a:pPr>
            <a:r>
              <a:rPr lang="ru-RU" sz="2400" b="1" spc="9" dirty="0">
                <a:latin typeface="Arial"/>
                <a:cs typeface="Arial"/>
              </a:rPr>
              <a:t>Вимірювання ширини кілець призводить до створення файлу а.POS для кожного зразка серцевини</a:t>
            </a:r>
            <a:endParaRPr sz="2400" dirty="0">
              <a:latin typeface="Arial"/>
              <a:cs typeface="Arial"/>
            </a:endParaRPr>
          </a:p>
        </p:txBody>
      </p:sp>
      <p:sp>
        <p:nvSpPr>
          <p:cNvPr id="92" name="object 92"/>
          <p:cNvSpPr txBox="1"/>
          <p:nvPr/>
        </p:nvSpPr>
        <p:spPr>
          <a:xfrm>
            <a:off x="4842764" y="950372"/>
            <a:ext cx="4837064" cy="330200"/>
          </a:xfrm>
          <a:prstGeom prst="rect">
            <a:avLst/>
          </a:prstGeom>
        </p:spPr>
        <p:txBody>
          <a:bodyPr wrap="square" lIns="0" tIns="16224" rIns="0" bIns="0" rtlCol="0">
            <a:noAutofit/>
          </a:bodyPr>
          <a:lstStyle/>
          <a:p>
            <a:pPr marL="12700">
              <a:lnSpc>
                <a:spcPts val="2555"/>
              </a:lnSpc>
            </a:pPr>
            <a:endParaRPr sz="2400" dirty="0">
              <a:latin typeface="Arial"/>
              <a:cs typeface="Arial"/>
            </a:endParaRPr>
          </a:p>
        </p:txBody>
      </p:sp>
      <p:sp>
        <p:nvSpPr>
          <p:cNvPr id="91" name="object 91"/>
          <p:cNvSpPr txBox="1"/>
          <p:nvPr/>
        </p:nvSpPr>
        <p:spPr>
          <a:xfrm>
            <a:off x="5098796" y="1491015"/>
            <a:ext cx="143846" cy="317500"/>
          </a:xfrm>
          <a:prstGeom prst="rect">
            <a:avLst/>
          </a:prstGeom>
        </p:spPr>
        <p:txBody>
          <a:bodyPr wrap="square" lIns="0" tIns="15557" rIns="0" bIns="0" rtlCol="0">
            <a:noAutofit/>
          </a:bodyPr>
          <a:lstStyle/>
          <a:p>
            <a:pPr marL="12700">
              <a:lnSpc>
                <a:spcPts val="2450"/>
              </a:lnSpc>
            </a:pPr>
            <a:r>
              <a:rPr sz="2300" spc="-217" dirty="0">
                <a:latin typeface="Arial"/>
                <a:cs typeface="Arial"/>
              </a:rPr>
              <a:t>•</a:t>
            </a:r>
            <a:endParaRPr sz="2300">
              <a:latin typeface="Arial"/>
              <a:cs typeface="Arial"/>
            </a:endParaRPr>
          </a:p>
        </p:txBody>
      </p:sp>
      <p:sp>
        <p:nvSpPr>
          <p:cNvPr id="90" name="object 90"/>
          <p:cNvSpPr txBox="1"/>
          <p:nvPr/>
        </p:nvSpPr>
        <p:spPr>
          <a:xfrm>
            <a:off x="5434076" y="1511597"/>
            <a:ext cx="6590353" cy="1020875"/>
          </a:xfrm>
          <a:prstGeom prst="rect">
            <a:avLst/>
          </a:prstGeom>
        </p:spPr>
        <p:txBody>
          <a:bodyPr wrap="square" lIns="0" tIns="14255" rIns="0" bIns="0" rtlCol="0">
            <a:noAutofit/>
          </a:bodyPr>
          <a:lstStyle/>
          <a:p>
            <a:pPr marL="30987" marR="40004">
              <a:lnSpc>
                <a:spcPts val="2245"/>
              </a:lnSpc>
            </a:pPr>
            <a:r>
              <a:rPr lang="uk-UA" sz="2100" b="1" spc="-53" dirty="0">
                <a:latin typeface="Arial"/>
                <a:cs typeface="Arial"/>
              </a:rPr>
              <a:t>Кожен файл .</a:t>
            </a:r>
            <a:r>
              <a:rPr lang="en-GB" sz="2100" b="1" spc="-53" dirty="0">
                <a:latin typeface="Arial"/>
                <a:cs typeface="Arial"/>
              </a:rPr>
              <a:t>POS </a:t>
            </a:r>
            <a:r>
              <a:rPr lang="uk-UA" sz="2100" b="1" spc="-53" dirty="0">
                <a:latin typeface="Arial"/>
                <a:cs typeface="Arial"/>
              </a:rPr>
              <a:t>вводиться в програму </a:t>
            </a:r>
            <a:r>
              <a:rPr lang="en-GB" sz="2100" b="1" spc="-53" dirty="0" err="1">
                <a:latin typeface="Arial"/>
                <a:cs typeface="Arial"/>
              </a:rPr>
              <a:t>Cdendro</a:t>
            </a:r>
            <a:r>
              <a:rPr lang="en-GB" sz="2100" b="1" spc="-53" dirty="0">
                <a:latin typeface="Arial"/>
                <a:cs typeface="Arial"/>
              </a:rPr>
              <a:t>,  </a:t>
            </a:r>
            <a:r>
              <a:rPr lang="uk-UA" sz="2100" b="1" spc="-53" dirty="0">
                <a:latin typeface="Arial"/>
                <a:cs typeface="Arial"/>
              </a:rPr>
              <a:t>яка виконує кілька тестів і визначає вік дерева</a:t>
            </a:r>
            <a:endParaRPr sz="2100" dirty="0">
              <a:latin typeface="Arial"/>
              <a:cs typeface="Arial"/>
            </a:endParaRPr>
          </a:p>
          <a:p>
            <a:pPr marL="196770" marR="4344229" algn="ctr">
              <a:lnSpc>
                <a:spcPct val="95825"/>
              </a:lnSpc>
              <a:spcBef>
                <a:spcPts val="667"/>
              </a:spcBef>
            </a:pPr>
            <a:r>
              <a:rPr sz="400" spc="66" dirty="0">
                <a:solidFill>
                  <a:srgbClr val="645967"/>
                </a:solidFill>
                <a:latin typeface="Times New Roman"/>
                <a:cs typeface="Times New Roman"/>
              </a:rPr>
              <a:t>C</a:t>
            </a:r>
            <a:r>
              <a:rPr sz="400" spc="70" dirty="0">
                <a:solidFill>
                  <a:srgbClr val="645967"/>
                </a:solidFill>
                <a:latin typeface="Times New Roman"/>
                <a:cs typeface="Times New Roman"/>
              </a:rPr>
              <a:t>D</a:t>
            </a:r>
            <a:r>
              <a:rPr sz="400" spc="88" dirty="0">
                <a:solidFill>
                  <a:srgbClr val="645967"/>
                </a:solidFill>
                <a:latin typeface="Times New Roman"/>
                <a:cs typeface="Times New Roman"/>
              </a:rPr>
              <a:t>e</a:t>
            </a:r>
            <a:r>
              <a:rPr sz="400" spc="87" dirty="0">
                <a:solidFill>
                  <a:srgbClr val="726E79"/>
                </a:solidFill>
                <a:latin typeface="Times New Roman"/>
                <a:cs typeface="Times New Roman"/>
              </a:rPr>
              <a:t>n</a:t>
            </a:r>
            <a:r>
              <a:rPr sz="400" spc="111" dirty="0">
                <a:solidFill>
                  <a:srgbClr val="524B57"/>
                </a:solidFill>
                <a:latin typeface="Times New Roman"/>
                <a:cs typeface="Times New Roman"/>
              </a:rPr>
              <a:t>d</a:t>
            </a:r>
            <a:r>
              <a:rPr sz="400" spc="59" dirty="0">
                <a:solidFill>
                  <a:srgbClr val="42384B"/>
                </a:solidFill>
                <a:latin typeface="Times New Roman"/>
                <a:cs typeface="Times New Roman"/>
              </a:rPr>
              <a:t>r</a:t>
            </a:r>
            <a:r>
              <a:rPr sz="400" spc="177" dirty="0">
                <a:solidFill>
                  <a:srgbClr val="726E79"/>
                </a:solidFill>
                <a:latin typeface="Times New Roman"/>
                <a:cs typeface="Times New Roman"/>
              </a:rPr>
              <a:t>e</a:t>
            </a:r>
            <a:r>
              <a:rPr sz="400" spc="25" dirty="0">
                <a:solidFill>
                  <a:srgbClr val="726E79"/>
                </a:solidFill>
                <a:latin typeface="Times New Roman"/>
                <a:cs typeface="Times New Roman"/>
              </a:rPr>
              <a:t> </a:t>
            </a:r>
            <a:r>
              <a:rPr sz="400" spc="65" dirty="0">
                <a:solidFill>
                  <a:srgbClr val="645967"/>
                </a:solidFill>
                <a:latin typeface="Times New Roman"/>
                <a:cs typeface="Times New Roman"/>
              </a:rPr>
              <a:t>9</a:t>
            </a:r>
            <a:r>
              <a:rPr sz="400" spc="-5" dirty="0">
                <a:solidFill>
                  <a:srgbClr val="726E79"/>
                </a:solidFill>
                <a:latin typeface="Times New Roman"/>
                <a:cs typeface="Times New Roman"/>
              </a:rPr>
              <a:t>.</a:t>
            </a:r>
            <a:r>
              <a:rPr sz="400" spc="87" dirty="0">
                <a:solidFill>
                  <a:srgbClr val="726E79"/>
                </a:solidFill>
                <a:latin typeface="Times New Roman"/>
                <a:cs typeface="Times New Roman"/>
              </a:rPr>
              <a:t>8</a:t>
            </a:r>
            <a:r>
              <a:rPr sz="400" spc="44" dirty="0">
                <a:solidFill>
                  <a:srgbClr val="726E79"/>
                </a:solidFill>
                <a:latin typeface="Times New Roman"/>
                <a:cs typeface="Times New Roman"/>
              </a:rPr>
              <a:t>.</a:t>
            </a:r>
            <a:r>
              <a:rPr sz="400" spc="-7" dirty="0">
                <a:solidFill>
                  <a:srgbClr val="42384B"/>
                </a:solidFill>
                <a:latin typeface="Times New Roman"/>
                <a:cs typeface="Times New Roman"/>
              </a:rPr>
              <a:t>1</a:t>
            </a:r>
            <a:r>
              <a:rPr sz="400" spc="0" dirty="0">
                <a:solidFill>
                  <a:srgbClr val="42384B"/>
                </a:solidFill>
                <a:latin typeface="Times New Roman"/>
                <a:cs typeface="Times New Roman"/>
              </a:rPr>
              <a:t>   </a:t>
            </a:r>
            <a:r>
              <a:rPr sz="400" spc="9" dirty="0">
                <a:solidFill>
                  <a:srgbClr val="42384B"/>
                </a:solidFill>
                <a:latin typeface="Times New Roman"/>
                <a:cs typeface="Times New Roman"/>
              </a:rPr>
              <a:t> </a:t>
            </a:r>
            <a:r>
              <a:rPr sz="400" spc="50" dirty="0">
                <a:solidFill>
                  <a:srgbClr val="645967"/>
                </a:solidFill>
                <a:latin typeface="Times New Roman"/>
                <a:cs typeface="Times New Roman"/>
              </a:rPr>
              <a:t>M</a:t>
            </a:r>
            <a:r>
              <a:rPr sz="400" spc="110" dirty="0">
                <a:solidFill>
                  <a:srgbClr val="645967"/>
                </a:solidFill>
                <a:latin typeface="Times New Roman"/>
                <a:cs typeface="Times New Roman"/>
              </a:rPr>
              <a:t>a</a:t>
            </a:r>
            <a:r>
              <a:rPr sz="400" spc="59" dirty="0">
                <a:solidFill>
                  <a:srgbClr val="726E79"/>
                </a:solidFill>
                <a:latin typeface="Times New Roman"/>
                <a:cs typeface="Times New Roman"/>
              </a:rPr>
              <a:t>r</a:t>
            </a:r>
            <a:r>
              <a:rPr sz="400" spc="38" dirty="0">
                <a:solidFill>
                  <a:srgbClr val="726E79"/>
                </a:solidFill>
                <a:latin typeface="Times New Roman"/>
                <a:cs typeface="Times New Roman"/>
              </a:rPr>
              <a:t>c</a:t>
            </a:r>
            <a:r>
              <a:rPr sz="400" spc="127" dirty="0">
                <a:solidFill>
                  <a:srgbClr val="645967"/>
                </a:solidFill>
                <a:latin typeface="Times New Roman"/>
                <a:cs typeface="Times New Roman"/>
              </a:rPr>
              <a:t>h</a:t>
            </a:r>
            <a:r>
              <a:rPr sz="400" spc="0" dirty="0">
                <a:solidFill>
                  <a:srgbClr val="645967"/>
                </a:solidFill>
                <a:latin typeface="Times New Roman"/>
                <a:cs typeface="Times New Roman"/>
              </a:rPr>
              <a:t> </a:t>
            </a:r>
            <a:r>
              <a:rPr sz="400" spc="-50" dirty="0">
                <a:solidFill>
                  <a:srgbClr val="645967"/>
                </a:solidFill>
                <a:latin typeface="Times New Roman"/>
                <a:cs typeface="Times New Roman"/>
              </a:rPr>
              <a:t> </a:t>
            </a:r>
            <a:r>
              <a:rPr sz="400" i="1" spc="63" dirty="0">
                <a:solidFill>
                  <a:srgbClr val="645967"/>
                </a:solidFill>
                <a:latin typeface="Arial"/>
                <a:cs typeface="Arial"/>
              </a:rPr>
              <a:t>23</a:t>
            </a:r>
            <a:r>
              <a:rPr sz="400" i="1" spc="9" dirty="0">
                <a:solidFill>
                  <a:srgbClr val="645967"/>
                </a:solidFill>
                <a:latin typeface="Arial"/>
                <a:cs typeface="Arial"/>
              </a:rPr>
              <a:t> </a:t>
            </a:r>
            <a:r>
              <a:rPr sz="400" spc="69" dirty="0">
                <a:solidFill>
                  <a:srgbClr val="645967"/>
                </a:solidFill>
                <a:latin typeface="Times New Roman"/>
                <a:cs typeface="Times New Roman"/>
              </a:rPr>
              <a:t>2</a:t>
            </a:r>
            <a:r>
              <a:rPr sz="400" spc="52" dirty="0">
                <a:solidFill>
                  <a:srgbClr val="726E79"/>
                </a:solidFill>
                <a:latin typeface="Times New Roman"/>
                <a:cs typeface="Times New Roman"/>
              </a:rPr>
              <a:t>0</a:t>
            </a:r>
            <a:r>
              <a:rPr sz="400" spc="125" dirty="0">
                <a:solidFill>
                  <a:srgbClr val="726E79"/>
                </a:solidFill>
                <a:latin typeface="Times New Roman"/>
                <a:cs typeface="Times New Roman"/>
              </a:rPr>
              <a:t>22</a:t>
            </a:r>
            <a:r>
              <a:rPr sz="400" spc="19" dirty="0">
                <a:solidFill>
                  <a:srgbClr val="726E79"/>
                </a:solidFill>
                <a:latin typeface="Times New Roman"/>
                <a:cs typeface="Times New Roman"/>
              </a:rPr>
              <a:t> </a:t>
            </a:r>
            <a:r>
              <a:rPr sz="400" spc="0" dirty="0">
                <a:solidFill>
                  <a:srgbClr val="726E79"/>
                </a:solidFill>
                <a:latin typeface="Times New Roman"/>
                <a:cs typeface="Times New Roman"/>
              </a:rPr>
              <a:t>-  </a:t>
            </a:r>
            <a:r>
              <a:rPr sz="400" spc="46" dirty="0">
                <a:solidFill>
                  <a:srgbClr val="726E79"/>
                </a:solidFill>
                <a:latin typeface="Times New Roman"/>
                <a:cs typeface="Times New Roman"/>
              </a:rPr>
              <a:t>C</a:t>
            </a:r>
            <a:r>
              <a:rPr sz="400" spc="65" dirty="0">
                <a:solidFill>
                  <a:srgbClr val="726E79"/>
                </a:solidFill>
                <a:latin typeface="Times New Roman"/>
                <a:cs typeface="Times New Roman"/>
              </a:rPr>
              <a:t>y</a:t>
            </a:r>
            <a:r>
              <a:rPr sz="400" spc="111" dirty="0">
                <a:solidFill>
                  <a:srgbClr val="524B57"/>
                </a:solidFill>
                <a:latin typeface="Times New Roman"/>
                <a:cs typeface="Times New Roman"/>
              </a:rPr>
              <a:t>b</a:t>
            </a:r>
            <a:r>
              <a:rPr sz="400" spc="10" dirty="0">
                <a:solidFill>
                  <a:srgbClr val="726E79"/>
                </a:solidFill>
                <a:latin typeface="Times New Roman"/>
                <a:cs typeface="Times New Roman"/>
              </a:rPr>
              <a:t>i</a:t>
            </a:r>
            <a:r>
              <a:rPr sz="400" spc="89" dirty="0">
                <a:solidFill>
                  <a:srgbClr val="726E79"/>
                </a:solidFill>
                <a:latin typeface="Times New Roman"/>
                <a:cs typeface="Times New Roman"/>
              </a:rPr>
              <a:t>s</a:t>
            </a:r>
            <a:r>
              <a:rPr sz="400" spc="39" dirty="0">
                <a:solidFill>
                  <a:srgbClr val="726E79"/>
                </a:solidFill>
                <a:latin typeface="Times New Roman"/>
                <a:cs typeface="Times New Roman"/>
              </a:rPr>
              <a:t> </a:t>
            </a:r>
            <a:r>
              <a:rPr sz="400" spc="87" dirty="0">
                <a:solidFill>
                  <a:srgbClr val="645967"/>
                </a:solidFill>
                <a:latin typeface="Times New Roman"/>
                <a:cs typeface="Times New Roman"/>
              </a:rPr>
              <a:t>d</a:t>
            </a:r>
            <a:r>
              <a:rPr sz="400" spc="110" dirty="0">
                <a:solidFill>
                  <a:srgbClr val="645967"/>
                </a:solidFill>
                <a:latin typeface="Times New Roman"/>
                <a:cs typeface="Times New Roman"/>
              </a:rPr>
              <a:t>e</a:t>
            </a:r>
            <a:r>
              <a:rPr sz="400" spc="65" dirty="0">
                <a:solidFill>
                  <a:srgbClr val="645967"/>
                </a:solidFill>
                <a:latin typeface="Times New Roman"/>
                <a:cs typeface="Times New Roman"/>
              </a:rPr>
              <a:t>n</a:t>
            </a:r>
            <a:r>
              <a:rPr sz="400" spc="133" dirty="0">
                <a:solidFill>
                  <a:srgbClr val="645967"/>
                </a:solidFill>
                <a:latin typeface="Times New Roman"/>
                <a:cs typeface="Times New Roman"/>
              </a:rPr>
              <a:t>d</a:t>
            </a:r>
            <a:r>
              <a:rPr sz="400" spc="59" dirty="0">
                <a:solidFill>
                  <a:srgbClr val="645967"/>
                </a:solidFill>
                <a:latin typeface="Times New Roman"/>
                <a:cs typeface="Times New Roman"/>
              </a:rPr>
              <a:t>r</a:t>
            </a:r>
            <a:r>
              <a:rPr sz="400" spc="100" dirty="0">
                <a:solidFill>
                  <a:srgbClr val="726E79"/>
                </a:solidFill>
                <a:latin typeface="Times New Roman"/>
                <a:cs typeface="Times New Roman"/>
              </a:rPr>
              <a:t>o</a:t>
            </a:r>
            <a:r>
              <a:rPr sz="400" spc="0" dirty="0">
                <a:solidFill>
                  <a:srgbClr val="726E79"/>
                </a:solidFill>
                <a:latin typeface="Times New Roman"/>
                <a:cs typeface="Times New Roman"/>
              </a:rPr>
              <a:t> </a:t>
            </a:r>
            <a:r>
              <a:rPr sz="400" spc="-44" dirty="0">
                <a:solidFill>
                  <a:srgbClr val="726E79"/>
                </a:solidFill>
                <a:latin typeface="Times New Roman"/>
                <a:cs typeface="Times New Roman"/>
              </a:rPr>
              <a:t> </a:t>
            </a:r>
            <a:r>
              <a:rPr sz="400" spc="81" dirty="0">
                <a:solidFill>
                  <a:srgbClr val="645967"/>
                </a:solidFill>
                <a:latin typeface="Times New Roman"/>
                <a:cs typeface="Times New Roman"/>
              </a:rPr>
              <a:t>d</a:t>
            </a:r>
            <a:r>
              <a:rPr sz="400" spc="72" dirty="0">
                <a:solidFill>
                  <a:srgbClr val="645967"/>
                </a:solidFill>
                <a:latin typeface="Times New Roman"/>
                <a:cs typeface="Times New Roman"/>
              </a:rPr>
              <a:t>a</a:t>
            </a:r>
            <a:r>
              <a:rPr sz="400" spc="40" dirty="0">
                <a:solidFill>
                  <a:srgbClr val="726E79"/>
                </a:solidFill>
                <a:latin typeface="Times New Roman"/>
                <a:cs typeface="Times New Roman"/>
              </a:rPr>
              <a:t>t</a:t>
            </a:r>
            <a:r>
              <a:rPr sz="400" spc="48" dirty="0">
                <a:solidFill>
                  <a:srgbClr val="726E79"/>
                </a:solidFill>
                <a:latin typeface="Times New Roman"/>
                <a:cs typeface="Times New Roman"/>
              </a:rPr>
              <a:t>i</a:t>
            </a:r>
            <a:r>
              <a:rPr sz="400" spc="81" dirty="0">
                <a:solidFill>
                  <a:srgbClr val="645967"/>
                </a:solidFill>
                <a:latin typeface="Times New Roman"/>
                <a:cs typeface="Times New Roman"/>
              </a:rPr>
              <a:t>n</a:t>
            </a:r>
            <a:r>
              <a:rPr sz="400" spc="151" dirty="0">
                <a:solidFill>
                  <a:srgbClr val="645967"/>
                </a:solidFill>
                <a:latin typeface="Times New Roman"/>
                <a:cs typeface="Times New Roman"/>
              </a:rPr>
              <a:t>g</a:t>
            </a:r>
            <a:r>
              <a:rPr sz="400" spc="54" dirty="0">
                <a:solidFill>
                  <a:srgbClr val="645967"/>
                </a:solidFill>
                <a:latin typeface="Times New Roman"/>
                <a:cs typeface="Times New Roman"/>
              </a:rPr>
              <a:t> </a:t>
            </a:r>
            <a:r>
              <a:rPr sz="400" spc="81" dirty="0">
                <a:solidFill>
                  <a:srgbClr val="645967"/>
                </a:solidFill>
                <a:latin typeface="Times New Roman"/>
                <a:cs typeface="Times New Roman"/>
              </a:rPr>
              <a:t>p</a:t>
            </a:r>
            <a:r>
              <a:rPr sz="400" spc="57" dirty="0">
                <a:solidFill>
                  <a:srgbClr val="726E79"/>
                </a:solidFill>
                <a:latin typeface="Times New Roman"/>
                <a:cs typeface="Times New Roman"/>
              </a:rPr>
              <a:t>r</a:t>
            </a:r>
            <a:r>
              <a:rPr sz="400" spc="81" dirty="0">
                <a:solidFill>
                  <a:srgbClr val="726E79"/>
                </a:solidFill>
                <a:latin typeface="Times New Roman"/>
                <a:cs typeface="Times New Roman"/>
              </a:rPr>
              <a:t>o</a:t>
            </a:r>
            <a:r>
              <a:rPr sz="400" spc="72" dirty="0">
                <a:solidFill>
                  <a:srgbClr val="645967"/>
                </a:solidFill>
                <a:latin typeface="Times New Roman"/>
                <a:cs typeface="Times New Roman"/>
              </a:rPr>
              <a:t>g</a:t>
            </a:r>
            <a:r>
              <a:rPr sz="400" spc="57" dirty="0">
                <a:solidFill>
                  <a:srgbClr val="726E79"/>
                </a:solidFill>
                <a:latin typeface="Times New Roman"/>
                <a:cs typeface="Times New Roman"/>
              </a:rPr>
              <a:t>r</a:t>
            </a:r>
            <a:r>
              <a:rPr sz="400" spc="72" dirty="0">
                <a:solidFill>
                  <a:srgbClr val="726E79"/>
                </a:solidFill>
                <a:latin typeface="Times New Roman"/>
                <a:cs typeface="Times New Roman"/>
              </a:rPr>
              <a:t>a</a:t>
            </a:r>
            <a:r>
              <a:rPr sz="400" spc="235" dirty="0">
                <a:solidFill>
                  <a:srgbClr val="726E79"/>
                </a:solidFill>
                <a:latin typeface="Times New Roman"/>
                <a:cs typeface="Times New Roman"/>
              </a:rPr>
              <a:t>m</a:t>
            </a:r>
            <a:r>
              <a:rPr sz="400" spc="191" dirty="0">
                <a:solidFill>
                  <a:srgbClr val="726E79"/>
                </a:solidFill>
                <a:latin typeface="Times New Roman"/>
                <a:cs typeface="Times New Roman"/>
              </a:rPr>
              <a:t> </a:t>
            </a:r>
            <a:r>
              <a:rPr sz="400" spc="112" dirty="0">
                <a:solidFill>
                  <a:srgbClr val="645967"/>
                </a:solidFill>
                <a:latin typeface="Times New Roman"/>
                <a:cs typeface="Times New Roman"/>
              </a:rPr>
              <a:t>6</a:t>
            </a:r>
            <a:r>
              <a:rPr sz="400" spc="37" dirty="0">
                <a:solidFill>
                  <a:srgbClr val="645967"/>
                </a:solidFill>
                <a:latin typeface="Times New Roman"/>
                <a:cs typeface="Times New Roman"/>
              </a:rPr>
              <a:t>4</a:t>
            </a:r>
            <a:r>
              <a:rPr sz="400" spc="20" dirty="0">
                <a:solidFill>
                  <a:srgbClr val="42384B"/>
                </a:solidFill>
                <a:latin typeface="Times New Roman"/>
                <a:cs typeface="Times New Roman"/>
              </a:rPr>
              <a:t>B</a:t>
            </a:r>
            <a:r>
              <a:rPr sz="400" spc="10" dirty="0">
                <a:solidFill>
                  <a:srgbClr val="726E79"/>
                </a:solidFill>
                <a:latin typeface="Times New Roman"/>
                <a:cs typeface="Times New Roman"/>
              </a:rPr>
              <a:t>i</a:t>
            </a:r>
            <a:r>
              <a:rPr sz="400" spc="107" dirty="0">
                <a:solidFill>
                  <a:srgbClr val="726E79"/>
                </a:solidFill>
                <a:latin typeface="Times New Roman"/>
                <a:cs typeface="Times New Roman"/>
              </a:rPr>
              <a:t>t</a:t>
            </a:r>
            <a:endParaRPr sz="400" dirty="0">
              <a:latin typeface="Times New Roman"/>
              <a:cs typeface="Times New Roman"/>
            </a:endParaRPr>
          </a:p>
          <a:p>
            <a:pPr marL="201675" marR="40004">
              <a:lnSpc>
                <a:spcPct val="95825"/>
              </a:lnSpc>
              <a:spcBef>
                <a:spcPts val="234"/>
              </a:spcBef>
            </a:pPr>
            <a:r>
              <a:rPr sz="400" spc="81" dirty="0">
                <a:solidFill>
                  <a:srgbClr val="726E79"/>
                </a:solidFill>
                <a:latin typeface="Times New Roman"/>
                <a:cs typeface="Times New Roman"/>
              </a:rPr>
              <a:t>S</a:t>
            </a:r>
            <a:r>
              <a:rPr sz="400" spc="0" dirty="0">
                <a:solidFill>
                  <a:srgbClr val="726E79"/>
                </a:solidFill>
                <a:latin typeface="Times New Roman"/>
                <a:cs typeface="Times New Roman"/>
              </a:rPr>
              <a:t>a</a:t>
            </a:r>
            <a:r>
              <a:rPr sz="400" spc="278" dirty="0">
                <a:solidFill>
                  <a:srgbClr val="645967"/>
                </a:solidFill>
                <a:latin typeface="Times New Roman"/>
                <a:cs typeface="Times New Roman"/>
              </a:rPr>
              <a:t>n</a:t>
            </a:r>
            <a:r>
              <a:rPr sz="400" spc="111" dirty="0">
                <a:solidFill>
                  <a:srgbClr val="645967"/>
                </a:solidFill>
                <a:latin typeface="Times New Roman"/>
                <a:cs typeface="Times New Roman"/>
              </a:rPr>
              <a:t>p</a:t>
            </a:r>
            <a:r>
              <a:rPr sz="400" spc="10" dirty="0">
                <a:solidFill>
                  <a:srgbClr val="645967"/>
                </a:solidFill>
                <a:latin typeface="Times New Roman"/>
                <a:cs typeface="Times New Roman"/>
              </a:rPr>
              <a:t>l</a:t>
            </a:r>
            <a:r>
              <a:rPr sz="400" spc="110" dirty="0">
                <a:solidFill>
                  <a:srgbClr val="726E79"/>
                </a:solidFill>
                <a:latin typeface="Times New Roman"/>
                <a:cs typeface="Times New Roman"/>
              </a:rPr>
              <a:t>e</a:t>
            </a:r>
            <a:r>
              <a:rPr sz="400" spc="62" dirty="0">
                <a:solidFill>
                  <a:srgbClr val="726E79"/>
                </a:solidFill>
                <a:latin typeface="Times New Roman"/>
                <a:cs typeface="Times New Roman"/>
              </a:rPr>
              <a:t>s</a:t>
            </a:r>
            <a:r>
              <a:rPr sz="400" spc="0" dirty="0">
                <a:solidFill>
                  <a:srgbClr val="726E79"/>
                </a:solidFill>
                <a:latin typeface="Times New Roman"/>
                <a:cs typeface="Times New Roman"/>
              </a:rPr>
              <a:t>        </a:t>
            </a:r>
            <a:r>
              <a:rPr sz="400" spc="-39" dirty="0">
                <a:solidFill>
                  <a:srgbClr val="726E79"/>
                </a:solidFill>
                <a:latin typeface="Times New Roman"/>
                <a:cs typeface="Times New Roman"/>
              </a:rPr>
              <a:t> </a:t>
            </a:r>
            <a:r>
              <a:rPr sz="400" spc="46" dirty="0">
                <a:solidFill>
                  <a:srgbClr val="726E79"/>
                </a:solidFill>
                <a:latin typeface="Times New Roman"/>
                <a:cs typeface="Times New Roman"/>
              </a:rPr>
              <a:t>C</a:t>
            </a:r>
            <a:r>
              <a:rPr sz="400" spc="111" dirty="0">
                <a:solidFill>
                  <a:srgbClr val="726E79"/>
                </a:solidFill>
                <a:latin typeface="Times New Roman"/>
                <a:cs typeface="Times New Roman"/>
              </a:rPr>
              <a:t>o</a:t>
            </a:r>
            <a:r>
              <a:rPr sz="400" spc="10" dirty="0">
                <a:solidFill>
                  <a:srgbClr val="6B1C4B"/>
                </a:solidFill>
                <a:latin typeface="Times New Roman"/>
                <a:cs typeface="Times New Roman"/>
              </a:rPr>
              <a:t>l</a:t>
            </a:r>
            <a:r>
              <a:rPr sz="400" spc="10" dirty="0">
                <a:solidFill>
                  <a:srgbClr val="645967"/>
                </a:solidFill>
                <a:latin typeface="Times New Roman"/>
                <a:cs typeface="Times New Roman"/>
              </a:rPr>
              <a:t>l</a:t>
            </a:r>
            <a:r>
              <a:rPr sz="400" spc="110" dirty="0">
                <a:solidFill>
                  <a:srgbClr val="645967"/>
                </a:solidFill>
                <a:latin typeface="Times New Roman"/>
                <a:cs typeface="Times New Roman"/>
              </a:rPr>
              <a:t>e</a:t>
            </a:r>
            <a:r>
              <a:rPr sz="400" spc="125" dirty="0">
                <a:solidFill>
                  <a:srgbClr val="623A56"/>
                </a:solidFill>
                <a:latin typeface="Times New Roman"/>
                <a:cs typeface="Times New Roman"/>
              </a:rPr>
              <a:t>c</a:t>
            </a:r>
            <a:r>
              <a:rPr sz="400" spc="17" dirty="0">
                <a:solidFill>
                  <a:srgbClr val="623A56"/>
                </a:solidFill>
                <a:latin typeface="Times New Roman"/>
                <a:cs typeface="Times New Roman"/>
              </a:rPr>
              <a:t>t</a:t>
            </a:r>
            <a:r>
              <a:rPr sz="400" spc="10" dirty="0">
                <a:solidFill>
                  <a:srgbClr val="645967"/>
                </a:solidFill>
                <a:latin typeface="Times New Roman"/>
                <a:cs typeface="Times New Roman"/>
              </a:rPr>
              <a:t>i</a:t>
            </a:r>
            <a:r>
              <a:rPr sz="400" spc="111" dirty="0">
                <a:solidFill>
                  <a:srgbClr val="645967"/>
                </a:solidFill>
                <a:latin typeface="Times New Roman"/>
                <a:cs typeface="Times New Roman"/>
              </a:rPr>
              <a:t>on</a:t>
            </a:r>
            <a:r>
              <a:rPr sz="400" spc="89" dirty="0">
                <a:solidFill>
                  <a:srgbClr val="726E79"/>
                </a:solidFill>
                <a:latin typeface="Times New Roman"/>
                <a:cs typeface="Times New Roman"/>
              </a:rPr>
              <a:t>s</a:t>
            </a:r>
            <a:r>
              <a:rPr sz="400" spc="0" dirty="0">
                <a:solidFill>
                  <a:srgbClr val="726E79"/>
                </a:solidFill>
                <a:latin typeface="Times New Roman"/>
                <a:cs typeface="Times New Roman"/>
              </a:rPr>
              <a:t>       </a:t>
            </a:r>
            <a:r>
              <a:rPr sz="400" spc="34" dirty="0">
                <a:solidFill>
                  <a:srgbClr val="726E79"/>
                </a:solidFill>
                <a:latin typeface="Times New Roman"/>
                <a:cs typeface="Times New Roman"/>
              </a:rPr>
              <a:t> </a:t>
            </a:r>
            <a:r>
              <a:rPr sz="400" spc="16" dirty="0">
                <a:solidFill>
                  <a:srgbClr val="726E79"/>
                </a:solidFill>
                <a:latin typeface="Times New Roman"/>
                <a:cs typeface="Times New Roman"/>
              </a:rPr>
              <a:t>S</a:t>
            </a:r>
            <a:r>
              <a:rPr sz="400" spc="111" dirty="0">
                <a:solidFill>
                  <a:srgbClr val="645967"/>
                </a:solidFill>
                <a:latin typeface="Times New Roman"/>
                <a:cs typeface="Times New Roman"/>
              </a:rPr>
              <a:t>et</a:t>
            </a:r>
            <a:r>
              <a:rPr sz="400" spc="0" dirty="0">
                <a:solidFill>
                  <a:srgbClr val="645967"/>
                </a:solidFill>
                <a:latin typeface="Times New Roman"/>
                <a:cs typeface="Times New Roman"/>
              </a:rPr>
              <a:t>t</a:t>
            </a:r>
            <a:r>
              <a:rPr sz="400" spc="10" dirty="0">
                <a:solidFill>
                  <a:srgbClr val="726E79"/>
                </a:solidFill>
                <a:latin typeface="Times New Roman"/>
                <a:cs typeface="Times New Roman"/>
              </a:rPr>
              <a:t>i</a:t>
            </a:r>
            <a:r>
              <a:rPr sz="400" spc="87" dirty="0">
                <a:solidFill>
                  <a:srgbClr val="623A56"/>
                </a:solidFill>
                <a:latin typeface="Times New Roman"/>
                <a:cs typeface="Times New Roman"/>
              </a:rPr>
              <a:t>n</a:t>
            </a:r>
            <a:r>
              <a:rPr sz="400" spc="111" dirty="0">
                <a:solidFill>
                  <a:srgbClr val="524B57"/>
                </a:solidFill>
                <a:latin typeface="Times New Roman"/>
                <a:cs typeface="Times New Roman"/>
              </a:rPr>
              <a:t>g</a:t>
            </a:r>
            <a:r>
              <a:rPr sz="400" spc="89" dirty="0">
                <a:solidFill>
                  <a:srgbClr val="726E79"/>
                </a:solidFill>
                <a:latin typeface="Times New Roman"/>
                <a:cs typeface="Times New Roman"/>
              </a:rPr>
              <a:t>s</a:t>
            </a:r>
            <a:r>
              <a:rPr sz="400" spc="0" dirty="0">
                <a:solidFill>
                  <a:srgbClr val="726E79"/>
                </a:solidFill>
                <a:latin typeface="Times New Roman"/>
                <a:cs typeface="Times New Roman"/>
              </a:rPr>
              <a:t>       </a:t>
            </a:r>
            <a:r>
              <a:rPr sz="400" spc="9" dirty="0">
                <a:solidFill>
                  <a:srgbClr val="726E79"/>
                </a:solidFill>
                <a:latin typeface="Times New Roman"/>
                <a:cs typeface="Times New Roman"/>
              </a:rPr>
              <a:t> </a:t>
            </a:r>
            <a:r>
              <a:rPr sz="400" spc="191" dirty="0">
                <a:solidFill>
                  <a:srgbClr val="726E79"/>
                </a:solidFill>
                <a:latin typeface="Times New Roman"/>
                <a:cs typeface="Times New Roman"/>
              </a:rPr>
              <a:t>w</a:t>
            </a:r>
            <a:r>
              <a:rPr sz="400" spc="321" dirty="0">
                <a:solidFill>
                  <a:srgbClr val="623A56"/>
                </a:solidFill>
                <a:latin typeface="Times New Roman"/>
                <a:cs typeface="Times New Roman"/>
              </a:rPr>
              <a:t>i</a:t>
            </a:r>
            <a:r>
              <a:rPr sz="400" spc="111" dirty="0">
                <a:solidFill>
                  <a:srgbClr val="645967"/>
                </a:solidFill>
                <a:latin typeface="Times New Roman"/>
                <a:cs typeface="Times New Roman"/>
              </a:rPr>
              <a:t>d</a:t>
            </a:r>
            <a:r>
              <a:rPr sz="400" spc="87" dirty="0">
                <a:solidFill>
                  <a:srgbClr val="726E79"/>
                </a:solidFill>
                <a:latin typeface="Times New Roman"/>
                <a:cs typeface="Times New Roman"/>
              </a:rPr>
              <a:t>o</a:t>
            </a:r>
            <a:r>
              <a:rPr sz="400" spc="175" dirty="0">
                <a:solidFill>
                  <a:srgbClr val="726E79"/>
                </a:solidFill>
                <a:latin typeface="Times New Roman"/>
                <a:cs typeface="Times New Roman"/>
              </a:rPr>
              <a:t>w</a:t>
            </a:r>
            <a:r>
              <a:rPr sz="400" spc="0" dirty="0">
                <a:solidFill>
                  <a:srgbClr val="726E79"/>
                </a:solidFill>
                <a:latin typeface="Times New Roman"/>
                <a:cs typeface="Times New Roman"/>
              </a:rPr>
              <a:t>       </a:t>
            </a:r>
            <a:r>
              <a:rPr sz="400" spc="4" dirty="0">
                <a:solidFill>
                  <a:srgbClr val="726E79"/>
                </a:solidFill>
                <a:latin typeface="Times New Roman"/>
                <a:cs typeface="Times New Roman"/>
              </a:rPr>
              <a:t> </a:t>
            </a:r>
            <a:r>
              <a:rPr sz="400" spc="250" dirty="0">
                <a:solidFill>
                  <a:srgbClr val="623A56"/>
                </a:solidFill>
                <a:latin typeface="Arial"/>
                <a:cs typeface="Arial"/>
              </a:rPr>
              <a:t>t</a:t>
            </a:r>
            <a:r>
              <a:rPr sz="400" spc="63" dirty="0">
                <a:solidFill>
                  <a:srgbClr val="726E79"/>
                </a:solidFill>
                <a:latin typeface="Arial"/>
                <a:cs typeface="Arial"/>
              </a:rPr>
              <a:t>e</a:t>
            </a:r>
            <a:r>
              <a:rPr sz="400" spc="32" dirty="0">
                <a:solidFill>
                  <a:srgbClr val="623A56"/>
                </a:solidFill>
                <a:latin typeface="Arial"/>
                <a:cs typeface="Arial"/>
              </a:rPr>
              <a:t>l</a:t>
            </a:r>
            <a:r>
              <a:rPr sz="400" spc="103" dirty="0">
                <a:solidFill>
                  <a:srgbClr val="645967"/>
                </a:solidFill>
                <a:latin typeface="Arial"/>
                <a:cs typeface="Arial"/>
              </a:rPr>
              <a:t>p</a:t>
            </a:r>
            <a:r>
              <a:rPr sz="400" spc="0" dirty="0">
                <a:solidFill>
                  <a:srgbClr val="645967"/>
                </a:solidFill>
                <a:latin typeface="Arial"/>
                <a:cs typeface="Arial"/>
              </a:rPr>
              <a:t>      </a:t>
            </a:r>
            <a:r>
              <a:rPr sz="400" spc="25" dirty="0">
                <a:solidFill>
                  <a:srgbClr val="645967"/>
                </a:solidFill>
                <a:latin typeface="Arial"/>
                <a:cs typeface="Arial"/>
              </a:rPr>
              <a:t> </a:t>
            </a:r>
            <a:r>
              <a:rPr sz="400" spc="215" dirty="0">
                <a:solidFill>
                  <a:srgbClr val="726E79"/>
                </a:solidFill>
                <a:latin typeface="Times New Roman"/>
                <a:cs typeface="Times New Roman"/>
              </a:rPr>
              <a:t>w</a:t>
            </a:r>
            <a:r>
              <a:rPr sz="400" spc="321" dirty="0">
                <a:solidFill>
                  <a:srgbClr val="645967"/>
                </a:solidFill>
                <a:latin typeface="Times New Roman"/>
                <a:cs typeface="Times New Roman"/>
              </a:rPr>
              <a:t>i</a:t>
            </a:r>
            <a:r>
              <a:rPr sz="400" spc="87" dirty="0">
                <a:solidFill>
                  <a:srgbClr val="645967"/>
                </a:solidFill>
                <a:latin typeface="Times New Roman"/>
                <a:cs typeface="Times New Roman"/>
              </a:rPr>
              <a:t>d</a:t>
            </a:r>
            <a:r>
              <a:rPr sz="400" spc="111" dirty="0">
                <a:solidFill>
                  <a:srgbClr val="726E79"/>
                </a:solidFill>
                <a:latin typeface="Times New Roman"/>
                <a:cs typeface="Times New Roman"/>
              </a:rPr>
              <a:t>o</a:t>
            </a:r>
            <a:r>
              <a:rPr sz="400" spc="120" dirty="0">
                <a:solidFill>
                  <a:srgbClr val="726E79"/>
                </a:solidFill>
                <a:latin typeface="Times New Roman"/>
                <a:cs typeface="Times New Roman"/>
              </a:rPr>
              <a:t>w</a:t>
            </a:r>
            <a:r>
              <a:rPr sz="400" spc="59" dirty="0">
                <a:solidFill>
                  <a:srgbClr val="726E79"/>
                </a:solidFill>
                <a:latin typeface="Times New Roman"/>
                <a:cs typeface="Times New Roman"/>
              </a:rPr>
              <a:t>s</a:t>
            </a:r>
            <a:r>
              <a:rPr sz="400" spc="154" dirty="0">
                <a:solidFill>
                  <a:srgbClr val="623A56"/>
                </a:solidFill>
                <a:latin typeface="Times New Roman"/>
                <a:cs typeface="Times New Roman"/>
              </a:rPr>
              <a:t>t</a:t>
            </a:r>
            <a:r>
              <a:rPr sz="400" spc="10" dirty="0">
                <a:solidFill>
                  <a:srgbClr val="645967"/>
                </a:solidFill>
                <a:latin typeface="Times New Roman"/>
                <a:cs typeface="Times New Roman"/>
              </a:rPr>
              <a:t>i</a:t>
            </a:r>
            <a:r>
              <a:rPr sz="400" spc="84" dirty="0">
                <a:solidFill>
                  <a:srgbClr val="726E79"/>
                </a:solidFill>
                <a:latin typeface="Times New Roman"/>
                <a:cs typeface="Times New Roman"/>
              </a:rPr>
              <a:t>st</a:t>
            </a:r>
            <a:endParaRPr sz="400" dirty="0">
              <a:latin typeface="Times New Roman"/>
              <a:cs typeface="Times New Roman"/>
            </a:endParaRPr>
          </a:p>
          <a:p>
            <a:pPr marL="127444" marR="4152105" algn="ctr">
              <a:lnSpc>
                <a:spcPct val="95825"/>
              </a:lnSpc>
              <a:spcBef>
                <a:spcPts val="195"/>
              </a:spcBef>
            </a:pPr>
            <a:r>
              <a:rPr sz="700" b="1" spc="204" dirty="0">
                <a:latin typeface="Times New Roman"/>
                <a:cs typeface="Times New Roman"/>
              </a:rPr>
              <a:t>f</a:t>
            </a:r>
            <a:r>
              <a:rPr sz="700" b="1" spc="145" dirty="0">
                <a:latin typeface="Times New Roman"/>
                <a:cs typeface="Times New Roman"/>
              </a:rPr>
              <a:t>f</a:t>
            </a:r>
            <a:r>
              <a:rPr sz="400" spc="97" dirty="0">
                <a:solidFill>
                  <a:srgbClr val="524B57"/>
                </a:solidFill>
                <a:latin typeface="Times New Roman"/>
                <a:cs typeface="Times New Roman"/>
              </a:rPr>
              <a:t>·</a:t>
            </a:r>
            <a:r>
              <a:rPr sz="400" spc="50" dirty="0">
                <a:solidFill>
                  <a:srgbClr val="524B57"/>
                </a:solidFill>
                <a:latin typeface="Times New Roman"/>
                <a:cs typeface="Times New Roman"/>
              </a:rPr>
              <a:t>T</a:t>
            </a:r>
            <a:r>
              <a:rPr sz="400" spc="59" dirty="0">
                <a:solidFill>
                  <a:srgbClr val="524B57"/>
                </a:solidFill>
                <a:latin typeface="Times New Roman"/>
                <a:cs typeface="Times New Roman"/>
              </a:rPr>
              <a:t>a</a:t>
            </a:r>
            <a:r>
              <a:rPr sz="400" spc="32" dirty="0">
                <a:solidFill>
                  <a:srgbClr val="3F233B"/>
                </a:solidFill>
                <a:latin typeface="Times New Roman"/>
                <a:cs typeface="Times New Roman"/>
              </a:rPr>
              <a:t>r</a:t>
            </a:r>
            <a:r>
              <a:rPr sz="400" spc="111" dirty="0">
                <a:solidFill>
                  <a:srgbClr val="524B57"/>
                </a:solidFill>
                <a:latin typeface="Times New Roman"/>
                <a:cs typeface="Times New Roman"/>
              </a:rPr>
              <a:t>g</a:t>
            </a:r>
            <a:r>
              <a:rPr sz="400" spc="66" dirty="0">
                <a:solidFill>
                  <a:srgbClr val="42384B"/>
                </a:solidFill>
                <a:latin typeface="Times New Roman"/>
                <a:cs typeface="Times New Roman"/>
              </a:rPr>
              <a:t>et:</a:t>
            </a:r>
            <a:r>
              <a:rPr sz="400" spc="19" dirty="0">
                <a:solidFill>
                  <a:srgbClr val="42384B"/>
                </a:solidFill>
                <a:latin typeface="Times New Roman"/>
                <a:cs typeface="Times New Roman"/>
              </a:rPr>
              <a:t> </a:t>
            </a:r>
            <a:r>
              <a:rPr sz="400" spc="20" dirty="0">
                <a:solidFill>
                  <a:srgbClr val="42384B"/>
                </a:solidFill>
                <a:latin typeface="Times New Roman"/>
                <a:cs typeface="Times New Roman"/>
              </a:rPr>
              <a:t>U</a:t>
            </a:r>
            <a:r>
              <a:rPr sz="400" spc="111" dirty="0">
                <a:solidFill>
                  <a:srgbClr val="3F233B"/>
                </a:solidFill>
                <a:latin typeface="Times New Roman"/>
                <a:cs typeface="Times New Roman"/>
              </a:rPr>
              <a:t>n</a:t>
            </a:r>
            <a:r>
              <a:rPr sz="400" spc="82" dirty="0">
                <a:solidFill>
                  <a:srgbClr val="42384B"/>
                </a:solidFill>
                <a:latin typeface="Times New Roman"/>
                <a:cs typeface="Times New Roman"/>
              </a:rPr>
              <a:t>t</a:t>
            </a:r>
            <a:r>
              <a:rPr sz="400" spc="-16" dirty="0">
                <a:solidFill>
                  <a:srgbClr val="3F233B"/>
                </a:solidFill>
                <a:latin typeface="Times New Roman"/>
                <a:cs typeface="Times New Roman"/>
              </a:rPr>
              <a:t>i</a:t>
            </a:r>
            <a:r>
              <a:rPr sz="400" spc="104" dirty="0">
                <a:solidFill>
                  <a:srgbClr val="42384B"/>
                </a:solidFill>
                <a:latin typeface="Times New Roman"/>
                <a:cs typeface="Times New Roman"/>
              </a:rPr>
              <a:t>t</a:t>
            </a:r>
            <a:r>
              <a:rPr sz="400" spc="10" dirty="0">
                <a:solidFill>
                  <a:srgbClr val="3F233B"/>
                </a:solidFill>
                <a:latin typeface="Times New Roman"/>
                <a:cs typeface="Times New Roman"/>
              </a:rPr>
              <a:t>t</a:t>
            </a:r>
            <a:r>
              <a:rPr sz="400" spc="88" dirty="0">
                <a:solidFill>
                  <a:srgbClr val="524B57"/>
                </a:solidFill>
                <a:latin typeface="Times New Roman"/>
                <a:cs typeface="Times New Roman"/>
              </a:rPr>
              <a:t>e</a:t>
            </a:r>
            <a:r>
              <a:rPr sz="400" spc="111" dirty="0">
                <a:solidFill>
                  <a:srgbClr val="524B57"/>
                </a:solidFill>
                <a:latin typeface="Times New Roman"/>
                <a:cs typeface="Times New Roman"/>
              </a:rPr>
              <a:t>d</a:t>
            </a:r>
            <a:r>
              <a:rPr sz="400" spc="-7" dirty="0">
                <a:solidFill>
                  <a:srgbClr val="623A56"/>
                </a:solidFill>
                <a:latin typeface="Times New Roman"/>
                <a:cs typeface="Times New Roman"/>
              </a:rPr>
              <a:t>1</a:t>
            </a:r>
            <a:r>
              <a:rPr sz="400" spc="0" dirty="0">
                <a:solidFill>
                  <a:srgbClr val="623A56"/>
                </a:solidFill>
                <a:latin typeface="Times New Roman"/>
                <a:cs typeface="Times New Roman"/>
              </a:rPr>
              <a:t> </a:t>
            </a:r>
            <a:r>
              <a:rPr sz="400" spc="14" dirty="0">
                <a:solidFill>
                  <a:srgbClr val="623A56"/>
                </a:solidFill>
                <a:latin typeface="Times New Roman"/>
                <a:cs typeface="Times New Roman"/>
              </a:rPr>
              <a:t> </a:t>
            </a:r>
            <a:r>
              <a:rPr sz="400" spc="10" dirty="0">
                <a:solidFill>
                  <a:srgbClr val="645967"/>
                </a:solidFill>
                <a:latin typeface="Times New Roman"/>
                <a:cs typeface="Times New Roman"/>
              </a:rPr>
              <a:t>(</a:t>
            </a:r>
            <a:r>
              <a:rPr sz="400" spc="88" dirty="0">
                <a:solidFill>
                  <a:srgbClr val="645967"/>
                </a:solidFill>
                <a:latin typeface="Times New Roman"/>
                <a:cs typeface="Times New Roman"/>
              </a:rPr>
              <a:t>c</a:t>
            </a:r>
            <a:r>
              <a:rPr sz="400" spc="111" dirty="0">
                <a:solidFill>
                  <a:srgbClr val="524B57"/>
                </a:solidFill>
                <a:latin typeface="Times New Roman"/>
                <a:cs typeface="Times New Roman"/>
              </a:rPr>
              <a:t>o</a:t>
            </a:r>
            <a:r>
              <a:rPr sz="400" spc="10" dirty="0">
                <a:solidFill>
                  <a:srgbClr val="3F233B"/>
                </a:solidFill>
                <a:latin typeface="Times New Roman"/>
                <a:cs typeface="Times New Roman"/>
              </a:rPr>
              <a:t>l</a:t>
            </a:r>
            <a:r>
              <a:rPr sz="400" spc="33" dirty="0">
                <a:solidFill>
                  <a:srgbClr val="3F233B"/>
                </a:solidFill>
                <a:latin typeface="Times New Roman"/>
                <a:cs typeface="Times New Roman"/>
              </a:rPr>
              <a:t>l</a:t>
            </a:r>
            <a:r>
              <a:rPr sz="400" spc="88" dirty="0">
                <a:solidFill>
                  <a:srgbClr val="524B57"/>
                </a:solidFill>
                <a:latin typeface="Times New Roman"/>
                <a:cs typeface="Times New Roman"/>
              </a:rPr>
              <a:t>e</a:t>
            </a:r>
            <a:r>
              <a:rPr sz="400" spc="140" dirty="0">
                <a:solidFill>
                  <a:srgbClr val="524B57"/>
                </a:solidFill>
                <a:latin typeface="Times New Roman"/>
                <a:cs typeface="Times New Roman"/>
              </a:rPr>
              <a:t>c</a:t>
            </a:r>
            <a:r>
              <a:rPr sz="400" spc="28" dirty="0">
                <a:solidFill>
                  <a:srgbClr val="524B57"/>
                </a:solidFill>
                <a:latin typeface="Times New Roman"/>
                <a:cs typeface="Times New Roman"/>
              </a:rPr>
              <a:t>t</a:t>
            </a:r>
            <a:r>
              <a:rPr sz="400" spc="10" dirty="0">
                <a:solidFill>
                  <a:srgbClr val="623A56"/>
                </a:solidFill>
                <a:latin typeface="Times New Roman"/>
                <a:cs typeface="Times New Roman"/>
              </a:rPr>
              <a:t>i</a:t>
            </a:r>
            <a:r>
              <a:rPr sz="400" spc="111" dirty="0">
                <a:solidFill>
                  <a:srgbClr val="524B57"/>
                </a:solidFill>
                <a:latin typeface="Times New Roman"/>
                <a:cs typeface="Times New Roman"/>
              </a:rPr>
              <a:t>o</a:t>
            </a:r>
            <a:r>
              <a:rPr sz="400" spc="65" dirty="0">
                <a:solidFill>
                  <a:srgbClr val="3F233B"/>
                </a:solidFill>
                <a:latin typeface="Times New Roman"/>
                <a:cs typeface="Times New Roman"/>
              </a:rPr>
              <a:t>n</a:t>
            </a:r>
            <a:r>
              <a:rPr sz="400" spc="57" dirty="0">
                <a:solidFill>
                  <a:srgbClr val="645967"/>
                </a:solidFill>
                <a:latin typeface="Times New Roman"/>
                <a:cs typeface="Times New Roman"/>
              </a:rPr>
              <a:t>)</a:t>
            </a:r>
            <a:r>
              <a:rPr sz="400" spc="0" dirty="0">
                <a:solidFill>
                  <a:srgbClr val="645967"/>
                </a:solidFill>
                <a:latin typeface="Times New Roman"/>
                <a:cs typeface="Times New Roman"/>
              </a:rPr>
              <a:t>  </a:t>
            </a:r>
            <a:r>
              <a:rPr sz="400" spc="9" dirty="0">
                <a:solidFill>
                  <a:srgbClr val="645967"/>
                </a:solidFill>
                <a:latin typeface="Times New Roman"/>
                <a:cs typeface="Times New Roman"/>
              </a:rPr>
              <a:t> </a:t>
            </a:r>
            <a:r>
              <a:rPr sz="300" spc="44" dirty="0">
                <a:solidFill>
                  <a:srgbClr val="645967"/>
                </a:solidFill>
                <a:latin typeface="Arial"/>
                <a:cs typeface="Arial"/>
              </a:rPr>
              <a:t>(</a:t>
            </a:r>
            <a:r>
              <a:rPr sz="300" spc="46" dirty="0">
                <a:solidFill>
                  <a:srgbClr val="524B57"/>
                </a:solidFill>
                <a:latin typeface="Arial"/>
                <a:cs typeface="Arial"/>
              </a:rPr>
              <a:t>D·</a:t>
            </a:r>
            <a:r>
              <a:rPr sz="300" spc="-39" dirty="0">
                <a:solidFill>
                  <a:srgbClr val="524B57"/>
                </a:solidFill>
                <a:latin typeface="Arial"/>
                <a:cs typeface="Arial"/>
              </a:rPr>
              <a:t> </a:t>
            </a:r>
            <a:r>
              <a:rPr sz="300" spc="153" dirty="0">
                <a:solidFill>
                  <a:srgbClr val="726E79"/>
                </a:solidFill>
                <a:latin typeface="Arial"/>
                <a:cs typeface="Arial"/>
              </a:rPr>
              <a:t>\</a:t>
            </a:r>
            <a:r>
              <a:rPr sz="300" spc="34" dirty="0">
                <a:solidFill>
                  <a:srgbClr val="4F1762"/>
                </a:solidFill>
                <a:latin typeface="Arial"/>
                <a:cs typeface="Arial"/>
              </a:rPr>
              <a:t>I</a:t>
            </a:r>
            <a:r>
              <a:rPr sz="300" spc="102" dirty="0">
                <a:solidFill>
                  <a:srgbClr val="42384B"/>
                </a:solidFill>
                <a:latin typeface="Arial"/>
                <a:cs typeface="Arial"/>
              </a:rPr>
              <a:t>F</a:t>
            </a:r>
            <a:r>
              <a:rPr sz="300" spc="109" dirty="0">
                <a:solidFill>
                  <a:srgbClr val="42384B"/>
                </a:solidFill>
                <a:latin typeface="Arial"/>
                <a:cs typeface="Arial"/>
              </a:rPr>
              <a:t>N</a:t>
            </a:r>
            <a:r>
              <a:rPr sz="300" spc="0" dirty="0">
                <a:solidFill>
                  <a:srgbClr val="42384B"/>
                </a:solidFill>
                <a:latin typeface="Arial"/>
                <a:cs typeface="Arial"/>
              </a:rPr>
              <a:t>  </a:t>
            </a:r>
            <a:r>
              <a:rPr sz="300" spc="-25" dirty="0">
                <a:solidFill>
                  <a:srgbClr val="42384B"/>
                </a:solidFill>
                <a:latin typeface="Arial"/>
                <a:cs typeface="Arial"/>
              </a:rPr>
              <a:t> </a:t>
            </a:r>
            <a:r>
              <a:rPr sz="400" spc="-6" dirty="0">
                <a:solidFill>
                  <a:srgbClr val="645967"/>
                </a:solidFill>
                <a:latin typeface="Times New Roman"/>
                <a:cs typeface="Times New Roman"/>
              </a:rPr>
              <a:t>3</a:t>
            </a:r>
            <a:r>
              <a:rPr sz="400" spc="77" dirty="0">
                <a:solidFill>
                  <a:srgbClr val="645967"/>
                </a:solidFill>
                <a:latin typeface="Times New Roman"/>
                <a:cs typeface="Times New Roman"/>
              </a:rPr>
              <a:t>\</a:t>
            </a:r>
            <a:r>
              <a:rPr sz="400" spc="120" dirty="0">
                <a:solidFill>
                  <a:srgbClr val="645967"/>
                </a:solidFill>
                <a:latin typeface="Times New Roman"/>
                <a:cs typeface="Times New Roman"/>
              </a:rPr>
              <a:t>A</a:t>
            </a:r>
            <a:r>
              <a:rPr sz="400" spc="111" dirty="0">
                <a:solidFill>
                  <a:srgbClr val="42384B"/>
                </a:solidFill>
                <a:latin typeface="Times New Roman"/>
                <a:cs typeface="Times New Roman"/>
              </a:rPr>
              <a:t>n</a:t>
            </a:r>
            <a:r>
              <a:rPr sz="400" spc="87" dirty="0">
                <a:solidFill>
                  <a:srgbClr val="42384B"/>
                </a:solidFill>
                <a:latin typeface="Times New Roman"/>
                <a:cs typeface="Times New Roman"/>
              </a:rPr>
              <a:t>u</a:t>
            </a:r>
            <a:r>
              <a:rPr sz="400" spc="25" dirty="0">
                <a:solidFill>
                  <a:srgbClr val="3F233B"/>
                </a:solidFill>
                <a:latin typeface="Times New Roman"/>
                <a:cs typeface="Times New Roman"/>
              </a:rPr>
              <a:t>t</a:t>
            </a:r>
            <a:r>
              <a:rPr sz="400" spc="0" dirty="0">
                <a:solidFill>
                  <a:srgbClr val="3F233B"/>
                </a:solidFill>
                <a:latin typeface="Times New Roman"/>
                <a:cs typeface="Times New Roman"/>
              </a:rPr>
              <a:t> </a:t>
            </a:r>
            <a:r>
              <a:rPr sz="400" spc="-25" dirty="0">
                <a:solidFill>
                  <a:srgbClr val="3F233B"/>
                </a:solidFill>
                <a:latin typeface="Times New Roman"/>
                <a:cs typeface="Times New Roman"/>
              </a:rPr>
              <a:t> </a:t>
            </a:r>
            <a:r>
              <a:rPr sz="300" spc="-36" dirty="0">
                <a:solidFill>
                  <a:srgbClr val="524B57"/>
                </a:solidFill>
                <a:latin typeface="Arial"/>
                <a:cs typeface="Arial"/>
              </a:rPr>
              <a:t>1</a:t>
            </a:r>
            <a:r>
              <a:rPr sz="300" spc="-18" dirty="0">
                <a:solidFill>
                  <a:srgbClr val="524B57"/>
                </a:solidFill>
                <a:latin typeface="Arial"/>
                <a:cs typeface="Arial"/>
              </a:rPr>
              <a:t>  </a:t>
            </a:r>
            <a:r>
              <a:rPr sz="300" spc="40" dirty="0">
                <a:solidFill>
                  <a:srgbClr val="524B57"/>
                </a:solidFill>
                <a:latin typeface="Arial"/>
                <a:cs typeface="Arial"/>
              </a:rPr>
              <a:t> </a:t>
            </a:r>
            <a:r>
              <a:rPr sz="400" spc="16" dirty="0">
                <a:solidFill>
                  <a:srgbClr val="645967"/>
                </a:solidFill>
                <a:latin typeface="Times New Roman"/>
                <a:cs typeface="Times New Roman"/>
              </a:rPr>
              <a:t>2</a:t>
            </a:r>
            <a:r>
              <a:rPr sz="400" spc="87" dirty="0">
                <a:solidFill>
                  <a:srgbClr val="645967"/>
                </a:solidFill>
                <a:latin typeface="Times New Roman"/>
                <a:cs typeface="Times New Roman"/>
              </a:rPr>
              <a:t>0</a:t>
            </a:r>
            <a:r>
              <a:rPr sz="400" spc="38" dirty="0">
                <a:solidFill>
                  <a:srgbClr val="645967"/>
                </a:solidFill>
                <a:latin typeface="Times New Roman"/>
                <a:cs typeface="Times New Roman"/>
              </a:rPr>
              <a:t>2</a:t>
            </a:r>
            <a:r>
              <a:rPr sz="400" spc="169" dirty="0">
                <a:solidFill>
                  <a:srgbClr val="645967"/>
                </a:solidFill>
                <a:latin typeface="Times New Roman"/>
                <a:cs typeface="Times New Roman"/>
              </a:rPr>
              <a:t>0</a:t>
            </a:r>
            <a:r>
              <a:rPr sz="400" spc="24" dirty="0">
                <a:solidFill>
                  <a:srgbClr val="645967"/>
                </a:solidFill>
                <a:latin typeface="Times New Roman"/>
                <a:cs typeface="Times New Roman"/>
              </a:rPr>
              <a:t>\</a:t>
            </a:r>
            <a:r>
              <a:rPr sz="400" spc="88" dirty="0">
                <a:solidFill>
                  <a:srgbClr val="645967"/>
                </a:solidFill>
                <a:latin typeface="Times New Roman"/>
                <a:cs typeface="Times New Roman"/>
              </a:rPr>
              <a:t>c</a:t>
            </a:r>
            <a:r>
              <a:rPr sz="400" spc="88" dirty="0">
                <a:solidFill>
                  <a:srgbClr val="524B57"/>
                </a:solidFill>
                <a:latin typeface="Times New Roman"/>
                <a:cs typeface="Times New Roman"/>
              </a:rPr>
              <a:t>a</a:t>
            </a:r>
            <a:r>
              <a:rPr sz="400" spc="32" dirty="0">
                <a:solidFill>
                  <a:srgbClr val="3F233B"/>
                </a:solidFill>
                <a:latin typeface="Times New Roman"/>
                <a:cs typeface="Times New Roman"/>
              </a:rPr>
              <a:t>r</a:t>
            </a:r>
            <a:r>
              <a:rPr sz="400" spc="87" dirty="0">
                <a:solidFill>
                  <a:srgbClr val="524B57"/>
                </a:solidFill>
                <a:latin typeface="Times New Roman"/>
                <a:cs typeface="Times New Roman"/>
              </a:rPr>
              <a:t>o</a:t>
            </a:r>
            <a:r>
              <a:rPr sz="400" spc="82" dirty="0">
                <a:solidFill>
                  <a:srgbClr val="42384B"/>
                </a:solidFill>
                <a:latin typeface="Times New Roman"/>
                <a:cs typeface="Times New Roman"/>
              </a:rPr>
              <a:t>t</a:t>
            </a:r>
            <a:r>
              <a:rPr sz="400" spc="123" dirty="0">
                <a:solidFill>
                  <a:srgbClr val="524B57"/>
                </a:solidFill>
                <a:latin typeface="Times New Roman"/>
                <a:cs typeface="Times New Roman"/>
              </a:rPr>
              <a:t>e</a:t>
            </a:r>
            <a:r>
              <a:rPr sz="400" spc="29" dirty="0">
                <a:solidFill>
                  <a:srgbClr val="524B57"/>
                </a:solidFill>
                <a:latin typeface="Times New Roman"/>
                <a:cs typeface="Times New Roman"/>
              </a:rPr>
              <a:t> </a:t>
            </a:r>
            <a:r>
              <a:rPr sz="400" spc="72" dirty="0">
                <a:solidFill>
                  <a:srgbClr val="42384B"/>
                </a:solidFill>
                <a:latin typeface="Times New Roman"/>
                <a:cs typeface="Times New Roman"/>
              </a:rPr>
              <a:t>d</a:t>
            </a:r>
            <a:r>
              <a:rPr sz="400" spc="114" dirty="0">
                <a:solidFill>
                  <a:srgbClr val="645967"/>
                </a:solidFill>
                <a:latin typeface="Times New Roman"/>
                <a:cs typeface="Times New Roman"/>
              </a:rPr>
              <a:t>e</a:t>
            </a:r>
            <a:r>
              <a:rPr sz="400" spc="31" dirty="0">
                <a:solidFill>
                  <a:srgbClr val="645967"/>
                </a:solidFill>
                <a:latin typeface="Times New Roman"/>
                <a:cs typeface="Times New Roman"/>
              </a:rPr>
              <a:t> </a:t>
            </a:r>
            <a:r>
              <a:rPr sz="400" spc="408" dirty="0">
                <a:solidFill>
                  <a:srgbClr val="524B57"/>
                </a:solidFill>
                <a:latin typeface="Times New Roman"/>
                <a:cs typeface="Times New Roman"/>
              </a:rPr>
              <a:t>m</a:t>
            </a:r>
            <a:r>
              <a:rPr sz="400" spc="59" dirty="0">
                <a:solidFill>
                  <a:srgbClr val="645967"/>
                </a:solidFill>
                <a:latin typeface="Times New Roman"/>
                <a:cs typeface="Times New Roman"/>
              </a:rPr>
              <a:t>s</a:t>
            </a:r>
            <a:r>
              <a:rPr sz="400" spc="87" dirty="0">
                <a:solidFill>
                  <a:srgbClr val="42384B"/>
                </a:solidFill>
                <a:latin typeface="Times New Roman"/>
                <a:cs typeface="Times New Roman"/>
              </a:rPr>
              <a:t>u</a:t>
            </a:r>
            <a:r>
              <a:rPr sz="400" spc="299" dirty="0">
                <a:solidFill>
                  <a:srgbClr val="524B57"/>
                </a:solidFill>
                <a:latin typeface="Times New Roman"/>
                <a:cs typeface="Times New Roman"/>
              </a:rPr>
              <a:t>r</a:t>
            </a:r>
            <a:r>
              <a:rPr sz="400" spc="107" dirty="0">
                <a:solidFill>
                  <a:srgbClr val="524B57"/>
                </a:solidFill>
                <a:latin typeface="Times New Roman"/>
                <a:cs typeface="Times New Roman"/>
              </a:rPr>
              <a:t>t</a:t>
            </a:r>
            <a:r>
              <a:rPr sz="400" spc="39" dirty="0">
                <a:solidFill>
                  <a:srgbClr val="524B57"/>
                </a:solidFill>
                <a:latin typeface="Times New Roman"/>
                <a:cs typeface="Times New Roman"/>
              </a:rPr>
              <a:t> </a:t>
            </a:r>
            <a:r>
              <a:rPr sz="300" spc="44" dirty="0">
                <a:solidFill>
                  <a:srgbClr val="645967"/>
                </a:solidFill>
                <a:latin typeface="Arial"/>
                <a:cs typeface="Arial"/>
              </a:rPr>
              <a:t>(</a:t>
            </a:r>
            <a:r>
              <a:rPr sz="300" spc="202" dirty="0">
                <a:solidFill>
                  <a:srgbClr val="645967"/>
                </a:solidFill>
                <a:latin typeface="Arial"/>
                <a:cs typeface="Arial"/>
              </a:rPr>
              <a:t>3</a:t>
            </a:r>
            <a:endParaRPr sz="300" dirty="0">
              <a:latin typeface="Arial"/>
              <a:cs typeface="Arial"/>
            </a:endParaRPr>
          </a:p>
        </p:txBody>
      </p:sp>
      <p:sp>
        <p:nvSpPr>
          <p:cNvPr id="89" name="object 89"/>
          <p:cNvSpPr txBox="1"/>
          <p:nvPr/>
        </p:nvSpPr>
        <p:spPr>
          <a:xfrm>
            <a:off x="4364228" y="1733447"/>
            <a:ext cx="78765" cy="101600"/>
          </a:xfrm>
          <a:prstGeom prst="rect">
            <a:avLst/>
          </a:prstGeom>
        </p:spPr>
        <p:txBody>
          <a:bodyPr wrap="square" lIns="0" tIns="2540" rIns="0" bIns="0" rtlCol="0">
            <a:noAutofit/>
          </a:bodyPr>
          <a:lstStyle/>
          <a:p>
            <a:pPr marL="12700">
              <a:lnSpc>
                <a:spcPct val="95825"/>
              </a:lnSpc>
            </a:pPr>
            <a:r>
              <a:rPr sz="600" dirty="0">
                <a:solidFill>
                  <a:srgbClr val="42384B"/>
                </a:solidFill>
                <a:latin typeface="Times New Roman"/>
                <a:cs typeface="Times New Roman"/>
              </a:rPr>
              <a:t>D</a:t>
            </a:r>
            <a:endParaRPr sz="600">
              <a:latin typeface="Times New Roman"/>
              <a:cs typeface="Times New Roman"/>
            </a:endParaRPr>
          </a:p>
        </p:txBody>
      </p:sp>
      <p:sp>
        <p:nvSpPr>
          <p:cNvPr id="88" name="object 88"/>
          <p:cNvSpPr txBox="1"/>
          <p:nvPr/>
        </p:nvSpPr>
        <p:spPr>
          <a:xfrm>
            <a:off x="4595876" y="1743667"/>
            <a:ext cx="73080" cy="88900"/>
          </a:xfrm>
          <a:prstGeom prst="rect">
            <a:avLst/>
          </a:prstGeom>
        </p:spPr>
        <p:txBody>
          <a:bodyPr wrap="square" lIns="0" tIns="4445" rIns="0" bIns="0" rtlCol="0">
            <a:noAutofit/>
          </a:bodyPr>
          <a:lstStyle/>
          <a:p>
            <a:pPr marL="12700">
              <a:lnSpc>
                <a:spcPct val="95825"/>
              </a:lnSpc>
            </a:pPr>
            <a:r>
              <a:rPr sz="500" spc="13" dirty="0">
                <a:solidFill>
                  <a:srgbClr val="645967"/>
                </a:solidFill>
                <a:latin typeface="Times New Roman"/>
                <a:cs typeface="Times New Roman"/>
              </a:rPr>
              <a:t>X</a:t>
            </a:r>
            <a:endParaRPr sz="500">
              <a:latin typeface="Times New Roman"/>
              <a:cs typeface="Times New Roman"/>
            </a:endParaRPr>
          </a:p>
        </p:txBody>
      </p:sp>
      <p:sp>
        <p:nvSpPr>
          <p:cNvPr id="87" name="object 87"/>
          <p:cNvSpPr txBox="1"/>
          <p:nvPr/>
        </p:nvSpPr>
        <p:spPr>
          <a:xfrm>
            <a:off x="2181860" y="1787236"/>
            <a:ext cx="87284" cy="114300"/>
          </a:xfrm>
          <a:prstGeom prst="rect">
            <a:avLst/>
          </a:prstGeom>
        </p:spPr>
        <p:txBody>
          <a:bodyPr wrap="square" lIns="0" tIns="1270" rIns="0" bIns="0" rtlCol="0">
            <a:noAutofit/>
          </a:bodyPr>
          <a:lstStyle/>
          <a:p>
            <a:pPr marL="12700">
              <a:lnSpc>
                <a:spcPct val="95825"/>
              </a:lnSpc>
            </a:pPr>
            <a:r>
              <a:rPr sz="700" dirty="0">
                <a:solidFill>
                  <a:srgbClr val="726E79"/>
                </a:solidFill>
                <a:latin typeface="Times New Roman"/>
                <a:cs typeface="Times New Roman"/>
              </a:rPr>
              <a:t>+</a:t>
            </a:r>
            <a:endParaRPr sz="700">
              <a:latin typeface="Times New Roman"/>
              <a:cs typeface="Times New Roman"/>
            </a:endParaRPr>
          </a:p>
        </p:txBody>
      </p:sp>
      <p:sp>
        <p:nvSpPr>
          <p:cNvPr id="86" name="object 86"/>
          <p:cNvSpPr txBox="1"/>
          <p:nvPr/>
        </p:nvSpPr>
        <p:spPr>
          <a:xfrm>
            <a:off x="1953260" y="1792435"/>
            <a:ext cx="71705" cy="88900"/>
          </a:xfrm>
          <a:prstGeom prst="rect">
            <a:avLst/>
          </a:prstGeom>
        </p:spPr>
        <p:txBody>
          <a:bodyPr wrap="square" lIns="0" tIns="4445" rIns="0" bIns="0" rtlCol="0">
            <a:noAutofit/>
          </a:bodyPr>
          <a:lstStyle/>
          <a:p>
            <a:pPr marL="12700">
              <a:lnSpc>
                <a:spcPct val="95825"/>
              </a:lnSpc>
            </a:pPr>
            <a:r>
              <a:rPr sz="500" spc="2" dirty="0">
                <a:solidFill>
                  <a:srgbClr val="89858C"/>
                </a:solidFill>
                <a:latin typeface="Times New Roman"/>
                <a:cs typeface="Times New Roman"/>
              </a:rPr>
              <a:t>X</a:t>
            </a:r>
            <a:endParaRPr sz="500">
              <a:latin typeface="Times New Roman"/>
              <a:cs typeface="Times New Roman"/>
            </a:endParaRPr>
          </a:p>
        </p:txBody>
      </p:sp>
      <p:sp>
        <p:nvSpPr>
          <p:cNvPr id="85" name="object 85"/>
          <p:cNvSpPr txBox="1"/>
          <p:nvPr/>
        </p:nvSpPr>
        <p:spPr>
          <a:xfrm>
            <a:off x="932180" y="1798531"/>
            <a:ext cx="424180" cy="88900"/>
          </a:xfrm>
          <a:prstGeom prst="rect">
            <a:avLst/>
          </a:prstGeom>
        </p:spPr>
        <p:txBody>
          <a:bodyPr wrap="square" lIns="0" tIns="4445" rIns="0" bIns="0" rtlCol="0">
            <a:noAutofit/>
          </a:bodyPr>
          <a:lstStyle/>
          <a:p>
            <a:pPr marL="12700">
              <a:lnSpc>
                <a:spcPct val="95825"/>
              </a:lnSpc>
            </a:pPr>
            <a:r>
              <a:rPr sz="500" spc="-13" dirty="0">
                <a:solidFill>
                  <a:srgbClr val="42384B"/>
                </a:solidFill>
                <a:latin typeface="Times New Roman"/>
                <a:cs typeface="Times New Roman"/>
              </a:rPr>
              <a:t>1</a:t>
            </a:r>
            <a:r>
              <a:rPr sz="500" spc="-13" dirty="0">
                <a:solidFill>
                  <a:srgbClr val="645967"/>
                </a:solidFill>
                <a:latin typeface="Times New Roman"/>
                <a:cs typeface="Times New Roman"/>
              </a:rPr>
              <a:t>3</a:t>
            </a:r>
            <a:r>
              <a:rPr sz="500" spc="-13" dirty="0">
                <a:solidFill>
                  <a:srgbClr val="3F233B"/>
                </a:solidFill>
                <a:latin typeface="Times New Roman"/>
                <a:cs typeface="Times New Roman"/>
              </a:rPr>
              <a:t>1</a:t>
            </a:r>
            <a:r>
              <a:rPr sz="500" spc="-13" dirty="0">
                <a:solidFill>
                  <a:srgbClr val="42384B"/>
                </a:solidFill>
                <a:latin typeface="Times New Roman"/>
                <a:cs typeface="Times New Roman"/>
              </a:rPr>
              <a:t>1</a:t>
            </a:r>
            <a:r>
              <a:rPr sz="500" spc="-13" dirty="0">
                <a:solidFill>
                  <a:srgbClr val="645967"/>
                </a:solidFill>
                <a:latin typeface="Times New Roman"/>
                <a:cs typeface="Times New Roman"/>
              </a:rPr>
              <a:t>2</a:t>
            </a:r>
            <a:r>
              <a:rPr sz="500" spc="-13" dirty="0">
                <a:solidFill>
                  <a:srgbClr val="726E79"/>
                </a:solidFill>
                <a:latin typeface="Times New Roman"/>
                <a:cs typeface="Times New Roman"/>
              </a:rPr>
              <a:t>1</a:t>
            </a:r>
            <a:r>
              <a:rPr sz="500" spc="-13" dirty="0">
                <a:solidFill>
                  <a:srgbClr val="645967"/>
                </a:solidFill>
                <a:latin typeface="Times New Roman"/>
                <a:cs typeface="Times New Roman"/>
              </a:rPr>
              <a:t>1</a:t>
            </a:r>
            <a:r>
              <a:rPr sz="500" spc="-13" dirty="0">
                <a:solidFill>
                  <a:srgbClr val="524B57"/>
                </a:solidFill>
                <a:latin typeface="Times New Roman"/>
                <a:cs typeface="Times New Roman"/>
              </a:rPr>
              <a:t>6</a:t>
            </a:r>
            <a:r>
              <a:rPr sz="500" spc="-13" dirty="0">
                <a:solidFill>
                  <a:srgbClr val="645967"/>
                </a:solidFill>
                <a:latin typeface="Times New Roman"/>
                <a:cs typeface="Times New Roman"/>
              </a:rPr>
              <a:t>0</a:t>
            </a:r>
            <a:r>
              <a:rPr sz="500" spc="-13" dirty="0">
                <a:solidFill>
                  <a:srgbClr val="42384B"/>
                </a:solidFill>
                <a:latin typeface="Times New Roman"/>
                <a:cs typeface="Times New Roman"/>
              </a:rPr>
              <a:t>1</a:t>
            </a:r>
            <a:r>
              <a:rPr sz="500" spc="-13" dirty="0">
                <a:solidFill>
                  <a:srgbClr val="89858C"/>
                </a:solidFill>
                <a:latin typeface="Times New Roman"/>
                <a:cs typeface="Times New Roman"/>
              </a:rPr>
              <a:t>.</a:t>
            </a:r>
            <a:r>
              <a:rPr sz="500" spc="-13" dirty="0">
                <a:solidFill>
                  <a:srgbClr val="524B57"/>
                </a:solidFill>
                <a:latin typeface="Times New Roman"/>
                <a:cs typeface="Times New Roman"/>
              </a:rPr>
              <a:t>p</a:t>
            </a:r>
            <a:r>
              <a:rPr sz="500" spc="-13" dirty="0">
                <a:solidFill>
                  <a:srgbClr val="645967"/>
                </a:solidFill>
                <a:latin typeface="Times New Roman"/>
                <a:cs typeface="Times New Roman"/>
              </a:rPr>
              <a:t>0</a:t>
            </a:r>
            <a:r>
              <a:rPr sz="500" spc="-13" dirty="0">
                <a:solidFill>
                  <a:srgbClr val="726E79"/>
                </a:solidFill>
                <a:latin typeface="Times New Roman"/>
                <a:cs typeface="Times New Roman"/>
              </a:rPr>
              <a:t>s</a:t>
            </a:r>
            <a:endParaRPr sz="500">
              <a:latin typeface="Times New Roman"/>
              <a:cs typeface="Times New Roman"/>
            </a:endParaRPr>
          </a:p>
        </p:txBody>
      </p:sp>
      <p:sp>
        <p:nvSpPr>
          <p:cNvPr id="84" name="object 84"/>
          <p:cNvSpPr txBox="1"/>
          <p:nvPr/>
        </p:nvSpPr>
        <p:spPr>
          <a:xfrm>
            <a:off x="4586732" y="1945231"/>
            <a:ext cx="112877" cy="114300"/>
          </a:xfrm>
          <a:prstGeom prst="rect">
            <a:avLst/>
          </a:prstGeom>
        </p:spPr>
        <p:txBody>
          <a:bodyPr wrap="square" lIns="0" tIns="1270" rIns="0" bIns="0" rtlCol="0">
            <a:noAutofit/>
          </a:bodyPr>
          <a:lstStyle/>
          <a:p>
            <a:pPr marL="12700">
              <a:lnSpc>
                <a:spcPct val="95825"/>
              </a:lnSpc>
            </a:pPr>
            <a:r>
              <a:rPr sz="700" spc="193" dirty="0">
                <a:solidFill>
                  <a:srgbClr val="726E79"/>
                </a:solidFill>
                <a:latin typeface="Arial"/>
                <a:cs typeface="Arial"/>
              </a:rPr>
              <a:t>$</a:t>
            </a:r>
            <a:endParaRPr sz="700">
              <a:latin typeface="Arial"/>
              <a:cs typeface="Arial"/>
            </a:endParaRPr>
          </a:p>
        </p:txBody>
      </p:sp>
      <p:sp>
        <p:nvSpPr>
          <p:cNvPr id="83" name="object 83"/>
          <p:cNvSpPr txBox="1"/>
          <p:nvPr/>
        </p:nvSpPr>
        <p:spPr>
          <a:xfrm>
            <a:off x="718820" y="1952474"/>
            <a:ext cx="675370" cy="101600"/>
          </a:xfrm>
          <a:prstGeom prst="rect">
            <a:avLst/>
          </a:prstGeom>
        </p:spPr>
        <p:txBody>
          <a:bodyPr wrap="square" lIns="0" tIns="2540" rIns="0" bIns="0" rtlCol="0">
            <a:noAutofit/>
          </a:bodyPr>
          <a:lstStyle/>
          <a:p>
            <a:pPr marL="12700">
              <a:lnSpc>
                <a:spcPct val="95825"/>
              </a:lnSpc>
            </a:pPr>
            <a:r>
              <a:rPr sz="600" spc="-126" dirty="0">
                <a:solidFill>
                  <a:srgbClr val="524B57"/>
                </a:solidFill>
                <a:latin typeface="Arial"/>
                <a:cs typeface="Arial"/>
              </a:rPr>
              <a:t>F</a:t>
            </a:r>
            <a:r>
              <a:rPr sz="600" spc="-12" dirty="0">
                <a:solidFill>
                  <a:srgbClr val="645967"/>
                </a:solidFill>
                <a:latin typeface="Arial"/>
                <a:cs typeface="Arial"/>
              </a:rPr>
              <a:t>i</a:t>
            </a:r>
            <a:r>
              <a:rPr sz="600" spc="12" dirty="0">
                <a:solidFill>
                  <a:srgbClr val="89858C"/>
                </a:solidFill>
                <a:latin typeface="Arial"/>
                <a:cs typeface="Arial"/>
              </a:rPr>
              <a:t>l</a:t>
            </a:r>
            <a:r>
              <a:rPr sz="600" spc="-46" dirty="0">
                <a:solidFill>
                  <a:srgbClr val="726E79"/>
                </a:solidFill>
                <a:latin typeface="Arial"/>
                <a:cs typeface="Arial"/>
              </a:rPr>
              <a:t>e</a:t>
            </a:r>
            <a:r>
              <a:rPr sz="600" spc="0" dirty="0">
                <a:solidFill>
                  <a:srgbClr val="726E79"/>
                </a:solidFill>
                <a:latin typeface="Arial"/>
                <a:cs typeface="Arial"/>
              </a:rPr>
              <a:t>      </a:t>
            </a:r>
            <a:r>
              <a:rPr sz="600" spc="-9" dirty="0">
                <a:solidFill>
                  <a:srgbClr val="726E79"/>
                </a:solidFill>
                <a:latin typeface="Arial"/>
                <a:cs typeface="Arial"/>
              </a:rPr>
              <a:t> </a:t>
            </a:r>
            <a:r>
              <a:rPr sz="500" spc="-93" dirty="0">
                <a:solidFill>
                  <a:srgbClr val="524B57"/>
                </a:solidFill>
                <a:latin typeface="Arial"/>
                <a:cs typeface="Arial"/>
              </a:rPr>
              <a:t>E</a:t>
            </a:r>
            <a:r>
              <a:rPr sz="500" spc="33" dirty="0">
                <a:solidFill>
                  <a:srgbClr val="524B57"/>
                </a:solidFill>
                <a:latin typeface="Arial"/>
                <a:cs typeface="Arial"/>
              </a:rPr>
              <a:t>d</a:t>
            </a:r>
            <a:r>
              <a:rPr sz="500" spc="7" dirty="0">
                <a:solidFill>
                  <a:srgbClr val="726E79"/>
                </a:solidFill>
                <a:latin typeface="Arial"/>
                <a:cs typeface="Arial"/>
              </a:rPr>
              <a:t>i</a:t>
            </a:r>
            <a:r>
              <a:rPr sz="500" spc="66" dirty="0">
                <a:solidFill>
                  <a:srgbClr val="645967"/>
                </a:solidFill>
                <a:latin typeface="Arial"/>
                <a:cs typeface="Arial"/>
              </a:rPr>
              <a:t>t</a:t>
            </a:r>
            <a:r>
              <a:rPr sz="500" spc="0" dirty="0">
                <a:solidFill>
                  <a:srgbClr val="645967"/>
                </a:solidFill>
                <a:latin typeface="Arial"/>
                <a:cs typeface="Arial"/>
              </a:rPr>
              <a:t>       </a:t>
            </a:r>
            <a:r>
              <a:rPr sz="500" spc="29" dirty="0">
                <a:solidFill>
                  <a:srgbClr val="645967"/>
                </a:solidFill>
                <a:latin typeface="Arial"/>
                <a:cs typeface="Arial"/>
              </a:rPr>
              <a:t> </a:t>
            </a:r>
            <a:r>
              <a:rPr sz="500" spc="23" dirty="0">
                <a:solidFill>
                  <a:srgbClr val="645967"/>
                </a:solidFill>
                <a:latin typeface="Arial"/>
                <a:cs typeface="Arial"/>
              </a:rPr>
              <a:t>V</a:t>
            </a:r>
            <a:r>
              <a:rPr sz="500" spc="7" dirty="0">
                <a:solidFill>
                  <a:srgbClr val="3F233B"/>
                </a:solidFill>
                <a:latin typeface="Arial"/>
                <a:cs typeface="Arial"/>
              </a:rPr>
              <a:t>i</a:t>
            </a:r>
            <a:r>
              <a:rPr sz="500" spc="11" dirty="0">
                <a:solidFill>
                  <a:srgbClr val="645967"/>
                </a:solidFill>
                <a:latin typeface="Arial"/>
                <a:cs typeface="Arial"/>
              </a:rPr>
              <a:t>e</a:t>
            </a:r>
            <a:r>
              <a:rPr sz="500" spc="27" dirty="0">
                <a:solidFill>
                  <a:srgbClr val="726E79"/>
                </a:solidFill>
                <a:latin typeface="Arial"/>
                <a:cs typeface="Arial"/>
              </a:rPr>
              <a:t>w</a:t>
            </a:r>
            <a:endParaRPr sz="500">
              <a:latin typeface="Arial"/>
              <a:cs typeface="Arial"/>
            </a:endParaRPr>
          </a:p>
        </p:txBody>
      </p:sp>
      <p:sp>
        <p:nvSpPr>
          <p:cNvPr id="82" name="object 82"/>
          <p:cNvSpPr txBox="1"/>
          <p:nvPr/>
        </p:nvSpPr>
        <p:spPr>
          <a:xfrm>
            <a:off x="724916" y="2160167"/>
            <a:ext cx="3881501" cy="2631439"/>
          </a:xfrm>
          <a:prstGeom prst="rect">
            <a:avLst/>
          </a:prstGeom>
        </p:spPr>
        <p:txBody>
          <a:bodyPr wrap="square" lIns="0" tIns="2540" rIns="0" bIns="0" rtlCol="0">
            <a:noAutofit/>
          </a:bodyPr>
          <a:lstStyle/>
          <a:p>
            <a:pPr marL="12700">
              <a:lnSpc>
                <a:spcPct val="95825"/>
              </a:lnSpc>
            </a:pPr>
            <a:r>
              <a:rPr sz="600" spc="215" dirty="0">
                <a:solidFill>
                  <a:srgbClr val="524B57"/>
                </a:solidFill>
                <a:latin typeface="Times New Roman"/>
                <a:cs typeface="Times New Roman"/>
              </a:rPr>
              <a:t>D</a:t>
            </a:r>
            <a:r>
              <a:rPr sz="600" spc="-78" dirty="0">
                <a:solidFill>
                  <a:srgbClr val="645967"/>
                </a:solidFill>
                <a:latin typeface="Times New Roman"/>
                <a:cs typeface="Times New Roman"/>
              </a:rPr>
              <a:t>E</a:t>
            </a:r>
            <a:r>
              <a:rPr sz="600" spc="-95" dirty="0">
                <a:solidFill>
                  <a:srgbClr val="524B57"/>
                </a:solidFill>
                <a:latin typeface="Times New Roman"/>
                <a:cs typeface="Times New Roman"/>
              </a:rPr>
              <a:t>N</a:t>
            </a:r>
            <a:r>
              <a:rPr sz="600" spc="-121" dirty="0">
                <a:solidFill>
                  <a:srgbClr val="524B57"/>
                </a:solidFill>
                <a:latin typeface="Times New Roman"/>
                <a:cs typeface="Times New Roman"/>
              </a:rPr>
              <a:t>D</a:t>
            </a:r>
            <a:r>
              <a:rPr sz="600" spc="-112" dirty="0">
                <a:solidFill>
                  <a:srgbClr val="524B57"/>
                </a:solidFill>
                <a:latin typeface="Times New Roman"/>
                <a:cs typeface="Times New Roman"/>
              </a:rPr>
              <a:t>R</a:t>
            </a:r>
            <a:r>
              <a:rPr sz="600" spc="-95" dirty="0">
                <a:solidFill>
                  <a:srgbClr val="645967"/>
                </a:solidFill>
                <a:latin typeface="Times New Roman"/>
                <a:cs typeface="Times New Roman"/>
              </a:rPr>
              <a:t>O</a:t>
            </a:r>
            <a:r>
              <a:rPr sz="600" spc="0" dirty="0">
                <a:solidFill>
                  <a:srgbClr val="645967"/>
                </a:solidFill>
                <a:latin typeface="Times New Roman"/>
                <a:cs typeface="Times New Roman"/>
              </a:rPr>
              <a:t>  </a:t>
            </a:r>
            <a:r>
              <a:rPr sz="600" spc="-44" dirty="0">
                <a:solidFill>
                  <a:srgbClr val="645967"/>
                </a:solidFill>
                <a:latin typeface="Times New Roman"/>
                <a:cs typeface="Times New Roman"/>
              </a:rPr>
              <a:t> </a:t>
            </a:r>
            <a:r>
              <a:rPr sz="600" spc="16" dirty="0">
                <a:solidFill>
                  <a:srgbClr val="645967"/>
                </a:solidFill>
                <a:latin typeface="Times New Roman"/>
                <a:cs typeface="Times New Roman"/>
              </a:rPr>
              <a:t>(</a:t>
            </a:r>
            <a:r>
              <a:rPr sz="600" spc="-88" dirty="0">
                <a:solidFill>
                  <a:srgbClr val="524B57"/>
                </a:solidFill>
                <a:latin typeface="Times New Roman"/>
                <a:cs typeface="Times New Roman"/>
              </a:rPr>
              <a:t>C</a:t>
            </a:r>
            <a:r>
              <a:rPr sz="600" spc="33" dirty="0">
                <a:solidFill>
                  <a:srgbClr val="645967"/>
                </a:solidFill>
                <a:latin typeface="Times New Roman"/>
                <a:cs typeface="Times New Roman"/>
              </a:rPr>
              <a:t>y</a:t>
            </a:r>
            <a:r>
              <a:rPr sz="600" spc="9" dirty="0">
                <a:solidFill>
                  <a:srgbClr val="645967"/>
                </a:solidFill>
                <a:latin typeface="Times New Roman"/>
                <a:cs typeface="Times New Roman"/>
              </a:rPr>
              <a:t>b</a:t>
            </a:r>
            <a:r>
              <a:rPr sz="600" spc="168" dirty="0">
                <a:solidFill>
                  <a:srgbClr val="42384B"/>
                </a:solidFill>
                <a:latin typeface="Times New Roman"/>
                <a:cs typeface="Times New Roman"/>
              </a:rPr>
              <a:t>i</a:t>
            </a:r>
            <a:r>
              <a:rPr sz="600" spc="34" dirty="0">
                <a:solidFill>
                  <a:srgbClr val="645967"/>
                </a:solidFill>
                <a:latin typeface="Times New Roman"/>
                <a:cs typeface="Times New Roman"/>
              </a:rPr>
              <a:t>s</a:t>
            </a:r>
            <a:r>
              <a:rPr sz="600" spc="0" dirty="0">
                <a:solidFill>
                  <a:srgbClr val="645967"/>
                </a:solidFill>
                <a:latin typeface="Times New Roman"/>
                <a:cs typeface="Times New Roman"/>
              </a:rPr>
              <a:t>  </a:t>
            </a:r>
            <a:r>
              <a:rPr sz="600" spc="-69" dirty="0">
                <a:solidFill>
                  <a:srgbClr val="645967"/>
                </a:solidFill>
                <a:latin typeface="Times New Roman"/>
                <a:cs typeface="Times New Roman"/>
              </a:rPr>
              <a:t> </a:t>
            </a:r>
            <a:r>
              <a:rPr sz="600" spc="-142" dirty="0">
                <a:solidFill>
                  <a:srgbClr val="42384B"/>
                </a:solidFill>
                <a:latin typeface="Times New Roman"/>
                <a:cs typeface="Times New Roman"/>
              </a:rPr>
              <a:t>D</a:t>
            </a:r>
            <a:r>
              <a:rPr sz="600" spc="45" dirty="0">
                <a:solidFill>
                  <a:srgbClr val="524B57"/>
                </a:solidFill>
                <a:latin typeface="Times New Roman"/>
                <a:cs typeface="Times New Roman"/>
              </a:rPr>
              <a:t>e</a:t>
            </a:r>
            <a:r>
              <a:rPr sz="600" spc="9" dirty="0">
                <a:solidFill>
                  <a:srgbClr val="645967"/>
                </a:solidFill>
                <a:latin typeface="Times New Roman"/>
                <a:cs typeface="Times New Roman"/>
              </a:rPr>
              <a:t>n</a:t>
            </a:r>
            <a:r>
              <a:rPr sz="600" spc="33" dirty="0">
                <a:solidFill>
                  <a:srgbClr val="645967"/>
                </a:solidFill>
                <a:latin typeface="Times New Roman"/>
                <a:cs typeface="Times New Roman"/>
              </a:rPr>
              <a:t>d</a:t>
            </a:r>
            <a:r>
              <a:rPr sz="600" spc="109" dirty="0">
                <a:solidFill>
                  <a:srgbClr val="524B57"/>
                </a:solidFill>
                <a:latin typeface="Times New Roman"/>
                <a:cs typeface="Times New Roman"/>
              </a:rPr>
              <a:t>r</a:t>
            </a:r>
            <a:r>
              <a:rPr sz="600" spc="-8" dirty="0">
                <a:solidFill>
                  <a:srgbClr val="524B57"/>
                </a:solidFill>
                <a:latin typeface="Times New Roman"/>
                <a:cs typeface="Times New Roman"/>
              </a:rPr>
              <a:t>o</a:t>
            </a:r>
            <a:r>
              <a:rPr sz="600" spc="0" dirty="0">
                <a:solidFill>
                  <a:srgbClr val="524B57"/>
                </a:solidFill>
                <a:latin typeface="Times New Roman"/>
                <a:cs typeface="Times New Roman"/>
              </a:rPr>
              <a:t>  </a:t>
            </a:r>
            <a:r>
              <a:rPr sz="600" spc="-69" dirty="0">
                <a:solidFill>
                  <a:srgbClr val="524B57"/>
                </a:solidFill>
                <a:latin typeface="Times New Roman"/>
                <a:cs typeface="Times New Roman"/>
              </a:rPr>
              <a:t> </a:t>
            </a:r>
            <a:r>
              <a:rPr sz="600" spc="-37" dirty="0">
                <a:solidFill>
                  <a:srgbClr val="645967"/>
                </a:solidFill>
                <a:latin typeface="Times New Roman"/>
                <a:cs typeface="Times New Roman"/>
              </a:rPr>
              <a:t>p</a:t>
            </a:r>
            <a:r>
              <a:rPr sz="600" spc="109" dirty="0">
                <a:solidFill>
                  <a:srgbClr val="645967"/>
                </a:solidFill>
                <a:latin typeface="Times New Roman"/>
                <a:cs typeface="Times New Roman"/>
              </a:rPr>
              <a:t>r</a:t>
            </a:r>
            <a:r>
              <a:rPr sz="600" spc="33" dirty="0">
                <a:solidFill>
                  <a:srgbClr val="645967"/>
                </a:solidFill>
                <a:latin typeface="Times New Roman"/>
                <a:cs typeface="Times New Roman"/>
              </a:rPr>
              <a:t>o</a:t>
            </a:r>
            <a:r>
              <a:rPr sz="600" spc="9" dirty="0">
                <a:solidFill>
                  <a:srgbClr val="524B57"/>
                </a:solidFill>
                <a:latin typeface="Times New Roman"/>
                <a:cs typeface="Times New Roman"/>
              </a:rPr>
              <a:t>g</a:t>
            </a:r>
            <a:r>
              <a:rPr sz="600" spc="109" dirty="0">
                <a:solidFill>
                  <a:srgbClr val="524B57"/>
                </a:solidFill>
                <a:latin typeface="Times New Roman"/>
                <a:cs typeface="Times New Roman"/>
              </a:rPr>
              <a:t>r</a:t>
            </a:r>
            <a:r>
              <a:rPr sz="600" spc="45" dirty="0">
                <a:solidFill>
                  <a:srgbClr val="524B57"/>
                </a:solidFill>
                <a:latin typeface="Times New Roman"/>
                <a:cs typeface="Times New Roman"/>
              </a:rPr>
              <a:t>a</a:t>
            </a:r>
            <a:r>
              <a:rPr sz="600" spc="-150" dirty="0">
                <a:solidFill>
                  <a:srgbClr val="42384B"/>
                </a:solidFill>
                <a:latin typeface="Times New Roman"/>
                <a:cs typeface="Times New Roman"/>
              </a:rPr>
              <a:t>m</a:t>
            </a:r>
            <a:r>
              <a:rPr sz="600" spc="0" dirty="0">
                <a:solidFill>
                  <a:srgbClr val="42384B"/>
                </a:solidFill>
                <a:latin typeface="Times New Roman"/>
                <a:cs typeface="Times New Roman"/>
              </a:rPr>
              <a:t> </a:t>
            </a:r>
            <a:r>
              <a:rPr sz="600" spc="54" dirty="0">
                <a:solidFill>
                  <a:srgbClr val="42384B"/>
                </a:solidFill>
                <a:latin typeface="Times New Roman"/>
                <a:cs typeface="Times New Roman"/>
              </a:rPr>
              <a:t> </a:t>
            </a:r>
            <a:r>
              <a:rPr sz="600" spc="-2" dirty="0">
                <a:solidFill>
                  <a:srgbClr val="645967"/>
                </a:solidFill>
                <a:latin typeface="Times New Roman"/>
                <a:cs typeface="Times New Roman"/>
              </a:rPr>
              <a:t>c</a:t>
            </a:r>
            <a:r>
              <a:rPr sz="600" spc="33" dirty="0">
                <a:solidFill>
                  <a:srgbClr val="645967"/>
                </a:solidFill>
                <a:latin typeface="Times New Roman"/>
                <a:cs typeface="Times New Roman"/>
              </a:rPr>
              <a:t>o</a:t>
            </a:r>
            <a:r>
              <a:rPr sz="600" spc="-130" dirty="0">
                <a:solidFill>
                  <a:srgbClr val="524B57"/>
                </a:solidFill>
                <a:latin typeface="Times New Roman"/>
                <a:cs typeface="Times New Roman"/>
              </a:rPr>
              <a:t>m</a:t>
            </a:r>
            <a:r>
              <a:rPr sz="600" spc="-13" dirty="0">
                <a:solidFill>
                  <a:srgbClr val="645967"/>
                </a:solidFill>
                <a:latin typeface="Times New Roman"/>
                <a:cs typeface="Times New Roman"/>
              </a:rPr>
              <a:t>p</a:t>
            </a:r>
            <a:r>
              <a:rPr sz="600" spc="45" dirty="0">
                <a:solidFill>
                  <a:srgbClr val="524B57"/>
                </a:solidFill>
                <a:latin typeface="Times New Roman"/>
                <a:cs typeface="Times New Roman"/>
              </a:rPr>
              <a:t>a</a:t>
            </a:r>
            <a:r>
              <a:rPr sz="600" spc="168" dirty="0">
                <a:solidFill>
                  <a:srgbClr val="42384B"/>
                </a:solidFill>
                <a:latin typeface="Times New Roman"/>
                <a:cs typeface="Times New Roman"/>
              </a:rPr>
              <a:t>t</a:t>
            </a:r>
            <a:r>
              <a:rPr sz="600" spc="120" dirty="0">
                <a:solidFill>
                  <a:srgbClr val="524B57"/>
                </a:solidFill>
                <a:latin typeface="Times New Roman"/>
                <a:cs typeface="Times New Roman"/>
              </a:rPr>
              <a:t>i</a:t>
            </a:r>
            <a:r>
              <a:rPr sz="600" spc="33" dirty="0">
                <a:solidFill>
                  <a:srgbClr val="623A56"/>
                </a:solidFill>
                <a:latin typeface="Times New Roman"/>
                <a:cs typeface="Times New Roman"/>
              </a:rPr>
              <a:t>b</a:t>
            </a:r>
            <a:r>
              <a:rPr sz="600" spc="143" dirty="0">
                <a:solidFill>
                  <a:srgbClr val="2B234F"/>
                </a:solidFill>
                <a:latin typeface="Times New Roman"/>
                <a:cs typeface="Times New Roman"/>
              </a:rPr>
              <a:t>l</a:t>
            </a:r>
            <a:r>
              <a:rPr sz="600" spc="25" dirty="0">
                <a:solidFill>
                  <a:srgbClr val="645967"/>
                </a:solidFill>
                <a:latin typeface="Times New Roman"/>
                <a:cs typeface="Times New Roman"/>
              </a:rPr>
              <a:t>e</a:t>
            </a:r>
            <a:r>
              <a:rPr sz="600" spc="0" dirty="0">
                <a:solidFill>
                  <a:srgbClr val="645967"/>
                </a:solidFill>
                <a:latin typeface="Times New Roman"/>
                <a:cs typeface="Times New Roman"/>
              </a:rPr>
              <a:t>  </a:t>
            </a:r>
            <a:r>
              <a:rPr sz="600" spc="-69" dirty="0">
                <a:solidFill>
                  <a:srgbClr val="645967"/>
                </a:solidFill>
                <a:latin typeface="Times New Roman"/>
                <a:cs typeface="Times New Roman"/>
              </a:rPr>
              <a:t> </a:t>
            </a:r>
            <a:r>
              <a:rPr sz="600" spc="85" dirty="0">
                <a:solidFill>
                  <a:srgbClr val="524B57"/>
                </a:solidFill>
                <a:latin typeface="Times New Roman"/>
                <a:cs typeface="Times New Roman"/>
              </a:rPr>
              <a:t>f</a:t>
            </a:r>
            <a:r>
              <a:rPr sz="600" spc="9" dirty="0">
                <a:solidFill>
                  <a:srgbClr val="645967"/>
                </a:solidFill>
                <a:latin typeface="Times New Roman"/>
                <a:cs typeface="Times New Roman"/>
              </a:rPr>
              <a:t>o</a:t>
            </a:r>
            <a:r>
              <a:rPr sz="600" spc="109" dirty="0">
                <a:solidFill>
                  <a:srgbClr val="524B57"/>
                </a:solidFill>
                <a:latin typeface="Times New Roman"/>
                <a:cs typeface="Times New Roman"/>
              </a:rPr>
              <a:t>r</a:t>
            </a:r>
            <a:r>
              <a:rPr sz="600" spc="-130" dirty="0">
                <a:solidFill>
                  <a:srgbClr val="42384B"/>
                </a:solidFill>
                <a:latin typeface="Times New Roman"/>
                <a:cs typeface="Times New Roman"/>
              </a:rPr>
              <a:t>m</a:t>
            </a:r>
            <a:r>
              <a:rPr sz="600" spc="20" dirty="0">
                <a:solidFill>
                  <a:srgbClr val="524B57"/>
                </a:solidFill>
                <a:latin typeface="Times New Roman"/>
                <a:cs typeface="Times New Roman"/>
              </a:rPr>
              <a:t>a</a:t>
            </a:r>
            <a:r>
              <a:rPr sz="600" spc="168" dirty="0">
                <a:solidFill>
                  <a:srgbClr val="42384B"/>
                </a:solidFill>
                <a:latin typeface="Times New Roman"/>
                <a:cs typeface="Times New Roman"/>
              </a:rPr>
              <a:t>t</a:t>
            </a:r>
            <a:r>
              <a:rPr sz="600" spc="42" dirty="0">
                <a:solidFill>
                  <a:srgbClr val="645967"/>
                </a:solidFill>
                <a:latin typeface="Times New Roman"/>
                <a:cs typeface="Times New Roman"/>
              </a:rPr>
              <a:t>)</a:t>
            </a:r>
            <a:r>
              <a:rPr sz="600" spc="0" dirty="0">
                <a:solidFill>
                  <a:srgbClr val="645967"/>
                </a:solidFill>
                <a:latin typeface="Times New Roman"/>
                <a:cs typeface="Times New Roman"/>
              </a:rPr>
              <a:t>  </a:t>
            </a:r>
            <a:r>
              <a:rPr sz="600" spc="-44" dirty="0">
                <a:solidFill>
                  <a:srgbClr val="645967"/>
                </a:solidFill>
                <a:latin typeface="Times New Roman"/>
                <a:cs typeface="Times New Roman"/>
              </a:rPr>
              <a:t> </a:t>
            </a:r>
            <a:r>
              <a:rPr sz="600" spc="-112" dirty="0">
                <a:solidFill>
                  <a:srgbClr val="524B57"/>
                </a:solidFill>
                <a:latin typeface="Times New Roman"/>
                <a:cs typeface="Times New Roman"/>
              </a:rPr>
              <a:t>C</a:t>
            </a:r>
            <a:r>
              <a:rPr sz="600" spc="9" dirty="0">
                <a:solidFill>
                  <a:srgbClr val="645967"/>
                </a:solidFill>
                <a:latin typeface="Times New Roman"/>
                <a:cs typeface="Times New Roman"/>
              </a:rPr>
              <a:t>o</a:t>
            </a:r>
            <a:r>
              <a:rPr sz="600" spc="33" dirty="0">
                <a:solidFill>
                  <a:srgbClr val="645967"/>
                </a:solidFill>
                <a:latin typeface="Times New Roman"/>
                <a:cs typeface="Times New Roman"/>
              </a:rPr>
              <a:t>o</a:t>
            </a:r>
            <a:r>
              <a:rPr sz="600" spc="109" dirty="0">
                <a:solidFill>
                  <a:srgbClr val="524B57"/>
                </a:solidFill>
                <a:latin typeface="Times New Roman"/>
                <a:cs typeface="Times New Roman"/>
              </a:rPr>
              <a:t>r</a:t>
            </a:r>
            <a:r>
              <a:rPr sz="600" spc="9" dirty="0">
                <a:solidFill>
                  <a:srgbClr val="524B57"/>
                </a:solidFill>
                <a:latin typeface="Times New Roman"/>
                <a:cs typeface="Times New Roman"/>
              </a:rPr>
              <a:t>d</a:t>
            </a:r>
            <a:r>
              <a:rPr sz="600" spc="143" dirty="0">
                <a:solidFill>
                  <a:srgbClr val="42384B"/>
                </a:solidFill>
                <a:latin typeface="Times New Roman"/>
                <a:cs typeface="Times New Roman"/>
              </a:rPr>
              <a:t>i</a:t>
            </a:r>
            <a:r>
              <a:rPr sz="600" spc="9" dirty="0">
                <a:solidFill>
                  <a:srgbClr val="645967"/>
                </a:solidFill>
                <a:latin typeface="Times New Roman"/>
                <a:cs typeface="Times New Roman"/>
              </a:rPr>
              <a:t>n</a:t>
            </a:r>
            <a:r>
              <a:rPr sz="600" spc="45" dirty="0">
                <a:solidFill>
                  <a:srgbClr val="524B57"/>
                </a:solidFill>
                <a:latin typeface="Times New Roman"/>
                <a:cs typeface="Times New Roman"/>
              </a:rPr>
              <a:t>a</a:t>
            </a:r>
            <a:r>
              <a:rPr sz="600" spc="143" dirty="0">
                <a:solidFill>
                  <a:srgbClr val="524B57"/>
                </a:solidFill>
                <a:latin typeface="Times New Roman"/>
                <a:cs typeface="Times New Roman"/>
              </a:rPr>
              <a:t>t</a:t>
            </a:r>
            <a:r>
              <a:rPr sz="600" spc="50" dirty="0">
                <a:solidFill>
                  <a:srgbClr val="524B57"/>
                </a:solidFill>
                <a:latin typeface="Times New Roman"/>
                <a:cs typeface="Times New Roman"/>
              </a:rPr>
              <a:t>e</a:t>
            </a:r>
            <a:r>
              <a:rPr sz="600" spc="0" dirty="0">
                <a:solidFill>
                  <a:srgbClr val="524B57"/>
                </a:solidFill>
                <a:latin typeface="Times New Roman"/>
                <a:cs typeface="Times New Roman"/>
              </a:rPr>
              <a:t> </a:t>
            </a:r>
            <a:r>
              <a:rPr sz="600" spc="54" dirty="0">
                <a:solidFill>
                  <a:srgbClr val="524B57"/>
                </a:solidFill>
                <a:latin typeface="Times New Roman"/>
                <a:cs typeface="Times New Roman"/>
              </a:rPr>
              <a:t> </a:t>
            </a:r>
            <a:r>
              <a:rPr sz="600" spc="85" dirty="0">
                <a:solidFill>
                  <a:srgbClr val="524B57"/>
                </a:solidFill>
                <a:latin typeface="Times New Roman"/>
                <a:cs typeface="Times New Roman"/>
              </a:rPr>
              <a:t>f</a:t>
            </a:r>
            <a:r>
              <a:rPr sz="600" spc="143" dirty="0">
                <a:solidFill>
                  <a:srgbClr val="42384B"/>
                </a:solidFill>
                <a:latin typeface="Times New Roman"/>
                <a:cs typeface="Times New Roman"/>
              </a:rPr>
              <a:t>i</a:t>
            </a:r>
            <a:r>
              <a:rPr sz="600" spc="143" dirty="0">
                <a:solidFill>
                  <a:srgbClr val="2B234F"/>
                </a:solidFill>
                <a:latin typeface="Times New Roman"/>
                <a:cs typeface="Times New Roman"/>
              </a:rPr>
              <a:t>l</a:t>
            </a:r>
            <a:r>
              <a:rPr sz="600" spc="50" dirty="0">
                <a:solidFill>
                  <a:srgbClr val="645967"/>
                </a:solidFill>
                <a:latin typeface="Times New Roman"/>
                <a:cs typeface="Times New Roman"/>
              </a:rPr>
              <a:t>e</a:t>
            </a:r>
            <a:r>
              <a:rPr sz="600" spc="0" dirty="0">
                <a:solidFill>
                  <a:srgbClr val="645967"/>
                </a:solidFill>
                <a:latin typeface="Times New Roman"/>
                <a:cs typeface="Times New Roman"/>
              </a:rPr>
              <a:t> </a:t>
            </a:r>
            <a:r>
              <a:rPr sz="600" spc="29" dirty="0">
                <a:solidFill>
                  <a:srgbClr val="645967"/>
                </a:solidFill>
                <a:latin typeface="Times New Roman"/>
                <a:cs typeface="Times New Roman"/>
              </a:rPr>
              <a:t> </a:t>
            </a:r>
            <a:r>
              <a:rPr sz="600" spc="-95" dirty="0">
                <a:solidFill>
                  <a:srgbClr val="726E79"/>
                </a:solidFill>
                <a:latin typeface="Times New Roman"/>
                <a:cs typeface="Times New Roman"/>
              </a:rPr>
              <a:t>w</a:t>
            </a:r>
            <a:r>
              <a:rPr sz="600" spc="85" dirty="0">
                <a:solidFill>
                  <a:srgbClr val="645967"/>
                </a:solidFill>
                <a:latin typeface="Times New Roman"/>
                <a:cs typeface="Times New Roman"/>
              </a:rPr>
              <a:t>r</a:t>
            </a:r>
            <a:r>
              <a:rPr sz="600" spc="143" dirty="0">
                <a:solidFill>
                  <a:srgbClr val="42384B"/>
                </a:solidFill>
                <a:latin typeface="Times New Roman"/>
                <a:cs typeface="Times New Roman"/>
              </a:rPr>
              <a:t>i</a:t>
            </a:r>
            <a:r>
              <a:rPr sz="600" spc="168" dirty="0">
                <a:solidFill>
                  <a:srgbClr val="524B57"/>
                </a:solidFill>
                <a:latin typeface="Times New Roman"/>
                <a:cs typeface="Times New Roman"/>
              </a:rPr>
              <a:t>t</a:t>
            </a:r>
            <a:r>
              <a:rPr sz="600" spc="120" dirty="0">
                <a:solidFill>
                  <a:srgbClr val="42384B"/>
                </a:solidFill>
                <a:latin typeface="Times New Roman"/>
                <a:cs typeface="Times New Roman"/>
              </a:rPr>
              <a:t>t</a:t>
            </a:r>
            <a:r>
              <a:rPr sz="600" spc="68" dirty="0">
                <a:solidFill>
                  <a:srgbClr val="524B57"/>
                </a:solidFill>
                <a:latin typeface="Times New Roman"/>
                <a:cs typeface="Times New Roman"/>
              </a:rPr>
              <a:t>e</a:t>
            </a:r>
            <a:r>
              <a:rPr sz="600" spc="-8" dirty="0">
                <a:solidFill>
                  <a:srgbClr val="524B57"/>
                </a:solidFill>
                <a:latin typeface="Times New Roman"/>
                <a:cs typeface="Times New Roman"/>
              </a:rPr>
              <a:t>n</a:t>
            </a:r>
            <a:r>
              <a:rPr sz="600" spc="0" dirty="0">
                <a:solidFill>
                  <a:srgbClr val="524B57"/>
                </a:solidFill>
                <a:latin typeface="Times New Roman"/>
                <a:cs typeface="Times New Roman"/>
              </a:rPr>
              <a:t>  </a:t>
            </a:r>
            <a:r>
              <a:rPr sz="600" spc="-69" dirty="0">
                <a:solidFill>
                  <a:srgbClr val="524B57"/>
                </a:solidFill>
                <a:latin typeface="Times New Roman"/>
                <a:cs typeface="Times New Roman"/>
              </a:rPr>
              <a:t> </a:t>
            </a:r>
            <a:r>
              <a:rPr sz="600" spc="-4" dirty="0">
                <a:solidFill>
                  <a:srgbClr val="524B57"/>
                </a:solidFill>
                <a:latin typeface="Times New Roman"/>
                <a:cs typeface="Times New Roman"/>
              </a:rPr>
              <a:t>a</a:t>
            </a:r>
            <a:r>
              <a:rPr sz="600" spc="0" dirty="0">
                <a:solidFill>
                  <a:srgbClr val="645967"/>
                </a:solidFill>
                <a:latin typeface="Times New Roman"/>
                <a:cs typeface="Times New Roman"/>
              </a:rPr>
              <a:t>s </a:t>
            </a:r>
            <a:r>
              <a:rPr sz="600" spc="141" dirty="0">
                <a:solidFill>
                  <a:srgbClr val="645967"/>
                </a:solidFill>
                <a:latin typeface="Times New Roman"/>
                <a:cs typeface="Times New Roman"/>
              </a:rPr>
              <a:t> </a:t>
            </a:r>
            <a:r>
              <a:rPr sz="600" spc="-95" dirty="0">
                <a:solidFill>
                  <a:srgbClr val="42384B"/>
                </a:solidFill>
                <a:latin typeface="Times New Roman"/>
                <a:cs typeface="Times New Roman"/>
              </a:rPr>
              <a:t>D</a:t>
            </a:r>
            <a:r>
              <a:rPr sz="600" spc="47" dirty="0">
                <a:solidFill>
                  <a:srgbClr val="524B57"/>
                </a:solidFill>
                <a:latin typeface="Times New Roman"/>
                <a:cs typeface="Times New Roman"/>
              </a:rPr>
              <a:t>:</a:t>
            </a:r>
            <a:r>
              <a:rPr sz="600" spc="193" dirty="0">
                <a:solidFill>
                  <a:srgbClr val="726E79"/>
                </a:solidFill>
                <a:latin typeface="Times New Roman"/>
                <a:cs typeface="Times New Roman"/>
              </a:rPr>
              <a:t>\</a:t>
            </a:r>
            <a:r>
              <a:rPr sz="600" spc="135" dirty="0">
                <a:solidFill>
                  <a:srgbClr val="524B57"/>
                </a:solidFill>
                <a:latin typeface="Times New Roman"/>
                <a:cs typeface="Times New Roman"/>
              </a:rPr>
              <a:t>I</a:t>
            </a:r>
            <a:r>
              <a:rPr sz="600" spc="-43" dirty="0">
                <a:solidFill>
                  <a:srgbClr val="3A4874"/>
                </a:solidFill>
                <a:latin typeface="Times New Roman"/>
                <a:cs typeface="Times New Roman"/>
              </a:rPr>
              <a:t>F</a:t>
            </a:r>
            <a:r>
              <a:rPr sz="600" spc="-116" dirty="0">
                <a:solidFill>
                  <a:srgbClr val="623A56"/>
                </a:solidFill>
                <a:latin typeface="Times New Roman"/>
                <a:cs typeface="Times New Roman"/>
              </a:rPr>
              <a:t>N</a:t>
            </a:r>
            <a:r>
              <a:rPr sz="600" spc="0" dirty="0">
                <a:solidFill>
                  <a:srgbClr val="623A56"/>
                </a:solidFill>
                <a:latin typeface="Times New Roman"/>
                <a:cs typeface="Times New Roman"/>
              </a:rPr>
              <a:t>  </a:t>
            </a:r>
            <a:r>
              <a:rPr sz="600" spc="-69" dirty="0">
                <a:solidFill>
                  <a:srgbClr val="623A56"/>
                </a:solidFill>
                <a:latin typeface="Times New Roman"/>
                <a:cs typeface="Times New Roman"/>
              </a:rPr>
              <a:t> </a:t>
            </a:r>
            <a:r>
              <a:rPr sz="600" spc="-37" dirty="0">
                <a:solidFill>
                  <a:srgbClr val="645967"/>
                </a:solidFill>
                <a:latin typeface="Times New Roman"/>
                <a:cs typeface="Times New Roman"/>
              </a:rPr>
              <a:t>3</a:t>
            </a:r>
            <a:r>
              <a:rPr sz="600" spc="143" dirty="0">
                <a:solidFill>
                  <a:srgbClr val="726E79"/>
                </a:solidFill>
                <a:latin typeface="Times New Roman"/>
                <a:cs typeface="Times New Roman"/>
              </a:rPr>
              <a:t>\</a:t>
            </a:r>
            <a:r>
              <a:rPr sz="600" spc="-95" dirty="0">
                <a:solidFill>
                  <a:srgbClr val="524B57"/>
                </a:solidFill>
                <a:latin typeface="Times New Roman"/>
                <a:cs typeface="Times New Roman"/>
              </a:rPr>
              <a:t>A</a:t>
            </a:r>
            <a:r>
              <a:rPr sz="600" spc="9" dirty="0">
                <a:solidFill>
                  <a:srgbClr val="524B57"/>
                </a:solidFill>
                <a:latin typeface="Times New Roman"/>
                <a:cs typeface="Times New Roman"/>
              </a:rPr>
              <a:t>n</a:t>
            </a:r>
            <a:r>
              <a:rPr sz="600" spc="9" dirty="0">
                <a:solidFill>
                  <a:srgbClr val="42384B"/>
                </a:solidFill>
                <a:latin typeface="Times New Roman"/>
                <a:cs typeface="Times New Roman"/>
              </a:rPr>
              <a:t>u</a:t>
            </a:r>
            <a:r>
              <a:rPr sz="600" spc="125" dirty="0">
                <a:solidFill>
                  <a:srgbClr val="2B234F"/>
                </a:solidFill>
                <a:latin typeface="Times New Roman"/>
                <a:cs typeface="Times New Roman"/>
              </a:rPr>
              <a:t>l</a:t>
            </a:r>
            <a:r>
              <a:rPr sz="600" spc="0" dirty="0">
                <a:solidFill>
                  <a:srgbClr val="2B234F"/>
                </a:solidFill>
                <a:latin typeface="Times New Roman"/>
                <a:cs typeface="Times New Roman"/>
              </a:rPr>
              <a:t>  </a:t>
            </a:r>
            <a:r>
              <a:rPr sz="600" spc="-69" dirty="0">
                <a:solidFill>
                  <a:srgbClr val="2B234F"/>
                </a:solidFill>
                <a:latin typeface="Times New Roman"/>
                <a:cs typeface="Times New Roman"/>
              </a:rPr>
              <a:t> </a:t>
            </a:r>
            <a:r>
              <a:rPr sz="600" spc="-56" dirty="0">
                <a:solidFill>
                  <a:srgbClr val="42384B"/>
                </a:solidFill>
                <a:latin typeface="Times New Roman"/>
                <a:cs typeface="Times New Roman"/>
              </a:rPr>
              <a:t>1</a:t>
            </a:r>
            <a:r>
              <a:rPr sz="600" spc="-28" dirty="0">
                <a:solidFill>
                  <a:srgbClr val="42384B"/>
                </a:solidFill>
                <a:latin typeface="Times New Roman"/>
                <a:cs typeface="Times New Roman"/>
              </a:rPr>
              <a:t>  </a:t>
            </a:r>
            <a:r>
              <a:rPr sz="600" spc="-13" dirty="0">
                <a:solidFill>
                  <a:srgbClr val="42384B"/>
                </a:solidFill>
                <a:latin typeface="Times New Roman"/>
                <a:cs typeface="Times New Roman"/>
              </a:rPr>
              <a:t> </a:t>
            </a:r>
            <a:r>
              <a:rPr sz="600" spc="-13" dirty="0">
                <a:solidFill>
                  <a:srgbClr val="524B57"/>
                </a:solidFill>
                <a:latin typeface="Times New Roman"/>
                <a:cs typeface="Times New Roman"/>
              </a:rPr>
              <a:t>2</a:t>
            </a:r>
            <a:r>
              <a:rPr sz="600" spc="9" dirty="0">
                <a:solidFill>
                  <a:srgbClr val="524B57"/>
                </a:solidFill>
                <a:latin typeface="Times New Roman"/>
                <a:cs typeface="Times New Roman"/>
              </a:rPr>
              <a:t>02</a:t>
            </a:r>
            <a:r>
              <a:rPr sz="600" spc="14" dirty="0">
                <a:solidFill>
                  <a:srgbClr val="645967"/>
                </a:solidFill>
                <a:latin typeface="Times New Roman"/>
                <a:cs typeface="Times New Roman"/>
              </a:rPr>
              <a:t>0</a:t>
            </a:r>
            <a:endParaRPr sz="600" dirty="0">
              <a:latin typeface="Times New Roman"/>
              <a:cs typeface="Times New Roman"/>
            </a:endParaRPr>
          </a:p>
          <a:p>
            <a:pPr marL="18796">
              <a:lnSpc>
                <a:spcPct val="95825"/>
              </a:lnSpc>
              <a:spcBef>
                <a:spcPts val="5"/>
              </a:spcBef>
            </a:pPr>
            <a:r>
              <a:rPr sz="600" spc="95" dirty="0">
                <a:solidFill>
                  <a:srgbClr val="726E79"/>
                </a:solidFill>
                <a:latin typeface="Times New Roman"/>
                <a:cs typeface="Times New Roman"/>
              </a:rPr>
              <a:t>\</a:t>
            </a:r>
            <a:r>
              <a:rPr sz="600" spc="45" dirty="0">
                <a:solidFill>
                  <a:srgbClr val="524B57"/>
                </a:solidFill>
                <a:latin typeface="Times New Roman"/>
                <a:cs typeface="Times New Roman"/>
              </a:rPr>
              <a:t>c</a:t>
            </a:r>
            <a:r>
              <a:rPr sz="600" spc="66" dirty="0">
                <a:solidFill>
                  <a:srgbClr val="524B57"/>
                </a:solidFill>
                <a:latin typeface="Times New Roman"/>
                <a:cs typeface="Times New Roman"/>
              </a:rPr>
              <a:t>a</a:t>
            </a:r>
            <a:r>
              <a:rPr sz="600" spc="112" dirty="0">
                <a:solidFill>
                  <a:srgbClr val="3A4874"/>
                </a:solidFill>
                <a:latin typeface="Times New Roman"/>
                <a:cs typeface="Times New Roman"/>
              </a:rPr>
              <a:t>r</a:t>
            </a:r>
            <a:r>
              <a:rPr sz="600" spc="12" dirty="0">
                <a:solidFill>
                  <a:srgbClr val="524B57"/>
                </a:solidFill>
                <a:latin typeface="Times New Roman"/>
                <a:cs typeface="Times New Roman"/>
              </a:rPr>
              <a:t>o</a:t>
            </a:r>
            <a:r>
              <a:rPr sz="600" spc="145" dirty="0">
                <a:solidFill>
                  <a:srgbClr val="42384B"/>
                </a:solidFill>
                <a:latin typeface="Times New Roman"/>
                <a:cs typeface="Times New Roman"/>
              </a:rPr>
              <a:t>t</a:t>
            </a:r>
            <a:r>
              <a:rPr sz="600" spc="36" dirty="0">
                <a:solidFill>
                  <a:srgbClr val="524B57"/>
                </a:solidFill>
                <a:latin typeface="Times New Roman"/>
                <a:cs typeface="Times New Roman"/>
              </a:rPr>
              <a:t>e</a:t>
            </a:r>
            <a:r>
              <a:rPr sz="600" spc="0" dirty="0">
                <a:solidFill>
                  <a:srgbClr val="524B57"/>
                </a:solidFill>
                <a:latin typeface="Times New Roman"/>
                <a:cs typeface="Times New Roman"/>
              </a:rPr>
              <a:t> </a:t>
            </a:r>
            <a:r>
              <a:rPr sz="600" spc="69" dirty="0">
                <a:solidFill>
                  <a:srgbClr val="524B57"/>
                </a:solidFill>
                <a:latin typeface="Times New Roman"/>
                <a:cs typeface="Times New Roman"/>
              </a:rPr>
              <a:t> </a:t>
            </a:r>
            <a:r>
              <a:rPr sz="600" spc="-9" dirty="0">
                <a:solidFill>
                  <a:srgbClr val="524B57"/>
                </a:solidFill>
                <a:latin typeface="Times New Roman"/>
                <a:cs typeface="Times New Roman"/>
              </a:rPr>
              <a:t>d</a:t>
            </a:r>
            <a:r>
              <a:rPr sz="600" spc="0" dirty="0">
                <a:solidFill>
                  <a:srgbClr val="42384B"/>
                </a:solidFill>
                <a:latin typeface="Times New Roman"/>
                <a:cs typeface="Times New Roman"/>
              </a:rPr>
              <a:t>e </a:t>
            </a:r>
            <a:r>
              <a:rPr sz="600" spc="82" dirty="0">
                <a:solidFill>
                  <a:srgbClr val="42384B"/>
                </a:solidFill>
                <a:latin typeface="Times New Roman"/>
                <a:cs typeface="Times New Roman"/>
              </a:rPr>
              <a:t> </a:t>
            </a:r>
            <a:r>
              <a:rPr sz="600" spc="-154" dirty="0">
                <a:solidFill>
                  <a:srgbClr val="42384B"/>
                </a:solidFill>
                <a:latin typeface="Times New Roman"/>
                <a:cs typeface="Times New Roman"/>
              </a:rPr>
              <a:t>m</a:t>
            </a:r>
            <a:r>
              <a:rPr sz="600" spc="21" dirty="0">
                <a:solidFill>
                  <a:srgbClr val="42384B"/>
                </a:solidFill>
                <a:latin typeface="Times New Roman"/>
                <a:cs typeface="Times New Roman"/>
              </a:rPr>
              <a:t>a</a:t>
            </a:r>
            <a:r>
              <a:rPr sz="600" spc="78" dirty="0">
                <a:solidFill>
                  <a:srgbClr val="524B57"/>
                </a:solidFill>
                <a:latin typeface="Times New Roman"/>
                <a:cs typeface="Times New Roman"/>
              </a:rPr>
              <a:t>s</a:t>
            </a:r>
            <a:r>
              <a:rPr sz="600" spc="36" dirty="0">
                <a:solidFill>
                  <a:srgbClr val="524B57"/>
                </a:solidFill>
                <a:latin typeface="Times New Roman"/>
                <a:cs typeface="Times New Roman"/>
              </a:rPr>
              <a:t>u</a:t>
            </a:r>
            <a:r>
              <a:rPr sz="600" spc="112" dirty="0">
                <a:solidFill>
                  <a:srgbClr val="524B57"/>
                </a:solidFill>
                <a:latin typeface="Times New Roman"/>
                <a:cs typeface="Times New Roman"/>
              </a:rPr>
              <a:t>r</a:t>
            </a:r>
            <a:r>
              <a:rPr sz="600" spc="45" dirty="0">
                <a:solidFill>
                  <a:srgbClr val="524B57"/>
                </a:solidFill>
                <a:latin typeface="Times New Roman"/>
                <a:cs typeface="Times New Roman"/>
              </a:rPr>
              <a:t>a</a:t>
            </a:r>
            <a:r>
              <a:rPr sz="600" spc="135" dirty="0">
                <a:solidFill>
                  <a:srgbClr val="42384B"/>
                </a:solidFill>
                <a:latin typeface="Times New Roman"/>
                <a:cs typeface="Times New Roman"/>
              </a:rPr>
              <a:t>t</a:t>
            </a:r>
            <a:r>
              <a:rPr sz="600" spc="0" dirty="0">
                <a:solidFill>
                  <a:srgbClr val="42384B"/>
                </a:solidFill>
                <a:latin typeface="Times New Roman"/>
                <a:cs typeface="Times New Roman"/>
              </a:rPr>
              <a:t>  </a:t>
            </a:r>
            <a:r>
              <a:rPr sz="600" spc="-29" dirty="0">
                <a:solidFill>
                  <a:srgbClr val="42384B"/>
                </a:solidFill>
                <a:latin typeface="Times New Roman"/>
                <a:cs typeface="Times New Roman"/>
              </a:rPr>
              <a:t> </a:t>
            </a:r>
            <a:r>
              <a:rPr sz="600" spc="15" dirty="0">
                <a:solidFill>
                  <a:srgbClr val="645967"/>
                </a:solidFill>
                <a:latin typeface="Times New Roman"/>
                <a:cs typeface="Times New Roman"/>
              </a:rPr>
              <a:t>(</a:t>
            </a:r>
            <a:r>
              <a:rPr sz="600" spc="58" dirty="0">
                <a:solidFill>
                  <a:srgbClr val="645967"/>
                </a:solidFill>
                <a:latin typeface="Times New Roman"/>
                <a:cs typeface="Times New Roman"/>
              </a:rPr>
              <a:t>3</a:t>
            </a:r>
            <a:r>
              <a:rPr sz="600" spc="62" dirty="0">
                <a:solidFill>
                  <a:srgbClr val="645967"/>
                </a:solidFill>
                <a:latin typeface="Times New Roman"/>
                <a:cs typeface="Times New Roman"/>
              </a:rPr>
              <a:t>)</a:t>
            </a:r>
            <a:r>
              <a:rPr sz="600" spc="170" dirty="0">
                <a:solidFill>
                  <a:srgbClr val="726E79"/>
                </a:solidFill>
                <a:latin typeface="Times New Roman"/>
                <a:cs typeface="Times New Roman"/>
              </a:rPr>
              <a:t>\</a:t>
            </a:r>
            <a:r>
              <a:rPr sz="600" spc="12" dirty="0">
                <a:solidFill>
                  <a:srgbClr val="42384B"/>
                </a:solidFill>
                <a:latin typeface="Times New Roman"/>
                <a:cs typeface="Times New Roman"/>
              </a:rPr>
              <a:t>1</a:t>
            </a:r>
            <a:r>
              <a:rPr sz="600" spc="12" dirty="0">
                <a:solidFill>
                  <a:srgbClr val="645967"/>
                </a:solidFill>
                <a:latin typeface="Times New Roman"/>
                <a:cs typeface="Times New Roman"/>
              </a:rPr>
              <a:t>3</a:t>
            </a:r>
            <a:r>
              <a:rPr sz="600" spc="12" dirty="0">
                <a:solidFill>
                  <a:srgbClr val="42384B"/>
                </a:solidFill>
                <a:latin typeface="Times New Roman"/>
                <a:cs typeface="Times New Roman"/>
              </a:rPr>
              <a:t>1</a:t>
            </a:r>
            <a:r>
              <a:rPr sz="600" spc="36" dirty="0">
                <a:solidFill>
                  <a:srgbClr val="42384B"/>
                </a:solidFill>
                <a:latin typeface="Times New Roman"/>
                <a:cs typeface="Times New Roman"/>
              </a:rPr>
              <a:t>1</a:t>
            </a:r>
            <a:r>
              <a:rPr sz="600" spc="12" dirty="0">
                <a:solidFill>
                  <a:srgbClr val="524B57"/>
                </a:solidFill>
                <a:latin typeface="Times New Roman"/>
                <a:cs typeface="Times New Roman"/>
              </a:rPr>
              <a:t>2</a:t>
            </a:r>
            <a:r>
              <a:rPr sz="600" spc="12" dirty="0">
                <a:solidFill>
                  <a:srgbClr val="2B234F"/>
                </a:solidFill>
                <a:latin typeface="Times New Roman"/>
                <a:cs typeface="Times New Roman"/>
              </a:rPr>
              <a:t>11</a:t>
            </a:r>
            <a:r>
              <a:rPr sz="600" spc="36" dirty="0">
                <a:solidFill>
                  <a:srgbClr val="524B57"/>
                </a:solidFill>
                <a:latin typeface="Times New Roman"/>
                <a:cs typeface="Times New Roman"/>
              </a:rPr>
              <a:t>6</a:t>
            </a:r>
            <a:r>
              <a:rPr sz="600" spc="12" dirty="0">
                <a:solidFill>
                  <a:srgbClr val="524B57"/>
                </a:solidFill>
                <a:latin typeface="Times New Roman"/>
                <a:cs typeface="Times New Roman"/>
              </a:rPr>
              <a:t>0</a:t>
            </a:r>
            <a:r>
              <a:rPr sz="600" spc="58" dirty="0">
                <a:solidFill>
                  <a:srgbClr val="42384B"/>
                </a:solidFill>
                <a:latin typeface="Times New Roman"/>
                <a:cs typeface="Times New Roman"/>
              </a:rPr>
              <a:t>1</a:t>
            </a:r>
            <a:r>
              <a:rPr sz="600" spc="91" dirty="0">
                <a:solidFill>
                  <a:srgbClr val="42384B"/>
                </a:solidFill>
                <a:latin typeface="Times New Roman"/>
                <a:cs typeface="Times New Roman"/>
              </a:rPr>
              <a:t>.</a:t>
            </a:r>
            <a:r>
              <a:rPr sz="600" spc="36" dirty="0">
                <a:solidFill>
                  <a:srgbClr val="524B57"/>
                </a:solidFill>
                <a:latin typeface="Times New Roman"/>
                <a:cs typeface="Times New Roman"/>
              </a:rPr>
              <a:t>00</a:t>
            </a:r>
            <a:r>
              <a:rPr sz="600" spc="43" dirty="0">
                <a:solidFill>
                  <a:srgbClr val="42384B"/>
                </a:solidFill>
                <a:latin typeface="Times New Roman"/>
                <a:cs typeface="Times New Roman"/>
              </a:rPr>
              <a:t>s</a:t>
            </a:r>
            <a:r>
              <a:rPr sz="600" spc="0" dirty="0">
                <a:solidFill>
                  <a:srgbClr val="42384B"/>
                </a:solidFill>
                <a:latin typeface="Times New Roman"/>
                <a:cs typeface="Times New Roman"/>
              </a:rPr>
              <a:t>  </a:t>
            </a:r>
            <a:r>
              <a:rPr sz="600" spc="-54" dirty="0">
                <a:solidFill>
                  <a:srgbClr val="42384B"/>
                </a:solidFill>
                <a:latin typeface="Times New Roman"/>
                <a:cs typeface="Times New Roman"/>
              </a:rPr>
              <a:t> </a:t>
            </a:r>
            <a:r>
              <a:rPr sz="600" spc="-33" dirty="0">
                <a:solidFill>
                  <a:srgbClr val="524B57"/>
                </a:solidFill>
                <a:latin typeface="Times New Roman"/>
                <a:cs typeface="Times New Roman"/>
              </a:rPr>
              <a:t>2</a:t>
            </a:r>
            <a:r>
              <a:rPr sz="600" spc="36" dirty="0">
                <a:solidFill>
                  <a:srgbClr val="524B57"/>
                </a:solidFill>
                <a:latin typeface="Times New Roman"/>
                <a:cs typeface="Times New Roman"/>
              </a:rPr>
              <a:t>0</a:t>
            </a:r>
            <a:r>
              <a:rPr sz="600" spc="-11" dirty="0">
                <a:solidFill>
                  <a:srgbClr val="524B57"/>
                </a:solidFill>
                <a:latin typeface="Times New Roman"/>
                <a:cs typeface="Times New Roman"/>
              </a:rPr>
              <a:t>2</a:t>
            </a:r>
            <a:r>
              <a:rPr sz="600" spc="36" dirty="0">
                <a:solidFill>
                  <a:srgbClr val="524B57"/>
                </a:solidFill>
                <a:latin typeface="Times New Roman"/>
                <a:cs typeface="Times New Roman"/>
              </a:rPr>
              <a:t>3</a:t>
            </a:r>
            <a:r>
              <a:rPr sz="600" spc="86" dirty="0">
                <a:solidFill>
                  <a:srgbClr val="645967"/>
                </a:solidFill>
                <a:latin typeface="Times New Roman"/>
                <a:cs typeface="Times New Roman"/>
              </a:rPr>
              <a:t>-</a:t>
            </a:r>
            <a:r>
              <a:rPr sz="600" spc="36" dirty="0">
                <a:solidFill>
                  <a:srgbClr val="42384B"/>
                </a:solidFill>
                <a:latin typeface="Times New Roman"/>
                <a:cs typeface="Times New Roman"/>
              </a:rPr>
              <a:t>12</a:t>
            </a:r>
            <a:r>
              <a:rPr sz="600" spc="86" dirty="0">
                <a:solidFill>
                  <a:srgbClr val="3F233B"/>
                </a:solidFill>
                <a:latin typeface="Times New Roman"/>
                <a:cs typeface="Times New Roman"/>
              </a:rPr>
              <a:t>-</a:t>
            </a:r>
            <a:r>
              <a:rPr sz="600" spc="12" dirty="0">
                <a:solidFill>
                  <a:srgbClr val="2B234F"/>
                </a:solidFill>
                <a:latin typeface="Times New Roman"/>
                <a:cs typeface="Times New Roman"/>
              </a:rPr>
              <a:t>1</a:t>
            </a:r>
            <a:r>
              <a:rPr sz="600" spc="50" dirty="0">
                <a:solidFill>
                  <a:srgbClr val="524B57"/>
                </a:solidFill>
                <a:latin typeface="Times New Roman"/>
                <a:cs typeface="Times New Roman"/>
              </a:rPr>
              <a:t>4</a:t>
            </a:r>
            <a:r>
              <a:rPr sz="600" spc="0" dirty="0">
                <a:solidFill>
                  <a:srgbClr val="524B57"/>
                </a:solidFill>
                <a:latin typeface="Times New Roman"/>
                <a:cs typeface="Times New Roman"/>
              </a:rPr>
              <a:t> </a:t>
            </a:r>
            <a:r>
              <a:rPr sz="600" spc="19" dirty="0">
                <a:solidFill>
                  <a:srgbClr val="524B57"/>
                </a:solidFill>
                <a:latin typeface="Times New Roman"/>
                <a:cs typeface="Times New Roman"/>
              </a:rPr>
              <a:t> </a:t>
            </a:r>
            <a:r>
              <a:rPr sz="600" spc="-11" dirty="0">
                <a:solidFill>
                  <a:srgbClr val="2B234F"/>
                </a:solidFill>
                <a:latin typeface="Times New Roman"/>
                <a:cs typeface="Times New Roman"/>
              </a:rPr>
              <a:t>1</a:t>
            </a:r>
            <a:r>
              <a:rPr sz="600" spc="58" dirty="0">
                <a:solidFill>
                  <a:srgbClr val="524B57"/>
                </a:solidFill>
                <a:latin typeface="Times New Roman"/>
                <a:cs typeface="Times New Roman"/>
              </a:rPr>
              <a:t>3</a:t>
            </a:r>
            <a:r>
              <a:rPr sz="600" spc="70" dirty="0">
                <a:solidFill>
                  <a:srgbClr val="524B57"/>
                </a:solidFill>
                <a:latin typeface="Times New Roman"/>
                <a:cs typeface="Times New Roman"/>
              </a:rPr>
              <a:t>:</a:t>
            </a:r>
            <a:r>
              <a:rPr sz="600" spc="36" dirty="0">
                <a:solidFill>
                  <a:srgbClr val="42384B"/>
                </a:solidFill>
                <a:latin typeface="Times New Roman"/>
                <a:cs typeface="Times New Roman"/>
              </a:rPr>
              <a:t>5</a:t>
            </a:r>
            <a:r>
              <a:rPr sz="600" spc="82" dirty="0">
                <a:solidFill>
                  <a:srgbClr val="645967"/>
                </a:solidFill>
                <a:latin typeface="Times New Roman"/>
                <a:cs typeface="Times New Roman"/>
              </a:rPr>
              <a:t>3</a:t>
            </a:r>
            <a:r>
              <a:rPr sz="600" spc="49" dirty="0">
                <a:solidFill>
                  <a:srgbClr val="2B234F"/>
                </a:solidFill>
                <a:latin typeface="Times New Roman"/>
                <a:cs typeface="Times New Roman"/>
              </a:rPr>
              <a:t>:</a:t>
            </a:r>
            <a:r>
              <a:rPr sz="600" spc="58" dirty="0">
                <a:solidFill>
                  <a:srgbClr val="524B57"/>
                </a:solidFill>
                <a:latin typeface="Times New Roman"/>
                <a:cs typeface="Times New Roman"/>
              </a:rPr>
              <a:t>5</a:t>
            </a:r>
            <a:r>
              <a:rPr sz="600" spc="26" dirty="0">
                <a:solidFill>
                  <a:srgbClr val="645967"/>
                </a:solidFill>
                <a:latin typeface="Times New Roman"/>
                <a:cs typeface="Times New Roman"/>
              </a:rPr>
              <a:t>6</a:t>
            </a:r>
            <a:endParaRPr sz="600" dirty="0">
              <a:latin typeface="Times New Roman"/>
              <a:cs typeface="Times New Roman"/>
            </a:endParaRPr>
          </a:p>
          <a:p>
            <a:pPr marL="15748">
              <a:lnSpc>
                <a:spcPct val="95825"/>
              </a:lnSpc>
              <a:spcBef>
                <a:spcPts val="30"/>
              </a:spcBef>
            </a:pPr>
            <a:r>
              <a:rPr sz="600" spc="33" dirty="0">
                <a:solidFill>
                  <a:srgbClr val="524B57"/>
                </a:solidFill>
                <a:latin typeface="Times New Roman"/>
                <a:cs typeface="Times New Roman"/>
              </a:rPr>
              <a:t>#Imagef</a:t>
            </a:r>
            <a:r>
              <a:rPr sz="600" spc="33" dirty="0">
                <a:solidFill>
                  <a:srgbClr val="42384B"/>
                </a:solidFill>
                <a:latin typeface="Times New Roman"/>
                <a:cs typeface="Times New Roman"/>
              </a:rPr>
              <a:t>il</a:t>
            </a:r>
            <a:r>
              <a:rPr sz="600" spc="33" dirty="0">
                <a:solidFill>
                  <a:srgbClr val="524B57"/>
                </a:solidFill>
                <a:latin typeface="Times New Roman"/>
                <a:cs typeface="Times New Roman"/>
              </a:rPr>
              <a:t>e  </a:t>
            </a:r>
            <a:r>
              <a:rPr sz="600" spc="33" dirty="0">
                <a:solidFill>
                  <a:srgbClr val="2B234F"/>
                </a:solidFill>
                <a:latin typeface="Times New Roman"/>
                <a:cs typeface="Times New Roman"/>
              </a:rPr>
              <a:t>1</a:t>
            </a:r>
            <a:r>
              <a:rPr sz="600" spc="33" dirty="0">
                <a:solidFill>
                  <a:srgbClr val="524B57"/>
                </a:solidFill>
                <a:latin typeface="Times New Roman"/>
                <a:cs typeface="Times New Roman"/>
              </a:rPr>
              <a:t>3</a:t>
            </a:r>
            <a:r>
              <a:rPr sz="600" spc="33" dirty="0">
                <a:solidFill>
                  <a:srgbClr val="42384B"/>
                </a:solidFill>
                <a:latin typeface="Times New Roman"/>
                <a:cs typeface="Times New Roman"/>
              </a:rPr>
              <a:t>1</a:t>
            </a:r>
            <a:r>
              <a:rPr sz="600" spc="33" dirty="0">
                <a:solidFill>
                  <a:srgbClr val="524B57"/>
                </a:solidFill>
                <a:latin typeface="Times New Roman"/>
                <a:cs typeface="Times New Roman"/>
              </a:rPr>
              <a:t>12</a:t>
            </a:r>
            <a:r>
              <a:rPr sz="600" spc="33" dirty="0">
                <a:solidFill>
                  <a:srgbClr val="42384B"/>
                </a:solidFill>
                <a:latin typeface="Times New Roman"/>
                <a:cs typeface="Times New Roman"/>
              </a:rPr>
              <a:t>1</a:t>
            </a:r>
            <a:r>
              <a:rPr sz="600" spc="33" dirty="0">
                <a:solidFill>
                  <a:srgbClr val="2B234F"/>
                </a:solidFill>
                <a:latin typeface="Times New Roman"/>
                <a:cs typeface="Times New Roman"/>
              </a:rPr>
              <a:t>1</a:t>
            </a:r>
            <a:r>
              <a:rPr sz="600" spc="33" dirty="0">
                <a:solidFill>
                  <a:srgbClr val="645967"/>
                </a:solidFill>
                <a:latin typeface="Times New Roman"/>
                <a:cs typeface="Times New Roman"/>
              </a:rPr>
              <a:t>6</a:t>
            </a:r>
            <a:r>
              <a:rPr sz="600" spc="33" dirty="0">
                <a:solidFill>
                  <a:srgbClr val="524B57"/>
                </a:solidFill>
                <a:latin typeface="Times New Roman"/>
                <a:cs typeface="Times New Roman"/>
              </a:rPr>
              <a:t>01</a:t>
            </a:r>
            <a:r>
              <a:rPr sz="600" spc="33" dirty="0">
                <a:solidFill>
                  <a:srgbClr val="2A0E2F"/>
                </a:solidFill>
                <a:latin typeface="Times New Roman"/>
                <a:cs typeface="Times New Roman"/>
              </a:rPr>
              <a:t>. </a:t>
            </a:r>
            <a:r>
              <a:rPr sz="600" spc="33" dirty="0">
                <a:solidFill>
                  <a:srgbClr val="524B57"/>
                </a:solidFill>
                <a:latin typeface="Times New Roman"/>
                <a:cs typeface="Times New Roman"/>
              </a:rPr>
              <a:t>jp</a:t>
            </a:r>
            <a:r>
              <a:rPr sz="600" spc="33" dirty="0">
                <a:solidFill>
                  <a:srgbClr val="42384B"/>
                </a:solidFill>
                <a:latin typeface="Times New Roman"/>
                <a:cs typeface="Times New Roman"/>
              </a:rPr>
              <a:t>g</a:t>
            </a:r>
            <a:endParaRPr sz="600" dirty="0">
              <a:latin typeface="Times New Roman"/>
              <a:cs typeface="Times New Roman"/>
            </a:endParaRPr>
          </a:p>
          <a:p>
            <a:pPr marL="18796">
              <a:lnSpc>
                <a:spcPct val="95825"/>
              </a:lnSpc>
              <a:spcBef>
                <a:spcPts val="30"/>
              </a:spcBef>
            </a:pPr>
            <a:r>
              <a:rPr sz="500" spc="25" dirty="0">
                <a:solidFill>
                  <a:srgbClr val="524B57"/>
                </a:solidFill>
                <a:latin typeface="Times New Roman"/>
                <a:cs typeface="Times New Roman"/>
              </a:rPr>
              <a:t>#D PI  </a:t>
            </a:r>
            <a:r>
              <a:rPr sz="600" b="1" spc="25" dirty="0">
                <a:solidFill>
                  <a:srgbClr val="524B57"/>
                </a:solidFill>
                <a:latin typeface="Times New Roman"/>
                <a:cs typeface="Times New Roman"/>
              </a:rPr>
              <a:t>2</a:t>
            </a:r>
            <a:r>
              <a:rPr sz="600" b="1" spc="25" dirty="0">
                <a:solidFill>
                  <a:srgbClr val="42384B"/>
                </a:solidFill>
                <a:latin typeface="Times New Roman"/>
                <a:cs typeface="Times New Roman"/>
              </a:rPr>
              <a:t>4</a:t>
            </a:r>
            <a:r>
              <a:rPr sz="600" b="1" spc="25" dirty="0">
                <a:solidFill>
                  <a:srgbClr val="645967"/>
                </a:solidFill>
                <a:latin typeface="Times New Roman"/>
                <a:cs typeface="Times New Roman"/>
              </a:rPr>
              <a:t>0</a:t>
            </a:r>
            <a:r>
              <a:rPr sz="600" b="1" spc="25" dirty="0">
                <a:solidFill>
                  <a:srgbClr val="524B57"/>
                </a:solidFill>
                <a:latin typeface="Times New Roman"/>
                <a:cs typeface="Times New Roman"/>
              </a:rPr>
              <a:t>0</a:t>
            </a:r>
            <a:r>
              <a:rPr sz="600" b="1" spc="25" dirty="0">
                <a:solidFill>
                  <a:srgbClr val="645967"/>
                </a:solidFill>
                <a:latin typeface="Times New Roman"/>
                <a:cs typeface="Times New Roman"/>
              </a:rPr>
              <a:t>,</a:t>
            </a:r>
            <a:r>
              <a:rPr sz="600" b="1" spc="25" dirty="0">
                <a:solidFill>
                  <a:srgbClr val="524B57"/>
                </a:solidFill>
                <a:latin typeface="Times New Roman"/>
                <a:cs typeface="Times New Roman"/>
              </a:rPr>
              <a:t>0</a:t>
            </a:r>
            <a:endParaRPr sz="600" dirty="0">
              <a:latin typeface="Times New Roman"/>
              <a:cs typeface="Times New Roman"/>
            </a:endParaRPr>
          </a:p>
          <a:p>
            <a:pPr marL="15748">
              <a:lnSpc>
                <a:spcPct val="95825"/>
              </a:lnSpc>
              <a:spcBef>
                <a:spcPts val="5"/>
              </a:spcBef>
            </a:pPr>
            <a:r>
              <a:rPr sz="600" spc="-11" dirty="0">
                <a:solidFill>
                  <a:srgbClr val="524B57"/>
                </a:solidFill>
                <a:latin typeface="Times New Roman"/>
                <a:cs typeface="Times New Roman"/>
              </a:rPr>
              <a:t>#</a:t>
            </a:r>
            <a:r>
              <a:rPr sz="600" spc="-97" dirty="0">
                <a:solidFill>
                  <a:srgbClr val="524B57"/>
                </a:solidFill>
                <a:latin typeface="Times New Roman"/>
                <a:cs typeface="Times New Roman"/>
              </a:rPr>
              <a:t>A</a:t>
            </a:r>
            <a:r>
              <a:rPr sz="600" spc="120" dirty="0">
                <a:solidFill>
                  <a:srgbClr val="2B234F"/>
                </a:solidFill>
                <a:latin typeface="Times New Roman"/>
                <a:cs typeface="Times New Roman"/>
              </a:rPr>
              <a:t>l</a:t>
            </a:r>
            <a:r>
              <a:rPr sz="600" spc="135" dirty="0">
                <a:solidFill>
                  <a:srgbClr val="42384B"/>
                </a:solidFill>
                <a:latin typeface="Times New Roman"/>
                <a:cs typeface="Times New Roman"/>
              </a:rPr>
              <a:t>l</a:t>
            </a:r>
            <a:r>
              <a:rPr sz="600" spc="0" dirty="0">
                <a:solidFill>
                  <a:srgbClr val="42384B"/>
                </a:solidFill>
                <a:latin typeface="Times New Roman"/>
                <a:cs typeface="Times New Roman"/>
              </a:rPr>
              <a:t> </a:t>
            </a:r>
            <a:r>
              <a:rPr sz="600" spc="69" dirty="0">
                <a:solidFill>
                  <a:srgbClr val="42384B"/>
                </a:solidFill>
                <a:latin typeface="Times New Roman"/>
                <a:cs typeface="Times New Roman"/>
              </a:rPr>
              <a:t> </a:t>
            </a:r>
            <a:r>
              <a:rPr sz="600" spc="21" dirty="0">
                <a:solidFill>
                  <a:srgbClr val="524B57"/>
                </a:solidFill>
                <a:latin typeface="Times New Roman"/>
                <a:cs typeface="Times New Roman"/>
              </a:rPr>
              <a:t>c</a:t>
            </a:r>
            <a:r>
              <a:rPr sz="600" spc="12" dirty="0">
                <a:solidFill>
                  <a:srgbClr val="524B57"/>
                </a:solidFill>
                <a:latin typeface="Times New Roman"/>
                <a:cs typeface="Times New Roman"/>
              </a:rPr>
              <a:t>o</a:t>
            </a:r>
            <a:r>
              <a:rPr sz="600" spc="36" dirty="0">
                <a:solidFill>
                  <a:srgbClr val="524B57"/>
                </a:solidFill>
                <a:latin typeface="Times New Roman"/>
                <a:cs typeface="Times New Roman"/>
              </a:rPr>
              <a:t>o</a:t>
            </a:r>
            <a:r>
              <a:rPr sz="600" spc="112" dirty="0">
                <a:solidFill>
                  <a:srgbClr val="3A4874"/>
                </a:solidFill>
                <a:latin typeface="Times New Roman"/>
                <a:cs typeface="Times New Roman"/>
              </a:rPr>
              <a:t>r</a:t>
            </a:r>
            <a:r>
              <a:rPr sz="600" spc="12" dirty="0">
                <a:solidFill>
                  <a:srgbClr val="524B57"/>
                </a:solidFill>
                <a:latin typeface="Times New Roman"/>
                <a:cs typeface="Times New Roman"/>
              </a:rPr>
              <a:t>d</a:t>
            </a:r>
            <a:r>
              <a:rPr sz="600" spc="145" dirty="0">
                <a:solidFill>
                  <a:srgbClr val="42384B"/>
                </a:solidFill>
                <a:latin typeface="Times New Roman"/>
                <a:cs typeface="Times New Roman"/>
              </a:rPr>
              <a:t>i</a:t>
            </a:r>
            <a:r>
              <a:rPr sz="600" spc="12" dirty="0">
                <a:solidFill>
                  <a:srgbClr val="524B57"/>
                </a:solidFill>
                <a:latin typeface="Times New Roman"/>
                <a:cs typeface="Times New Roman"/>
              </a:rPr>
              <a:t>n</a:t>
            </a:r>
            <a:r>
              <a:rPr sz="600" spc="45" dirty="0">
                <a:solidFill>
                  <a:srgbClr val="42384B"/>
                </a:solidFill>
                <a:latin typeface="Times New Roman"/>
                <a:cs typeface="Times New Roman"/>
              </a:rPr>
              <a:t>a</a:t>
            </a:r>
            <a:r>
              <a:rPr sz="600" spc="145" dirty="0">
                <a:solidFill>
                  <a:srgbClr val="42384B"/>
                </a:solidFill>
                <a:latin typeface="Times New Roman"/>
                <a:cs typeface="Times New Roman"/>
              </a:rPr>
              <a:t>t</a:t>
            </a:r>
            <a:r>
              <a:rPr sz="600" spc="66" dirty="0">
                <a:solidFill>
                  <a:srgbClr val="42384B"/>
                </a:solidFill>
                <a:latin typeface="Times New Roman"/>
                <a:cs typeface="Times New Roman"/>
              </a:rPr>
              <a:t>e</a:t>
            </a:r>
            <a:r>
              <a:rPr sz="600" spc="43" dirty="0">
                <a:solidFill>
                  <a:srgbClr val="524B57"/>
                </a:solidFill>
                <a:latin typeface="Times New Roman"/>
                <a:cs typeface="Times New Roman"/>
              </a:rPr>
              <a:t>s</a:t>
            </a:r>
            <a:r>
              <a:rPr sz="600" spc="0" dirty="0">
                <a:solidFill>
                  <a:srgbClr val="524B57"/>
                </a:solidFill>
                <a:latin typeface="Times New Roman"/>
                <a:cs typeface="Times New Roman"/>
              </a:rPr>
              <a:t>  </a:t>
            </a:r>
            <a:r>
              <a:rPr sz="600" spc="-54" dirty="0">
                <a:solidFill>
                  <a:srgbClr val="524B57"/>
                </a:solidFill>
                <a:latin typeface="Times New Roman"/>
                <a:cs typeface="Times New Roman"/>
              </a:rPr>
              <a:t> </a:t>
            </a:r>
            <a:r>
              <a:rPr sz="600" spc="95" dirty="0">
                <a:solidFill>
                  <a:srgbClr val="2B234F"/>
                </a:solidFill>
                <a:latin typeface="Times New Roman"/>
                <a:cs typeface="Times New Roman"/>
              </a:rPr>
              <a:t>i</a:t>
            </a:r>
            <a:r>
              <a:rPr sz="600" spc="2" dirty="0">
                <a:solidFill>
                  <a:srgbClr val="645967"/>
                </a:solidFill>
                <a:latin typeface="Times New Roman"/>
                <a:cs typeface="Times New Roman"/>
              </a:rPr>
              <a:t>n</a:t>
            </a:r>
            <a:r>
              <a:rPr sz="600" spc="0" dirty="0">
                <a:solidFill>
                  <a:srgbClr val="645967"/>
                </a:solidFill>
                <a:latin typeface="Times New Roman"/>
                <a:cs typeface="Times New Roman"/>
              </a:rPr>
              <a:t> </a:t>
            </a:r>
            <a:r>
              <a:rPr sz="600" spc="69" dirty="0">
                <a:solidFill>
                  <a:srgbClr val="645967"/>
                </a:solidFill>
                <a:latin typeface="Times New Roman"/>
                <a:cs typeface="Times New Roman"/>
              </a:rPr>
              <a:t> </a:t>
            </a:r>
            <a:r>
              <a:rPr sz="600" spc="-154" dirty="0">
                <a:solidFill>
                  <a:srgbClr val="524B57"/>
                </a:solidFill>
                <a:latin typeface="Times New Roman"/>
                <a:cs typeface="Times New Roman"/>
              </a:rPr>
              <a:t>m</a:t>
            </a:r>
            <a:r>
              <a:rPr sz="600" spc="120" dirty="0">
                <a:solidFill>
                  <a:srgbClr val="42384B"/>
                </a:solidFill>
                <a:latin typeface="Times New Roman"/>
                <a:cs typeface="Times New Roman"/>
              </a:rPr>
              <a:t>i</a:t>
            </a:r>
            <a:r>
              <a:rPr sz="600" spc="145" dirty="0">
                <a:solidFill>
                  <a:srgbClr val="2B234F"/>
                </a:solidFill>
                <a:latin typeface="Times New Roman"/>
                <a:cs typeface="Times New Roman"/>
              </a:rPr>
              <a:t>lli</a:t>
            </a:r>
            <a:r>
              <a:rPr sz="600" spc="-131" dirty="0">
                <a:solidFill>
                  <a:srgbClr val="524B57"/>
                </a:solidFill>
                <a:latin typeface="Times New Roman"/>
                <a:cs typeface="Times New Roman"/>
              </a:rPr>
              <a:t>m</a:t>
            </a:r>
            <a:r>
              <a:rPr sz="600" spc="45" dirty="0">
                <a:solidFill>
                  <a:srgbClr val="524B57"/>
                </a:solidFill>
                <a:latin typeface="Times New Roman"/>
                <a:cs typeface="Times New Roman"/>
              </a:rPr>
              <a:t>e</a:t>
            </a:r>
            <a:r>
              <a:rPr sz="600" spc="145" dirty="0">
                <a:solidFill>
                  <a:srgbClr val="42384B"/>
                </a:solidFill>
                <a:latin typeface="Times New Roman"/>
                <a:cs typeface="Times New Roman"/>
              </a:rPr>
              <a:t>t</a:t>
            </a:r>
            <a:r>
              <a:rPr sz="600" spc="45" dirty="0">
                <a:solidFill>
                  <a:srgbClr val="42384B"/>
                </a:solidFill>
                <a:latin typeface="Times New Roman"/>
                <a:cs typeface="Times New Roman"/>
              </a:rPr>
              <a:t>e</a:t>
            </a:r>
            <a:r>
              <a:rPr sz="600" spc="133" dirty="0">
                <a:solidFill>
                  <a:srgbClr val="524B57"/>
                </a:solidFill>
                <a:latin typeface="Times New Roman"/>
                <a:cs typeface="Times New Roman"/>
              </a:rPr>
              <a:t>r</a:t>
            </a:r>
            <a:r>
              <a:rPr sz="600" spc="43" dirty="0">
                <a:solidFill>
                  <a:srgbClr val="524B57"/>
                </a:solidFill>
                <a:latin typeface="Times New Roman"/>
                <a:cs typeface="Times New Roman"/>
              </a:rPr>
              <a:t>s</a:t>
            </a:r>
            <a:r>
              <a:rPr sz="600" spc="0" dirty="0">
                <a:solidFill>
                  <a:srgbClr val="524B57"/>
                </a:solidFill>
                <a:latin typeface="Times New Roman"/>
                <a:cs typeface="Times New Roman"/>
              </a:rPr>
              <a:t>  </a:t>
            </a:r>
            <a:r>
              <a:rPr sz="600" spc="-29" dirty="0">
                <a:solidFill>
                  <a:srgbClr val="524B57"/>
                </a:solidFill>
                <a:latin typeface="Times New Roman"/>
                <a:cs typeface="Times New Roman"/>
              </a:rPr>
              <a:t> </a:t>
            </a:r>
            <a:r>
              <a:rPr sz="600" spc="15" dirty="0">
                <a:solidFill>
                  <a:srgbClr val="645967"/>
                </a:solidFill>
                <a:latin typeface="Times New Roman"/>
                <a:cs typeface="Times New Roman"/>
              </a:rPr>
              <a:t>(</a:t>
            </a:r>
            <a:r>
              <a:rPr sz="600" spc="-131" dirty="0">
                <a:solidFill>
                  <a:srgbClr val="42384B"/>
                </a:solidFill>
                <a:latin typeface="Times New Roman"/>
                <a:cs typeface="Times New Roman"/>
              </a:rPr>
              <a:t>m</a:t>
            </a:r>
            <a:r>
              <a:rPr sz="600" spc="-108" dirty="0">
                <a:solidFill>
                  <a:srgbClr val="42384B"/>
                </a:solidFill>
                <a:latin typeface="Times New Roman"/>
                <a:cs typeface="Times New Roman"/>
              </a:rPr>
              <a:t>m</a:t>
            </a:r>
            <a:r>
              <a:rPr sz="600" spc="25" dirty="0">
                <a:solidFill>
                  <a:srgbClr val="645967"/>
                </a:solidFill>
                <a:latin typeface="Times New Roman"/>
                <a:cs typeface="Times New Roman"/>
              </a:rPr>
              <a:t>)</a:t>
            </a:r>
            <a:endParaRPr sz="600" dirty="0">
              <a:latin typeface="Times New Roman"/>
              <a:cs typeface="Times New Roman"/>
            </a:endParaRPr>
          </a:p>
          <a:p>
            <a:pPr marL="15748">
              <a:lnSpc>
                <a:spcPct val="95825"/>
              </a:lnSpc>
              <a:spcBef>
                <a:spcPts val="120"/>
              </a:spcBef>
            </a:pPr>
            <a:r>
              <a:rPr sz="500" spc="-28" dirty="0">
                <a:solidFill>
                  <a:srgbClr val="524B57"/>
                </a:solidFill>
                <a:latin typeface="Arial"/>
                <a:cs typeface="Arial"/>
              </a:rPr>
              <a:t>S</a:t>
            </a:r>
            <a:r>
              <a:rPr sz="500" spc="-31" dirty="0">
                <a:solidFill>
                  <a:srgbClr val="524B57"/>
                </a:solidFill>
                <a:latin typeface="Arial"/>
                <a:cs typeface="Arial"/>
              </a:rPr>
              <a:t>C</a:t>
            </a:r>
            <a:r>
              <a:rPr sz="500" spc="-28" dirty="0">
                <a:solidFill>
                  <a:srgbClr val="645967"/>
                </a:solidFill>
                <a:latin typeface="Arial"/>
                <a:cs typeface="Arial"/>
              </a:rPr>
              <a:t>A</a:t>
            </a:r>
            <a:r>
              <a:rPr sz="500" spc="-26" dirty="0">
                <a:solidFill>
                  <a:srgbClr val="3A4874"/>
                </a:solidFill>
                <a:latin typeface="Arial"/>
                <a:cs typeface="Arial"/>
              </a:rPr>
              <a:t>L</a:t>
            </a:r>
            <a:r>
              <a:rPr sz="500" spc="-36" dirty="0">
                <a:solidFill>
                  <a:srgbClr val="524B57"/>
                </a:solidFill>
                <a:latin typeface="Arial"/>
                <a:cs typeface="Arial"/>
              </a:rPr>
              <a:t>E</a:t>
            </a:r>
            <a:r>
              <a:rPr sz="500" spc="-15" dirty="0">
                <a:solidFill>
                  <a:srgbClr val="524B57"/>
                </a:solidFill>
                <a:latin typeface="Arial"/>
                <a:cs typeface="Arial"/>
              </a:rPr>
              <a:t>  </a:t>
            </a:r>
            <a:r>
              <a:rPr sz="500" spc="45" dirty="0">
                <a:solidFill>
                  <a:srgbClr val="524B57"/>
                </a:solidFill>
                <a:latin typeface="Arial"/>
                <a:cs typeface="Arial"/>
              </a:rPr>
              <a:t> </a:t>
            </a:r>
            <a:r>
              <a:rPr sz="500" spc="0" dirty="0">
                <a:solidFill>
                  <a:srgbClr val="42384B"/>
                </a:solidFill>
                <a:latin typeface="Arial"/>
                <a:cs typeface="Arial"/>
              </a:rPr>
              <a:t>1</a:t>
            </a:r>
            <a:endParaRPr sz="500" dirty="0">
              <a:latin typeface="Arial"/>
              <a:cs typeface="Arial"/>
            </a:endParaRPr>
          </a:p>
          <a:p>
            <a:pPr marL="15748">
              <a:lnSpc>
                <a:spcPct val="95825"/>
              </a:lnSpc>
              <a:spcBef>
                <a:spcPts val="50"/>
              </a:spcBef>
            </a:pPr>
            <a:r>
              <a:rPr sz="500" spc="-30" dirty="0">
                <a:solidFill>
                  <a:srgbClr val="645967"/>
                </a:solidFill>
                <a:latin typeface="Arial"/>
                <a:cs typeface="Arial"/>
              </a:rPr>
              <a:t>#</a:t>
            </a:r>
            <a:r>
              <a:rPr sz="500" spc="-32" dirty="0">
                <a:solidFill>
                  <a:srgbClr val="524B57"/>
                </a:solidFill>
                <a:latin typeface="Arial"/>
                <a:cs typeface="Arial"/>
              </a:rPr>
              <a:t>C</a:t>
            </a:r>
            <a:r>
              <a:rPr sz="500" spc="-12" dirty="0">
                <a:solidFill>
                  <a:srgbClr val="524B57"/>
                </a:solidFill>
                <a:latin typeface="Arial"/>
                <a:cs typeface="Arial"/>
              </a:rPr>
              <a:t>  </a:t>
            </a:r>
            <a:r>
              <a:rPr sz="500" spc="-8" dirty="0">
                <a:solidFill>
                  <a:srgbClr val="524B57"/>
                </a:solidFill>
                <a:latin typeface="Arial"/>
                <a:cs typeface="Arial"/>
              </a:rPr>
              <a:t> </a:t>
            </a:r>
            <a:r>
              <a:rPr sz="600" spc="86" dirty="0">
                <a:solidFill>
                  <a:srgbClr val="42384B"/>
                </a:solidFill>
                <a:latin typeface="Times New Roman"/>
                <a:cs typeface="Times New Roman"/>
              </a:rPr>
              <a:t>f</a:t>
            </a:r>
            <a:r>
              <a:rPr sz="600" spc="45" dirty="0">
                <a:solidFill>
                  <a:srgbClr val="645967"/>
                </a:solidFill>
                <a:latin typeface="Times New Roman"/>
                <a:cs typeface="Times New Roman"/>
              </a:rPr>
              <a:t>a</a:t>
            </a:r>
            <a:r>
              <a:rPr sz="600" spc="112" dirty="0">
                <a:solidFill>
                  <a:srgbClr val="524B57"/>
                </a:solidFill>
                <a:latin typeface="Times New Roman"/>
                <a:cs typeface="Times New Roman"/>
              </a:rPr>
              <a:t>r</a:t>
            </a:r>
            <a:r>
              <a:rPr sz="600" spc="36" dirty="0">
                <a:solidFill>
                  <a:srgbClr val="524B57"/>
                </a:solidFill>
                <a:latin typeface="Times New Roman"/>
                <a:cs typeface="Times New Roman"/>
              </a:rPr>
              <a:t>a</a:t>
            </a:r>
            <a:r>
              <a:rPr sz="600" spc="0" dirty="0">
                <a:solidFill>
                  <a:srgbClr val="524B57"/>
                </a:solidFill>
                <a:latin typeface="Times New Roman"/>
                <a:cs typeface="Times New Roman"/>
              </a:rPr>
              <a:t> </a:t>
            </a:r>
            <a:r>
              <a:rPr sz="600" spc="69" dirty="0">
                <a:solidFill>
                  <a:srgbClr val="524B57"/>
                </a:solidFill>
                <a:latin typeface="Times New Roman"/>
                <a:cs typeface="Times New Roman"/>
              </a:rPr>
              <a:t> </a:t>
            </a:r>
            <a:r>
              <a:rPr sz="500" spc="-129" dirty="0">
                <a:solidFill>
                  <a:srgbClr val="524B57"/>
                </a:solidFill>
                <a:latin typeface="Arial"/>
                <a:cs typeface="Arial"/>
              </a:rPr>
              <a:t>m</a:t>
            </a:r>
            <a:r>
              <a:rPr sz="500" spc="8" dirty="0">
                <a:solidFill>
                  <a:srgbClr val="645967"/>
                </a:solidFill>
                <a:latin typeface="Arial"/>
                <a:cs typeface="Arial"/>
              </a:rPr>
              <a:t>a</a:t>
            </a:r>
            <a:r>
              <a:rPr sz="500" spc="58" dirty="0">
                <a:solidFill>
                  <a:srgbClr val="42384B"/>
                </a:solidFill>
                <a:latin typeface="Arial"/>
                <a:cs typeface="Arial"/>
              </a:rPr>
              <a:t>d</a:t>
            </a:r>
            <a:r>
              <a:rPr sz="500" spc="33" dirty="0">
                <a:solidFill>
                  <a:srgbClr val="524B57"/>
                </a:solidFill>
                <a:latin typeface="Arial"/>
                <a:cs typeface="Arial"/>
              </a:rPr>
              <a:t>u</a:t>
            </a:r>
            <a:r>
              <a:rPr sz="500" spc="87" dirty="0">
                <a:solidFill>
                  <a:srgbClr val="645967"/>
                </a:solidFill>
                <a:latin typeface="Arial"/>
                <a:cs typeface="Arial"/>
              </a:rPr>
              <a:t>v</a:t>
            </a:r>
            <a:r>
              <a:rPr sz="500" spc="-11" dirty="0">
                <a:solidFill>
                  <a:srgbClr val="645967"/>
                </a:solidFill>
                <a:latin typeface="Arial"/>
                <a:cs typeface="Arial"/>
              </a:rPr>
              <a:t>a</a:t>
            </a:r>
            <a:endParaRPr sz="500" dirty="0">
              <a:latin typeface="Arial"/>
              <a:cs typeface="Arial"/>
            </a:endParaRPr>
          </a:p>
          <a:p>
            <a:pPr marL="15748">
              <a:lnSpc>
                <a:spcPct val="95825"/>
              </a:lnSpc>
              <a:spcBef>
                <a:spcPts val="5"/>
              </a:spcBef>
            </a:pPr>
            <a:r>
              <a:rPr sz="600" spc="-55" dirty="0">
                <a:solidFill>
                  <a:srgbClr val="524B57"/>
                </a:solidFill>
                <a:latin typeface="Times New Roman"/>
                <a:cs typeface="Times New Roman"/>
              </a:rPr>
              <a:t>#</a:t>
            </a:r>
            <a:r>
              <a:rPr sz="600" spc="-67" dirty="0">
                <a:solidFill>
                  <a:srgbClr val="524B57"/>
                </a:solidFill>
                <a:latin typeface="Times New Roman"/>
                <a:cs typeface="Times New Roman"/>
              </a:rPr>
              <a:t>C</a:t>
            </a:r>
            <a:r>
              <a:rPr sz="600" spc="-25" dirty="0">
                <a:solidFill>
                  <a:srgbClr val="524B57"/>
                </a:solidFill>
                <a:latin typeface="Times New Roman"/>
                <a:cs typeface="Times New Roman"/>
              </a:rPr>
              <a:t>  </a:t>
            </a:r>
            <a:r>
              <a:rPr sz="600" spc="-18" dirty="0">
                <a:solidFill>
                  <a:srgbClr val="524B57"/>
                </a:solidFill>
                <a:latin typeface="Times New Roman"/>
                <a:cs typeface="Times New Roman"/>
              </a:rPr>
              <a:t> </a:t>
            </a:r>
            <a:r>
              <a:rPr sz="600" spc="-43" dirty="0">
                <a:solidFill>
                  <a:srgbClr val="524B57"/>
                </a:solidFill>
                <a:latin typeface="Times New Roman"/>
                <a:cs typeface="Times New Roman"/>
              </a:rPr>
              <a:t>P</a:t>
            </a:r>
            <a:r>
              <a:rPr sz="600" spc="143" dirty="0">
                <a:solidFill>
                  <a:srgbClr val="42384B"/>
                </a:solidFill>
                <a:latin typeface="Times New Roman"/>
                <a:cs typeface="Times New Roman"/>
              </a:rPr>
              <a:t>it</a:t>
            </a:r>
            <a:r>
              <a:rPr sz="600" spc="9" dirty="0">
                <a:solidFill>
                  <a:srgbClr val="524B57"/>
                </a:solidFill>
                <a:latin typeface="Times New Roman"/>
                <a:cs typeface="Times New Roman"/>
              </a:rPr>
              <a:t>h</a:t>
            </a:r>
            <a:r>
              <a:rPr sz="600" spc="-88" dirty="0">
                <a:solidFill>
                  <a:srgbClr val="524B57"/>
                </a:solidFill>
                <a:latin typeface="Times New Roman"/>
                <a:cs typeface="Times New Roman"/>
              </a:rPr>
              <a:t>C</a:t>
            </a:r>
            <a:r>
              <a:rPr sz="600" spc="33" dirty="0">
                <a:solidFill>
                  <a:srgbClr val="524B57"/>
                </a:solidFill>
                <a:latin typeface="Times New Roman"/>
                <a:cs typeface="Times New Roman"/>
              </a:rPr>
              <a:t>o</a:t>
            </a:r>
            <a:r>
              <a:rPr sz="600" spc="9" dirty="0">
                <a:solidFill>
                  <a:srgbClr val="524B57"/>
                </a:solidFill>
                <a:latin typeface="Times New Roman"/>
                <a:cs typeface="Times New Roman"/>
              </a:rPr>
              <a:t>o</a:t>
            </a:r>
            <a:r>
              <a:rPr sz="600" spc="109" dirty="0">
                <a:solidFill>
                  <a:srgbClr val="645967"/>
                </a:solidFill>
                <a:latin typeface="Times New Roman"/>
                <a:cs typeface="Times New Roman"/>
              </a:rPr>
              <a:t>r</a:t>
            </a:r>
            <a:r>
              <a:rPr sz="600" spc="9" dirty="0">
                <a:solidFill>
                  <a:srgbClr val="42384B"/>
                </a:solidFill>
                <a:latin typeface="Times New Roman"/>
                <a:cs typeface="Times New Roman"/>
              </a:rPr>
              <a:t>d</a:t>
            </a:r>
            <a:r>
              <a:rPr sz="600" spc="143" dirty="0">
                <a:solidFill>
                  <a:srgbClr val="2B234F"/>
                </a:solidFill>
                <a:latin typeface="Times New Roman"/>
                <a:cs typeface="Times New Roman"/>
              </a:rPr>
              <a:t>i</a:t>
            </a:r>
            <a:r>
              <a:rPr sz="600" spc="9" dirty="0">
                <a:solidFill>
                  <a:srgbClr val="524B57"/>
                </a:solidFill>
                <a:latin typeface="Times New Roman"/>
                <a:cs typeface="Times New Roman"/>
              </a:rPr>
              <a:t>n</a:t>
            </a:r>
            <a:r>
              <a:rPr sz="600" spc="45" dirty="0">
                <a:solidFill>
                  <a:srgbClr val="42384B"/>
                </a:solidFill>
                <a:latin typeface="Times New Roman"/>
                <a:cs typeface="Times New Roman"/>
              </a:rPr>
              <a:t>a</a:t>
            </a:r>
            <a:r>
              <a:rPr sz="600" spc="168" dirty="0">
                <a:solidFill>
                  <a:srgbClr val="42384B"/>
                </a:solidFill>
                <a:latin typeface="Times New Roman"/>
                <a:cs typeface="Times New Roman"/>
              </a:rPr>
              <a:t>t</a:t>
            </a:r>
            <a:r>
              <a:rPr sz="600" spc="45" dirty="0">
                <a:solidFill>
                  <a:srgbClr val="42384B"/>
                </a:solidFill>
                <a:latin typeface="Times New Roman"/>
                <a:cs typeface="Times New Roman"/>
              </a:rPr>
              <a:t>e</a:t>
            </a:r>
            <a:r>
              <a:rPr sz="600" spc="75" dirty="0">
                <a:solidFill>
                  <a:srgbClr val="42384B"/>
                </a:solidFill>
                <a:latin typeface="Times New Roman"/>
                <a:cs typeface="Times New Roman"/>
              </a:rPr>
              <a:t>s</a:t>
            </a:r>
            <a:r>
              <a:rPr sz="600" spc="135" dirty="0">
                <a:solidFill>
                  <a:srgbClr val="524B57"/>
                </a:solidFill>
                <a:latin typeface="Times New Roman"/>
                <a:cs typeface="Times New Roman"/>
              </a:rPr>
              <a:t>-</a:t>
            </a:r>
            <a:r>
              <a:rPr sz="600" spc="9" dirty="0">
                <a:solidFill>
                  <a:srgbClr val="42384B"/>
                </a:solidFill>
                <a:latin typeface="Times New Roman"/>
                <a:cs typeface="Times New Roman"/>
              </a:rPr>
              <a:t>1</a:t>
            </a:r>
            <a:r>
              <a:rPr sz="600" spc="9" dirty="0">
                <a:solidFill>
                  <a:srgbClr val="524B57"/>
                </a:solidFill>
                <a:latin typeface="Times New Roman"/>
                <a:cs typeface="Times New Roman"/>
              </a:rPr>
              <a:t>3</a:t>
            </a:r>
            <a:r>
              <a:rPr sz="600" spc="60" dirty="0">
                <a:solidFill>
                  <a:srgbClr val="524B57"/>
                </a:solidFill>
                <a:latin typeface="Times New Roman"/>
                <a:cs typeface="Times New Roman"/>
              </a:rPr>
              <a:t>6</a:t>
            </a:r>
            <a:r>
              <a:rPr sz="600" spc="63" dirty="0">
                <a:solidFill>
                  <a:srgbClr val="1A002A"/>
                </a:solidFill>
                <a:latin typeface="Times New Roman"/>
                <a:cs typeface="Times New Roman"/>
              </a:rPr>
              <a:t>.</a:t>
            </a:r>
            <a:r>
              <a:rPr sz="600" spc="84" dirty="0">
                <a:solidFill>
                  <a:srgbClr val="42384B"/>
                </a:solidFill>
                <a:latin typeface="Times New Roman"/>
                <a:cs typeface="Times New Roman"/>
              </a:rPr>
              <a:t>2</a:t>
            </a:r>
            <a:r>
              <a:rPr sz="600" spc="9" dirty="0">
                <a:solidFill>
                  <a:srgbClr val="42384B"/>
                </a:solidFill>
                <a:latin typeface="Times New Roman"/>
                <a:cs typeface="Times New Roman"/>
              </a:rPr>
              <a:t>2</a:t>
            </a:r>
            <a:r>
              <a:rPr sz="600" spc="33" dirty="0">
                <a:solidFill>
                  <a:srgbClr val="524B57"/>
                </a:solidFill>
                <a:latin typeface="Times New Roman"/>
                <a:cs typeface="Times New Roman"/>
              </a:rPr>
              <a:t>9</a:t>
            </a:r>
            <a:r>
              <a:rPr sz="600" spc="112" dirty="0">
                <a:solidFill>
                  <a:srgbClr val="42384B"/>
                </a:solidFill>
                <a:latin typeface="Times New Roman"/>
                <a:cs typeface="Times New Roman"/>
              </a:rPr>
              <a:t>,</a:t>
            </a:r>
            <a:r>
              <a:rPr sz="600" spc="135" dirty="0">
                <a:solidFill>
                  <a:srgbClr val="524B57"/>
                </a:solidFill>
                <a:latin typeface="Times New Roman"/>
                <a:cs typeface="Times New Roman"/>
              </a:rPr>
              <a:t>-</a:t>
            </a:r>
            <a:r>
              <a:rPr sz="600" spc="60" dirty="0">
                <a:solidFill>
                  <a:srgbClr val="42384B"/>
                </a:solidFill>
                <a:latin typeface="Times New Roman"/>
                <a:cs typeface="Times New Roman"/>
              </a:rPr>
              <a:t>2</a:t>
            </a:r>
            <a:r>
              <a:rPr sz="600" spc="63" dirty="0">
                <a:solidFill>
                  <a:srgbClr val="42384B"/>
                </a:solidFill>
                <a:latin typeface="Times New Roman"/>
                <a:cs typeface="Times New Roman"/>
              </a:rPr>
              <a:t>.</a:t>
            </a:r>
            <a:r>
              <a:rPr sz="600" spc="84" dirty="0">
                <a:solidFill>
                  <a:srgbClr val="524B57"/>
                </a:solidFill>
                <a:latin typeface="Times New Roman"/>
                <a:cs typeface="Times New Roman"/>
              </a:rPr>
              <a:t>9</a:t>
            </a:r>
            <a:r>
              <a:rPr sz="600" spc="9" dirty="0">
                <a:solidFill>
                  <a:srgbClr val="524B57"/>
                </a:solidFill>
                <a:latin typeface="Times New Roman"/>
                <a:cs typeface="Times New Roman"/>
              </a:rPr>
              <a:t>9</a:t>
            </a:r>
            <a:r>
              <a:rPr sz="600" spc="33" dirty="0">
                <a:solidFill>
                  <a:srgbClr val="42384B"/>
                </a:solidFill>
                <a:latin typeface="Times New Roman"/>
                <a:cs typeface="Times New Roman"/>
              </a:rPr>
              <a:t>5</a:t>
            </a:r>
            <a:r>
              <a:rPr sz="600" spc="27" dirty="0">
                <a:solidFill>
                  <a:srgbClr val="42384B"/>
                </a:solidFill>
                <a:latin typeface="Times New Roman"/>
                <a:cs typeface="Times New Roman"/>
              </a:rPr>
              <a:t>;</a:t>
            </a:r>
            <a:r>
              <a:rPr sz="600" spc="0" dirty="0">
                <a:solidFill>
                  <a:srgbClr val="42384B"/>
                </a:solidFill>
                <a:latin typeface="Times New Roman"/>
                <a:cs typeface="Times New Roman"/>
              </a:rPr>
              <a:t>  </a:t>
            </a:r>
            <a:r>
              <a:rPr sz="600" spc="4" dirty="0">
                <a:solidFill>
                  <a:srgbClr val="42384B"/>
                </a:solidFill>
                <a:latin typeface="Times New Roman"/>
                <a:cs typeface="Times New Roman"/>
              </a:rPr>
              <a:t> </a:t>
            </a:r>
            <a:r>
              <a:rPr sz="600" spc="-142" dirty="0">
                <a:solidFill>
                  <a:srgbClr val="524B57"/>
                </a:solidFill>
                <a:latin typeface="Times New Roman"/>
                <a:cs typeface="Times New Roman"/>
              </a:rPr>
              <a:t>D</a:t>
            </a:r>
            <a:r>
              <a:rPr sz="600" spc="143" dirty="0">
                <a:solidFill>
                  <a:srgbClr val="2B234F"/>
                </a:solidFill>
                <a:latin typeface="Times New Roman"/>
                <a:cs typeface="Times New Roman"/>
              </a:rPr>
              <a:t>i</a:t>
            </a:r>
            <a:r>
              <a:rPr sz="600" spc="52" dirty="0">
                <a:solidFill>
                  <a:srgbClr val="42384B"/>
                </a:solidFill>
                <a:latin typeface="Times New Roman"/>
                <a:cs typeface="Times New Roman"/>
              </a:rPr>
              <a:t>s</a:t>
            </a:r>
            <a:r>
              <a:rPr sz="600" spc="168" dirty="0">
                <a:solidFill>
                  <a:srgbClr val="42384B"/>
                </a:solidFill>
                <a:latin typeface="Times New Roman"/>
                <a:cs typeface="Times New Roman"/>
              </a:rPr>
              <a:t>t</a:t>
            </a:r>
            <a:r>
              <a:rPr sz="600" spc="45" dirty="0">
                <a:solidFill>
                  <a:srgbClr val="42384B"/>
                </a:solidFill>
                <a:latin typeface="Times New Roman"/>
                <a:cs typeface="Times New Roman"/>
              </a:rPr>
              <a:t>a</a:t>
            </a:r>
            <a:r>
              <a:rPr sz="600" spc="9" dirty="0">
                <a:solidFill>
                  <a:srgbClr val="524B57"/>
                </a:solidFill>
                <a:latin typeface="Times New Roman"/>
                <a:cs typeface="Times New Roman"/>
              </a:rPr>
              <a:t>n</a:t>
            </a:r>
            <a:r>
              <a:rPr sz="600" spc="45" dirty="0">
                <a:solidFill>
                  <a:srgbClr val="524B57"/>
                </a:solidFill>
                <a:latin typeface="Times New Roman"/>
                <a:cs typeface="Times New Roman"/>
              </a:rPr>
              <a:t>c</a:t>
            </a:r>
            <a:r>
              <a:rPr sz="600" spc="68" dirty="0">
                <a:solidFill>
                  <a:srgbClr val="42384B"/>
                </a:solidFill>
                <a:latin typeface="Times New Roman"/>
                <a:cs typeface="Times New Roman"/>
              </a:rPr>
              <a:t>e</a:t>
            </a:r>
            <a:r>
              <a:rPr sz="600" spc="-56" dirty="0">
                <a:solidFill>
                  <a:srgbClr val="524B57"/>
                </a:solidFill>
                <a:latin typeface="Times New Roman"/>
                <a:cs typeface="Times New Roman"/>
              </a:rPr>
              <a:t>T</a:t>
            </a:r>
            <a:r>
              <a:rPr sz="600" spc="9" dirty="0">
                <a:solidFill>
                  <a:srgbClr val="524B57"/>
                </a:solidFill>
                <a:latin typeface="Times New Roman"/>
                <a:cs typeface="Times New Roman"/>
              </a:rPr>
              <a:t>o</a:t>
            </a:r>
            <a:r>
              <a:rPr sz="600" spc="0" dirty="0">
                <a:solidFill>
                  <a:srgbClr val="645967"/>
                </a:solidFill>
                <a:latin typeface="Times New Roman"/>
                <a:cs typeface="Times New Roman"/>
              </a:rPr>
              <a:t>P</a:t>
            </a:r>
            <a:r>
              <a:rPr sz="600" spc="120" dirty="0">
                <a:solidFill>
                  <a:srgbClr val="2B234F"/>
                </a:solidFill>
                <a:latin typeface="Times New Roman"/>
                <a:cs typeface="Times New Roman"/>
              </a:rPr>
              <a:t>i</a:t>
            </a:r>
            <a:r>
              <a:rPr sz="600" spc="143" dirty="0">
                <a:solidFill>
                  <a:srgbClr val="42384B"/>
                </a:solidFill>
                <a:latin typeface="Times New Roman"/>
                <a:cs typeface="Times New Roman"/>
              </a:rPr>
              <a:t>t</a:t>
            </a:r>
            <a:r>
              <a:rPr sz="600" spc="33" dirty="0">
                <a:solidFill>
                  <a:srgbClr val="99464D"/>
                </a:solidFill>
                <a:latin typeface="Times New Roman"/>
                <a:cs typeface="Times New Roman"/>
              </a:rPr>
              <a:t>h</a:t>
            </a:r>
            <a:r>
              <a:rPr sz="600" spc="-23" dirty="0">
                <a:solidFill>
                  <a:srgbClr val="524B57"/>
                </a:solidFill>
                <a:latin typeface="Times New Roman"/>
                <a:cs typeface="Times New Roman"/>
              </a:rPr>
              <a:t>+</a:t>
            </a:r>
            <a:r>
              <a:rPr sz="600" spc="33" dirty="0">
                <a:solidFill>
                  <a:srgbClr val="524B57"/>
                </a:solidFill>
                <a:latin typeface="Times New Roman"/>
                <a:cs typeface="Times New Roman"/>
              </a:rPr>
              <a:t>9</a:t>
            </a:r>
            <a:r>
              <a:rPr sz="600" spc="87" dirty="0">
                <a:solidFill>
                  <a:srgbClr val="524B57"/>
                </a:solidFill>
                <a:latin typeface="Times New Roman"/>
                <a:cs typeface="Times New Roman"/>
              </a:rPr>
              <a:t>,</a:t>
            </a:r>
            <a:r>
              <a:rPr sz="600" spc="108" dirty="0">
                <a:solidFill>
                  <a:srgbClr val="524B57"/>
                </a:solidFill>
                <a:latin typeface="Times New Roman"/>
                <a:cs typeface="Times New Roman"/>
              </a:rPr>
              <a:t>4</a:t>
            </a:r>
            <a:r>
              <a:rPr sz="600" spc="27" dirty="0">
                <a:solidFill>
                  <a:srgbClr val="42384B"/>
                </a:solidFill>
                <a:latin typeface="Times New Roman"/>
                <a:cs typeface="Times New Roman"/>
              </a:rPr>
              <a:t>;</a:t>
            </a:r>
            <a:r>
              <a:rPr sz="600" spc="0" dirty="0">
                <a:solidFill>
                  <a:srgbClr val="42384B"/>
                </a:solidFill>
                <a:latin typeface="Times New Roman"/>
                <a:cs typeface="Times New Roman"/>
              </a:rPr>
              <a:t>  </a:t>
            </a:r>
            <a:r>
              <a:rPr sz="600" spc="-44" dirty="0">
                <a:solidFill>
                  <a:srgbClr val="42384B"/>
                </a:solidFill>
                <a:latin typeface="Times New Roman"/>
                <a:cs typeface="Times New Roman"/>
              </a:rPr>
              <a:t> </a:t>
            </a:r>
            <a:r>
              <a:rPr sz="600" spc="-121" dirty="0">
                <a:solidFill>
                  <a:srgbClr val="645967"/>
                </a:solidFill>
                <a:latin typeface="Times New Roman"/>
                <a:cs typeface="Times New Roman"/>
              </a:rPr>
              <a:t>Y</a:t>
            </a:r>
            <a:r>
              <a:rPr sz="600" spc="45" dirty="0">
                <a:solidFill>
                  <a:srgbClr val="42384B"/>
                </a:solidFill>
                <a:latin typeface="Times New Roman"/>
                <a:cs typeface="Times New Roman"/>
              </a:rPr>
              <a:t>e</a:t>
            </a:r>
            <a:r>
              <a:rPr sz="600" spc="68" dirty="0">
                <a:solidFill>
                  <a:srgbClr val="42384B"/>
                </a:solidFill>
                <a:latin typeface="Times New Roman"/>
                <a:cs typeface="Times New Roman"/>
              </a:rPr>
              <a:t>a</a:t>
            </a:r>
            <a:r>
              <a:rPr sz="600" spc="109" dirty="0">
                <a:solidFill>
                  <a:srgbClr val="3A4874"/>
                </a:solidFill>
                <a:latin typeface="Times New Roman"/>
                <a:cs typeface="Times New Roman"/>
              </a:rPr>
              <a:t>r</a:t>
            </a:r>
            <a:r>
              <a:rPr sz="600" spc="52" dirty="0">
                <a:solidFill>
                  <a:srgbClr val="42384B"/>
                </a:solidFill>
                <a:latin typeface="Times New Roman"/>
                <a:cs typeface="Times New Roman"/>
              </a:rPr>
              <a:t>s</a:t>
            </a:r>
            <a:r>
              <a:rPr sz="600" spc="-30" dirty="0">
                <a:solidFill>
                  <a:srgbClr val="645967"/>
                </a:solidFill>
                <a:latin typeface="Times New Roman"/>
                <a:cs typeface="Times New Roman"/>
              </a:rPr>
              <a:t>T</a:t>
            </a:r>
            <a:r>
              <a:rPr sz="600" spc="33" dirty="0">
                <a:solidFill>
                  <a:srgbClr val="524B57"/>
                </a:solidFill>
                <a:latin typeface="Times New Roman"/>
                <a:cs typeface="Times New Roman"/>
              </a:rPr>
              <a:t>o</a:t>
            </a:r>
            <a:r>
              <a:rPr sz="600" spc="-21" dirty="0">
                <a:solidFill>
                  <a:srgbClr val="645967"/>
                </a:solidFill>
                <a:latin typeface="Times New Roman"/>
                <a:cs typeface="Times New Roman"/>
              </a:rPr>
              <a:t>P</a:t>
            </a:r>
            <a:r>
              <a:rPr sz="600" spc="120" dirty="0">
                <a:solidFill>
                  <a:srgbClr val="2B234F"/>
                </a:solidFill>
                <a:latin typeface="Times New Roman"/>
                <a:cs typeface="Times New Roman"/>
              </a:rPr>
              <a:t>i</a:t>
            </a:r>
            <a:r>
              <a:rPr sz="600" spc="168" dirty="0">
                <a:solidFill>
                  <a:srgbClr val="42384B"/>
                </a:solidFill>
                <a:latin typeface="Times New Roman"/>
                <a:cs typeface="Times New Roman"/>
              </a:rPr>
              <a:t>t</a:t>
            </a:r>
            <a:r>
              <a:rPr sz="600" spc="9" dirty="0">
                <a:solidFill>
                  <a:srgbClr val="524B57"/>
                </a:solidFill>
                <a:latin typeface="Times New Roman"/>
                <a:cs typeface="Times New Roman"/>
              </a:rPr>
              <a:t>h</a:t>
            </a:r>
            <a:r>
              <a:rPr sz="600" spc="109" dirty="0">
                <a:solidFill>
                  <a:srgbClr val="524B57"/>
                </a:solidFill>
                <a:latin typeface="Times New Roman"/>
                <a:cs typeface="Times New Roman"/>
              </a:rPr>
              <a:t>-</a:t>
            </a:r>
            <a:r>
              <a:rPr sz="600" spc="33" dirty="0">
                <a:solidFill>
                  <a:srgbClr val="42384B"/>
                </a:solidFill>
                <a:latin typeface="Times New Roman"/>
                <a:cs typeface="Times New Roman"/>
              </a:rPr>
              <a:t>3</a:t>
            </a:r>
            <a:r>
              <a:rPr sz="600" spc="27" dirty="0">
                <a:solidFill>
                  <a:srgbClr val="42384B"/>
                </a:solidFill>
                <a:latin typeface="Times New Roman"/>
                <a:cs typeface="Times New Roman"/>
              </a:rPr>
              <a:t>;</a:t>
            </a:r>
            <a:endParaRPr sz="600" dirty="0">
              <a:latin typeface="Times New Roman"/>
              <a:cs typeface="Times New Roman"/>
            </a:endParaRPr>
          </a:p>
          <a:p>
            <a:pPr marL="15748">
              <a:lnSpc>
                <a:spcPct val="95825"/>
              </a:lnSpc>
              <a:spcBef>
                <a:spcPts val="30"/>
              </a:spcBef>
            </a:pPr>
            <a:r>
              <a:rPr sz="600" spc="0" dirty="0">
                <a:solidFill>
                  <a:srgbClr val="524B57"/>
                </a:solidFill>
                <a:latin typeface="Times New Roman"/>
                <a:cs typeface="Times New Roman"/>
              </a:rPr>
              <a:t>#C</a:t>
            </a:r>
            <a:r>
              <a:rPr sz="600" spc="112" dirty="0">
                <a:solidFill>
                  <a:srgbClr val="524B57"/>
                </a:solidFill>
                <a:latin typeface="Times New Roman"/>
                <a:cs typeface="Times New Roman"/>
              </a:rPr>
              <a:t> </a:t>
            </a:r>
            <a:r>
              <a:rPr sz="600" spc="-136" dirty="0">
                <a:solidFill>
                  <a:srgbClr val="524B57"/>
                </a:solidFill>
                <a:latin typeface="Times New Roman"/>
                <a:cs typeface="Times New Roman"/>
              </a:rPr>
              <a:t>C</a:t>
            </a:r>
            <a:r>
              <a:rPr sz="600" spc="68" dirty="0">
                <a:solidFill>
                  <a:srgbClr val="524B57"/>
                </a:solidFill>
                <a:latin typeface="Times New Roman"/>
                <a:cs typeface="Times New Roman"/>
              </a:rPr>
              <a:t>a</a:t>
            </a:r>
            <a:r>
              <a:rPr sz="600" spc="143" dirty="0">
                <a:solidFill>
                  <a:srgbClr val="2B234F"/>
                </a:solidFill>
                <a:latin typeface="Times New Roman"/>
                <a:cs typeface="Times New Roman"/>
              </a:rPr>
              <a:t>l</a:t>
            </a:r>
            <a:r>
              <a:rPr sz="600" spc="45" dirty="0">
                <a:solidFill>
                  <a:srgbClr val="645967"/>
                </a:solidFill>
                <a:latin typeface="Times New Roman"/>
                <a:cs typeface="Times New Roman"/>
              </a:rPr>
              <a:t>c</a:t>
            </a:r>
            <a:r>
              <a:rPr sz="600" spc="-64" dirty="0">
                <a:solidFill>
                  <a:srgbClr val="524B57"/>
                </a:solidFill>
                <a:latin typeface="Times New Roman"/>
                <a:cs typeface="Times New Roman"/>
              </a:rPr>
              <a:t>R</a:t>
            </a:r>
            <a:r>
              <a:rPr sz="600" spc="20" dirty="0">
                <a:solidFill>
                  <a:srgbClr val="524B57"/>
                </a:solidFill>
                <a:latin typeface="Times New Roman"/>
                <a:cs typeface="Times New Roman"/>
              </a:rPr>
              <a:t>a</a:t>
            </a:r>
            <a:r>
              <a:rPr sz="600" spc="33" dirty="0">
                <a:solidFill>
                  <a:srgbClr val="645967"/>
                </a:solidFill>
                <a:latin typeface="Times New Roman"/>
                <a:cs typeface="Times New Roman"/>
              </a:rPr>
              <a:t>d</a:t>
            </a:r>
            <a:r>
              <a:rPr sz="600" spc="143" dirty="0">
                <a:solidFill>
                  <a:srgbClr val="42384B"/>
                </a:solidFill>
                <a:latin typeface="Times New Roman"/>
                <a:cs typeface="Times New Roman"/>
              </a:rPr>
              <a:t>i</a:t>
            </a:r>
            <a:r>
              <a:rPr sz="600" spc="9" dirty="0">
                <a:solidFill>
                  <a:srgbClr val="645967"/>
                </a:solidFill>
                <a:latin typeface="Times New Roman"/>
                <a:cs typeface="Times New Roman"/>
              </a:rPr>
              <a:t>u</a:t>
            </a:r>
            <a:r>
              <a:rPr sz="600" spc="75" dirty="0">
                <a:solidFill>
                  <a:srgbClr val="524B57"/>
                </a:solidFill>
                <a:latin typeface="Times New Roman"/>
                <a:cs typeface="Times New Roman"/>
              </a:rPr>
              <a:t>s</a:t>
            </a:r>
            <a:r>
              <a:rPr sz="600" spc="-23" dirty="0">
                <a:solidFill>
                  <a:srgbClr val="524B57"/>
                </a:solidFill>
                <a:latin typeface="Times New Roman"/>
                <a:cs typeface="Times New Roman"/>
              </a:rPr>
              <a:t>=</a:t>
            </a:r>
            <a:r>
              <a:rPr sz="600" spc="-95" dirty="0">
                <a:solidFill>
                  <a:srgbClr val="645967"/>
                </a:solidFill>
                <a:latin typeface="Times New Roman"/>
                <a:cs typeface="Times New Roman"/>
              </a:rPr>
              <a:t>Y</a:t>
            </a:r>
            <a:r>
              <a:rPr sz="600" spc="45" dirty="0">
                <a:solidFill>
                  <a:srgbClr val="524B57"/>
                </a:solidFill>
                <a:latin typeface="Times New Roman"/>
                <a:cs typeface="Times New Roman"/>
              </a:rPr>
              <a:t>e</a:t>
            </a:r>
            <a:r>
              <a:rPr sz="600" spc="101" dirty="0">
                <a:solidFill>
                  <a:srgbClr val="645967"/>
                </a:solidFill>
                <a:latin typeface="Times New Roman"/>
                <a:cs typeface="Times New Roman"/>
              </a:rPr>
              <a:t>s</a:t>
            </a:r>
            <a:r>
              <a:rPr sz="600" spc="27" dirty="0">
                <a:solidFill>
                  <a:srgbClr val="42384B"/>
                </a:solidFill>
                <a:latin typeface="Times New Roman"/>
                <a:cs typeface="Times New Roman"/>
              </a:rPr>
              <a:t>;</a:t>
            </a:r>
            <a:r>
              <a:rPr sz="600" spc="0" dirty="0">
                <a:solidFill>
                  <a:srgbClr val="42384B"/>
                </a:solidFill>
                <a:latin typeface="Times New Roman"/>
                <a:cs typeface="Times New Roman"/>
              </a:rPr>
              <a:t>  </a:t>
            </a:r>
            <a:r>
              <a:rPr sz="600" spc="4" dirty="0">
                <a:solidFill>
                  <a:srgbClr val="42384B"/>
                </a:solidFill>
                <a:latin typeface="Times New Roman"/>
                <a:cs typeface="Times New Roman"/>
              </a:rPr>
              <a:t> </a:t>
            </a:r>
            <a:r>
              <a:rPr sz="600" spc="-112" dirty="0">
                <a:solidFill>
                  <a:srgbClr val="524B57"/>
                </a:solidFill>
                <a:latin typeface="Times New Roman"/>
                <a:cs typeface="Times New Roman"/>
              </a:rPr>
              <a:t>R</a:t>
            </a:r>
            <a:r>
              <a:rPr sz="600" spc="20" dirty="0">
                <a:solidFill>
                  <a:srgbClr val="524B57"/>
                </a:solidFill>
                <a:latin typeface="Times New Roman"/>
                <a:cs typeface="Times New Roman"/>
              </a:rPr>
              <a:t>a</a:t>
            </a:r>
            <a:r>
              <a:rPr sz="600" spc="33" dirty="0">
                <a:solidFill>
                  <a:srgbClr val="524B57"/>
                </a:solidFill>
                <a:latin typeface="Times New Roman"/>
                <a:cs typeface="Times New Roman"/>
              </a:rPr>
              <a:t>d</a:t>
            </a:r>
            <a:r>
              <a:rPr sz="600" spc="143" dirty="0">
                <a:solidFill>
                  <a:srgbClr val="2B234F"/>
                </a:solidFill>
                <a:latin typeface="Times New Roman"/>
                <a:cs typeface="Times New Roman"/>
              </a:rPr>
              <a:t>i</a:t>
            </a:r>
            <a:r>
              <a:rPr sz="600" spc="33" dirty="0">
                <a:solidFill>
                  <a:srgbClr val="645967"/>
                </a:solidFill>
                <a:latin typeface="Times New Roman"/>
                <a:cs typeface="Times New Roman"/>
              </a:rPr>
              <a:t>u</a:t>
            </a:r>
            <a:r>
              <a:rPr sz="600" spc="52" dirty="0">
                <a:solidFill>
                  <a:srgbClr val="524B57"/>
                </a:solidFill>
                <a:latin typeface="Times New Roman"/>
                <a:cs typeface="Times New Roman"/>
              </a:rPr>
              <a:t>s</a:t>
            </a:r>
            <a:r>
              <a:rPr sz="600" spc="-1" dirty="0">
                <a:solidFill>
                  <a:srgbClr val="524B57"/>
                </a:solidFill>
                <a:latin typeface="Times New Roman"/>
                <a:cs typeface="Times New Roman"/>
              </a:rPr>
              <a:t>=</a:t>
            </a:r>
            <a:r>
              <a:rPr sz="600" spc="9" dirty="0">
                <a:solidFill>
                  <a:srgbClr val="645967"/>
                </a:solidFill>
                <a:latin typeface="Times New Roman"/>
                <a:cs typeface="Times New Roman"/>
              </a:rPr>
              <a:t>1</a:t>
            </a:r>
            <a:r>
              <a:rPr sz="600" spc="9" dirty="0">
                <a:solidFill>
                  <a:srgbClr val="524B57"/>
                </a:solidFill>
                <a:latin typeface="Times New Roman"/>
                <a:cs typeface="Times New Roman"/>
              </a:rPr>
              <a:t>2</a:t>
            </a:r>
            <a:r>
              <a:rPr sz="600" spc="33" dirty="0">
                <a:solidFill>
                  <a:srgbClr val="2B234F"/>
                </a:solidFill>
                <a:latin typeface="Times New Roman"/>
                <a:cs typeface="Times New Roman"/>
              </a:rPr>
              <a:t>1</a:t>
            </a:r>
            <a:r>
              <a:rPr sz="600" spc="112" dirty="0">
                <a:solidFill>
                  <a:srgbClr val="42384B"/>
                </a:solidFill>
                <a:latin typeface="Times New Roman"/>
                <a:cs typeface="Times New Roman"/>
              </a:rPr>
              <a:t>,</a:t>
            </a:r>
            <a:r>
              <a:rPr sz="600" spc="33" dirty="0">
                <a:solidFill>
                  <a:srgbClr val="524B57"/>
                </a:solidFill>
                <a:latin typeface="Times New Roman"/>
                <a:cs typeface="Times New Roman"/>
              </a:rPr>
              <a:t>147</a:t>
            </a:r>
            <a:r>
              <a:rPr sz="600" spc="27" dirty="0">
                <a:solidFill>
                  <a:srgbClr val="42384B"/>
                </a:solidFill>
                <a:latin typeface="Times New Roman"/>
                <a:cs typeface="Times New Roman"/>
              </a:rPr>
              <a:t>;</a:t>
            </a:r>
            <a:r>
              <a:rPr sz="600" spc="0" dirty="0">
                <a:solidFill>
                  <a:srgbClr val="42384B"/>
                </a:solidFill>
                <a:latin typeface="Times New Roman"/>
                <a:cs typeface="Times New Roman"/>
              </a:rPr>
              <a:t>  </a:t>
            </a:r>
            <a:r>
              <a:rPr sz="600" spc="-19" dirty="0">
                <a:solidFill>
                  <a:srgbClr val="42384B"/>
                </a:solidFill>
                <a:latin typeface="Times New Roman"/>
                <a:cs typeface="Times New Roman"/>
              </a:rPr>
              <a:t> </a:t>
            </a:r>
            <a:r>
              <a:rPr sz="600" spc="-231" dirty="0">
                <a:solidFill>
                  <a:srgbClr val="645967"/>
                </a:solidFill>
                <a:latin typeface="Times New Roman"/>
                <a:cs typeface="Times New Roman"/>
              </a:rPr>
              <a:t>W</a:t>
            </a:r>
            <a:r>
              <a:rPr sz="600" spc="85" dirty="0">
                <a:solidFill>
                  <a:srgbClr val="524B57"/>
                </a:solidFill>
                <a:latin typeface="Times New Roman"/>
                <a:cs typeface="Times New Roman"/>
              </a:rPr>
              <a:t>r</a:t>
            </a:r>
            <a:r>
              <a:rPr sz="600" spc="143" dirty="0">
                <a:solidFill>
                  <a:srgbClr val="42384B"/>
                </a:solidFill>
                <a:latin typeface="Times New Roman"/>
                <a:cs typeface="Times New Roman"/>
              </a:rPr>
              <a:t>it</a:t>
            </a:r>
            <a:r>
              <a:rPr sz="600" spc="143" dirty="0">
                <a:solidFill>
                  <a:srgbClr val="524B57"/>
                </a:solidFill>
                <a:latin typeface="Times New Roman"/>
                <a:cs typeface="Times New Roman"/>
              </a:rPr>
              <a:t>t</a:t>
            </a:r>
            <a:r>
              <a:rPr sz="600" spc="45" dirty="0">
                <a:solidFill>
                  <a:srgbClr val="524B57"/>
                </a:solidFill>
                <a:latin typeface="Times New Roman"/>
                <a:cs typeface="Times New Roman"/>
              </a:rPr>
              <a:t>e</a:t>
            </a:r>
            <a:r>
              <a:rPr sz="600" spc="9" dirty="0">
                <a:solidFill>
                  <a:srgbClr val="645967"/>
                </a:solidFill>
                <a:latin typeface="Times New Roman"/>
                <a:cs typeface="Times New Roman"/>
              </a:rPr>
              <a:t>n</a:t>
            </a:r>
            <a:r>
              <a:rPr sz="600" spc="-1" dirty="0">
                <a:solidFill>
                  <a:srgbClr val="524B57"/>
                </a:solidFill>
                <a:latin typeface="Times New Roman"/>
                <a:cs typeface="Times New Roman"/>
              </a:rPr>
              <a:t>=</a:t>
            </a:r>
            <a:r>
              <a:rPr sz="600" spc="9" dirty="0">
                <a:solidFill>
                  <a:srgbClr val="524B57"/>
                </a:solidFill>
                <a:latin typeface="Times New Roman"/>
                <a:cs typeface="Times New Roman"/>
              </a:rPr>
              <a:t>2</a:t>
            </a:r>
            <a:r>
              <a:rPr sz="600" spc="33" dirty="0">
                <a:solidFill>
                  <a:srgbClr val="524B57"/>
                </a:solidFill>
                <a:latin typeface="Times New Roman"/>
                <a:cs typeface="Times New Roman"/>
              </a:rPr>
              <a:t>0</a:t>
            </a:r>
            <a:r>
              <a:rPr sz="600" spc="-13" dirty="0">
                <a:solidFill>
                  <a:srgbClr val="524B57"/>
                </a:solidFill>
                <a:latin typeface="Times New Roman"/>
                <a:cs typeface="Times New Roman"/>
              </a:rPr>
              <a:t>2</a:t>
            </a:r>
            <a:r>
              <a:rPr sz="600" spc="33" dirty="0">
                <a:solidFill>
                  <a:srgbClr val="524B57"/>
                </a:solidFill>
                <a:latin typeface="Times New Roman"/>
                <a:cs typeface="Times New Roman"/>
              </a:rPr>
              <a:t>3</a:t>
            </a:r>
            <a:r>
              <a:rPr sz="600" spc="85" dirty="0">
                <a:solidFill>
                  <a:srgbClr val="524B57"/>
                </a:solidFill>
                <a:latin typeface="Times New Roman"/>
                <a:cs typeface="Times New Roman"/>
              </a:rPr>
              <a:t>-</a:t>
            </a:r>
            <a:r>
              <a:rPr sz="600" spc="60" dirty="0">
                <a:solidFill>
                  <a:srgbClr val="524B57"/>
                </a:solidFill>
                <a:latin typeface="Times New Roman"/>
                <a:cs typeface="Times New Roman"/>
              </a:rPr>
              <a:t>1</a:t>
            </a:r>
            <a:r>
              <a:rPr sz="600" spc="9" dirty="0">
                <a:solidFill>
                  <a:srgbClr val="524B57"/>
                </a:solidFill>
                <a:latin typeface="Times New Roman"/>
                <a:cs typeface="Times New Roman"/>
              </a:rPr>
              <a:t>2</a:t>
            </a:r>
            <a:r>
              <a:rPr sz="600" spc="85" dirty="0">
                <a:solidFill>
                  <a:srgbClr val="645967"/>
                </a:solidFill>
                <a:latin typeface="Times New Roman"/>
                <a:cs typeface="Times New Roman"/>
              </a:rPr>
              <a:t>-</a:t>
            </a:r>
            <a:r>
              <a:rPr sz="600" spc="9" dirty="0">
                <a:solidFill>
                  <a:srgbClr val="42384B"/>
                </a:solidFill>
                <a:latin typeface="Times New Roman"/>
                <a:cs typeface="Times New Roman"/>
              </a:rPr>
              <a:t>1</a:t>
            </a:r>
            <a:r>
              <a:rPr sz="600" spc="14" dirty="0">
                <a:solidFill>
                  <a:srgbClr val="524B57"/>
                </a:solidFill>
                <a:latin typeface="Times New Roman"/>
                <a:cs typeface="Times New Roman"/>
              </a:rPr>
              <a:t>4</a:t>
            </a:r>
            <a:r>
              <a:rPr sz="600" spc="0" dirty="0">
                <a:solidFill>
                  <a:srgbClr val="524B57"/>
                </a:solidFill>
                <a:latin typeface="Times New Roman"/>
                <a:cs typeface="Times New Roman"/>
              </a:rPr>
              <a:t> </a:t>
            </a:r>
            <a:r>
              <a:rPr sz="600" spc="54" dirty="0">
                <a:solidFill>
                  <a:srgbClr val="524B57"/>
                </a:solidFill>
                <a:latin typeface="Times New Roman"/>
                <a:cs typeface="Times New Roman"/>
              </a:rPr>
              <a:t> </a:t>
            </a:r>
            <a:r>
              <a:rPr sz="600" spc="-13" dirty="0">
                <a:solidFill>
                  <a:srgbClr val="42384B"/>
                </a:solidFill>
                <a:latin typeface="Times New Roman"/>
                <a:cs typeface="Times New Roman"/>
              </a:rPr>
              <a:t>1</a:t>
            </a:r>
            <a:r>
              <a:rPr sz="600" spc="60" dirty="0">
                <a:solidFill>
                  <a:srgbClr val="524B57"/>
                </a:solidFill>
                <a:latin typeface="Times New Roman"/>
                <a:cs typeface="Times New Roman"/>
              </a:rPr>
              <a:t>3</a:t>
            </a:r>
            <a:r>
              <a:rPr sz="600" spc="70" dirty="0">
                <a:solidFill>
                  <a:srgbClr val="623A56"/>
                </a:solidFill>
                <a:latin typeface="Times New Roman"/>
                <a:cs typeface="Times New Roman"/>
              </a:rPr>
              <a:t>:</a:t>
            </a:r>
            <a:r>
              <a:rPr sz="600" spc="33" dirty="0">
                <a:solidFill>
                  <a:srgbClr val="524B57"/>
                </a:solidFill>
                <a:latin typeface="Times New Roman"/>
                <a:cs typeface="Times New Roman"/>
              </a:rPr>
              <a:t>5</a:t>
            </a:r>
            <a:r>
              <a:rPr sz="600" spc="84" dirty="0">
                <a:solidFill>
                  <a:srgbClr val="524B57"/>
                </a:solidFill>
                <a:latin typeface="Times New Roman"/>
                <a:cs typeface="Times New Roman"/>
              </a:rPr>
              <a:t>3</a:t>
            </a:r>
            <a:r>
              <a:rPr sz="600" spc="47" dirty="0">
                <a:solidFill>
                  <a:srgbClr val="42384B"/>
                </a:solidFill>
                <a:latin typeface="Times New Roman"/>
                <a:cs typeface="Times New Roman"/>
              </a:rPr>
              <a:t>:</a:t>
            </a:r>
            <a:r>
              <a:rPr sz="600" spc="60" dirty="0">
                <a:solidFill>
                  <a:srgbClr val="524B57"/>
                </a:solidFill>
                <a:latin typeface="Times New Roman"/>
                <a:cs typeface="Times New Roman"/>
              </a:rPr>
              <a:t>5</a:t>
            </a:r>
            <a:r>
              <a:rPr sz="600" spc="33" dirty="0">
                <a:solidFill>
                  <a:srgbClr val="645967"/>
                </a:solidFill>
                <a:latin typeface="Times New Roman"/>
                <a:cs typeface="Times New Roman"/>
              </a:rPr>
              <a:t>6</a:t>
            </a:r>
            <a:r>
              <a:rPr sz="600" spc="27" dirty="0">
                <a:solidFill>
                  <a:srgbClr val="524B57"/>
                </a:solidFill>
                <a:latin typeface="Times New Roman"/>
                <a:cs typeface="Times New Roman"/>
              </a:rPr>
              <a:t>;</a:t>
            </a:r>
            <a:endParaRPr sz="600" dirty="0">
              <a:latin typeface="Times New Roman"/>
              <a:cs typeface="Times New Roman"/>
            </a:endParaRPr>
          </a:p>
          <a:p>
            <a:pPr marL="15748">
              <a:lnSpc>
                <a:spcPct val="95825"/>
              </a:lnSpc>
              <a:spcBef>
                <a:spcPts val="5"/>
              </a:spcBef>
            </a:pPr>
            <a:r>
              <a:rPr sz="600" spc="-55" dirty="0">
                <a:solidFill>
                  <a:srgbClr val="524B57"/>
                </a:solidFill>
                <a:latin typeface="Times New Roman"/>
                <a:cs typeface="Times New Roman"/>
              </a:rPr>
              <a:t>#</a:t>
            </a:r>
            <a:r>
              <a:rPr sz="600" spc="-67" dirty="0">
                <a:solidFill>
                  <a:srgbClr val="524B57"/>
                </a:solidFill>
                <a:latin typeface="Times New Roman"/>
                <a:cs typeface="Times New Roman"/>
              </a:rPr>
              <a:t>C</a:t>
            </a:r>
            <a:r>
              <a:rPr sz="600" spc="-25" dirty="0">
                <a:solidFill>
                  <a:srgbClr val="524B57"/>
                </a:solidFill>
                <a:latin typeface="Times New Roman"/>
                <a:cs typeface="Times New Roman"/>
              </a:rPr>
              <a:t>  </a:t>
            </a:r>
            <a:r>
              <a:rPr sz="600" spc="-18" dirty="0">
                <a:solidFill>
                  <a:srgbClr val="524B57"/>
                </a:solidFill>
                <a:latin typeface="Times New Roman"/>
                <a:cs typeface="Times New Roman"/>
              </a:rPr>
              <a:t> </a:t>
            </a:r>
            <a:r>
              <a:rPr sz="600" spc="-136" dirty="0">
                <a:solidFill>
                  <a:srgbClr val="645967"/>
                </a:solidFill>
                <a:latin typeface="Times New Roman"/>
                <a:cs typeface="Times New Roman"/>
              </a:rPr>
              <a:t>C</a:t>
            </a:r>
            <a:r>
              <a:rPr sz="600" spc="33" dirty="0">
                <a:solidFill>
                  <a:srgbClr val="645967"/>
                </a:solidFill>
                <a:latin typeface="Times New Roman"/>
                <a:cs typeface="Times New Roman"/>
              </a:rPr>
              <a:t>o</a:t>
            </a:r>
            <a:r>
              <a:rPr sz="600" spc="9" dirty="0">
                <a:solidFill>
                  <a:srgbClr val="524B57"/>
                </a:solidFill>
                <a:latin typeface="Times New Roman"/>
                <a:cs typeface="Times New Roman"/>
              </a:rPr>
              <a:t>o</a:t>
            </a:r>
            <a:r>
              <a:rPr sz="600" spc="-88" dirty="0">
                <a:solidFill>
                  <a:srgbClr val="524B57"/>
                </a:solidFill>
                <a:latin typeface="Times New Roman"/>
                <a:cs typeface="Times New Roman"/>
              </a:rPr>
              <a:t>R</a:t>
            </a:r>
            <a:r>
              <a:rPr sz="600" spc="45" dirty="0">
                <a:solidFill>
                  <a:srgbClr val="645967"/>
                </a:solidFill>
                <a:latin typeface="Times New Roman"/>
                <a:cs typeface="Times New Roman"/>
              </a:rPr>
              <a:t>ec</a:t>
            </a:r>
            <a:r>
              <a:rPr sz="600" spc="33" dirty="0">
                <a:solidFill>
                  <a:srgbClr val="645967"/>
                </a:solidFill>
                <a:latin typeface="Times New Roman"/>
                <a:cs typeface="Times New Roman"/>
              </a:rPr>
              <a:t>o</a:t>
            </a:r>
            <a:r>
              <a:rPr sz="600" spc="109" dirty="0">
                <a:solidFill>
                  <a:srgbClr val="645967"/>
                </a:solidFill>
                <a:latin typeface="Times New Roman"/>
                <a:cs typeface="Times New Roman"/>
              </a:rPr>
              <a:t>r</a:t>
            </a:r>
            <a:r>
              <a:rPr sz="600" spc="9" dirty="0">
                <a:solidFill>
                  <a:srgbClr val="524B57"/>
                </a:solidFill>
                <a:latin typeface="Times New Roman"/>
                <a:cs typeface="Times New Roman"/>
              </a:rPr>
              <a:t>d</a:t>
            </a:r>
            <a:r>
              <a:rPr sz="600" spc="68" dirty="0">
                <a:solidFill>
                  <a:srgbClr val="524B57"/>
                </a:solidFill>
                <a:latin typeface="Times New Roman"/>
                <a:cs typeface="Times New Roman"/>
              </a:rPr>
              <a:t>e</a:t>
            </a:r>
            <a:r>
              <a:rPr sz="600" spc="109" dirty="0">
                <a:solidFill>
                  <a:srgbClr val="3A4874"/>
                </a:solidFill>
                <a:latin typeface="Times New Roman"/>
                <a:cs typeface="Times New Roman"/>
              </a:rPr>
              <a:t>r</a:t>
            </a:r>
            <a:r>
              <a:rPr sz="600" spc="-23" dirty="0">
                <a:solidFill>
                  <a:srgbClr val="524B57"/>
                </a:solidFill>
                <a:latin typeface="Times New Roman"/>
                <a:cs typeface="Times New Roman"/>
              </a:rPr>
              <a:t>+</a:t>
            </a:r>
            <a:r>
              <a:rPr sz="600" spc="60" dirty="0">
                <a:solidFill>
                  <a:srgbClr val="524B57"/>
                </a:solidFill>
                <a:latin typeface="Times New Roman"/>
                <a:cs typeface="Times New Roman"/>
              </a:rPr>
              <a:t>9</a:t>
            </a:r>
            <a:r>
              <a:rPr sz="600" spc="63" dirty="0">
                <a:solidFill>
                  <a:srgbClr val="1A002A"/>
                </a:solidFill>
                <a:latin typeface="Times New Roman"/>
                <a:cs typeface="Times New Roman"/>
              </a:rPr>
              <a:t>.</a:t>
            </a:r>
            <a:r>
              <a:rPr sz="600" spc="108" dirty="0">
                <a:solidFill>
                  <a:srgbClr val="645967"/>
                </a:solidFill>
                <a:latin typeface="Times New Roman"/>
                <a:cs typeface="Times New Roman"/>
              </a:rPr>
              <a:t>8</a:t>
            </a:r>
            <a:r>
              <a:rPr sz="600" spc="87" dirty="0">
                <a:solidFill>
                  <a:srgbClr val="42384B"/>
                </a:solidFill>
                <a:latin typeface="Times New Roman"/>
                <a:cs typeface="Times New Roman"/>
              </a:rPr>
              <a:t>.</a:t>
            </a:r>
            <a:r>
              <a:rPr sz="600" spc="14" dirty="0">
                <a:solidFill>
                  <a:srgbClr val="42384B"/>
                </a:solidFill>
                <a:latin typeface="Times New Roman"/>
                <a:cs typeface="Times New Roman"/>
              </a:rPr>
              <a:t>1</a:t>
            </a:r>
            <a:r>
              <a:rPr sz="600" spc="0" dirty="0">
                <a:solidFill>
                  <a:srgbClr val="42384B"/>
                </a:solidFill>
                <a:latin typeface="Times New Roman"/>
                <a:cs typeface="Times New Roman"/>
              </a:rPr>
              <a:t> </a:t>
            </a:r>
            <a:r>
              <a:rPr sz="600" spc="54" dirty="0">
                <a:solidFill>
                  <a:srgbClr val="42384B"/>
                </a:solidFill>
                <a:latin typeface="Times New Roman"/>
                <a:cs typeface="Times New Roman"/>
              </a:rPr>
              <a:t> </a:t>
            </a:r>
            <a:r>
              <a:rPr sz="600" spc="-223" dirty="0">
                <a:solidFill>
                  <a:srgbClr val="645967"/>
                </a:solidFill>
                <a:latin typeface="Times New Roman"/>
                <a:cs typeface="Times New Roman"/>
              </a:rPr>
              <a:t>M</a:t>
            </a:r>
            <a:r>
              <a:rPr sz="600" spc="45" dirty="0">
                <a:solidFill>
                  <a:srgbClr val="524B57"/>
                </a:solidFill>
                <a:latin typeface="Times New Roman"/>
                <a:cs typeface="Times New Roman"/>
              </a:rPr>
              <a:t>a</a:t>
            </a:r>
            <a:r>
              <a:rPr sz="600" spc="135" dirty="0">
                <a:solidFill>
                  <a:srgbClr val="645967"/>
                </a:solidFill>
                <a:latin typeface="Times New Roman"/>
                <a:cs typeface="Times New Roman"/>
              </a:rPr>
              <a:t>r</a:t>
            </a:r>
            <a:r>
              <a:rPr sz="600" spc="20" dirty="0">
                <a:solidFill>
                  <a:srgbClr val="645967"/>
                </a:solidFill>
                <a:latin typeface="Times New Roman"/>
                <a:cs typeface="Times New Roman"/>
              </a:rPr>
              <a:t>c</a:t>
            </a:r>
            <a:r>
              <a:rPr sz="600" spc="14" dirty="0">
                <a:solidFill>
                  <a:srgbClr val="645967"/>
                </a:solidFill>
                <a:latin typeface="Times New Roman"/>
                <a:cs typeface="Times New Roman"/>
              </a:rPr>
              <a:t>h</a:t>
            </a:r>
            <a:r>
              <a:rPr sz="600" spc="0" dirty="0">
                <a:solidFill>
                  <a:srgbClr val="645967"/>
                </a:solidFill>
                <a:latin typeface="Times New Roman"/>
                <a:cs typeface="Times New Roman"/>
              </a:rPr>
              <a:t>  </a:t>
            </a:r>
            <a:r>
              <a:rPr sz="600" spc="-69" dirty="0">
                <a:solidFill>
                  <a:srgbClr val="645967"/>
                </a:solidFill>
                <a:latin typeface="Times New Roman"/>
                <a:cs typeface="Times New Roman"/>
              </a:rPr>
              <a:t> </a:t>
            </a:r>
            <a:r>
              <a:rPr sz="600" spc="-4" dirty="0">
                <a:solidFill>
                  <a:srgbClr val="524B57"/>
                </a:solidFill>
                <a:latin typeface="Times New Roman"/>
                <a:cs typeface="Times New Roman"/>
              </a:rPr>
              <a:t>2</a:t>
            </a:r>
            <a:r>
              <a:rPr sz="600" spc="0" dirty="0">
                <a:solidFill>
                  <a:srgbClr val="645967"/>
                </a:solidFill>
                <a:latin typeface="Times New Roman"/>
                <a:cs typeface="Times New Roman"/>
              </a:rPr>
              <a:t>3 </a:t>
            </a:r>
            <a:r>
              <a:rPr sz="600" spc="37" dirty="0">
                <a:solidFill>
                  <a:srgbClr val="645967"/>
                </a:solidFill>
                <a:latin typeface="Times New Roman"/>
                <a:cs typeface="Times New Roman"/>
              </a:rPr>
              <a:t> </a:t>
            </a:r>
            <a:r>
              <a:rPr sz="600" spc="-13" dirty="0">
                <a:solidFill>
                  <a:srgbClr val="524B57"/>
                </a:solidFill>
                <a:latin typeface="Times New Roman"/>
                <a:cs typeface="Times New Roman"/>
              </a:rPr>
              <a:t>2</a:t>
            </a:r>
            <a:r>
              <a:rPr sz="600" spc="9" dirty="0">
                <a:solidFill>
                  <a:srgbClr val="524B57"/>
                </a:solidFill>
                <a:latin typeface="Times New Roman"/>
                <a:cs typeface="Times New Roman"/>
              </a:rPr>
              <a:t>02</a:t>
            </a:r>
            <a:r>
              <a:rPr sz="600" spc="33" dirty="0">
                <a:solidFill>
                  <a:srgbClr val="524B57"/>
                </a:solidFill>
                <a:latin typeface="Times New Roman"/>
                <a:cs typeface="Times New Roman"/>
              </a:rPr>
              <a:t>2</a:t>
            </a:r>
            <a:r>
              <a:rPr sz="600" spc="27" dirty="0">
                <a:solidFill>
                  <a:srgbClr val="524B57"/>
                </a:solidFill>
                <a:latin typeface="Times New Roman"/>
                <a:cs typeface="Times New Roman"/>
              </a:rPr>
              <a:t>;</a:t>
            </a:r>
            <a:endParaRPr sz="600" dirty="0">
              <a:latin typeface="Times New Roman"/>
              <a:cs typeface="Times New Roman"/>
            </a:endParaRPr>
          </a:p>
          <a:p>
            <a:pPr marL="15748">
              <a:lnSpc>
                <a:spcPct val="95825"/>
              </a:lnSpc>
              <a:spcBef>
                <a:spcPts val="30"/>
              </a:spcBef>
            </a:pPr>
            <a:r>
              <a:rPr sz="600" spc="-55" dirty="0">
                <a:solidFill>
                  <a:srgbClr val="524B57"/>
                </a:solidFill>
                <a:latin typeface="Times New Roman"/>
                <a:cs typeface="Times New Roman"/>
              </a:rPr>
              <a:t>#</a:t>
            </a:r>
            <a:r>
              <a:rPr sz="600" spc="-67" dirty="0">
                <a:solidFill>
                  <a:srgbClr val="524B57"/>
                </a:solidFill>
                <a:latin typeface="Times New Roman"/>
                <a:cs typeface="Times New Roman"/>
              </a:rPr>
              <a:t>C</a:t>
            </a:r>
            <a:r>
              <a:rPr sz="600" spc="-25" dirty="0">
                <a:solidFill>
                  <a:srgbClr val="524B57"/>
                </a:solidFill>
                <a:latin typeface="Times New Roman"/>
                <a:cs typeface="Times New Roman"/>
              </a:rPr>
              <a:t>  </a:t>
            </a:r>
            <a:r>
              <a:rPr sz="600" spc="-18" dirty="0">
                <a:solidFill>
                  <a:srgbClr val="524B57"/>
                </a:solidFill>
                <a:latin typeface="Times New Roman"/>
                <a:cs typeface="Times New Roman"/>
              </a:rPr>
              <a:t> </a:t>
            </a:r>
            <a:r>
              <a:rPr sz="600" spc="120" dirty="0">
                <a:solidFill>
                  <a:srgbClr val="42384B"/>
                </a:solidFill>
                <a:latin typeface="Times New Roman"/>
                <a:cs typeface="Times New Roman"/>
              </a:rPr>
              <a:t>l</a:t>
            </a:r>
            <a:r>
              <a:rPr sz="600" spc="143" dirty="0">
                <a:solidFill>
                  <a:srgbClr val="42384B"/>
                </a:solidFill>
                <a:latin typeface="Times New Roman"/>
                <a:cs typeface="Times New Roman"/>
              </a:rPr>
              <a:t>i</a:t>
            </a:r>
            <a:r>
              <a:rPr sz="600" spc="45" dirty="0">
                <a:solidFill>
                  <a:srgbClr val="524B57"/>
                </a:solidFill>
                <a:latin typeface="Times New Roman"/>
                <a:cs typeface="Times New Roman"/>
              </a:rPr>
              <a:t>c</a:t>
            </a:r>
            <a:r>
              <a:rPr sz="600" spc="45" dirty="0">
                <a:solidFill>
                  <a:srgbClr val="42384B"/>
                </a:solidFill>
                <a:latin typeface="Times New Roman"/>
                <a:cs typeface="Times New Roman"/>
              </a:rPr>
              <a:t>e</a:t>
            </a:r>
            <a:r>
              <a:rPr sz="600" spc="9" dirty="0">
                <a:solidFill>
                  <a:srgbClr val="645967"/>
                </a:solidFill>
                <a:latin typeface="Times New Roman"/>
                <a:cs typeface="Times New Roman"/>
              </a:rPr>
              <a:t>n</a:t>
            </a:r>
            <a:r>
              <a:rPr sz="600" spc="75" dirty="0">
                <a:solidFill>
                  <a:srgbClr val="42384B"/>
                </a:solidFill>
                <a:latin typeface="Times New Roman"/>
                <a:cs typeface="Times New Roman"/>
              </a:rPr>
              <a:t>s</a:t>
            </a:r>
            <a:r>
              <a:rPr sz="600" spc="68" dirty="0">
                <a:solidFill>
                  <a:srgbClr val="42384B"/>
                </a:solidFill>
                <a:latin typeface="Times New Roman"/>
                <a:cs typeface="Times New Roman"/>
              </a:rPr>
              <a:t>e</a:t>
            </a:r>
            <a:r>
              <a:rPr sz="600" spc="9" dirty="0">
                <a:solidFill>
                  <a:srgbClr val="42384B"/>
                </a:solidFill>
                <a:latin typeface="Times New Roman"/>
                <a:cs typeface="Times New Roman"/>
              </a:rPr>
              <a:t>d</a:t>
            </a:r>
            <a:r>
              <a:rPr sz="600" spc="-56" dirty="0">
                <a:solidFill>
                  <a:srgbClr val="645967"/>
                </a:solidFill>
                <a:latin typeface="Times New Roman"/>
                <a:cs typeface="Times New Roman"/>
              </a:rPr>
              <a:t>T</a:t>
            </a:r>
            <a:r>
              <a:rPr sz="600" spc="33" dirty="0">
                <a:solidFill>
                  <a:srgbClr val="524B57"/>
                </a:solidFill>
                <a:latin typeface="Times New Roman"/>
                <a:cs typeface="Times New Roman"/>
              </a:rPr>
              <a:t>o</a:t>
            </a:r>
            <a:r>
              <a:rPr sz="600" spc="-23" dirty="0">
                <a:solidFill>
                  <a:srgbClr val="42384B"/>
                </a:solidFill>
                <a:latin typeface="Times New Roman"/>
                <a:cs typeface="Times New Roman"/>
              </a:rPr>
              <a:t>=</a:t>
            </a:r>
            <a:r>
              <a:rPr sz="600" spc="-112" dirty="0">
                <a:solidFill>
                  <a:srgbClr val="645967"/>
                </a:solidFill>
                <a:latin typeface="Times New Roman"/>
                <a:cs typeface="Times New Roman"/>
              </a:rPr>
              <a:t>R</a:t>
            </a:r>
            <a:r>
              <a:rPr sz="600" spc="-95" dirty="0">
                <a:solidFill>
                  <a:srgbClr val="645967"/>
                </a:solidFill>
                <a:latin typeface="Times New Roman"/>
                <a:cs typeface="Times New Roman"/>
              </a:rPr>
              <a:t>O</a:t>
            </a:r>
            <a:r>
              <a:rPr sz="600" spc="-112" dirty="0">
                <a:solidFill>
                  <a:srgbClr val="524B57"/>
                </a:solidFill>
                <a:latin typeface="Times New Roman"/>
                <a:cs typeface="Times New Roman"/>
              </a:rPr>
              <a:t>XANA</a:t>
            </a:r>
            <a:r>
              <a:rPr sz="600" spc="0" dirty="0">
                <a:solidFill>
                  <a:srgbClr val="524B57"/>
                </a:solidFill>
                <a:latin typeface="Times New Roman"/>
                <a:cs typeface="Times New Roman"/>
              </a:rPr>
              <a:t> </a:t>
            </a:r>
            <a:r>
              <a:rPr sz="600" spc="25" dirty="0">
                <a:solidFill>
                  <a:srgbClr val="524B57"/>
                </a:solidFill>
                <a:latin typeface="Times New Roman"/>
                <a:cs typeface="Times New Roman"/>
              </a:rPr>
              <a:t> </a:t>
            </a:r>
            <a:r>
              <a:rPr sz="600" spc="-142" dirty="0">
                <a:solidFill>
                  <a:srgbClr val="623A56"/>
                </a:solidFill>
                <a:latin typeface="Times New Roman"/>
                <a:cs typeface="Times New Roman"/>
              </a:rPr>
              <a:t>H</a:t>
            </a:r>
            <a:r>
              <a:rPr sz="600" spc="9" dirty="0">
                <a:solidFill>
                  <a:srgbClr val="42384B"/>
                </a:solidFill>
                <a:latin typeface="Times New Roman"/>
                <a:cs typeface="Times New Roman"/>
              </a:rPr>
              <a:t>u</a:t>
            </a:r>
            <a:r>
              <a:rPr sz="600" spc="143" dirty="0">
                <a:solidFill>
                  <a:srgbClr val="42384B"/>
                </a:solidFill>
                <a:latin typeface="Times New Roman"/>
                <a:cs typeface="Times New Roman"/>
              </a:rPr>
              <a:t>t</a:t>
            </a:r>
            <a:r>
              <a:rPr sz="600" spc="33" dirty="0">
                <a:solidFill>
                  <a:srgbClr val="524B57"/>
                </a:solidFill>
                <a:latin typeface="Times New Roman"/>
                <a:cs typeface="Times New Roman"/>
              </a:rPr>
              <a:t>o</a:t>
            </a:r>
            <a:r>
              <a:rPr sz="600" spc="9" dirty="0">
                <a:solidFill>
                  <a:srgbClr val="623A56"/>
                </a:solidFill>
                <a:latin typeface="Times New Roman"/>
                <a:cs typeface="Times New Roman"/>
              </a:rPr>
              <a:t>p</a:t>
            </a:r>
            <a:r>
              <a:rPr sz="600" spc="143" dirty="0">
                <a:solidFill>
                  <a:srgbClr val="42384B"/>
                </a:solidFill>
                <a:latin typeface="Times New Roman"/>
                <a:cs typeface="Times New Roman"/>
              </a:rPr>
              <a:t>i</a:t>
            </a:r>
            <a:r>
              <a:rPr sz="600" spc="143" dirty="0">
                <a:solidFill>
                  <a:srgbClr val="2B234F"/>
                </a:solidFill>
                <a:latin typeface="Times New Roman"/>
                <a:cs typeface="Times New Roman"/>
              </a:rPr>
              <a:t>l</a:t>
            </a:r>
            <a:r>
              <a:rPr sz="600" spc="68" dirty="0">
                <a:solidFill>
                  <a:srgbClr val="42384B"/>
                </a:solidFill>
                <a:latin typeface="Times New Roman"/>
                <a:cs typeface="Times New Roman"/>
              </a:rPr>
              <a:t>a</a:t>
            </a:r>
            <a:r>
              <a:rPr sz="600" spc="44" dirty="0">
                <a:solidFill>
                  <a:srgbClr val="524B57"/>
                </a:solidFill>
                <a:latin typeface="Times New Roman"/>
                <a:cs typeface="Times New Roman"/>
              </a:rPr>
              <a:t>,</a:t>
            </a:r>
            <a:r>
              <a:rPr sz="600" spc="0" dirty="0">
                <a:solidFill>
                  <a:srgbClr val="524B57"/>
                </a:solidFill>
                <a:latin typeface="Times New Roman"/>
                <a:cs typeface="Times New Roman"/>
              </a:rPr>
              <a:t>  </a:t>
            </a:r>
            <a:r>
              <a:rPr sz="600" spc="4" dirty="0">
                <a:solidFill>
                  <a:srgbClr val="524B57"/>
                </a:solidFill>
                <a:latin typeface="Times New Roman"/>
                <a:cs typeface="Times New Roman"/>
              </a:rPr>
              <a:t> </a:t>
            </a:r>
            <a:r>
              <a:rPr sz="600" spc="120" dirty="0">
                <a:solidFill>
                  <a:srgbClr val="42384B"/>
                </a:solidFill>
                <a:latin typeface="Times New Roman"/>
                <a:cs typeface="Times New Roman"/>
                <a:hlinkClick r:id="rId3"/>
              </a:rPr>
              <a:t>i</a:t>
            </a:r>
            <a:r>
              <a:rPr sz="600" spc="45" dirty="0">
                <a:solidFill>
                  <a:srgbClr val="524B57"/>
                </a:solidFill>
                <a:latin typeface="Times New Roman"/>
                <a:cs typeface="Times New Roman"/>
                <a:hlinkClick r:id="rId3"/>
              </a:rPr>
              <a:t>c</a:t>
            </a:r>
            <a:r>
              <a:rPr sz="600" spc="45" dirty="0">
                <a:solidFill>
                  <a:srgbClr val="42384B"/>
                </a:solidFill>
                <a:latin typeface="Times New Roman"/>
                <a:cs typeface="Times New Roman"/>
                <a:hlinkClick r:id="rId3"/>
              </a:rPr>
              <a:t>a</a:t>
            </a:r>
            <a:r>
              <a:rPr sz="600" spc="75" dirty="0">
                <a:solidFill>
                  <a:srgbClr val="42384B"/>
                </a:solidFill>
                <a:latin typeface="Times New Roman"/>
                <a:cs typeface="Times New Roman"/>
                <a:hlinkClick r:id="rId3"/>
              </a:rPr>
              <a:t>s</a:t>
            </a:r>
            <a:r>
              <a:rPr sz="600" spc="45" dirty="0">
                <a:solidFill>
                  <a:srgbClr val="524B57"/>
                </a:solidFill>
                <a:latin typeface="Times New Roman"/>
                <a:cs typeface="Times New Roman"/>
                <a:hlinkClick r:id="rId3"/>
              </a:rPr>
              <a:t>ca</a:t>
            </a:r>
            <a:r>
              <a:rPr sz="600" spc="-130" dirty="0">
                <a:solidFill>
                  <a:srgbClr val="524B57"/>
                </a:solidFill>
                <a:latin typeface="Times New Roman"/>
                <a:cs typeface="Times New Roman"/>
                <a:hlinkClick r:id="rId3"/>
              </a:rPr>
              <a:t>m</a:t>
            </a:r>
            <a:r>
              <a:rPr sz="600" spc="9" dirty="0">
                <a:solidFill>
                  <a:srgbClr val="524B57"/>
                </a:solidFill>
                <a:latin typeface="Times New Roman"/>
                <a:cs typeface="Times New Roman"/>
                <a:hlinkClick r:id="rId3"/>
              </a:rPr>
              <a:t>pu</a:t>
            </a:r>
            <a:r>
              <a:rPr sz="600" spc="143" dirty="0">
                <a:solidFill>
                  <a:srgbClr val="2B234F"/>
                </a:solidFill>
                <a:latin typeface="Times New Roman"/>
                <a:cs typeface="Times New Roman"/>
                <a:hlinkClick r:id="rId3"/>
              </a:rPr>
              <a:t>l</a:t>
            </a:r>
            <a:r>
              <a:rPr sz="600" spc="9" dirty="0">
                <a:solidFill>
                  <a:srgbClr val="524B57"/>
                </a:solidFill>
                <a:latin typeface="Times New Roman"/>
                <a:cs typeface="Times New Roman"/>
                <a:hlinkClick r:id="rId3"/>
              </a:rPr>
              <a:t>u</a:t>
            </a:r>
            <a:r>
              <a:rPr sz="600" spc="33" dirty="0">
                <a:solidFill>
                  <a:srgbClr val="524B57"/>
                </a:solidFill>
                <a:latin typeface="Times New Roman"/>
                <a:cs typeface="Times New Roman"/>
                <a:hlinkClick r:id="rId3"/>
              </a:rPr>
              <a:t>n</a:t>
            </a:r>
            <a:r>
              <a:rPr sz="600" spc="-77" dirty="0">
                <a:solidFill>
                  <a:srgbClr val="645967"/>
                </a:solidFill>
                <a:latin typeface="Times New Roman"/>
                <a:cs typeface="Times New Roman"/>
                <a:hlinkClick r:id="rId3"/>
              </a:rPr>
              <a:t>g</a:t>
            </a:r>
            <a:r>
              <a:rPr sz="600" spc="-148" dirty="0">
                <a:solidFill>
                  <a:srgbClr val="645967"/>
                </a:solidFill>
                <a:latin typeface="Times New Roman"/>
                <a:cs typeface="Times New Roman"/>
                <a:hlinkClick r:id="rId3"/>
              </a:rPr>
              <a:t>@</a:t>
            </a:r>
            <a:r>
              <a:rPr sz="600" spc="9" dirty="0">
                <a:solidFill>
                  <a:srgbClr val="42384B"/>
                </a:solidFill>
                <a:latin typeface="Times New Roman"/>
                <a:cs typeface="Times New Roman"/>
                <a:hlinkClick r:id="rId3"/>
              </a:rPr>
              <a:t>g</a:t>
            </a:r>
            <a:r>
              <a:rPr sz="600" spc="-130" dirty="0">
                <a:solidFill>
                  <a:srgbClr val="524B57"/>
                </a:solidFill>
                <a:latin typeface="Times New Roman"/>
                <a:cs typeface="Times New Roman"/>
                <a:hlinkClick r:id="rId3"/>
              </a:rPr>
              <a:t>m</a:t>
            </a:r>
            <a:r>
              <a:rPr sz="600" spc="45" dirty="0">
                <a:solidFill>
                  <a:srgbClr val="524B57"/>
                </a:solidFill>
                <a:latin typeface="Times New Roman"/>
                <a:cs typeface="Times New Roman"/>
                <a:hlinkClick r:id="rId3"/>
              </a:rPr>
              <a:t>a</a:t>
            </a:r>
            <a:r>
              <a:rPr sz="600" spc="143" dirty="0">
                <a:solidFill>
                  <a:srgbClr val="42384B"/>
                </a:solidFill>
                <a:latin typeface="Times New Roman"/>
                <a:cs typeface="Times New Roman"/>
                <a:hlinkClick r:id="rId3"/>
              </a:rPr>
              <a:t>i</a:t>
            </a:r>
            <a:r>
              <a:rPr sz="600" spc="193" dirty="0">
                <a:solidFill>
                  <a:srgbClr val="2B234F"/>
                </a:solidFill>
                <a:latin typeface="Times New Roman"/>
                <a:cs typeface="Times New Roman"/>
                <a:hlinkClick r:id="rId3"/>
              </a:rPr>
              <a:t>l</a:t>
            </a:r>
            <a:r>
              <a:rPr sz="600" spc="87" dirty="0">
                <a:solidFill>
                  <a:srgbClr val="42384B"/>
                </a:solidFill>
                <a:latin typeface="Times New Roman"/>
                <a:cs typeface="Times New Roman"/>
                <a:hlinkClick r:id="rId3"/>
              </a:rPr>
              <a:t>.</a:t>
            </a:r>
            <a:r>
              <a:rPr sz="600" spc="68" dirty="0">
                <a:solidFill>
                  <a:srgbClr val="42384B"/>
                </a:solidFill>
                <a:latin typeface="Times New Roman"/>
                <a:cs typeface="Times New Roman"/>
                <a:hlinkClick r:id="rId3"/>
              </a:rPr>
              <a:t>c</a:t>
            </a:r>
            <a:r>
              <a:rPr sz="600" spc="33" dirty="0">
                <a:solidFill>
                  <a:srgbClr val="524B57"/>
                </a:solidFill>
                <a:latin typeface="Times New Roman"/>
                <a:cs typeface="Times New Roman"/>
                <a:hlinkClick r:id="rId3"/>
              </a:rPr>
              <a:t>o</a:t>
            </a:r>
            <a:r>
              <a:rPr sz="600" spc="-130" dirty="0">
                <a:solidFill>
                  <a:srgbClr val="524B57"/>
                </a:solidFill>
                <a:latin typeface="Times New Roman"/>
                <a:cs typeface="Times New Roman"/>
                <a:hlinkClick r:id="rId3"/>
              </a:rPr>
              <a:t>m</a:t>
            </a:r>
            <a:r>
              <a:rPr sz="600" spc="27" dirty="0">
                <a:solidFill>
                  <a:srgbClr val="42384B"/>
                </a:solidFill>
                <a:latin typeface="Times New Roman"/>
                <a:cs typeface="Times New Roman"/>
              </a:rPr>
              <a:t>;</a:t>
            </a:r>
            <a:endParaRPr sz="600" dirty="0">
              <a:latin typeface="Times New Roman"/>
              <a:cs typeface="Times New Roman"/>
            </a:endParaRPr>
          </a:p>
          <a:p>
            <a:pPr marL="18796">
              <a:lnSpc>
                <a:spcPct val="95825"/>
              </a:lnSpc>
              <a:spcBef>
                <a:spcPts val="30"/>
              </a:spcBef>
            </a:pPr>
            <a:r>
              <a:rPr sz="600" spc="48" dirty="0">
                <a:solidFill>
                  <a:srgbClr val="2B234F"/>
                </a:solidFill>
                <a:latin typeface="Times New Roman"/>
                <a:cs typeface="Times New Roman"/>
              </a:rPr>
              <a:t>1</a:t>
            </a:r>
            <a:r>
              <a:rPr sz="600" spc="48" dirty="0">
                <a:solidFill>
                  <a:srgbClr val="524B57"/>
                </a:solidFill>
                <a:latin typeface="Times New Roman"/>
                <a:cs typeface="Times New Roman"/>
              </a:rPr>
              <a:t>5</a:t>
            </a:r>
            <a:r>
              <a:rPr sz="600" spc="48" dirty="0">
                <a:solidFill>
                  <a:srgbClr val="623A56"/>
                </a:solidFill>
                <a:latin typeface="Times New Roman"/>
                <a:cs typeface="Times New Roman"/>
              </a:rPr>
              <a:t>.</a:t>
            </a:r>
            <a:r>
              <a:rPr sz="600" spc="48" dirty="0">
                <a:solidFill>
                  <a:srgbClr val="524B57"/>
                </a:solidFill>
                <a:latin typeface="Times New Roman"/>
                <a:cs typeface="Times New Roman"/>
              </a:rPr>
              <a:t>1</a:t>
            </a:r>
            <a:r>
              <a:rPr sz="600" spc="48" dirty="0">
                <a:solidFill>
                  <a:srgbClr val="645967"/>
                </a:solidFill>
                <a:latin typeface="Times New Roman"/>
                <a:cs typeface="Times New Roman"/>
              </a:rPr>
              <a:t>66</a:t>
            </a:r>
            <a:r>
              <a:rPr sz="600" spc="48" dirty="0">
                <a:solidFill>
                  <a:srgbClr val="42384B"/>
                </a:solidFill>
                <a:latin typeface="Times New Roman"/>
                <a:cs typeface="Times New Roman"/>
              </a:rPr>
              <a:t>,1.</a:t>
            </a:r>
            <a:r>
              <a:rPr sz="600" spc="48" dirty="0">
                <a:solidFill>
                  <a:srgbClr val="645967"/>
                </a:solidFill>
                <a:latin typeface="Times New Roman"/>
                <a:cs typeface="Times New Roman"/>
              </a:rPr>
              <a:t>6</a:t>
            </a:r>
            <a:r>
              <a:rPr sz="600" spc="48" dirty="0">
                <a:solidFill>
                  <a:srgbClr val="42384B"/>
                </a:solidFill>
                <a:latin typeface="Times New Roman"/>
                <a:cs typeface="Times New Roman"/>
              </a:rPr>
              <a:t>1</a:t>
            </a:r>
            <a:r>
              <a:rPr sz="600" spc="48" dirty="0">
                <a:solidFill>
                  <a:srgbClr val="524B57"/>
                </a:solidFill>
                <a:latin typeface="Times New Roman"/>
                <a:cs typeface="Times New Roman"/>
              </a:rPr>
              <a:t>9</a:t>
            </a:r>
            <a:endParaRPr sz="600" dirty="0">
              <a:latin typeface="Times New Roman"/>
              <a:cs typeface="Times New Roman"/>
            </a:endParaRPr>
          </a:p>
          <a:p>
            <a:pPr marL="15748">
              <a:lnSpc>
                <a:spcPct val="95825"/>
              </a:lnSpc>
              <a:spcBef>
                <a:spcPts val="30"/>
              </a:spcBef>
            </a:pPr>
            <a:r>
              <a:rPr sz="600" spc="52" dirty="0">
                <a:solidFill>
                  <a:srgbClr val="2B234F"/>
                </a:solidFill>
                <a:latin typeface="Times New Roman"/>
                <a:cs typeface="Times New Roman"/>
              </a:rPr>
              <a:t>1</a:t>
            </a:r>
            <a:r>
              <a:rPr sz="600" spc="52" dirty="0">
                <a:solidFill>
                  <a:srgbClr val="524B57"/>
                </a:solidFill>
                <a:latin typeface="Times New Roman"/>
                <a:cs typeface="Times New Roman"/>
              </a:rPr>
              <a:t>5.</a:t>
            </a:r>
            <a:r>
              <a:rPr sz="600" spc="52" dirty="0">
                <a:solidFill>
                  <a:srgbClr val="645967"/>
                </a:solidFill>
                <a:latin typeface="Times New Roman"/>
                <a:cs typeface="Times New Roman"/>
              </a:rPr>
              <a:t>33</a:t>
            </a:r>
            <a:r>
              <a:rPr sz="600" spc="52" dirty="0">
                <a:solidFill>
                  <a:srgbClr val="524B57"/>
                </a:solidFill>
                <a:latin typeface="Times New Roman"/>
                <a:cs typeface="Times New Roman"/>
              </a:rPr>
              <a:t>5,</a:t>
            </a:r>
            <a:r>
              <a:rPr sz="600" spc="52" dirty="0">
                <a:solidFill>
                  <a:srgbClr val="42384B"/>
                </a:solidFill>
                <a:latin typeface="Times New Roman"/>
                <a:cs typeface="Times New Roman"/>
              </a:rPr>
              <a:t>1</a:t>
            </a:r>
            <a:r>
              <a:rPr sz="600" spc="52" dirty="0">
                <a:solidFill>
                  <a:srgbClr val="524B57"/>
                </a:solidFill>
                <a:latin typeface="Times New Roman"/>
                <a:cs typeface="Times New Roman"/>
              </a:rPr>
              <a:t>.630</a:t>
            </a:r>
            <a:endParaRPr sz="600" dirty="0">
              <a:latin typeface="Times New Roman"/>
              <a:cs typeface="Times New Roman"/>
            </a:endParaRPr>
          </a:p>
          <a:p>
            <a:pPr marL="18796">
              <a:lnSpc>
                <a:spcPct val="95825"/>
              </a:lnSpc>
              <a:spcBef>
                <a:spcPts val="5"/>
              </a:spcBef>
            </a:pPr>
            <a:r>
              <a:rPr sz="600" spc="50" dirty="0">
                <a:solidFill>
                  <a:srgbClr val="2B234F"/>
                </a:solidFill>
                <a:latin typeface="Times New Roman"/>
                <a:cs typeface="Times New Roman"/>
              </a:rPr>
              <a:t>1</a:t>
            </a:r>
            <a:r>
              <a:rPr sz="600" spc="50" dirty="0">
                <a:solidFill>
                  <a:srgbClr val="524B57"/>
                </a:solidFill>
                <a:latin typeface="Times New Roman"/>
                <a:cs typeface="Times New Roman"/>
              </a:rPr>
              <a:t>7</a:t>
            </a:r>
            <a:r>
              <a:rPr sz="600" spc="50" dirty="0">
                <a:solidFill>
                  <a:srgbClr val="623A56"/>
                </a:solidFill>
                <a:latin typeface="Times New Roman"/>
                <a:cs typeface="Times New Roman"/>
              </a:rPr>
              <a:t>.</a:t>
            </a:r>
            <a:r>
              <a:rPr sz="600" spc="50" dirty="0">
                <a:solidFill>
                  <a:srgbClr val="524B57"/>
                </a:solidFill>
                <a:latin typeface="Times New Roman"/>
                <a:cs typeface="Times New Roman"/>
              </a:rPr>
              <a:t>844</a:t>
            </a:r>
            <a:r>
              <a:rPr sz="600" spc="50" dirty="0">
                <a:solidFill>
                  <a:srgbClr val="42384B"/>
                </a:solidFill>
                <a:latin typeface="Times New Roman"/>
                <a:cs typeface="Times New Roman"/>
              </a:rPr>
              <a:t>,1.</a:t>
            </a:r>
            <a:r>
              <a:rPr sz="600" spc="50" dirty="0">
                <a:solidFill>
                  <a:srgbClr val="524B57"/>
                </a:solidFill>
                <a:latin typeface="Times New Roman"/>
                <a:cs typeface="Times New Roman"/>
              </a:rPr>
              <a:t>894</a:t>
            </a:r>
            <a:endParaRPr sz="600" dirty="0">
              <a:latin typeface="Times New Roman"/>
              <a:cs typeface="Times New Roman"/>
            </a:endParaRPr>
          </a:p>
          <a:p>
            <a:pPr marL="18796">
              <a:lnSpc>
                <a:spcPct val="95825"/>
              </a:lnSpc>
              <a:spcBef>
                <a:spcPts val="30"/>
              </a:spcBef>
            </a:pPr>
            <a:r>
              <a:rPr sz="600" b="1" spc="48" dirty="0">
                <a:solidFill>
                  <a:srgbClr val="524B57"/>
                </a:solidFill>
                <a:latin typeface="Times New Roman"/>
                <a:cs typeface="Times New Roman"/>
              </a:rPr>
              <a:t>20</a:t>
            </a:r>
            <a:r>
              <a:rPr sz="600" b="1" spc="48" dirty="0">
                <a:solidFill>
                  <a:srgbClr val="2A0E2F"/>
                </a:solidFill>
                <a:latin typeface="Times New Roman"/>
                <a:cs typeface="Times New Roman"/>
              </a:rPr>
              <a:t>.</a:t>
            </a:r>
            <a:r>
              <a:rPr sz="600" b="1" spc="48" dirty="0">
                <a:solidFill>
                  <a:srgbClr val="645967"/>
                </a:solidFill>
                <a:latin typeface="Times New Roman"/>
                <a:cs typeface="Times New Roman"/>
              </a:rPr>
              <a:t>8</a:t>
            </a:r>
            <a:r>
              <a:rPr sz="600" b="1" spc="48" dirty="0">
                <a:solidFill>
                  <a:srgbClr val="524B57"/>
                </a:solidFill>
                <a:latin typeface="Times New Roman"/>
                <a:cs typeface="Times New Roman"/>
              </a:rPr>
              <a:t>07</a:t>
            </a:r>
            <a:r>
              <a:rPr sz="600" b="1" spc="48" dirty="0">
                <a:solidFill>
                  <a:srgbClr val="42384B"/>
                </a:solidFill>
                <a:latin typeface="Times New Roman"/>
                <a:cs typeface="Times New Roman"/>
              </a:rPr>
              <a:t>,</a:t>
            </a:r>
            <a:r>
              <a:rPr sz="600" b="1" spc="48" dirty="0">
                <a:solidFill>
                  <a:srgbClr val="524B57"/>
                </a:solidFill>
                <a:latin typeface="Times New Roman"/>
                <a:cs typeface="Times New Roman"/>
              </a:rPr>
              <a:t>2</a:t>
            </a:r>
            <a:r>
              <a:rPr sz="600" b="1" spc="48" dirty="0">
                <a:solidFill>
                  <a:srgbClr val="42384B"/>
                </a:solidFill>
                <a:latin typeface="Times New Roman"/>
                <a:cs typeface="Times New Roman"/>
              </a:rPr>
              <a:t>.</a:t>
            </a:r>
            <a:r>
              <a:rPr sz="600" b="1" spc="48" dirty="0">
                <a:solidFill>
                  <a:srgbClr val="524B57"/>
                </a:solidFill>
                <a:latin typeface="Times New Roman"/>
                <a:cs typeface="Times New Roman"/>
              </a:rPr>
              <a:t>2</a:t>
            </a:r>
            <a:r>
              <a:rPr sz="600" b="1" spc="48" dirty="0">
                <a:solidFill>
                  <a:srgbClr val="42384B"/>
                </a:solidFill>
                <a:latin typeface="Times New Roman"/>
                <a:cs typeface="Times New Roman"/>
              </a:rPr>
              <a:t>12</a:t>
            </a:r>
            <a:endParaRPr sz="600" dirty="0">
              <a:latin typeface="Times New Roman"/>
              <a:cs typeface="Times New Roman"/>
            </a:endParaRPr>
          </a:p>
          <a:p>
            <a:pPr marL="18796">
              <a:lnSpc>
                <a:spcPct val="95825"/>
              </a:lnSpc>
              <a:spcBef>
                <a:spcPts val="30"/>
              </a:spcBef>
            </a:pPr>
            <a:r>
              <a:rPr sz="600" spc="48" dirty="0">
                <a:solidFill>
                  <a:srgbClr val="524B57"/>
                </a:solidFill>
                <a:latin typeface="Times New Roman"/>
                <a:cs typeface="Times New Roman"/>
              </a:rPr>
              <a:t>23.</a:t>
            </a:r>
            <a:r>
              <a:rPr sz="600" spc="48" dirty="0">
                <a:solidFill>
                  <a:srgbClr val="645967"/>
                </a:solidFill>
                <a:latin typeface="Times New Roman"/>
                <a:cs typeface="Times New Roman"/>
              </a:rPr>
              <a:t>7</a:t>
            </a:r>
            <a:r>
              <a:rPr sz="600" spc="48" dirty="0">
                <a:solidFill>
                  <a:srgbClr val="524B57"/>
                </a:solidFill>
                <a:latin typeface="Times New Roman"/>
                <a:cs typeface="Times New Roman"/>
              </a:rPr>
              <a:t>8</a:t>
            </a:r>
            <a:r>
              <a:rPr sz="600" spc="48" dirty="0">
                <a:solidFill>
                  <a:srgbClr val="2B234F"/>
                </a:solidFill>
                <a:latin typeface="Times New Roman"/>
                <a:cs typeface="Times New Roman"/>
              </a:rPr>
              <a:t>1</a:t>
            </a:r>
            <a:r>
              <a:rPr sz="600" spc="48" dirty="0">
                <a:solidFill>
                  <a:srgbClr val="524B57"/>
                </a:solidFill>
                <a:latin typeface="Times New Roman"/>
                <a:cs typeface="Times New Roman"/>
              </a:rPr>
              <a:t>,2.487</a:t>
            </a:r>
            <a:endParaRPr sz="600" dirty="0">
              <a:latin typeface="Times New Roman"/>
              <a:cs typeface="Times New Roman"/>
            </a:endParaRPr>
          </a:p>
          <a:p>
            <a:pPr marL="18796">
              <a:lnSpc>
                <a:spcPct val="95825"/>
              </a:lnSpc>
              <a:spcBef>
                <a:spcPts val="5"/>
              </a:spcBef>
            </a:pPr>
            <a:r>
              <a:rPr sz="600" spc="48" dirty="0">
                <a:solidFill>
                  <a:srgbClr val="42384B"/>
                </a:solidFill>
                <a:latin typeface="Times New Roman"/>
                <a:cs typeface="Times New Roman"/>
              </a:rPr>
              <a:t>2</a:t>
            </a:r>
            <a:r>
              <a:rPr sz="600" spc="48" dirty="0">
                <a:solidFill>
                  <a:srgbClr val="645967"/>
                </a:solidFill>
                <a:latin typeface="Times New Roman"/>
                <a:cs typeface="Times New Roman"/>
              </a:rPr>
              <a:t>6</a:t>
            </a:r>
            <a:r>
              <a:rPr sz="600" spc="48" dirty="0">
                <a:solidFill>
                  <a:srgbClr val="1A002A"/>
                </a:solidFill>
                <a:latin typeface="Times New Roman"/>
                <a:cs typeface="Times New Roman"/>
              </a:rPr>
              <a:t>.</a:t>
            </a:r>
            <a:r>
              <a:rPr sz="600" spc="48" dirty="0">
                <a:solidFill>
                  <a:srgbClr val="524B57"/>
                </a:solidFill>
                <a:latin typeface="Times New Roman"/>
                <a:cs typeface="Times New Roman"/>
              </a:rPr>
              <a:t>0</a:t>
            </a:r>
            <a:r>
              <a:rPr sz="600" spc="48" dirty="0">
                <a:solidFill>
                  <a:srgbClr val="42384B"/>
                </a:solidFill>
                <a:latin typeface="Times New Roman"/>
                <a:cs typeface="Times New Roman"/>
              </a:rPr>
              <a:t>1</a:t>
            </a:r>
            <a:r>
              <a:rPr sz="600" spc="48" dirty="0">
                <a:solidFill>
                  <a:srgbClr val="524B57"/>
                </a:solidFill>
                <a:latin typeface="Times New Roman"/>
                <a:cs typeface="Times New Roman"/>
              </a:rPr>
              <a:t>4</a:t>
            </a:r>
            <a:r>
              <a:rPr sz="600" spc="48" dirty="0">
                <a:solidFill>
                  <a:srgbClr val="42384B"/>
                </a:solidFill>
                <a:latin typeface="Times New Roman"/>
                <a:cs typeface="Times New Roman"/>
              </a:rPr>
              <a:t>,</a:t>
            </a:r>
            <a:r>
              <a:rPr sz="600" spc="48" dirty="0">
                <a:solidFill>
                  <a:srgbClr val="524B57"/>
                </a:solidFill>
                <a:latin typeface="Times New Roman"/>
                <a:cs typeface="Times New Roman"/>
              </a:rPr>
              <a:t>2</a:t>
            </a:r>
            <a:r>
              <a:rPr sz="600" spc="48" dirty="0">
                <a:solidFill>
                  <a:srgbClr val="42384B"/>
                </a:solidFill>
                <a:latin typeface="Times New Roman"/>
                <a:cs typeface="Times New Roman"/>
              </a:rPr>
              <a:t>.</a:t>
            </a:r>
            <a:r>
              <a:rPr sz="600" spc="48" dirty="0">
                <a:solidFill>
                  <a:srgbClr val="645967"/>
                </a:solidFill>
                <a:latin typeface="Times New Roman"/>
                <a:cs typeface="Times New Roman"/>
              </a:rPr>
              <a:t>6</a:t>
            </a:r>
            <a:r>
              <a:rPr sz="600" spc="48" dirty="0">
                <a:solidFill>
                  <a:srgbClr val="524B57"/>
                </a:solidFill>
                <a:latin typeface="Times New Roman"/>
                <a:cs typeface="Times New Roman"/>
              </a:rPr>
              <a:t>2</a:t>
            </a:r>
            <a:r>
              <a:rPr sz="600" spc="48" dirty="0">
                <a:solidFill>
                  <a:srgbClr val="42384B"/>
                </a:solidFill>
                <a:latin typeface="Times New Roman"/>
                <a:cs typeface="Times New Roman"/>
              </a:rPr>
              <a:t>5</a:t>
            </a:r>
            <a:endParaRPr sz="600" dirty="0">
              <a:latin typeface="Times New Roman"/>
              <a:cs typeface="Times New Roman"/>
            </a:endParaRPr>
          </a:p>
          <a:p>
            <a:pPr marL="18796">
              <a:lnSpc>
                <a:spcPct val="95825"/>
              </a:lnSpc>
              <a:spcBef>
                <a:spcPts val="30"/>
              </a:spcBef>
            </a:pPr>
            <a:r>
              <a:rPr sz="600" spc="48" dirty="0">
                <a:solidFill>
                  <a:srgbClr val="524B57"/>
                </a:solidFill>
                <a:latin typeface="Times New Roman"/>
                <a:cs typeface="Times New Roman"/>
              </a:rPr>
              <a:t>2</a:t>
            </a:r>
            <a:r>
              <a:rPr sz="600" spc="48" dirty="0">
                <a:solidFill>
                  <a:srgbClr val="645967"/>
                </a:solidFill>
                <a:latin typeface="Times New Roman"/>
                <a:cs typeface="Times New Roman"/>
              </a:rPr>
              <a:t>8</a:t>
            </a:r>
            <a:r>
              <a:rPr sz="600" spc="48" dirty="0">
                <a:solidFill>
                  <a:srgbClr val="42384B"/>
                </a:solidFill>
                <a:latin typeface="Times New Roman"/>
                <a:cs typeface="Times New Roman"/>
              </a:rPr>
              <a:t>.</a:t>
            </a:r>
            <a:r>
              <a:rPr sz="600" spc="48" dirty="0">
                <a:solidFill>
                  <a:srgbClr val="524B57"/>
                </a:solidFill>
                <a:latin typeface="Times New Roman"/>
                <a:cs typeface="Times New Roman"/>
              </a:rPr>
              <a:t>522</a:t>
            </a:r>
            <a:r>
              <a:rPr sz="600" spc="48" dirty="0">
                <a:solidFill>
                  <a:srgbClr val="42384B"/>
                </a:solidFill>
                <a:latin typeface="Times New Roman"/>
                <a:cs typeface="Times New Roman"/>
              </a:rPr>
              <a:t>,</a:t>
            </a:r>
            <a:r>
              <a:rPr sz="600" spc="48" dirty="0">
                <a:solidFill>
                  <a:srgbClr val="645967"/>
                </a:solidFill>
                <a:latin typeface="Times New Roman"/>
                <a:cs typeface="Times New Roman"/>
              </a:rPr>
              <a:t>2</a:t>
            </a:r>
            <a:r>
              <a:rPr sz="600" spc="48" dirty="0">
                <a:solidFill>
                  <a:srgbClr val="42384B"/>
                </a:solidFill>
                <a:latin typeface="Times New Roman"/>
                <a:cs typeface="Times New Roman"/>
              </a:rPr>
              <a:t>.</a:t>
            </a:r>
            <a:r>
              <a:rPr sz="600" spc="48" dirty="0">
                <a:solidFill>
                  <a:srgbClr val="524B57"/>
                </a:solidFill>
                <a:latin typeface="Times New Roman"/>
                <a:cs typeface="Times New Roman"/>
              </a:rPr>
              <a:t>752</a:t>
            </a:r>
            <a:endParaRPr sz="600" dirty="0">
              <a:latin typeface="Times New Roman"/>
              <a:cs typeface="Times New Roman"/>
            </a:endParaRPr>
          </a:p>
          <a:p>
            <a:pPr marL="18796">
              <a:lnSpc>
                <a:spcPct val="95825"/>
              </a:lnSpc>
              <a:spcBef>
                <a:spcPts val="30"/>
              </a:spcBef>
            </a:pPr>
            <a:r>
              <a:rPr sz="600" spc="50" dirty="0">
                <a:solidFill>
                  <a:srgbClr val="524B57"/>
                </a:solidFill>
                <a:latin typeface="Times New Roman"/>
                <a:cs typeface="Times New Roman"/>
              </a:rPr>
              <a:t>30.</a:t>
            </a:r>
            <a:r>
              <a:rPr sz="600" spc="50" dirty="0">
                <a:solidFill>
                  <a:srgbClr val="645967"/>
                </a:solidFill>
                <a:latin typeface="Times New Roman"/>
                <a:cs typeface="Times New Roman"/>
              </a:rPr>
              <a:t>3</a:t>
            </a:r>
            <a:r>
              <a:rPr sz="600" spc="50" dirty="0">
                <a:solidFill>
                  <a:srgbClr val="524B57"/>
                </a:solidFill>
                <a:latin typeface="Times New Roman"/>
                <a:cs typeface="Times New Roman"/>
              </a:rPr>
              <a:t>8</a:t>
            </a:r>
            <a:r>
              <a:rPr sz="600" spc="50" dirty="0">
                <a:solidFill>
                  <a:srgbClr val="42384B"/>
                </a:solidFill>
                <a:latin typeface="Times New Roman"/>
                <a:cs typeface="Times New Roman"/>
              </a:rPr>
              <a:t>5</a:t>
            </a:r>
            <a:r>
              <a:rPr sz="600" spc="50" dirty="0">
                <a:solidFill>
                  <a:srgbClr val="524B57"/>
                </a:solidFill>
                <a:latin typeface="Times New Roman"/>
                <a:cs typeface="Times New Roman"/>
              </a:rPr>
              <a:t>,2.7</a:t>
            </a:r>
            <a:r>
              <a:rPr sz="600" spc="50" dirty="0">
                <a:solidFill>
                  <a:srgbClr val="645967"/>
                </a:solidFill>
                <a:latin typeface="Times New Roman"/>
                <a:cs typeface="Times New Roman"/>
              </a:rPr>
              <a:t>9</a:t>
            </a:r>
            <a:r>
              <a:rPr sz="600" spc="50" dirty="0">
                <a:solidFill>
                  <a:srgbClr val="42384B"/>
                </a:solidFill>
                <a:latin typeface="Times New Roman"/>
                <a:cs typeface="Times New Roman"/>
              </a:rPr>
              <a:t>4</a:t>
            </a:r>
            <a:endParaRPr sz="600" dirty="0">
              <a:latin typeface="Times New Roman"/>
              <a:cs typeface="Times New Roman"/>
            </a:endParaRPr>
          </a:p>
          <a:p>
            <a:pPr marL="18796">
              <a:lnSpc>
                <a:spcPct val="95825"/>
              </a:lnSpc>
              <a:spcBef>
                <a:spcPts val="5"/>
              </a:spcBef>
            </a:pPr>
            <a:r>
              <a:rPr sz="600" spc="48" dirty="0">
                <a:solidFill>
                  <a:srgbClr val="524B57"/>
                </a:solidFill>
                <a:latin typeface="Times New Roman"/>
                <a:cs typeface="Times New Roman"/>
              </a:rPr>
              <a:t>32</a:t>
            </a:r>
            <a:r>
              <a:rPr sz="600" spc="48" dirty="0">
                <a:solidFill>
                  <a:srgbClr val="623A56"/>
                </a:solidFill>
                <a:latin typeface="Times New Roman"/>
                <a:cs typeface="Times New Roman"/>
              </a:rPr>
              <a:t>.</a:t>
            </a:r>
            <a:r>
              <a:rPr sz="600" spc="48" dirty="0">
                <a:solidFill>
                  <a:srgbClr val="524B57"/>
                </a:solidFill>
                <a:latin typeface="Times New Roman"/>
                <a:cs typeface="Times New Roman"/>
              </a:rPr>
              <a:t>988</a:t>
            </a:r>
            <a:r>
              <a:rPr sz="600" spc="48" dirty="0">
                <a:solidFill>
                  <a:srgbClr val="42384B"/>
                </a:solidFill>
                <a:latin typeface="Times New Roman"/>
                <a:cs typeface="Times New Roman"/>
              </a:rPr>
              <a:t>,</a:t>
            </a:r>
            <a:r>
              <a:rPr sz="600" spc="48" dirty="0">
                <a:solidFill>
                  <a:srgbClr val="524B57"/>
                </a:solidFill>
                <a:latin typeface="Times New Roman"/>
                <a:cs typeface="Times New Roman"/>
              </a:rPr>
              <a:t>2</a:t>
            </a:r>
            <a:r>
              <a:rPr sz="600" spc="48" dirty="0">
                <a:solidFill>
                  <a:srgbClr val="42384B"/>
                </a:solidFill>
                <a:latin typeface="Times New Roman"/>
                <a:cs typeface="Times New Roman"/>
              </a:rPr>
              <a:t>.</a:t>
            </a:r>
            <a:r>
              <a:rPr sz="600" spc="48" dirty="0">
                <a:solidFill>
                  <a:srgbClr val="524B57"/>
                </a:solidFill>
                <a:latin typeface="Times New Roman"/>
                <a:cs typeface="Times New Roman"/>
              </a:rPr>
              <a:t>953</a:t>
            </a:r>
            <a:endParaRPr sz="600" dirty="0">
              <a:latin typeface="Times New Roman"/>
              <a:cs typeface="Times New Roman"/>
            </a:endParaRPr>
          </a:p>
          <a:p>
            <a:pPr marL="18796">
              <a:lnSpc>
                <a:spcPct val="95825"/>
              </a:lnSpc>
              <a:spcBef>
                <a:spcPts val="30"/>
              </a:spcBef>
            </a:pPr>
            <a:r>
              <a:rPr sz="600" spc="50" dirty="0">
                <a:solidFill>
                  <a:srgbClr val="645967"/>
                </a:solidFill>
                <a:latin typeface="Times New Roman"/>
                <a:cs typeface="Times New Roman"/>
              </a:rPr>
              <a:t>3</a:t>
            </a:r>
            <a:r>
              <a:rPr sz="600" spc="50" dirty="0">
                <a:solidFill>
                  <a:srgbClr val="524B57"/>
                </a:solidFill>
                <a:latin typeface="Times New Roman"/>
                <a:cs typeface="Times New Roman"/>
              </a:rPr>
              <a:t>4</a:t>
            </a:r>
            <a:r>
              <a:rPr sz="600" spc="50" dirty="0">
                <a:solidFill>
                  <a:srgbClr val="42384B"/>
                </a:solidFill>
                <a:latin typeface="Times New Roman"/>
                <a:cs typeface="Times New Roman"/>
              </a:rPr>
              <a:t>.</a:t>
            </a:r>
            <a:r>
              <a:rPr sz="600" spc="50" dirty="0">
                <a:solidFill>
                  <a:srgbClr val="524B57"/>
                </a:solidFill>
                <a:latin typeface="Times New Roman"/>
                <a:cs typeface="Times New Roman"/>
              </a:rPr>
              <a:t>53</a:t>
            </a:r>
            <a:r>
              <a:rPr sz="600" spc="50" dirty="0">
                <a:solidFill>
                  <a:srgbClr val="645967"/>
                </a:solidFill>
                <a:latin typeface="Times New Roman"/>
                <a:cs typeface="Times New Roman"/>
              </a:rPr>
              <a:t>3</a:t>
            </a:r>
            <a:r>
              <a:rPr sz="600" spc="50" dirty="0">
                <a:solidFill>
                  <a:srgbClr val="42384B"/>
                </a:solidFill>
                <a:latin typeface="Times New Roman"/>
                <a:cs typeface="Times New Roman"/>
              </a:rPr>
              <a:t>,</a:t>
            </a:r>
            <a:r>
              <a:rPr sz="600" spc="50" dirty="0">
                <a:solidFill>
                  <a:srgbClr val="645967"/>
                </a:solidFill>
                <a:latin typeface="Times New Roman"/>
                <a:cs typeface="Times New Roman"/>
              </a:rPr>
              <a:t>3</a:t>
            </a:r>
            <a:r>
              <a:rPr sz="600" spc="50" dirty="0">
                <a:solidFill>
                  <a:srgbClr val="42384B"/>
                </a:solidFill>
                <a:latin typeface="Times New Roman"/>
                <a:cs typeface="Times New Roman"/>
              </a:rPr>
              <a:t>.</a:t>
            </a:r>
            <a:r>
              <a:rPr sz="600" spc="50" dirty="0">
                <a:solidFill>
                  <a:srgbClr val="524B57"/>
                </a:solidFill>
                <a:latin typeface="Times New Roman"/>
                <a:cs typeface="Times New Roman"/>
              </a:rPr>
              <a:t>090</a:t>
            </a:r>
            <a:endParaRPr sz="600" dirty="0">
              <a:latin typeface="Times New Roman"/>
              <a:cs typeface="Times New Roman"/>
            </a:endParaRPr>
          </a:p>
          <a:p>
            <a:pPr marL="18796">
              <a:lnSpc>
                <a:spcPct val="95825"/>
              </a:lnSpc>
              <a:spcBef>
                <a:spcPts val="30"/>
              </a:spcBef>
            </a:pPr>
            <a:r>
              <a:rPr sz="600" spc="48" dirty="0">
                <a:solidFill>
                  <a:srgbClr val="524B57"/>
                </a:solidFill>
                <a:latin typeface="Times New Roman"/>
                <a:cs typeface="Times New Roman"/>
              </a:rPr>
              <a:t>3</a:t>
            </a:r>
            <a:r>
              <a:rPr sz="600" spc="48" dirty="0">
                <a:solidFill>
                  <a:srgbClr val="645967"/>
                </a:solidFill>
                <a:latin typeface="Times New Roman"/>
                <a:cs typeface="Times New Roman"/>
              </a:rPr>
              <a:t>6</a:t>
            </a:r>
            <a:r>
              <a:rPr sz="600" spc="48" dirty="0">
                <a:solidFill>
                  <a:srgbClr val="524B57"/>
                </a:solidFill>
                <a:latin typeface="Times New Roman"/>
                <a:cs typeface="Times New Roman"/>
              </a:rPr>
              <a:t>.</a:t>
            </a:r>
            <a:r>
              <a:rPr sz="600" spc="48" dirty="0">
                <a:solidFill>
                  <a:srgbClr val="645967"/>
                </a:solidFill>
                <a:latin typeface="Times New Roman"/>
                <a:cs typeface="Times New Roman"/>
              </a:rPr>
              <a:t>3</a:t>
            </a:r>
            <a:r>
              <a:rPr sz="600" spc="48" dirty="0">
                <a:solidFill>
                  <a:srgbClr val="524B57"/>
                </a:solidFill>
                <a:latin typeface="Times New Roman"/>
                <a:cs typeface="Times New Roman"/>
              </a:rPr>
              <a:t>54,3.2</a:t>
            </a:r>
            <a:r>
              <a:rPr sz="600" spc="48" dirty="0">
                <a:solidFill>
                  <a:srgbClr val="42384B"/>
                </a:solidFill>
                <a:latin typeface="Times New Roman"/>
                <a:cs typeface="Times New Roman"/>
              </a:rPr>
              <a:t>1</a:t>
            </a:r>
            <a:r>
              <a:rPr sz="600" spc="48" dirty="0">
                <a:solidFill>
                  <a:srgbClr val="524B57"/>
                </a:solidFill>
                <a:latin typeface="Times New Roman"/>
                <a:cs typeface="Times New Roman"/>
              </a:rPr>
              <a:t>7</a:t>
            </a:r>
            <a:endParaRPr sz="600" dirty="0">
              <a:latin typeface="Times New Roman"/>
              <a:cs typeface="Times New Roman"/>
            </a:endParaRPr>
          </a:p>
          <a:p>
            <a:pPr marL="18796">
              <a:lnSpc>
                <a:spcPct val="95825"/>
              </a:lnSpc>
              <a:spcBef>
                <a:spcPts val="5"/>
              </a:spcBef>
            </a:pPr>
            <a:r>
              <a:rPr sz="600" spc="48" dirty="0">
                <a:solidFill>
                  <a:srgbClr val="524B57"/>
                </a:solidFill>
                <a:latin typeface="Times New Roman"/>
                <a:cs typeface="Times New Roman"/>
              </a:rPr>
              <a:t>38</a:t>
            </a:r>
            <a:r>
              <a:rPr sz="600" spc="48" dirty="0">
                <a:solidFill>
                  <a:srgbClr val="42384B"/>
                </a:solidFill>
                <a:latin typeface="Times New Roman"/>
                <a:cs typeface="Times New Roman"/>
              </a:rPr>
              <a:t>.7</a:t>
            </a:r>
            <a:r>
              <a:rPr sz="600" spc="48" dirty="0">
                <a:solidFill>
                  <a:srgbClr val="524B57"/>
                </a:solidFill>
                <a:latin typeface="Times New Roman"/>
                <a:cs typeface="Times New Roman"/>
              </a:rPr>
              <a:t>4</a:t>
            </a:r>
            <a:r>
              <a:rPr sz="600" spc="48" dirty="0">
                <a:solidFill>
                  <a:srgbClr val="645967"/>
                </a:solidFill>
                <a:latin typeface="Times New Roman"/>
                <a:cs typeface="Times New Roman"/>
              </a:rPr>
              <a:t>6</a:t>
            </a:r>
            <a:r>
              <a:rPr sz="600" spc="48" dirty="0">
                <a:solidFill>
                  <a:srgbClr val="42384B"/>
                </a:solidFill>
                <a:latin typeface="Times New Roman"/>
                <a:cs typeface="Times New Roman"/>
              </a:rPr>
              <a:t>,</a:t>
            </a:r>
            <a:r>
              <a:rPr sz="600" spc="48" dirty="0">
                <a:solidFill>
                  <a:srgbClr val="524B57"/>
                </a:solidFill>
                <a:latin typeface="Times New Roman"/>
                <a:cs typeface="Times New Roman"/>
              </a:rPr>
              <a:t>3</a:t>
            </a:r>
            <a:r>
              <a:rPr sz="600" spc="48" dirty="0">
                <a:solidFill>
                  <a:srgbClr val="623A56"/>
                </a:solidFill>
                <a:latin typeface="Times New Roman"/>
                <a:cs typeface="Times New Roman"/>
              </a:rPr>
              <a:t>.</a:t>
            </a:r>
            <a:r>
              <a:rPr sz="600" spc="48" dirty="0">
                <a:solidFill>
                  <a:srgbClr val="524B57"/>
                </a:solidFill>
                <a:latin typeface="Times New Roman"/>
                <a:cs typeface="Times New Roman"/>
              </a:rPr>
              <a:t>57</a:t>
            </a:r>
            <a:r>
              <a:rPr sz="600" spc="48" dirty="0">
                <a:solidFill>
                  <a:srgbClr val="42384B"/>
                </a:solidFill>
                <a:latin typeface="Times New Roman"/>
                <a:cs typeface="Times New Roman"/>
              </a:rPr>
              <a:t>7</a:t>
            </a:r>
            <a:endParaRPr sz="600" dirty="0">
              <a:latin typeface="Times New Roman"/>
              <a:cs typeface="Times New Roman"/>
            </a:endParaRPr>
          </a:p>
          <a:p>
            <a:pPr marL="15748">
              <a:lnSpc>
                <a:spcPct val="95825"/>
              </a:lnSpc>
              <a:spcBef>
                <a:spcPts val="30"/>
              </a:spcBef>
            </a:pPr>
            <a:r>
              <a:rPr sz="600" spc="50" dirty="0">
                <a:solidFill>
                  <a:srgbClr val="524B57"/>
                </a:solidFill>
                <a:latin typeface="Times New Roman"/>
                <a:cs typeface="Times New Roman"/>
              </a:rPr>
              <a:t>40</a:t>
            </a:r>
            <a:r>
              <a:rPr sz="600" spc="50" dirty="0">
                <a:solidFill>
                  <a:srgbClr val="42384B"/>
                </a:solidFill>
                <a:latin typeface="Times New Roman"/>
                <a:cs typeface="Times New Roman"/>
              </a:rPr>
              <a:t>.</a:t>
            </a:r>
            <a:r>
              <a:rPr sz="600" spc="50" dirty="0">
                <a:solidFill>
                  <a:srgbClr val="524B57"/>
                </a:solidFill>
                <a:latin typeface="Times New Roman"/>
                <a:cs typeface="Times New Roman"/>
              </a:rPr>
              <a:t>5</a:t>
            </a:r>
            <a:r>
              <a:rPr sz="600" spc="50" dirty="0">
                <a:solidFill>
                  <a:srgbClr val="645967"/>
                </a:solidFill>
                <a:latin typeface="Times New Roman"/>
                <a:cs typeface="Times New Roman"/>
              </a:rPr>
              <a:t>3</a:t>
            </a:r>
            <a:r>
              <a:rPr sz="600" spc="50" dirty="0">
                <a:solidFill>
                  <a:srgbClr val="524B57"/>
                </a:solidFill>
                <a:latin typeface="Times New Roman"/>
                <a:cs typeface="Times New Roman"/>
              </a:rPr>
              <a:t>4</a:t>
            </a:r>
            <a:r>
              <a:rPr sz="600" spc="50" dirty="0">
                <a:solidFill>
                  <a:srgbClr val="42384B"/>
                </a:solidFill>
                <a:latin typeface="Times New Roman"/>
                <a:cs typeface="Times New Roman"/>
              </a:rPr>
              <a:t>,</a:t>
            </a:r>
            <a:r>
              <a:rPr sz="600" spc="50" dirty="0">
                <a:solidFill>
                  <a:srgbClr val="645967"/>
                </a:solidFill>
                <a:latin typeface="Times New Roman"/>
                <a:cs typeface="Times New Roman"/>
              </a:rPr>
              <a:t>3</a:t>
            </a:r>
            <a:r>
              <a:rPr sz="600" spc="50" dirty="0">
                <a:solidFill>
                  <a:srgbClr val="42384B"/>
                </a:solidFill>
                <a:latin typeface="Times New Roman"/>
                <a:cs typeface="Times New Roman"/>
              </a:rPr>
              <a:t>.</a:t>
            </a:r>
            <a:r>
              <a:rPr sz="600" spc="50" dirty="0">
                <a:solidFill>
                  <a:srgbClr val="645967"/>
                </a:solidFill>
                <a:latin typeface="Times New Roman"/>
                <a:cs typeface="Times New Roman"/>
              </a:rPr>
              <a:t>96</a:t>
            </a:r>
            <a:r>
              <a:rPr sz="600" spc="50" dirty="0">
                <a:solidFill>
                  <a:srgbClr val="524B57"/>
                </a:solidFill>
                <a:latin typeface="Times New Roman"/>
                <a:cs typeface="Times New Roman"/>
              </a:rPr>
              <a:t>9</a:t>
            </a:r>
            <a:endParaRPr sz="600" dirty="0">
              <a:latin typeface="Times New Roman"/>
              <a:cs typeface="Times New Roman"/>
            </a:endParaRPr>
          </a:p>
          <a:p>
            <a:pPr marL="15748">
              <a:lnSpc>
                <a:spcPct val="95825"/>
              </a:lnSpc>
              <a:spcBef>
                <a:spcPts val="30"/>
              </a:spcBef>
            </a:pPr>
            <a:r>
              <a:rPr sz="600" spc="50" dirty="0">
                <a:solidFill>
                  <a:srgbClr val="524B57"/>
                </a:solidFill>
                <a:latin typeface="Times New Roman"/>
                <a:cs typeface="Times New Roman"/>
              </a:rPr>
              <a:t>4</a:t>
            </a:r>
            <a:r>
              <a:rPr sz="600" spc="50" dirty="0">
                <a:solidFill>
                  <a:srgbClr val="2B234F"/>
                </a:solidFill>
                <a:latin typeface="Times New Roman"/>
                <a:cs typeface="Times New Roman"/>
              </a:rPr>
              <a:t>1</a:t>
            </a:r>
            <a:r>
              <a:rPr sz="600" spc="50" dirty="0">
                <a:solidFill>
                  <a:srgbClr val="524B57"/>
                </a:solidFill>
                <a:latin typeface="Times New Roman"/>
                <a:cs typeface="Times New Roman"/>
              </a:rPr>
              <a:t>.582,</a:t>
            </a:r>
            <a:r>
              <a:rPr sz="600" spc="50" dirty="0">
                <a:solidFill>
                  <a:srgbClr val="42384B"/>
                </a:solidFill>
                <a:latin typeface="Times New Roman"/>
                <a:cs typeface="Times New Roman"/>
              </a:rPr>
              <a:t>4</a:t>
            </a:r>
            <a:r>
              <a:rPr sz="600" spc="50" dirty="0">
                <a:solidFill>
                  <a:srgbClr val="524B57"/>
                </a:solidFill>
                <a:latin typeface="Times New Roman"/>
                <a:cs typeface="Times New Roman"/>
              </a:rPr>
              <a:t>.159</a:t>
            </a:r>
            <a:endParaRPr sz="600" dirty="0">
              <a:latin typeface="Times New Roman"/>
              <a:cs typeface="Times New Roman"/>
            </a:endParaRPr>
          </a:p>
          <a:p>
            <a:pPr marL="15748">
              <a:lnSpc>
                <a:spcPct val="95825"/>
              </a:lnSpc>
              <a:spcBef>
                <a:spcPts val="5"/>
              </a:spcBef>
            </a:pPr>
            <a:r>
              <a:rPr sz="600" b="1" spc="50" dirty="0">
                <a:solidFill>
                  <a:srgbClr val="524B57"/>
                </a:solidFill>
                <a:latin typeface="Times New Roman"/>
                <a:cs typeface="Times New Roman"/>
              </a:rPr>
              <a:t>42</a:t>
            </a:r>
            <a:r>
              <a:rPr sz="600" b="1" spc="50" dirty="0">
                <a:solidFill>
                  <a:srgbClr val="623A56"/>
                </a:solidFill>
                <a:latin typeface="Times New Roman"/>
                <a:cs typeface="Times New Roman"/>
              </a:rPr>
              <a:t>.</a:t>
            </a:r>
            <a:r>
              <a:rPr sz="600" b="1" spc="50" dirty="0">
                <a:solidFill>
                  <a:srgbClr val="524B57"/>
                </a:solidFill>
                <a:latin typeface="Times New Roman"/>
                <a:cs typeface="Times New Roman"/>
              </a:rPr>
              <a:t>884</a:t>
            </a:r>
            <a:r>
              <a:rPr sz="600" b="1" spc="50" dirty="0">
                <a:solidFill>
                  <a:srgbClr val="3F233B"/>
                </a:solidFill>
                <a:latin typeface="Times New Roman"/>
                <a:cs typeface="Times New Roman"/>
              </a:rPr>
              <a:t>,</a:t>
            </a:r>
            <a:r>
              <a:rPr sz="600" b="1" spc="50" dirty="0">
                <a:solidFill>
                  <a:srgbClr val="42384B"/>
                </a:solidFill>
                <a:latin typeface="Times New Roman"/>
                <a:cs typeface="Times New Roman"/>
              </a:rPr>
              <a:t>4.</a:t>
            </a:r>
            <a:r>
              <a:rPr sz="600" b="1" spc="50" dirty="0">
                <a:solidFill>
                  <a:srgbClr val="524B57"/>
                </a:solidFill>
                <a:latin typeface="Times New Roman"/>
                <a:cs typeface="Times New Roman"/>
              </a:rPr>
              <a:t>46</a:t>
            </a:r>
            <a:r>
              <a:rPr sz="600" b="1" spc="50" dirty="0">
                <a:solidFill>
                  <a:srgbClr val="645967"/>
                </a:solidFill>
                <a:latin typeface="Times New Roman"/>
                <a:cs typeface="Times New Roman"/>
              </a:rPr>
              <a:t>6</a:t>
            </a:r>
            <a:endParaRPr sz="600" dirty="0">
              <a:latin typeface="Times New Roman"/>
              <a:cs typeface="Times New Roman"/>
            </a:endParaRPr>
          </a:p>
          <a:p>
            <a:pPr marL="15748">
              <a:lnSpc>
                <a:spcPct val="95825"/>
              </a:lnSpc>
              <a:spcBef>
                <a:spcPts val="30"/>
              </a:spcBef>
            </a:pPr>
            <a:r>
              <a:rPr sz="600" spc="50" dirty="0">
                <a:solidFill>
                  <a:srgbClr val="524B57"/>
                </a:solidFill>
                <a:latin typeface="Times New Roman"/>
                <a:cs typeface="Times New Roman"/>
              </a:rPr>
              <a:t>4</a:t>
            </a:r>
            <a:r>
              <a:rPr sz="600" spc="50" dirty="0">
                <a:solidFill>
                  <a:srgbClr val="645967"/>
                </a:solidFill>
                <a:latin typeface="Times New Roman"/>
                <a:cs typeface="Times New Roman"/>
              </a:rPr>
              <a:t>3</a:t>
            </a:r>
            <a:r>
              <a:rPr sz="600" spc="50" dirty="0">
                <a:solidFill>
                  <a:srgbClr val="524B57"/>
                </a:solidFill>
                <a:latin typeface="Times New Roman"/>
                <a:cs typeface="Times New Roman"/>
              </a:rPr>
              <a:t>.</a:t>
            </a:r>
            <a:r>
              <a:rPr sz="600" spc="50" dirty="0">
                <a:solidFill>
                  <a:srgbClr val="645967"/>
                </a:solidFill>
                <a:latin typeface="Times New Roman"/>
                <a:cs typeface="Times New Roman"/>
              </a:rPr>
              <a:t>63</a:t>
            </a:r>
            <a:r>
              <a:rPr sz="600" spc="50" dirty="0">
                <a:solidFill>
                  <a:srgbClr val="524B57"/>
                </a:solidFill>
                <a:latin typeface="Times New Roman"/>
                <a:cs typeface="Times New Roman"/>
              </a:rPr>
              <a:t>5,4</a:t>
            </a:r>
            <a:r>
              <a:rPr sz="600" spc="50" dirty="0">
                <a:solidFill>
                  <a:srgbClr val="42384B"/>
                </a:solidFill>
                <a:latin typeface="Times New Roman"/>
                <a:cs typeface="Times New Roman"/>
              </a:rPr>
              <a:t>.</a:t>
            </a:r>
            <a:r>
              <a:rPr sz="600" spc="50" dirty="0">
                <a:solidFill>
                  <a:srgbClr val="524B57"/>
                </a:solidFill>
                <a:latin typeface="Times New Roman"/>
                <a:cs typeface="Times New Roman"/>
              </a:rPr>
              <a:t>6</a:t>
            </a:r>
            <a:r>
              <a:rPr sz="600" spc="50" dirty="0">
                <a:solidFill>
                  <a:srgbClr val="645967"/>
                </a:solidFill>
                <a:latin typeface="Times New Roman"/>
                <a:cs typeface="Times New Roman"/>
              </a:rPr>
              <a:t>2</a:t>
            </a:r>
            <a:r>
              <a:rPr sz="600" spc="50" dirty="0">
                <a:solidFill>
                  <a:srgbClr val="524B57"/>
                </a:solidFill>
                <a:latin typeface="Times New Roman"/>
                <a:cs typeface="Times New Roman"/>
              </a:rPr>
              <a:t>5</a:t>
            </a:r>
            <a:endParaRPr sz="600" dirty="0">
              <a:latin typeface="Times New Roman"/>
              <a:cs typeface="Times New Roman"/>
            </a:endParaRPr>
          </a:p>
          <a:p>
            <a:pPr marL="15748">
              <a:lnSpc>
                <a:spcPct val="95825"/>
              </a:lnSpc>
              <a:spcBef>
                <a:spcPts val="30"/>
              </a:spcBef>
            </a:pPr>
            <a:r>
              <a:rPr sz="600" spc="50" dirty="0">
                <a:solidFill>
                  <a:srgbClr val="524B57"/>
                </a:solidFill>
                <a:latin typeface="Times New Roman"/>
                <a:cs typeface="Times New Roman"/>
              </a:rPr>
              <a:t>45.170,</a:t>
            </a:r>
            <a:r>
              <a:rPr sz="600" spc="50" dirty="0">
                <a:solidFill>
                  <a:srgbClr val="42384B"/>
                </a:solidFill>
                <a:latin typeface="Times New Roman"/>
                <a:cs typeface="Times New Roman"/>
              </a:rPr>
              <a:t>4.</a:t>
            </a:r>
            <a:r>
              <a:rPr sz="600" spc="50" dirty="0">
                <a:solidFill>
                  <a:srgbClr val="524B57"/>
                </a:solidFill>
                <a:latin typeface="Times New Roman"/>
                <a:cs typeface="Times New Roman"/>
              </a:rPr>
              <a:t>942</a:t>
            </a:r>
            <a:endParaRPr sz="600" dirty="0">
              <a:latin typeface="Times New Roman"/>
              <a:cs typeface="Times New Roman"/>
            </a:endParaRPr>
          </a:p>
          <a:p>
            <a:pPr marL="15748">
              <a:lnSpc>
                <a:spcPct val="95825"/>
              </a:lnSpc>
              <a:spcBef>
                <a:spcPts val="5"/>
              </a:spcBef>
            </a:pPr>
            <a:r>
              <a:rPr sz="600" spc="50" dirty="0">
                <a:solidFill>
                  <a:srgbClr val="524B57"/>
                </a:solidFill>
                <a:latin typeface="Times New Roman"/>
                <a:cs typeface="Times New Roman"/>
              </a:rPr>
              <a:t>4</a:t>
            </a:r>
            <a:r>
              <a:rPr sz="600" spc="50" dirty="0">
                <a:solidFill>
                  <a:srgbClr val="645967"/>
                </a:solidFill>
                <a:latin typeface="Times New Roman"/>
                <a:cs typeface="Times New Roman"/>
              </a:rPr>
              <a:t>6</a:t>
            </a:r>
            <a:r>
              <a:rPr sz="600" spc="50" dirty="0">
                <a:solidFill>
                  <a:srgbClr val="1A002A"/>
                </a:solidFill>
                <a:latin typeface="Times New Roman"/>
                <a:cs typeface="Times New Roman"/>
              </a:rPr>
              <a:t>.</a:t>
            </a:r>
            <a:r>
              <a:rPr sz="600" spc="50" dirty="0">
                <a:solidFill>
                  <a:srgbClr val="524B57"/>
                </a:solidFill>
                <a:latin typeface="Times New Roman"/>
                <a:cs typeface="Times New Roman"/>
              </a:rPr>
              <a:t>29</a:t>
            </a:r>
            <a:r>
              <a:rPr sz="600" spc="50" dirty="0">
                <a:solidFill>
                  <a:srgbClr val="42384B"/>
                </a:solidFill>
                <a:latin typeface="Times New Roman"/>
                <a:cs typeface="Times New Roman"/>
              </a:rPr>
              <a:t>2,5.</a:t>
            </a:r>
            <a:r>
              <a:rPr sz="600" spc="50" dirty="0">
                <a:solidFill>
                  <a:srgbClr val="524B57"/>
                </a:solidFill>
                <a:latin typeface="Times New Roman"/>
                <a:cs typeface="Times New Roman"/>
              </a:rPr>
              <a:t>13</a:t>
            </a:r>
            <a:r>
              <a:rPr sz="600" spc="50" dirty="0">
                <a:solidFill>
                  <a:srgbClr val="42384B"/>
                </a:solidFill>
                <a:latin typeface="Times New Roman"/>
                <a:cs typeface="Times New Roman"/>
              </a:rPr>
              <a:t>3</a:t>
            </a:r>
            <a:endParaRPr sz="600" dirty="0">
              <a:latin typeface="Times New Roman"/>
              <a:cs typeface="Times New Roman"/>
            </a:endParaRPr>
          </a:p>
        </p:txBody>
      </p:sp>
      <p:sp>
        <p:nvSpPr>
          <p:cNvPr id="81" name="object 81"/>
          <p:cNvSpPr txBox="1"/>
          <p:nvPr/>
        </p:nvSpPr>
        <p:spPr>
          <a:xfrm>
            <a:off x="7918196" y="2448830"/>
            <a:ext cx="429767" cy="76200"/>
          </a:xfrm>
          <a:prstGeom prst="rect">
            <a:avLst/>
          </a:prstGeom>
        </p:spPr>
        <p:txBody>
          <a:bodyPr wrap="square" lIns="0" tIns="5715" rIns="0" bIns="0" rtlCol="0">
            <a:noAutofit/>
          </a:bodyPr>
          <a:lstStyle/>
          <a:p>
            <a:pPr marL="12700">
              <a:lnSpc>
                <a:spcPct val="95825"/>
              </a:lnSpc>
            </a:pPr>
            <a:r>
              <a:rPr sz="400" spc="70" dirty="0">
                <a:solidFill>
                  <a:srgbClr val="524B57"/>
                </a:solidFill>
                <a:latin typeface="Times New Roman"/>
                <a:cs typeface="Times New Roman"/>
              </a:rPr>
              <a:t>D</a:t>
            </a:r>
            <a:r>
              <a:rPr sz="400" spc="70" dirty="0">
                <a:solidFill>
                  <a:srgbClr val="42384B"/>
                </a:solidFill>
                <a:latin typeface="Times New Roman"/>
                <a:cs typeface="Times New Roman"/>
              </a:rPr>
              <a:t>a</a:t>
            </a:r>
            <a:r>
              <a:rPr sz="400" spc="70" dirty="0">
                <a:solidFill>
                  <a:srgbClr val="3F233B"/>
                </a:solidFill>
                <a:latin typeface="Times New Roman"/>
                <a:cs typeface="Times New Roman"/>
              </a:rPr>
              <a:t>t</a:t>
            </a:r>
            <a:r>
              <a:rPr sz="400" spc="70" dirty="0">
                <a:solidFill>
                  <a:srgbClr val="524B57"/>
                </a:solidFill>
                <a:latin typeface="Times New Roman"/>
                <a:cs typeface="Times New Roman"/>
              </a:rPr>
              <a:t>ed </a:t>
            </a:r>
            <a:r>
              <a:rPr sz="400" spc="70" dirty="0">
                <a:solidFill>
                  <a:srgbClr val="42384B"/>
                </a:solidFill>
                <a:latin typeface="Times New Roman"/>
                <a:cs typeface="Times New Roman"/>
              </a:rPr>
              <a:t>t</a:t>
            </a:r>
            <a:r>
              <a:rPr sz="400" spc="70" dirty="0">
                <a:solidFill>
                  <a:srgbClr val="524B57"/>
                </a:solidFill>
                <a:latin typeface="Times New Roman"/>
                <a:cs typeface="Times New Roman"/>
              </a:rPr>
              <a:t>o </a:t>
            </a:r>
            <a:r>
              <a:rPr sz="400" spc="70" dirty="0">
                <a:solidFill>
                  <a:srgbClr val="645967"/>
                </a:solidFill>
                <a:latin typeface="Times New Roman"/>
                <a:cs typeface="Times New Roman"/>
              </a:rPr>
              <a:t>2020</a:t>
            </a:r>
            <a:endParaRPr sz="400">
              <a:latin typeface="Times New Roman"/>
              <a:cs typeface="Times New Roman"/>
            </a:endParaRPr>
          </a:p>
        </p:txBody>
      </p:sp>
      <p:sp>
        <p:nvSpPr>
          <p:cNvPr id="80" name="object 80"/>
          <p:cNvSpPr txBox="1"/>
          <p:nvPr/>
        </p:nvSpPr>
        <p:spPr>
          <a:xfrm>
            <a:off x="9430004" y="2522523"/>
            <a:ext cx="349577" cy="177800"/>
          </a:xfrm>
          <a:prstGeom prst="rect">
            <a:avLst/>
          </a:prstGeom>
        </p:spPr>
        <p:txBody>
          <a:bodyPr wrap="square" lIns="0" tIns="8413" rIns="0" bIns="0" rtlCol="0">
            <a:noAutofit/>
          </a:bodyPr>
          <a:lstStyle/>
          <a:p>
            <a:pPr marL="12700">
              <a:lnSpc>
                <a:spcPts val="1325"/>
              </a:lnSpc>
            </a:pPr>
            <a:r>
              <a:rPr sz="1200" spc="430" dirty="0">
                <a:solidFill>
                  <a:srgbClr val="645967"/>
                </a:solidFill>
                <a:latin typeface="Times New Roman"/>
                <a:cs typeface="Times New Roman"/>
              </a:rPr>
              <a:t>'</a:t>
            </a:r>
            <a:r>
              <a:rPr sz="1200" spc="430" dirty="0">
                <a:solidFill>
                  <a:srgbClr val="726E79"/>
                </a:solidFill>
                <a:latin typeface="Times New Roman"/>
                <a:cs typeface="Times New Roman"/>
              </a:rPr>
              <a:t>z:</a:t>
            </a:r>
            <a:endParaRPr sz="1200">
              <a:latin typeface="Times New Roman"/>
              <a:cs typeface="Times New Roman"/>
            </a:endParaRPr>
          </a:p>
        </p:txBody>
      </p:sp>
      <p:sp>
        <p:nvSpPr>
          <p:cNvPr id="79" name="object 79"/>
          <p:cNvSpPr txBox="1"/>
          <p:nvPr/>
        </p:nvSpPr>
        <p:spPr>
          <a:xfrm>
            <a:off x="8390636" y="2559419"/>
            <a:ext cx="330200" cy="109434"/>
          </a:xfrm>
          <a:prstGeom prst="rect">
            <a:avLst/>
          </a:prstGeom>
        </p:spPr>
        <p:txBody>
          <a:bodyPr wrap="square" lIns="0" tIns="7620" rIns="0" bIns="0" rtlCol="0">
            <a:noAutofit/>
          </a:bodyPr>
          <a:lstStyle/>
          <a:p>
            <a:pPr marL="12700">
              <a:lnSpc>
                <a:spcPct val="95825"/>
              </a:lnSpc>
            </a:pPr>
            <a:r>
              <a:rPr sz="300" spc="77" dirty="0">
                <a:solidFill>
                  <a:srgbClr val="726E79"/>
                </a:solidFill>
                <a:latin typeface="Arial"/>
                <a:cs typeface="Arial"/>
              </a:rPr>
              <a:t>Show Cross</a:t>
            </a:r>
            <a:endParaRPr sz="300">
              <a:latin typeface="Arial"/>
              <a:cs typeface="Arial"/>
            </a:endParaRPr>
          </a:p>
          <a:p>
            <a:pPr marL="12700">
              <a:lnSpc>
                <a:spcPct val="95825"/>
              </a:lnSpc>
              <a:spcBef>
                <a:spcPts val="15"/>
              </a:spcBef>
            </a:pPr>
            <a:r>
              <a:rPr sz="300" spc="77" dirty="0">
                <a:solidFill>
                  <a:srgbClr val="726E79"/>
                </a:solidFill>
                <a:latin typeface="Times New Roman"/>
                <a:cs typeface="Times New Roman"/>
              </a:rPr>
              <a:t>correl at or</a:t>
            </a:r>
            <a:endParaRPr sz="300">
              <a:latin typeface="Times New Roman"/>
              <a:cs typeface="Times New Roman"/>
            </a:endParaRPr>
          </a:p>
        </p:txBody>
      </p:sp>
      <p:sp>
        <p:nvSpPr>
          <p:cNvPr id="78" name="object 78"/>
          <p:cNvSpPr txBox="1"/>
          <p:nvPr/>
        </p:nvSpPr>
        <p:spPr>
          <a:xfrm>
            <a:off x="6851396" y="2573512"/>
            <a:ext cx="892575" cy="76200"/>
          </a:xfrm>
          <a:prstGeom prst="rect">
            <a:avLst/>
          </a:prstGeom>
        </p:spPr>
        <p:txBody>
          <a:bodyPr wrap="square" lIns="0" tIns="5715" rIns="0" bIns="0" rtlCol="0">
            <a:noAutofit/>
          </a:bodyPr>
          <a:lstStyle/>
          <a:p>
            <a:pPr marL="12700">
              <a:lnSpc>
                <a:spcPct val="95825"/>
              </a:lnSpc>
            </a:pPr>
            <a:r>
              <a:rPr sz="300" spc="56" dirty="0">
                <a:solidFill>
                  <a:srgbClr val="726E79"/>
                </a:solidFill>
                <a:latin typeface="Times New Roman"/>
                <a:cs typeface="Times New Roman"/>
              </a:rPr>
              <a:t>Delet</a:t>
            </a:r>
            <a:r>
              <a:rPr sz="300" spc="24" dirty="0">
                <a:solidFill>
                  <a:srgbClr val="726E79"/>
                </a:solidFill>
                <a:latin typeface="Times New Roman"/>
                <a:cs typeface="Times New Roman"/>
              </a:rPr>
              <a:t> </a:t>
            </a:r>
            <a:r>
              <a:rPr sz="300" spc="57" dirty="0">
                <a:solidFill>
                  <a:srgbClr val="726E79"/>
                </a:solidFill>
                <a:latin typeface="Times New Roman"/>
                <a:cs typeface="Times New Roman"/>
              </a:rPr>
              <a:t>e</a:t>
            </a:r>
            <a:r>
              <a:rPr sz="300" spc="32" dirty="0">
                <a:solidFill>
                  <a:srgbClr val="726E79"/>
                </a:solidFill>
                <a:latin typeface="Times New Roman"/>
                <a:cs typeface="Times New Roman"/>
              </a:rPr>
              <a:t> </a:t>
            </a:r>
            <a:r>
              <a:rPr sz="300" spc="58" dirty="0">
                <a:solidFill>
                  <a:srgbClr val="726E79"/>
                </a:solidFill>
                <a:latin typeface="Times New Roman"/>
                <a:cs typeface="Times New Roman"/>
              </a:rPr>
              <a:t> </a:t>
            </a:r>
            <a:r>
              <a:rPr sz="300" spc="47" dirty="0">
                <a:solidFill>
                  <a:srgbClr val="726E79"/>
                </a:solidFill>
                <a:latin typeface="Times New Roman"/>
                <a:cs typeface="Times New Roman"/>
              </a:rPr>
              <a:t>sel</a:t>
            </a:r>
            <a:r>
              <a:rPr sz="300" spc="-28" dirty="0">
                <a:solidFill>
                  <a:srgbClr val="726E79"/>
                </a:solidFill>
                <a:latin typeface="Times New Roman"/>
                <a:cs typeface="Times New Roman"/>
              </a:rPr>
              <a:t> </a:t>
            </a:r>
            <a:r>
              <a:rPr sz="300" spc="50" dirty="0">
                <a:solidFill>
                  <a:srgbClr val="726E79"/>
                </a:solidFill>
                <a:latin typeface="Times New Roman"/>
                <a:cs typeface="Times New Roman"/>
              </a:rPr>
              <a:t>ect</a:t>
            </a:r>
            <a:r>
              <a:rPr sz="300" spc="71" dirty="0">
                <a:solidFill>
                  <a:srgbClr val="726E79"/>
                </a:solidFill>
                <a:latin typeface="Times New Roman"/>
                <a:cs typeface="Times New Roman"/>
              </a:rPr>
              <a:t> </a:t>
            </a:r>
            <a:r>
              <a:rPr sz="300" spc="61" dirty="0">
                <a:solidFill>
                  <a:srgbClr val="726E79"/>
                </a:solidFill>
                <a:latin typeface="Times New Roman"/>
                <a:cs typeface="Times New Roman"/>
              </a:rPr>
              <a:t>ed</a:t>
            </a:r>
            <a:r>
              <a:rPr sz="300" spc="32" dirty="0">
                <a:solidFill>
                  <a:srgbClr val="726E79"/>
                </a:solidFill>
                <a:latin typeface="Times New Roman"/>
                <a:cs typeface="Times New Roman"/>
              </a:rPr>
              <a:t>       </a:t>
            </a:r>
            <a:r>
              <a:rPr sz="300" spc="105" dirty="0">
                <a:solidFill>
                  <a:srgbClr val="726E79"/>
                </a:solidFill>
                <a:latin typeface="Times New Roman"/>
                <a:cs typeface="Times New Roman"/>
              </a:rPr>
              <a:t> </a:t>
            </a:r>
            <a:r>
              <a:rPr sz="300" spc="68" dirty="0">
                <a:solidFill>
                  <a:srgbClr val="645967"/>
                </a:solidFill>
                <a:latin typeface="Arial"/>
                <a:cs typeface="Arial"/>
              </a:rPr>
              <a:t>Of</a:t>
            </a:r>
            <a:r>
              <a:rPr sz="300" spc="64" dirty="0">
                <a:solidFill>
                  <a:srgbClr val="645967"/>
                </a:solidFill>
                <a:latin typeface="Arial"/>
                <a:cs typeface="Arial"/>
              </a:rPr>
              <a:t>f</a:t>
            </a:r>
            <a:r>
              <a:rPr sz="300" spc="57" dirty="0">
                <a:solidFill>
                  <a:srgbClr val="726E79"/>
                </a:solidFill>
                <a:latin typeface="Arial"/>
                <a:cs typeface="Arial"/>
              </a:rPr>
              <a:t>set</a:t>
            </a:r>
            <a:r>
              <a:rPr sz="300" spc="101" dirty="0">
                <a:solidFill>
                  <a:srgbClr val="726E79"/>
                </a:solidFill>
                <a:latin typeface="Arial"/>
                <a:cs typeface="Arial"/>
              </a:rPr>
              <a:t> </a:t>
            </a:r>
            <a:r>
              <a:rPr sz="400" spc="0" dirty="0">
                <a:solidFill>
                  <a:srgbClr val="726E79"/>
                </a:solidFill>
                <a:latin typeface="Arial"/>
                <a:cs typeface="Arial"/>
              </a:rPr>
              <a:t>Q</a:t>
            </a:r>
            <a:r>
              <a:rPr sz="400" spc="-38" dirty="0">
                <a:solidFill>
                  <a:srgbClr val="726E79"/>
                </a:solidFill>
                <a:latin typeface="Arial"/>
                <a:cs typeface="Arial"/>
              </a:rPr>
              <a:t> </a:t>
            </a:r>
            <a:r>
              <a:rPr sz="300" spc="65" dirty="0">
                <a:solidFill>
                  <a:srgbClr val="726E79"/>
                </a:solidFill>
                <a:latin typeface="Times New Roman"/>
                <a:cs typeface="Times New Roman"/>
              </a:rPr>
              <a:t>d</a:t>
            </a:r>
            <a:r>
              <a:rPr sz="300" spc="20" dirty="0">
                <a:solidFill>
                  <a:srgbClr val="726E79"/>
                </a:solidFill>
                <a:latin typeface="Times New Roman"/>
                <a:cs typeface="Times New Roman"/>
              </a:rPr>
              <a:t>art</a:t>
            </a:r>
            <a:r>
              <a:rPr sz="300" spc="-21" dirty="0">
                <a:solidFill>
                  <a:srgbClr val="726E79"/>
                </a:solidFill>
                <a:latin typeface="Times New Roman"/>
                <a:cs typeface="Times New Roman"/>
              </a:rPr>
              <a:t> </a:t>
            </a:r>
            <a:r>
              <a:rPr sz="300" spc="79" dirty="0">
                <a:solidFill>
                  <a:srgbClr val="726E79"/>
                </a:solidFill>
                <a:latin typeface="Times New Roman"/>
                <a:cs typeface="Times New Roman"/>
              </a:rPr>
              <a:t>ed</a:t>
            </a:r>
            <a:endParaRPr sz="300">
              <a:latin typeface="Times New Roman"/>
              <a:cs typeface="Times New Roman"/>
            </a:endParaRPr>
          </a:p>
        </p:txBody>
      </p:sp>
      <p:sp>
        <p:nvSpPr>
          <p:cNvPr id="77" name="object 77"/>
          <p:cNvSpPr txBox="1"/>
          <p:nvPr/>
        </p:nvSpPr>
        <p:spPr>
          <a:xfrm>
            <a:off x="10771124" y="2577707"/>
            <a:ext cx="281431" cy="121059"/>
          </a:xfrm>
          <a:prstGeom prst="rect">
            <a:avLst/>
          </a:prstGeom>
        </p:spPr>
        <p:txBody>
          <a:bodyPr wrap="square" lIns="0" tIns="7620" rIns="0" bIns="0" rtlCol="0">
            <a:noAutofit/>
          </a:bodyPr>
          <a:lstStyle/>
          <a:p>
            <a:pPr marL="12700">
              <a:lnSpc>
                <a:spcPct val="95825"/>
              </a:lnSpc>
            </a:pPr>
            <a:r>
              <a:rPr sz="300" spc="51" dirty="0">
                <a:solidFill>
                  <a:srgbClr val="524B57"/>
                </a:solidFill>
                <a:latin typeface="Arial"/>
                <a:cs typeface="Arial"/>
              </a:rPr>
              <a:t>Tu</a:t>
            </a:r>
            <a:r>
              <a:rPr sz="300" spc="51" dirty="0">
                <a:solidFill>
                  <a:srgbClr val="726E79"/>
                </a:solidFill>
                <a:latin typeface="Arial"/>
                <a:cs typeface="Arial"/>
              </a:rPr>
              <a:t>ne  </a:t>
            </a:r>
            <a:r>
              <a:rPr sz="300" spc="51" dirty="0">
                <a:solidFill>
                  <a:srgbClr val="3B3B8E"/>
                </a:solidFill>
                <a:latin typeface="Arial"/>
                <a:cs typeface="Arial"/>
              </a:rPr>
              <a:t>l</a:t>
            </a:r>
            <a:r>
              <a:rPr sz="300" spc="51" dirty="0">
                <a:solidFill>
                  <a:srgbClr val="8379A3"/>
                </a:solidFill>
                <a:latin typeface="Arial"/>
                <a:cs typeface="Arial"/>
              </a:rPr>
              <a:t>i</a:t>
            </a:r>
            <a:r>
              <a:rPr sz="300" spc="51" dirty="0">
                <a:solidFill>
                  <a:srgbClr val="726E79"/>
                </a:solidFill>
                <a:latin typeface="Arial"/>
                <a:cs typeface="Arial"/>
              </a:rPr>
              <a:t>ve</a:t>
            </a:r>
            <a:r>
              <a:rPr sz="300" spc="51" dirty="0">
                <a:solidFill>
                  <a:srgbClr val="89858C"/>
                </a:solidFill>
                <a:latin typeface="Arial"/>
                <a:cs typeface="Arial"/>
              </a:rPr>
              <a:t>s</a:t>
            </a:r>
            <a:endParaRPr sz="300">
              <a:latin typeface="Arial"/>
              <a:cs typeface="Arial"/>
            </a:endParaRPr>
          </a:p>
          <a:p>
            <a:pPr marL="37083">
              <a:lnSpc>
                <a:spcPts val="455"/>
              </a:lnSpc>
              <a:spcBef>
                <a:spcPts val="22"/>
              </a:spcBef>
            </a:pPr>
            <a:r>
              <a:rPr sz="400" spc="118" dirty="0">
                <a:solidFill>
                  <a:srgbClr val="726E79"/>
                </a:solidFill>
                <a:latin typeface="Times New Roman"/>
                <a:cs typeface="Times New Roman"/>
              </a:rPr>
              <a:t>drawn</a:t>
            </a:r>
            <a:endParaRPr sz="400">
              <a:latin typeface="Times New Roman"/>
              <a:cs typeface="Times New Roman"/>
            </a:endParaRPr>
          </a:p>
        </p:txBody>
      </p:sp>
      <p:sp>
        <p:nvSpPr>
          <p:cNvPr id="76" name="object 76"/>
          <p:cNvSpPr txBox="1"/>
          <p:nvPr/>
        </p:nvSpPr>
        <p:spPr>
          <a:xfrm>
            <a:off x="9865868" y="2583803"/>
            <a:ext cx="498983" cy="106386"/>
          </a:xfrm>
          <a:prstGeom prst="rect">
            <a:avLst/>
          </a:prstGeom>
        </p:spPr>
        <p:txBody>
          <a:bodyPr wrap="square" lIns="0" tIns="7620" rIns="0" bIns="0" rtlCol="0">
            <a:noAutofit/>
          </a:bodyPr>
          <a:lstStyle/>
          <a:p>
            <a:pPr marL="12700">
              <a:lnSpc>
                <a:spcPct val="95825"/>
              </a:lnSpc>
            </a:pPr>
            <a:r>
              <a:rPr sz="300" spc="66" dirty="0">
                <a:solidFill>
                  <a:srgbClr val="726E79"/>
                </a:solidFill>
                <a:latin typeface="Times New Roman"/>
                <a:cs typeface="Times New Roman"/>
              </a:rPr>
              <a:t>Ai </a:t>
            </a:r>
            <a:r>
              <a:rPr sz="300" spc="66" dirty="0">
                <a:solidFill>
                  <a:srgbClr val="645967"/>
                </a:solidFill>
                <a:latin typeface="Times New Roman"/>
                <a:cs typeface="Times New Roman"/>
              </a:rPr>
              <a:t>d be </a:t>
            </a:r>
            <a:r>
              <a:rPr sz="300" spc="66" dirty="0">
                <a:solidFill>
                  <a:srgbClr val="726E79"/>
                </a:solidFill>
                <a:latin typeface="Times New Roman"/>
                <a:cs typeface="Times New Roman"/>
              </a:rPr>
              <a:t>st </a:t>
            </a:r>
            <a:r>
              <a:rPr sz="300" spc="22" dirty="0">
                <a:solidFill>
                  <a:srgbClr val="726E79"/>
                </a:solidFill>
                <a:latin typeface="Arial"/>
                <a:cs typeface="Arial"/>
              </a:rPr>
              <a:t>rnernbe«er</a:t>
            </a:r>
            <a:endParaRPr sz="300">
              <a:latin typeface="Arial"/>
              <a:cs typeface="Arial"/>
            </a:endParaRPr>
          </a:p>
          <a:p>
            <a:pPr marL="12700">
              <a:lnSpc>
                <a:spcPts val="335"/>
              </a:lnSpc>
              <a:spcBef>
                <a:spcPts val="16"/>
              </a:spcBef>
            </a:pPr>
            <a:r>
              <a:rPr sz="300" spc="49" dirty="0">
                <a:solidFill>
                  <a:srgbClr val="3A4874"/>
                </a:solidFill>
                <a:latin typeface="Times New Roman"/>
                <a:cs typeface="Times New Roman"/>
              </a:rPr>
              <a:t>t</a:t>
            </a:r>
            <a:r>
              <a:rPr sz="300" spc="49" dirty="0">
                <a:solidFill>
                  <a:srgbClr val="726E79"/>
                </a:solidFill>
                <a:latin typeface="Times New Roman"/>
                <a:cs typeface="Times New Roman"/>
              </a:rPr>
              <a:t>o </a:t>
            </a:r>
            <a:r>
              <a:rPr sz="300" spc="49" dirty="0">
                <a:solidFill>
                  <a:srgbClr val="645967"/>
                </a:solidFill>
                <a:latin typeface="Times New Roman"/>
                <a:cs typeface="Times New Roman"/>
              </a:rPr>
              <a:t>t</a:t>
            </a:r>
            <a:r>
              <a:rPr sz="300" spc="49" dirty="0">
                <a:solidFill>
                  <a:srgbClr val="726E79"/>
                </a:solidFill>
                <a:latin typeface="Times New Roman"/>
                <a:cs typeface="Times New Roman"/>
              </a:rPr>
              <a:t>arg et  coll ect ion</a:t>
            </a:r>
            <a:endParaRPr sz="300">
              <a:latin typeface="Times New Roman"/>
              <a:cs typeface="Times New Roman"/>
            </a:endParaRPr>
          </a:p>
        </p:txBody>
      </p:sp>
      <p:sp>
        <p:nvSpPr>
          <p:cNvPr id="75" name="object 75"/>
          <p:cNvSpPr txBox="1"/>
          <p:nvPr/>
        </p:nvSpPr>
        <p:spPr>
          <a:xfrm>
            <a:off x="6933692" y="2629523"/>
            <a:ext cx="244637" cy="63500"/>
          </a:xfrm>
          <a:prstGeom prst="rect">
            <a:avLst/>
          </a:prstGeom>
        </p:spPr>
        <p:txBody>
          <a:bodyPr wrap="square" lIns="0" tIns="7620" rIns="0" bIns="0" rtlCol="0">
            <a:noAutofit/>
          </a:bodyPr>
          <a:lstStyle/>
          <a:p>
            <a:pPr marL="12700">
              <a:lnSpc>
                <a:spcPct val="95825"/>
              </a:lnSpc>
            </a:pPr>
            <a:r>
              <a:rPr sz="300" spc="67" dirty="0">
                <a:solidFill>
                  <a:srgbClr val="645967"/>
                </a:solidFill>
                <a:latin typeface="Arial"/>
                <a:cs typeface="Arial"/>
              </a:rPr>
              <a:t>m</a:t>
            </a:r>
            <a:r>
              <a:rPr sz="300" spc="67" dirty="0">
                <a:solidFill>
                  <a:srgbClr val="726E79"/>
                </a:solidFill>
                <a:latin typeface="Arial"/>
                <a:cs typeface="Arial"/>
              </a:rPr>
              <a:t>embers</a:t>
            </a:r>
            <a:endParaRPr sz="300">
              <a:latin typeface="Arial"/>
              <a:cs typeface="Arial"/>
            </a:endParaRPr>
          </a:p>
        </p:txBody>
      </p:sp>
      <p:sp>
        <p:nvSpPr>
          <p:cNvPr id="74" name="object 74"/>
          <p:cNvSpPr txBox="1"/>
          <p:nvPr/>
        </p:nvSpPr>
        <p:spPr>
          <a:xfrm>
            <a:off x="7436612" y="2629737"/>
            <a:ext cx="224662" cy="63500"/>
          </a:xfrm>
          <a:prstGeom prst="rect">
            <a:avLst/>
          </a:prstGeom>
        </p:spPr>
        <p:txBody>
          <a:bodyPr wrap="square" lIns="0" tIns="7620" rIns="0" bIns="0" rtlCol="0">
            <a:noAutofit/>
          </a:bodyPr>
          <a:lstStyle/>
          <a:p>
            <a:pPr marL="12700">
              <a:lnSpc>
                <a:spcPct val="95825"/>
              </a:lnSpc>
            </a:pPr>
            <a:r>
              <a:rPr sz="300" spc="56" dirty="0">
                <a:solidFill>
                  <a:srgbClr val="726E79"/>
                </a:solidFill>
                <a:latin typeface="Times New Roman"/>
                <a:cs typeface="Times New Roman"/>
              </a:rPr>
              <a:t>to  20 2o</a:t>
            </a:r>
            <a:endParaRPr sz="300">
              <a:latin typeface="Times New Roman"/>
              <a:cs typeface="Times New Roman"/>
            </a:endParaRPr>
          </a:p>
        </p:txBody>
      </p:sp>
      <p:sp>
        <p:nvSpPr>
          <p:cNvPr id="73" name="object 73"/>
          <p:cNvSpPr txBox="1"/>
          <p:nvPr/>
        </p:nvSpPr>
        <p:spPr>
          <a:xfrm>
            <a:off x="9469628" y="2648025"/>
            <a:ext cx="266192" cy="63500"/>
          </a:xfrm>
          <a:prstGeom prst="rect">
            <a:avLst/>
          </a:prstGeom>
        </p:spPr>
        <p:txBody>
          <a:bodyPr wrap="square" lIns="0" tIns="7620" rIns="0" bIns="0" rtlCol="0">
            <a:noAutofit/>
          </a:bodyPr>
          <a:lstStyle/>
          <a:p>
            <a:pPr marL="12700">
              <a:lnSpc>
                <a:spcPct val="95825"/>
              </a:lnSpc>
            </a:pPr>
            <a:r>
              <a:rPr sz="300" spc="46" dirty="0">
                <a:solidFill>
                  <a:srgbClr val="726E79"/>
                </a:solidFill>
                <a:latin typeface="Times New Roman"/>
                <a:cs typeface="Times New Roman"/>
              </a:rPr>
              <a:t>col lect </a:t>
            </a:r>
            <a:r>
              <a:rPr sz="300" spc="46" dirty="0">
                <a:solidFill>
                  <a:srgbClr val="978EAF"/>
                </a:solidFill>
                <a:latin typeface="Times New Roman"/>
                <a:cs typeface="Times New Roman"/>
              </a:rPr>
              <a:t>i</a:t>
            </a:r>
            <a:r>
              <a:rPr sz="300" spc="46" dirty="0">
                <a:solidFill>
                  <a:srgbClr val="726E79"/>
                </a:solidFill>
                <a:latin typeface="Times New Roman"/>
                <a:cs typeface="Times New Roman"/>
              </a:rPr>
              <a:t>on</a:t>
            </a:r>
            <a:endParaRPr sz="300">
              <a:latin typeface="Times New Roman"/>
              <a:cs typeface="Times New Roman"/>
            </a:endParaRPr>
          </a:p>
        </p:txBody>
      </p:sp>
      <p:sp>
        <p:nvSpPr>
          <p:cNvPr id="72" name="object 72"/>
          <p:cNvSpPr txBox="1"/>
          <p:nvPr/>
        </p:nvSpPr>
        <p:spPr>
          <a:xfrm>
            <a:off x="6232652" y="2671334"/>
            <a:ext cx="429183" cy="76200"/>
          </a:xfrm>
          <a:prstGeom prst="rect">
            <a:avLst/>
          </a:prstGeom>
        </p:spPr>
        <p:txBody>
          <a:bodyPr wrap="square" lIns="0" tIns="5715" rIns="0" bIns="0" rtlCol="0">
            <a:noAutofit/>
          </a:bodyPr>
          <a:lstStyle/>
          <a:p>
            <a:pPr marL="12700">
              <a:lnSpc>
                <a:spcPct val="95825"/>
              </a:lnSpc>
            </a:pPr>
            <a:r>
              <a:rPr sz="400" spc="75" dirty="0">
                <a:solidFill>
                  <a:srgbClr val="726E79"/>
                </a:solidFill>
                <a:latin typeface="Times New Roman"/>
                <a:cs typeface="Times New Roman"/>
              </a:rPr>
              <a:t>et al </a:t>
            </a:r>
            <a:r>
              <a:rPr sz="300" spc="75" dirty="0">
                <a:solidFill>
                  <a:srgbClr val="726E79"/>
                </a:solidFill>
                <a:latin typeface="Times New Roman"/>
                <a:cs typeface="Times New Roman"/>
              </a:rPr>
              <a:t>roe. boars</a:t>
            </a:r>
            <a:endParaRPr sz="300">
              <a:latin typeface="Times New Roman"/>
              <a:cs typeface="Times New Roman"/>
            </a:endParaRPr>
          </a:p>
        </p:txBody>
      </p:sp>
      <p:sp>
        <p:nvSpPr>
          <p:cNvPr id="71" name="object 71"/>
          <p:cNvSpPr txBox="1"/>
          <p:nvPr/>
        </p:nvSpPr>
        <p:spPr>
          <a:xfrm>
            <a:off x="7848092" y="2668000"/>
            <a:ext cx="882009" cy="76200"/>
          </a:xfrm>
          <a:prstGeom prst="rect">
            <a:avLst/>
          </a:prstGeom>
        </p:spPr>
        <p:txBody>
          <a:bodyPr wrap="square" lIns="0" tIns="5715" rIns="0" bIns="0" rtlCol="0">
            <a:noAutofit/>
          </a:bodyPr>
          <a:lstStyle/>
          <a:p>
            <a:pPr marL="12700">
              <a:lnSpc>
                <a:spcPct val="95825"/>
              </a:lnSpc>
            </a:pPr>
            <a:r>
              <a:rPr sz="300" spc="96" dirty="0">
                <a:solidFill>
                  <a:srgbClr val="726E79"/>
                </a:solidFill>
                <a:latin typeface="Arial"/>
                <a:cs typeface="Arial"/>
              </a:rPr>
              <a:t>Open</a:t>
            </a:r>
            <a:r>
              <a:rPr sz="300" spc="68" dirty="0">
                <a:solidFill>
                  <a:srgbClr val="726E79"/>
                </a:solidFill>
                <a:latin typeface="Arial"/>
                <a:cs typeface="Arial"/>
              </a:rPr>
              <a:t> </a:t>
            </a:r>
            <a:r>
              <a:rPr sz="300" spc="59" dirty="0">
                <a:solidFill>
                  <a:srgbClr val="726E79"/>
                </a:solidFill>
                <a:latin typeface="Times New Roman"/>
                <a:cs typeface="Times New Roman"/>
              </a:rPr>
              <a:t>select</a:t>
            </a:r>
            <a:r>
              <a:rPr sz="300" spc="82" dirty="0">
                <a:solidFill>
                  <a:srgbClr val="726E79"/>
                </a:solidFill>
                <a:latin typeface="Times New Roman"/>
                <a:cs typeface="Times New Roman"/>
              </a:rPr>
              <a:t> </a:t>
            </a:r>
            <a:r>
              <a:rPr sz="300" spc="73" dirty="0">
                <a:solidFill>
                  <a:srgbClr val="726E79"/>
                </a:solidFill>
                <a:latin typeface="Times New Roman"/>
                <a:cs typeface="Times New Roman"/>
              </a:rPr>
              <a:t>ed</a:t>
            </a:r>
            <a:r>
              <a:rPr sz="300" spc="38" dirty="0">
                <a:solidFill>
                  <a:srgbClr val="726E79"/>
                </a:solidFill>
                <a:latin typeface="Times New Roman"/>
                <a:cs typeface="Times New Roman"/>
              </a:rPr>
              <a:t>         </a:t>
            </a:r>
            <a:r>
              <a:rPr sz="300" spc="137" dirty="0">
                <a:solidFill>
                  <a:srgbClr val="726E79"/>
                </a:solidFill>
                <a:latin typeface="Times New Roman"/>
                <a:cs typeface="Times New Roman"/>
              </a:rPr>
              <a:t> </a:t>
            </a:r>
            <a:r>
              <a:rPr sz="400" spc="80" dirty="0">
                <a:solidFill>
                  <a:srgbClr val="726E79"/>
                </a:solidFill>
                <a:latin typeface="Arial"/>
                <a:cs typeface="Arial"/>
              </a:rPr>
              <a:t>Cor</a:t>
            </a:r>
            <a:r>
              <a:rPr sz="400" spc="22" dirty="0">
                <a:solidFill>
                  <a:srgbClr val="726E79"/>
                </a:solidFill>
                <a:latin typeface="Arial"/>
                <a:cs typeface="Arial"/>
              </a:rPr>
              <a:t>r</a:t>
            </a:r>
            <a:r>
              <a:rPr sz="300" spc="58" dirty="0">
                <a:solidFill>
                  <a:srgbClr val="3A4874"/>
                </a:solidFill>
                <a:latin typeface="Times New Roman"/>
                <a:cs typeface="Times New Roman"/>
              </a:rPr>
              <a:t>t</a:t>
            </a:r>
            <a:r>
              <a:rPr sz="300" spc="55" dirty="0">
                <a:solidFill>
                  <a:srgbClr val="726E79"/>
                </a:solidFill>
                <a:latin typeface="Times New Roman"/>
                <a:cs typeface="Times New Roman"/>
              </a:rPr>
              <a:t>o</a:t>
            </a:r>
            <a:r>
              <a:rPr sz="300" spc="-4" dirty="0">
                <a:solidFill>
                  <a:srgbClr val="726E79"/>
                </a:solidFill>
                <a:latin typeface="Times New Roman"/>
                <a:cs typeface="Times New Roman"/>
              </a:rPr>
              <a:t> </a:t>
            </a:r>
            <a:r>
              <a:rPr sz="300" spc="58" dirty="0">
                <a:solidFill>
                  <a:srgbClr val="42384B"/>
                </a:solidFill>
                <a:latin typeface="Times New Roman"/>
                <a:cs typeface="Times New Roman"/>
              </a:rPr>
              <a:t>t</a:t>
            </a:r>
            <a:r>
              <a:rPr sz="300" spc="47" dirty="0">
                <a:solidFill>
                  <a:srgbClr val="726E79"/>
                </a:solidFill>
                <a:latin typeface="Times New Roman"/>
                <a:cs typeface="Times New Roman"/>
              </a:rPr>
              <a:t>arg</a:t>
            </a:r>
            <a:r>
              <a:rPr sz="300" spc="50" dirty="0">
                <a:solidFill>
                  <a:srgbClr val="726E79"/>
                </a:solidFill>
                <a:latin typeface="Times New Roman"/>
                <a:cs typeface="Times New Roman"/>
              </a:rPr>
              <a:t> </a:t>
            </a:r>
            <a:r>
              <a:rPr sz="300" spc="59" dirty="0">
                <a:solidFill>
                  <a:srgbClr val="726E79"/>
                </a:solidFill>
                <a:latin typeface="Times New Roman"/>
                <a:cs typeface="Times New Roman"/>
              </a:rPr>
              <a:t>et</a:t>
            </a:r>
            <a:endParaRPr sz="300">
              <a:latin typeface="Times New Roman"/>
              <a:cs typeface="Times New Roman"/>
            </a:endParaRPr>
          </a:p>
        </p:txBody>
      </p:sp>
      <p:sp>
        <p:nvSpPr>
          <p:cNvPr id="70" name="object 70"/>
          <p:cNvSpPr txBox="1"/>
          <p:nvPr/>
        </p:nvSpPr>
        <p:spPr>
          <a:xfrm>
            <a:off x="7918196" y="2710672"/>
            <a:ext cx="283864" cy="76200"/>
          </a:xfrm>
          <a:prstGeom prst="rect">
            <a:avLst/>
          </a:prstGeom>
        </p:spPr>
        <p:txBody>
          <a:bodyPr wrap="square" lIns="0" tIns="5715" rIns="0" bIns="0" rtlCol="0">
            <a:noAutofit/>
          </a:bodyPr>
          <a:lstStyle/>
          <a:p>
            <a:pPr marL="12700">
              <a:lnSpc>
                <a:spcPct val="95825"/>
              </a:lnSpc>
            </a:pPr>
            <a:r>
              <a:rPr sz="400" spc="106" dirty="0">
                <a:solidFill>
                  <a:srgbClr val="726E79"/>
                </a:solidFill>
                <a:latin typeface="Arial"/>
                <a:cs typeface="Arial"/>
              </a:rPr>
              <a:t>rnernbr</a:t>
            </a:r>
            <a:endParaRPr sz="400">
              <a:latin typeface="Arial"/>
              <a:cs typeface="Arial"/>
            </a:endParaRPr>
          </a:p>
        </p:txBody>
      </p:sp>
      <p:sp>
        <p:nvSpPr>
          <p:cNvPr id="69" name="object 69"/>
          <p:cNvSpPr txBox="1"/>
          <p:nvPr/>
        </p:nvSpPr>
        <p:spPr>
          <a:xfrm>
            <a:off x="6138164" y="2717054"/>
            <a:ext cx="933526" cy="259080"/>
          </a:xfrm>
          <a:prstGeom prst="rect">
            <a:avLst/>
          </a:prstGeom>
        </p:spPr>
        <p:txBody>
          <a:bodyPr wrap="square" lIns="0" tIns="8604" rIns="0" bIns="0" rtlCol="0">
            <a:noAutofit/>
          </a:bodyPr>
          <a:lstStyle/>
          <a:p>
            <a:pPr marL="40132">
              <a:lnSpc>
                <a:spcPts val="455"/>
              </a:lnSpc>
            </a:pPr>
            <a:r>
              <a:rPr sz="400" spc="53" dirty="0">
                <a:solidFill>
                  <a:srgbClr val="726E79"/>
                </a:solidFill>
                <a:latin typeface="Times New Roman"/>
                <a:cs typeface="Times New Roman"/>
              </a:rPr>
              <a:t>De</a:t>
            </a:r>
            <a:r>
              <a:rPr sz="400" spc="53" dirty="0">
                <a:solidFill>
                  <a:srgbClr val="645967"/>
                </a:solidFill>
                <a:latin typeface="Times New Roman"/>
                <a:cs typeface="Times New Roman"/>
              </a:rPr>
              <a:t>T</a:t>
            </a:r>
            <a:r>
              <a:rPr sz="400" spc="53" dirty="0">
                <a:solidFill>
                  <a:srgbClr val="726E79"/>
                </a:solidFill>
                <a:latin typeface="Times New Roman"/>
                <a:cs typeface="Times New Roman"/>
              </a:rPr>
              <a:t>eer«dr</a:t>
            </a:r>
            <a:r>
              <a:rPr sz="400" spc="53" dirty="0">
                <a:solidFill>
                  <a:srgbClr val="645967"/>
                </a:solidFill>
                <a:latin typeface="Times New Roman"/>
                <a:cs typeface="Times New Roman"/>
              </a:rPr>
              <a:t>y f</a:t>
            </a:r>
            <a:r>
              <a:rPr sz="400" spc="53" dirty="0">
                <a:solidFill>
                  <a:srgbClr val="726E79"/>
                </a:solidFill>
                <a:latin typeface="Times New Roman"/>
                <a:cs typeface="Times New Roman"/>
              </a:rPr>
              <a:t>or n</a:t>
            </a:r>
            <a:r>
              <a:rPr sz="400" spc="53" dirty="0">
                <a:solidFill>
                  <a:srgbClr val="645967"/>
                </a:solidFill>
                <a:latin typeface="Times New Roman"/>
                <a:cs typeface="Times New Roman"/>
              </a:rPr>
              <a:t>eg </a:t>
            </a:r>
            <a:r>
              <a:rPr sz="400" spc="53" dirty="0">
                <a:solidFill>
                  <a:srgbClr val="726E79"/>
                </a:solidFill>
                <a:latin typeface="Times New Roman"/>
                <a:cs typeface="Times New Roman"/>
              </a:rPr>
              <a:t>wit</a:t>
            </a:r>
            <a:r>
              <a:rPr sz="400" spc="53" dirty="0">
                <a:solidFill>
                  <a:srgbClr val="645967"/>
                </a:solidFill>
                <a:latin typeface="Times New Roman"/>
                <a:cs typeface="Times New Roman"/>
              </a:rPr>
              <a:t>h </a:t>
            </a:r>
            <a:r>
              <a:rPr sz="400" spc="53" dirty="0">
                <a:solidFill>
                  <a:srgbClr val="726E79"/>
                </a:solidFill>
                <a:latin typeface="Times New Roman"/>
                <a:cs typeface="Times New Roman"/>
              </a:rPr>
              <a:t>curve</a:t>
            </a:r>
            <a:endParaRPr sz="400">
              <a:latin typeface="Times New Roman"/>
              <a:cs typeface="Times New Roman"/>
            </a:endParaRPr>
          </a:p>
          <a:p>
            <a:pPr marL="12700">
              <a:lnSpc>
                <a:spcPts val="505"/>
              </a:lnSpc>
              <a:spcBef>
                <a:spcPts val="2"/>
              </a:spcBef>
            </a:pPr>
            <a:r>
              <a:rPr sz="500" spc="104" dirty="0">
                <a:solidFill>
                  <a:srgbClr val="A09EA5"/>
                </a:solidFill>
                <a:latin typeface="Arial"/>
                <a:cs typeface="Arial"/>
              </a:rPr>
              <a:t>O </a:t>
            </a:r>
            <a:r>
              <a:rPr sz="300" spc="80" dirty="0">
                <a:solidFill>
                  <a:srgbClr val="645967"/>
                </a:solidFill>
                <a:latin typeface="Times New Roman"/>
                <a:cs typeface="Times New Roman"/>
              </a:rPr>
              <a:t>No  </a:t>
            </a:r>
            <a:r>
              <a:rPr sz="500" spc="104" dirty="0">
                <a:solidFill>
                  <a:srgbClr val="A09EA5"/>
                </a:solidFill>
                <a:latin typeface="Arial"/>
                <a:cs typeface="Arial"/>
              </a:rPr>
              <a:t>O </a:t>
            </a:r>
            <a:r>
              <a:rPr sz="400" spc="104" dirty="0">
                <a:solidFill>
                  <a:srgbClr val="645967"/>
                </a:solidFill>
                <a:latin typeface="Arial"/>
                <a:cs typeface="Arial"/>
              </a:rPr>
              <a:t>tN</a:t>
            </a:r>
            <a:r>
              <a:rPr sz="400" spc="104" dirty="0">
                <a:solidFill>
                  <a:srgbClr val="726E79"/>
                </a:solidFill>
                <a:latin typeface="Arial"/>
                <a:cs typeface="Arial"/>
              </a:rPr>
              <a:t>eats  </a:t>
            </a:r>
            <a:r>
              <a:rPr sz="500" spc="104" dirty="0">
                <a:solidFill>
                  <a:srgbClr val="A09EA5"/>
                </a:solidFill>
                <a:latin typeface="Arial"/>
                <a:cs typeface="Arial"/>
              </a:rPr>
              <a:t>O </a:t>
            </a:r>
            <a:r>
              <a:rPr sz="400" spc="104" dirty="0">
                <a:solidFill>
                  <a:srgbClr val="726E79"/>
                </a:solidFill>
                <a:latin typeface="Arial"/>
                <a:cs typeface="Arial"/>
              </a:rPr>
              <a:t>Poynor</a:t>
            </a:r>
            <a:endParaRPr sz="400">
              <a:latin typeface="Arial"/>
              <a:cs typeface="Arial"/>
            </a:endParaRPr>
          </a:p>
          <a:p>
            <a:pPr marL="108966" marR="23469" algn="ctr">
              <a:lnSpc>
                <a:spcPts val="434"/>
              </a:lnSpc>
            </a:pPr>
            <a:r>
              <a:rPr sz="400" spc="58" dirty="0">
                <a:solidFill>
                  <a:srgbClr val="726E79"/>
                </a:solidFill>
                <a:latin typeface="Times New Roman"/>
                <a:cs typeface="Times New Roman"/>
              </a:rPr>
              <a:t>+levy </a:t>
            </a:r>
            <a:r>
              <a:rPr sz="300" spc="62" dirty="0">
                <a:solidFill>
                  <a:srgbClr val="726E79"/>
                </a:solidFill>
                <a:latin typeface="Arial"/>
                <a:cs typeface="Arial"/>
              </a:rPr>
              <a:t>(dr </a:t>
            </a:r>
            <a:r>
              <a:rPr sz="300" spc="58" dirty="0">
                <a:solidFill>
                  <a:srgbClr val="726E79"/>
                </a:solidFill>
                <a:latin typeface="Times New Roman"/>
                <a:cs typeface="Times New Roman"/>
              </a:rPr>
              <a:t>by  </a:t>
            </a:r>
            <a:r>
              <a:rPr sz="300" spc="62" dirty="0">
                <a:solidFill>
                  <a:srgbClr val="726E79"/>
                </a:solidFill>
                <a:latin typeface="Arial"/>
                <a:cs typeface="Arial"/>
              </a:rPr>
              <a:t>me an  </a:t>
            </a:r>
            <a:r>
              <a:rPr sz="400" spc="58" dirty="0">
                <a:solidFill>
                  <a:srgbClr val="645967"/>
                </a:solidFill>
                <a:latin typeface="Times New Roman"/>
                <a:cs typeface="Times New Roman"/>
              </a:rPr>
              <a:t>of f</a:t>
            </a:r>
            <a:r>
              <a:rPr sz="400" spc="58" dirty="0">
                <a:solidFill>
                  <a:srgbClr val="726E79"/>
                </a:solidFill>
                <a:latin typeface="Times New Roman"/>
                <a:cs typeface="Times New Roman"/>
              </a:rPr>
              <a:t>rare</a:t>
            </a:r>
            <a:r>
              <a:rPr sz="400" spc="58" dirty="0">
                <a:solidFill>
                  <a:srgbClr val="A09EA5"/>
                </a:solidFill>
                <a:latin typeface="Times New Roman"/>
                <a:cs typeface="Times New Roman"/>
              </a:rPr>
              <a:t>)</a:t>
            </a:r>
            <a:endParaRPr sz="400">
              <a:latin typeface="Times New Roman"/>
              <a:cs typeface="Times New Roman"/>
            </a:endParaRPr>
          </a:p>
          <a:p>
            <a:pPr marL="12700">
              <a:lnSpc>
                <a:spcPct val="95825"/>
              </a:lnSpc>
              <a:spcBef>
                <a:spcPts val="18"/>
              </a:spcBef>
            </a:pPr>
            <a:r>
              <a:rPr sz="400" spc="0" dirty="0">
                <a:solidFill>
                  <a:srgbClr val="A09EA5"/>
                </a:solidFill>
                <a:latin typeface="Arial"/>
                <a:cs typeface="Arial"/>
              </a:rPr>
              <a:t>C_  </a:t>
            </a:r>
            <a:r>
              <a:rPr sz="400" spc="46" dirty="0">
                <a:solidFill>
                  <a:srgbClr val="A09EA5"/>
                </a:solidFill>
                <a:latin typeface="Arial"/>
                <a:cs typeface="Arial"/>
              </a:rPr>
              <a:t> </a:t>
            </a:r>
            <a:r>
              <a:rPr sz="400" spc="82" dirty="0">
                <a:solidFill>
                  <a:srgbClr val="726E79"/>
                </a:solidFill>
                <a:latin typeface="Times New Roman"/>
                <a:cs typeface="Times New Roman"/>
              </a:rPr>
              <a:t>D</a:t>
            </a:r>
            <a:r>
              <a:rPr sz="400" spc="-32" dirty="0">
                <a:solidFill>
                  <a:srgbClr val="726E79"/>
                </a:solidFill>
                <a:latin typeface="Times New Roman"/>
                <a:cs typeface="Times New Roman"/>
              </a:rPr>
              <a:t>i</a:t>
            </a:r>
            <a:r>
              <a:rPr sz="400" spc="56" dirty="0">
                <a:solidFill>
                  <a:srgbClr val="726E79"/>
                </a:solidFill>
                <a:latin typeface="Times New Roman"/>
                <a:cs typeface="Times New Roman"/>
              </a:rPr>
              <a:t>v</a:t>
            </a:r>
            <a:r>
              <a:rPr sz="400" spc="-15" dirty="0">
                <a:solidFill>
                  <a:srgbClr val="726E79"/>
                </a:solidFill>
                <a:latin typeface="Times New Roman"/>
                <a:cs typeface="Times New Roman"/>
              </a:rPr>
              <a:t> </a:t>
            </a:r>
            <a:r>
              <a:rPr sz="300" spc="42" dirty="0">
                <a:solidFill>
                  <a:srgbClr val="726E79"/>
                </a:solidFill>
                <a:latin typeface="Times New Roman"/>
                <a:cs typeface="Times New Roman"/>
              </a:rPr>
              <a:t>by</a:t>
            </a:r>
            <a:r>
              <a:rPr sz="300" spc="20" dirty="0">
                <a:solidFill>
                  <a:srgbClr val="726E79"/>
                </a:solidFill>
                <a:latin typeface="Times New Roman"/>
                <a:cs typeface="Times New Roman"/>
              </a:rPr>
              <a:t> </a:t>
            </a:r>
            <a:r>
              <a:rPr sz="300" spc="39" dirty="0">
                <a:solidFill>
                  <a:srgbClr val="726E79"/>
                </a:solidFill>
                <a:latin typeface="Times New Roman"/>
                <a:cs typeface="Times New Roman"/>
              </a:rPr>
              <a:t> </a:t>
            </a:r>
            <a:r>
              <a:rPr sz="400" spc="-28" dirty="0">
                <a:solidFill>
                  <a:srgbClr val="978EAF"/>
                </a:solidFill>
                <a:latin typeface="Times New Roman"/>
                <a:cs typeface="Times New Roman"/>
              </a:rPr>
              <a:t>i</a:t>
            </a:r>
            <a:r>
              <a:rPr sz="400" spc="54" dirty="0">
                <a:solidFill>
                  <a:srgbClr val="645967"/>
                </a:solidFill>
                <a:latin typeface="Times New Roman"/>
                <a:cs typeface="Times New Roman"/>
              </a:rPr>
              <a:t>n</a:t>
            </a:r>
            <a:r>
              <a:rPr sz="400" spc="65" dirty="0">
                <a:solidFill>
                  <a:srgbClr val="645967"/>
                </a:solidFill>
                <a:latin typeface="Times New Roman"/>
                <a:cs typeface="Times New Roman"/>
              </a:rPr>
              <a:t>d</a:t>
            </a:r>
            <a:r>
              <a:rPr sz="400" spc="-16" dirty="0">
                <a:solidFill>
                  <a:srgbClr val="726E79"/>
                </a:solidFill>
                <a:latin typeface="Times New Roman"/>
                <a:cs typeface="Times New Roman"/>
              </a:rPr>
              <a:t>i</a:t>
            </a:r>
            <a:r>
              <a:rPr sz="400" spc="63" dirty="0">
                <a:solidFill>
                  <a:srgbClr val="726E79"/>
                </a:solidFill>
                <a:latin typeface="Times New Roman"/>
                <a:cs typeface="Times New Roman"/>
              </a:rPr>
              <a:t>vid</a:t>
            </a:r>
            <a:r>
              <a:rPr sz="400" spc="-38" dirty="0">
                <a:solidFill>
                  <a:srgbClr val="726E79"/>
                </a:solidFill>
                <a:latin typeface="Times New Roman"/>
                <a:cs typeface="Times New Roman"/>
              </a:rPr>
              <a:t>u</a:t>
            </a:r>
            <a:r>
              <a:rPr sz="400" spc="88" dirty="0">
                <a:solidFill>
                  <a:srgbClr val="726E79"/>
                </a:solidFill>
                <a:latin typeface="Times New Roman"/>
                <a:cs typeface="Times New Roman"/>
              </a:rPr>
              <a:t>a</a:t>
            </a:r>
            <a:r>
              <a:rPr sz="400" spc="-1" dirty="0">
                <a:solidFill>
                  <a:srgbClr val="3A4874"/>
                </a:solidFill>
                <a:latin typeface="Times New Roman"/>
                <a:cs typeface="Times New Roman"/>
              </a:rPr>
              <a:t>l</a:t>
            </a:r>
            <a:r>
              <a:rPr sz="400" spc="29" dirty="0">
                <a:solidFill>
                  <a:srgbClr val="3A4874"/>
                </a:solidFill>
                <a:latin typeface="Times New Roman"/>
                <a:cs typeface="Times New Roman"/>
              </a:rPr>
              <a:t> </a:t>
            </a:r>
            <a:r>
              <a:rPr sz="300" spc="106" dirty="0">
                <a:solidFill>
                  <a:srgbClr val="726E79"/>
                </a:solidFill>
                <a:latin typeface="Arial"/>
                <a:cs typeface="Arial"/>
              </a:rPr>
              <a:t>m</a:t>
            </a:r>
            <a:r>
              <a:rPr sz="300" spc="75" dirty="0">
                <a:solidFill>
                  <a:srgbClr val="726E79"/>
                </a:solidFill>
                <a:latin typeface="Arial"/>
                <a:cs typeface="Arial"/>
              </a:rPr>
              <a:t>e</a:t>
            </a:r>
            <a:r>
              <a:rPr sz="300" spc="95" dirty="0">
                <a:solidFill>
                  <a:srgbClr val="726E79"/>
                </a:solidFill>
                <a:latin typeface="Arial"/>
                <a:cs typeface="Arial"/>
              </a:rPr>
              <a:t>an</a:t>
            </a:r>
            <a:endParaRPr sz="300">
              <a:latin typeface="Arial"/>
              <a:cs typeface="Arial"/>
            </a:endParaRPr>
          </a:p>
        </p:txBody>
      </p:sp>
      <p:sp>
        <p:nvSpPr>
          <p:cNvPr id="68" name="object 68"/>
          <p:cNvSpPr txBox="1"/>
          <p:nvPr/>
        </p:nvSpPr>
        <p:spPr>
          <a:xfrm>
            <a:off x="8424164" y="2716768"/>
            <a:ext cx="1298887" cy="250222"/>
          </a:xfrm>
          <a:prstGeom prst="rect">
            <a:avLst/>
          </a:prstGeom>
        </p:spPr>
        <p:txBody>
          <a:bodyPr wrap="square" lIns="0" tIns="5715" rIns="0" bIns="0" rtlCol="0">
            <a:noAutofit/>
          </a:bodyPr>
          <a:lstStyle/>
          <a:p>
            <a:pPr algn="ctr">
              <a:lnSpc>
                <a:spcPct val="95825"/>
              </a:lnSpc>
            </a:pPr>
            <a:r>
              <a:rPr sz="400" spc="8" dirty="0">
                <a:solidFill>
                  <a:srgbClr val="645967"/>
                </a:solidFill>
                <a:latin typeface="Arial"/>
                <a:cs typeface="Arial"/>
              </a:rPr>
              <a:t>r</a:t>
            </a:r>
            <a:r>
              <a:rPr sz="400" spc="-29" dirty="0">
                <a:solidFill>
                  <a:srgbClr val="645967"/>
                </a:solidFill>
                <a:latin typeface="Arial"/>
                <a:cs typeface="Arial"/>
              </a:rPr>
              <a:t>n</a:t>
            </a:r>
            <a:r>
              <a:rPr sz="400" spc="246" dirty="0">
                <a:solidFill>
                  <a:srgbClr val="726E79"/>
                </a:solidFill>
                <a:latin typeface="Arial"/>
                <a:cs typeface="Arial"/>
              </a:rPr>
              <a:t>rnbr</a:t>
            </a:r>
            <a:r>
              <a:rPr sz="400" spc="0" dirty="0">
                <a:solidFill>
                  <a:srgbClr val="726E79"/>
                </a:solidFill>
                <a:latin typeface="Arial"/>
                <a:cs typeface="Arial"/>
              </a:rPr>
              <a:t>                </a:t>
            </a:r>
            <a:r>
              <a:rPr sz="400" spc="14" dirty="0">
                <a:solidFill>
                  <a:srgbClr val="726E79"/>
                </a:solidFill>
                <a:latin typeface="Arial"/>
                <a:cs typeface="Arial"/>
              </a:rPr>
              <a:t> </a:t>
            </a:r>
            <a:r>
              <a:rPr sz="400" spc="73" dirty="0">
                <a:solidFill>
                  <a:srgbClr val="726E79"/>
                </a:solidFill>
                <a:latin typeface="Arial"/>
                <a:cs typeface="Arial"/>
              </a:rPr>
              <a:t>Selec</a:t>
            </a:r>
            <a:r>
              <a:rPr sz="400" spc="33" dirty="0">
                <a:solidFill>
                  <a:srgbClr val="726E79"/>
                </a:solidFill>
                <a:latin typeface="Arial"/>
                <a:cs typeface="Arial"/>
              </a:rPr>
              <a:t>t</a:t>
            </a:r>
            <a:r>
              <a:rPr sz="400" spc="26" dirty="0">
                <a:solidFill>
                  <a:srgbClr val="645967"/>
                </a:solidFill>
                <a:latin typeface="Times New Roman"/>
                <a:cs typeface="Times New Roman"/>
              </a:rPr>
              <a:t>b</a:t>
            </a:r>
            <a:r>
              <a:rPr sz="400" spc="17" dirty="0">
                <a:solidFill>
                  <a:srgbClr val="645967"/>
                </a:solidFill>
                <a:latin typeface="Times New Roman"/>
                <a:cs typeface="Times New Roman"/>
              </a:rPr>
              <a:t>e</a:t>
            </a:r>
            <a:r>
              <a:rPr sz="400" spc="48" dirty="0">
                <a:solidFill>
                  <a:srgbClr val="726E79"/>
                </a:solidFill>
                <a:latin typeface="Times New Roman"/>
                <a:cs typeface="Times New Roman"/>
              </a:rPr>
              <a:t>st</a:t>
            </a:r>
            <a:r>
              <a:rPr sz="400" spc="24" dirty="0">
                <a:solidFill>
                  <a:srgbClr val="726E79"/>
                </a:solidFill>
                <a:latin typeface="Times New Roman"/>
                <a:cs typeface="Times New Roman"/>
              </a:rPr>
              <a:t> </a:t>
            </a:r>
            <a:r>
              <a:rPr sz="400" spc="-71" dirty="0">
                <a:solidFill>
                  <a:srgbClr val="726E79"/>
                </a:solidFill>
                <a:latin typeface="Times New Roman"/>
                <a:cs typeface="Times New Roman"/>
              </a:rPr>
              <a:t>rm</a:t>
            </a:r>
            <a:r>
              <a:rPr sz="400" spc="-66" dirty="0">
                <a:solidFill>
                  <a:srgbClr val="726E79"/>
                </a:solidFill>
                <a:latin typeface="Times New Roman"/>
                <a:cs typeface="Times New Roman"/>
              </a:rPr>
              <a:t>.</a:t>
            </a:r>
            <a:r>
              <a:rPr sz="400" spc="84" dirty="0">
                <a:solidFill>
                  <a:srgbClr val="726E79"/>
                </a:solidFill>
                <a:latin typeface="Times New Roman"/>
                <a:cs typeface="Times New Roman"/>
              </a:rPr>
              <a:t>a</a:t>
            </a:r>
            <a:r>
              <a:rPr sz="400" spc="12" dirty="0">
                <a:solidFill>
                  <a:srgbClr val="726E79"/>
                </a:solidFill>
                <a:latin typeface="Times New Roman"/>
                <a:cs typeface="Times New Roman"/>
              </a:rPr>
              <a:t>t</a:t>
            </a:r>
            <a:r>
              <a:rPr sz="400" spc="8" dirty="0">
                <a:solidFill>
                  <a:srgbClr val="726E79"/>
                </a:solidFill>
                <a:latin typeface="Times New Roman"/>
                <a:cs typeface="Times New Roman"/>
              </a:rPr>
              <a:t>e#</a:t>
            </a:r>
            <a:r>
              <a:rPr sz="400" spc="-46" dirty="0">
                <a:solidFill>
                  <a:srgbClr val="726E79"/>
                </a:solidFill>
                <a:latin typeface="Times New Roman"/>
                <a:cs typeface="Times New Roman"/>
              </a:rPr>
              <a:t>e</a:t>
            </a:r>
            <a:r>
              <a:rPr sz="400" spc="165" dirty="0">
                <a:solidFill>
                  <a:srgbClr val="726E79"/>
                </a:solidFill>
                <a:latin typeface="Times New Roman"/>
                <a:cs typeface="Times New Roman"/>
              </a:rPr>
              <a:t>rg</a:t>
            </a:r>
            <a:r>
              <a:rPr sz="400" spc="0" dirty="0">
                <a:solidFill>
                  <a:srgbClr val="726E79"/>
                </a:solidFill>
                <a:latin typeface="Times New Roman"/>
                <a:cs typeface="Times New Roman"/>
              </a:rPr>
              <a:t> </a:t>
            </a:r>
            <a:r>
              <a:rPr sz="300" spc="60" dirty="0">
                <a:solidFill>
                  <a:srgbClr val="726E79"/>
                </a:solidFill>
                <a:latin typeface="Arial"/>
                <a:cs typeface="Arial"/>
              </a:rPr>
              <a:t>rnernbrs</a:t>
            </a:r>
            <a:endParaRPr sz="300">
              <a:latin typeface="Arial"/>
              <a:cs typeface="Arial"/>
            </a:endParaRPr>
          </a:p>
          <a:p>
            <a:pPr marL="408940" marR="5476">
              <a:lnSpc>
                <a:spcPts val="475"/>
              </a:lnSpc>
              <a:spcBef>
                <a:spcPts val="23"/>
              </a:spcBef>
            </a:pPr>
            <a:r>
              <a:rPr sz="500" spc="87" dirty="0">
                <a:solidFill>
                  <a:srgbClr val="89858C"/>
                </a:solidFill>
                <a:latin typeface="Times New Roman"/>
                <a:cs typeface="Times New Roman"/>
              </a:rPr>
              <a:t>f </a:t>
            </a:r>
            <a:r>
              <a:rPr sz="300" spc="115" dirty="0">
                <a:solidFill>
                  <a:srgbClr val="726E79"/>
                </a:solidFill>
                <a:latin typeface="Arial"/>
                <a:cs typeface="Arial"/>
              </a:rPr>
              <a:t>W </a:t>
            </a:r>
            <a:r>
              <a:rPr sz="300" spc="115" dirty="0">
                <a:solidFill>
                  <a:srgbClr val="645967"/>
                </a:solidFill>
                <a:latin typeface="Arial"/>
                <a:cs typeface="Arial"/>
              </a:rPr>
              <a:t>h </a:t>
            </a:r>
            <a:r>
              <a:rPr sz="300" spc="87" dirty="0">
                <a:solidFill>
                  <a:srgbClr val="726E79"/>
                </a:solidFill>
                <a:latin typeface="Times New Roman"/>
                <a:cs typeface="Times New Roman"/>
              </a:rPr>
              <a:t>cond </a:t>
            </a:r>
            <a:r>
              <a:rPr sz="300" spc="87" dirty="0">
                <a:solidFill>
                  <a:srgbClr val="645967"/>
                </a:solidFill>
                <a:latin typeface="Times New Roman"/>
                <a:cs typeface="Times New Roman"/>
              </a:rPr>
              <a:t>en </a:t>
            </a:r>
            <a:r>
              <a:rPr sz="300" spc="87" dirty="0">
                <a:solidFill>
                  <a:srgbClr val="726E79"/>
                </a:solidFill>
                <a:latin typeface="Times New Roman"/>
                <a:cs typeface="Times New Roman"/>
              </a:rPr>
              <a:t>sed  report</a:t>
            </a:r>
            <a:endParaRPr sz="300">
              <a:latin typeface="Times New Roman"/>
              <a:cs typeface="Times New Roman"/>
            </a:endParaRPr>
          </a:p>
          <a:p>
            <a:pPr marL="408940" marR="5476">
              <a:lnSpc>
                <a:spcPts val="459"/>
              </a:lnSpc>
            </a:pPr>
            <a:r>
              <a:rPr sz="500" spc="96" dirty="0">
                <a:solidFill>
                  <a:srgbClr val="89858C"/>
                </a:solidFill>
                <a:latin typeface="Times New Roman"/>
                <a:cs typeface="Times New Roman"/>
              </a:rPr>
              <a:t>C </a:t>
            </a:r>
            <a:r>
              <a:rPr sz="400" spc="75" dirty="0">
                <a:solidFill>
                  <a:srgbClr val="726E79"/>
                </a:solidFill>
                <a:latin typeface="Arial"/>
                <a:cs typeface="Arial"/>
              </a:rPr>
              <a:t>w</a:t>
            </a:r>
            <a:r>
              <a:rPr sz="400" spc="75" dirty="0">
                <a:solidFill>
                  <a:srgbClr val="645967"/>
                </a:solidFill>
                <a:latin typeface="Arial"/>
                <a:cs typeface="Arial"/>
              </a:rPr>
              <a:t>h bl</a:t>
            </a:r>
            <a:r>
              <a:rPr sz="400" spc="75" dirty="0">
                <a:solidFill>
                  <a:srgbClr val="726E79"/>
                </a:solidFill>
                <a:latin typeface="Arial"/>
                <a:cs typeface="Arial"/>
              </a:rPr>
              <a:t>ock </a:t>
            </a:r>
            <a:r>
              <a:rPr sz="300" spc="96" dirty="0">
                <a:solidFill>
                  <a:srgbClr val="726E79"/>
                </a:solidFill>
                <a:latin typeface="Times New Roman"/>
                <a:cs typeface="Times New Roman"/>
              </a:rPr>
              <a:t>check </a:t>
            </a:r>
            <a:r>
              <a:rPr sz="300" spc="96" dirty="0">
                <a:solidFill>
                  <a:srgbClr val="978EAF"/>
                </a:solidFill>
                <a:latin typeface="Times New Roman"/>
                <a:cs typeface="Times New Roman"/>
              </a:rPr>
              <a:t>i</a:t>
            </a:r>
            <a:r>
              <a:rPr sz="300" spc="96" dirty="0">
                <a:solidFill>
                  <a:srgbClr val="726E79"/>
                </a:solidFill>
                <a:latin typeface="Times New Roman"/>
                <a:cs typeface="Times New Roman"/>
              </a:rPr>
              <a:t>ng</a:t>
            </a:r>
            <a:endParaRPr sz="300">
              <a:latin typeface="Times New Roman"/>
              <a:cs typeface="Times New Roman"/>
            </a:endParaRPr>
          </a:p>
          <a:p>
            <a:pPr marL="408940" marR="5476">
              <a:lnSpc>
                <a:spcPts val="434"/>
              </a:lnSpc>
            </a:pPr>
            <a:r>
              <a:rPr sz="400" spc="99" dirty="0">
                <a:solidFill>
                  <a:srgbClr val="0260B8"/>
                </a:solidFill>
                <a:latin typeface="Times New Roman"/>
                <a:cs typeface="Times New Roman"/>
              </a:rPr>
              <a:t>•</a:t>
            </a:r>
            <a:r>
              <a:rPr sz="400" spc="99" dirty="0">
                <a:solidFill>
                  <a:srgbClr val="623A56"/>
                </a:solidFill>
                <a:latin typeface="Times New Roman"/>
                <a:cs typeface="Times New Roman"/>
              </a:rPr>
              <a:t>T</a:t>
            </a:r>
            <a:r>
              <a:rPr sz="400" spc="99" dirty="0">
                <a:solidFill>
                  <a:srgbClr val="645967"/>
                </a:solidFill>
                <a:latin typeface="Times New Roman"/>
                <a:cs typeface="Times New Roman"/>
              </a:rPr>
              <a:t>el b</a:t>
            </a:r>
            <a:r>
              <a:rPr sz="400" spc="99" dirty="0">
                <a:solidFill>
                  <a:srgbClr val="726E79"/>
                </a:solidFill>
                <a:latin typeface="Times New Roman"/>
                <a:cs typeface="Times New Roman"/>
              </a:rPr>
              <a:t>a</a:t>
            </a:r>
            <a:r>
              <a:rPr sz="400" spc="99" dirty="0">
                <a:solidFill>
                  <a:srgbClr val="645967"/>
                </a:solidFill>
                <a:latin typeface="Times New Roman"/>
                <a:cs typeface="Times New Roman"/>
              </a:rPr>
              <a:t>d </a:t>
            </a:r>
            <a:r>
              <a:rPr sz="400" spc="99" dirty="0">
                <a:solidFill>
                  <a:srgbClr val="726E79"/>
                </a:solidFill>
                <a:latin typeface="Times New Roman"/>
                <a:cs typeface="Times New Roman"/>
              </a:rPr>
              <a:t>dat</a:t>
            </a:r>
            <a:r>
              <a:rPr sz="400" spc="99" dirty="0">
                <a:solidFill>
                  <a:srgbClr val="978EAF"/>
                </a:solidFill>
                <a:latin typeface="Times New Roman"/>
                <a:cs typeface="Times New Roman"/>
              </a:rPr>
              <a:t>i</a:t>
            </a:r>
            <a:r>
              <a:rPr sz="400" spc="99" dirty="0">
                <a:solidFill>
                  <a:srgbClr val="726E79"/>
                </a:solidFill>
                <a:latin typeface="Times New Roman"/>
                <a:cs typeface="Times New Roman"/>
              </a:rPr>
              <a:t>ng</a:t>
            </a:r>
            <a:endParaRPr sz="400">
              <a:latin typeface="Times New Roman"/>
              <a:cs typeface="Times New Roman"/>
            </a:endParaRPr>
          </a:p>
        </p:txBody>
      </p:sp>
      <p:sp>
        <p:nvSpPr>
          <p:cNvPr id="67" name="object 67"/>
          <p:cNvSpPr txBox="1"/>
          <p:nvPr/>
        </p:nvSpPr>
        <p:spPr>
          <a:xfrm>
            <a:off x="5699252" y="2779089"/>
            <a:ext cx="317303" cy="63500"/>
          </a:xfrm>
          <a:prstGeom prst="rect">
            <a:avLst/>
          </a:prstGeom>
        </p:spPr>
        <p:txBody>
          <a:bodyPr wrap="square" lIns="0" tIns="7620" rIns="0" bIns="0" rtlCol="0">
            <a:noAutofit/>
          </a:bodyPr>
          <a:lstStyle/>
          <a:p>
            <a:pPr marL="12700">
              <a:lnSpc>
                <a:spcPct val="95825"/>
              </a:lnSpc>
            </a:pPr>
            <a:r>
              <a:rPr sz="300" spc="50" dirty="0">
                <a:solidFill>
                  <a:srgbClr val="726E79"/>
                </a:solidFill>
                <a:latin typeface="Times New Roman"/>
                <a:cs typeface="Times New Roman"/>
              </a:rPr>
              <a:t>Cle ar rep ort</a:t>
            </a:r>
            <a:endParaRPr sz="300">
              <a:latin typeface="Times New Roman"/>
              <a:cs typeface="Times New Roman"/>
            </a:endParaRPr>
          </a:p>
        </p:txBody>
      </p:sp>
      <p:sp>
        <p:nvSpPr>
          <p:cNvPr id="66" name="object 66"/>
          <p:cNvSpPr txBox="1"/>
          <p:nvPr/>
        </p:nvSpPr>
        <p:spPr>
          <a:xfrm>
            <a:off x="5699252" y="2876411"/>
            <a:ext cx="316031" cy="63714"/>
          </a:xfrm>
          <a:prstGeom prst="rect">
            <a:avLst/>
          </a:prstGeom>
        </p:spPr>
        <p:txBody>
          <a:bodyPr wrap="square" lIns="0" tIns="7620" rIns="0" bIns="0" rtlCol="0">
            <a:noAutofit/>
          </a:bodyPr>
          <a:lstStyle/>
          <a:p>
            <a:pPr marL="12700">
              <a:lnSpc>
                <a:spcPct val="95825"/>
              </a:lnSpc>
            </a:pPr>
            <a:r>
              <a:rPr sz="300" spc="47" dirty="0">
                <a:solidFill>
                  <a:srgbClr val="726E79"/>
                </a:solidFill>
                <a:latin typeface="Arial"/>
                <a:cs typeface="Arial"/>
              </a:rPr>
              <a:t>Clo se </a:t>
            </a:r>
            <a:r>
              <a:rPr sz="300" spc="49" dirty="0">
                <a:solidFill>
                  <a:srgbClr val="726E79"/>
                </a:solidFill>
                <a:latin typeface="Times New Roman"/>
                <a:cs typeface="Times New Roman"/>
              </a:rPr>
              <a:t>report</a:t>
            </a:r>
            <a:endParaRPr sz="300">
              <a:latin typeface="Times New Roman"/>
              <a:cs typeface="Times New Roman"/>
            </a:endParaRPr>
          </a:p>
        </p:txBody>
      </p:sp>
      <p:sp>
        <p:nvSpPr>
          <p:cNvPr id="65" name="object 65"/>
          <p:cNvSpPr txBox="1"/>
          <p:nvPr/>
        </p:nvSpPr>
        <p:spPr>
          <a:xfrm>
            <a:off x="7211060" y="2899648"/>
            <a:ext cx="1168462" cy="76486"/>
          </a:xfrm>
          <a:prstGeom prst="rect">
            <a:avLst/>
          </a:prstGeom>
        </p:spPr>
        <p:txBody>
          <a:bodyPr wrap="square" lIns="0" tIns="5715" rIns="0" bIns="0" rtlCol="0">
            <a:noAutofit/>
          </a:bodyPr>
          <a:lstStyle/>
          <a:p>
            <a:pPr marL="12700">
              <a:lnSpc>
                <a:spcPct val="95825"/>
              </a:lnSpc>
            </a:pPr>
            <a:r>
              <a:rPr sz="400" spc="53" dirty="0">
                <a:solidFill>
                  <a:srgbClr val="726E79"/>
                </a:solidFill>
                <a:latin typeface="Arial"/>
                <a:cs typeface="Arial"/>
              </a:rPr>
              <a:t>Sum</a:t>
            </a:r>
            <a:r>
              <a:rPr sz="400" spc="-64" dirty="0">
                <a:solidFill>
                  <a:srgbClr val="726E79"/>
                </a:solidFill>
                <a:latin typeface="Arial"/>
                <a:cs typeface="Arial"/>
              </a:rPr>
              <a:t> </a:t>
            </a:r>
            <a:r>
              <a:rPr sz="300" spc="82" dirty="0">
                <a:solidFill>
                  <a:srgbClr val="726E79"/>
                </a:solidFill>
                <a:latin typeface="Times New Roman"/>
                <a:cs typeface="Times New Roman"/>
              </a:rPr>
              <a:t>ty</a:t>
            </a:r>
            <a:r>
              <a:rPr sz="300" spc="149" dirty="0">
                <a:solidFill>
                  <a:srgbClr val="726E79"/>
                </a:solidFill>
                <a:latin typeface="Times New Roman"/>
                <a:cs typeface="Times New Roman"/>
              </a:rPr>
              <a:t> </a:t>
            </a:r>
            <a:r>
              <a:rPr sz="400" spc="39" dirty="0">
                <a:solidFill>
                  <a:srgbClr val="726E79"/>
                </a:solidFill>
                <a:latin typeface="Times New Roman"/>
                <a:cs typeface="Times New Roman"/>
              </a:rPr>
              <a:t>s</a:t>
            </a:r>
            <a:r>
              <a:rPr sz="400" spc="-22" dirty="0">
                <a:solidFill>
                  <a:srgbClr val="726E79"/>
                </a:solidFill>
                <a:latin typeface="Times New Roman"/>
                <a:cs typeface="Times New Roman"/>
              </a:rPr>
              <a:t>t</a:t>
            </a:r>
            <a:r>
              <a:rPr sz="400" spc="43" dirty="0">
                <a:solidFill>
                  <a:srgbClr val="645967"/>
                </a:solidFill>
                <a:latin typeface="Times New Roman"/>
                <a:cs typeface="Times New Roman"/>
              </a:rPr>
              <a:t>ern</a:t>
            </a:r>
            <a:r>
              <a:rPr sz="400" spc="25" dirty="0">
                <a:solidFill>
                  <a:srgbClr val="645967"/>
                </a:solidFill>
                <a:latin typeface="Times New Roman"/>
                <a:cs typeface="Times New Roman"/>
              </a:rPr>
              <a:t>     </a:t>
            </a:r>
            <a:r>
              <a:rPr sz="400" spc="119" dirty="0">
                <a:solidFill>
                  <a:srgbClr val="645967"/>
                </a:solidFill>
                <a:latin typeface="Times New Roman"/>
                <a:cs typeface="Times New Roman"/>
              </a:rPr>
              <a:t> </a:t>
            </a:r>
            <a:r>
              <a:rPr sz="400" spc="42" dirty="0">
                <a:solidFill>
                  <a:srgbClr val="726E79"/>
                </a:solidFill>
                <a:latin typeface="Times New Roman"/>
                <a:cs typeface="Times New Roman"/>
              </a:rPr>
              <a:t>Clic</a:t>
            </a:r>
            <a:r>
              <a:rPr sz="400" spc="70" dirty="0">
                <a:solidFill>
                  <a:srgbClr val="726E79"/>
                </a:solidFill>
                <a:latin typeface="Times New Roman"/>
                <a:cs typeface="Times New Roman"/>
              </a:rPr>
              <a:t>k</a:t>
            </a:r>
            <a:r>
              <a:rPr sz="400" spc="2" dirty="0">
                <a:solidFill>
                  <a:srgbClr val="645967"/>
                </a:solidFill>
                <a:latin typeface="Times New Roman"/>
                <a:cs typeface="Times New Roman"/>
              </a:rPr>
              <a:t>t</a:t>
            </a:r>
            <a:r>
              <a:rPr sz="400" spc="51" dirty="0">
                <a:solidFill>
                  <a:srgbClr val="726E79"/>
                </a:solidFill>
                <a:latin typeface="Times New Roman"/>
                <a:cs typeface="Times New Roman"/>
              </a:rPr>
              <a:t>o</a:t>
            </a:r>
            <a:r>
              <a:rPr sz="400" spc="83" dirty="0">
                <a:solidFill>
                  <a:srgbClr val="726E79"/>
                </a:solidFill>
                <a:latin typeface="Times New Roman"/>
                <a:cs typeface="Times New Roman"/>
              </a:rPr>
              <a:t> </a:t>
            </a:r>
            <a:r>
              <a:rPr sz="300" spc="35" dirty="0">
                <a:solidFill>
                  <a:srgbClr val="726E79"/>
                </a:solidFill>
                <a:latin typeface="Arial"/>
                <a:cs typeface="Arial"/>
              </a:rPr>
              <a:t>ecdt</a:t>
            </a:r>
            <a:r>
              <a:rPr sz="300" spc="20" dirty="0">
                <a:solidFill>
                  <a:srgbClr val="726E79"/>
                </a:solidFill>
                <a:latin typeface="Arial"/>
                <a:cs typeface="Arial"/>
              </a:rPr>
              <a:t> </a:t>
            </a:r>
            <a:r>
              <a:rPr sz="300" spc="31" dirty="0">
                <a:solidFill>
                  <a:srgbClr val="726E79"/>
                </a:solidFill>
                <a:latin typeface="Arial"/>
                <a:cs typeface="Arial"/>
              </a:rPr>
              <a:t> </a:t>
            </a:r>
            <a:r>
              <a:rPr sz="400" spc="45" dirty="0">
                <a:solidFill>
                  <a:srgbClr val="726E79"/>
                </a:solidFill>
                <a:latin typeface="Times New Roman"/>
                <a:cs typeface="Times New Roman"/>
              </a:rPr>
              <a:t>rwt</a:t>
            </a:r>
            <a:r>
              <a:rPr sz="400" spc="-25" dirty="0">
                <a:solidFill>
                  <a:srgbClr val="726E79"/>
                </a:solidFill>
                <a:latin typeface="Times New Roman"/>
                <a:cs typeface="Times New Roman"/>
              </a:rPr>
              <a:t> </a:t>
            </a:r>
            <a:r>
              <a:rPr sz="300" spc="25" dirty="0">
                <a:solidFill>
                  <a:srgbClr val="726E79"/>
                </a:solidFill>
                <a:latin typeface="Times New Roman"/>
                <a:cs typeface="Times New Roman"/>
              </a:rPr>
              <a:t>f</a:t>
            </a:r>
            <a:r>
              <a:rPr sz="300" spc="-16" dirty="0">
                <a:solidFill>
                  <a:srgbClr val="726E79"/>
                </a:solidFill>
                <a:latin typeface="Times New Roman"/>
                <a:cs typeface="Times New Roman"/>
              </a:rPr>
              <a:t>i</a:t>
            </a:r>
            <a:r>
              <a:rPr sz="300" spc="35" dirty="0">
                <a:solidFill>
                  <a:srgbClr val="726E79"/>
                </a:solidFill>
                <a:latin typeface="Times New Roman"/>
                <a:cs typeface="Times New Roman"/>
              </a:rPr>
              <a:t>de</a:t>
            </a:r>
            <a:r>
              <a:rPr sz="300" spc="18" dirty="0">
                <a:solidFill>
                  <a:srgbClr val="726E79"/>
                </a:solidFill>
                <a:latin typeface="Times New Roman"/>
                <a:cs typeface="Times New Roman"/>
              </a:rPr>
              <a:t> </a:t>
            </a:r>
            <a:r>
              <a:rPr sz="300" spc="22" dirty="0">
                <a:solidFill>
                  <a:srgbClr val="726E79"/>
                </a:solidFill>
                <a:latin typeface="Times New Roman"/>
                <a:cs typeface="Times New Roman"/>
              </a:rPr>
              <a:t> </a:t>
            </a:r>
            <a:r>
              <a:rPr sz="300" spc="67" dirty="0">
                <a:solidFill>
                  <a:srgbClr val="726E79"/>
                </a:solidFill>
                <a:latin typeface="Arial"/>
                <a:cs typeface="Arial"/>
              </a:rPr>
              <a:t>h</a:t>
            </a:r>
            <a:r>
              <a:rPr sz="300" spc="102" dirty="0">
                <a:solidFill>
                  <a:srgbClr val="726E79"/>
                </a:solidFill>
                <a:latin typeface="Arial"/>
                <a:cs typeface="Arial"/>
              </a:rPr>
              <a:t>e</a:t>
            </a:r>
            <a:r>
              <a:rPr sz="300" spc="95" dirty="0">
                <a:solidFill>
                  <a:srgbClr val="726E79"/>
                </a:solidFill>
                <a:latin typeface="Arial"/>
                <a:cs typeface="Arial"/>
              </a:rPr>
              <a:t>ader</a:t>
            </a:r>
            <a:endParaRPr sz="300">
              <a:latin typeface="Arial"/>
              <a:cs typeface="Arial"/>
            </a:endParaRPr>
          </a:p>
        </p:txBody>
      </p:sp>
      <p:sp>
        <p:nvSpPr>
          <p:cNvPr id="64" name="object 64"/>
          <p:cNvSpPr txBox="1"/>
          <p:nvPr/>
        </p:nvSpPr>
        <p:spPr>
          <a:xfrm>
            <a:off x="5635244" y="3061192"/>
            <a:ext cx="4651382" cy="122206"/>
          </a:xfrm>
          <a:prstGeom prst="rect">
            <a:avLst/>
          </a:prstGeom>
        </p:spPr>
        <p:txBody>
          <a:bodyPr wrap="square" lIns="0" tIns="8509" rIns="0" bIns="0" rtlCol="0">
            <a:noAutofit/>
          </a:bodyPr>
          <a:lstStyle/>
          <a:p>
            <a:pPr marL="15747">
              <a:lnSpc>
                <a:spcPts val="440"/>
              </a:lnSpc>
            </a:pPr>
            <a:r>
              <a:rPr sz="400" spc="57" dirty="0">
                <a:solidFill>
                  <a:srgbClr val="726E79"/>
                </a:solidFill>
                <a:latin typeface="Arial"/>
                <a:cs typeface="Arial"/>
              </a:rPr>
              <a:t>Fht«click  </a:t>
            </a:r>
            <a:r>
              <a:rPr sz="400" spc="59" dirty="0">
                <a:solidFill>
                  <a:srgbClr val="726E79"/>
                </a:solidFill>
                <a:latin typeface="Times New Roman"/>
                <a:cs typeface="Times New Roman"/>
              </a:rPr>
              <a:t>on colure</a:t>
            </a:r>
            <a:r>
              <a:rPr sz="400" spc="59" dirty="0">
                <a:solidFill>
                  <a:srgbClr val="645967"/>
                </a:solidFill>
                <a:latin typeface="Times New Roman"/>
                <a:cs typeface="Times New Roman"/>
              </a:rPr>
              <a:t>4</a:t>
            </a:r>
            <a:r>
              <a:rPr sz="400" spc="59" dirty="0">
                <a:solidFill>
                  <a:srgbClr val="726E79"/>
                </a:solidFill>
                <a:latin typeface="Times New Roman"/>
                <a:cs typeface="Times New Roman"/>
              </a:rPr>
              <a:t>ea.</a:t>
            </a:r>
            <a:r>
              <a:rPr sz="400" spc="59" dirty="0">
                <a:solidFill>
                  <a:srgbClr val="645967"/>
                </a:solidFill>
                <a:latin typeface="Times New Roman"/>
                <a:cs typeface="Times New Roman"/>
              </a:rPr>
              <a:t>deef</a:t>
            </a:r>
            <a:r>
              <a:rPr sz="400" spc="59" dirty="0">
                <a:solidFill>
                  <a:srgbClr val="726E79"/>
                </a:solidFill>
                <a:latin typeface="Times New Roman"/>
                <a:cs typeface="Times New Roman"/>
              </a:rPr>
              <a:t>oe </a:t>
            </a:r>
            <a:r>
              <a:rPr sz="300" spc="59" dirty="0">
                <a:solidFill>
                  <a:srgbClr val="726E79"/>
                </a:solidFill>
                <a:latin typeface="Times New Roman"/>
                <a:cs typeface="Times New Roman"/>
              </a:rPr>
              <a:t>sort opt ic </a:t>
            </a:r>
            <a:r>
              <a:rPr sz="300" spc="59" dirty="0">
                <a:solidFill>
                  <a:srgbClr val="855B8E"/>
                </a:solidFill>
                <a:latin typeface="Times New Roman"/>
                <a:cs typeface="Times New Roman"/>
              </a:rPr>
              <a:t>!  </a:t>
            </a:r>
            <a:r>
              <a:rPr sz="400" spc="59" dirty="0">
                <a:solidFill>
                  <a:srgbClr val="645967"/>
                </a:solidFill>
                <a:latin typeface="Times New Roman"/>
                <a:cs typeface="Times New Roman"/>
              </a:rPr>
              <a:t>Doub</a:t>
            </a:r>
            <a:r>
              <a:rPr sz="400" spc="59" dirty="0">
                <a:solidFill>
                  <a:srgbClr val="726E79"/>
                </a:solidFill>
                <a:latin typeface="Times New Roman"/>
                <a:cs typeface="Times New Roman"/>
              </a:rPr>
              <a:t>le</a:t>
            </a:r>
            <a:r>
              <a:rPr sz="300" spc="59" dirty="0">
                <a:solidFill>
                  <a:srgbClr val="726E79"/>
                </a:solidFill>
                <a:latin typeface="Times New Roman"/>
                <a:cs typeface="Times New Roman"/>
              </a:rPr>
              <a:t>«click or  </a:t>
            </a:r>
            <a:r>
              <a:rPr sz="400" spc="59" dirty="0">
                <a:solidFill>
                  <a:srgbClr val="726E79"/>
                </a:solidFill>
                <a:latin typeface="Times New Roman"/>
                <a:cs typeface="Times New Roman"/>
              </a:rPr>
              <a:t>a </a:t>
            </a:r>
            <a:r>
              <a:rPr sz="400" spc="59" dirty="0">
                <a:solidFill>
                  <a:srgbClr val="645967"/>
                </a:solidFill>
                <a:latin typeface="Times New Roman"/>
                <a:cs typeface="Times New Roman"/>
              </a:rPr>
              <a:t>rn</a:t>
            </a:r>
            <a:r>
              <a:rPr sz="400" spc="59" dirty="0">
                <a:solidFill>
                  <a:srgbClr val="726E79"/>
                </a:solidFill>
                <a:latin typeface="Times New Roman"/>
                <a:cs typeface="Times New Roman"/>
              </a:rPr>
              <a:t>een.boer</a:t>
            </a:r>
            <a:r>
              <a:rPr sz="300" spc="59" dirty="0">
                <a:solidFill>
                  <a:srgbClr val="645967"/>
                </a:solidFill>
                <a:latin typeface="Times New Roman"/>
                <a:cs typeface="Times New Roman"/>
              </a:rPr>
              <a:t>t </a:t>
            </a:r>
            <a:r>
              <a:rPr sz="300" spc="59" dirty="0">
                <a:solidFill>
                  <a:srgbClr val="726E79"/>
                </a:solidFill>
                <a:latin typeface="Times New Roman"/>
                <a:cs typeface="Times New Roman"/>
              </a:rPr>
              <a:t>oper #</a:t>
            </a:r>
            <a:r>
              <a:rPr sz="300" spc="59" dirty="0">
                <a:solidFill>
                  <a:srgbClr val="645967"/>
                </a:solidFill>
                <a:latin typeface="Times New Roman"/>
                <a:cs typeface="Times New Roman"/>
              </a:rPr>
              <a:t>t</a:t>
            </a:r>
            <a:r>
              <a:rPr sz="300" spc="59" dirty="0">
                <a:solidFill>
                  <a:srgbClr val="8379A3"/>
                </a:solidFill>
                <a:latin typeface="Times New Roman"/>
                <a:cs typeface="Times New Roman"/>
              </a:rPr>
              <a:t>i</a:t>
            </a:r>
            <a:r>
              <a:rPr sz="300" spc="59" dirty="0">
                <a:solidFill>
                  <a:srgbClr val="645967"/>
                </a:solidFill>
                <a:latin typeface="Times New Roman"/>
                <a:cs typeface="Times New Roman"/>
              </a:rPr>
              <a:t>n  </a:t>
            </a:r>
            <a:r>
              <a:rPr sz="400" spc="59" dirty="0">
                <a:solidFill>
                  <a:srgbClr val="726E79"/>
                </a:solidFill>
                <a:latin typeface="Times New Roman"/>
                <a:cs typeface="Times New Roman"/>
              </a:rPr>
              <a:t>a </a:t>
            </a:r>
            <a:r>
              <a:rPr sz="300" spc="59" dirty="0">
                <a:solidFill>
                  <a:srgbClr val="726E79"/>
                </a:solidFill>
                <a:latin typeface="Times New Roman"/>
                <a:cs typeface="Times New Roman"/>
              </a:rPr>
              <a:t>sep ar</a:t>
            </a:r>
            <a:r>
              <a:rPr sz="300" spc="59" dirty="0">
                <a:solidFill>
                  <a:srgbClr val="645967"/>
                </a:solidFill>
                <a:latin typeface="Times New Roman"/>
                <a:cs typeface="Times New Roman"/>
              </a:rPr>
              <a:t>at e </a:t>
            </a:r>
            <a:r>
              <a:rPr sz="300" spc="57" dirty="0">
                <a:solidFill>
                  <a:srgbClr val="726E79"/>
                </a:solidFill>
                <a:latin typeface="Arial"/>
                <a:cs typeface="Arial"/>
              </a:rPr>
              <a:t>win«d o </a:t>
            </a:r>
            <a:r>
              <a:rPr sz="300" spc="57" dirty="0">
                <a:solidFill>
                  <a:srgbClr val="855B8E"/>
                </a:solidFill>
                <a:latin typeface="Arial"/>
                <a:cs typeface="Arial"/>
              </a:rPr>
              <a:t>t  </a:t>
            </a:r>
            <a:r>
              <a:rPr sz="400" spc="57" dirty="0">
                <a:solidFill>
                  <a:srgbClr val="726E79"/>
                </a:solidFill>
                <a:latin typeface="Arial"/>
                <a:cs typeface="Arial"/>
              </a:rPr>
              <a:t>ht«click </a:t>
            </a:r>
            <a:r>
              <a:rPr sz="400" spc="59" dirty="0">
                <a:solidFill>
                  <a:srgbClr val="645967"/>
                </a:solidFill>
                <a:latin typeface="Times New Roman"/>
                <a:cs typeface="Times New Roman"/>
              </a:rPr>
              <a:t>t</a:t>
            </a:r>
            <a:r>
              <a:rPr sz="400" spc="59" dirty="0">
                <a:solidFill>
                  <a:srgbClr val="726E79"/>
                </a:solidFill>
                <a:latin typeface="Times New Roman"/>
                <a:cs typeface="Times New Roman"/>
              </a:rPr>
              <a:t>e </a:t>
            </a:r>
            <a:r>
              <a:rPr sz="300" spc="59" dirty="0">
                <a:solidFill>
                  <a:srgbClr val="524B57"/>
                </a:solidFill>
                <a:latin typeface="Times New Roman"/>
                <a:cs typeface="Times New Roman"/>
              </a:rPr>
              <a:t>Ee </a:t>
            </a:r>
            <a:r>
              <a:rPr sz="300" spc="59" dirty="0">
                <a:solidFill>
                  <a:srgbClr val="855B8E"/>
                </a:solidFill>
                <a:latin typeface="Times New Roman"/>
                <a:cs typeface="Times New Roman"/>
              </a:rPr>
              <a:t>!</a:t>
            </a:r>
            <a:endParaRPr sz="300">
              <a:latin typeface="Times New Roman"/>
              <a:cs typeface="Times New Roman"/>
            </a:endParaRPr>
          </a:p>
          <a:p>
            <a:pPr marL="12700">
              <a:lnSpc>
                <a:spcPts val="385"/>
              </a:lnSpc>
            </a:pPr>
            <a:r>
              <a:rPr sz="400" spc="0" dirty="0">
                <a:solidFill>
                  <a:srgbClr val="726E79"/>
                </a:solidFill>
                <a:latin typeface="Times New Roman"/>
                <a:cs typeface="Times New Roman"/>
              </a:rPr>
              <a:t>Aw</a:t>
            </a:r>
            <a:r>
              <a:rPr sz="400" spc="18" dirty="0">
                <a:solidFill>
                  <a:srgbClr val="726E79"/>
                </a:solidFill>
                <a:latin typeface="Times New Roman"/>
                <a:cs typeface="Times New Roman"/>
              </a:rPr>
              <a:t> </a:t>
            </a:r>
            <a:r>
              <a:rPr sz="300" spc="62" dirty="0">
                <a:solidFill>
                  <a:srgbClr val="726E79"/>
                </a:solidFill>
                <a:latin typeface="Times New Roman"/>
                <a:cs typeface="Times New Roman"/>
              </a:rPr>
              <a:t>urrecheck</a:t>
            </a:r>
            <a:r>
              <a:rPr sz="300" spc="-23" dirty="0">
                <a:solidFill>
                  <a:srgbClr val="726E79"/>
                </a:solidFill>
                <a:latin typeface="Times New Roman"/>
                <a:cs typeface="Times New Roman"/>
              </a:rPr>
              <a:t> </a:t>
            </a:r>
            <a:r>
              <a:rPr sz="300" spc="66" dirty="0">
                <a:solidFill>
                  <a:srgbClr val="645967"/>
                </a:solidFill>
                <a:latin typeface="Times New Roman"/>
                <a:cs typeface="Times New Roman"/>
              </a:rPr>
              <a:t>ed</a:t>
            </a:r>
            <a:r>
              <a:rPr sz="300" spc="35" dirty="0">
                <a:solidFill>
                  <a:srgbClr val="645967"/>
                </a:solidFill>
                <a:latin typeface="Times New Roman"/>
                <a:cs typeface="Times New Roman"/>
              </a:rPr>
              <a:t> </a:t>
            </a:r>
            <a:r>
              <a:rPr sz="300" spc="93" dirty="0">
                <a:solidFill>
                  <a:srgbClr val="645967"/>
                </a:solidFill>
                <a:latin typeface="Times New Roman"/>
                <a:cs typeface="Times New Roman"/>
              </a:rPr>
              <a:t> </a:t>
            </a:r>
            <a:r>
              <a:rPr sz="300" spc="76" dirty="0">
                <a:solidFill>
                  <a:srgbClr val="726E79"/>
                </a:solidFill>
                <a:latin typeface="Arial"/>
                <a:cs typeface="Arial"/>
              </a:rPr>
              <a:t>box</a:t>
            </a:r>
            <a:r>
              <a:rPr sz="300" spc="63" dirty="0">
                <a:solidFill>
                  <a:srgbClr val="726E79"/>
                </a:solidFill>
                <a:latin typeface="Arial"/>
                <a:cs typeface="Arial"/>
              </a:rPr>
              <a:t> </a:t>
            </a:r>
            <a:r>
              <a:rPr sz="400" spc="-2" dirty="0">
                <a:solidFill>
                  <a:srgbClr val="726E79"/>
                </a:solidFill>
                <a:latin typeface="Times New Roman"/>
                <a:cs typeface="Times New Roman"/>
              </a:rPr>
              <a:t>mn</a:t>
            </a:r>
            <a:r>
              <a:rPr sz="400" spc="-81" dirty="0">
                <a:solidFill>
                  <a:srgbClr val="726E79"/>
                </a:solidFill>
                <a:latin typeface="Times New Roman"/>
                <a:cs typeface="Times New Roman"/>
              </a:rPr>
              <a:t>e</a:t>
            </a:r>
            <a:r>
              <a:rPr sz="400" spc="220" dirty="0">
                <a:solidFill>
                  <a:srgbClr val="726E79"/>
                </a:solidFill>
                <a:latin typeface="Times New Roman"/>
                <a:cs typeface="Times New Roman"/>
              </a:rPr>
              <a:t>a</a:t>
            </a:r>
            <a:r>
              <a:rPr sz="400" spc="264" dirty="0">
                <a:solidFill>
                  <a:srgbClr val="726E79"/>
                </a:solidFill>
                <a:latin typeface="Times New Roman"/>
                <a:cs typeface="Times New Roman"/>
              </a:rPr>
              <a:t>n</a:t>
            </a:r>
            <a:r>
              <a:rPr sz="300" spc="61" dirty="0">
                <a:solidFill>
                  <a:srgbClr val="645967"/>
                </a:solidFill>
                <a:latin typeface="Times New Roman"/>
                <a:cs typeface="Times New Roman"/>
              </a:rPr>
              <a:t>th</a:t>
            </a:r>
            <a:r>
              <a:rPr sz="300" spc="-25" dirty="0">
                <a:solidFill>
                  <a:srgbClr val="645967"/>
                </a:solidFill>
                <a:latin typeface="Times New Roman"/>
                <a:cs typeface="Times New Roman"/>
              </a:rPr>
              <a:t> </a:t>
            </a:r>
            <a:r>
              <a:rPr sz="300" spc="59" dirty="0">
                <a:solidFill>
                  <a:srgbClr val="726E79"/>
                </a:solidFill>
                <a:latin typeface="Times New Roman"/>
                <a:cs typeface="Times New Roman"/>
              </a:rPr>
              <a:t>at</a:t>
            </a:r>
            <a:r>
              <a:rPr sz="300" spc="114" dirty="0">
                <a:solidFill>
                  <a:srgbClr val="726E79"/>
                </a:solidFill>
                <a:latin typeface="Times New Roman"/>
                <a:cs typeface="Times New Roman"/>
              </a:rPr>
              <a:t> </a:t>
            </a:r>
            <a:r>
              <a:rPr sz="400" spc="10" dirty="0">
                <a:solidFill>
                  <a:srgbClr val="645967"/>
                </a:solidFill>
                <a:latin typeface="Times New Roman"/>
                <a:cs typeface="Times New Roman"/>
              </a:rPr>
              <a:t>t</a:t>
            </a:r>
            <a:r>
              <a:rPr sz="400" spc="65" dirty="0">
                <a:solidFill>
                  <a:srgbClr val="645967"/>
                </a:solidFill>
                <a:latin typeface="Times New Roman"/>
                <a:cs typeface="Times New Roman"/>
              </a:rPr>
              <a:t>h</a:t>
            </a:r>
            <a:r>
              <a:rPr sz="400" spc="123" dirty="0">
                <a:solidFill>
                  <a:srgbClr val="726E79"/>
                </a:solidFill>
                <a:latin typeface="Times New Roman"/>
                <a:cs typeface="Times New Roman"/>
              </a:rPr>
              <a:t>e</a:t>
            </a:r>
            <a:r>
              <a:rPr sz="400" spc="4" dirty="0">
                <a:solidFill>
                  <a:srgbClr val="726E79"/>
                </a:solidFill>
                <a:latin typeface="Times New Roman"/>
                <a:cs typeface="Times New Roman"/>
              </a:rPr>
              <a:t> </a:t>
            </a:r>
            <a:r>
              <a:rPr sz="400" spc="18" dirty="0">
                <a:solidFill>
                  <a:srgbClr val="645967"/>
                </a:solidFill>
                <a:latin typeface="Times New Roman"/>
                <a:cs typeface="Times New Roman"/>
              </a:rPr>
              <a:t>r</a:t>
            </a:r>
            <a:r>
              <a:rPr sz="400" spc="-14" dirty="0">
                <a:solidFill>
                  <a:srgbClr val="645967"/>
                </a:solidFill>
                <a:latin typeface="Times New Roman"/>
                <a:cs typeface="Times New Roman"/>
              </a:rPr>
              <a:t>n</a:t>
            </a:r>
            <a:r>
              <a:rPr sz="400" spc="13" dirty="0">
                <a:solidFill>
                  <a:srgbClr val="726E79"/>
                </a:solidFill>
                <a:latin typeface="Times New Roman"/>
                <a:cs typeface="Times New Roman"/>
              </a:rPr>
              <a:t>ewnboa</a:t>
            </a:r>
            <a:r>
              <a:rPr sz="400" spc="-45" dirty="0">
                <a:solidFill>
                  <a:srgbClr val="726E79"/>
                </a:solidFill>
                <a:latin typeface="Times New Roman"/>
                <a:cs typeface="Times New Roman"/>
              </a:rPr>
              <a:t>r</a:t>
            </a:r>
            <a:r>
              <a:rPr sz="300" spc="87" dirty="0">
                <a:solidFill>
                  <a:srgbClr val="726E79"/>
                </a:solidFill>
                <a:latin typeface="Times New Roman"/>
                <a:cs typeface="Times New Roman"/>
              </a:rPr>
              <a:t>doe</a:t>
            </a:r>
            <a:r>
              <a:rPr sz="300" spc="-4" dirty="0">
                <a:solidFill>
                  <a:srgbClr val="726E79"/>
                </a:solidFill>
                <a:latin typeface="Times New Roman"/>
                <a:cs typeface="Times New Roman"/>
              </a:rPr>
              <a:t> </a:t>
            </a:r>
            <a:r>
              <a:rPr sz="300" spc="66" dirty="0">
                <a:solidFill>
                  <a:srgbClr val="726E79"/>
                </a:solidFill>
                <a:latin typeface="Times New Roman"/>
                <a:cs typeface="Times New Roman"/>
              </a:rPr>
              <a:t>s</a:t>
            </a:r>
            <a:r>
              <a:rPr sz="300" spc="126" dirty="0">
                <a:solidFill>
                  <a:srgbClr val="726E79"/>
                </a:solidFill>
                <a:latin typeface="Times New Roman"/>
                <a:cs typeface="Times New Roman"/>
              </a:rPr>
              <a:t> </a:t>
            </a:r>
            <a:r>
              <a:rPr sz="300" spc="73" dirty="0">
                <a:solidFill>
                  <a:srgbClr val="726E79"/>
                </a:solidFill>
                <a:latin typeface="Times New Roman"/>
                <a:cs typeface="Times New Roman"/>
              </a:rPr>
              <a:t>not</a:t>
            </a:r>
            <a:r>
              <a:rPr sz="300" spc="111" dirty="0">
                <a:solidFill>
                  <a:srgbClr val="726E79"/>
                </a:solidFill>
                <a:latin typeface="Times New Roman"/>
                <a:cs typeface="Times New Roman"/>
              </a:rPr>
              <a:t> </a:t>
            </a:r>
            <a:r>
              <a:rPr sz="400" spc="38" dirty="0">
                <a:solidFill>
                  <a:srgbClr val="645967"/>
                </a:solidFill>
                <a:latin typeface="Times New Roman"/>
                <a:cs typeface="Times New Roman"/>
              </a:rPr>
              <a:t>p</a:t>
            </a:r>
            <a:r>
              <a:rPr sz="400" spc="143" dirty="0">
                <a:solidFill>
                  <a:srgbClr val="726E79"/>
                </a:solidFill>
                <a:latin typeface="Times New Roman"/>
                <a:cs typeface="Times New Roman"/>
              </a:rPr>
              <a:t>et</a:t>
            </a:r>
            <a:r>
              <a:rPr sz="400" spc="-4" dirty="0">
                <a:solidFill>
                  <a:srgbClr val="726E79"/>
                </a:solidFill>
                <a:latin typeface="Times New Roman"/>
                <a:cs typeface="Times New Roman"/>
              </a:rPr>
              <a:t> </a:t>
            </a:r>
            <a:r>
              <a:rPr sz="400" spc="-56" dirty="0">
                <a:solidFill>
                  <a:srgbClr val="978EAF"/>
                </a:solidFill>
                <a:latin typeface="Times New Roman"/>
                <a:cs typeface="Times New Roman"/>
              </a:rPr>
              <a:t>i</a:t>
            </a:r>
            <a:r>
              <a:rPr sz="400" spc="223" dirty="0">
                <a:solidFill>
                  <a:srgbClr val="726E79"/>
                </a:solidFill>
                <a:latin typeface="Times New Roman"/>
                <a:cs typeface="Times New Roman"/>
              </a:rPr>
              <a:t>n</a:t>
            </a:r>
            <a:r>
              <a:rPr sz="300" spc="104" dirty="0">
                <a:solidFill>
                  <a:srgbClr val="726E79"/>
                </a:solidFill>
                <a:latin typeface="Times New Roman"/>
                <a:cs typeface="Times New Roman"/>
              </a:rPr>
              <a:t>c</a:t>
            </a:r>
            <a:r>
              <a:rPr sz="300" spc="130" dirty="0">
                <a:solidFill>
                  <a:srgbClr val="726E79"/>
                </a:solidFill>
                <a:latin typeface="Times New Roman"/>
                <a:cs typeface="Times New Roman"/>
              </a:rPr>
              <a:t>a</a:t>
            </a:r>
            <a:r>
              <a:rPr sz="300" spc="43" dirty="0">
                <a:solidFill>
                  <a:srgbClr val="726E79"/>
                </a:solidFill>
                <a:latin typeface="Times New Roman"/>
                <a:cs typeface="Times New Roman"/>
              </a:rPr>
              <a:t>lcul</a:t>
            </a:r>
            <a:r>
              <a:rPr sz="300" spc="-9" dirty="0">
                <a:solidFill>
                  <a:srgbClr val="726E79"/>
                </a:solidFill>
                <a:latin typeface="Times New Roman"/>
                <a:cs typeface="Times New Roman"/>
              </a:rPr>
              <a:t> </a:t>
            </a:r>
            <a:r>
              <a:rPr sz="300" spc="46" dirty="0">
                <a:solidFill>
                  <a:srgbClr val="726E79"/>
                </a:solidFill>
                <a:latin typeface="Times New Roman"/>
                <a:cs typeface="Times New Roman"/>
              </a:rPr>
              <a:t>ation</a:t>
            </a:r>
            <a:r>
              <a:rPr sz="300" spc="91" dirty="0">
                <a:solidFill>
                  <a:srgbClr val="726E79"/>
                </a:solidFill>
                <a:latin typeface="Times New Roman"/>
                <a:cs typeface="Times New Roman"/>
              </a:rPr>
              <a:t> </a:t>
            </a:r>
            <a:r>
              <a:rPr sz="300" spc="45" dirty="0">
                <a:solidFill>
                  <a:srgbClr val="726E79"/>
                </a:solidFill>
                <a:latin typeface="Times New Roman"/>
                <a:cs typeface="Times New Roman"/>
              </a:rPr>
              <a:t>s</a:t>
            </a:r>
            <a:r>
              <a:rPr sz="300" spc="29" dirty="0">
                <a:solidFill>
                  <a:srgbClr val="726E79"/>
                </a:solidFill>
                <a:latin typeface="Times New Roman"/>
                <a:cs typeface="Times New Roman"/>
              </a:rPr>
              <a:t> </a:t>
            </a:r>
            <a:r>
              <a:rPr sz="300" spc="42" dirty="0">
                <a:solidFill>
                  <a:srgbClr val="726E79"/>
                </a:solidFill>
                <a:latin typeface="Times New Roman"/>
                <a:cs typeface="Times New Roman"/>
              </a:rPr>
              <a:t> </a:t>
            </a:r>
            <a:r>
              <a:rPr sz="400" spc="65" dirty="0">
                <a:solidFill>
                  <a:srgbClr val="726E79"/>
                </a:solidFill>
                <a:latin typeface="Times New Roman"/>
                <a:cs typeface="Times New Roman"/>
              </a:rPr>
              <a:t>or</a:t>
            </a:r>
            <a:r>
              <a:rPr sz="400" spc="-38" dirty="0">
                <a:solidFill>
                  <a:srgbClr val="726E79"/>
                </a:solidFill>
                <a:latin typeface="Times New Roman"/>
                <a:cs typeface="Times New Roman"/>
              </a:rPr>
              <a:t> </a:t>
            </a:r>
            <a:r>
              <a:rPr sz="400" spc="-56" dirty="0">
                <a:solidFill>
                  <a:srgbClr val="8379A3"/>
                </a:solidFill>
                <a:latin typeface="Times New Roman"/>
                <a:cs typeface="Times New Roman"/>
              </a:rPr>
              <a:t>i</a:t>
            </a:r>
            <a:r>
              <a:rPr sz="400" spc="155" dirty="0">
                <a:solidFill>
                  <a:srgbClr val="726E79"/>
                </a:solidFill>
                <a:latin typeface="Times New Roman"/>
                <a:cs typeface="Times New Roman"/>
              </a:rPr>
              <a:t>n</a:t>
            </a:r>
            <a:r>
              <a:rPr sz="400" spc="-29" dirty="0">
                <a:solidFill>
                  <a:srgbClr val="726E79"/>
                </a:solidFill>
                <a:latin typeface="Times New Roman"/>
                <a:cs typeface="Times New Roman"/>
              </a:rPr>
              <a:t> </a:t>
            </a:r>
            <a:r>
              <a:rPr sz="400" spc="73" dirty="0">
                <a:solidFill>
                  <a:srgbClr val="726E79"/>
                </a:solidFill>
                <a:latin typeface="Times New Roman"/>
                <a:cs typeface="Times New Roman"/>
              </a:rPr>
              <a:t>anr</a:t>
            </a:r>
            <a:r>
              <a:rPr sz="400" spc="-70" dirty="0">
                <a:solidFill>
                  <a:srgbClr val="726E79"/>
                </a:solidFill>
                <a:latin typeface="Times New Roman"/>
                <a:cs typeface="Times New Roman"/>
              </a:rPr>
              <a:t>y</a:t>
            </a:r>
            <a:r>
              <a:rPr sz="400" spc="75" dirty="0">
                <a:solidFill>
                  <a:srgbClr val="726E79"/>
                </a:solidFill>
                <a:latin typeface="Times New Roman"/>
                <a:cs typeface="Times New Roman"/>
              </a:rPr>
              <a:t>othe</a:t>
            </a:r>
            <a:r>
              <a:rPr sz="400" spc="-35" dirty="0">
                <a:solidFill>
                  <a:srgbClr val="726E79"/>
                </a:solidFill>
                <a:latin typeface="Times New Roman"/>
                <a:cs typeface="Times New Roman"/>
              </a:rPr>
              <a:t>r</a:t>
            </a:r>
            <a:r>
              <a:rPr sz="300" spc="57" dirty="0">
                <a:solidFill>
                  <a:srgbClr val="726E79"/>
                </a:solidFill>
                <a:latin typeface="Times New Roman"/>
                <a:cs typeface="Times New Roman"/>
              </a:rPr>
              <a:t>opera</a:t>
            </a:r>
            <a:r>
              <a:rPr sz="300" spc="-8" dirty="0">
                <a:solidFill>
                  <a:srgbClr val="726E79"/>
                </a:solidFill>
                <a:latin typeface="Times New Roman"/>
                <a:cs typeface="Times New Roman"/>
              </a:rPr>
              <a:t> </a:t>
            </a:r>
            <a:r>
              <a:rPr sz="300" spc="277" dirty="0">
                <a:solidFill>
                  <a:srgbClr val="726E79"/>
                </a:solidFill>
                <a:latin typeface="Times New Roman"/>
                <a:cs typeface="Times New Roman"/>
              </a:rPr>
              <a:t>t</a:t>
            </a:r>
            <a:r>
              <a:rPr sz="300" spc="-60" dirty="0">
                <a:solidFill>
                  <a:srgbClr val="726E79"/>
                </a:solidFill>
                <a:latin typeface="Times New Roman"/>
                <a:cs typeface="Times New Roman"/>
              </a:rPr>
              <a:t>i</a:t>
            </a:r>
            <a:r>
              <a:rPr sz="300" spc="176" dirty="0">
                <a:solidFill>
                  <a:srgbClr val="645967"/>
                </a:solidFill>
                <a:latin typeface="Times New Roman"/>
                <a:cs typeface="Times New Roman"/>
              </a:rPr>
              <a:t>on</a:t>
            </a:r>
            <a:r>
              <a:rPr sz="300" spc="0" dirty="0">
                <a:solidFill>
                  <a:srgbClr val="645967"/>
                </a:solidFill>
                <a:latin typeface="Times New Roman"/>
                <a:cs typeface="Times New Roman"/>
              </a:rPr>
              <a:t>    </a:t>
            </a:r>
            <a:r>
              <a:rPr sz="300" spc="4" dirty="0">
                <a:solidFill>
                  <a:srgbClr val="645967"/>
                </a:solidFill>
                <a:latin typeface="Times New Roman"/>
                <a:cs typeface="Times New Roman"/>
              </a:rPr>
              <a:t> </a:t>
            </a:r>
            <a:r>
              <a:rPr sz="300" spc="117" dirty="0">
                <a:solidFill>
                  <a:srgbClr val="726E79"/>
                </a:solidFill>
                <a:latin typeface="Times New Roman"/>
                <a:cs typeface="Times New Roman"/>
              </a:rPr>
              <a:t>K</a:t>
            </a:r>
            <a:r>
              <a:rPr sz="300" spc="61" dirty="0">
                <a:solidFill>
                  <a:srgbClr val="726E79"/>
                </a:solidFill>
                <a:latin typeface="Times New Roman"/>
                <a:cs typeface="Times New Roman"/>
              </a:rPr>
              <a:t>i</a:t>
            </a:r>
            <a:r>
              <a:rPr sz="300" spc="378" dirty="0">
                <a:solidFill>
                  <a:srgbClr val="645967"/>
                </a:solidFill>
                <a:latin typeface="Times New Roman"/>
                <a:cs typeface="Times New Roman"/>
              </a:rPr>
              <a:t>r</a:t>
            </a:r>
            <a:r>
              <a:rPr sz="300" spc="-25" dirty="0">
                <a:solidFill>
                  <a:srgbClr val="645967"/>
                </a:solidFill>
                <a:latin typeface="Times New Roman"/>
                <a:cs typeface="Times New Roman"/>
              </a:rPr>
              <a:t> </a:t>
            </a:r>
            <a:r>
              <a:rPr sz="300" spc="240" dirty="0">
                <a:solidFill>
                  <a:srgbClr val="726E79"/>
                </a:solidFill>
                <a:latin typeface="Times New Roman"/>
                <a:cs typeface="Times New Roman"/>
              </a:rPr>
              <a:t>at</a:t>
            </a:r>
            <a:r>
              <a:rPr sz="300" spc="-28" dirty="0">
                <a:solidFill>
                  <a:srgbClr val="726E79"/>
                </a:solidFill>
                <a:latin typeface="Times New Roman"/>
                <a:cs typeface="Times New Roman"/>
              </a:rPr>
              <a:t> </a:t>
            </a:r>
            <a:r>
              <a:rPr sz="300" spc="296" dirty="0">
                <a:solidFill>
                  <a:srgbClr val="726E79"/>
                </a:solidFill>
                <a:latin typeface="Times New Roman"/>
                <a:cs typeface="Times New Roman"/>
              </a:rPr>
              <a:t>e</a:t>
            </a:r>
            <a:r>
              <a:rPr sz="300" spc="45" dirty="0">
                <a:solidFill>
                  <a:srgbClr val="726E79"/>
                </a:solidFill>
                <a:latin typeface="Times New Roman"/>
                <a:cs typeface="Times New Roman"/>
              </a:rPr>
              <a:t> </a:t>
            </a:r>
            <a:r>
              <a:rPr sz="300" spc="150" dirty="0">
                <a:solidFill>
                  <a:srgbClr val="645967"/>
                </a:solidFill>
                <a:latin typeface="Times New Roman"/>
                <a:cs typeface="Times New Roman"/>
              </a:rPr>
              <a:t>a</a:t>
            </a:r>
            <a:r>
              <a:rPr sz="300" spc="144" dirty="0">
                <a:solidFill>
                  <a:srgbClr val="645967"/>
                </a:solidFill>
                <a:latin typeface="Times New Roman"/>
                <a:cs typeface="Times New Roman"/>
              </a:rPr>
              <a:t> </a:t>
            </a:r>
            <a:r>
              <a:rPr sz="400" spc="41" dirty="0">
                <a:solidFill>
                  <a:srgbClr val="726E79"/>
                </a:solidFill>
                <a:latin typeface="Times New Roman"/>
                <a:cs typeface="Times New Roman"/>
              </a:rPr>
              <a:t>S</a:t>
            </a:r>
            <a:r>
              <a:rPr sz="400" spc="146" dirty="0">
                <a:solidFill>
                  <a:srgbClr val="726E79"/>
                </a:solidFill>
                <a:latin typeface="Times New Roman"/>
                <a:cs typeface="Times New Roman"/>
              </a:rPr>
              <a:t>an</a:t>
            </a:r>
            <a:r>
              <a:rPr sz="400" spc="87" dirty="0">
                <a:solidFill>
                  <a:srgbClr val="726E79"/>
                </a:solidFill>
                <a:latin typeface="Times New Roman"/>
                <a:cs typeface="Times New Roman"/>
              </a:rPr>
              <a:t>e</a:t>
            </a:r>
            <a:r>
              <a:rPr sz="400" spc="50" dirty="0">
                <a:solidFill>
                  <a:srgbClr val="726E79"/>
                </a:solidFill>
                <a:latin typeface="Times New Roman"/>
                <a:cs typeface="Times New Roman"/>
              </a:rPr>
              <a:t>S</a:t>
            </a:r>
            <a:r>
              <a:rPr sz="400" spc="-25" dirty="0">
                <a:solidFill>
                  <a:srgbClr val="726E79"/>
                </a:solidFill>
                <a:latin typeface="Times New Roman"/>
                <a:cs typeface="Times New Roman"/>
              </a:rPr>
              <a:t>t</a:t>
            </a:r>
            <a:r>
              <a:rPr sz="400" spc="166" dirty="0">
                <a:solidFill>
                  <a:srgbClr val="726E79"/>
                </a:solidFill>
                <a:latin typeface="Times New Roman"/>
                <a:cs typeface="Times New Roman"/>
              </a:rPr>
              <a:t>en</a:t>
            </a:r>
            <a:r>
              <a:rPr sz="400" spc="-19" dirty="0">
                <a:solidFill>
                  <a:srgbClr val="726E79"/>
                </a:solidFill>
                <a:latin typeface="Times New Roman"/>
                <a:cs typeface="Times New Roman"/>
              </a:rPr>
              <a:t> </a:t>
            </a:r>
            <a:r>
              <a:rPr sz="300" spc="109" dirty="0">
                <a:solidFill>
                  <a:srgbClr val="645967"/>
                </a:solidFill>
                <a:latin typeface="Times New Roman"/>
                <a:cs typeface="Times New Roman"/>
              </a:rPr>
              <a:t>a</a:t>
            </a:r>
            <a:r>
              <a:rPr sz="300" spc="67" dirty="0">
                <a:solidFill>
                  <a:srgbClr val="726E79"/>
                </a:solidFill>
                <a:latin typeface="Times New Roman"/>
                <a:cs typeface="Times New Roman"/>
              </a:rPr>
              <a:t>s</a:t>
            </a:r>
            <a:r>
              <a:rPr sz="300" spc="95" dirty="0">
                <a:solidFill>
                  <a:srgbClr val="726E79"/>
                </a:solidFill>
                <a:latin typeface="Times New Roman"/>
                <a:cs typeface="Times New Roman"/>
              </a:rPr>
              <a:t> </a:t>
            </a:r>
            <a:r>
              <a:rPr sz="300" spc="109" dirty="0">
                <a:solidFill>
                  <a:srgbClr val="726E79"/>
                </a:solidFill>
                <a:latin typeface="Times New Roman"/>
                <a:cs typeface="Times New Roman"/>
              </a:rPr>
              <a:t>a</a:t>
            </a:r>
            <a:r>
              <a:rPr sz="300" spc="87" dirty="0">
                <a:solidFill>
                  <a:srgbClr val="726E79"/>
                </a:solidFill>
                <a:latin typeface="Times New Roman"/>
                <a:cs typeface="Times New Roman"/>
              </a:rPr>
              <a:t>bo</a:t>
            </a:r>
            <a:r>
              <a:rPr sz="300" spc="-27" dirty="0">
                <a:solidFill>
                  <a:srgbClr val="726E79"/>
                </a:solidFill>
                <a:latin typeface="Times New Roman"/>
                <a:cs typeface="Times New Roman"/>
              </a:rPr>
              <a:t> </a:t>
            </a:r>
            <a:r>
              <a:rPr sz="300" spc="127" dirty="0">
                <a:solidFill>
                  <a:srgbClr val="726E79"/>
                </a:solidFill>
                <a:latin typeface="Times New Roman"/>
                <a:cs typeface="Times New Roman"/>
              </a:rPr>
              <a:t>v</a:t>
            </a:r>
            <a:r>
              <a:rPr sz="300" spc="77" dirty="0">
                <a:solidFill>
                  <a:srgbClr val="645967"/>
                </a:solidFill>
                <a:latin typeface="Times New Roman"/>
                <a:cs typeface="Times New Roman"/>
              </a:rPr>
              <a:t>e</a:t>
            </a:r>
            <a:r>
              <a:rPr sz="300" spc="154" dirty="0">
                <a:solidFill>
                  <a:srgbClr val="645967"/>
                </a:solidFill>
                <a:latin typeface="Times New Roman"/>
                <a:cs typeface="Times New Roman"/>
              </a:rPr>
              <a:t> </a:t>
            </a:r>
            <a:r>
              <a:rPr sz="300" spc="39" dirty="0">
                <a:solidFill>
                  <a:srgbClr val="726E79"/>
                </a:solidFill>
                <a:latin typeface="Times New Roman"/>
                <a:cs typeface="Times New Roman"/>
              </a:rPr>
              <a:t>id</a:t>
            </a:r>
            <a:r>
              <a:rPr sz="300" spc="90" dirty="0">
                <a:solidFill>
                  <a:srgbClr val="726E79"/>
                </a:solidFill>
                <a:latin typeface="Times New Roman"/>
                <a:cs typeface="Times New Roman"/>
              </a:rPr>
              <a:t> </a:t>
            </a:r>
            <a:r>
              <a:rPr sz="300" spc="66" dirty="0">
                <a:solidFill>
                  <a:srgbClr val="726E79"/>
                </a:solidFill>
                <a:latin typeface="Arial"/>
                <a:cs typeface="Arial"/>
              </a:rPr>
              <a:t>whew</a:t>
            </a:r>
            <a:r>
              <a:rPr sz="300" spc="28" dirty="0">
                <a:solidFill>
                  <a:srgbClr val="726E79"/>
                </a:solidFill>
                <a:latin typeface="Arial"/>
                <a:cs typeface="Arial"/>
              </a:rPr>
              <a:t> </a:t>
            </a:r>
            <a:r>
              <a:rPr sz="300" spc="41" dirty="0">
                <a:solidFill>
                  <a:srgbClr val="726E79"/>
                </a:solidFill>
                <a:latin typeface="Arial"/>
                <a:cs typeface="Arial"/>
              </a:rPr>
              <a:t> </a:t>
            </a:r>
            <a:r>
              <a:rPr sz="300" spc="48" dirty="0">
                <a:solidFill>
                  <a:srgbClr val="726E79"/>
                </a:solidFill>
                <a:latin typeface="Arial"/>
                <a:cs typeface="Arial"/>
              </a:rPr>
              <a:t>freon.bans</a:t>
            </a:r>
            <a:r>
              <a:rPr sz="300" spc="-29" dirty="0">
                <a:solidFill>
                  <a:srgbClr val="726E79"/>
                </a:solidFill>
                <a:latin typeface="Arial"/>
                <a:cs typeface="Arial"/>
              </a:rPr>
              <a:t> </a:t>
            </a:r>
            <a:r>
              <a:rPr sz="300" spc="72" dirty="0">
                <a:solidFill>
                  <a:srgbClr val="645967"/>
                </a:solidFill>
                <a:latin typeface="Times New Roman"/>
                <a:cs typeface="Times New Roman"/>
              </a:rPr>
              <a:t>a</a:t>
            </a:r>
            <a:r>
              <a:rPr sz="300" spc="39" dirty="0">
                <a:solidFill>
                  <a:srgbClr val="726E79"/>
                </a:solidFill>
                <a:latin typeface="Times New Roman"/>
                <a:cs typeface="Times New Roman"/>
              </a:rPr>
              <a:t>re</a:t>
            </a:r>
            <a:r>
              <a:rPr sz="300" spc="25" dirty="0">
                <a:solidFill>
                  <a:srgbClr val="726E79"/>
                </a:solidFill>
                <a:latin typeface="Times New Roman"/>
                <a:cs typeface="Times New Roman"/>
              </a:rPr>
              <a:t> </a:t>
            </a:r>
            <a:r>
              <a:rPr sz="300" spc="90" dirty="0">
                <a:solidFill>
                  <a:srgbClr val="726E79"/>
                </a:solidFill>
                <a:latin typeface="Times New Roman"/>
                <a:cs typeface="Times New Roman"/>
              </a:rPr>
              <a:t> </a:t>
            </a:r>
            <a:r>
              <a:rPr sz="300" spc="45" dirty="0">
                <a:solidFill>
                  <a:srgbClr val="726E79"/>
                </a:solidFill>
                <a:latin typeface="Times New Roman"/>
                <a:cs typeface="Times New Roman"/>
              </a:rPr>
              <a:t>so</a:t>
            </a:r>
            <a:r>
              <a:rPr sz="300" spc="23" dirty="0">
                <a:solidFill>
                  <a:srgbClr val="726E79"/>
                </a:solidFill>
                <a:latin typeface="Times New Roman"/>
                <a:cs typeface="Times New Roman"/>
              </a:rPr>
              <a:t> </a:t>
            </a:r>
            <a:r>
              <a:rPr sz="300" spc="29" dirty="0">
                <a:solidFill>
                  <a:srgbClr val="645967"/>
                </a:solidFill>
                <a:latin typeface="Times New Roman"/>
                <a:cs typeface="Times New Roman"/>
              </a:rPr>
              <a:t>r</a:t>
            </a:r>
            <a:r>
              <a:rPr sz="300" spc="50" dirty="0">
                <a:solidFill>
                  <a:srgbClr val="645967"/>
                </a:solidFill>
                <a:latin typeface="Times New Roman"/>
                <a:cs typeface="Times New Roman"/>
              </a:rPr>
              <a:t>t</a:t>
            </a:r>
            <a:r>
              <a:rPr sz="300" spc="129" dirty="0">
                <a:solidFill>
                  <a:srgbClr val="645967"/>
                </a:solidFill>
                <a:latin typeface="Times New Roman"/>
                <a:cs typeface="Times New Roman"/>
              </a:rPr>
              <a:t>ed</a:t>
            </a:r>
            <a:r>
              <a:rPr sz="300" spc="-19" dirty="0">
                <a:solidFill>
                  <a:srgbClr val="645967"/>
                </a:solidFill>
                <a:latin typeface="Times New Roman"/>
                <a:cs typeface="Times New Roman"/>
              </a:rPr>
              <a:t> </a:t>
            </a:r>
            <a:r>
              <a:rPr sz="300" spc="350" dirty="0">
                <a:solidFill>
                  <a:srgbClr val="726E79"/>
                </a:solidFill>
                <a:latin typeface="Times New Roman"/>
                <a:cs typeface="Times New Roman"/>
              </a:rPr>
              <a:t>b</a:t>
            </a:r>
            <a:r>
              <a:rPr sz="300" spc="94" dirty="0">
                <a:solidFill>
                  <a:srgbClr val="726E79"/>
                </a:solidFill>
                <a:latin typeface="Times New Roman"/>
                <a:cs typeface="Times New Roman"/>
              </a:rPr>
              <a:t> </a:t>
            </a:r>
            <a:r>
              <a:rPr sz="300" spc="113" dirty="0">
                <a:solidFill>
                  <a:srgbClr val="726E79"/>
                </a:solidFill>
                <a:latin typeface="Times New Roman"/>
                <a:cs typeface="Times New Roman"/>
              </a:rPr>
              <a:t>f</a:t>
            </a:r>
            <a:r>
              <a:rPr sz="300" spc="28" dirty="0">
                <a:solidFill>
                  <a:srgbClr val="726E79"/>
                </a:solidFill>
                <a:latin typeface="Times New Roman"/>
                <a:cs typeface="Times New Roman"/>
              </a:rPr>
              <a:t>est</a:t>
            </a:r>
            <a:r>
              <a:rPr sz="300" spc="0" dirty="0">
                <a:solidFill>
                  <a:srgbClr val="726E79"/>
                </a:solidFill>
                <a:latin typeface="Times New Roman"/>
                <a:cs typeface="Times New Roman"/>
              </a:rPr>
              <a:t>  </a:t>
            </a:r>
            <a:r>
              <a:rPr sz="300" spc="-25" dirty="0">
                <a:solidFill>
                  <a:srgbClr val="726E79"/>
                </a:solidFill>
                <a:latin typeface="Times New Roman"/>
                <a:cs typeface="Times New Roman"/>
              </a:rPr>
              <a:t> </a:t>
            </a:r>
            <a:r>
              <a:rPr sz="300" spc="73" dirty="0">
                <a:solidFill>
                  <a:srgbClr val="726E79"/>
                </a:solidFill>
                <a:latin typeface="Arial"/>
                <a:cs typeface="Arial"/>
              </a:rPr>
              <a:t>colurnn</a:t>
            </a:r>
            <a:endParaRPr sz="300">
              <a:latin typeface="Arial"/>
              <a:cs typeface="Arial"/>
            </a:endParaRPr>
          </a:p>
        </p:txBody>
      </p:sp>
      <p:sp>
        <p:nvSpPr>
          <p:cNvPr id="63" name="object 63"/>
          <p:cNvSpPr txBox="1"/>
          <p:nvPr/>
        </p:nvSpPr>
        <p:spPr>
          <a:xfrm>
            <a:off x="5705348" y="3170920"/>
            <a:ext cx="1989322" cy="76486"/>
          </a:xfrm>
          <a:prstGeom prst="rect">
            <a:avLst/>
          </a:prstGeom>
        </p:spPr>
        <p:txBody>
          <a:bodyPr wrap="square" lIns="0" tIns="5715" rIns="0" bIns="0" rtlCol="0">
            <a:noAutofit/>
          </a:bodyPr>
          <a:lstStyle/>
          <a:p>
            <a:pPr marL="12700">
              <a:lnSpc>
                <a:spcPct val="95825"/>
              </a:lnSpc>
            </a:pPr>
            <a:r>
              <a:rPr sz="300" spc="60" dirty="0">
                <a:solidFill>
                  <a:srgbClr val="726E79"/>
                </a:solidFill>
                <a:latin typeface="Arial"/>
                <a:cs typeface="Arial"/>
              </a:rPr>
              <a:t>Check</a:t>
            </a:r>
            <a:r>
              <a:rPr sz="300" spc="28" dirty="0">
                <a:solidFill>
                  <a:srgbClr val="726E79"/>
                </a:solidFill>
                <a:latin typeface="Arial"/>
                <a:cs typeface="Arial"/>
              </a:rPr>
              <a:t> </a:t>
            </a:r>
            <a:r>
              <a:rPr sz="300" spc="135" dirty="0">
                <a:solidFill>
                  <a:srgbClr val="726E79"/>
                </a:solidFill>
                <a:latin typeface="Arial"/>
                <a:cs typeface="Arial"/>
              </a:rPr>
              <a:t> </a:t>
            </a:r>
            <a:r>
              <a:rPr sz="400" spc="59" dirty="0">
                <a:solidFill>
                  <a:srgbClr val="726E79"/>
                </a:solidFill>
                <a:latin typeface="Times New Roman"/>
                <a:cs typeface="Times New Roman"/>
              </a:rPr>
              <a:t>a</a:t>
            </a:r>
            <a:r>
              <a:rPr sz="400" spc="-16" dirty="0">
                <a:solidFill>
                  <a:srgbClr val="3B3B8E"/>
                </a:solidFill>
                <a:latin typeface="Times New Roman"/>
                <a:cs typeface="Times New Roman"/>
              </a:rPr>
              <a:t>l</a:t>
            </a:r>
            <a:r>
              <a:rPr sz="400" spc="-28" dirty="0">
                <a:solidFill>
                  <a:srgbClr val="726E79"/>
                </a:solidFill>
                <a:latin typeface="Times New Roman"/>
                <a:cs typeface="Times New Roman"/>
              </a:rPr>
              <a:t>t</a:t>
            </a:r>
            <a:r>
              <a:rPr sz="400" spc="0" dirty="0">
                <a:solidFill>
                  <a:srgbClr val="726E79"/>
                </a:solidFill>
                <a:latin typeface="Times New Roman"/>
                <a:cs typeface="Times New Roman"/>
              </a:rPr>
              <a:t>             </a:t>
            </a:r>
            <a:r>
              <a:rPr sz="400" spc="-19" dirty="0">
                <a:solidFill>
                  <a:srgbClr val="726E79"/>
                </a:solidFill>
                <a:latin typeface="Times New Roman"/>
                <a:cs typeface="Times New Roman"/>
              </a:rPr>
              <a:t> </a:t>
            </a:r>
            <a:r>
              <a:rPr sz="400" spc="33" dirty="0">
                <a:solidFill>
                  <a:srgbClr val="726E79"/>
                </a:solidFill>
                <a:latin typeface="Arial"/>
                <a:cs typeface="Arial"/>
              </a:rPr>
              <a:t>Lio«chec</a:t>
            </a:r>
            <a:r>
              <a:rPr sz="400" spc="-55" dirty="0">
                <a:solidFill>
                  <a:srgbClr val="726E79"/>
                </a:solidFill>
                <a:latin typeface="Arial"/>
                <a:cs typeface="Arial"/>
              </a:rPr>
              <a:t>k</a:t>
            </a:r>
            <a:r>
              <a:rPr sz="400" b="1" spc="62" dirty="0">
                <a:solidFill>
                  <a:srgbClr val="726E79"/>
                </a:solidFill>
                <a:latin typeface="Times New Roman"/>
                <a:cs typeface="Times New Roman"/>
              </a:rPr>
              <a:t>e</a:t>
            </a:r>
            <a:r>
              <a:rPr sz="400" b="1" spc="75" dirty="0">
                <a:solidFill>
                  <a:srgbClr val="726E79"/>
                </a:solidFill>
                <a:latin typeface="Times New Roman"/>
                <a:cs typeface="Times New Roman"/>
              </a:rPr>
              <a:t>l</a:t>
            </a:r>
            <a:r>
              <a:rPr sz="400" b="1" spc="0" dirty="0">
                <a:solidFill>
                  <a:srgbClr val="726E79"/>
                </a:solidFill>
                <a:latin typeface="Times New Roman"/>
                <a:cs typeface="Times New Roman"/>
              </a:rPr>
              <a:t>          </a:t>
            </a:r>
            <a:r>
              <a:rPr sz="400" b="1" spc="9" dirty="0">
                <a:solidFill>
                  <a:srgbClr val="726E79"/>
                </a:solidFill>
                <a:latin typeface="Times New Roman"/>
                <a:cs typeface="Times New Roman"/>
              </a:rPr>
              <a:t> </a:t>
            </a:r>
            <a:r>
              <a:rPr sz="400" spc="41" dirty="0">
                <a:solidFill>
                  <a:srgbClr val="726E79"/>
                </a:solidFill>
                <a:latin typeface="Times New Roman"/>
                <a:cs typeface="Times New Roman"/>
              </a:rPr>
              <a:t>i</a:t>
            </a:r>
            <a:r>
              <a:rPr sz="400" spc="14" dirty="0">
                <a:solidFill>
                  <a:srgbClr val="726E79"/>
                </a:solidFill>
                <a:latin typeface="Times New Roman"/>
                <a:cs typeface="Times New Roman"/>
              </a:rPr>
              <a:t>n</a:t>
            </a:r>
            <a:r>
              <a:rPr sz="400" spc="27" dirty="0">
                <a:solidFill>
                  <a:srgbClr val="726E79"/>
                </a:solidFill>
                <a:latin typeface="Times New Roman"/>
                <a:cs typeface="Times New Roman"/>
              </a:rPr>
              <a:t>v</a:t>
            </a:r>
            <a:r>
              <a:rPr sz="400" spc="52" dirty="0">
                <a:solidFill>
                  <a:srgbClr val="726E79"/>
                </a:solidFill>
                <a:latin typeface="Times New Roman"/>
                <a:cs typeface="Times New Roman"/>
              </a:rPr>
              <a:t>ert</a:t>
            </a:r>
            <a:r>
              <a:rPr sz="400" spc="-2" dirty="0">
                <a:solidFill>
                  <a:srgbClr val="726E79"/>
                </a:solidFill>
                <a:latin typeface="Times New Roman"/>
                <a:cs typeface="Times New Roman"/>
              </a:rPr>
              <a:t> </a:t>
            </a:r>
            <a:r>
              <a:rPr sz="300" spc="58" dirty="0">
                <a:solidFill>
                  <a:srgbClr val="726E79"/>
                </a:solidFill>
                <a:latin typeface="Arial"/>
                <a:cs typeface="Arial"/>
              </a:rPr>
              <a:t>check</a:t>
            </a:r>
            <a:r>
              <a:rPr sz="300" spc="30" dirty="0">
                <a:solidFill>
                  <a:srgbClr val="726E79"/>
                </a:solidFill>
                <a:latin typeface="Arial"/>
                <a:cs typeface="Arial"/>
              </a:rPr>
              <a:t>         </a:t>
            </a:r>
            <a:r>
              <a:rPr sz="300" spc="106" dirty="0">
                <a:solidFill>
                  <a:srgbClr val="726E79"/>
                </a:solidFill>
                <a:latin typeface="Arial"/>
                <a:cs typeface="Arial"/>
              </a:rPr>
              <a:t> </a:t>
            </a:r>
            <a:r>
              <a:rPr sz="300" spc="62" dirty="0">
                <a:solidFill>
                  <a:srgbClr val="726E79"/>
                </a:solidFill>
                <a:latin typeface="Arial"/>
                <a:cs typeface="Arial"/>
              </a:rPr>
              <a:t>a3</a:t>
            </a:r>
            <a:r>
              <a:rPr sz="300" spc="80" dirty="0">
                <a:solidFill>
                  <a:srgbClr val="726E79"/>
                </a:solidFill>
                <a:latin typeface="Arial"/>
                <a:cs typeface="Arial"/>
              </a:rPr>
              <a:t> </a:t>
            </a:r>
            <a:r>
              <a:rPr sz="400" spc="79" dirty="0">
                <a:solidFill>
                  <a:srgbClr val="726E79"/>
                </a:solidFill>
                <a:latin typeface="Times New Roman"/>
                <a:cs typeface="Times New Roman"/>
              </a:rPr>
              <a:t>me</a:t>
            </a:r>
            <a:r>
              <a:rPr sz="400" spc="-22" dirty="0">
                <a:solidFill>
                  <a:srgbClr val="726E79"/>
                </a:solidFill>
                <a:latin typeface="Times New Roman"/>
                <a:cs typeface="Times New Roman"/>
              </a:rPr>
              <a:t>m</a:t>
            </a:r>
            <a:r>
              <a:rPr sz="400" spc="94" dirty="0">
                <a:solidFill>
                  <a:srgbClr val="726E79"/>
                </a:solidFill>
                <a:latin typeface="Times New Roman"/>
                <a:cs typeface="Times New Roman"/>
              </a:rPr>
              <a:t>ber</a:t>
            </a:r>
            <a:r>
              <a:rPr sz="400" spc="-37" dirty="0">
                <a:solidFill>
                  <a:srgbClr val="726E79"/>
                </a:solidFill>
                <a:latin typeface="Times New Roman"/>
                <a:cs typeface="Times New Roman"/>
              </a:rPr>
              <a:t>s</a:t>
            </a:r>
            <a:r>
              <a:rPr sz="400" spc="8" dirty="0">
                <a:solidFill>
                  <a:srgbClr val="855B8E"/>
                </a:solidFill>
                <a:latin typeface="Times New Roman"/>
                <a:cs typeface="Times New Roman"/>
              </a:rPr>
              <a:t>.</a:t>
            </a:r>
            <a:r>
              <a:rPr sz="400" spc="0" dirty="0">
                <a:solidFill>
                  <a:srgbClr val="855B8E"/>
                </a:solidFill>
                <a:latin typeface="Times New Roman"/>
                <a:cs typeface="Times New Roman"/>
              </a:rPr>
              <a:t> </a:t>
            </a:r>
            <a:r>
              <a:rPr sz="400" spc="-44" dirty="0">
                <a:solidFill>
                  <a:srgbClr val="855B8E"/>
                </a:solidFill>
                <a:latin typeface="Times New Roman"/>
                <a:cs typeface="Times New Roman"/>
              </a:rPr>
              <a:t> </a:t>
            </a:r>
            <a:r>
              <a:rPr sz="400" spc="0" dirty="0">
                <a:solidFill>
                  <a:srgbClr val="726E79"/>
                </a:solidFill>
                <a:latin typeface="Times New Roman"/>
                <a:cs typeface="Times New Roman"/>
              </a:rPr>
              <a:t>a</a:t>
            </a:r>
            <a:r>
              <a:rPr sz="400" spc="-39" dirty="0">
                <a:solidFill>
                  <a:srgbClr val="726E79"/>
                </a:solidFill>
                <a:latin typeface="Times New Roman"/>
                <a:cs typeface="Times New Roman"/>
              </a:rPr>
              <a:t>l</a:t>
            </a:r>
            <a:r>
              <a:rPr sz="400" spc="0" dirty="0">
                <a:solidFill>
                  <a:srgbClr val="3A4874"/>
                </a:solidFill>
                <a:latin typeface="Times New Roman"/>
                <a:cs typeface="Times New Roman"/>
              </a:rPr>
              <a:t>l</a:t>
            </a:r>
            <a:r>
              <a:rPr sz="400" spc="95" dirty="0">
                <a:solidFill>
                  <a:srgbClr val="3A4874"/>
                </a:solidFill>
                <a:latin typeface="Times New Roman"/>
                <a:cs typeface="Times New Roman"/>
              </a:rPr>
              <a:t> </a:t>
            </a:r>
            <a:r>
              <a:rPr sz="300" spc="88" dirty="0">
                <a:solidFill>
                  <a:srgbClr val="726E79"/>
                </a:solidFill>
                <a:latin typeface="Times New Roman"/>
                <a:cs typeface="Times New Roman"/>
              </a:rPr>
              <a:t>check</a:t>
            </a:r>
            <a:r>
              <a:rPr sz="300" spc="72" dirty="0">
                <a:solidFill>
                  <a:srgbClr val="726E79"/>
                </a:solidFill>
                <a:latin typeface="Times New Roman"/>
                <a:cs typeface="Times New Roman"/>
              </a:rPr>
              <a:t> </a:t>
            </a:r>
            <a:r>
              <a:rPr sz="300" spc="89" dirty="0">
                <a:solidFill>
                  <a:srgbClr val="726E79"/>
                </a:solidFill>
                <a:latin typeface="Times New Roman"/>
                <a:cs typeface="Times New Roman"/>
              </a:rPr>
              <a:t>ed</a:t>
            </a:r>
            <a:endParaRPr sz="300">
              <a:latin typeface="Times New Roman"/>
              <a:cs typeface="Times New Roman"/>
            </a:endParaRPr>
          </a:p>
        </p:txBody>
      </p:sp>
      <p:sp>
        <p:nvSpPr>
          <p:cNvPr id="62" name="object 62"/>
          <p:cNvSpPr txBox="1"/>
          <p:nvPr/>
        </p:nvSpPr>
        <p:spPr>
          <a:xfrm>
            <a:off x="7909052" y="3171206"/>
            <a:ext cx="264413" cy="76200"/>
          </a:xfrm>
          <a:prstGeom prst="rect">
            <a:avLst/>
          </a:prstGeom>
        </p:spPr>
        <p:txBody>
          <a:bodyPr wrap="square" lIns="0" tIns="5715" rIns="0" bIns="0" rtlCol="0">
            <a:noAutofit/>
          </a:bodyPr>
          <a:lstStyle/>
          <a:p>
            <a:pPr marL="12700">
              <a:lnSpc>
                <a:spcPct val="95825"/>
              </a:lnSpc>
            </a:pPr>
            <a:r>
              <a:rPr sz="400" spc="50" dirty="0">
                <a:solidFill>
                  <a:srgbClr val="726E79"/>
                </a:solidFill>
                <a:latin typeface="Times New Roman"/>
                <a:cs typeface="Times New Roman"/>
              </a:rPr>
              <a:t>Moe </a:t>
            </a:r>
            <a:r>
              <a:rPr sz="400" spc="50" dirty="0">
                <a:solidFill>
                  <a:srgbClr val="645967"/>
                </a:solidFill>
                <a:latin typeface="Times New Roman"/>
                <a:cs typeface="Times New Roman"/>
              </a:rPr>
              <a:t>inf</a:t>
            </a:r>
            <a:r>
              <a:rPr sz="400" spc="50" dirty="0">
                <a:solidFill>
                  <a:srgbClr val="726E79"/>
                </a:solidFill>
                <a:latin typeface="Times New Roman"/>
                <a:cs typeface="Times New Roman"/>
              </a:rPr>
              <a:t>o</a:t>
            </a:r>
            <a:endParaRPr sz="400">
              <a:latin typeface="Times New Roman"/>
              <a:cs typeface="Times New Roman"/>
            </a:endParaRPr>
          </a:p>
        </p:txBody>
      </p:sp>
      <p:sp>
        <p:nvSpPr>
          <p:cNvPr id="61" name="object 61"/>
          <p:cNvSpPr txBox="1"/>
          <p:nvPr/>
        </p:nvSpPr>
        <p:spPr>
          <a:xfrm>
            <a:off x="9167876" y="3269639"/>
            <a:ext cx="158496" cy="1626734"/>
          </a:xfrm>
          <a:prstGeom prst="rect">
            <a:avLst/>
          </a:prstGeom>
        </p:spPr>
        <p:txBody>
          <a:bodyPr wrap="square" lIns="0" tIns="2540" rIns="0" bIns="0" rtlCol="0">
            <a:noAutofit/>
          </a:bodyPr>
          <a:lstStyle/>
          <a:p>
            <a:pPr marL="49275">
              <a:lnSpc>
                <a:spcPct val="95825"/>
              </a:lnSpc>
            </a:pPr>
            <a:r>
              <a:rPr sz="600" spc="95" dirty="0">
                <a:solidFill>
                  <a:srgbClr val="726E79"/>
                </a:solidFill>
                <a:latin typeface="Times New Roman"/>
                <a:cs typeface="Times New Roman"/>
              </a:rPr>
              <a:t>cc</a:t>
            </a:r>
            <a:endParaRPr sz="600">
              <a:latin typeface="Times New Roman"/>
              <a:cs typeface="Times New Roman"/>
            </a:endParaRPr>
          </a:p>
          <a:p>
            <a:pPr marL="12700">
              <a:lnSpc>
                <a:spcPct val="95825"/>
              </a:lnSpc>
              <a:spcBef>
                <a:spcPts val="95"/>
              </a:spcBef>
            </a:pPr>
            <a:r>
              <a:rPr sz="400" spc="81" dirty="0">
                <a:solidFill>
                  <a:srgbClr val="645967"/>
                </a:solidFill>
                <a:latin typeface="Times New Roman"/>
                <a:cs typeface="Times New Roman"/>
              </a:rPr>
              <a:t>0</a:t>
            </a:r>
            <a:r>
              <a:rPr sz="400" spc="81" dirty="0">
                <a:solidFill>
                  <a:srgbClr val="726E79"/>
                </a:solidFill>
                <a:latin typeface="Times New Roman"/>
                <a:cs typeface="Times New Roman"/>
              </a:rPr>
              <a:t>.65</a:t>
            </a:r>
            <a:endParaRPr sz="400">
              <a:latin typeface="Times New Roman"/>
              <a:cs typeface="Times New Roman"/>
            </a:endParaRPr>
          </a:p>
          <a:p>
            <a:pPr marL="12700">
              <a:lnSpc>
                <a:spcPct val="95825"/>
              </a:lnSpc>
              <a:spcBef>
                <a:spcPts val="90"/>
              </a:spcBef>
            </a:pPr>
            <a:r>
              <a:rPr sz="400" spc="63" dirty="0">
                <a:solidFill>
                  <a:srgbClr val="645967"/>
                </a:solidFill>
                <a:latin typeface="Times New Roman"/>
                <a:cs typeface="Times New Roman"/>
              </a:rPr>
              <a:t>0</a:t>
            </a:r>
            <a:r>
              <a:rPr sz="400" spc="63" dirty="0">
                <a:solidFill>
                  <a:srgbClr val="8379A3"/>
                </a:solidFill>
                <a:latin typeface="Times New Roman"/>
                <a:cs typeface="Times New Roman"/>
              </a:rPr>
              <a:t>.</a:t>
            </a:r>
            <a:r>
              <a:rPr sz="400" spc="63" dirty="0">
                <a:solidFill>
                  <a:srgbClr val="726E79"/>
                </a:solidFill>
                <a:latin typeface="Times New Roman"/>
                <a:cs typeface="Times New Roman"/>
              </a:rPr>
              <a:t>6</a:t>
            </a:r>
            <a:r>
              <a:rPr sz="400" spc="63" dirty="0">
                <a:solidFill>
                  <a:srgbClr val="496E7C"/>
                </a:solidFill>
                <a:latin typeface="Times New Roman"/>
                <a:cs typeface="Times New Roman"/>
              </a:rPr>
              <a:t>1</a:t>
            </a:r>
            <a:endParaRPr sz="400">
              <a:latin typeface="Times New Roman"/>
              <a:cs typeface="Times New Roman"/>
            </a:endParaRPr>
          </a:p>
          <a:p>
            <a:pPr marL="12700">
              <a:lnSpc>
                <a:spcPct val="95825"/>
              </a:lnSpc>
              <a:spcBef>
                <a:spcPts val="65"/>
              </a:spcBef>
            </a:pPr>
            <a:r>
              <a:rPr sz="400" spc="63" dirty="0">
                <a:solidFill>
                  <a:srgbClr val="726E79"/>
                </a:solidFill>
                <a:latin typeface="Times New Roman"/>
                <a:cs typeface="Times New Roman"/>
              </a:rPr>
              <a:t>0.6</a:t>
            </a:r>
            <a:r>
              <a:rPr sz="400" spc="63" dirty="0">
                <a:solidFill>
                  <a:srgbClr val="496E7C"/>
                </a:solidFill>
                <a:latin typeface="Times New Roman"/>
                <a:cs typeface="Times New Roman"/>
              </a:rPr>
              <a:t>1</a:t>
            </a:r>
            <a:endParaRPr sz="400">
              <a:latin typeface="Times New Roman"/>
              <a:cs typeface="Times New Roman"/>
            </a:endParaRPr>
          </a:p>
          <a:p>
            <a:pPr marL="12700">
              <a:lnSpc>
                <a:spcPct val="95825"/>
              </a:lnSpc>
              <a:spcBef>
                <a:spcPts val="90"/>
              </a:spcBef>
            </a:pPr>
            <a:r>
              <a:rPr sz="400" spc="82" dirty="0">
                <a:solidFill>
                  <a:srgbClr val="645967"/>
                </a:solidFill>
                <a:latin typeface="Times New Roman"/>
                <a:cs typeface="Times New Roman"/>
              </a:rPr>
              <a:t>0</a:t>
            </a:r>
            <a:r>
              <a:rPr sz="400" spc="82" dirty="0">
                <a:solidFill>
                  <a:srgbClr val="726E79"/>
                </a:solidFill>
                <a:latin typeface="Times New Roman"/>
                <a:cs typeface="Times New Roman"/>
              </a:rPr>
              <a:t>.59</a:t>
            </a:r>
            <a:endParaRPr sz="400">
              <a:latin typeface="Times New Roman"/>
              <a:cs typeface="Times New Roman"/>
            </a:endParaRPr>
          </a:p>
          <a:p>
            <a:pPr marL="12700">
              <a:lnSpc>
                <a:spcPct val="95825"/>
              </a:lnSpc>
              <a:spcBef>
                <a:spcPts val="65"/>
              </a:spcBef>
            </a:pPr>
            <a:r>
              <a:rPr sz="400" spc="81" dirty="0">
                <a:solidFill>
                  <a:srgbClr val="645967"/>
                </a:solidFill>
                <a:latin typeface="Times New Roman"/>
                <a:cs typeface="Times New Roman"/>
              </a:rPr>
              <a:t>0</a:t>
            </a:r>
            <a:r>
              <a:rPr sz="400" spc="81" dirty="0">
                <a:solidFill>
                  <a:srgbClr val="8379A3"/>
                </a:solidFill>
                <a:latin typeface="Times New Roman"/>
                <a:cs typeface="Times New Roman"/>
              </a:rPr>
              <a:t>,</a:t>
            </a:r>
            <a:r>
              <a:rPr sz="400" spc="81" dirty="0">
                <a:solidFill>
                  <a:srgbClr val="726E79"/>
                </a:solidFill>
                <a:latin typeface="Times New Roman"/>
                <a:cs typeface="Times New Roman"/>
              </a:rPr>
              <a:t>55</a:t>
            </a:r>
            <a:endParaRPr sz="400">
              <a:latin typeface="Times New Roman"/>
              <a:cs typeface="Times New Roman"/>
            </a:endParaRPr>
          </a:p>
          <a:p>
            <a:pPr marL="12700">
              <a:lnSpc>
                <a:spcPct val="95825"/>
              </a:lnSpc>
              <a:spcBef>
                <a:spcPts val="114"/>
              </a:spcBef>
            </a:pPr>
            <a:r>
              <a:rPr sz="400" spc="81" dirty="0">
                <a:solidFill>
                  <a:srgbClr val="726E79"/>
                </a:solidFill>
                <a:latin typeface="Times New Roman"/>
                <a:cs typeface="Times New Roman"/>
              </a:rPr>
              <a:t>0.5</a:t>
            </a:r>
            <a:r>
              <a:rPr sz="400" spc="81" dirty="0">
                <a:solidFill>
                  <a:srgbClr val="645967"/>
                </a:solidFill>
                <a:latin typeface="Times New Roman"/>
                <a:cs typeface="Times New Roman"/>
              </a:rPr>
              <a:t>3</a:t>
            </a:r>
            <a:endParaRPr sz="400">
              <a:latin typeface="Times New Roman"/>
              <a:cs typeface="Times New Roman"/>
            </a:endParaRPr>
          </a:p>
          <a:p>
            <a:pPr marL="12700">
              <a:lnSpc>
                <a:spcPct val="95825"/>
              </a:lnSpc>
              <a:spcBef>
                <a:spcPts val="65"/>
              </a:spcBef>
            </a:pPr>
            <a:r>
              <a:rPr sz="400" spc="81" dirty="0">
                <a:solidFill>
                  <a:srgbClr val="645967"/>
                </a:solidFill>
                <a:latin typeface="Times New Roman"/>
                <a:cs typeface="Times New Roman"/>
              </a:rPr>
              <a:t>0</a:t>
            </a:r>
            <a:r>
              <a:rPr sz="400" spc="81" dirty="0">
                <a:solidFill>
                  <a:srgbClr val="726E79"/>
                </a:solidFill>
                <a:latin typeface="Times New Roman"/>
                <a:cs typeface="Times New Roman"/>
              </a:rPr>
              <a:t>.52</a:t>
            </a:r>
            <a:endParaRPr sz="400">
              <a:latin typeface="Times New Roman"/>
              <a:cs typeface="Times New Roman"/>
            </a:endParaRPr>
          </a:p>
          <a:p>
            <a:pPr marL="12700">
              <a:lnSpc>
                <a:spcPct val="95825"/>
              </a:lnSpc>
              <a:spcBef>
                <a:spcPts val="90"/>
              </a:spcBef>
            </a:pPr>
            <a:r>
              <a:rPr sz="400" spc="63" dirty="0">
                <a:solidFill>
                  <a:srgbClr val="645967"/>
                </a:solidFill>
                <a:latin typeface="Times New Roman"/>
                <a:cs typeface="Times New Roman"/>
              </a:rPr>
              <a:t>0</a:t>
            </a:r>
            <a:r>
              <a:rPr sz="400" spc="63" dirty="0">
                <a:solidFill>
                  <a:srgbClr val="8379A3"/>
                </a:solidFill>
                <a:latin typeface="Times New Roman"/>
                <a:cs typeface="Times New Roman"/>
              </a:rPr>
              <a:t>.</a:t>
            </a:r>
            <a:r>
              <a:rPr sz="400" spc="63" dirty="0">
                <a:solidFill>
                  <a:srgbClr val="726E79"/>
                </a:solidFill>
                <a:latin typeface="Times New Roman"/>
                <a:cs typeface="Times New Roman"/>
              </a:rPr>
              <a:t>5</a:t>
            </a:r>
            <a:r>
              <a:rPr sz="400" spc="63" dirty="0">
                <a:solidFill>
                  <a:srgbClr val="496E7C"/>
                </a:solidFill>
                <a:latin typeface="Times New Roman"/>
                <a:cs typeface="Times New Roman"/>
              </a:rPr>
              <a:t>1</a:t>
            </a:r>
            <a:endParaRPr sz="400">
              <a:latin typeface="Times New Roman"/>
              <a:cs typeface="Times New Roman"/>
            </a:endParaRPr>
          </a:p>
          <a:p>
            <a:pPr marL="12700">
              <a:lnSpc>
                <a:spcPct val="95825"/>
              </a:lnSpc>
              <a:spcBef>
                <a:spcPts val="65"/>
              </a:spcBef>
            </a:pPr>
            <a:r>
              <a:rPr sz="400" spc="63" dirty="0">
                <a:solidFill>
                  <a:srgbClr val="645967"/>
                </a:solidFill>
                <a:latin typeface="Times New Roman"/>
                <a:cs typeface="Times New Roman"/>
              </a:rPr>
              <a:t>0</a:t>
            </a:r>
            <a:r>
              <a:rPr sz="400" spc="63" dirty="0">
                <a:solidFill>
                  <a:srgbClr val="726E79"/>
                </a:solidFill>
                <a:latin typeface="Times New Roman"/>
                <a:cs typeface="Times New Roman"/>
              </a:rPr>
              <a:t>.5</a:t>
            </a:r>
            <a:r>
              <a:rPr sz="400" spc="63" dirty="0">
                <a:solidFill>
                  <a:srgbClr val="496E7C"/>
                </a:solidFill>
                <a:latin typeface="Times New Roman"/>
                <a:cs typeface="Times New Roman"/>
              </a:rPr>
              <a:t>1</a:t>
            </a:r>
            <a:endParaRPr sz="400">
              <a:latin typeface="Times New Roman"/>
              <a:cs typeface="Times New Roman"/>
            </a:endParaRPr>
          </a:p>
          <a:p>
            <a:pPr marL="12700">
              <a:lnSpc>
                <a:spcPct val="95825"/>
              </a:lnSpc>
              <a:spcBef>
                <a:spcPts val="90"/>
              </a:spcBef>
            </a:pPr>
            <a:r>
              <a:rPr sz="400" spc="79" dirty="0">
                <a:solidFill>
                  <a:srgbClr val="726E79"/>
                </a:solidFill>
                <a:latin typeface="Times New Roman"/>
                <a:cs typeface="Times New Roman"/>
              </a:rPr>
              <a:t>0</a:t>
            </a:r>
            <a:r>
              <a:rPr sz="400" spc="79" dirty="0">
                <a:solidFill>
                  <a:srgbClr val="645967"/>
                </a:solidFill>
                <a:latin typeface="Times New Roman"/>
                <a:cs typeface="Times New Roman"/>
              </a:rPr>
              <a:t>.</a:t>
            </a:r>
            <a:r>
              <a:rPr sz="400" spc="79" dirty="0">
                <a:solidFill>
                  <a:srgbClr val="726E79"/>
                </a:solidFill>
                <a:latin typeface="Times New Roman"/>
                <a:cs typeface="Times New Roman"/>
              </a:rPr>
              <a:t>50</a:t>
            </a:r>
            <a:endParaRPr sz="400">
              <a:latin typeface="Times New Roman"/>
              <a:cs typeface="Times New Roman"/>
            </a:endParaRPr>
          </a:p>
          <a:p>
            <a:pPr marL="12700">
              <a:lnSpc>
                <a:spcPct val="95825"/>
              </a:lnSpc>
              <a:spcBef>
                <a:spcPts val="90"/>
              </a:spcBef>
            </a:pPr>
            <a:r>
              <a:rPr sz="400" spc="79" dirty="0">
                <a:solidFill>
                  <a:srgbClr val="645967"/>
                </a:solidFill>
                <a:latin typeface="Times New Roman"/>
                <a:cs typeface="Times New Roman"/>
              </a:rPr>
              <a:t>0</a:t>
            </a:r>
            <a:r>
              <a:rPr sz="400" spc="79" dirty="0">
                <a:solidFill>
                  <a:srgbClr val="8379A3"/>
                </a:solidFill>
                <a:latin typeface="Times New Roman"/>
                <a:cs typeface="Times New Roman"/>
              </a:rPr>
              <a:t>.</a:t>
            </a:r>
            <a:r>
              <a:rPr sz="400" spc="79" dirty="0">
                <a:solidFill>
                  <a:srgbClr val="645967"/>
                </a:solidFill>
                <a:latin typeface="Times New Roman"/>
                <a:cs typeface="Times New Roman"/>
              </a:rPr>
              <a:t>50</a:t>
            </a:r>
            <a:endParaRPr sz="400">
              <a:latin typeface="Times New Roman"/>
              <a:cs typeface="Times New Roman"/>
            </a:endParaRPr>
          </a:p>
          <a:p>
            <a:pPr marL="12700">
              <a:lnSpc>
                <a:spcPct val="95825"/>
              </a:lnSpc>
              <a:spcBef>
                <a:spcPts val="90"/>
              </a:spcBef>
            </a:pPr>
            <a:r>
              <a:rPr sz="400" spc="79" dirty="0">
                <a:solidFill>
                  <a:srgbClr val="726E79"/>
                </a:solidFill>
                <a:latin typeface="Times New Roman"/>
                <a:cs typeface="Times New Roman"/>
              </a:rPr>
              <a:t>0.50</a:t>
            </a:r>
            <a:endParaRPr sz="400">
              <a:latin typeface="Times New Roman"/>
              <a:cs typeface="Times New Roman"/>
            </a:endParaRPr>
          </a:p>
          <a:p>
            <a:pPr marL="12700">
              <a:lnSpc>
                <a:spcPct val="95825"/>
              </a:lnSpc>
              <a:spcBef>
                <a:spcPts val="65"/>
              </a:spcBef>
            </a:pPr>
            <a:r>
              <a:rPr sz="400" spc="82" dirty="0">
                <a:solidFill>
                  <a:srgbClr val="645967"/>
                </a:solidFill>
                <a:latin typeface="Times New Roman"/>
                <a:cs typeface="Times New Roman"/>
              </a:rPr>
              <a:t>0.4</a:t>
            </a:r>
            <a:r>
              <a:rPr sz="400" spc="82" dirty="0">
                <a:solidFill>
                  <a:srgbClr val="726E79"/>
                </a:solidFill>
                <a:latin typeface="Times New Roman"/>
                <a:cs typeface="Times New Roman"/>
              </a:rPr>
              <a:t>9</a:t>
            </a:r>
            <a:endParaRPr sz="400">
              <a:latin typeface="Times New Roman"/>
              <a:cs typeface="Times New Roman"/>
            </a:endParaRPr>
          </a:p>
          <a:p>
            <a:pPr marL="12700">
              <a:lnSpc>
                <a:spcPct val="95825"/>
              </a:lnSpc>
              <a:spcBef>
                <a:spcPts val="90"/>
              </a:spcBef>
            </a:pPr>
            <a:r>
              <a:rPr sz="400" spc="82" dirty="0">
                <a:solidFill>
                  <a:srgbClr val="645967"/>
                </a:solidFill>
                <a:latin typeface="Times New Roman"/>
                <a:cs typeface="Times New Roman"/>
              </a:rPr>
              <a:t>0</a:t>
            </a:r>
            <a:r>
              <a:rPr sz="400" spc="82" dirty="0">
                <a:solidFill>
                  <a:srgbClr val="8379A3"/>
                </a:solidFill>
                <a:latin typeface="Times New Roman"/>
                <a:cs typeface="Times New Roman"/>
              </a:rPr>
              <a:t>.</a:t>
            </a:r>
            <a:r>
              <a:rPr sz="400" spc="82" dirty="0">
                <a:solidFill>
                  <a:srgbClr val="645967"/>
                </a:solidFill>
                <a:latin typeface="Times New Roman"/>
                <a:cs typeface="Times New Roman"/>
              </a:rPr>
              <a:t>49</a:t>
            </a:r>
            <a:endParaRPr sz="400">
              <a:latin typeface="Times New Roman"/>
              <a:cs typeface="Times New Roman"/>
            </a:endParaRPr>
          </a:p>
          <a:p>
            <a:pPr marL="12700">
              <a:lnSpc>
                <a:spcPct val="95825"/>
              </a:lnSpc>
              <a:spcBef>
                <a:spcPts val="90"/>
              </a:spcBef>
            </a:pPr>
            <a:r>
              <a:rPr sz="400" spc="82" dirty="0">
                <a:solidFill>
                  <a:srgbClr val="726E79"/>
                </a:solidFill>
                <a:latin typeface="Times New Roman"/>
                <a:cs typeface="Times New Roman"/>
              </a:rPr>
              <a:t>0</a:t>
            </a:r>
            <a:r>
              <a:rPr sz="400" spc="82" dirty="0">
                <a:solidFill>
                  <a:srgbClr val="8379A3"/>
                </a:solidFill>
                <a:latin typeface="Times New Roman"/>
                <a:cs typeface="Times New Roman"/>
              </a:rPr>
              <a:t>.</a:t>
            </a:r>
            <a:r>
              <a:rPr sz="400" spc="82" dirty="0">
                <a:solidFill>
                  <a:srgbClr val="645967"/>
                </a:solidFill>
                <a:latin typeface="Times New Roman"/>
                <a:cs typeface="Times New Roman"/>
              </a:rPr>
              <a:t>49</a:t>
            </a:r>
            <a:endParaRPr sz="400">
              <a:latin typeface="Times New Roman"/>
              <a:cs typeface="Times New Roman"/>
            </a:endParaRPr>
          </a:p>
          <a:p>
            <a:pPr marL="12700">
              <a:lnSpc>
                <a:spcPct val="95825"/>
              </a:lnSpc>
              <a:spcBef>
                <a:spcPts val="65"/>
              </a:spcBef>
            </a:pPr>
            <a:r>
              <a:rPr sz="400" spc="82" dirty="0">
                <a:solidFill>
                  <a:srgbClr val="645967"/>
                </a:solidFill>
                <a:latin typeface="Times New Roman"/>
                <a:cs typeface="Times New Roman"/>
              </a:rPr>
              <a:t>0.49</a:t>
            </a:r>
            <a:endParaRPr sz="400">
              <a:latin typeface="Times New Roman"/>
              <a:cs typeface="Times New Roman"/>
            </a:endParaRPr>
          </a:p>
          <a:p>
            <a:pPr marL="12700">
              <a:lnSpc>
                <a:spcPct val="95825"/>
              </a:lnSpc>
              <a:spcBef>
                <a:spcPts val="90"/>
              </a:spcBef>
            </a:pPr>
            <a:r>
              <a:rPr sz="400" spc="82" dirty="0">
                <a:solidFill>
                  <a:srgbClr val="645967"/>
                </a:solidFill>
                <a:latin typeface="Times New Roman"/>
                <a:cs typeface="Times New Roman"/>
              </a:rPr>
              <a:t>0</a:t>
            </a:r>
            <a:r>
              <a:rPr sz="400" spc="82" dirty="0">
                <a:solidFill>
                  <a:srgbClr val="726E79"/>
                </a:solidFill>
                <a:latin typeface="Times New Roman"/>
                <a:cs typeface="Times New Roman"/>
              </a:rPr>
              <a:t>.</a:t>
            </a:r>
            <a:r>
              <a:rPr sz="400" spc="82" dirty="0">
                <a:solidFill>
                  <a:srgbClr val="645967"/>
                </a:solidFill>
                <a:latin typeface="Times New Roman"/>
                <a:cs typeface="Times New Roman"/>
              </a:rPr>
              <a:t>4</a:t>
            </a:r>
            <a:r>
              <a:rPr sz="400" spc="82" dirty="0">
                <a:solidFill>
                  <a:srgbClr val="726E79"/>
                </a:solidFill>
                <a:latin typeface="Times New Roman"/>
                <a:cs typeface="Times New Roman"/>
              </a:rPr>
              <a:t>8</a:t>
            </a:r>
            <a:endParaRPr sz="400">
              <a:latin typeface="Times New Roman"/>
              <a:cs typeface="Times New Roman"/>
            </a:endParaRPr>
          </a:p>
          <a:p>
            <a:pPr marL="12700">
              <a:lnSpc>
                <a:spcPct val="95825"/>
              </a:lnSpc>
              <a:spcBef>
                <a:spcPts val="65"/>
              </a:spcBef>
            </a:pPr>
            <a:r>
              <a:rPr sz="400" spc="87" dirty="0">
                <a:solidFill>
                  <a:srgbClr val="726E79"/>
                </a:solidFill>
                <a:latin typeface="Times New Roman"/>
                <a:cs typeface="Times New Roman"/>
              </a:rPr>
              <a:t>0</a:t>
            </a:r>
            <a:r>
              <a:rPr sz="400" spc="87" dirty="0">
                <a:solidFill>
                  <a:srgbClr val="8379A3"/>
                </a:solidFill>
                <a:latin typeface="Times New Roman"/>
                <a:cs typeface="Times New Roman"/>
              </a:rPr>
              <a:t>.</a:t>
            </a:r>
            <a:r>
              <a:rPr sz="400" spc="87" dirty="0">
                <a:solidFill>
                  <a:srgbClr val="645967"/>
                </a:solidFill>
                <a:latin typeface="Times New Roman"/>
                <a:cs typeface="Times New Roman"/>
              </a:rPr>
              <a:t>4</a:t>
            </a:r>
            <a:r>
              <a:rPr sz="400" spc="87" dirty="0">
                <a:solidFill>
                  <a:srgbClr val="726E79"/>
                </a:solidFill>
                <a:latin typeface="Times New Roman"/>
                <a:cs typeface="Times New Roman"/>
              </a:rPr>
              <a:t>7</a:t>
            </a:r>
            <a:endParaRPr sz="400">
              <a:latin typeface="Times New Roman"/>
              <a:cs typeface="Times New Roman"/>
            </a:endParaRPr>
          </a:p>
          <a:p>
            <a:pPr marL="12700">
              <a:lnSpc>
                <a:spcPct val="95825"/>
              </a:lnSpc>
              <a:spcBef>
                <a:spcPts val="90"/>
              </a:spcBef>
            </a:pPr>
            <a:r>
              <a:rPr sz="400" spc="81" dirty="0">
                <a:solidFill>
                  <a:srgbClr val="645967"/>
                </a:solidFill>
                <a:latin typeface="Times New Roman"/>
                <a:cs typeface="Times New Roman"/>
              </a:rPr>
              <a:t>0.46</a:t>
            </a:r>
            <a:endParaRPr sz="400">
              <a:latin typeface="Times New Roman"/>
              <a:cs typeface="Times New Roman"/>
            </a:endParaRPr>
          </a:p>
          <a:p>
            <a:pPr marL="12700">
              <a:lnSpc>
                <a:spcPct val="95825"/>
              </a:lnSpc>
              <a:spcBef>
                <a:spcPts val="90"/>
              </a:spcBef>
            </a:pPr>
            <a:r>
              <a:rPr sz="400" spc="82" dirty="0">
                <a:solidFill>
                  <a:srgbClr val="645967"/>
                </a:solidFill>
                <a:latin typeface="Times New Roman"/>
                <a:cs typeface="Times New Roman"/>
              </a:rPr>
              <a:t>0</a:t>
            </a:r>
            <a:r>
              <a:rPr sz="400" spc="82" dirty="0">
                <a:solidFill>
                  <a:srgbClr val="726E79"/>
                </a:solidFill>
                <a:latin typeface="Times New Roman"/>
                <a:cs typeface="Times New Roman"/>
              </a:rPr>
              <a:t>.</a:t>
            </a:r>
            <a:r>
              <a:rPr sz="400" spc="82" dirty="0">
                <a:solidFill>
                  <a:srgbClr val="645967"/>
                </a:solidFill>
                <a:latin typeface="Times New Roman"/>
                <a:cs typeface="Times New Roman"/>
              </a:rPr>
              <a:t>4</a:t>
            </a:r>
            <a:r>
              <a:rPr sz="400" spc="82" dirty="0">
                <a:solidFill>
                  <a:srgbClr val="726E79"/>
                </a:solidFill>
                <a:latin typeface="Times New Roman"/>
                <a:cs typeface="Times New Roman"/>
              </a:rPr>
              <a:t>6</a:t>
            </a:r>
            <a:endParaRPr sz="400">
              <a:latin typeface="Times New Roman"/>
              <a:cs typeface="Times New Roman"/>
            </a:endParaRPr>
          </a:p>
          <a:p>
            <a:pPr marL="12700">
              <a:lnSpc>
                <a:spcPct val="95825"/>
              </a:lnSpc>
              <a:spcBef>
                <a:spcPts val="90"/>
              </a:spcBef>
            </a:pPr>
            <a:r>
              <a:rPr sz="400" spc="82" dirty="0">
                <a:solidFill>
                  <a:srgbClr val="726E79"/>
                </a:solidFill>
                <a:latin typeface="Times New Roman"/>
                <a:cs typeface="Times New Roman"/>
              </a:rPr>
              <a:t>0</a:t>
            </a:r>
            <a:r>
              <a:rPr sz="400" spc="82" dirty="0">
                <a:solidFill>
                  <a:srgbClr val="8379A3"/>
                </a:solidFill>
                <a:latin typeface="Times New Roman"/>
                <a:cs typeface="Times New Roman"/>
              </a:rPr>
              <a:t>.</a:t>
            </a:r>
            <a:r>
              <a:rPr sz="400" spc="82" dirty="0">
                <a:solidFill>
                  <a:srgbClr val="645967"/>
                </a:solidFill>
                <a:latin typeface="Times New Roman"/>
                <a:cs typeface="Times New Roman"/>
              </a:rPr>
              <a:t>4</a:t>
            </a:r>
            <a:r>
              <a:rPr sz="400" spc="82" dirty="0">
                <a:solidFill>
                  <a:srgbClr val="726E79"/>
                </a:solidFill>
                <a:latin typeface="Times New Roman"/>
                <a:cs typeface="Times New Roman"/>
              </a:rPr>
              <a:t>6</a:t>
            </a:r>
            <a:endParaRPr sz="400">
              <a:latin typeface="Times New Roman"/>
              <a:cs typeface="Times New Roman"/>
            </a:endParaRPr>
          </a:p>
          <a:p>
            <a:pPr marL="12700">
              <a:lnSpc>
                <a:spcPct val="95825"/>
              </a:lnSpc>
              <a:spcBef>
                <a:spcPts val="90"/>
              </a:spcBef>
            </a:pPr>
            <a:r>
              <a:rPr sz="400" spc="141" dirty="0">
                <a:solidFill>
                  <a:srgbClr val="645967"/>
                </a:solidFill>
                <a:latin typeface="Times New Roman"/>
                <a:cs typeface="Times New Roman"/>
              </a:rPr>
              <a:t>0</a:t>
            </a:r>
            <a:r>
              <a:rPr sz="400" spc="141" dirty="0">
                <a:solidFill>
                  <a:srgbClr val="726E79"/>
                </a:solidFill>
                <a:latin typeface="Times New Roman"/>
                <a:cs typeface="Times New Roman"/>
              </a:rPr>
              <a:t>45</a:t>
            </a:r>
            <a:endParaRPr sz="400">
              <a:latin typeface="Times New Roman"/>
              <a:cs typeface="Times New Roman"/>
            </a:endParaRPr>
          </a:p>
        </p:txBody>
      </p:sp>
      <p:sp>
        <p:nvSpPr>
          <p:cNvPr id="60" name="object 60"/>
          <p:cNvSpPr txBox="1"/>
          <p:nvPr/>
        </p:nvSpPr>
        <p:spPr>
          <a:xfrm>
            <a:off x="5662676" y="3290078"/>
            <a:ext cx="515112" cy="1606296"/>
          </a:xfrm>
          <a:prstGeom prst="rect">
            <a:avLst/>
          </a:prstGeom>
        </p:spPr>
        <p:txBody>
          <a:bodyPr wrap="square" lIns="0" tIns="5715" rIns="0" bIns="0" rtlCol="0">
            <a:noAutofit/>
          </a:bodyPr>
          <a:lstStyle/>
          <a:p>
            <a:pPr marL="27939" marR="136809" algn="just">
              <a:lnSpc>
                <a:spcPct val="95825"/>
              </a:lnSpc>
            </a:pPr>
            <a:r>
              <a:rPr sz="400" spc="117" dirty="0">
                <a:solidFill>
                  <a:srgbClr val="645967"/>
                </a:solidFill>
                <a:latin typeface="Times New Roman"/>
                <a:cs typeface="Times New Roman"/>
              </a:rPr>
              <a:t>M</a:t>
            </a:r>
            <a:r>
              <a:rPr sz="400" spc="117" dirty="0">
                <a:solidFill>
                  <a:srgbClr val="726E79"/>
                </a:solidFill>
                <a:latin typeface="Times New Roman"/>
                <a:cs typeface="Times New Roman"/>
              </a:rPr>
              <a:t>e</a:t>
            </a:r>
            <a:r>
              <a:rPr sz="400" spc="117" dirty="0">
                <a:solidFill>
                  <a:srgbClr val="623A56"/>
                </a:solidFill>
                <a:latin typeface="Times New Roman"/>
                <a:cs typeface="Times New Roman"/>
              </a:rPr>
              <a:t>m</a:t>
            </a:r>
            <a:r>
              <a:rPr sz="400" spc="117" dirty="0">
                <a:solidFill>
                  <a:srgbClr val="645967"/>
                </a:solidFill>
                <a:latin typeface="Times New Roman"/>
                <a:cs typeface="Times New Roman"/>
              </a:rPr>
              <a:t>b</a:t>
            </a:r>
            <a:r>
              <a:rPr sz="400" spc="117" dirty="0">
                <a:solidFill>
                  <a:srgbClr val="726E79"/>
                </a:solidFill>
                <a:latin typeface="Times New Roman"/>
                <a:cs typeface="Times New Roman"/>
              </a:rPr>
              <a:t>e</a:t>
            </a:r>
            <a:r>
              <a:rPr sz="400" spc="117" dirty="0">
                <a:solidFill>
                  <a:srgbClr val="623A56"/>
                </a:solidFill>
                <a:latin typeface="Times New Roman"/>
                <a:cs typeface="Times New Roman"/>
              </a:rPr>
              <a:t>r</a:t>
            </a:r>
            <a:r>
              <a:rPr sz="400" spc="117" dirty="0">
                <a:solidFill>
                  <a:srgbClr val="6B1C4B"/>
                </a:solidFill>
                <a:latin typeface="Times New Roman"/>
                <a:cs typeface="Times New Roman"/>
              </a:rPr>
              <a:t>t</a:t>
            </a:r>
            <a:r>
              <a:rPr sz="400" spc="117" dirty="0">
                <a:solidFill>
                  <a:srgbClr val="726E79"/>
                </a:solidFill>
                <a:latin typeface="Times New Roman"/>
                <a:cs typeface="Times New Roman"/>
              </a:rPr>
              <a:t>D</a:t>
            </a:r>
            <a:endParaRPr sz="400">
              <a:latin typeface="Times New Roman"/>
              <a:cs typeface="Times New Roman"/>
            </a:endParaRPr>
          </a:p>
          <a:p>
            <a:pPr marL="12700" marR="4795" indent="106679" algn="just">
              <a:lnSpc>
                <a:spcPct val="99562"/>
              </a:lnSpc>
              <a:spcBef>
                <a:spcPts val="140"/>
              </a:spcBef>
            </a:pPr>
            <a:r>
              <a:rPr sz="400" spc="14" dirty="0">
                <a:solidFill>
                  <a:srgbClr val="496E7C"/>
                </a:solidFill>
                <a:latin typeface="Times New Roman"/>
                <a:cs typeface="Times New Roman"/>
              </a:rPr>
              <a:t>1</a:t>
            </a:r>
            <a:r>
              <a:rPr sz="400" spc="159" dirty="0">
                <a:solidFill>
                  <a:srgbClr val="726E79"/>
                </a:solidFill>
                <a:latin typeface="Times New Roman"/>
                <a:cs typeface="Times New Roman"/>
              </a:rPr>
              <a:t>3</a:t>
            </a:r>
            <a:r>
              <a:rPr sz="400" spc="89" dirty="0">
                <a:solidFill>
                  <a:srgbClr val="496E7C"/>
                </a:solidFill>
                <a:latin typeface="Times New Roman"/>
                <a:cs typeface="Times New Roman"/>
              </a:rPr>
              <a:t>1</a:t>
            </a:r>
            <a:r>
              <a:rPr sz="400" spc="65" dirty="0">
                <a:solidFill>
                  <a:srgbClr val="726E79"/>
                </a:solidFill>
                <a:latin typeface="Times New Roman"/>
                <a:cs typeface="Times New Roman"/>
              </a:rPr>
              <a:t>1</a:t>
            </a:r>
            <a:r>
              <a:rPr sz="400" spc="107" dirty="0">
                <a:solidFill>
                  <a:srgbClr val="726E79"/>
                </a:solidFill>
                <a:latin typeface="Times New Roman"/>
                <a:cs typeface="Times New Roman"/>
              </a:rPr>
              <a:t>6090</a:t>
            </a:r>
            <a:r>
              <a:rPr sz="400" spc="152" dirty="0">
                <a:solidFill>
                  <a:srgbClr val="726E79"/>
                </a:solidFill>
                <a:latin typeface="Times New Roman"/>
                <a:cs typeface="Times New Roman"/>
              </a:rPr>
              <a:t>0</a:t>
            </a:r>
            <a:r>
              <a:rPr sz="400" spc="79" dirty="0">
                <a:solidFill>
                  <a:srgbClr val="726E79"/>
                </a:solidFill>
                <a:latin typeface="Times New Roman"/>
                <a:cs typeface="Times New Roman"/>
              </a:rPr>
              <a:t>2</a:t>
            </a:r>
            <a:r>
              <a:rPr sz="400" spc="39" dirty="0">
                <a:solidFill>
                  <a:srgbClr val="726E79"/>
                </a:solidFill>
                <a:latin typeface="Times New Roman"/>
                <a:cs typeface="Times New Roman"/>
              </a:rPr>
              <a:t> </a:t>
            </a:r>
            <a:r>
              <a:rPr sz="500" b="1" spc="418" dirty="0">
                <a:solidFill>
                  <a:srgbClr val="0260B8"/>
                </a:solidFill>
                <a:latin typeface="Times New Roman"/>
                <a:cs typeface="Times New Roman"/>
              </a:rPr>
              <a:t>d</a:t>
            </a:r>
            <a:r>
              <a:rPr sz="400" spc="159" dirty="0">
                <a:solidFill>
                  <a:srgbClr val="496E7C"/>
                </a:solidFill>
                <a:latin typeface="Times New Roman"/>
                <a:cs typeface="Times New Roman"/>
              </a:rPr>
              <a:t>1</a:t>
            </a:r>
            <a:r>
              <a:rPr sz="400" spc="159" dirty="0">
                <a:solidFill>
                  <a:srgbClr val="726E79"/>
                </a:solidFill>
                <a:latin typeface="Times New Roman"/>
                <a:cs typeface="Times New Roman"/>
              </a:rPr>
              <a:t>3</a:t>
            </a:r>
            <a:r>
              <a:rPr sz="400" spc="89" dirty="0">
                <a:solidFill>
                  <a:srgbClr val="496E7C"/>
                </a:solidFill>
                <a:latin typeface="Times New Roman"/>
                <a:cs typeface="Times New Roman"/>
              </a:rPr>
              <a:t>1</a:t>
            </a:r>
            <a:r>
              <a:rPr sz="400" spc="65" dirty="0">
                <a:solidFill>
                  <a:srgbClr val="726E79"/>
                </a:solidFill>
                <a:latin typeface="Times New Roman"/>
                <a:cs typeface="Times New Roman"/>
              </a:rPr>
              <a:t>1</a:t>
            </a:r>
            <a:r>
              <a:rPr sz="400" spc="183" dirty="0">
                <a:solidFill>
                  <a:srgbClr val="726E79"/>
                </a:solidFill>
                <a:latin typeface="Times New Roman"/>
                <a:cs typeface="Times New Roman"/>
              </a:rPr>
              <a:t>6</a:t>
            </a:r>
            <a:r>
              <a:rPr sz="400" spc="38" dirty="0">
                <a:solidFill>
                  <a:srgbClr val="496E7C"/>
                </a:solidFill>
                <a:latin typeface="Times New Roman"/>
                <a:cs typeface="Times New Roman"/>
              </a:rPr>
              <a:t>1</a:t>
            </a:r>
            <a:r>
              <a:rPr sz="400" spc="111" dirty="0">
                <a:solidFill>
                  <a:srgbClr val="726E79"/>
                </a:solidFill>
                <a:latin typeface="Times New Roman"/>
                <a:cs typeface="Times New Roman"/>
              </a:rPr>
              <a:t>06</a:t>
            </a:r>
            <a:r>
              <a:rPr sz="400" spc="136" dirty="0">
                <a:solidFill>
                  <a:srgbClr val="726E79"/>
                </a:solidFill>
                <a:latin typeface="Times New Roman"/>
                <a:cs typeface="Times New Roman"/>
              </a:rPr>
              <a:t>0</a:t>
            </a:r>
            <a:r>
              <a:rPr sz="400" spc="79" dirty="0">
                <a:solidFill>
                  <a:srgbClr val="726E79"/>
                </a:solidFill>
                <a:latin typeface="Times New Roman"/>
                <a:cs typeface="Times New Roman"/>
              </a:rPr>
              <a:t>3</a:t>
            </a:r>
            <a:r>
              <a:rPr sz="400" spc="39" dirty="0">
                <a:solidFill>
                  <a:srgbClr val="726E79"/>
                </a:solidFill>
                <a:latin typeface="Times New Roman"/>
                <a:cs typeface="Times New Roman"/>
              </a:rPr>
              <a:t> </a:t>
            </a:r>
            <a:r>
              <a:rPr sz="400" spc="563" dirty="0">
                <a:solidFill>
                  <a:srgbClr val="0260B8"/>
                </a:solidFill>
                <a:latin typeface="Times New Roman"/>
                <a:cs typeface="Times New Roman"/>
              </a:rPr>
              <a:t>(</a:t>
            </a:r>
            <a:r>
              <a:rPr sz="400" spc="159" dirty="0">
                <a:solidFill>
                  <a:srgbClr val="496E7C"/>
                </a:solidFill>
                <a:latin typeface="Times New Roman"/>
                <a:cs typeface="Times New Roman"/>
              </a:rPr>
              <a:t>1</a:t>
            </a:r>
            <a:r>
              <a:rPr sz="400" spc="159" dirty="0">
                <a:solidFill>
                  <a:srgbClr val="645967"/>
                </a:solidFill>
                <a:latin typeface="Times New Roman"/>
                <a:cs typeface="Times New Roman"/>
              </a:rPr>
              <a:t>3</a:t>
            </a:r>
            <a:r>
              <a:rPr sz="400" spc="65" dirty="0">
                <a:solidFill>
                  <a:srgbClr val="496E7C"/>
                </a:solidFill>
                <a:latin typeface="Times New Roman"/>
                <a:cs typeface="Times New Roman"/>
              </a:rPr>
              <a:t>1</a:t>
            </a:r>
            <a:r>
              <a:rPr sz="400" spc="135" dirty="0">
                <a:solidFill>
                  <a:srgbClr val="645967"/>
                </a:solidFill>
                <a:latin typeface="Times New Roman"/>
                <a:cs typeface="Times New Roman"/>
              </a:rPr>
              <a:t>20</a:t>
            </a:r>
            <a:r>
              <a:rPr sz="400" spc="65" dirty="0">
                <a:solidFill>
                  <a:srgbClr val="496E7C"/>
                </a:solidFill>
                <a:latin typeface="Times New Roman"/>
                <a:cs typeface="Times New Roman"/>
              </a:rPr>
              <a:t>1</a:t>
            </a:r>
            <a:r>
              <a:rPr sz="400" spc="89" dirty="0">
                <a:solidFill>
                  <a:srgbClr val="496E7C"/>
                </a:solidFill>
                <a:latin typeface="Times New Roman"/>
                <a:cs typeface="Times New Roman"/>
              </a:rPr>
              <a:t>1</a:t>
            </a:r>
            <a:r>
              <a:rPr sz="400" spc="135" dirty="0">
                <a:solidFill>
                  <a:srgbClr val="645967"/>
                </a:solidFill>
                <a:latin typeface="Times New Roman"/>
                <a:cs typeface="Times New Roman"/>
              </a:rPr>
              <a:t>2</a:t>
            </a:r>
            <a:r>
              <a:rPr sz="400" spc="113" dirty="0">
                <a:solidFill>
                  <a:srgbClr val="645967"/>
                </a:solidFill>
                <a:latin typeface="Times New Roman"/>
                <a:cs typeface="Times New Roman"/>
              </a:rPr>
              <a:t>0</a:t>
            </a:r>
            <a:r>
              <a:rPr sz="400" spc="79" dirty="0">
                <a:solidFill>
                  <a:srgbClr val="645967"/>
                </a:solidFill>
                <a:latin typeface="Times New Roman"/>
                <a:cs typeface="Times New Roman"/>
              </a:rPr>
              <a:t>3</a:t>
            </a:r>
            <a:endParaRPr sz="400">
              <a:latin typeface="Times New Roman"/>
              <a:cs typeface="Times New Roman"/>
            </a:endParaRPr>
          </a:p>
          <a:p>
            <a:pPr marL="102870" marR="5334" algn="ctr">
              <a:lnSpc>
                <a:spcPct val="95825"/>
              </a:lnSpc>
              <a:spcBef>
                <a:spcPts val="75"/>
              </a:spcBef>
            </a:pPr>
            <a:r>
              <a:rPr sz="400" spc="94" dirty="0">
                <a:solidFill>
                  <a:srgbClr val="496E7C"/>
                </a:solidFill>
                <a:latin typeface="Times New Roman"/>
                <a:cs typeface="Times New Roman"/>
              </a:rPr>
              <a:t>1</a:t>
            </a:r>
            <a:r>
              <a:rPr sz="400" spc="94" dirty="0">
                <a:solidFill>
                  <a:srgbClr val="726E79"/>
                </a:solidFill>
                <a:latin typeface="Times New Roman"/>
                <a:cs typeface="Times New Roman"/>
              </a:rPr>
              <a:t>3</a:t>
            </a:r>
            <a:r>
              <a:rPr sz="400" spc="94" dirty="0">
                <a:solidFill>
                  <a:srgbClr val="496E7C"/>
                </a:solidFill>
                <a:latin typeface="Times New Roman"/>
                <a:cs typeface="Times New Roman"/>
              </a:rPr>
              <a:t>1</a:t>
            </a:r>
            <a:r>
              <a:rPr sz="400" spc="94" dirty="0">
                <a:solidFill>
                  <a:srgbClr val="726E79"/>
                </a:solidFill>
                <a:latin typeface="Times New Roman"/>
                <a:cs typeface="Times New Roman"/>
              </a:rPr>
              <a:t>2</a:t>
            </a:r>
            <a:r>
              <a:rPr sz="400" spc="94" dirty="0">
                <a:solidFill>
                  <a:srgbClr val="645967"/>
                </a:solidFill>
                <a:latin typeface="Times New Roman"/>
                <a:cs typeface="Times New Roman"/>
              </a:rPr>
              <a:t>40</a:t>
            </a:r>
            <a:r>
              <a:rPr sz="400" spc="94" dirty="0">
                <a:solidFill>
                  <a:srgbClr val="726E79"/>
                </a:solidFill>
                <a:latin typeface="Times New Roman"/>
                <a:cs typeface="Times New Roman"/>
              </a:rPr>
              <a:t>7004</a:t>
            </a:r>
            <a:endParaRPr sz="400">
              <a:latin typeface="Times New Roman"/>
              <a:cs typeface="Times New Roman"/>
            </a:endParaRPr>
          </a:p>
          <a:p>
            <a:pPr marL="12700" marR="6985" indent="0" algn="just">
              <a:lnSpc>
                <a:spcPts val="459"/>
              </a:lnSpc>
              <a:spcBef>
                <a:spcPts val="90"/>
              </a:spcBef>
            </a:pPr>
            <a:r>
              <a:rPr sz="400" spc="520" dirty="0">
                <a:solidFill>
                  <a:srgbClr val="0260B8"/>
                </a:solidFill>
                <a:latin typeface="Times New Roman"/>
                <a:cs typeface="Times New Roman"/>
              </a:rPr>
              <a:t>6</a:t>
            </a:r>
            <a:r>
              <a:rPr sz="400" spc="135" dirty="0">
                <a:solidFill>
                  <a:srgbClr val="496E7C"/>
                </a:solidFill>
                <a:latin typeface="Times New Roman"/>
                <a:cs typeface="Times New Roman"/>
              </a:rPr>
              <a:t>1</a:t>
            </a:r>
            <a:r>
              <a:rPr sz="400" spc="159" dirty="0">
                <a:solidFill>
                  <a:srgbClr val="726E79"/>
                </a:solidFill>
                <a:latin typeface="Times New Roman"/>
                <a:cs typeface="Times New Roman"/>
              </a:rPr>
              <a:t>3</a:t>
            </a:r>
            <a:r>
              <a:rPr sz="400" spc="65" dirty="0">
                <a:solidFill>
                  <a:srgbClr val="496E7C"/>
                </a:solidFill>
                <a:latin typeface="Times New Roman"/>
                <a:cs typeface="Times New Roman"/>
              </a:rPr>
              <a:t>1</a:t>
            </a:r>
            <a:r>
              <a:rPr sz="400" spc="135" dirty="0">
                <a:solidFill>
                  <a:srgbClr val="726E79"/>
                </a:solidFill>
                <a:latin typeface="Times New Roman"/>
                <a:cs typeface="Times New Roman"/>
              </a:rPr>
              <a:t>20</a:t>
            </a:r>
            <a:r>
              <a:rPr sz="400" spc="38" dirty="0">
                <a:solidFill>
                  <a:srgbClr val="496E7C"/>
                </a:solidFill>
                <a:latin typeface="Times New Roman"/>
                <a:cs typeface="Times New Roman"/>
              </a:rPr>
              <a:t>1</a:t>
            </a:r>
            <a:r>
              <a:rPr sz="400" spc="97" dirty="0">
                <a:solidFill>
                  <a:srgbClr val="726E79"/>
                </a:solidFill>
                <a:latin typeface="Times New Roman"/>
                <a:cs typeface="Times New Roman"/>
              </a:rPr>
              <a:t>6004</a:t>
            </a:r>
            <a:r>
              <a:rPr sz="400" spc="48" dirty="0">
                <a:solidFill>
                  <a:srgbClr val="726E79"/>
                </a:solidFill>
                <a:latin typeface="Times New Roman"/>
                <a:cs typeface="Times New Roman"/>
              </a:rPr>
              <a:t> </a:t>
            </a:r>
            <a:r>
              <a:rPr sz="400" spc="563" dirty="0">
                <a:solidFill>
                  <a:srgbClr val="0260B8"/>
                </a:solidFill>
                <a:latin typeface="Times New Roman"/>
                <a:cs typeface="Times New Roman"/>
              </a:rPr>
              <a:t>(</a:t>
            </a:r>
            <a:r>
              <a:rPr sz="400" spc="159" dirty="0">
                <a:solidFill>
                  <a:srgbClr val="496E7C"/>
                </a:solidFill>
                <a:latin typeface="Times New Roman"/>
                <a:cs typeface="Times New Roman"/>
              </a:rPr>
              <a:t>1</a:t>
            </a:r>
            <a:r>
              <a:rPr sz="400" spc="159" dirty="0">
                <a:solidFill>
                  <a:srgbClr val="726E79"/>
                </a:solidFill>
                <a:latin typeface="Times New Roman"/>
                <a:cs typeface="Times New Roman"/>
              </a:rPr>
              <a:t>3</a:t>
            </a:r>
            <a:r>
              <a:rPr sz="400" spc="89" dirty="0">
                <a:solidFill>
                  <a:srgbClr val="496E7C"/>
                </a:solidFill>
                <a:latin typeface="Times New Roman"/>
                <a:cs typeface="Times New Roman"/>
              </a:rPr>
              <a:t>1</a:t>
            </a:r>
            <a:r>
              <a:rPr sz="400" spc="65" dirty="0">
                <a:solidFill>
                  <a:srgbClr val="645967"/>
                </a:solidFill>
                <a:latin typeface="Times New Roman"/>
                <a:cs typeface="Times New Roman"/>
              </a:rPr>
              <a:t>1</a:t>
            </a:r>
            <a:r>
              <a:rPr sz="400" spc="159" dirty="0">
                <a:solidFill>
                  <a:srgbClr val="726E79"/>
                </a:solidFill>
                <a:latin typeface="Times New Roman"/>
                <a:cs typeface="Times New Roman"/>
              </a:rPr>
              <a:t>2</a:t>
            </a:r>
            <a:r>
              <a:rPr sz="400" spc="89" dirty="0">
                <a:solidFill>
                  <a:srgbClr val="496E7C"/>
                </a:solidFill>
                <a:latin typeface="Times New Roman"/>
                <a:cs typeface="Times New Roman"/>
              </a:rPr>
              <a:t>11</a:t>
            </a:r>
            <a:r>
              <a:rPr sz="400" spc="114" dirty="0">
                <a:solidFill>
                  <a:srgbClr val="645967"/>
                </a:solidFill>
                <a:latin typeface="Times New Roman"/>
                <a:cs typeface="Times New Roman"/>
              </a:rPr>
              <a:t>6</a:t>
            </a:r>
            <a:r>
              <a:rPr sz="400" spc="129" dirty="0">
                <a:solidFill>
                  <a:srgbClr val="645967"/>
                </a:solidFill>
                <a:latin typeface="Times New Roman"/>
                <a:cs typeface="Times New Roman"/>
              </a:rPr>
              <a:t>0</a:t>
            </a:r>
            <a:r>
              <a:rPr sz="400" spc="79" dirty="0">
                <a:solidFill>
                  <a:srgbClr val="726E79"/>
                </a:solidFill>
                <a:latin typeface="Times New Roman"/>
                <a:cs typeface="Times New Roman"/>
              </a:rPr>
              <a:t>2</a:t>
            </a:r>
            <a:r>
              <a:rPr sz="400" spc="39" dirty="0">
                <a:solidFill>
                  <a:srgbClr val="726E79"/>
                </a:solidFill>
                <a:latin typeface="Times New Roman"/>
                <a:cs typeface="Times New Roman"/>
              </a:rPr>
              <a:t> </a:t>
            </a:r>
            <a:r>
              <a:rPr sz="400" spc="497" dirty="0">
                <a:solidFill>
                  <a:srgbClr val="0260B8"/>
                </a:solidFill>
                <a:latin typeface="Times New Roman"/>
                <a:cs typeface="Times New Roman"/>
              </a:rPr>
              <a:t>d</a:t>
            </a:r>
            <a:r>
              <a:rPr sz="400" spc="159" dirty="0">
                <a:solidFill>
                  <a:srgbClr val="496E7C"/>
                </a:solidFill>
                <a:latin typeface="Times New Roman"/>
                <a:cs typeface="Times New Roman"/>
              </a:rPr>
              <a:t>1</a:t>
            </a:r>
            <a:r>
              <a:rPr sz="400" spc="159" dirty="0">
                <a:solidFill>
                  <a:srgbClr val="726E79"/>
                </a:solidFill>
                <a:latin typeface="Times New Roman"/>
                <a:cs typeface="Times New Roman"/>
              </a:rPr>
              <a:t>3</a:t>
            </a:r>
            <a:r>
              <a:rPr sz="400" spc="89" dirty="0">
                <a:solidFill>
                  <a:srgbClr val="496E7C"/>
                </a:solidFill>
                <a:latin typeface="Times New Roman"/>
                <a:cs typeface="Times New Roman"/>
              </a:rPr>
              <a:t>1</a:t>
            </a:r>
            <a:r>
              <a:rPr sz="400" spc="65" dirty="0">
                <a:solidFill>
                  <a:srgbClr val="726E79"/>
                </a:solidFill>
                <a:latin typeface="Times New Roman"/>
                <a:cs typeface="Times New Roman"/>
              </a:rPr>
              <a:t>1</a:t>
            </a:r>
            <a:r>
              <a:rPr sz="400" spc="183" dirty="0">
                <a:solidFill>
                  <a:srgbClr val="726E79"/>
                </a:solidFill>
                <a:latin typeface="Times New Roman"/>
                <a:cs typeface="Times New Roman"/>
              </a:rPr>
              <a:t>6</a:t>
            </a:r>
            <a:r>
              <a:rPr sz="400" spc="38" dirty="0">
                <a:solidFill>
                  <a:srgbClr val="496E7C"/>
                </a:solidFill>
                <a:latin typeface="Times New Roman"/>
                <a:cs typeface="Times New Roman"/>
              </a:rPr>
              <a:t>1</a:t>
            </a:r>
            <a:r>
              <a:rPr sz="400" spc="111" dirty="0">
                <a:solidFill>
                  <a:srgbClr val="726E79"/>
                </a:solidFill>
                <a:latin typeface="Times New Roman"/>
                <a:cs typeface="Times New Roman"/>
              </a:rPr>
              <a:t>70</a:t>
            </a:r>
            <a:r>
              <a:rPr sz="400" spc="136" dirty="0">
                <a:solidFill>
                  <a:srgbClr val="726E79"/>
                </a:solidFill>
                <a:latin typeface="Times New Roman"/>
                <a:cs typeface="Times New Roman"/>
              </a:rPr>
              <a:t>0</a:t>
            </a:r>
            <a:r>
              <a:rPr sz="400" spc="79" dirty="0">
                <a:solidFill>
                  <a:srgbClr val="726E79"/>
                </a:solidFill>
                <a:latin typeface="Times New Roman"/>
                <a:cs typeface="Times New Roman"/>
              </a:rPr>
              <a:t>3</a:t>
            </a:r>
            <a:endParaRPr sz="400">
              <a:latin typeface="Times New Roman"/>
              <a:cs typeface="Times New Roman"/>
            </a:endParaRPr>
          </a:p>
          <a:p>
            <a:pPr marL="12700" marR="6223" algn="just">
              <a:lnSpc>
                <a:spcPts val="495"/>
              </a:lnSpc>
              <a:spcBef>
                <a:spcPts val="104"/>
              </a:spcBef>
            </a:pPr>
            <a:r>
              <a:rPr sz="500" b="1" spc="144" dirty="0">
                <a:solidFill>
                  <a:srgbClr val="0260B8"/>
                </a:solidFill>
                <a:latin typeface="Times New Roman"/>
                <a:cs typeface="Times New Roman"/>
              </a:rPr>
              <a:t>6</a:t>
            </a:r>
            <a:r>
              <a:rPr sz="400" spc="144" dirty="0">
                <a:solidFill>
                  <a:srgbClr val="496E7C"/>
                </a:solidFill>
                <a:latin typeface="Times New Roman"/>
                <a:cs typeface="Times New Roman"/>
              </a:rPr>
              <a:t>1</a:t>
            </a:r>
            <a:r>
              <a:rPr sz="400" spc="144" dirty="0">
                <a:solidFill>
                  <a:srgbClr val="645967"/>
                </a:solidFill>
                <a:latin typeface="Times New Roman"/>
                <a:cs typeface="Times New Roman"/>
              </a:rPr>
              <a:t>3</a:t>
            </a:r>
            <a:r>
              <a:rPr sz="400" spc="144" dirty="0">
                <a:solidFill>
                  <a:srgbClr val="496E7C"/>
                </a:solidFill>
                <a:latin typeface="Times New Roman"/>
                <a:cs typeface="Times New Roman"/>
              </a:rPr>
              <a:t>1</a:t>
            </a:r>
            <a:r>
              <a:rPr sz="400" spc="144" dirty="0">
                <a:solidFill>
                  <a:srgbClr val="726E79"/>
                </a:solidFill>
                <a:latin typeface="Times New Roman"/>
                <a:cs typeface="Times New Roman"/>
              </a:rPr>
              <a:t>12</a:t>
            </a:r>
            <a:r>
              <a:rPr sz="400" spc="144" dirty="0">
                <a:solidFill>
                  <a:srgbClr val="496E7C"/>
                </a:solidFill>
                <a:latin typeface="Times New Roman"/>
                <a:cs typeface="Times New Roman"/>
              </a:rPr>
              <a:t>11</a:t>
            </a:r>
            <a:r>
              <a:rPr sz="400" spc="144" dirty="0">
                <a:solidFill>
                  <a:srgbClr val="726E79"/>
                </a:solidFill>
                <a:latin typeface="Times New Roman"/>
                <a:cs typeface="Times New Roman"/>
              </a:rPr>
              <a:t>603</a:t>
            </a:r>
            <a:endParaRPr sz="400">
              <a:latin typeface="Times New Roman"/>
              <a:cs typeface="Times New Roman"/>
            </a:endParaRPr>
          </a:p>
          <a:p>
            <a:pPr marL="12700" marR="3937" indent="0" algn="just">
              <a:lnSpc>
                <a:spcPts val="459"/>
              </a:lnSpc>
              <a:spcBef>
                <a:spcPts val="20"/>
              </a:spcBef>
            </a:pPr>
            <a:r>
              <a:rPr sz="400" spc="148" dirty="0">
                <a:solidFill>
                  <a:srgbClr val="0260B8"/>
                </a:solidFill>
                <a:latin typeface="Times New Roman"/>
                <a:cs typeface="Times New Roman"/>
              </a:rPr>
              <a:t>(</a:t>
            </a:r>
            <a:r>
              <a:rPr sz="400" spc="148" dirty="0">
                <a:solidFill>
                  <a:srgbClr val="496E7C"/>
                </a:solidFill>
                <a:latin typeface="Times New Roman"/>
                <a:cs typeface="Times New Roman"/>
              </a:rPr>
              <a:t>1</a:t>
            </a:r>
            <a:r>
              <a:rPr sz="400" spc="148" dirty="0">
                <a:solidFill>
                  <a:srgbClr val="726E79"/>
                </a:solidFill>
                <a:latin typeface="Times New Roman"/>
                <a:cs typeface="Times New Roman"/>
              </a:rPr>
              <a:t>3</a:t>
            </a:r>
            <a:r>
              <a:rPr sz="400" spc="148" dirty="0">
                <a:solidFill>
                  <a:srgbClr val="496E7C"/>
                </a:solidFill>
                <a:latin typeface="Times New Roman"/>
                <a:cs typeface="Times New Roman"/>
              </a:rPr>
              <a:t>1</a:t>
            </a:r>
            <a:r>
              <a:rPr sz="400" spc="148" dirty="0">
                <a:solidFill>
                  <a:srgbClr val="726E79"/>
                </a:solidFill>
                <a:latin typeface="Times New Roman"/>
                <a:cs typeface="Times New Roman"/>
              </a:rPr>
              <a:t>20</a:t>
            </a:r>
            <a:r>
              <a:rPr sz="400" spc="148" dirty="0">
                <a:solidFill>
                  <a:srgbClr val="496E7C"/>
                </a:solidFill>
                <a:latin typeface="Times New Roman"/>
                <a:cs typeface="Times New Roman"/>
              </a:rPr>
              <a:t>11</a:t>
            </a:r>
            <a:r>
              <a:rPr sz="400" spc="148" dirty="0">
                <a:solidFill>
                  <a:srgbClr val="726E79"/>
                </a:solidFill>
                <a:latin typeface="Times New Roman"/>
                <a:cs typeface="Times New Roman"/>
              </a:rPr>
              <a:t>205 </a:t>
            </a:r>
            <a:r>
              <a:rPr sz="400" spc="148" dirty="0">
                <a:solidFill>
                  <a:srgbClr val="0260B8"/>
                </a:solidFill>
                <a:latin typeface="Times New Roman"/>
                <a:cs typeface="Times New Roman"/>
              </a:rPr>
              <a:t>d</a:t>
            </a:r>
            <a:r>
              <a:rPr sz="400" spc="148" dirty="0">
                <a:solidFill>
                  <a:srgbClr val="496E7C"/>
                </a:solidFill>
                <a:latin typeface="Times New Roman"/>
                <a:cs typeface="Times New Roman"/>
              </a:rPr>
              <a:t>1</a:t>
            </a:r>
            <a:r>
              <a:rPr sz="400" spc="148" dirty="0">
                <a:solidFill>
                  <a:srgbClr val="726E79"/>
                </a:solidFill>
                <a:latin typeface="Times New Roman"/>
                <a:cs typeface="Times New Roman"/>
              </a:rPr>
              <a:t>3</a:t>
            </a:r>
            <a:r>
              <a:rPr sz="400" spc="148" dirty="0">
                <a:solidFill>
                  <a:srgbClr val="496E7C"/>
                </a:solidFill>
                <a:latin typeface="Times New Roman"/>
                <a:cs typeface="Times New Roman"/>
              </a:rPr>
              <a:t>1</a:t>
            </a:r>
            <a:r>
              <a:rPr sz="400" spc="148" dirty="0">
                <a:solidFill>
                  <a:srgbClr val="726E79"/>
                </a:solidFill>
                <a:latin typeface="Times New Roman"/>
                <a:cs typeface="Times New Roman"/>
              </a:rPr>
              <a:t>16</a:t>
            </a:r>
            <a:r>
              <a:rPr sz="400" spc="148" dirty="0">
                <a:solidFill>
                  <a:srgbClr val="496E7C"/>
                </a:solidFill>
                <a:latin typeface="Times New Roman"/>
                <a:cs typeface="Times New Roman"/>
              </a:rPr>
              <a:t>1</a:t>
            </a:r>
            <a:r>
              <a:rPr sz="400" spc="148" dirty="0">
                <a:solidFill>
                  <a:srgbClr val="726E79"/>
                </a:solidFill>
                <a:latin typeface="Times New Roman"/>
                <a:cs typeface="Times New Roman"/>
              </a:rPr>
              <a:t>7002</a:t>
            </a:r>
            <a:endParaRPr sz="400">
              <a:latin typeface="Times New Roman"/>
              <a:cs typeface="Times New Roman"/>
            </a:endParaRPr>
          </a:p>
          <a:p>
            <a:pPr marL="12700" marR="3937" indent="106679" algn="just">
              <a:lnSpc>
                <a:spcPts val="459"/>
              </a:lnSpc>
              <a:spcBef>
                <a:spcPts val="91"/>
              </a:spcBef>
            </a:pPr>
            <a:r>
              <a:rPr sz="400" spc="14" dirty="0">
                <a:solidFill>
                  <a:srgbClr val="496E7C"/>
                </a:solidFill>
                <a:latin typeface="Times New Roman"/>
                <a:cs typeface="Times New Roman"/>
              </a:rPr>
              <a:t>1</a:t>
            </a:r>
            <a:r>
              <a:rPr sz="400" spc="159" dirty="0">
                <a:solidFill>
                  <a:srgbClr val="726E79"/>
                </a:solidFill>
                <a:latin typeface="Times New Roman"/>
                <a:cs typeface="Times New Roman"/>
              </a:rPr>
              <a:t>3</a:t>
            </a:r>
            <a:r>
              <a:rPr sz="400" spc="65" dirty="0">
                <a:solidFill>
                  <a:srgbClr val="496E7C"/>
                </a:solidFill>
                <a:latin typeface="Times New Roman"/>
                <a:cs typeface="Times New Roman"/>
              </a:rPr>
              <a:t>1</a:t>
            </a:r>
            <a:r>
              <a:rPr sz="400" spc="113" dirty="0">
                <a:solidFill>
                  <a:srgbClr val="726E79"/>
                </a:solidFill>
                <a:latin typeface="Times New Roman"/>
                <a:cs typeface="Times New Roman"/>
              </a:rPr>
              <a:t>2</a:t>
            </a:r>
            <a:r>
              <a:rPr sz="400" spc="159" dirty="0">
                <a:solidFill>
                  <a:srgbClr val="726E79"/>
                </a:solidFill>
                <a:latin typeface="Times New Roman"/>
                <a:cs typeface="Times New Roman"/>
              </a:rPr>
              <a:t>0</a:t>
            </a:r>
            <a:r>
              <a:rPr sz="400" spc="65" dirty="0">
                <a:solidFill>
                  <a:srgbClr val="496E7C"/>
                </a:solidFill>
                <a:latin typeface="Times New Roman"/>
                <a:cs typeface="Times New Roman"/>
              </a:rPr>
              <a:t>1</a:t>
            </a:r>
            <a:r>
              <a:rPr sz="400" spc="89" dirty="0">
                <a:solidFill>
                  <a:srgbClr val="496E7C"/>
                </a:solidFill>
                <a:latin typeface="Times New Roman"/>
                <a:cs typeface="Times New Roman"/>
              </a:rPr>
              <a:t>1</a:t>
            </a:r>
            <a:r>
              <a:rPr sz="400" spc="135" dirty="0">
                <a:solidFill>
                  <a:srgbClr val="726E79"/>
                </a:solidFill>
                <a:latin typeface="Times New Roman"/>
                <a:cs typeface="Times New Roman"/>
              </a:rPr>
              <a:t>2</a:t>
            </a:r>
            <a:r>
              <a:rPr sz="400" spc="113" dirty="0">
                <a:solidFill>
                  <a:srgbClr val="726E79"/>
                </a:solidFill>
                <a:latin typeface="Times New Roman"/>
                <a:cs typeface="Times New Roman"/>
              </a:rPr>
              <a:t>0</a:t>
            </a:r>
            <a:r>
              <a:rPr sz="400" spc="79" dirty="0">
                <a:solidFill>
                  <a:srgbClr val="726E79"/>
                </a:solidFill>
                <a:latin typeface="Times New Roman"/>
                <a:cs typeface="Times New Roman"/>
              </a:rPr>
              <a:t>2</a:t>
            </a:r>
            <a:r>
              <a:rPr sz="400" spc="39" dirty="0">
                <a:solidFill>
                  <a:srgbClr val="726E79"/>
                </a:solidFill>
                <a:latin typeface="Times New Roman"/>
                <a:cs typeface="Times New Roman"/>
              </a:rPr>
              <a:t> </a:t>
            </a:r>
            <a:r>
              <a:rPr sz="400" spc="563" dirty="0">
                <a:solidFill>
                  <a:srgbClr val="0260B8"/>
                </a:solidFill>
                <a:latin typeface="Times New Roman"/>
                <a:cs typeface="Times New Roman"/>
              </a:rPr>
              <a:t>(</a:t>
            </a:r>
            <a:r>
              <a:rPr sz="400" spc="159" dirty="0">
                <a:solidFill>
                  <a:srgbClr val="496E7C"/>
                </a:solidFill>
                <a:latin typeface="Times New Roman"/>
                <a:cs typeface="Times New Roman"/>
              </a:rPr>
              <a:t>1</a:t>
            </a:r>
            <a:r>
              <a:rPr sz="400" spc="159" dirty="0">
                <a:solidFill>
                  <a:srgbClr val="726E79"/>
                </a:solidFill>
                <a:latin typeface="Times New Roman"/>
                <a:cs typeface="Times New Roman"/>
              </a:rPr>
              <a:t>3</a:t>
            </a:r>
            <a:r>
              <a:rPr sz="400" spc="65" dirty="0">
                <a:solidFill>
                  <a:srgbClr val="496E7C"/>
                </a:solidFill>
                <a:latin typeface="Times New Roman"/>
                <a:cs typeface="Times New Roman"/>
              </a:rPr>
              <a:t>1</a:t>
            </a:r>
            <a:r>
              <a:rPr sz="400" spc="113" dirty="0">
                <a:solidFill>
                  <a:srgbClr val="645967"/>
                </a:solidFill>
                <a:latin typeface="Times New Roman"/>
                <a:cs typeface="Times New Roman"/>
              </a:rPr>
              <a:t>2</a:t>
            </a:r>
            <a:r>
              <a:rPr sz="400" spc="114" dirty="0">
                <a:solidFill>
                  <a:srgbClr val="645967"/>
                </a:solidFill>
                <a:latin typeface="Times New Roman"/>
                <a:cs typeface="Times New Roman"/>
              </a:rPr>
              <a:t>4</a:t>
            </a:r>
            <a:r>
              <a:rPr sz="400" spc="129" dirty="0">
                <a:solidFill>
                  <a:srgbClr val="645967"/>
                </a:solidFill>
                <a:latin typeface="Times New Roman"/>
                <a:cs typeface="Times New Roman"/>
              </a:rPr>
              <a:t>0</a:t>
            </a:r>
            <a:r>
              <a:rPr sz="400" spc="95" dirty="0">
                <a:solidFill>
                  <a:srgbClr val="726E79"/>
                </a:solidFill>
                <a:latin typeface="Times New Roman"/>
                <a:cs typeface="Times New Roman"/>
              </a:rPr>
              <a:t>70</a:t>
            </a:r>
            <a:r>
              <a:rPr sz="400" spc="120" dirty="0">
                <a:solidFill>
                  <a:srgbClr val="726E79"/>
                </a:solidFill>
                <a:latin typeface="Times New Roman"/>
                <a:cs typeface="Times New Roman"/>
              </a:rPr>
              <a:t>0</a:t>
            </a:r>
            <a:r>
              <a:rPr sz="400" spc="79" dirty="0">
                <a:solidFill>
                  <a:srgbClr val="726E79"/>
                </a:solidFill>
                <a:latin typeface="Times New Roman"/>
                <a:cs typeface="Times New Roman"/>
              </a:rPr>
              <a:t>2</a:t>
            </a:r>
            <a:r>
              <a:rPr sz="400" spc="39" dirty="0">
                <a:solidFill>
                  <a:srgbClr val="726E79"/>
                </a:solidFill>
                <a:latin typeface="Times New Roman"/>
                <a:cs typeface="Times New Roman"/>
              </a:rPr>
              <a:t> </a:t>
            </a:r>
            <a:r>
              <a:rPr sz="400" spc="497" dirty="0">
                <a:solidFill>
                  <a:srgbClr val="0260B8"/>
                </a:solidFill>
                <a:latin typeface="Times New Roman"/>
                <a:cs typeface="Times New Roman"/>
              </a:rPr>
              <a:t>d</a:t>
            </a:r>
            <a:r>
              <a:rPr sz="400" spc="159" dirty="0">
                <a:solidFill>
                  <a:srgbClr val="496E7C"/>
                </a:solidFill>
                <a:latin typeface="Times New Roman"/>
                <a:cs typeface="Times New Roman"/>
              </a:rPr>
              <a:t>1</a:t>
            </a:r>
            <a:r>
              <a:rPr sz="400" spc="159" dirty="0">
                <a:solidFill>
                  <a:srgbClr val="726E79"/>
                </a:solidFill>
                <a:latin typeface="Times New Roman"/>
                <a:cs typeface="Times New Roman"/>
              </a:rPr>
              <a:t>3</a:t>
            </a:r>
            <a:r>
              <a:rPr sz="400" spc="65" dirty="0">
                <a:solidFill>
                  <a:srgbClr val="496E7C"/>
                </a:solidFill>
                <a:latin typeface="Times New Roman"/>
                <a:cs typeface="Times New Roman"/>
              </a:rPr>
              <a:t>1</a:t>
            </a:r>
            <a:r>
              <a:rPr sz="400" spc="89" dirty="0">
                <a:solidFill>
                  <a:srgbClr val="726E79"/>
                </a:solidFill>
                <a:latin typeface="Times New Roman"/>
                <a:cs typeface="Times New Roman"/>
              </a:rPr>
              <a:t>1</a:t>
            </a:r>
            <a:r>
              <a:rPr sz="400" spc="183" dirty="0">
                <a:solidFill>
                  <a:srgbClr val="726E79"/>
                </a:solidFill>
                <a:latin typeface="Times New Roman"/>
                <a:cs typeface="Times New Roman"/>
              </a:rPr>
              <a:t>6</a:t>
            </a:r>
            <a:r>
              <a:rPr sz="400" spc="38" dirty="0">
                <a:solidFill>
                  <a:srgbClr val="496E7C"/>
                </a:solidFill>
                <a:latin typeface="Times New Roman"/>
                <a:cs typeface="Times New Roman"/>
              </a:rPr>
              <a:t>1</a:t>
            </a:r>
            <a:r>
              <a:rPr sz="400" spc="111" dirty="0">
                <a:solidFill>
                  <a:srgbClr val="726E79"/>
                </a:solidFill>
                <a:latin typeface="Times New Roman"/>
                <a:cs typeface="Times New Roman"/>
              </a:rPr>
              <a:t>70</a:t>
            </a:r>
            <a:r>
              <a:rPr sz="400" spc="136" dirty="0">
                <a:solidFill>
                  <a:srgbClr val="726E79"/>
                </a:solidFill>
                <a:latin typeface="Times New Roman"/>
                <a:cs typeface="Times New Roman"/>
              </a:rPr>
              <a:t>0</a:t>
            </a:r>
            <a:r>
              <a:rPr sz="400" spc="103" dirty="0">
                <a:solidFill>
                  <a:srgbClr val="726E79"/>
                </a:solidFill>
                <a:latin typeface="Times New Roman"/>
                <a:cs typeface="Times New Roman"/>
              </a:rPr>
              <a:t>5</a:t>
            </a:r>
            <a:endParaRPr sz="400">
              <a:latin typeface="Times New Roman"/>
              <a:cs typeface="Times New Roman"/>
            </a:endParaRPr>
          </a:p>
          <a:p>
            <a:pPr marL="12700" marR="7239" algn="just">
              <a:lnSpc>
                <a:spcPts val="495"/>
              </a:lnSpc>
              <a:spcBef>
                <a:spcPts val="104"/>
              </a:spcBef>
            </a:pPr>
            <a:r>
              <a:rPr sz="500" b="1" spc="143" dirty="0">
                <a:solidFill>
                  <a:srgbClr val="0260B8"/>
                </a:solidFill>
                <a:latin typeface="Times New Roman"/>
                <a:cs typeface="Times New Roman"/>
              </a:rPr>
              <a:t>6</a:t>
            </a:r>
            <a:r>
              <a:rPr sz="400" spc="143" dirty="0">
                <a:solidFill>
                  <a:srgbClr val="496E7C"/>
                </a:solidFill>
                <a:latin typeface="Times New Roman"/>
                <a:cs typeface="Times New Roman"/>
              </a:rPr>
              <a:t>1</a:t>
            </a:r>
            <a:r>
              <a:rPr sz="400" spc="143" dirty="0">
                <a:solidFill>
                  <a:srgbClr val="726E79"/>
                </a:solidFill>
                <a:latin typeface="Times New Roman"/>
                <a:cs typeface="Times New Roman"/>
              </a:rPr>
              <a:t>3</a:t>
            </a:r>
            <a:r>
              <a:rPr sz="400" spc="143" dirty="0">
                <a:solidFill>
                  <a:srgbClr val="496E7C"/>
                </a:solidFill>
                <a:latin typeface="Times New Roman"/>
                <a:cs typeface="Times New Roman"/>
              </a:rPr>
              <a:t>1</a:t>
            </a:r>
            <a:r>
              <a:rPr sz="400" spc="143" dirty="0">
                <a:solidFill>
                  <a:srgbClr val="726E79"/>
                </a:solidFill>
                <a:latin typeface="Times New Roman"/>
                <a:cs typeface="Times New Roman"/>
              </a:rPr>
              <a:t>20</a:t>
            </a:r>
            <a:r>
              <a:rPr sz="400" spc="143" dirty="0">
                <a:solidFill>
                  <a:srgbClr val="496E7C"/>
                </a:solidFill>
                <a:latin typeface="Times New Roman"/>
                <a:cs typeface="Times New Roman"/>
              </a:rPr>
              <a:t>11</a:t>
            </a:r>
            <a:r>
              <a:rPr sz="400" spc="143" dirty="0">
                <a:solidFill>
                  <a:srgbClr val="726E79"/>
                </a:solidFill>
                <a:latin typeface="Times New Roman"/>
                <a:cs typeface="Times New Roman"/>
              </a:rPr>
              <a:t>209</a:t>
            </a:r>
            <a:endParaRPr sz="400">
              <a:latin typeface="Times New Roman"/>
              <a:cs typeface="Times New Roman"/>
            </a:endParaRPr>
          </a:p>
          <a:p>
            <a:pPr marL="12700" marR="6477" algn="just">
              <a:lnSpc>
                <a:spcPts val="530"/>
              </a:lnSpc>
              <a:spcBef>
                <a:spcPts val="1"/>
              </a:spcBef>
            </a:pPr>
            <a:r>
              <a:rPr sz="500" b="1" spc="144" dirty="0">
                <a:solidFill>
                  <a:srgbClr val="0260B8"/>
                </a:solidFill>
                <a:latin typeface="Times New Roman"/>
                <a:cs typeface="Times New Roman"/>
              </a:rPr>
              <a:t>6</a:t>
            </a:r>
            <a:r>
              <a:rPr sz="400" spc="144" dirty="0">
                <a:solidFill>
                  <a:srgbClr val="496E7C"/>
                </a:solidFill>
                <a:latin typeface="Times New Roman"/>
                <a:cs typeface="Times New Roman"/>
              </a:rPr>
              <a:t>1</a:t>
            </a:r>
            <a:r>
              <a:rPr sz="400" spc="144" dirty="0">
                <a:solidFill>
                  <a:srgbClr val="726E79"/>
                </a:solidFill>
                <a:latin typeface="Times New Roman"/>
                <a:cs typeface="Times New Roman"/>
              </a:rPr>
              <a:t>3</a:t>
            </a:r>
            <a:r>
              <a:rPr sz="400" spc="144" dirty="0">
                <a:solidFill>
                  <a:srgbClr val="496E7C"/>
                </a:solidFill>
                <a:latin typeface="Times New Roman"/>
                <a:cs typeface="Times New Roman"/>
              </a:rPr>
              <a:t>1</a:t>
            </a:r>
            <a:r>
              <a:rPr sz="400" spc="144" dirty="0">
                <a:solidFill>
                  <a:srgbClr val="726E79"/>
                </a:solidFill>
                <a:latin typeface="Times New Roman"/>
                <a:cs typeface="Times New Roman"/>
              </a:rPr>
              <a:t>20</a:t>
            </a:r>
            <a:r>
              <a:rPr sz="400" spc="144" dirty="0">
                <a:solidFill>
                  <a:srgbClr val="496E7C"/>
                </a:solidFill>
                <a:latin typeface="Times New Roman"/>
                <a:cs typeface="Times New Roman"/>
              </a:rPr>
              <a:t>11</a:t>
            </a:r>
            <a:r>
              <a:rPr sz="400" spc="144" dirty="0">
                <a:solidFill>
                  <a:srgbClr val="645967"/>
                </a:solidFill>
                <a:latin typeface="Times New Roman"/>
                <a:cs typeface="Times New Roman"/>
              </a:rPr>
              <a:t>2</a:t>
            </a:r>
            <a:r>
              <a:rPr sz="400" spc="144" dirty="0">
                <a:solidFill>
                  <a:srgbClr val="726E79"/>
                </a:solidFill>
                <a:latin typeface="Times New Roman"/>
                <a:cs typeface="Times New Roman"/>
              </a:rPr>
              <a:t>12</a:t>
            </a:r>
            <a:endParaRPr sz="400">
              <a:latin typeface="Times New Roman"/>
              <a:cs typeface="Times New Roman"/>
            </a:endParaRPr>
          </a:p>
          <a:p>
            <a:pPr marL="12700" marR="3779" indent="106680" algn="just">
              <a:lnSpc>
                <a:spcPct val="91513"/>
              </a:lnSpc>
              <a:spcBef>
                <a:spcPts val="58"/>
              </a:spcBef>
            </a:pPr>
            <a:r>
              <a:rPr sz="400" spc="14" dirty="0">
                <a:solidFill>
                  <a:srgbClr val="496E7C"/>
                </a:solidFill>
                <a:latin typeface="Times New Roman"/>
                <a:cs typeface="Times New Roman"/>
              </a:rPr>
              <a:t>1</a:t>
            </a:r>
            <a:r>
              <a:rPr sz="400" spc="159" dirty="0">
                <a:solidFill>
                  <a:srgbClr val="726E79"/>
                </a:solidFill>
                <a:latin typeface="Times New Roman"/>
                <a:cs typeface="Times New Roman"/>
              </a:rPr>
              <a:t>3</a:t>
            </a:r>
            <a:r>
              <a:rPr sz="400" spc="65" dirty="0">
                <a:solidFill>
                  <a:srgbClr val="496E7C"/>
                </a:solidFill>
                <a:latin typeface="Times New Roman"/>
                <a:cs typeface="Times New Roman"/>
              </a:rPr>
              <a:t>1</a:t>
            </a:r>
            <a:r>
              <a:rPr sz="400" spc="113" dirty="0">
                <a:solidFill>
                  <a:srgbClr val="645967"/>
                </a:solidFill>
                <a:latin typeface="Times New Roman"/>
                <a:cs typeface="Times New Roman"/>
              </a:rPr>
              <a:t>2</a:t>
            </a:r>
            <a:r>
              <a:rPr sz="400" spc="159" dirty="0">
                <a:solidFill>
                  <a:srgbClr val="726E79"/>
                </a:solidFill>
                <a:latin typeface="Times New Roman"/>
                <a:cs typeface="Times New Roman"/>
              </a:rPr>
              <a:t>0</a:t>
            </a:r>
            <a:r>
              <a:rPr sz="400" spc="38" dirty="0">
                <a:solidFill>
                  <a:srgbClr val="496E7C"/>
                </a:solidFill>
                <a:latin typeface="Times New Roman"/>
                <a:cs typeface="Times New Roman"/>
              </a:rPr>
              <a:t>1</a:t>
            </a:r>
            <a:r>
              <a:rPr sz="400" spc="109" dirty="0">
                <a:solidFill>
                  <a:srgbClr val="726E79"/>
                </a:solidFill>
                <a:latin typeface="Times New Roman"/>
                <a:cs typeface="Times New Roman"/>
              </a:rPr>
              <a:t>6006</a:t>
            </a:r>
            <a:r>
              <a:rPr sz="400" spc="54" dirty="0">
                <a:solidFill>
                  <a:srgbClr val="726E79"/>
                </a:solidFill>
                <a:latin typeface="Times New Roman"/>
                <a:cs typeface="Times New Roman"/>
              </a:rPr>
              <a:t> </a:t>
            </a:r>
            <a:r>
              <a:rPr sz="500" b="1" spc="391" dirty="0">
                <a:solidFill>
                  <a:srgbClr val="0260B8"/>
                </a:solidFill>
                <a:latin typeface="Arial"/>
                <a:cs typeface="Arial"/>
              </a:rPr>
              <a:t>d</a:t>
            </a:r>
            <a:r>
              <a:rPr sz="400" spc="159" dirty="0">
                <a:solidFill>
                  <a:srgbClr val="496E7C"/>
                </a:solidFill>
                <a:latin typeface="Times New Roman"/>
                <a:cs typeface="Times New Roman"/>
              </a:rPr>
              <a:t>1</a:t>
            </a:r>
            <a:r>
              <a:rPr sz="400" spc="159" dirty="0">
                <a:solidFill>
                  <a:srgbClr val="726E79"/>
                </a:solidFill>
                <a:latin typeface="Times New Roman"/>
                <a:cs typeface="Times New Roman"/>
              </a:rPr>
              <a:t>3</a:t>
            </a:r>
            <a:r>
              <a:rPr sz="400" spc="89" dirty="0">
                <a:solidFill>
                  <a:srgbClr val="496E7C"/>
                </a:solidFill>
                <a:latin typeface="Times New Roman"/>
                <a:cs typeface="Times New Roman"/>
              </a:rPr>
              <a:t>1</a:t>
            </a:r>
            <a:r>
              <a:rPr sz="400" spc="65" dirty="0">
                <a:solidFill>
                  <a:srgbClr val="726E79"/>
                </a:solidFill>
                <a:latin typeface="Times New Roman"/>
                <a:cs typeface="Times New Roman"/>
              </a:rPr>
              <a:t>1</a:t>
            </a:r>
            <a:r>
              <a:rPr sz="400" spc="159" dirty="0">
                <a:solidFill>
                  <a:srgbClr val="726E79"/>
                </a:solidFill>
                <a:latin typeface="Times New Roman"/>
                <a:cs typeface="Times New Roman"/>
              </a:rPr>
              <a:t>2</a:t>
            </a:r>
            <a:r>
              <a:rPr sz="400" spc="89" dirty="0">
                <a:solidFill>
                  <a:srgbClr val="496E7C"/>
                </a:solidFill>
                <a:latin typeface="Times New Roman"/>
                <a:cs typeface="Times New Roman"/>
              </a:rPr>
              <a:t>11</a:t>
            </a:r>
            <a:r>
              <a:rPr sz="400" spc="111" dirty="0">
                <a:solidFill>
                  <a:srgbClr val="726E79"/>
                </a:solidFill>
                <a:latin typeface="Times New Roman"/>
                <a:cs typeface="Times New Roman"/>
              </a:rPr>
              <a:t>608</a:t>
            </a:r>
            <a:r>
              <a:rPr sz="400" spc="55" dirty="0">
                <a:solidFill>
                  <a:srgbClr val="726E79"/>
                </a:solidFill>
                <a:latin typeface="Times New Roman"/>
                <a:cs typeface="Times New Roman"/>
              </a:rPr>
              <a:t> </a:t>
            </a:r>
            <a:r>
              <a:rPr sz="500" b="1" spc="391" dirty="0">
                <a:solidFill>
                  <a:srgbClr val="0260B8"/>
                </a:solidFill>
                <a:latin typeface="Arial"/>
                <a:cs typeface="Arial"/>
              </a:rPr>
              <a:t>d</a:t>
            </a:r>
            <a:r>
              <a:rPr sz="400" spc="159" dirty="0">
                <a:solidFill>
                  <a:srgbClr val="496E7C"/>
                </a:solidFill>
                <a:latin typeface="Times New Roman"/>
                <a:cs typeface="Times New Roman"/>
              </a:rPr>
              <a:t>1</a:t>
            </a:r>
            <a:r>
              <a:rPr sz="400" spc="159" dirty="0">
                <a:solidFill>
                  <a:srgbClr val="726E79"/>
                </a:solidFill>
                <a:latin typeface="Times New Roman"/>
                <a:cs typeface="Times New Roman"/>
              </a:rPr>
              <a:t>3</a:t>
            </a:r>
            <a:r>
              <a:rPr sz="400" spc="89" dirty="0">
                <a:solidFill>
                  <a:srgbClr val="496E7C"/>
                </a:solidFill>
                <a:latin typeface="Times New Roman"/>
                <a:cs typeface="Times New Roman"/>
              </a:rPr>
              <a:t>1</a:t>
            </a:r>
            <a:r>
              <a:rPr sz="400" spc="65" dirty="0">
                <a:solidFill>
                  <a:srgbClr val="726E79"/>
                </a:solidFill>
                <a:latin typeface="Times New Roman"/>
                <a:cs typeface="Times New Roman"/>
              </a:rPr>
              <a:t>1</a:t>
            </a:r>
            <a:r>
              <a:rPr sz="400" spc="159" dirty="0">
                <a:solidFill>
                  <a:srgbClr val="726E79"/>
                </a:solidFill>
                <a:latin typeface="Times New Roman"/>
                <a:cs typeface="Times New Roman"/>
              </a:rPr>
              <a:t>2</a:t>
            </a:r>
            <a:r>
              <a:rPr sz="400" spc="89" dirty="0">
                <a:solidFill>
                  <a:srgbClr val="496E7C"/>
                </a:solidFill>
                <a:latin typeface="Times New Roman"/>
                <a:cs typeface="Times New Roman"/>
              </a:rPr>
              <a:t>11</a:t>
            </a:r>
            <a:r>
              <a:rPr sz="400" spc="111" dirty="0">
                <a:solidFill>
                  <a:srgbClr val="726E79"/>
                </a:solidFill>
                <a:latin typeface="Times New Roman"/>
                <a:cs typeface="Times New Roman"/>
              </a:rPr>
              <a:t>606</a:t>
            </a:r>
            <a:endParaRPr sz="400">
              <a:latin typeface="Times New Roman"/>
              <a:cs typeface="Times New Roman"/>
            </a:endParaRPr>
          </a:p>
          <a:p>
            <a:pPr marL="12700" marR="6985" indent="106680" algn="just">
              <a:lnSpc>
                <a:spcPts val="459"/>
              </a:lnSpc>
              <a:spcBef>
                <a:spcPts val="75"/>
              </a:spcBef>
            </a:pPr>
            <a:r>
              <a:rPr sz="400" spc="14" dirty="0">
                <a:solidFill>
                  <a:srgbClr val="496E7C"/>
                </a:solidFill>
                <a:latin typeface="Times New Roman"/>
                <a:cs typeface="Times New Roman"/>
              </a:rPr>
              <a:t>1</a:t>
            </a:r>
            <a:r>
              <a:rPr sz="400" spc="159" dirty="0">
                <a:solidFill>
                  <a:srgbClr val="726E79"/>
                </a:solidFill>
                <a:latin typeface="Times New Roman"/>
                <a:cs typeface="Times New Roman"/>
              </a:rPr>
              <a:t>3</a:t>
            </a:r>
            <a:r>
              <a:rPr sz="400" spc="65" dirty="0">
                <a:solidFill>
                  <a:srgbClr val="496E7C"/>
                </a:solidFill>
                <a:latin typeface="Times New Roman"/>
                <a:cs typeface="Times New Roman"/>
              </a:rPr>
              <a:t>1</a:t>
            </a:r>
            <a:r>
              <a:rPr sz="400" spc="113" dirty="0">
                <a:solidFill>
                  <a:srgbClr val="645967"/>
                </a:solidFill>
                <a:latin typeface="Times New Roman"/>
                <a:cs typeface="Times New Roman"/>
              </a:rPr>
              <a:t>1</a:t>
            </a:r>
            <a:r>
              <a:rPr sz="400" spc="159" dirty="0">
                <a:solidFill>
                  <a:srgbClr val="726E79"/>
                </a:solidFill>
                <a:latin typeface="Times New Roman"/>
                <a:cs typeface="Times New Roman"/>
              </a:rPr>
              <a:t>6</a:t>
            </a:r>
            <a:r>
              <a:rPr sz="400" spc="38" dirty="0">
                <a:solidFill>
                  <a:srgbClr val="496E7C"/>
                </a:solidFill>
                <a:latin typeface="Times New Roman"/>
                <a:cs typeface="Times New Roman"/>
              </a:rPr>
              <a:t>1</a:t>
            </a:r>
            <a:r>
              <a:rPr sz="400" spc="97" dirty="0">
                <a:solidFill>
                  <a:srgbClr val="645967"/>
                </a:solidFill>
                <a:latin typeface="Times New Roman"/>
                <a:cs typeface="Times New Roman"/>
              </a:rPr>
              <a:t>0604</a:t>
            </a:r>
            <a:r>
              <a:rPr sz="400" spc="48" dirty="0">
                <a:solidFill>
                  <a:srgbClr val="645967"/>
                </a:solidFill>
                <a:latin typeface="Times New Roman"/>
                <a:cs typeface="Times New Roman"/>
              </a:rPr>
              <a:t> </a:t>
            </a:r>
            <a:r>
              <a:rPr sz="400" spc="497" dirty="0">
                <a:solidFill>
                  <a:srgbClr val="0260B8"/>
                </a:solidFill>
                <a:latin typeface="Times New Roman"/>
                <a:cs typeface="Times New Roman"/>
              </a:rPr>
              <a:t>d</a:t>
            </a:r>
            <a:r>
              <a:rPr sz="400" spc="159" dirty="0">
                <a:solidFill>
                  <a:srgbClr val="496E7C"/>
                </a:solidFill>
                <a:latin typeface="Times New Roman"/>
                <a:cs typeface="Times New Roman"/>
              </a:rPr>
              <a:t>1</a:t>
            </a:r>
            <a:r>
              <a:rPr sz="400" spc="159" dirty="0">
                <a:solidFill>
                  <a:srgbClr val="726E79"/>
                </a:solidFill>
                <a:latin typeface="Times New Roman"/>
                <a:cs typeface="Times New Roman"/>
              </a:rPr>
              <a:t>3</a:t>
            </a:r>
            <a:r>
              <a:rPr sz="400" spc="89" dirty="0">
                <a:solidFill>
                  <a:srgbClr val="496E7C"/>
                </a:solidFill>
                <a:latin typeface="Times New Roman"/>
                <a:cs typeface="Times New Roman"/>
              </a:rPr>
              <a:t>1</a:t>
            </a:r>
            <a:r>
              <a:rPr sz="400" spc="65" dirty="0">
                <a:solidFill>
                  <a:srgbClr val="726E79"/>
                </a:solidFill>
                <a:latin typeface="Times New Roman"/>
                <a:cs typeface="Times New Roman"/>
              </a:rPr>
              <a:t>1</a:t>
            </a:r>
            <a:r>
              <a:rPr sz="400" spc="183" dirty="0">
                <a:solidFill>
                  <a:srgbClr val="726E79"/>
                </a:solidFill>
                <a:latin typeface="Times New Roman"/>
                <a:cs typeface="Times New Roman"/>
              </a:rPr>
              <a:t>6</a:t>
            </a:r>
            <a:r>
              <a:rPr sz="400" spc="38" dirty="0">
                <a:solidFill>
                  <a:srgbClr val="496E7C"/>
                </a:solidFill>
                <a:latin typeface="Times New Roman"/>
                <a:cs typeface="Times New Roman"/>
              </a:rPr>
              <a:t>1</a:t>
            </a:r>
            <a:r>
              <a:rPr sz="400" spc="114" dirty="0">
                <a:solidFill>
                  <a:srgbClr val="726E79"/>
                </a:solidFill>
                <a:latin typeface="Times New Roman"/>
                <a:cs typeface="Times New Roman"/>
              </a:rPr>
              <a:t>2</a:t>
            </a:r>
            <a:r>
              <a:rPr sz="400" spc="129" dirty="0">
                <a:solidFill>
                  <a:srgbClr val="726E79"/>
                </a:solidFill>
                <a:latin typeface="Times New Roman"/>
                <a:cs typeface="Times New Roman"/>
              </a:rPr>
              <a:t>2</a:t>
            </a:r>
            <a:r>
              <a:rPr sz="400" spc="113" dirty="0">
                <a:solidFill>
                  <a:srgbClr val="726E79"/>
                </a:solidFill>
                <a:latin typeface="Times New Roman"/>
                <a:cs typeface="Times New Roman"/>
              </a:rPr>
              <a:t>0</a:t>
            </a:r>
            <a:r>
              <a:rPr sz="400" spc="79" dirty="0">
                <a:solidFill>
                  <a:srgbClr val="726E79"/>
                </a:solidFill>
                <a:latin typeface="Times New Roman"/>
                <a:cs typeface="Times New Roman"/>
              </a:rPr>
              <a:t>3</a:t>
            </a:r>
            <a:endParaRPr sz="400">
              <a:latin typeface="Times New Roman"/>
              <a:cs typeface="Times New Roman"/>
            </a:endParaRPr>
          </a:p>
          <a:p>
            <a:pPr marL="12700" marR="15112" algn="just">
              <a:lnSpc>
                <a:spcPts val="484"/>
              </a:lnSpc>
              <a:spcBef>
                <a:spcPts val="116"/>
              </a:spcBef>
            </a:pPr>
            <a:r>
              <a:rPr sz="500" b="1" spc="137" dirty="0">
                <a:solidFill>
                  <a:srgbClr val="0260B8"/>
                </a:solidFill>
                <a:latin typeface="Times New Roman"/>
                <a:cs typeface="Times New Roman"/>
              </a:rPr>
              <a:t>6</a:t>
            </a:r>
            <a:r>
              <a:rPr sz="400" spc="137" dirty="0">
                <a:solidFill>
                  <a:srgbClr val="496E7C"/>
                </a:solidFill>
                <a:latin typeface="Times New Roman"/>
                <a:cs typeface="Times New Roman"/>
              </a:rPr>
              <a:t>1</a:t>
            </a:r>
            <a:r>
              <a:rPr sz="400" spc="137" dirty="0">
                <a:solidFill>
                  <a:srgbClr val="726E79"/>
                </a:solidFill>
                <a:latin typeface="Times New Roman"/>
                <a:cs typeface="Times New Roman"/>
              </a:rPr>
              <a:t>3</a:t>
            </a:r>
            <a:r>
              <a:rPr sz="400" spc="137" dirty="0">
                <a:solidFill>
                  <a:srgbClr val="496E7C"/>
                </a:solidFill>
                <a:latin typeface="Times New Roman"/>
                <a:cs typeface="Times New Roman"/>
              </a:rPr>
              <a:t>1</a:t>
            </a:r>
            <a:r>
              <a:rPr sz="400" spc="137" dirty="0">
                <a:solidFill>
                  <a:srgbClr val="726E79"/>
                </a:solidFill>
                <a:latin typeface="Times New Roman"/>
                <a:cs typeface="Times New Roman"/>
              </a:rPr>
              <a:t>2</a:t>
            </a:r>
            <a:r>
              <a:rPr sz="400" spc="137" dirty="0">
                <a:solidFill>
                  <a:srgbClr val="645967"/>
                </a:solidFill>
                <a:latin typeface="Times New Roman"/>
                <a:cs typeface="Times New Roman"/>
              </a:rPr>
              <a:t>40</a:t>
            </a:r>
            <a:r>
              <a:rPr sz="400" spc="137" dirty="0">
                <a:solidFill>
                  <a:srgbClr val="726E79"/>
                </a:solidFill>
                <a:latin typeface="Times New Roman"/>
                <a:cs typeface="Times New Roman"/>
              </a:rPr>
              <a:t>700</a:t>
            </a:r>
            <a:r>
              <a:rPr sz="400" spc="137" dirty="0">
                <a:solidFill>
                  <a:srgbClr val="496E7C"/>
                </a:solidFill>
                <a:latin typeface="Times New Roman"/>
                <a:cs typeface="Times New Roman"/>
              </a:rPr>
              <a:t>1</a:t>
            </a:r>
            <a:endParaRPr sz="400">
              <a:latin typeface="Times New Roman"/>
              <a:cs typeface="Times New Roman"/>
            </a:endParaRPr>
          </a:p>
          <a:p>
            <a:pPr marL="12700" marR="5079" algn="just">
              <a:lnSpc>
                <a:spcPct val="95825"/>
              </a:lnSpc>
              <a:spcBef>
                <a:spcPts val="45"/>
              </a:spcBef>
            </a:pPr>
            <a:r>
              <a:rPr sz="400" spc="186" dirty="0">
                <a:solidFill>
                  <a:srgbClr val="1F6BB1"/>
                </a:solidFill>
                <a:latin typeface="Times New Roman"/>
                <a:cs typeface="Times New Roman"/>
              </a:rPr>
              <a:t>1</a:t>
            </a:r>
            <a:r>
              <a:rPr sz="400" spc="186" dirty="0">
                <a:solidFill>
                  <a:srgbClr val="726E79"/>
                </a:solidFill>
                <a:latin typeface="Times New Roman"/>
                <a:cs typeface="Times New Roman"/>
              </a:rPr>
              <a:t>3</a:t>
            </a:r>
            <a:r>
              <a:rPr sz="400" spc="186" dirty="0">
                <a:solidFill>
                  <a:srgbClr val="496E7C"/>
                </a:solidFill>
                <a:latin typeface="Times New Roman"/>
                <a:cs typeface="Times New Roman"/>
              </a:rPr>
              <a:t>1</a:t>
            </a:r>
            <a:r>
              <a:rPr sz="400" spc="186" dirty="0">
                <a:solidFill>
                  <a:srgbClr val="726E79"/>
                </a:solidFill>
                <a:latin typeface="Times New Roman"/>
                <a:cs typeface="Times New Roman"/>
              </a:rPr>
              <a:t>2011</a:t>
            </a:r>
            <a:r>
              <a:rPr sz="400" spc="186" dirty="0">
                <a:solidFill>
                  <a:srgbClr val="645967"/>
                </a:solidFill>
                <a:latin typeface="Times New Roman"/>
                <a:cs typeface="Times New Roman"/>
              </a:rPr>
              <a:t>20</a:t>
            </a:r>
            <a:r>
              <a:rPr sz="400" spc="186" dirty="0">
                <a:solidFill>
                  <a:srgbClr val="726E79"/>
                </a:solidFill>
                <a:latin typeface="Times New Roman"/>
                <a:cs typeface="Times New Roman"/>
              </a:rPr>
              <a:t>7</a:t>
            </a:r>
            <a:endParaRPr sz="400">
              <a:latin typeface="Times New Roman"/>
              <a:cs typeface="Times New Roman"/>
            </a:endParaRPr>
          </a:p>
        </p:txBody>
      </p:sp>
      <p:sp>
        <p:nvSpPr>
          <p:cNvPr id="59" name="object 59"/>
          <p:cNvSpPr txBox="1"/>
          <p:nvPr/>
        </p:nvSpPr>
        <p:spPr>
          <a:xfrm>
            <a:off x="6272276" y="3290078"/>
            <a:ext cx="65745" cy="76200"/>
          </a:xfrm>
          <a:prstGeom prst="rect">
            <a:avLst/>
          </a:prstGeom>
        </p:spPr>
        <p:txBody>
          <a:bodyPr wrap="square" lIns="0" tIns="5715" rIns="0" bIns="0" rtlCol="0">
            <a:noAutofit/>
          </a:bodyPr>
          <a:lstStyle/>
          <a:p>
            <a:pPr marL="12700">
              <a:lnSpc>
                <a:spcPct val="95825"/>
              </a:lnSpc>
            </a:pPr>
            <a:r>
              <a:rPr sz="400" b="1" spc="27" dirty="0">
                <a:solidFill>
                  <a:srgbClr val="645967"/>
                </a:solidFill>
                <a:latin typeface="Times New Roman"/>
                <a:cs typeface="Times New Roman"/>
              </a:rPr>
              <a:t>X</a:t>
            </a:r>
            <a:endParaRPr sz="400">
              <a:latin typeface="Times New Roman"/>
              <a:cs typeface="Times New Roman"/>
            </a:endParaRPr>
          </a:p>
        </p:txBody>
      </p:sp>
      <p:sp>
        <p:nvSpPr>
          <p:cNvPr id="58" name="object 58"/>
          <p:cNvSpPr txBox="1"/>
          <p:nvPr/>
        </p:nvSpPr>
        <p:spPr>
          <a:xfrm>
            <a:off x="6506972" y="3290078"/>
            <a:ext cx="257450" cy="289559"/>
          </a:xfrm>
          <a:prstGeom prst="rect">
            <a:avLst/>
          </a:prstGeom>
        </p:spPr>
        <p:txBody>
          <a:bodyPr wrap="square" lIns="0" tIns="5715" rIns="0" bIns="0" rtlCol="0">
            <a:noAutofit/>
          </a:bodyPr>
          <a:lstStyle/>
          <a:p>
            <a:pPr marL="12700">
              <a:lnSpc>
                <a:spcPct val="95825"/>
              </a:lnSpc>
            </a:pPr>
            <a:r>
              <a:rPr sz="400" spc="75" dirty="0">
                <a:solidFill>
                  <a:srgbClr val="726E79"/>
                </a:solidFill>
                <a:latin typeface="Times New Roman"/>
                <a:cs typeface="Times New Roman"/>
              </a:rPr>
              <a:t>O</a:t>
            </a:r>
            <a:r>
              <a:rPr sz="400" spc="75" dirty="0">
                <a:solidFill>
                  <a:srgbClr val="623A56"/>
                </a:solidFill>
                <a:latin typeface="Times New Roman"/>
                <a:cs typeface="Times New Roman"/>
              </a:rPr>
              <a:t>ffs</a:t>
            </a:r>
            <a:r>
              <a:rPr sz="400" spc="75" dirty="0">
                <a:solidFill>
                  <a:srgbClr val="726E79"/>
                </a:solidFill>
                <a:latin typeface="Times New Roman"/>
                <a:cs typeface="Times New Roman"/>
              </a:rPr>
              <a:t>e</a:t>
            </a:r>
            <a:r>
              <a:rPr sz="400" spc="75" dirty="0">
                <a:solidFill>
                  <a:srgbClr val="645967"/>
                </a:solidFill>
                <a:latin typeface="Times New Roman"/>
                <a:cs typeface="Times New Roman"/>
              </a:rPr>
              <a:t>t</a:t>
            </a:r>
            <a:endParaRPr sz="400">
              <a:latin typeface="Times New Roman"/>
              <a:cs typeface="Times New Roman"/>
            </a:endParaRPr>
          </a:p>
          <a:p>
            <a:pPr marL="37084">
              <a:lnSpc>
                <a:spcPct val="95825"/>
              </a:lnSpc>
              <a:spcBef>
                <a:spcPts val="135"/>
              </a:spcBef>
            </a:pPr>
            <a:r>
              <a:rPr sz="400" spc="116" dirty="0">
                <a:solidFill>
                  <a:srgbClr val="645967"/>
                </a:solidFill>
                <a:latin typeface="Times New Roman"/>
                <a:cs typeface="Times New Roman"/>
              </a:rPr>
              <a:t>0</a:t>
            </a:r>
            <a:r>
              <a:rPr sz="400" spc="116" dirty="0">
                <a:solidFill>
                  <a:srgbClr val="726E79"/>
                </a:solidFill>
                <a:latin typeface="Times New Roman"/>
                <a:cs typeface="Times New Roman"/>
              </a:rPr>
              <a:t>•  </a:t>
            </a:r>
            <a:r>
              <a:rPr sz="400" spc="121" dirty="0">
                <a:solidFill>
                  <a:srgbClr val="645967"/>
                </a:solidFill>
                <a:latin typeface="Arial"/>
                <a:cs typeface="Arial"/>
              </a:rPr>
              <a:t>60</a:t>
            </a:r>
            <a:endParaRPr sz="400">
              <a:latin typeface="Arial"/>
              <a:cs typeface="Arial"/>
            </a:endParaRPr>
          </a:p>
          <a:p>
            <a:pPr marL="37084">
              <a:lnSpc>
                <a:spcPct val="95825"/>
              </a:lnSpc>
              <a:spcBef>
                <a:spcPts val="90"/>
              </a:spcBef>
            </a:pPr>
            <a:r>
              <a:rPr sz="400" spc="112" dirty="0">
                <a:solidFill>
                  <a:srgbClr val="645967"/>
                </a:solidFill>
                <a:latin typeface="Times New Roman"/>
                <a:cs typeface="Times New Roman"/>
              </a:rPr>
              <a:t>0</a:t>
            </a:r>
            <a:r>
              <a:rPr sz="400" spc="67" dirty="0">
                <a:solidFill>
                  <a:srgbClr val="726E79"/>
                </a:solidFill>
                <a:latin typeface="Times New Roman"/>
                <a:cs typeface="Times New Roman"/>
              </a:rPr>
              <a:t>•</a:t>
            </a:r>
            <a:r>
              <a:rPr sz="400" spc="48" dirty="0">
                <a:solidFill>
                  <a:srgbClr val="726E79"/>
                </a:solidFill>
                <a:latin typeface="Times New Roman"/>
                <a:cs typeface="Times New Roman"/>
              </a:rPr>
              <a:t>  </a:t>
            </a:r>
            <a:r>
              <a:rPr sz="400" spc="112" dirty="0">
                <a:solidFill>
                  <a:srgbClr val="726E79"/>
                </a:solidFill>
                <a:latin typeface="Times New Roman"/>
                <a:cs typeface="Times New Roman"/>
              </a:rPr>
              <a:t> </a:t>
            </a:r>
            <a:r>
              <a:rPr sz="400" spc="107" dirty="0">
                <a:solidFill>
                  <a:srgbClr val="645967"/>
                </a:solidFill>
                <a:latin typeface="Arial"/>
                <a:cs typeface="Arial"/>
              </a:rPr>
              <a:t>54</a:t>
            </a:r>
            <a:endParaRPr sz="400">
              <a:latin typeface="Arial"/>
              <a:cs typeface="Arial"/>
            </a:endParaRPr>
          </a:p>
          <a:p>
            <a:pPr marL="27940">
              <a:lnSpc>
                <a:spcPct val="95825"/>
              </a:lnSpc>
              <a:spcBef>
                <a:spcPts val="65"/>
              </a:spcBef>
            </a:pPr>
            <a:r>
              <a:rPr sz="400" spc="76" dirty="0">
                <a:solidFill>
                  <a:srgbClr val="645967"/>
                </a:solidFill>
                <a:latin typeface="Times New Roman"/>
                <a:cs typeface="Times New Roman"/>
              </a:rPr>
              <a:t>0</a:t>
            </a:r>
            <a:r>
              <a:rPr sz="400" spc="76" dirty="0">
                <a:solidFill>
                  <a:srgbClr val="89858C"/>
                </a:solidFill>
                <a:latin typeface="Times New Roman"/>
                <a:cs typeface="Times New Roman"/>
              </a:rPr>
              <a:t>-  </a:t>
            </a:r>
            <a:r>
              <a:rPr sz="400" spc="76" dirty="0">
                <a:solidFill>
                  <a:srgbClr val="496E7C"/>
                </a:solidFill>
                <a:latin typeface="Times New Roman"/>
                <a:cs typeface="Times New Roman"/>
              </a:rPr>
              <a:t>1</a:t>
            </a:r>
            <a:r>
              <a:rPr sz="400" spc="76" dirty="0">
                <a:solidFill>
                  <a:srgbClr val="645967"/>
                </a:solidFill>
                <a:latin typeface="Times New Roman"/>
                <a:cs typeface="Times New Roman"/>
              </a:rPr>
              <a:t>01</a:t>
            </a:r>
            <a:endParaRPr sz="400">
              <a:latin typeface="Times New Roman"/>
              <a:cs typeface="Times New Roman"/>
            </a:endParaRPr>
          </a:p>
        </p:txBody>
      </p:sp>
      <p:sp>
        <p:nvSpPr>
          <p:cNvPr id="57" name="object 57"/>
          <p:cNvSpPr txBox="1"/>
          <p:nvPr/>
        </p:nvSpPr>
        <p:spPr>
          <a:xfrm>
            <a:off x="6897116" y="3290078"/>
            <a:ext cx="336356" cy="1536192"/>
          </a:xfrm>
          <a:prstGeom prst="rect">
            <a:avLst/>
          </a:prstGeom>
        </p:spPr>
        <p:txBody>
          <a:bodyPr wrap="square" lIns="0" tIns="5715" rIns="0" bIns="0" rtlCol="0">
            <a:noAutofit/>
          </a:bodyPr>
          <a:lstStyle/>
          <a:p>
            <a:pPr algn="ctr">
              <a:lnSpc>
                <a:spcPct val="95825"/>
              </a:lnSpc>
            </a:pPr>
            <a:r>
              <a:rPr sz="400" spc="98" dirty="0">
                <a:solidFill>
                  <a:srgbClr val="726E79"/>
                </a:solidFill>
                <a:latin typeface="Times New Roman"/>
                <a:cs typeface="Times New Roman"/>
              </a:rPr>
              <a:t>S</a:t>
            </a:r>
            <a:r>
              <a:rPr sz="400" spc="98" dirty="0">
                <a:solidFill>
                  <a:srgbClr val="623A56"/>
                </a:solidFill>
                <a:latin typeface="Times New Roman"/>
                <a:cs typeface="Times New Roman"/>
              </a:rPr>
              <a:t>t</a:t>
            </a:r>
            <a:r>
              <a:rPr sz="400" spc="98" dirty="0">
                <a:solidFill>
                  <a:srgbClr val="645967"/>
                </a:solidFill>
                <a:latin typeface="Times New Roman"/>
                <a:cs typeface="Times New Roman"/>
              </a:rPr>
              <a:t>a</a:t>
            </a:r>
            <a:r>
              <a:rPr sz="400" spc="98" dirty="0">
                <a:solidFill>
                  <a:srgbClr val="623A56"/>
                </a:solidFill>
                <a:latin typeface="Times New Roman"/>
                <a:cs typeface="Times New Roman"/>
              </a:rPr>
              <a:t>rt</a:t>
            </a:r>
            <a:r>
              <a:rPr sz="400" spc="98" dirty="0">
                <a:solidFill>
                  <a:srgbClr val="726E79"/>
                </a:solidFill>
                <a:latin typeface="Times New Roman"/>
                <a:cs typeface="Times New Roman"/>
              </a:rPr>
              <a:t>Ye</a:t>
            </a:r>
            <a:r>
              <a:rPr sz="400" spc="98" dirty="0">
                <a:solidFill>
                  <a:srgbClr val="645967"/>
                </a:solidFill>
                <a:latin typeface="Times New Roman"/>
                <a:cs typeface="Times New Roman"/>
              </a:rPr>
              <a:t>ar</a:t>
            </a:r>
            <a:endParaRPr sz="400">
              <a:latin typeface="Times New Roman"/>
              <a:cs typeface="Times New Roman"/>
            </a:endParaRPr>
          </a:p>
          <a:p>
            <a:pPr marL="75438" marR="81594" algn="ctr">
              <a:lnSpc>
                <a:spcPct val="95825"/>
              </a:lnSpc>
              <a:spcBef>
                <a:spcPts val="140"/>
              </a:spcBef>
            </a:pPr>
            <a:r>
              <a:rPr sz="400" spc="87" dirty="0">
                <a:solidFill>
                  <a:srgbClr val="496E7C"/>
                </a:solidFill>
                <a:latin typeface="Times New Roman"/>
                <a:cs typeface="Times New Roman"/>
              </a:rPr>
              <a:t>1</a:t>
            </a:r>
            <a:r>
              <a:rPr sz="400" spc="87" dirty="0">
                <a:solidFill>
                  <a:srgbClr val="726E79"/>
                </a:solidFill>
                <a:latin typeface="Times New Roman"/>
                <a:cs typeface="Times New Roman"/>
              </a:rPr>
              <a:t>960</a:t>
            </a:r>
            <a:endParaRPr sz="400">
              <a:latin typeface="Times New Roman"/>
              <a:cs typeface="Times New Roman"/>
            </a:endParaRPr>
          </a:p>
          <a:p>
            <a:pPr marL="75438" marR="81594" algn="ctr">
              <a:lnSpc>
                <a:spcPct val="95825"/>
              </a:lnSpc>
              <a:spcBef>
                <a:spcPts val="90"/>
              </a:spcBef>
            </a:pPr>
            <a:r>
              <a:rPr sz="400" spc="87" dirty="0">
                <a:solidFill>
                  <a:srgbClr val="496E7C"/>
                </a:solidFill>
                <a:latin typeface="Times New Roman"/>
                <a:cs typeface="Times New Roman"/>
              </a:rPr>
              <a:t>1</a:t>
            </a:r>
            <a:r>
              <a:rPr sz="400" spc="87" dirty="0">
                <a:solidFill>
                  <a:srgbClr val="726E79"/>
                </a:solidFill>
                <a:latin typeface="Times New Roman"/>
                <a:cs typeface="Times New Roman"/>
              </a:rPr>
              <a:t>966</a:t>
            </a:r>
            <a:endParaRPr sz="400">
              <a:latin typeface="Times New Roman"/>
              <a:cs typeface="Times New Roman"/>
            </a:endParaRPr>
          </a:p>
          <a:p>
            <a:pPr marL="75438" marR="79816" algn="ctr">
              <a:lnSpc>
                <a:spcPct val="95825"/>
              </a:lnSpc>
              <a:spcBef>
                <a:spcPts val="65"/>
              </a:spcBef>
            </a:pPr>
            <a:r>
              <a:rPr sz="400" spc="91" dirty="0">
                <a:solidFill>
                  <a:srgbClr val="496E7C"/>
                </a:solidFill>
                <a:latin typeface="Times New Roman"/>
                <a:cs typeface="Times New Roman"/>
              </a:rPr>
              <a:t>1</a:t>
            </a:r>
            <a:r>
              <a:rPr sz="400" spc="91" dirty="0">
                <a:solidFill>
                  <a:srgbClr val="645967"/>
                </a:solidFill>
                <a:latin typeface="Times New Roman"/>
                <a:cs typeface="Times New Roman"/>
              </a:rPr>
              <a:t>9</a:t>
            </a:r>
            <a:r>
              <a:rPr sz="400" spc="91" dirty="0">
                <a:solidFill>
                  <a:srgbClr val="496E7C"/>
                </a:solidFill>
                <a:latin typeface="Times New Roman"/>
                <a:cs typeface="Times New Roman"/>
              </a:rPr>
              <a:t>1</a:t>
            </a:r>
            <a:r>
              <a:rPr sz="400" spc="91" dirty="0">
                <a:solidFill>
                  <a:srgbClr val="726E79"/>
                </a:solidFill>
                <a:latin typeface="Times New Roman"/>
                <a:cs typeface="Times New Roman"/>
              </a:rPr>
              <a:t>9</a:t>
            </a:r>
            <a:endParaRPr sz="400">
              <a:latin typeface="Times New Roman"/>
              <a:cs typeface="Times New Roman"/>
            </a:endParaRPr>
          </a:p>
          <a:p>
            <a:pPr marL="75438" marR="91500" algn="ctr">
              <a:lnSpc>
                <a:spcPct val="95825"/>
              </a:lnSpc>
              <a:spcBef>
                <a:spcPts val="65"/>
              </a:spcBef>
            </a:pPr>
            <a:r>
              <a:rPr sz="400" spc="68" dirty="0">
                <a:solidFill>
                  <a:srgbClr val="496E7C"/>
                </a:solidFill>
                <a:latin typeface="Times New Roman"/>
                <a:cs typeface="Times New Roman"/>
              </a:rPr>
              <a:t>1</a:t>
            </a:r>
            <a:r>
              <a:rPr sz="400" spc="68" dirty="0">
                <a:solidFill>
                  <a:srgbClr val="645967"/>
                </a:solidFill>
                <a:latin typeface="Times New Roman"/>
                <a:cs typeface="Times New Roman"/>
              </a:rPr>
              <a:t>9</a:t>
            </a:r>
            <a:r>
              <a:rPr sz="400" spc="68" dirty="0">
                <a:solidFill>
                  <a:srgbClr val="726E79"/>
                </a:solidFill>
                <a:latin typeface="Times New Roman"/>
                <a:cs typeface="Times New Roman"/>
              </a:rPr>
              <a:t>71</a:t>
            </a:r>
            <a:endParaRPr sz="400">
              <a:latin typeface="Times New Roman"/>
              <a:cs typeface="Times New Roman"/>
            </a:endParaRPr>
          </a:p>
          <a:p>
            <a:pPr marL="78486" marR="79562" algn="ctr">
              <a:lnSpc>
                <a:spcPct val="95825"/>
              </a:lnSpc>
              <a:spcBef>
                <a:spcPts val="114"/>
              </a:spcBef>
            </a:pPr>
            <a:r>
              <a:rPr sz="400" spc="85" dirty="0">
                <a:solidFill>
                  <a:srgbClr val="496E7C"/>
                </a:solidFill>
                <a:latin typeface="Times New Roman"/>
                <a:cs typeface="Times New Roman"/>
              </a:rPr>
              <a:t>1</a:t>
            </a:r>
            <a:r>
              <a:rPr sz="400" spc="85" dirty="0">
                <a:solidFill>
                  <a:srgbClr val="645967"/>
                </a:solidFill>
                <a:latin typeface="Times New Roman"/>
                <a:cs typeface="Times New Roman"/>
              </a:rPr>
              <a:t>99</a:t>
            </a:r>
            <a:r>
              <a:rPr sz="400" spc="85" dirty="0">
                <a:solidFill>
                  <a:srgbClr val="726E79"/>
                </a:solidFill>
                <a:latin typeface="Times New Roman"/>
                <a:cs typeface="Times New Roman"/>
              </a:rPr>
              <a:t>3</a:t>
            </a:r>
            <a:endParaRPr sz="400">
              <a:latin typeface="Times New Roman"/>
              <a:cs typeface="Times New Roman"/>
            </a:endParaRPr>
          </a:p>
          <a:p>
            <a:pPr marL="75438" marR="91500" algn="ctr">
              <a:lnSpc>
                <a:spcPct val="95825"/>
              </a:lnSpc>
              <a:spcBef>
                <a:spcPts val="65"/>
              </a:spcBef>
            </a:pPr>
            <a:r>
              <a:rPr sz="400" spc="67" dirty="0">
                <a:solidFill>
                  <a:srgbClr val="496E7C"/>
                </a:solidFill>
                <a:latin typeface="Times New Roman"/>
                <a:cs typeface="Times New Roman"/>
              </a:rPr>
              <a:t>1</a:t>
            </a:r>
            <a:r>
              <a:rPr sz="400" spc="67" dirty="0">
                <a:solidFill>
                  <a:srgbClr val="645967"/>
                </a:solidFill>
                <a:latin typeface="Times New Roman"/>
                <a:cs typeface="Times New Roman"/>
              </a:rPr>
              <a:t>961</a:t>
            </a:r>
            <a:endParaRPr sz="400">
              <a:latin typeface="Times New Roman"/>
              <a:cs typeface="Times New Roman"/>
            </a:endParaRPr>
          </a:p>
          <a:p>
            <a:pPr marL="75438" marR="79562" algn="ctr">
              <a:lnSpc>
                <a:spcPct val="95825"/>
              </a:lnSpc>
              <a:spcBef>
                <a:spcPts val="90"/>
              </a:spcBef>
            </a:pPr>
            <a:r>
              <a:rPr sz="400" spc="90" dirty="0">
                <a:solidFill>
                  <a:srgbClr val="496E7C"/>
                </a:solidFill>
                <a:latin typeface="Times New Roman"/>
                <a:cs typeface="Times New Roman"/>
              </a:rPr>
              <a:t>1</a:t>
            </a:r>
            <a:r>
              <a:rPr sz="400" spc="90" dirty="0">
                <a:solidFill>
                  <a:srgbClr val="645967"/>
                </a:solidFill>
                <a:latin typeface="Times New Roman"/>
                <a:cs typeface="Times New Roman"/>
              </a:rPr>
              <a:t>94</a:t>
            </a:r>
            <a:r>
              <a:rPr sz="400" spc="90" dirty="0">
                <a:solidFill>
                  <a:srgbClr val="726E79"/>
                </a:solidFill>
                <a:latin typeface="Times New Roman"/>
                <a:cs typeface="Times New Roman"/>
              </a:rPr>
              <a:t>0</a:t>
            </a:r>
            <a:endParaRPr sz="400">
              <a:latin typeface="Times New Roman"/>
              <a:cs typeface="Times New Roman"/>
            </a:endParaRPr>
          </a:p>
          <a:p>
            <a:pPr marL="78486" marR="79562" algn="ctr">
              <a:lnSpc>
                <a:spcPct val="95825"/>
              </a:lnSpc>
              <a:spcBef>
                <a:spcPts val="90"/>
              </a:spcBef>
            </a:pPr>
            <a:r>
              <a:rPr sz="400" spc="84" dirty="0">
                <a:solidFill>
                  <a:srgbClr val="496E7C"/>
                </a:solidFill>
                <a:latin typeface="Times New Roman"/>
                <a:cs typeface="Times New Roman"/>
              </a:rPr>
              <a:t>1</a:t>
            </a:r>
            <a:r>
              <a:rPr sz="400" spc="84" dirty="0">
                <a:solidFill>
                  <a:srgbClr val="645967"/>
                </a:solidFill>
                <a:latin typeface="Times New Roman"/>
                <a:cs typeface="Times New Roman"/>
              </a:rPr>
              <a:t>96</a:t>
            </a:r>
            <a:r>
              <a:rPr sz="400" spc="84" dirty="0">
                <a:solidFill>
                  <a:srgbClr val="726E79"/>
                </a:solidFill>
                <a:latin typeface="Times New Roman"/>
                <a:cs typeface="Times New Roman"/>
              </a:rPr>
              <a:t>3</a:t>
            </a:r>
            <a:endParaRPr sz="400">
              <a:latin typeface="Times New Roman"/>
              <a:cs typeface="Times New Roman"/>
            </a:endParaRPr>
          </a:p>
          <a:p>
            <a:pPr marL="75438" marR="79562" algn="ctr">
              <a:lnSpc>
                <a:spcPct val="95825"/>
              </a:lnSpc>
              <a:spcBef>
                <a:spcPts val="65"/>
              </a:spcBef>
            </a:pPr>
            <a:r>
              <a:rPr sz="400" spc="90" dirty="0">
                <a:solidFill>
                  <a:srgbClr val="496E7C"/>
                </a:solidFill>
                <a:latin typeface="Times New Roman"/>
                <a:cs typeface="Times New Roman"/>
              </a:rPr>
              <a:t>1</a:t>
            </a:r>
            <a:r>
              <a:rPr sz="400" spc="90" dirty="0">
                <a:solidFill>
                  <a:srgbClr val="645967"/>
                </a:solidFill>
                <a:latin typeface="Times New Roman"/>
                <a:cs typeface="Times New Roman"/>
              </a:rPr>
              <a:t>94</a:t>
            </a:r>
            <a:r>
              <a:rPr sz="400" spc="90" dirty="0">
                <a:solidFill>
                  <a:srgbClr val="726E79"/>
                </a:solidFill>
                <a:latin typeface="Times New Roman"/>
                <a:cs typeface="Times New Roman"/>
              </a:rPr>
              <a:t>9</a:t>
            </a:r>
            <a:endParaRPr sz="400">
              <a:latin typeface="Times New Roman"/>
              <a:cs typeface="Times New Roman"/>
            </a:endParaRPr>
          </a:p>
          <a:p>
            <a:pPr marL="75438" marR="79562" algn="ctr">
              <a:lnSpc>
                <a:spcPct val="95825"/>
              </a:lnSpc>
              <a:spcBef>
                <a:spcPts val="90"/>
              </a:spcBef>
            </a:pPr>
            <a:r>
              <a:rPr sz="400" spc="92" dirty="0">
                <a:solidFill>
                  <a:srgbClr val="496E7C"/>
                </a:solidFill>
                <a:latin typeface="Times New Roman"/>
                <a:cs typeface="Times New Roman"/>
              </a:rPr>
              <a:t>1</a:t>
            </a:r>
            <a:r>
              <a:rPr sz="400" spc="92" dirty="0">
                <a:solidFill>
                  <a:srgbClr val="645967"/>
                </a:solidFill>
                <a:latin typeface="Times New Roman"/>
                <a:cs typeface="Times New Roman"/>
              </a:rPr>
              <a:t>93</a:t>
            </a:r>
            <a:r>
              <a:rPr sz="400" spc="92" dirty="0">
                <a:solidFill>
                  <a:srgbClr val="726E79"/>
                </a:solidFill>
                <a:latin typeface="Times New Roman"/>
                <a:cs typeface="Times New Roman"/>
              </a:rPr>
              <a:t>9</a:t>
            </a:r>
            <a:endParaRPr sz="400">
              <a:latin typeface="Times New Roman"/>
              <a:cs typeface="Times New Roman"/>
            </a:endParaRPr>
          </a:p>
          <a:p>
            <a:pPr marL="75438" marR="79562" algn="ctr">
              <a:lnSpc>
                <a:spcPct val="95825"/>
              </a:lnSpc>
              <a:spcBef>
                <a:spcPts val="90"/>
              </a:spcBef>
            </a:pPr>
            <a:r>
              <a:rPr sz="400" spc="92" dirty="0">
                <a:solidFill>
                  <a:srgbClr val="496E7C"/>
                </a:solidFill>
                <a:latin typeface="Times New Roman"/>
                <a:cs typeface="Times New Roman"/>
              </a:rPr>
              <a:t>1</a:t>
            </a:r>
            <a:r>
              <a:rPr sz="400" spc="92" dirty="0">
                <a:solidFill>
                  <a:srgbClr val="645967"/>
                </a:solidFill>
                <a:latin typeface="Times New Roman"/>
                <a:cs typeface="Times New Roman"/>
              </a:rPr>
              <a:t>9</a:t>
            </a:r>
            <a:r>
              <a:rPr sz="400" spc="92" dirty="0">
                <a:solidFill>
                  <a:srgbClr val="726E79"/>
                </a:solidFill>
                <a:latin typeface="Times New Roman"/>
                <a:cs typeface="Times New Roman"/>
              </a:rPr>
              <a:t>23</a:t>
            </a:r>
            <a:endParaRPr sz="400">
              <a:latin typeface="Times New Roman"/>
              <a:cs typeface="Times New Roman"/>
            </a:endParaRPr>
          </a:p>
          <a:p>
            <a:pPr marL="75438" marR="79562" algn="ctr">
              <a:lnSpc>
                <a:spcPct val="95825"/>
              </a:lnSpc>
              <a:spcBef>
                <a:spcPts val="65"/>
              </a:spcBef>
            </a:pPr>
            <a:r>
              <a:rPr sz="400" spc="90" dirty="0">
                <a:solidFill>
                  <a:srgbClr val="496E7C"/>
                </a:solidFill>
                <a:latin typeface="Times New Roman"/>
                <a:cs typeface="Times New Roman"/>
              </a:rPr>
              <a:t>1</a:t>
            </a:r>
            <a:r>
              <a:rPr sz="400" spc="90" dirty="0">
                <a:solidFill>
                  <a:srgbClr val="726E79"/>
                </a:solidFill>
                <a:latin typeface="Times New Roman"/>
                <a:cs typeface="Times New Roman"/>
              </a:rPr>
              <a:t>963</a:t>
            </a:r>
            <a:endParaRPr sz="400">
              <a:latin typeface="Times New Roman"/>
              <a:cs typeface="Times New Roman"/>
            </a:endParaRPr>
          </a:p>
          <a:p>
            <a:pPr marL="75438" marR="80578" algn="ctr">
              <a:lnSpc>
                <a:spcPct val="95825"/>
              </a:lnSpc>
              <a:spcBef>
                <a:spcPts val="90"/>
              </a:spcBef>
            </a:pPr>
            <a:r>
              <a:rPr sz="400" spc="89" dirty="0">
                <a:solidFill>
                  <a:srgbClr val="496E7C"/>
                </a:solidFill>
                <a:latin typeface="Times New Roman"/>
                <a:cs typeface="Times New Roman"/>
              </a:rPr>
              <a:t>1</a:t>
            </a:r>
            <a:r>
              <a:rPr sz="400" spc="89" dirty="0">
                <a:solidFill>
                  <a:srgbClr val="645967"/>
                </a:solidFill>
                <a:latin typeface="Times New Roman"/>
                <a:cs typeface="Times New Roman"/>
              </a:rPr>
              <a:t>9</a:t>
            </a:r>
            <a:r>
              <a:rPr sz="400" spc="89" dirty="0">
                <a:solidFill>
                  <a:srgbClr val="726E79"/>
                </a:solidFill>
                <a:latin typeface="Times New Roman"/>
                <a:cs typeface="Times New Roman"/>
              </a:rPr>
              <a:t>58</a:t>
            </a:r>
            <a:endParaRPr sz="400">
              <a:latin typeface="Times New Roman"/>
              <a:cs typeface="Times New Roman"/>
            </a:endParaRPr>
          </a:p>
          <a:p>
            <a:pPr marL="78486" marR="82610" algn="ctr">
              <a:lnSpc>
                <a:spcPct val="95825"/>
              </a:lnSpc>
              <a:spcBef>
                <a:spcPts val="90"/>
              </a:spcBef>
            </a:pPr>
            <a:r>
              <a:rPr sz="400" spc="78" dirty="0">
                <a:solidFill>
                  <a:srgbClr val="496E7C"/>
                </a:solidFill>
                <a:latin typeface="Times New Roman"/>
                <a:cs typeface="Times New Roman"/>
              </a:rPr>
              <a:t>1</a:t>
            </a:r>
            <a:r>
              <a:rPr sz="400" spc="78" dirty="0">
                <a:solidFill>
                  <a:srgbClr val="645967"/>
                </a:solidFill>
                <a:latin typeface="Times New Roman"/>
                <a:cs typeface="Times New Roman"/>
              </a:rPr>
              <a:t>96</a:t>
            </a:r>
            <a:r>
              <a:rPr sz="400" spc="78" dirty="0">
                <a:solidFill>
                  <a:srgbClr val="726E79"/>
                </a:solidFill>
                <a:latin typeface="Times New Roman"/>
                <a:cs typeface="Times New Roman"/>
              </a:rPr>
              <a:t>2</a:t>
            </a:r>
            <a:endParaRPr sz="400">
              <a:latin typeface="Times New Roman"/>
              <a:cs typeface="Times New Roman"/>
            </a:endParaRPr>
          </a:p>
          <a:p>
            <a:pPr marL="75438" marR="79562" algn="ctr">
              <a:lnSpc>
                <a:spcPct val="95825"/>
              </a:lnSpc>
              <a:spcBef>
                <a:spcPts val="65"/>
              </a:spcBef>
            </a:pPr>
            <a:r>
              <a:rPr sz="400" spc="92" dirty="0">
                <a:solidFill>
                  <a:srgbClr val="496E7C"/>
                </a:solidFill>
                <a:latin typeface="Times New Roman"/>
                <a:cs typeface="Times New Roman"/>
              </a:rPr>
              <a:t>1</a:t>
            </a:r>
            <a:r>
              <a:rPr sz="400" spc="92" dirty="0">
                <a:solidFill>
                  <a:srgbClr val="645967"/>
                </a:solidFill>
                <a:latin typeface="Times New Roman"/>
                <a:cs typeface="Times New Roman"/>
              </a:rPr>
              <a:t>92</a:t>
            </a:r>
            <a:r>
              <a:rPr sz="400" spc="92" dirty="0">
                <a:solidFill>
                  <a:srgbClr val="726E79"/>
                </a:solidFill>
                <a:latin typeface="Times New Roman"/>
                <a:cs typeface="Times New Roman"/>
              </a:rPr>
              <a:t>6</a:t>
            </a:r>
            <a:endParaRPr sz="400">
              <a:latin typeface="Times New Roman"/>
              <a:cs typeface="Times New Roman"/>
            </a:endParaRPr>
          </a:p>
          <a:p>
            <a:pPr marL="75438" marR="79562" algn="ctr">
              <a:lnSpc>
                <a:spcPct val="95825"/>
              </a:lnSpc>
              <a:spcBef>
                <a:spcPts val="90"/>
              </a:spcBef>
            </a:pPr>
            <a:r>
              <a:rPr sz="400" spc="92" dirty="0">
                <a:solidFill>
                  <a:srgbClr val="496E7C"/>
                </a:solidFill>
                <a:latin typeface="Times New Roman"/>
                <a:cs typeface="Times New Roman"/>
              </a:rPr>
              <a:t>1</a:t>
            </a:r>
            <a:r>
              <a:rPr sz="400" spc="92" dirty="0">
                <a:solidFill>
                  <a:srgbClr val="645967"/>
                </a:solidFill>
                <a:latin typeface="Times New Roman"/>
                <a:cs typeface="Times New Roman"/>
              </a:rPr>
              <a:t>9</a:t>
            </a:r>
            <a:r>
              <a:rPr sz="400" spc="92" dirty="0">
                <a:solidFill>
                  <a:srgbClr val="726E79"/>
                </a:solidFill>
                <a:latin typeface="Times New Roman"/>
                <a:cs typeface="Times New Roman"/>
              </a:rPr>
              <a:t>89</a:t>
            </a:r>
            <a:endParaRPr sz="400">
              <a:latin typeface="Times New Roman"/>
              <a:cs typeface="Times New Roman"/>
            </a:endParaRPr>
          </a:p>
          <a:p>
            <a:pPr marL="75438" marR="79562" algn="ctr">
              <a:lnSpc>
                <a:spcPct val="95825"/>
              </a:lnSpc>
              <a:spcBef>
                <a:spcPts val="65"/>
              </a:spcBef>
            </a:pPr>
            <a:r>
              <a:rPr sz="400" spc="91" dirty="0">
                <a:solidFill>
                  <a:srgbClr val="496E7C"/>
                </a:solidFill>
                <a:latin typeface="Times New Roman"/>
                <a:cs typeface="Times New Roman"/>
              </a:rPr>
              <a:t>1</a:t>
            </a:r>
            <a:r>
              <a:rPr sz="400" spc="91" dirty="0">
                <a:solidFill>
                  <a:srgbClr val="726E79"/>
                </a:solidFill>
                <a:latin typeface="Times New Roman"/>
                <a:cs typeface="Times New Roman"/>
              </a:rPr>
              <a:t>967</a:t>
            </a:r>
            <a:endParaRPr sz="400">
              <a:latin typeface="Times New Roman"/>
              <a:cs typeface="Times New Roman"/>
            </a:endParaRPr>
          </a:p>
          <a:p>
            <a:pPr marL="75438" marR="75096" algn="ctr">
              <a:lnSpc>
                <a:spcPct val="95825"/>
              </a:lnSpc>
              <a:spcBef>
                <a:spcPts val="115"/>
              </a:spcBef>
            </a:pPr>
            <a:r>
              <a:rPr sz="400" b="1" spc="77" dirty="0">
                <a:solidFill>
                  <a:srgbClr val="496E7C"/>
                </a:solidFill>
                <a:latin typeface="Arial"/>
                <a:cs typeface="Arial"/>
              </a:rPr>
              <a:t>1</a:t>
            </a:r>
            <a:r>
              <a:rPr sz="400" b="1" spc="77" dirty="0">
                <a:solidFill>
                  <a:srgbClr val="726E79"/>
                </a:solidFill>
                <a:latin typeface="Arial"/>
                <a:cs typeface="Arial"/>
              </a:rPr>
              <a:t>958</a:t>
            </a:r>
            <a:endParaRPr sz="400">
              <a:latin typeface="Arial"/>
              <a:cs typeface="Arial"/>
            </a:endParaRPr>
          </a:p>
          <a:p>
            <a:pPr marL="75438" marR="80578" algn="ctr">
              <a:lnSpc>
                <a:spcPct val="95825"/>
              </a:lnSpc>
              <a:spcBef>
                <a:spcPts val="70"/>
              </a:spcBef>
            </a:pPr>
            <a:r>
              <a:rPr sz="400" spc="89" dirty="0">
                <a:solidFill>
                  <a:srgbClr val="496E7C"/>
                </a:solidFill>
                <a:latin typeface="Times New Roman"/>
                <a:cs typeface="Times New Roman"/>
              </a:rPr>
              <a:t>1</a:t>
            </a:r>
            <a:r>
              <a:rPr sz="400" spc="89" dirty="0">
                <a:solidFill>
                  <a:srgbClr val="645967"/>
                </a:solidFill>
                <a:latin typeface="Times New Roman"/>
                <a:cs typeface="Times New Roman"/>
              </a:rPr>
              <a:t>9</a:t>
            </a:r>
            <a:r>
              <a:rPr sz="400" spc="89" dirty="0">
                <a:solidFill>
                  <a:srgbClr val="726E79"/>
                </a:solidFill>
                <a:latin typeface="Times New Roman"/>
                <a:cs typeface="Times New Roman"/>
              </a:rPr>
              <a:t>70</a:t>
            </a:r>
            <a:endParaRPr sz="400">
              <a:latin typeface="Times New Roman"/>
              <a:cs typeface="Times New Roman"/>
            </a:endParaRPr>
          </a:p>
          <a:p>
            <a:pPr marL="75438" marR="75096" algn="ctr">
              <a:lnSpc>
                <a:spcPct val="95825"/>
              </a:lnSpc>
              <a:spcBef>
                <a:spcPts val="90"/>
              </a:spcBef>
            </a:pPr>
            <a:r>
              <a:rPr sz="400" b="1" spc="77" dirty="0">
                <a:solidFill>
                  <a:srgbClr val="496E7C"/>
                </a:solidFill>
                <a:latin typeface="Arial"/>
                <a:cs typeface="Arial"/>
              </a:rPr>
              <a:t>1</a:t>
            </a:r>
            <a:r>
              <a:rPr sz="400" b="1" spc="77" dirty="0">
                <a:solidFill>
                  <a:srgbClr val="645967"/>
                </a:solidFill>
                <a:latin typeface="Arial"/>
                <a:cs typeface="Arial"/>
              </a:rPr>
              <a:t>9</a:t>
            </a:r>
            <a:r>
              <a:rPr sz="400" b="1" spc="77" dirty="0">
                <a:solidFill>
                  <a:srgbClr val="726E79"/>
                </a:solidFill>
                <a:latin typeface="Arial"/>
                <a:cs typeface="Arial"/>
              </a:rPr>
              <a:t>58</a:t>
            </a:r>
            <a:endParaRPr sz="400">
              <a:latin typeface="Arial"/>
              <a:cs typeface="Arial"/>
            </a:endParaRPr>
          </a:p>
          <a:p>
            <a:pPr marL="75438" marR="79562" algn="ctr">
              <a:lnSpc>
                <a:spcPct val="95825"/>
              </a:lnSpc>
              <a:spcBef>
                <a:spcPts val="90"/>
              </a:spcBef>
            </a:pPr>
            <a:r>
              <a:rPr sz="400" spc="92" dirty="0">
                <a:solidFill>
                  <a:srgbClr val="496E7C"/>
                </a:solidFill>
                <a:latin typeface="Times New Roman"/>
                <a:cs typeface="Times New Roman"/>
              </a:rPr>
              <a:t>1</a:t>
            </a:r>
            <a:r>
              <a:rPr sz="400" spc="92" dirty="0">
                <a:solidFill>
                  <a:srgbClr val="726E79"/>
                </a:solidFill>
                <a:latin typeface="Times New Roman"/>
                <a:cs typeface="Times New Roman"/>
              </a:rPr>
              <a:t>959</a:t>
            </a:r>
            <a:endParaRPr sz="400">
              <a:latin typeface="Times New Roman"/>
              <a:cs typeface="Times New Roman"/>
            </a:endParaRPr>
          </a:p>
        </p:txBody>
      </p:sp>
      <p:sp>
        <p:nvSpPr>
          <p:cNvPr id="56" name="object 56"/>
          <p:cNvSpPr txBox="1"/>
          <p:nvPr/>
        </p:nvSpPr>
        <p:spPr>
          <a:xfrm>
            <a:off x="7323836" y="3290078"/>
            <a:ext cx="321116" cy="1536192"/>
          </a:xfrm>
          <a:prstGeom prst="rect">
            <a:avLst/>
          </a:prstGeom>
        </p:spPr>
        <p:txBody>
          <a:bodyPr wrap="square" lIns="0" tIns="5715" rIns="0" bIns="0" rtlCol="0">
            <a:noAutofit/>
          </a:bodyPr>
          <a:lstStyle/>
          <a:p>
            <a:pPr algn="ctr">
              <a:lnSpc>
                <a:spcPct val="95825"/>
              </a:lnSpc>
            </a:pPr>
            <a:r>
              <a:rPr sz="400" spc="124" dirty="0">
                <a:solidFill>
                  <a:srgbClr val="645967"/>
                </a:solidFill>
                <a:latin typeface="Times New Roman"/>
                <a:cs typeface="Times New Roman"/>
              </a:rPr>
              <a:t>E</a:t>
            </a:r>
            <a:r>
              <a:rPr sz="400" spc="124" dirty="0">
                <a:solidFill>
                  <a:srgbClr val="623A56"/>
                </a:solidFill>
                <a:latin typeface="Times New Roman"/>
                <a:cs typeface="Times New Roman"/>
              </a:rPr>
              <a:t>n</a:t>
            </a:r>
            <a:r>
              <a:rPr sz="400" spc="124" dirty="0">
                <a:solidFill>
                  <a:srgbClr val="645967"/>
                </a:solidFill>
                <a:latin typeface="Times New Roman"/>
                <a:cs typeface="Times New Roman"/>
              </a:rPr>
              <a:t>d</a:t>
            </a:r>
            <a:r>
              <a:rPr sz="400" spc="124" dirty="0">
                <a:solidFill>
                  <a:srgbClr val="726E79"/>
                </a:solidFill>
                <a:latin typeface="Times New Roman"/>
                <a:cs typeface="Times New Roman"/>
              </a:rPr>
              <a:t>Ye</a:t>
            </a:r>
            <a:r>
              <a:rPr sz="400" spc="124" dirty="0">
                <a:solidFill>
                  <a:srgbClr val="645967"/>
                </a:solidFill>
                <a:latin typeface="Times New Roman"/>
                <a:cs typeface="Times New Roman"/>
              </a:rPr>
              <a:t>a</a:t>
            </a:r>
            <a:r>
              <a:rPr sz="400" spc="124" dirty="0">
                <a:solidFill>
                  <a:srgbClr val="623A56"/>
                </a:solidFill>
                <a:latin typeface="Times New Roman"/>
                <a:cs typeface="Times New Roman"/>
              </a:rPr>
              <a:t>r</a:t>
            </a:r>
            <a:endParaRPr sz="400">
              <a:latin typeface="Times New Roman"/>
              <a:cs typeface="Times New Roman"/>
            </a:endParaRPr>
          </a:p>
          <a:p>
            <a:pPr marL="63246" marR="73466" algn="ctr">
              <a:lnSpc>
                <a:spcPct val="95825"/>
              </a:lnSpc>
              <a:spcBef>
                <a:spcPts val="140"/>
              </a:spcBef>
            </a:pPr>
            <a:r>
              <a:rPr sz="400" spc="99" dirty="0">
                <a:solidFill>
                  <a:srgbClr val="726E79"/>
                </a:solidFill>
                <a:latin typeface="Times New Roman"/>
                <a:cs typeface="Times New Roman"/>
              </a:rPr>
              <a:t>2</a:t>
            </a:r>
            <a:r>
              <a:rPr sz="400" spc="99" dirty="0">
                <a:solidFill>
                  <a:srgbClr val="645967"/>
                </a:solidFill>
                <a:latin typeface="Times New Roman"/>
                <a:cs typeface="Times New Roman"/>
              </a:rPr>
              <a:t>02</a:t>
            </a:r>
            <a:r>
              <a:rPr sz="400" spc="99" dirty="0">
                <a:solidFill>
                  <a:srgbClr val="726E79"/>
                </a:solidFill>
                <a:latin typeface="Times New Roman"/>
                <a:cs typeface="Times New Roman"/>
              </a:rPr>
              <a:t>0</a:t>
            </a:r>
            <a:endParaRPr sz="400">
              <a:latin typeface="Times New Roman"/>
              <a:cs typeface="Times New Roman"/>
            </a:endParaRPr>
          </a:p>
          <a:p>
            <a:pPr marL="60198" marR="73466" algn="ctr">
              <a:lnSpc>
                <a:spcPct val="95825"/>
              </a:lnSpc>
              <a:spcBef>
                <a:spcPts val="90"/>
              </a:spcBef>
            </a:pPr>
            <a:r>
              <a:rPr sz="400" spc="105" dirty="0">
                <a:solidFill>
                  <a:srgbClr val="726E79"/>
                </a:solidFill>
                <a:latin typeface="Times New Roman"/>
                <a:cs typeface="Times New Roman"/>
              </a:rPr>
              <a:t>2020</a:t>
            </a:r>
            <a:endParaRPr sz="400">
              <a:latin typeface="Times New Roman"/>
              <a:cs typeface="Times New Roman"/>
            </a:endParaRPr>
          </a:p>
          <a:p>
            <a:pPr marL="60198" marR="73466" algn="ctr">
              <a:lnSpc>
                <a:spcPct val="95825"/>
              </a:lnSpc>
              <a:spcBef>
                <a:spcPts val="90"/>
              </a:spcBef>
            </a:pPr>
            <a:r>
              <a:rPr sz="400" spc="105" dirty="0">
                <a:solidFill>
                  <a:srgbClr val="726E79"/>
                </a:solidFill>
                <a:latin typeface="Times New Roman"/>
                <a:cs typeface="Times New Roman"/>
              </a:rPr>
              <a:t>20</a:t>
            </a:r>
            <a:r>
              <a:rPr sz="400" spc="105" dirty="0">
                <a:solidFill>
                  <a:srgbClr val="645967"/>
                </a:solidFill>
                <a:latin typeface="Times New Roman"/>
                <a:cs typeface="Times New Roman"/>
              </a:rPr>
              <a:t>20</a:t>
            </a:r>
            <a:endParaRPr sz="400">
              <a:latin typeface="Times New Roman"/>
              <a:cs typeface="Times New Roman"/>
            </a:endParaRPr>
          </a:p>
          <a:p>
            <a:pPr marL="63246" marR="73720" algn="ctr">
              <a:lnSpc>
                <a:spcPct val="95825"/>
              </a:lnSpc>
              <a:spcBef>
                <a:spcPts val="65"/>
              </a:spcBef>
            </a:pPr>
            <a:r>
              <a:rPr sz="400" spc="98" dirty="0">
                <a:solidFill>
                  <a:srgbClr val="726E79"/>
                </a:solidFill>
                <a:latin typeface="Times New Roman"/>
                <a:cs typeface="Times New Roman"/>
              </a:rPr>
              <a:t>2</a:t>
            </a:r>
            <a:r>
              <a:rPr sz="400" spc="98" dirty="0">
                <a:solidFill>
                  <a:srgbClr val="645967"/>
                </a:solidFill>
                <a:latin typeface="Times New Roman"/>
                <a:cs typeface="Times New Roman"/>
              </a:rPr>
              <a:t>0</a:t>
            </a:r>
            <a:r>
              <a:rPr sz="400" spc="98" dirty="0">
                <a:solidFill>
                  <a:srgbClr val="726E79"/>
                </a:solidFill>
                <a:latin typeface="Times New Roman"/>
                <a:cs typeface="Times New Roman"/>
              </a:rPr>
              <a:t>20</a:t>
            </a:r>
            <a:endParaRPr sz="400">
              <a:latin typeface="Times New Roman"/>
              <a:cs typeface="Times New Roman"/>
            </a:endParaRPr>
          </a:p>
          <a:p>
            <a:pPr marL="60198" marR="73466" algn="ctr">
              <a:lnSpc>
                <a:spcPct val="95825"/>
              </a:lnSpc>
              <a:spcBef>
                <a:spcPts val="90"/>
              </a:spcBef>
            </a:pPr>
            <a:r>
              <a:rPr sz="400" spc="105" dirty="0">
                <a:solidFill>
                  <a:srgbClr val="726E79"/>
                </a:solidFill>
                <a:latin typeface="Times New Roman"/>
                <a:cs typeface="Times New Roman"/>
              </a:rPr>
              <a:t>2020</a:t>
            </a:r>
            <a:endParaRPr sz="400">
              <a:latin typeface="Times New Roman"/>
              <a:cs typeface="Times New Roman"/>
            </a:endParaRPr>
          </a:p>
          <a:p>
            <a:pPr marL="60198" marR="73466" algn="ctr">
              <a:lnSpc>
                <a:spcPct val="95825"/>
              </a:lnSpc>
              <a:spcBef>
                <a:spcPts val="90"/>
              </a:spcBef>
            </a:pPr>
            <a:r>
              <a:rPr sz="400" spc="105" dirty="0">
                <a:solidFill>
                  <a:srgbClr val="645967"/>
                </a:solidFill>
                <a:latin typeface="Times New Roman"/>
                <a:cs typeface="Times New Roman"/>
              </a:rPr>
              <a:t>2</a:t>
            </a:r>
            <a:r>
              <a:rPr sz="400" spc="105" dirty="0">
                <a:solidFill>
                  <a:srgbClr val="726E79"/>
                </a:solidFill>
                <a:latin typeface="Times New Roman"/>
                <a:cs typeface="Times New Roman"/>
              </a:rPr>
              <a:t>0</a:t>
            </a:r>
            <a:r>
              <a:rPr sz="400" spc="105" dirty="0">
                <a:solidFill>
                  <a:srgbClr val="645967"/>
                </a:solidFill>
                <a:latin typeface="Times New Roman"/>
                <a:cs typeface="Times New Roman"/>
              </a:rPr>
              <a:t>20</a:t>
            </a:r>
            <a:endParaRPr sz="400">
              <a:latin typeface="Times New Roman"/>
              <a:cs typeface="Times New Roman"/>
            </a:endParaRPr>
          </a:p>
          <a:p>
            <a:pPr marL="63246" marR="73466" algn="ctr">
              <a:lnSpc>
                <a:spcPct val="95825"/>
              </a:lnSpc>
              <a:spcBef>
                <a:spcPts val="65"/>
              </a:spcBef>
            </a:pPr>
            <a:r>
              <a:rPr sz="400" spc="99" dirty="0">
                <a:solidFill>
                  <a:srgbClr val="726E79"/>
                </a:solidFill>
                <a:latin typeface="Times New Roman"/>
                <a:cs typeface="Times New Roman"/>
              </a:rPr>
              <a:t>2</a:t>
            </a:r>
            <a:r>
              <a:rPr sz="400" spc="99" dirty="0">
                <a:solidFill>
                  <a:srgbClr val="645967"/>
                </a:solidFill>
                <a:latin typeface="Times New Roman"/>
                <a:cs typeface="Times New Roman"/>
              </a:rPr>
              <a:t>0</a:t>
            </a:r>
            <a:r>
              <a:rPr sz="400" spc="99" dirty="0">
                <a:solidFill>
                  <a:srgbClr val="726E79"/>
                </a:solidFill>
                <a:latin typeface="Times New Roman"/>
                <a:cs typeface="Times New Roman"/>
              </a:rPr>
              <a:t>20</a:t>
            </a:r>
            <a:endParaRPr sz="400">
              <a:latin typeface="Times New Roman"/>
              <a:cs typeface="Times New Roman"/>
            </a:endParaRPr>
          </a:p>
          <a:p>
            <a:pPr marL="60198" marR="73720" algn="ctr">
              <a:lnSpc>
                <a:spcPct val="95825"/>
              </a:lnSpc>
              <a:spcBef>
                <a:spcPts val="90"/>
              </a:spcBef>
            </a:pPr>
            <a:r>
              <a:rPr sz="400" spc="104" dirty="0">
                <a:solidFill>
                  <a:srgbClr val="726E79"/>
                </a:solidFill>
                <a:latin typeface="Times New Roman"/>
                <a:cs typeface="Times New Roman"/>
              </a:rPr>
              <a:t>2</a:t>
            </a:r>
            <a:r>
              <a:rPr sz="400" spc="104" dirty="0">
                <a:solidFill>
                  <a:srgbClr val="645967"/>
                </a:solidFill>
                <a:latin typeface="Times New Roman"/>
                <a:cs typeface="Times New Roman"/>
              </a:rPr>
              <a:t>02</a:t>
            </a:r>
            <a:r>
              <a:rPr sz="400" spc="104" dirty="0">
                <a:solidFill>
                  <a:srgbClr val="726E79"/>
                </a:solidFill>
                <a:latin typeface="Times New Roman"/>
                <a:cs typeface="Times New Roman"/>
              </a:rPr>
              <a:t>0</a:t>
            </a:r>
            <a:endParaRPr sz="400">
              <a:latin typeface="Times New Roman"/>
              <a:cs typeface="Times New Roman"/>
            </a:endParaRPr>
          </a:p>
          <a:p>
            <a:pPr marL="60198" marR="73466" algn="ctr">
              <a:lnSpc>
                <a:spcPct val="95825"/>
              </a:lnSpc>
              <a:spcBef>
                <a:spcPts val="90"/>
              </a:spcBef>
            </a:pPr>
            <a:r>
              <a:rPr sz="400" spc="105" dirty="0">
                <a:solidFill>
                  <a:srgbClr val="726E79"/>
                </a:solidFill>
                <a:latin typeface="Times New Roman"/>
                <a:cs typeface="Times New Roman"/>
              </a:rPr>
              <a:t>2020</a:t>
            </a:r>
            <a:endParaRPr sz="400">
              <a:latin typeface="Times New Roman"/>
              <a:cs typeface="Times New Roman"/>
            </a:endParaRPr>
          </a:p>
          <a:p>
            <a:pPr marL="63246" marR="73466" algn="ctr">
              <a:lnSpc>
                <a:spcPct val="95825"/>
              </a:lnSpc>
              <a:spcBef>
                <a:spcPts val="65"/>
              </a:spcBef>
            </a:pPr>
            <a:r>
              <a:rPr sz="400" spc="99" dirty="0">
                <a:solidFill>
                  <a:srgbClr val="726E79"/>
                </a:solidFill>
                <a:latin typeface="Times New Roman"/>
                <a:cs typeface="Times New Roman"/>
              </a:rPr>
              <a:t>2</a:t>
            </a:r>
            <a:r>
              <a:rPr sz="400" spc="99" dirty="0">
                <a:solidFill>
                  <a:srgbClr val="645967"/>
                </a:solidFill>
                <a:latin typeface="Times New Roman"/>
                <a:cs typeface="Times New Roman"/>
              </a:rPr>
              <a:t>020</a:t>
            </a:r>
            <a:endParaRPr sz="400">
              <a:latin typeface="Times New Roman"/>
              <a:cs typeface="Times New Roman"/>
            </a:endParaRPr>
          </a:p>
          <a:p>
            <a:pPr marL="60198" marR="73466" algn="ctr">
              <a:lnSpc>
                <a:spcPct val="95825"/>
              </a:lnSpc>
              <a:spcBef>
                <a:spcPts val="90"/>
              </a:spcBef>
            </a:pPr>
            <a:r>
              <a:rPr sz="400" spc="105" dirty="0">
                <a:solidFill>
                  <a:srgbClr val="726E79"/>
                </a:solidFill>
                <a:latin typeface="Times New Roman"/>
                <a:cs typeface="Times New Roman"/>
              </a:rPr>
              <a:t>2</a:t>
            </a:r>
            <a:r>
              <a:rPr sz="400" spc="105" dirty="0">
                <a:solidFill>
                  <a:srgbClr val="645967"/>
                </a:solidFill>
                <a:latin typeface="Times New Roman"/>
                <a:cs typeface="Times New Roman"/>
              </a:rPr>
              <a:t>0</a:t>
            </a:r>
            <a:r>
              <a:rPr sz="400" spc="105" dirty="0">
                <a:solidFill>
                  <a:srgbClr val="726E79"/>
                </a:solidFill>
                <a:latin typeface="Times New Roman"/>
                <a:cs typeface="Times New Roman"/>
              </a:rPr>
              <a:t>20</a:t>
            </a:r>
            <a:endParaRPr sz="400">
              <a:latin typeface="Times New Roman"/>
              <a:cs typeface="Times New Roman"/>
            </a:endParaRPr>
          </a:p>
          <a:p>
            <a:pPr marL="60198" marR="73466" algn="ctr">
              <a:lnSpc>
                <a:spcPct val="95825"/>
              </a:lnSpc>
              <a:spcBef>
                <a:spcPts val="90"/>
              </a:spcBef>
            </a:pPr>
            <a:r>
              <a:rPr sz="400" spc="105" dirty="0">
                <a:solidFill>
                  <a:srgbClr val="726E79"/>
                </a:solidFill>
                <a:latin typeface="Times New Roman"/>
                <a:cs typeface="Times New Roman"/>
              </a:rPr>
              <a:t>202</a:t>
            </a:r>
            <a:r>
              <a:rPr sz="400" spc="105" dirty="0">
                <a:solidFill>
                  <a:srgbClr val="645967"/>
                </a:solidFill>
                <a:latin typeface="Times New Roman"/>
                <a:cs typeface="Times New Roman"/>
              </a:rPr>
              <a:t>0</a:t>
            </a:r>
            <a:endParaRPr sz="400">
              <a:latin typeface="Times New Roman"/>
              <a:cs typeface="Times New Roman"/>
            </a:endParaRPr>
          </a:p>
          <a:p>
            <a:pPr marL="60198" marR="73466" algn="ctr">
              <a:lnSpc>
                <a:spcPct val="95825"/>
              </a:lnSpc>
              <a:spcBef>
                <a:spcPts val="65"/>
              </a:spcBef>
            </a:pPr>
            <a:r>
              <a:rPr sz="400" spc="105" dirty="0">
                <a:solidFill>
                  <a:srgbClr val="726E79"/>
                </a:solidFill>
                <a:latin typeface="Times New Roman"/>
                <a:cs typeface="Times New Roman"/>
              </a:rPr>
              <a:t>2</a:t>
            </a:r>
            <a:r>
              <a:rPr sz="400" spc="105" dirty="0">
                <a:solidFill>
                  <a:srgbClr val="645967"/>
                </a:solidFill>
                <a:latin typeface="Times New Roman"/>
                <a:cs typeface="Times New Roman"/>
              </a:rPr>
              <a:t>02</a:t>
            </a:r>
            <a:r>
              <a:rPr sz="400" spc="105" dirty="0">
                <a:solidFill>
                  <a:srgbClr val="726E79"/>
                </a:solidFill>
                <a:latin typeface="Times New Roman"/>
                <a:cs typeface="Times New Roman"/>
              </a:rPr>
              <a:t>0</a:t>
            </a:r>
            <a:endParaRPr sz="400">
              <a:latin typeface="Times New Roman"/>
              <a:cs typeface="Times New Roman"/>
            </a:endParaRPr>
          </a:p>
          <a:p>
            <a:pPr marL="63246" marR="73466" algn="ctr">
              <a:lnSpc>
                <a:spcPct val="95825"/>
              </a:lnSpc>
              <a:spcBef>
                <a:spcPts val="90"/>
              </a:spcBef>
            </a:pPr>
            <a:r>
              <a:rPr sz="400" spc="99" dirty="0">
                <a:solidFill>
                  <a:srgbClr val="726E79"/>
                </a:solidFill>
                <a:latin typeface="Times New Roman"/>
                <a:cs typeface="Times New Roman"/>
              </a:rPr>
              <a:t>2</a:t>
            </a:r>
            <a:r>
              <a:rPr sz="400" spc="99" dirty="0">
                <a:solidFill>
                  <a:srgbClr val="645967"/>
                </a:solidFill>
                <a:latin typeface="Times New Roman"/>
                <a:cs typeface="Times New Roman"/>
              </a:rPr>
              <a:t>0</a:t>
            </a:r>
            <a:r>
              <a:rPr sz="400" spc="99" dirty="0">
                <a:solidFill>
                  <a:srgbClr val="726E79"/>
                </a:solidFill>
                <a:latin typeface="Times New Roman"/>
                <a:cs typeface="Times New Roman"/>
              </a:rPr>
              <a:t>20</a:t>
            </a:r>
            <a:endParaRPr sz="400">
              <a:latin typeface="Times New Roman"/>
              <a:cs typeface="Times New Roman"/>
            </a:endParaRPr>
          </a:p>
          <a:p>
            <a:pPr marL="60198" marR="73466" algn="ctr">
              <a:lnSpc>
                <a:spcPct val="95825"/>
              </a:lnSpc>
              <a:spcBef>
                <a:spcPts val="90"/>
              </a:spcBef>
            </a:pPr>
            <a:r>
              <a:rPr sz="400" spc="105" dirty="0">
                <a:solidFill>
                  <a:srgbClr val="726E79"/>
                </a:solidFill>
                <a:latin typeface="Times New Roman"/>
                <a:cs typeface="Times New Roman"/>
              </a:rPr>
              <a:t>2020</a:t>
            </a:r>
            <a:endParaRPr sz="400">
              <a:latin typeface="Times New Roman"/>
              <a:cs typeface="Times New Roman"/>
            </a:endParaRPr>
          </a:p>
          <a:p>
            <a:pPr marL="60198" marR="73720" algn="ctr">
              <a:lnSpc>
                <a:spcPct val="95825"/>
              </a:lnSpc>
              <a:spcBef>
                <a:spcPts val="65"/>
              </a:spcBef>
            </a:pPr>
            <a:r>
              <a:rPr sz="400" spc="104" dirty="0">
                <a:solidFill>
                  <a:srgbClr val="726E79"/>
                </a:solidFill>
                <a:latin typeface="Times New Roman"/>
                <a:cs typeface="Times New Roman"/>
              </a:rPr>
              <a:t>2</a:t>
            </a:r>
            <a:r>
              <a:rPr sz="400" spc="104" dirty="0">
                <a:solidFill>
                  <a:srgbClr val="645967"/>
                </a:solidFill>
                <a:latin typeface="Times New Roman"/>
                <a:cs typeface="Times New Roman"/>
              </a:rPr>
              <a:t>02</a:t>
            </a:r>
            <a:r>
              <a:rPr sz="400" spc="104" dirty="0">
                <a:solidFill>
                  <a:srgbClr val="726E79"/>
                </a:solidFill>
                <a:latin typeface="Times New Roman"/>
                <a:cs typeface="Times New Roman"/>
              </a:rPr>
              <a:t>0</a:t>
            </a:r>
            <a:endParaRPr sz="400">
              <a:latin typeface="Times New Roman"/>
              <a:cs typeface="Times New Roman"/>
            </a:endParaRPr>
          </a:p>
          <a:p>
            <a:pPr marL="63246" marR="73466" algn="ctr">
              <a:lnSpc>
                <a:spcPct val="95825"/>
              </a:lnSpc>
              <a:spcBef>
                <a:spcPts val="90"/>
              </a:spcBef>
            </a:pPr>
            <a:r>
              <a:rPr sz="400" spc="99" dirty="0">
                <a:solidFill>
                  <a:srgbClr val="726E79"/>
                </a:solidFill>
                <a:latin typeface="Times New Roman"/>
                <a:cs typeface="Times New Roman"/>
              </a:rPr>
              <a:t>2</a:t>
            </a:r>
            <a:r>
              <a:rPr sz="400" spc="99" dirty="0">
                <a:solidFill>
                  <a:srgbClr val="645967"/>
                </a:solidFill>
                <a:latin typeface="Times New Roman"/>
                <a:cs typeface="Times New Roman"/>
              </a:rPr>
              <a:t>0</a:t>
            </a:r>
            <a:r>
              <a:rPr sz="400" spc="99" dirty="0">
                <a:solidFill>
                  <a:srgbClr val="726E79"/>
                </a:solidFill>
                <a:latin typeface="Times New Roman"/>
                <a:cs typeface="Times New Roman"/>
              </a:rPr>
              <a:t>20</a:t>
            </a:r>
            <a:endParaRPr sz="400">
              <a:latin typeface="Times New Roman"/>
              <a:cs typeface="Times New Roman"/>
            </a:endParaRPr>
          </a:p>
          <a:p>
            <a:pPr marL="60198" marR="73466" algn="ctr">
              <a:lnSpc>
                <a:spcPct val="95825"/>
              </a:lnSpc>
              <a:spcBef>
                <a:spcPts val="90"/>
              </a:spcBef>
            </a:pPr>
            <a:r>
              <a:rPr sz="400" spc="105" dirty="0">
                <a:solidFill>
                  <a:srgbClr val="726E79"/>
                </a:solidFill>
                <a:latin typeface="Times New Roman"/>
                <a:cs typeface="Times New Roman"/>
              </a:rPr>
              <a:t>2020</a:t>
            </a:r>
            <a:endParaRPr sz="400">
              <a:latin typeface="Times New Roman"/>
              <a:cs typeface="Times New Roman"/>
            </a:endParaRPr>
          </a:p>
          <a:p>
            <a:pPr marL="60198" marR="73466" algn="ctr">
              <a:lnSpc>
                <a:spcPct val="95825"/>
              </a:lnSpc>
              <a:spcBef>
                <a:spcPts val="65"/>
              </a:spcBef>
            </a:pPr>
            <a:r>
              <a:rPr sz="400" spc="105" dirty="0">
                <a:solidFill>
                  <a:srgbClr val="645967"/>
                </a:solidFill>
                <a:latin typeface="Times New Roman"/>
                <a:cs typeface="Times New Roman"/>
              </a:rPr>
              <a:t>202</a:t>
            </a:r>
            <a:r>
              <a:rPr sz="400" spc="105" dirty="0">
                <a:solidFill>
                  <a:srgbClr val="726E79"/>
                </a:solidFill>
                <a:latin typeface="Times New Roman"/>
                <a:cs typeface="Times New Roman"/>
              </a:rPr>
              <a:t>0</a:t>
            </a:r>
            <a:endParaRPr sz="400">
              <a:latin typeface="Times New Roman"/>
              <a:cs typeface="Times New Roman"/>
            </a:endParaRPr>
          </a:p>
          <a:p>
            <a:pPr marL="63246" marR="73720" algn="ctr">
              <a:lnSpc>
                <a:spcPct val="95825"/>
              </a:lnSpc>
              <a:spcBef>
                <a:spcPts val="90"/>
              </a:spcBef>
            </a:pPr>
            <a:r>
              <a:rPr sz="400" spc="98" dirty="0">
                <a:solidFill>
                  <a:srgbClr val="726E79"/>
                </a:solidFill>
                <a:latin typeface="Times New Roman"/>
                <a:cs typeface="Times New Roman"/>
              </a:rPr>
              <a:t>2</a:t>
            </a:r>
            <a:r>
              <a:rPr sz="400" spc="98" dirty="0">
                <a:solidFill>
                  <a:srgbClr val="645967"/>
                </a:solidFill>
                <a:latin typeface="Times New Roman"/>
                <a:cs typeface="Times New Roman"/>
              </a:rPr>
              <a:t>0</a:t>
            </a:r>
            <a:r>
              <a:rPr sz="400" spc="98" dirty="0">
                <a:solidFill>
                  <a:srgbClr val="726E79"/>
                </a:solidFill>
                <a:latin typeface="Times New Roman"/>
                <a:cs typeface="Times New Roman"/>
              </a:rPr>
              <a:t>20</a:t>
            </a:r>
            <a:endParaRPr sz="400">
              <a:latin typeface="Times New Roman"/>
              <a:cs typeface="Times New Roman"/>
            </a:endParaRPr>
          </a:p>
          <a:p>
            <a:pPr marL="60198" marR="73466" algn="ctr">
              <a:lnSpc>
                <a:spcPct val="95825"/>
              </a:lnSpc>
              <a:spcBef>
                <a:spcPts val="90"/>
              </a:spcBef>
            </a:pPr>
            <a:r>
              <a:rPr sz="400" spc="105" dirty="0">
                <a:solidFill>
                  <a:srgbClr val="726E79"/>
                </a:solidFill>
                <a:latin typeface="Times New Roman"/>
                <a:cs typeface="Times New Roman"/>
              </a:rPr>
              <a:t>2</a:t>
            </a:r>
            <a:r>
              <a:rPr sz="400" spc="105" dirty="0">
                <a:solidFill>
                  <a:srgbClr val="645967"/>
                </a:solidFill>
                <a:latin typeface="Times New Roman"/>
                <a:cs typeface="Times New Roman"/>
              </a:rPr>
              <a:t>0</a:t>
            </a:r>
            <a:r>
              <a:rPr sz="400" spc="105" dirty="0">
                <a:solidFill>
                  <a:srgbClr val="726E79"/>
                </a:solidFill>
                <a:latin typeface="Times New Roman"/>
                <a:cs typeface="Times New Roman"/>
              </a:rPr>
              <a:t>20</a:t>
            </a:r>
            <a:endParaRPr sz="400">
              <a:latin typeface="Times New Roman"/>
              <a:cs typeface="Times New Roman"/>
            </a:endParaRPr>
          </a:p>
        </p:txBody>
      </p:sp>
      <p:sp>
        <p:nvSpPr>
          <p:cNvPr id="55" name="object 55"/>
          <p:cNvSpPr txBox="1"/>
          <p:nvPr/>
        </p:nvSpPr>
        <p:spPr>
          <a:xfrm>
            <a:off x="7735316" y="3290078"/>
            <a:ext cx="244040" cy="1536192"/>
          </a:xfrm>
          <a:prstGeom prst="rect">
            <a:avLst/>
          </a:prstGeom>
        </p:spPr>
        <p:txBody>
          <a:bodyPr wrap="square" lIns="0" tIns="5715" rIns="0" bIns="0" rtlCol="0">
            <a:noAutofit/>
          </a:bodyPr>
          <a:lstStyle/>
          <a:p>
            <a:pPr algn="ctr">
              <a:lnSpc>
                <a:spcPct val="95825"/>
              </a:lnSpc>
            </a:pPr>
            <a:r>
              <a:rPr sz="400" spc="92" dirty="0">
                <a:solidFill>
                  <a:srgbClr val="623A56"/>
                </a:solidFill>
                <a:latin typeface="Times New Roman"/>
                <a:cs typeface="Times New Roman"/>
              </a:rPr>
              <a:t>L</a:t>
            </a:r>
            <a:r>
              <a:rPr sz="400" spc="92" dirty="0">
                <a:solidFill>
                  <a:srgbClr val="726E79"/>
                </a:solidFill>
                <a:latin typeface="Times New Roman"/>
                <a:cs typeface="Times New Roman"/>
              </a:rPr>
              <a:t>e</a:t>
            </a:r>
            <a:r>
              <a:rPr sz="400" spc="92" dirty="0">
                <a:solidFill>
                  <a:srgbClr val="623A56"/>
                </a:solidFill>
                <a:latin typeface="Times New Roman"/>
                <a:cs typeface="Times New Roman"/>
              </a:rPr>
              <a:t>n</a:t>
            </a:r>
            <a:r>
              <a:rPr sz="400" spc="92" dirty="0">
                <a:solidFill>
                  <a:srgbClr val="645967"/>
                </a:solidFill>
                <a:latin typeface="Times New Roman"/>
                <a:cs typeface="Times New Roman"/>
              </a:rPr>
              <a:t>g</a:t>
            </a:r>
            <a:r>
              <a:rPr sz="400" spc="92" dirty="0">
                <a:solidFill>
                  <a:srgbClr val="623A56"/>
                </a:solidFill>
                <a:latin typeface="Times New Roman"/>
                <a:cs typeface="Times New Roman"/>
              </a:rPr>
              <a:t>th</a:t>
            </a:r>
            <a:endParaRPr sz="400">
              <a:latin typeface="Times New Roman"/>
              <a:cs typeface="Times New Roman"/>
            </a:endParaRPr>
          </a:p>
          <a:p>
            <a:pPr marL="66294" marR="76292" algn="ctr">
              <a:lnSpc>
                <a:spcPct val="95825"/>
              </a:lnSpc>
              <a:spcBef>
                <a:spcPts val="135"/>
              </a:spcBef>
            </a:pPr>
            <a:r>
              <a:rPr sz="400" b="1" spc="46" dirty="0">
                <a:solidFill>
                  <a:srgbClr val="726E79"/>
                </a:solidFill>
                <a:latin typeface="Arial"/>
                <a:cs typeface="Arial"/>
              </a:rPr>
              <a:t>6</a:t>
            </a:r>
            <a:r>
              <a:rPr sz="400" b="1" spc="46" dirty="0">
                <a:solidFill>
                  <a:srgbClr val="496E7C"/>
                </a:solidFill>
                <a:latin typeface="Arial"/>
                <a:cs typeface="Arial"/>
              </a:rPr>
              <a:t>1</a:t>
            </a:r>
            <a:endParaRPr sz="400">
              <a:latin typeface="Arial"/>
              <a:cs typeface="Arial"/>
            </a:endParaRPr>
          </a:p>
          <a:p>
            <a:pPr marL="69342" marR="69542" algn="ctr">
              <a:lnSpc>
                <a:spcPct val="95825"/>
              </a:lnSpc>
              <a:spcBef>
                <a:spcPts val="90"/>
              </a:spcBef>
            </a:pPr>
            <a:r>
              <a:rPr sz="400" spc="84" dirty="0">
                <a:solidFill>
                  <a:srgbClr val="726E79"/>
                </a:solidFill>
                <a:latin typeface="Times New Roman"/>
                <a:cs typeface="Times New Roman"/>
              </a:rPr>
              <a:t>55</a:t>
            </a:r>
            <a:endParaRPr sz="400">
              <a:latin typeface="Times New Roman"/>
              <a:cs typeface="Times New Roman"/>
            </a:endParaRPr>
          </a:p>
          <a:p>
            <a:pPr marL="51054" marR="54302" algn="ctr">
              <a:lnSpc>
                <a:spcPct val="95825"/>
              </a:lnSpc>
              <a:spcBef>
                <a:spcPts val="65"/>
              </a:spcBef>
            </a:pPr>
            <a:r>
              <a:rPr sz="400" spc="76" dirty="0">
                <a:solidFill>
                  <a:srgbClr val="645967"/>
                </a:solidFill>
                <a:latin typeface="Times New Roman"/>
                <a:cs typeface="Times New Roman"/>
              </a:rPr>
              <a:t>102</a:t>
            </a:r>
            <a:endParaRPr sz="400">
              <a:latin typeface="Times New Roman"/>
              <a:cs typeface="Times New Roman"/>
            </a:endParaRPr>
          </a:p>
          <a:p>
            <a:pPr marL="69342" marR="70558" algn="ctr">
              <a:lnSpc>
                <a:spcPct val="95825"/>
              </a:lnSpc>
              <a:spcBef>
                <a:spcPts val="90"/>
              </a:spcBef>
            </a:pPr>
            <a:r>
              <a:rPr sz="400" spc="79" dirty="0">
                <a:solidFill>
                  <a:srgbClr val="726E79"/>
                </a:solidFill>
                <a:latin typeface="Times New Roman"/>
                <a:cs typeface="Times New Roman"/>
              </a:rPr>
              <a:t>50</a:t>
            </a:r>
            <a:endParaRPr sz="400">
              <a:latin typeface="Times New Roman"/>
              <a:cs typeface="Times New Roman"/>
            </a:endParaRPr>
          </a:p>
          <a:p>
            <a:pPr marL="66294" marR="69542" algn="ctr">
              <a:lnSpc>
                <a:spcPct val="95825"/>
              </a:lnSpc>
              <a:spcBef>
                <a:spcPts val="90"/>
              </a:spcBef>
            </a:pPr>
            <a:r>
              <a:rPr sz="400" spc="96" dirty="0">
                <a:solidFill>
                  <a:srgbClr val="645967"/>
                </a:solidFill>
                <a:latin typeface="Times New Roman"/>
                <a:cs typeface="Times New Roman"/>
              </a:rPr>
              <a:t>2</a:t>
            </a:r>
            <a:r>
              <a:rPr sz="400" spc="96" dirty="0">
                <a:solidFill>
                  <a:srgbClr val="726E79"/>
                </a:solidFill>
                <a:latin typeface="Times New Roman"/>
                <a:cs typeface="Times New Roman"/>
              </a:rPr>
              <a:t>8</a:t>
            </a:r>
            <a:endParaRPr sz="400">
              <a:latin typeface="Times New Roman"/>
              <a:cs typeface="Times New Roman"/>
            </a:endParaRPr>
          </a:p>
          <a:p>
            <a:pPr marL="66294" marR="65076" algn="ctr">
              <a:lnSpc>
                <a:spcPct val="95825"/>
              </a:lnSpc>
              <a:spcBef>
                <a:spcPts val="90"/>
              </a:spcBef>
            </a:pPr>
            <a:r>
              <a:rPr sz="400" spc="90" dirty="0">
                <a:solidFill>
                  <a:srgbClr val="645967"/>
                </a:solidFill>
                <a:latin typeface="Arial"/>
                <a:cs typeface="Arial"/>
              </a:rPr>
              <a:t>60</a:t>
            </a:r>
            <a:endParaRPr sz="400">
              <a:latin typeface="Arial"/>
              <a:cs typeface="Arial"/>
            </a:endParaRPr>
          </a:p>
          <a:p>
            <a:pPr marL="66294" marR="76292" algn="ctr">
              <a:lnSpc>
                <a:spcPct val="95825"/>
              </a:lnSpc>
              <a:spcBef>
                <a:spcPts val="65"/>
              </a:spcBef>
            </a:pPr>
            <a:r>
              <a:rPr sz="400" b="1" spc="46" dirty="0">
                <a:solidFill>
                  <a:srgbClr val="726E79"/>
                </a:solidFill>
                <a:latin typeface="Arial"/>
                <a:cs typeface="Arial"/>
              </a:rPr>
              <a:t>8</a:t>
            </a:r>
            <a:r>
              <a:rPr sz="400" b="1" spc="46" dirty="0">
                <a:solidFill>
                  <a:srgbClr val="496E7C"/>
                </a:solidFill>
                <a:latin typeface="Arial"/>
                <a:cs typeface="Arial"/>
              </a:rPr>
              <a:t>1</a:t>
            </a:r>
            <a:endParaRPr sz="400">
              <a:latin typeface="Arial"/>
              <a:cs typeface="Arial"/>
            </a:endParaRPr>
          </a:p>
          <a:p>
            <a:pPr marL="69342" marR="70558" algn="ctr">
              <a:lnSpc>
                <a:spcPct val="95825"/>
              </a:lnSpc>
              <a:spcBef>
                <a:spcPts val="90"/>
              </a:spcBef>
            </a:pPr>
            <a:r>
              <a:rPr sz="400" spc="79" dirty="0">
                <a:solidFill>
                  <a:srgbClr val="726E79"/>
                </a:solidFill>
                <a:latin typeface="Times New Roman"/>
                <a:cs typeface="Times New Roman"/>
              </a:rPr>
              <a:t>58</a:t>
            </a:r>
            <a:endParaRPr sz="400">
              <a:latin typeface="Times New Roman"/>
              <a:cs typeface="Times New Roman"/>
            </a:endParaRPr>
          </a:p>
          <a:p>
            <a:pPr marL="69342" marR="64852" algn="ctr">
              <a:lnSpc>
                <a:spcPct val="95825"/>
              </a:lnSpc>
              <a:spcBef>
                <a:spcPts val="90"/>
              </a:spcBef>
            </a:pPr>
            <a:r>
              <a:rPr sz="400" spc="79" dirty="0">
                <a:solidFill>
                  <a:srgbClr val="726E79"/>
                </a:solidFill>
                <a:latin typeface="Arial"/>
                <a:cs typeface="Arial"/>
              </a:rPr>
              <a:t>72</a:t>
            </a:r>
            <a:endParaRPr sz="400">
              <a:latin typeface="Arial"/>
              <a:cs typeface="Arial"/>
            </a:endParaRPr>
          </a:p>
          <a:p>
            <a:pPr marL="66294" marR="69542" algn="ctr">
              <a:lnSpc>
                <a:spcPct val="95825"/>
              </a:lnSpc>
              <a:spcBef>
                <a:spcPts val="70"/>
              </a:spcBef>
            </a:pPr>
            <a:r>
              <a:rPr sz="400" spc="96" dirty="0">
                <a:solidFill>
                  <a:srgbClr val="726E79"/>
                </a:solidFill>
                <a:latin typeface="Times New Roman"/>
                <a:cs typeface="Times New Roman"/>
              </a:rPr>
              <a:t>82</a:t>
            </a:r>
            <a:endParaRPr sz="400">
              <a:latin typeface="Times New Roman"/>
              <a:cs typeface="Times New Roman"/>
            </a:endParaRPr>
          </a:p>
          <a:p>
            <a:pPr marL="66294" marR="69542" algn="ctr">
              <a:lnSpc>
                <a:spcPct val="95825"/>
              </a:lnSpc>
              <a:spcBef>
                <a:spcPts val="90"/>
              </a:spcBef>
            </a:pPr>
            <a:r>
              <a:rPr sz="400" spc="96" dirty="0">
                <a:solidFill>
                  <a:srgbClr val="726E79"/>
                </a:solidFill>
                <a:latin typeface="Times New Roman"/>
                <a:cs typeface="Times New Roman"/>
              </a:rPr>
              <a:t>98</a:t>
            </a:r>
            <a:endParaRPr sz="400">
              <a:latin typeface="Times New Roman"/>
              <a:cs typeface="Times New Roman"/>
            </a:endParaRPr>
          </a:p>
          <a:p>
            <a:pPr marL="69342" marR="70558" algn="ctr">
              <a:lnSpc>
                <a:spcPct val="95825"/>
              </a:lnSpc>
              <a:spcBef>
                <a:spcPts val="90"/>
              </a:spcBef>
            </a:pPr>
            <a:r>
              <a:rPr sz="400" spc="79" dirty="0">
                <a:solidFill>
                  <a:srgbClr val="726E79"/>
                </a:solidFill>
                <a:latin typeface="Times New Roman"/>
                <a:cs typeface="Times New Roman"/>
              </a:rPr>
              <a:t>58</a:t>
            </a:r>
            <a:endParaRPr sz="400">
              <a:latin typeface="Times New Roman"/>
              <a:cs typeface="Times New Roman"/>
            </a:endParaRPr>
          </a:p>
          <a:p>
            <a:pPr marL="66294" marR="69542" algn="ctr">
              <a:lnSpc>
                <a:spcPct val="95825"/>
              </a:lnSpc>
              <a:spcBef>
                <a:spcPts val="65"/>
              </a:spcBef>
            </a:pPr>
            <a:r>
              <a:rPr sz="400" spc="96" dirty="0">
                <a:solidFill>
                  <a:srgbClr val="726E79"/>
                </a:solidFill>
                <a:latin typeface="Times New Roman"/>
                <a:cs typeface="Times New Roman"/>
              </a:rPr>
              <a:t>63</a:t>
            </a:r>
            <a:endParaRPr sz="400">
              <a:latin typeface="Times New Roman"/>
              <a:cs typeface="Times New Roman"/>
            </a:endParaRPr>
          </a:p>
          <a:p>
            <a:pPr marL="69342" marR="69542" algn="ctr">
              <a:lnSpc>
                <a:spcPct val="95825"/>
              </a:lnSpc>
              <a:spcBef>
                <a:spcPts val="90"/>
              </a:spcBef>
            </a:pPr>
            <a:r>
              <a:rPr sz="400" spc="84" dirty="0">
                <a:solidFill>
                  <a:srgbClr val="726E79"/>
                </a:solidFill>
                <a:latin typeface="Times New Roman"/>
                <a:cs typeface="Times New Roman"/>
              </a:rPr>
              <a:t>59</a:t>
            </a:r>
            <a:endParaRPr sz="400">
              <a:latin typeface="Times New Roman"/>
              <a:cs typeface="Times New Roman"/>
            </a:endParaRPr>
          </a:p>
          <a:p>
            <a:pPr marL="66294" marR="69542" algn="ctr">
              <a:lnSpc>
                <a:spcPct val="95825"/>
              </a:lnSpc>
              <a:spcBef>
                <a:spcPts val="90"/>
              </a:spcBef>
            </a:pPr>
            <a:r>
              <a:rPr sz="400" spc="96" dirty="0">
                <a:solidFill>
                  <a:srgbClr val="645967"/>
                </a:solidFill>
                <a:latin typeface="Times New Roman"/>
                <a:cs typeface="Times New Roman"/>
              </a:rPr>
              <a:t>9</a:t>
            </a:r>
            <a:r>
              <a:rPr sz="400" spc="96" dirty="0">
                <a:solidFill>
                  <a:srgbClr val="726E79"/>
                </a:solidFill>
                <a:latin typeface="Times New Roman"/>
                <a:cs typeface="Times New Roman"/>
              </a:rPr>
              <a:t>5</a:t>
            </a:r>
            <a:endParaRPr sz="400">
              <a:latin typeface="Times New Roman"/>
              <a:cs typeface="Times New Roman"/>
            </a:endParaRPr>
          </a:p>
          <a:p>
            <a:pPr marL="69342" marR="69542" algn="ctr">
              <a:lnSpc>
                <a:spcPct val="95825"/>
              </a:lnSpc>
              <a:spcBef>
                <a:spcPts val="65"/>
              </a:spcBef>
            </a:pPr>
            <a:r>
              <a:rPr sz="400" spc="84" dirty="0">
                <a:solidFill>
                  <a:srgbClr val="726E79"/>
                </a:solidFill>
                <a:latin typeface="Times New Roman"/>
                <a:cs typeface="Times New Roman"/>
              </a:rPr>
              <a:t>3</a:t>
            </a:r>
            <a:r>
              <a:rPr sz="400" spc="84" dirty="0">
                <a:solidFill>
                  <a:srgbClr val="645967"/>
                </a:solidFill>
                <a:latin typeface="Times New Roman"/>
                <a:cs typeface="Times New Roman"/>
              </a:rPr>
              <a:t>2</a:t>
            </a:r>
            <a:endParaRPr sz="400">
              <a:latin typeface="Times New Roman"/>
              <a:cs typeface="Times New Roman"/>
            </a:endParaRPr>
          </a:p>
          <a:p>
            <a:pPr marL="69342" marR="68242" algn="ctr">
              <a:lnSpc>
                <a:spcPct val="95825"/>
              </a:lnSpc>
              <a:spcBef>
                <a:spcPts val="90"/>
              </a:spcBef>
            </a:pPr>
            <a:r>
              <a:rPr sz="400" spc="65" dirty="0">
                <a:solidFill>
                  <a:srgbClr val="645967"/>
                </a:solidFill>
                <a:latin typeface="Arial"/>
                <a:cs typeface="Arial"/>
              </a:rPr>
              <a:t>54</a:t>
            </a:r>
            <a:endParaRPr sz="400">
              <a:latin typeface="Arial"/>
              <a:cs typeface="Arial"/>
            </a:endParaRPr>
          </a:p>
          <a:p>
            <a:pPr marL="66294" marR="69542" algn="ctr">
              <a:lnSpc>
                <a:spcPct val="95825"/>
              </a:lnSpc>
              <a:spcBef>
                <a:spcPts val="90"/>
              </a:spcBef>
            </a:pPr>
            <a:r>
              <a:rPr sz="400" spc="96" dirty="0">
                <a:solidFill>
                  <a:srgbClr val="726E79"/>
                </a:solidFill>
                <a:latin typeface="Times New Roman"/>
                <a:cs typeface="Times New Roman"/>
              </a:rPr>
              <a:t>63</a:t>
            </a:r>
            <a:endParaRPr sz="400">
              <a:latin typeface="Times New Roman"/>
              <a:cs typeface="Times New Roman"/>
            </a:endParaRPr>
          </a:p>
          <a:p>
            <a:pPr marL="69342" marR="76292" algn="ctr">
              <a:lnSpc>
                <a:spcPct val="95825"/>
              </a:lnSpc>
              <a:spcBef>
                <a:spcPts val="65"/>
              </a:spcBef>
            </a:pPr>
            <a:r>
              <a:rPr sz="400" b="1" spc="34" dirty="0">
                <a:solidFill>
                  <a:srgbClr val="726E79"/>
                </a:solidFill>
                <a:latin typeface="Arial"/>
                <a:cs typeface="Arial"/>
              </a:rPr>
              <a:t>5</a:t>
            </a:r>
            <a:r>
              <a:rPr sz="400" b="1" spc="34" dirty="0">
                <a:solidFill>
                  <a:srgbClr val="524B57"/>
                </a:solidFill>
                <a:latin typeface="Arial"/>
                <a:cs typeface="Arial"/>
              </a:rPr>
              <a:t>1</a:t>
            </a:r>
            <a:endParaRPr sz="400">
              <a:latin typeface="Arial"/>
              <a:cs typeface="Arial"/>
            </a:endParaRPr>
          </a:p>
          <a:p>
            <a:pPr marL="66294" marR="69542" algn="ctr">
              <a:lnSpc>
                <a:spcPct val="95825"/>
              </a:lnSpc>
              <a:spcBef>
                <a:spcPts val="90"/>
              </a:spcBef>
            </a:pPr>
            <a:r>
              <a:rPr sz="400" spc="96" dirty="0">
                <a:solidFill>
                  <a:srgbClr val="726E79"/>
                </a:solidFill>
                <a:latin typeface="Times New Roman"/>
                <a:cs typeface="Times New Roman"/>
              </a:rPr>
              <a:t>63</a:t>
            </a:r>
            <a:endParaRPr sz="400">
              <a:latin typeface="Times New Roman"/>
              <a:cs typeface="Times New Roman"/>
            </a:endParaRPr>
          </a:p>
          <a:p>
            <a:pPr marL="66294" marR="72590" algn="ctr">
              <a:lnSpc>
                <a:spcPct val="95825"/>
              </a:lnSpc>
              <a:spcBef>
                <a:spcPts val="90"/>
              </a:spcBef>
            </a:pPr>
            <a:r>
              <a:rPr sz="400" spc="84" dirty="0">
                <a:solidFill>
                  <a:srgbClr val="726E79"/>
                </a:solidFill>
                <a:latin typeface="Times New Roman"/>
                <a:cs typeface="Times New Roman"/>
              </a:rPr>
              <a:t>62</a:t>
            </a:r>
            <a:endParaRPr sz="400">
              <a:latin typeface="Times New Roman"/>
              <a:cs typeface="Times New Roman"/>
            </a:endParaRPr>
          </a:p>
        </p:txBody>
      </p:sp>
      <p:sp>
        <p:nvSpPr>
          <p:cNvPr id="54" name="object 54"/>
          <p:cNvSpPr txBox="1"/>
          <p:nvPr/>
        </p:nvSpPr>
        <p:spPr>
          <a:xfrm>
            <a:off x="8052308" y="3290078"/>
            <a:ext cx="551698" cy="1536192"/>
          </a:xfrm>
          <a:prstGeom prst="rect">
            <a:avLst/>
          </a:prstGeom>
        </p:spPr>
        <p:txBody>
          <a:bodyPr wrap="square" lIns="0" tIns="5715" rIns="0" bIns="0" rtlCol="0">
            <a:noAutofit/>
          </a:bodyPr>
          <a:lstStyle/>
          <a:p>
            <a:pPr marL="12700">
              <a:lnSpc>
                <a:spcPct val="95825"/>
              </a:lnSpc>
            </a:pPr>
            <a:r>
              <a:rPr sz="400" spc="88" dirty="0">
                <a:solidFill>
                  <a:srgbClr val="623A56"/>
                </a:solidFill>
                <a:latin typeface="Times New Roman"/>
                <a:cs typeface="Times New Roman"/>
              </a:rPr>
              <a:t>f</a:t>
            </a:r>
            <a:r>
              <a:rPr sz="400" spc="88" dirty="0">
                <a:solidFill>
                  <a:srgbClr val="645967"/>
                </a:solidFill>
                <a:latin typeface="Times New Roman"/>
                <a:cs typeface="Times New Roman"/>
              </a:rPr>
              <a:t>i</a:t>
            </a:r>
            <a:r>
              <a:rPr sz="400" spc="88" dirty="0">
                <a:solidFill>
                  <a:srgbClr val="6B1C4B"/>
                </a:solidFill>
                <a:latin typeface="Times New Roman"/>
                <a:cs typeface="Times New Roman"/>
              </a:rPr>
              <a:t>l</a:t>
            </a:r>
            <a:r>
              <a:rPr sz="400" spc="88" dirty="0">
                <a:solidFill>
                  <a:srgbClr val="726E79"/>
                </a:solidFill>
                <a:latin typeface="Times New Roman"/>
                <a:cs typeface="Times New Roman"/>
              </a:rPr>
              <a:t>e</a:t>
            </a:r>
            <a:r>
              <a:rPr sz="400" spc="88" dirty="0">
                <a:solidFill>
                  <a:srgbClr val="645967"/>
                </a:solidFill>
                <a:latin typeface="Times New Roman"/>
                <a:cs typeface="Times New Roman"/>
              </a:rPr>
              <a:t>na</a:t>
            </a:r>
            <a:r>
              <a:rPr sz="400" spc="88" dirty="0">
                <a:solidFill>
                  <a:srgbClr val="623A56"/>
                </a:solidFill>
                <a:latin typeface="Times New Roman"/>
                <a:cs typeface="Times New Roman"/>
              </a:rPr>
              <a:t>mn</a:t>
            </a:r>
            <a:r>
              <a:rPr sz="400" spc="88" dirty="0">
                <a:solidFill>
                  <a:srgbClr val="726E79"/>
                </a:solidFill>
                <a:latin typeface="Times New Roman"/>
                <a:cs typeface="Times New Roman"/>
              </a:rPr>
              <a:t>e</a:t>
            </a:r>
            <a:endParaRPr sz="400">
              <a:latin typeface="Times New Roman"/>
              <a:cs typeface="Times New Roman"/>
            </a:endParaRPr>
          </a:p>
          <a:p>
            <a:pPr marL="15748">
              <a:lnSpc>
                <a:spcPct val="95825"/>
              </a:lnSpc>
              <a:spcBef>
                <a:spcPts val="140"/>
              </a:spcBef>
            </a:pPr>
            <a:r>
              <a:rPr sz="400" spc="104" dirty="0">
                <a:solidFill>
                  <a:srgbClr val="496E7C"/>
                </a:solidFill>
                <a:latin typeface="Times New Roman"/>
                <a:cs typeface="Times New Roman"/>
              </a:rPr>
              <a:t>1</a:t>
            </a:r>
            <a:r>
              <a:rPr sz="400" spc="104" dirty="0">
                <a:solidFill>
                  <a:srgbClr val="645967"/>
                </a:solidFill>
                <a:latin typeface="Times New Roman"/>
                <a:cs typeface="Times New Roman"/>
              </a:rPr>
              <a:t>3</a:t>
            </a:r>
            <a:r>
              <a:rPr sz="400" spc="104" dirty="0">
                <a:solidFill>
                  <a:srgbClr val="496E7C"/>
                </a:solidFill>
                <a:latin typeface="Times New Roman"/>
                <a:cs typeface="Times New Roman"/>
              </a:rPr>
              <a:t>1</a:t>
            </a:r>
            <a:r>
              <a:rPr sz="400" spc="104" dirty="0">
                <a:solidFill>
                  <a:srgbClr val="726E79"/>
                </a:solidFill>
                <a:latin typeface="Times New Roman"/>
                <a:cs typeface="Times New Roman"/>
              </a:rPr>
              <a:t>1609002.</a:t>
            </a:r>
            <a:r>
              <a:rPr sz="400" spc="104" dirty="0">
                <a:solidFill>
                  <a:srgbClr val="645967"/>
                </a:solidFill>
                <a:latin typeface="Times New Roman"/>
                <a:cs typeface="Times New Roman"/>
              </a:rPr>
              <a:t>p</a:t>
            </a:r>
            <a:r>
              <a:rPr sz="400" spc="104" dirty="0">
                <a:solidFill>
                  <a:srgbClr val="726E79"/>
                </a:solidFill>
                <a:latin typeface="Times New Roman"/>
                <a:cs typeface="Times New Roman"/>
              </a:rPr>
              <a:t>os</a:t>
            </a:r>
            <a:endParaRPr sz="400">
              <a:latin typeface="Times New Roman"/>
              <a:cs typeface="Times New Roman"/>
            </a:endParaRPr>
          </a:p>
          <a:p>
            <a:pPr marL="15748">
              <a:lnSpc>
                <a:spcPct val="95825"/>
              </a:lnSpc>
              <a:spcBef>
                <a:spcPts val="90"/>
              </a:spcBef>
            </a:pPr>
            <a:r>
              <a:rPr sz="400" spc="120" dirty="0">
                <a:solidFill>
                  <a:srgbClr val="496E7C"/>
                </a:solidFill>
                <a:latin typeface="Times New Roman"/>
                <a:cs typeface="Times New Roman"/>
              </a:rPr>
              <a:t>1</a:t>
            </a:r>
            <a:r>
              <a:rPr sz="400" spc="120" dirty="0">
                <a:solidFill>
                  <a:srgbClr val="726E79"/>
                </a:solidFill>
                <a:latin typeface="Times New Roman"/>
                <a:cs typeface="Times New Roman"/>
              </a:rPr>
              <a:t>3</a:t>
            </a:r>
            <a:r>
              <a:rPr sz="400" spc="120" dirty="0">
                <a:solidFill>
                  <a:srgbClr val="496E7C"/>
                </a:solidFill>
                <a:latin typeface="Times New Roman"/>
                <a:cs typeface="Times New Roman"/>
              </a:rPr>
              <a:t>1</a:t>
            </a:r>
            <a:r>
              <a:rPr sz="400" spc="120" dirty="0">
                <a:solidFill>
                  <a:srgbClr val="726E79"/>
                </a:solidFill>
                <a:latin typeface="Times New Roman"/>
                <a:cs typeface="Times New Roman"/>
              </a:rPr>
              <a:t>16</a:t>
            </a:r>
            <a:r>
              <a:rPr sz="400" spc="120" dirty="0">
                <a:solidFill>
                  <a:srgbClr val="496E7C"/>
                </a:solidFill>
                <a:latin typeface="Times New Roman"/>
                <a:cs typeface="Times New Roman"/>
              </a:rPr>
              <a:t>1</a:t>
            </a:r>
            <a:r>
              <a:rPr sz="400" spc="120" dirty="0">
                <a:solidFill>
                  <a:srgbClr val="726E79"/>
                </a:solidFill>
                <a:latin typeface="Times New Roman"/>
                <a:cs typeface="Times New Roman"/>
              </a:rPr>
              <a:t>0603pos</a:t>
            </a:r>
            <a:endParaRPr sz="400">
              <a:latin typeface="Times New Roman"/>
              <a:cs typeface="Times New Roman"/>
            </a:endParaRPr>
          </a:p>
          <a:p>
            <a:pPr marL="15748">
              <a:lnSpc>
                <a:spcPct val="95825"/>
              </a:lnSpc>
              <a:spcBef>
                <a:spcPts val="65"/>
              </a:spcBef>
            </a:pPr>
            <a:r>
              <a:rPr sz="400" spc="120" dirty="0">
                <a:solidFill>
                  <a:srgbClr val="524B57"/>
                </a:solidFill>
                <a:latin typeface="Times New Roman"/>
                <a:cs typeface="Times New Roman"/>
              </a:rPr>
              <a:t>1</a:t>
            </a:r>
            <a:r>
              <a:rPr sz="400" spc="120" dirty="0">
                <a:solidFill>
                  <a:srgbClr val="726E79"/>
                </a:solidFill>
                <a:latin typeface="Times New Roman"/>
                <a:cs typeface="Times New Roman"/>
              </a:rPr>
              <a:t>3</a:t>
            </a:r>
            <a:r>
              <a:rPr sz="400" spc="120" dirty="0">
                <a:solidFill>
                  <a:srgbClr val="496E7C"/>
                </a:solidFill>
                <a:latin typeface="Times New Roman"/>
                <a:cs typeface="Times New Roman"/>
              </a:rPr>
              <a:t>1</a:t>
            </a:r>
            <a:r>
              <a:rPr sz="400" spc="120" dirty="0">
                <a:solidFill>
                  <a:srgbClr val="726E79"/>
                </a:solidFill>
                <a:latin typeface="Times New Roman"/>
                <a:cs typeface="Times New Roman"/>
              </a:rPr>
              <a:t>2</a:t>
            </a:r>
            <a:r>
              <a:rPr sz="400" spc="120" dirty="0">
                <a:solidFill>
                  <a:srgbClr val="645967"/>
                </a:solidFill>
                <a:latin typeface="Times New Roman"/>
                <a:cs typeface="Times New Roman"/>
              </a:rPr>
              <a:t>0</a:t>
            </a:r>
            <a:r>
              <a:rPr sz="400" spc="120" dirty="0">
                <a:solidFill>
                  <a:srgbClr val="524B57"/>
                </a:solidFill>
                <a:latin typeface="Times New Roman"/>
                <a:cs typeface="Times New Roman"/>
              </a:rPr>
              <a:t>1</a:t>
            </a:r>
            <a:r>
              <a:rPr sz="400" spc="120" dirty="0">
                <a:solidFill>
                  <a:srgbClr val="645967"/>
                </a:solidFill>
                <a:latin typeface="Times New Roman"/>
                <a:cs typeface="Times New Roman"/>
              </a:rPr>
              <a:t>1</a:t>
            </a:r>
            <a:r>
              <a:rPr sz="400" spc="120" dirty="0">
                <a:solidFill>
                  <a:srgbClr val="726E79"/>
                </a:solidFill>
                <a:latin typeface="Times New Roman"/>
                <a:cs typeface="Times New Roman"/>
              </a:rPr>
              <a:t>2</a:t>
            </a:r>
            <a:r>
              <a:rPr sz="400" spc="120" dirty="0">
                <a:solidFill>
                  <a:srgbClr val="645967"/>
                </a:solidFill>
                <a:latin typeface="Times New Roman"/>
                <a:cs typeface="Times New Roman"/>
              </a:rPr>
              <a:t>0</a:t>
            </a:r>
            <a:r>
              <a:rPr sz="400" spc="120" dirty="0">
                <a:solidFill>
                  <a:srgbClr val="726E79"/>
                </a:solidFill>
                <a:latin typeface="Times New Roman"/>
                <a:cs typeface="Times New Roman"/>
              </a:rPr>
              <a:t>3</a:t>
            </a:r>
            <a:r>
              <a:rPr sz="400" spc="120" dirty="0">
                <a:solidFill>
                  <a:srgbClr val="645967"/>
                </a:solidFill>
                <a:latin typeface="Times New Roman"/>
                <a:cs typeface="Times New Roman"/>
              </a:rPr>
              <a:t>p</a:t>
            </a:r>
            <a:r>
              <a:rPr sz="400" spc="120" dirty="0">
                <a:solidFill>
                  <a:srgbClr val="726E79"/>
                </a:solidFill>
                <a:latin typeface="Times New Roman"/>
                <a:cs typeface="Times New Roman"/>
              </a:rPr>
              <a:t>os</a:t>
            </a:r>
            <a:endParaRPr sz="400">
              <a:latin typeface="Times New Roman"/>
              <a:cs typeface="Times New Roman"/>
            </a:endParaRPr>
          </a:p>
          <a:p>
            <a:pPr marL="15748">
              <a:lnSpc>
                <a:spcPct val="95825"/>
              </a:lnSpc>
              <a:spcBef>
                <a:spcPts val="90"/>
              </a:spcBef>
            </a:pPr>
            <a:r>
              <a:rPr sz="400" spc="104" dirty="0">
                <a:solidFill>
                  <a:srgbClr val="496E7C"/>
                </a:solidFill>
                <a:latin typeface="Times New Roman"/>
                <a:cs typeface="Times New Roman"/>
              </a:rPr>
              <a:t>1</a:t>
            </a:r>
            <a:r>
              <a:rPr sz="400" spc="104" dirty="0">
                <a:solidFill>
                  <a:srgbClr val="726E79"/>
                </a:solidFill>
                <a:latin typeface="Times New Roman"/>
                <a:cs typeface="Times New Roman"/>
              </a:rPr>
              <a:t>3</a:t>
            </a:r>
            <a:r>
              <a:rPr sz="400" spc="104" dirty="0">
                <a:solidFill>
                  <a:srgbClr val="496E7C"/>
                </a:solidFill>
                <a:latin typeface="Times New Roman"/>
                <a:cs typeface="Times New Roman"/>
              </a:rPr>
              <a:t>1</a:t>
            </a:r>
            <a:r>
              <a:rPr sz="400" spc="104" dirty="0">
                <a:solidFill>
                  <a:srgbClr val="726E79"/>
                </a:solidFill>
                <a:latin typeface="Times New Roman"/>
                <a:cs typeface="Times New Roman"/>
              </a:rPr>
              <a:t>2</a:t>
            </a:r>
            <a:r>
              <a:rPr sz="400" spc="104" dirty="0">
                <a:solidFill>
                  <a:srgbClr val="645967"/>
                </a:solidFill>
                <a:latin typeface="Times New Roman"/>
                <a:cs typeface="Times New Roman"/>
              </a:rPr>
              <a:t>4</a:t>
            </a:r>
            <a:r>
              <a:rPr sz="400" spc="104" dirty="0">
                <a:solidFill>
                  <a:srgbClr val="726E79"/>
                </a:solidFill>
                <a:latin typeface="Times New Roman"/>
                <a:cs typeface="Times New Roman"/>
              </a:rPr>
              <a:t>07004</a:t>
            </a:r>
            <a:r>
              <a:rPr sz="400" spc="104" dirty="0">
                <a:solidFill>
                  <a:srgbClr val="978EAF"/>
                </a:solidFill>
                <a:latin typeface="Times New Roman"/>
                <a:cs typeface="Times New Roman"/>
              </a:rPr>
              <a:t>.</a:t>
            </a:r>
            <a:r>
              <a:rPr sz="400" spc="104" dirty="0">
                <a:solidFill>
                  <a:srgbClr val="645967"/>
                </a:solidFill>
                <a:latin typeface="Times New Roman"/>
                <a:cs typeface="Times New Roman"/>
              </a:rPr>
              <a:t>p</a:t>
            </a:r>
            <a:r>
              <a:rPr sz="400" spc="104" dirty="0">
                <a:solidFill>
                  <a:srgbClr val="726E79"/>
                </a:solidFill>
                <a:latin typeface="Times New Roman"/>
                <a:cs typeface="Times New Roman"/>
              </a:rPr>
              <a:t>os</a:t>
            </a:r>
            <a:endParaRPr sz="400">
              <a:latin typeface="Times New Roman"/>
              <a:cs typeface="Times New Roman"/>
            </a:endParaRPr>
          </a:p>
          <a:p>
            <a:pPr marL="18796">
              <a:lnSpc>
                <a:spcPct val="95825"/>
              </a:lnSpc>
              <a:spcBef>
                <a:spcPts val="90"/>
              </a:spcBef>
            </a:pPr>
            <a:r>
              <a:rPr sz="400" spc="102" dirty="0">
                <a:solidFill>
                  <a:srgbClr val="496E7C"/>
                </a:solidFill>
                <a:latin typeface="Times New Roman"/>
                <a:cs typeface="Times New Roman"/>
              </a:rPr>
              <a:t>1</a:t>
            </a:r>
            <a:r>
              <a:rPr sz="400" spc="102" dirty="0">
                <a:solidFill>
                  <a:srgbClr val="726E79"/>
                </a:solidFill>
                <a:latin typeface="Times New Roman"/>
                <a:cs typeface="Times New Roman"/>
              </a:rPr>
              <a:t>3</a:t>
            </a:r>
            <a:r>
              <a:rPr sz="400" spc="102" dirty="0">
                <a:solidFill>
                  <a:srgbClr val="496E7C"/>
                </a:solidFill>
                <a:latin typeface="Times New Roman"/>
                <a:cs typeface="Times New Roman"/>
              </a:rPr>
              <a:t>1</a:t>
            </a:r>
            <a:r>
              <a:rPr sz="400" spc="102" dirty="0">
                <a:solidFill>
                  <a:srgbClr val="726E79"/>
                </a:solidFill>
                <a:latin typeface="Times New Roman"/>
                <a:cs typeface="Times New Roman"/>
              </a:rPr>
              <a:t>20</a:t>
            </a:r>
            <a:r>
              <a:rPr sz="400" spc="102" dirty="0">
                <a:solidFill>
                  <a:srgbClr val="496E7C"/>
                </a:solidFill>
                <a:latin typeface="Times New Roman"/>
                <a:cs typeface="Times New Roman"/>
              </a:rPr>
              <a:t>1</a:t>
            </a:r>
            <a:r>
              <a:rPr sz="400" spc="102" dirty="0">
                <a:solidFill>
                  <a:srgbClr val="726E79"/>
                </a:solidFill>
                <a:latin typeface="Times New Roman"/>
                <a:cs typeface="Times New Roman"/>
              </a:rPr>
              <a:t>6004</a:t>
            </a:r>
            <a:r>
              <a:rPr sz="400" spc="102" dirty="0">
                <a:solidFill>
                  <a:srgbClr val="A09EA5"/>
                </a:solidFill>
                <a:latin typeface="Times New Roman"/>
                <a:cs typeface="Times New Roman"/>
              </a:rPr>
              <a:t>.</a:t>
            </a:r>
            <a:r>
              <a:rPr sz="400" spc="102" dirty="0">
                <a:solidFill>
                  <a:srgbClr val="726E79"/>
                </a:solidFill>
                <a:latin typeface="Times New Roman"/>
                <a:cs typeface="Times New Roman"/>
              </a:rPr>
              <a:t>pos</a:t>
            </a:r>
            <a:endParaRPr sz="400">
              <a:latin typeface="Times New Roman"/>
              <a:cs typeface="Times New Roman"/>
            </a:endParaRPr>
          </a:p>
          <a:p>
            <a:pPr marL="15748">
              <a:lnSpc>
                <a:spcPct val="95825"/>
              </a:lnSpc>
              <a:spcBef>
                <a:spcPts val="65"/>
              </a:spcBef>
            </a:pPr>
            <a:r>
              <a:rPr sz="400" spc="120" dirty="0">
                <a:solidFill>
                  <a:srgbClr val="496E7C"/>
                </a:solidFill>
                <a:latin typeface="Times New Roman"/>
                <a:cs typeface="Times New Roman"/>
              </a:rPr>
              <a:t>1</a:t>
            </a:r>
            <a:r>
              <a:rPr sz="400" spc="120" dirty="0">
                <a:solidFill>
                  <a:srgbClr val="726E79"/>
                </a:solidFill>
                <a:latin typeface="Times New Roman"/>
                <a:cs typeface="Times New Roman"/>
              </a:rPr>
              <a:t>3</a:t>
            </a:r>
            <a:r>
              <a:rPr sz="400" spc="120" dirty="0">
                <a:solidFill>
                  <a:srgbClr val="496E7C"/>
                </a:solidFill>
                <a:latin typeface="Times New Roman"/>
                <a:cs typeface="Times New Roman"/>
              </a:rPr>
              <a:t>1</a:t>
            </a:r>
            <a:r>
              <a:rPr sz="400" spc="120" dirty="0">
                <a:solidFill>
                  <a:srgbClr val="726E79"/>
                </a:solidFill>
                <a:latin typeface="Times New Roman"/>
                <a:cs typeface="Times New Roman"/>
              </a:rPr>
              <a:t>12</a:t>
            </a:r>
            <a:r>
              <a:rPr sz="400" spc="120" dirty="0">
                <a:solidFill>
                  <a:srgbClr val="496E7C"/>
                </a:solidFill>
                <a:latin typeface="Times New Roman"/>
                <a:cs typeface="Times New Roman"/>
              </a:rPr>
              <a:t>11</a:t>
            </a:r>
            <a:r>
              <a:rPr sz="400" spc="120" dirty="0">
                <a:solidFill>
                  <a:srgbClr val="726E79"/>
                </a:solidFill>
                <a:latin typeface="Times New Roman"/>
                <a:cs typeface="Times New Roman"/>
              </a:rPr>
              <a:t>602</a:t>
            </a:r>
            <a:r>
              <a:rPr sz="400" spc="120" dirty="0">
                <a:solidFill>
                  <a:srgbClr val="645967"/>
                </a:solidFill>
                <a:latin typeface="Times New Roman"/>
                <a:cs typeface="Times New Roman"/>
              </a:rPr>
              <a:t>p</a:t>
            </a:r>
            <a:r>
              <a:rPr sz="400" spc="120" dirty="0">
                <a:solidFill>
                  <a:srgbClr val="726E79"/>
                </a:solidFill>
                <a:latin typeface="Times New Roman"/>
                <a:cs typeface="Times New Roman"/>
              </a:rPr>
              <a:t>os</a:t>
            </a:r>
            <a:endParaRPr sz="400">
              <a:latin typeface="Times New Roman"/>
              <a:cs typeface="Times New Roman"/>
            </a:endParaRPr>
          </a:p>
          <a:p>
            <a:pPr marL="15748">
              <a:lnSpc>
                <a:spcPct val="95825"/>
              </a:lnSpc>
              <a:spcBef>
                <a:spcPts val="90"/>
              </a:spcBef>
            </a:pPr>
            <a:r>
              <a:rPr sz="400" spc="120" dirty="0">
                <a:solidFill>
                  <a:srgbClr val="496E7C"/>
                </a:solidFill>
                <a:latin typeface="Times New Roman"/>
                <a:cs typeface="Times New Roman"/>
              </a:rPr>
              <a:t>1</a:t>
            </a:r>
            <a:r>
              <a:rPr sz="400" spc="120" dirty="0">
                <a:solidFill>
                  <a:srgbClr val="726E79"/>
                </a:solidFill>
                <a:latin typeface="Times New Roman"/>
                <a:cs typeface="Times New Roman"/>
              </a:rPr>
              <a:t>3</a:t>
            </a:r>
            <a:r>
              <a:rPr sz="400" spc="120" dirty="0">
                <a:solidFill>
                  <a:srgbClr val="496E7C"/>
                </a:solidFill>
                <a:latin typeface="Times New Roman"/>
                <a:cs typeface="Times New Roman"/>
              </a:rPr>
              <a:t>1</a:t>
            </a:r>
            <a:r>
              <a:rPr sz="400" spc="120" dirty="0">
                <a:solidFill>
                  <a:srgbClr val="726E79"/>
                </a:solidFill>
                <a:latin typeface="Times New Roman"/>
                <a:cs typeface="Times New Roman"/>
              </a:rPr>
              <a:t>16</a:t>
            </a:r>
            <a:r>
              <a:rPr sz="400" spc="120" dirty="0">
                <a:solidFill>
                  <a:srgbClr val="496E7C"/>
                </a:solidFill>
                <a:latin typeface="Times New Roman"/>
                <a:cs typeface="Times New Roman"/>
              </a:rPr>
              <a:t>1</a:t>
            </a:r>
            <a:r>
              <a:rPr sz="400" spc="120" dirty="0">
                <a:solidFill>
                  <a:srgbClr val="726E79"/>
                </a:solidFill>
                <a:latin typeface="Times New Roman"/>
                <a:cs typeface="Times New Roman"/>
              </a:rPr>
              <a:t>7003</a:t>
            </a:r>
            <a:r>
              <a:rPr sz="400" spc="120" dirty="0">
                <a:solidFill>
                  <a:srgbClr val="645967"/>
                </a:solidFill>
                <a:latin typeface="Times New Roman"/>
                <a:cs typeface="Times New Roman"/>
              </a:rPr>
              <a:t>p</a:t>
            </a:r>
            <a:r>
              <a:rPr sz="400" spc="120" dirty="0">
                <a:solidFill>
                  <a:srgbClr val="726E79"/>
                </a:solidFill>
                <a:latin typeface="Times New Roman"/>
                <a:cs typeface="Times New Roman"/>
              </a:rPr>
              <a:t>0s</a:t>
            </a:r>
            <a:endParaRPr sz="400">
              <a:latin typeface="Times New Roman"/>
              <a:cs typeface="Times New Roman"/>
            </a:endParaRPr>
          </a:p>
          <a:p>
            <a:pPr marL="18796">
              <a:lnSpc>
                <a:spcPct val="95825"/>
              </a:lnSpc>
              <a:spcBef>
                <a:spcPts val="90"/>
              </a:spcBef>
            </a:pPr>
            <a:r>
              <a:rPr sz="400" spc="118" dirty="0">
                <a:solidFill>
                  <a:srgbClr val="496E7C"/>
                </a:solidFill>
                <a:latin typeface="Times New Roman"/>
                <a:cs typeface="Times New Roman"/>
              </a:rPr>
              <a:t>1</a:t>
            </a:r>
            <a:r>
              <a:rPr sz="400" spc="118" dirty="0">
                <a:solidFill>
                  <a:srgbClr val="645967"/>
                </a:solidFill>
                <a:latin typeface="Times New Roman"/>
                <a:cs typeface="Times New Roman"/>
              </a:rPr>
              <a:t>3</a:t>
            </a:r>
            <a:r>
              <a:rPr sz="400" spc="118" dirty="0">
                <a:solidFill>
                  <a:srgbClr val="496E7C"/>
                </a:solidFill>
                <a:latin typeface="Times New Roman"/>
                <a:cs typeface="Times New Roman"/>
              </a:rPr>
              <a:t>1</a:t>
            </a:r>
            <a:r>
              <a:rPr sz="400" spc="118" dirty="0">
                <a:solidFill>
                  <a:srgbClr val="726E79"/>
                </a:solidFill>
                <a:latin typeface="Times New Roman"/>
                <a:cs typeface="Times New Roman"/>
              </a:rPr>
              <a:t>1</a:t>
            </a:r>
            <a:r>
              <a:rPr sz="400" spc="118" dirty="0">
                <a:solidFill>
                  <a:srgbClr val="645967"/>
                </a:solidFill>
                <a:latin typeface="Times New Roman"/>
                <a:cs typeface="Times New Roman"/>
              </a:rPr>
              <a:t>2</a:t>
            </a:r>
            <a:r>
              <a:rPr sz="400" spc="118" dirty="0">
                <a:solidFill>
                  <a:srgbClr val="496E7C"/>
                </a:solidFill>
                <a:latin typeface="Times New Roman"/>
                <a:cs typeface="Times New Roman"/>
              </a:rPr>
              <a:t>11</a:t>
            </a:r>
            <a:r>
              <a:rPr sz="400" spc="118" dirty="0">
                <a:solidFill>
                  <a:srgbClr val="726E79"/>
                </a:solidFill>
                <a:latin typeface="Times New Roman"/>
                <a:cs typeface="Times New Roman"/>
              </a:rPr>
              <a:t>603pos</a:t>
            </a:r>
            <a:endParaRPr sz="400">
              <a:latin typeface="Times New Roman"/>
              <a:cs typeface="Times New Roman"/>
            </a:endParaRPr>
          </a:p>
          <a:p>
            <a:pPr marL="15748">
              <a:lnSpc>
                <a:spcPct val="95825"/>
              </a:lnSpc>
              <a:spcBef>
                <a:spcPts val="65"/>
              </a:spcBef>
            </a:pPr>
            <a:r>
              <a:rPr sz="400" spc="105" dirty="0">
                <a:solidFill>
                  <a:srgbClr val="496E7C"/>
                </a:solidFill>
                <a:latin typeface="Times New Roman"/>
                <a:cs typeface="Times New Roman"/>
              </a:rPr>
              <a:t>1</a:t>
            </a:r>
            <a:r>
              <a:rPr sz="400" spc="105" dirty="0">
                <a:solidFill>
                  <a:srgbClr val="726E79"/>
                </a:solidFill>
                <a:latin typeface="Times New Roman"/>
                <a:cs typeface="Times New Roman"/>
              </a:rPr>
              <a:t>3</a:t>
            </a:r>
            <a:r>
              <a:rPr sz="400" spc="105" dirty="0">
                <a:solidFill>
                  <a:srgbClr val="496E7C"/>
                </a:solidFill>
                <a:latin typeface="Times New Roman"/>
                <a:cs typeface="Times New Roman"/>
              </a:rPr>
              <a:t>1</a:t>
            </a:r>
            <a:r>
              <a:rPr sz="400" spc="105" dirty="0">
                <a:solidFill>
                  <a:srgbClr val="726E79"/>
                </a:solidFill>
                <a:latin typeface="Times New Roman"/>
                <a:cs typeface="Times New Roman"/>
              </a:rPr>
              <a:t>20</a:t>
            </a:r>
            <a:r>
              <a:rPr sz="400" spc="105" dirty="0">
                <a:solidFill>
                  <a:srgbClr val="496E7C"/>
                </a:solidFill>
                <a:latin typeface="Times New Roman"/>
                <a:cs typeface="Times New Roman"/>
              </a:rPr>
              <a:t>11</a:t>
            </a:r>
            <a:r>
              <a:rPr sz="400" spc="105" dirty="0">
                <a:solidFill>
                  <a:srgbClr val="645967"/>
                </a:solidFill>
                <a:latin typeface="Times New Roman"/>
                <a:cs typeface="Times New Roman"/>
              </a:rPr>
              <a:t>2</a:t>
            </a:r>
            <a:r>
              <a:rPr sz="400" spc="105" dirty="0">
                <a:solidFill>
                  <a:srgbClr val="726E79"/>
                </a:solidFill>
                <a:latin typeface="Times New Roman"/>
                <a:cs typeface="Times New Roman"/>
              </a:rPr>
              <a:t>05</a:t>
            </a:r>
            <a:r>
              <a:rPr sz="400" spc="105" dirty="0">
                <a:solidFill>
                  <a:srgbClr val="978EAF"/>
                </a:solidFill>
                <a:latin typeface="Times New Roman"/>
                <a:cs typeface="Times New Roman"/>
              </a:rPr>
              <a:t>.</a:t>
            </a:r>
            <a:r>
              <a:rPr sz="400" spc="105" dirty="0">
                <a:solidFill>
                  <a:srgbClr val="645967"/>
                </a:solidFill>
                <a:latin typeface="Times New Roman"/>
                <a:cs typeface="Times New Roman"/>
              </a:rPr>
              <a:t>p</a:t>
            </a:r>
            <a:r>
              <a:rPr sz="400" spc="105" dirty="0">
                <a:solidFill>
                  <a:srgbClr val="726E79"/>
                </a:solidFill>
                <a:latin typeface="Times New Roman"/>
                <a:cs typeface="Times New Roman"/>
              </a:rPr>
              <a:t>os</a:t>
            </a:r>
            <a:endParaRPr sz="400">
              <a:latin typeface="Times New Roman"/>
              <a:cs typeface="Times New Roman"/>
            </a:endParaRPr>
          </a:p>
          <a:p>
            <a:pPr marL="15748">
              <a:lnSpc>
                <a:spcPct val="95825"/>
              </a:lnSpc>
              <a:spcBef>
                <a:spcPts val="90"/>
              </a:spcBef>
            </a:pPr>
            <a:r>
              <a:rPr sz="400" spc="120" dirty="0">
                <a:solidFill>
                  <a:srgbClr val="496E7C"/>
                </a:solidFill>
                <a:latin typeface="Times New Roman"/>
                <a:cs typeface="Times New Roman"/>
              </a:rPr>
              <a:t>1</a:t>
            </a:r>
            <a:r>
              <a:rPr sz="400" spc="120" dirty="0">
                <a:solidFill>
                  <a:srgbClr val="726E79"/>
                </a:solidFill>
                <a:latin typeface="Times New Roman"/>
                <a:cs typeface="Times New Roman"/>
              </a:rPr>
              <a:t>3</a:t>
            </a:r>
            <a:r>
              <a:rPr sz="400" spc="120" dirty="0">
                <a:solidFill>
                  <a:srgbClr val="496E7C"/>
                </a:solidFill>
                <a:latin typeface="Times New Roman"/>
                <a:cs typeface="Times New Roman"/>
              </a:rPr>
              <a:t>1</a:t>
            </a:r>
            <a:r>
              <a:rPr sz="400" spc="120" dirty="0">
                <a:solidFill>
                  <a:srgbClr val="726E79"/>
                </a:solidFill>
                <a:latin typeface="Times New Roman"/>
                <a:cs typeface="Times New Roman"/>
              </a:rPr>
              <a:t>16</a:t>
            </a:r>
            <a:r>
              <a:rPr sz="400" spc="120" dirty="0">
                <a:solidFill>
                  <a:srgbClr val="496E7C"/>
                </a:solidFill>
                <a:latin typeface="Times New Roman"/>
                <a:cs typeface="Times New Roman"/>
              </a:rPr>
              <a:t>1</a:t>
            </a:r>
            <a:r>
              <a:rPr sz="400" spc="120" dirty="0">
                <a:solidFill>
                  <a:srgbClr val="726E79"/>
                </a:solidFill>
                <a:latin typeface="Times New Roman"/>
                <a:cs typeface="Times New Roman"/>
              </a:rPr>
              <a:t>7002</a:t>
            </a:r>
            <a:r>
              <a:rPr sz="400" spc="120" dirty="0">
                <a:solidFill>
                  <a:srgbClr val="645967"/>
                </a:solidFill>
                <a:latin typeface="Times New Roman"/>
                <a:cs typeface="Times New Roman"/>
              </a:rPr>
              <a:t>p</a:t>
            </a:r>
            <a:r>
              <a:rPr sz="400" spc="120" dirty="0">
                <a:solidFill>
                  <a:srgbClr val="726E79"/>
                </a:solidFill>
                <a:latin typeface="Times New Roman"/>
                <a:cs typeface="Times New Roman"/>
              </a:rPr>
              <a:t>os</a:t>
            </a:r>
            <a:endParaRPr sz="400">
              <a:latin typeface="Times New Roman"/>
              <a:cs typeface="Times New Roman"/>
            </a:endParaRPr>
          </a:p>
          <a:p>
            <a:pPr marL="15748">
              <a:lnSpc>
                <a:spcPct val="95825"/>
              </a:lnSpc>
              <a:spcBef>
                <a:spcPts val="90"/>
              </a:spcBef>
            </a:pPr>
            <a:r>
              <a:rPr sz="400" spc="105" dirty="0">
                <a:solidFill>
                  <a:srgbClr val="496E7C"/>
                </a:solidFill>
                <a:latin typeface="Times New Roman"/>
                <a:cs typeface="Times New Roman"/>
              </a:rPr>
              <a:t>1</a:t>
            </a:r>
            <a:r>
              <a:rPr sz="400" spc="105" dirty="0">
                <a:solidFill>
                  <a:srgbClr val="726E79"/>
                </a:solidFill>
                <a:latin typeface="Times New Roman"/>
                <a:cs typeface="Times New Roman"/>
              </a:rPr>
              <a:t>3</a:t>
            </a:r>
            <a:r>
              <a:rPr sz="400" spc="105" dirty="0">
                <a:solidFill>
                  <a:srgbClr val="496E7C"/>
                </a:solidFill>
                <a:latin typeface="Times New Roman"/>
                <a:cs typeface="Times New Roman"/>
              </a:rPr>
              <a:t>1</a:t>
            </a:r>
            <a:r>
              <a:rPr sz="400" spc="105" dirty="0">
                <a:solidFill>
                  <a:srgbClr val="726E79"/>
                </a:solidFill>
                <a:latin typeface="Times New Roman"/>
                <a:cs typeface="Times New Roman"/>
              </a:rPr>
              <a:t>20</a:t>
            </a:r>
            <a:r>
              <a:rPr sz="400" spc="105" dirty="0">
                <a:solidFill>
                  <a:srgbClr val="496E7C"/>
                </a:solidFill>
                <a:latin typeface="Times New Roman"/>
                <a:cs typeface="Times New Roman"/>
              </a:rPr>
              <a:t>11</a:t>
            </a:r>
            <a:r>
              <a:rPr sz="400" spc="105" dirty="0">
                <a:solidFill>
                  <a:srgbClr val="726E79"/>
                </a:solidFill>
                <a:latin typeface="Times New Roman"/>
                <a:cs typeface="Times New Roman"/>
              </a:rPr>
              <a:t>202</a:t>
            </a:r>
            <a:r>
              <a:rPr sz="400" spc="105" dirty="0">
                <a:solidFill>
                  <a:srgbClr val="A09EA5"/>
                </a:solidFill>
                <a:latin typeface="Times New Roman"/>
                <a:cs typeface="Times New Roman"/>
              </a:rPr>
              <a:t>.</a:t>
            </a:r>
            <a:r>
              <a:rPr sz="400" spc="105" dirty="0">
                <a:solidFill>
                  <a:srgbClr val="645967"/>
                </a:solidFill>
                <a:latin typeface="Times New Roman"/>
                <a:cs typeface="Times New Roman"/>
              </a:rPr>
              <a:t>p</a:t>
            </a:r>
            <a:r>
              <a:rPr sz="400" spc="105" dirty="0">
                <a:solidFill>
                  <a:srgbClr val="726E79"/>
                </a:solidFill>
                <a:latin typeface="Times New Roman"/>
                <a:cs typeface="Times New Roman"/>
              </a:rPr>
              <a:t>0s</a:t>
            </a:r>
            <a:endParaRPr sz="400">
              <a:latin typeface="Times New Roman"/>
              <a:cs typeface="Times New Roman"/>
            </a:endParaRPr>
          </a:p>
          <a:p>
            <a:pPr marL="15748">
              <a:lnSpc>
                <a:spcPct val="95825"/>
              </a:lnSpc>
              <a:spcBef>
                <a:spcPts val="65"/>
              </a:spcBef>
            </a:pPr>
            <a:r>
              <a:rPr sz="400" spc="104" dirty="0">
                <a:solidFill>
                  <a:srgbClr val="496E7C"/>
                </a:solidFill>
                <a:latin typeface="Times New Roman"/>
                <a:cs typeface="Times New Roman"/>
              </a:rPr>
              <a:t>1</a:t>
            </a:r>
            <a:r>
              <a:rPr sz="400" spc="104" dirty="0">
                <a:solidFill>
                  <a:srgbClr val="726E79"/>
                </a:solidFill>
                <a:latin typeface="Times New Roman"/>
                <a:cs typeface="Times New Roman"/>
              </a:rPr>
              <a:t>3</a:t>
            </a:r>
            <a:r>
              <a:rPr sz="400" spc="104" dirty="0">
                <a:solidFill>
                  <a:srgbClr val="496E7C"/>
                </a:solidFill>
                <a:latin typeface="Times New Roman"/>
                <a:cs typeface="Times New Roman"/>
              </a:rPr>
              <a:t>1</a:t>
            </a:r>
            <a:r>
              <a:rPr sz="400" spc="104" dirty="0">
                <a:solidFill>
                  <a:srgbClr val="726E79"/>
                </a:solidFill>
                <a:latin typeface="Times New Roman"/>
                <a:cs typeface="Times New Roman"/>
              </a:rPr>
              <a:t>2</a:t>
            </a:r>
            <a:r>
              <a:rPr sz="400" spc="104" dirty="0">
                <a:solidFill>
                  <a:srgbClr val="645967"/>
                </a:solidFill>
                <a:latin typeface="Times New Roman"/>
                <a:cs typeface="Times New Roman"/>
              </a:rPr>
              <a:t>40</a:t>
            </a:r>
            <a:r>
              <a:rPr sz="400" spc="104" dirty="0">
                <a:solidFill>
                  <a:srgbClr val="726E79"/>
                </a:solidFill>
                <a:latin typeface="Times New Roman"/>
                <a:cs typeface="Times New Roman"/>
              </a:rPr>
              <a:t>7002</a:t>
            </a:r>
            <a:r>
              <a:rPr sz="400" spc="104" dirty="0">
                <a:solidFill>
                  <a:srgbClr val="A09EA5"/>
                </a:solidFill>
                <a:latin typeface="Times New Roman"/>
                <a:cs typeface="Times New Roman"/>
              </a:rPr>
              <a:t>.</a:t>
            </a:r>
            <a:r>
              <a:rPr sz="400" spc="104" dirty="0">
                <a:solidFill>
                  <a:srgbClr val="645967"/>
                </a:solidFill>
                <a:latin typeface="Times New Roman"/>
                <a:cs typeface="Times New Roman"/>
              </a:rPr>
              <a:t>p</a:t>
            </a:r>
            <a:r>
              <a:rPr sz="400" spc="104" dirty="0">
                <a:solidFill>
                  <a:srgbClr val="726E79"/>
                </a:solidFill>
                <a:latin typeface="Times New Roman"/>
                <a:cs typeface="Times New Roman"/>
              </a:rPr>
              <a:t>os</a:t>
            </a:r>
            <a:endParaRPr sz="400">
              <a:latin typeface="Times New Roman"/>
              <a:cs typeface="Times New Roman"/>
            </a:endParaRPr>
          </a:p>
          <a:p>
            <a:pPr marL="15748">
              <a:lnSpc>
                <a:spcPct val="95825"/>
              </a:lnSpc>
              <a:spcBef>
                <a:spcPts val="90"/>
              </a:spcBef>
            </a:pPr>
            <a:r>
              <a:rPr sz="400" spc="120" dirty="0">
                <a:solidFill>
                  <a:srgbClr val="645967"/>
                </a:solidFill>
                <a:latin typeface="Times New Roman"/>
                <a:cs typeface="Times New Roman"/>
              </a:rPr>
              <a:t>1</a:t>
            </a:r>
            <a:r>
              <a:rPr sz="400" spc="120" dirty="0">
                <a:solidFill>
                  <a:srgbClr val="726E79"/>
                </a:solidFill>
                <a:latin typeface="Times New Roman"/>
                <a:cs typeface="Times New Roman"/>
              </a:rPr>
              <a:t>3</a:t>
            </a:r>
            <a:r>
              <a:rPr sz="400" spc="120" dirty="0">
                <a:solidFill>
                  <a:srgbClr val="496E7C"/>
                </a:solidFill>
                <a:latin typeface="Times New Roman"/>
                <a:cs typeface="Times New Roman"/>
              </a:rPr>
              <a:t>1</a:t>
            </a:r>
            <a:r>
              <a:rPr sz="400" spc="120" dirty="0">
                <a:solidFill>
                  <a:srgbClr val="726E79"/>
                </a:solidFill>
                <a:latin typeface="Times New Roman"/>
                <a:cs typeface="Times New Roman"/>
              </a:rPr>
              <a:t>16</a:t>
            </a:r>
            <a:r>
              <a:rPr sz="400" spc="120" dirty="0">
                <a:solidFill>
                  <a:srgbClr val="496E7C"/>
                </a:solidFill>
                <a:latin typeface="Times New Roman"/>
                <a:cs typeface="Times New Roman"/>
              </a:rPr>
              <a:t>1</a:t>
            </a:r>
            <a:r>
              <a:rPr sz="400" spc="120" dirty="0">
                <a:solidFill>
                  <a:srgbClr val="726E79"/>
                </a:solidFill>
                <a:latin typeface="Times New Roman"/>
                <a:cs typeface="Times New Roman"/>
              </a:rPr>
              <a:t>7006</a:t>
            </a:r>
            <a:r>
              <a:rPr sz="400" spc="120" dirty="0">
                <a:solidFill>
                  <a:srgbClr val="645967"/>
                </a:solidFill>
                <a:latin typeface="Times New Roman"/>
                <a:cs typeface="Times New Roman"/>
              </a:rPr>
              <a:t>p</a:t>
            </a:r>
            <a:r>
              <a:rPr sz="400" spc="120" dirty="0">
                <a:solidFill>
                  <a:srgbClr val="726E79"/>
                </a:solidFill>
                <a:latin typeface="Times New Roman"/>
                <a:cs typeface="Times New Roman"/>
              </a:rPr>
              <a:t>os</a:t>
            </a:r>
            <a:endParaRPr sz="400">
              <a:latin typeface="Times New Roman"/>
              <a:cs typeface="Times New Roman"/>
            </a:endParaRPr>
          </a:p>
          <a:p>
            <a:pPr marL="18796">
              <a:lnSpc>
                <a:spcPct val="95825"/>
              </a:lnSpc>
              <a:spcBef>
                <a:spcPts val="90"/>
              </a:spcBef>
            </a:pPr>
            <a:r>
              <a:rPr sz="400" spc="118" dirty="0">
                <a:solidFill>
                  <a:srgbClr val="496E7C"/>
                </a:solidFill>
                <a:latin typeface="Times New Roman"/>
                <a:cs typeface="Times New Roman"/>
              </a:rPr>
              <a:t>1</a:t>
            </a:r>
            <a:r>
              <a:rPr sz="400" spc="118" dirty="0">
                <a:solidFill>
                  <a:srgbClr val="726E79"/>
                </a:solidFill>
                <a:latin typeface="Times New Roman"/>
                <a:cs typeface="Times New Roman"/>
              </a:rPr>
              <a:t>3</a:t>
            </a:r>
            <a:r>
              <a:rPr sz="400" spc="118" dirty="0">
                <a:solidFill>
                  <a:srgbClr val="496E7C"/>
                </a:solidFill>
                <a:latin typeface="Times New Roman"/>
                <a:cs typeface="Times New Roman"/>
              </a:rPr>
              <a:t>1</a:t>
            </a:r>
            <a:r>
              <a:rPr sz="400" spc="118" dirty="0">
                <a:solidFill>
                  <a:srgbClr val="726E79"/>
                </a:solidFill>
                <a:latin typeface="Times New Roman"/>
                <a:cs typeface="Times New Roman"/>
              </a:rPr>
              <a:t>20</a:t>
            </a:r>
            <a:r>
              <a:rPr sz="400" spc="118" dirty="0">
                <a:solidFill>
                  <a:srgbClr val="496E7C"/>
                </a:solidFill>
                <a:latin typeface="Times New Roman"/>
                <a:cs typeface="Times New Roman"/>
              </a:rPr>
              <a:t>11</a:t>
            </a:r>
            <a:r>
              <a:rPr sz="400" spc="118" dirty="0">
                <a:solidFill>
                  <a:srgbClr val="726E79"/>
                </a:solidFill>
                <a:latin typeface="Times New Roman"/>
                <a:cs typeface="Times New Roman"/>
              </a:rPr>
              <a:t>209</a:t>
            </a:r>
            <a:r>
              <a:rPr sz="400" spc="118" dirty="0">
                <a:solidFill>
                  <a:srgbClr val="645967"/>
                </a:solidFill>
                <a:latin typeface="Times New Roman"/>
                <a:cs typeface="Times New Roman"/>
              </a:rPr>
              <a:t>p</a:t>
            </a:r>
            <a:r>
              <a:rPr sz="400" spc="118" dirty="0">
                <a:solidFill>
                  <a:srgbClr val="726E79"/>
                </a:solidFill>
                <a:latin typeface="Times New Roman"/>
                <a:cs typeface="Times New Roman"/>
              </a:rPr>
              <a:t>0s</a:t>
            </a:r>
            <a:endParaRPr sz="400">
              <a:latin typeface="Times New Roman"/>
              <a:cs typeface="Times New Roman"/>
            </a:endParaRPr>
          </a:p>
          <a:p>
            <a:pPr marL="15748">
              <a:lnSpc>
                <a:spcPct val="95825"/>
              </a:lnSpc>
              <a:spcBef>
                <a:spcPts val="65"/>
              </a:spcBef>
            </a:pPr>
            <a:r>
              <a:rPr sz="400" spc="105" dirty="0">
                <a:solidFill>
                  <a:srgbClr val="496E7C"/>
                </a:solidFill>
                <a:latin typeface="Times New Roman"/>
                <a:cs typeface="Times New Roman"/>
              </a:rPr>
              <a:t>1</a:t>
            </a:r>
            <a:r>
              <a:rPr sz="400" spc="105" dirty="0">
                <a:solidFill>
                  <a:srgbClr val="726E79"/>
                </a:solidFill>
                <a:latin typeface="Times New Roman"/>
                <a:cs typeface="Times New Roman"/>
              </a:rPr>
              <a:t>3</a:t>
            </a:r>
            <a:r>
              <a:rPr sz="400" spc="105" dirty="0">
                <a:solidFill>
                  <a:srgbClr val="496E7C"/>
                </a:solidFill>
                <a:latin typeface="Times New Roman"/>
                <a:cs typeface="Times New Roman"/>
              </a:rPr>
              <a:t>1</a:t>
            </a:r>
            <a:r>
              <a:rPr sz="400" spc="105" dirty="0">
                <a:solidFill>
                  <a:srgbClr val="726E79"/>
                </a:solidFill>
                <a:latin typeface="Times New Roman"/>
                <a:cs typeface="Times New Roman"/>
              </a:rPr>
              <a:t>20</a:t>
            </a:r>
            <a:r>
              <a:rPr sz="400" spc="105" dirty="0">
                <a:solidFill>
                  <a:srgbClr val="496E7C"/>
                </a:solidFill>
                <a:latin typeface="Times New Roman"/>
                <a:cs typeface="Times New Roman"/>
              </a:rPr>
              <a:t>11</a:t>
            </a:r>
            <a:r>
              <a:rPr sz="400" spc="105" dirty="0">
                <a:solidFill>
                  <a:srgbClr val="645967"/>
                </a:solidFill>
                <a:latin typeface="Times New Roman"/>
                <a:cs typeface="Times New Roman"/>
              </a:rPr>
              <a:t>2</a:t>
            </a:r>
            <a:r>
              <a:rPr sz="400" spc="105" dirty="0">
                <a:solidFill>
                  <a:srgbClr val="496E7C"/>
                </a:solidFill>
                <a:latin typeface="Times New Roman"/>
                <a:cs typeface="Times New Roman"/>
              </a:rPr>
              <a:t>1</a:t>
            </a:r>
            <a:r>
              <a:rPr sz="400" spc="105" dirty="0">
                <a:solidFill>
                  <a:srgbClr val="726E79"/>
                </a:solidFill>
                <a:latin typeface="Times New Roman"/>
                <a:cs typeface="Times New Roman"/>
              </a:rPr>
              <a:t>2</a:t>
            </a:r>
            <a:r>
              <a:rPr sz="400" spc="105" dirty="0">
                <a:solidFill>
                  <a:srgbClr val="A09EA5"/>
                </a:solidFill>
                <a:latin typeface="Times New Roman"/>
                <a:cs typeface="Times New Roman"/>
              </a:rPr>
              <a:t>.</a:t>
            </a:r>
            <a:r>
              <a:rPr sz="400" spc="105" dirty="0">
                <a:solidFill>
                  <a:srgbClr val="726E79"/>
                </a:solidFill>
                <a:latin typeface="Times New Roman"/>
                <a:cs typeface="Times New Roman"/>
              </a:rPr>
              <a:t>p0s</a:t>
            </a:r>
            <a:endParaRPr sz="400">
              <a:latin typeface="Times New Roman"/>
              <a:cs typeface="Times New Roman"/>
            </a:endParaRPr>
          </a:p>
          <a:p>
            <a:pPr marL="15748">
              <a:lnSpc>
                <a:spcPct val="95825"/>
              </a:lnSpc>
              <a:spcBef>
                <a:spcPts val="90"/>
              </a:spcBef>
            </a:pPr>
            <a:r>
              <a:rPr sz="400" spc="104" dirty="0">
                <a:solidFill>
                  <a:srgbClr val="645967"/>
                </a:solidFill>
                <a:latin typeface="Times New Roman"/>
                <a:cs typeface="Times New Roman"/>
              </a:rPr>
              <a:t>1</a:t>
            </a:r>
            <a:r>
              <a:rPr sz="400" spc="104" dirty="0">
                <a:solidFill>
                  <a:srgbClr val="726E79"/>
                </a:solidFill>
                <a:latin typeface="Times New Roman"/>
                <a:cs typeface="Times New Roman"/>
              </a:rPr>
              <a:t>3</a:t>
            </a:r>
            <a:r>
              <a:rPr sz="400" spc="104" dirty="0">
                <a:solidFill>
                  <a:srgbClr val="496E7C"/>
                </a:solidFill>
                <a:latin typeface="Times New Roman"/>
                <a:cs typeface="Times New Roman"/>
              </a:rPr>
              <a:t>1</a:t>
            </a:r>
            <a:r>
              <a:rPr sz="400" spc="104" dirty="0">
                <a:solidFill>
                  <a:srgbClr val="645967"/>
                </a:solidFill>
                <a:latin typeface="Times New Roman"/>
                <a:cs typeface="Times New Roman"/>
              </a:rPr>
              <a:t>2</a:t>
            </a:r>
            <a:r>
              <a:rPr sz="400" spc="104" dirty="0">
                <a:solidFill>
                  <a:srgbClr val="726E79"/>
                </a:solidFill>
                <a:latin typeface="Times New Roman"/>
                <a:cs typeface="Times New Roman"/>
              </a:rPr>
              <a:t>0</a:t>
            </a:r>
            <a:r>
              <a:rPr sz="400" spc="104" dirty="0">
                <a:solidFill>
                  <a:srgbClr val="524B57"/>
                </a:solidFill>
                <a:latin typeface="Times New Roman"/>
                <a:cs typeface="Times New Roman"/>
              </a:rPr>
              <a:t>1</a:t>
            </a:r>
            <a:r>
              <a:rPr sz="400" spc="104" dirty="0">
                <a:solidFill>
                  <a:srgbClr val="726E79"/>
                </a:solidFill>
                <a:latin typeface="Times New Roman"/>
                <a:cs typeface="Times New Roman"/>
              </a:rPr>
              <a:t>6006.</a:t>
            </a:r>
            <a:r>
              <a:rPr sz="400" spc="104" dirty="0">
                <a:solidFill>
                  <a:srgbClr val="645967"/>
                </a:solidFill>
                <a:latin typeface="Times New Roman"/>
                <a:cs typeface="Times New Roman"/>
              </a:rPr>
              <a:t>p</a:t>
            </a:r>
            <a:r>
              <a:rPr sz="400" spc="104" dirty="0">
                <a:solidFill>
                  <a:srgbClr val="726E79"/>
                </a:solidFill>
                <a:latin typeface="Times New Roman"/>
                <a:cs typeface="Times New Roman"/>
              </a:rPr>
              <a:t>os</a:t>
            </a:r>
            <a:endParaRPr sz="400">
              <a:latin typeface="Times New Roman"/>
              <a:cs typeface="Times New Roman"/>
            </a:endParaRPr>
          </a:p>
          <a:p>
            <a:pPr marL="15748">
              <a:lnSpc>
                <a:spcPct val="95825"/>
              </a:lnSpc>
              <a:spcBef>
                <a:spcPts val="90"/>
              </a:spcBef>
            </a:pPr>
            <a:r>
              <a:rPr sz="400" spc="104" dirty="0">
                <a:solidFill>
                  <a:srgbClr val="496E7C"/>
                </a:solidFill>
                <a:latin typeface="Times New Roman"/>
                <a:cs typeface="Times New Roman"/>
              </a:rPr>
              <a:t>1</a:t>
            </a:r>
            <a:r>
              <a:rPr sz="400" spc="104" dirty="0">
                <a:solidFill>
                  <a:srgbClr val="645967"/>
                </a:solidFill>
                <a:latin typeface="Times New Roman"/>
                <a:cs typeface="Times New Roman"/>
              </a:rPr>
              <a:t>3</a:t>
            </a:r>
            <a:r>
              <a:rPr sz="400" spc="104" dirty="0">
                <a:solidFill>
                  <a:srgbClr val="496E7C"/>
                </a:solidFill>
                <a:latin typeface="Times New Roman"/>
                <a:cs typeface="Times New Roman"/>
              </a:rPr>
              <a:t>1</a:t>
            </a:r>
            <a:r>
              <a:rPr sz="400" spc="104" dirty="0">
                <a:solidFill>
                  <a:srgbClr val="726E79"/>
                </a:solidFill>
                <a:latin typeface="Times New Roman"/>
                <a:cs typeface="Times New Roman"/>
              </a:rPr>
              <a:t>12</a:t>
            </a:r>
            <a:r>
              <a:rPr sz="400" spc="104" dirty="0">
                <a:solidFill>
                  <a:srgbClr val="496E7C"/>
                </a:solidFill>
                <a:latin typeface="Times New Roman"/>
                <a:cs typeface="Times New Roman"/>
              </a:rPr>
              <a:t>11</a:t>
            </a:r>
            <a:r>
              <a:rPr sz="400" spc="104" dirty="0">
                <a:solidFill>
                  <a:srgbClr val="726E79"/>
                </a:solidFill>
                <a:latin typeface="Times New Roman"/>
                <a:cs typeface="Times New Roman"/>
              </a:rPr>
              <a:t>608</a:t>
            </a:r>
            <a:r>
              <a:rPr sz="400" spc="104" dirty="0">
                <a:solidFill>
                  <a:srgbClr val="978EAF"/>
                </a:solidFill>
                <a:latin typeface="Times New Roman"/>
                <a:cs typeface="Times New Roman"/>
              </a:rPr>
              <a:t>.</a:t>
            </a:r>
            <a:r>
              <a:rPr sz="400" spc="104" dirty="0">
                <a:solidFill>
                  <a:srgbClr val="645967"/>
                </a:solidFill>
                <a:latin typeface="Times New Roman"/>
                <a:cs typeface="Times New Roman"/>
              </a:rPr>
              <a:t>p</a:t>
            </a:r>
            <a:r>
              <a:rPr sz="400" spc="104" dirty="0">
                <a:solidFill>
                  <a:srgbClr val="726E79"/>
                </a:solidFill>
                <a:latin typeface="Times New Roman"/>
                <a:cs typeface="Times New Roman"/>
              </a:rPr>
              <a:t>os</a:t>
            </a:r>
            <a:endParaRPr sz="400">
              <a:latin typeface="Times New Roman"/>
              <a:cs typeface="Times New Roman"/>
            </a:endParaRPr>
          </a:p>
          <a:p>
            <a:pPr marL="15748">
              <a:lnSpc>
                <a:spcPct val="95825"/>
              </a:lnSpc>
              <a:spcBef>
                <a:spcPts val="65"/>
              </a:spcBef>
            </a:pPr>
            <a:r>
              <a:rPr sz="400" spc="105" dirty="0">
                <a:solidFill>
                  <a:srgbClr val="496E7C"/>
                </a:solidFill>
                <a:latin typeface="Times New Roman"/>
                <a:cs typeface="Times New Roman"/>
              </a:rPr>
              <a:t>1</a:t>
            </a:r>
            <a:r>
              <a:rPr sz="400" spc="105" dirty="0">
                <a:solidFill>
                  <a:srgbClr val="726E79"/>
                </a:solidFill>
                <a:latin typeface="Times New Roman"/>
                <a:cs typeface="Times New Roman"/>
              </a:rPr>
              <a:t>3</a:t>
            </a:r>
            <a:r>
              <a:rPr sz="400" spc="105" dirty="0">
                <a:solidFill>
                  <a:srgbClr val="496E7C"/>
                </a:solidFill>
                <a:latin typeface="Times New Roman"/>
                <a:cs typeface="Times New Roman"/>
              </a:rPr>
              <a:t>1</a:t>
            </a:r>
            <a:r>
              <a:rPr sz="400" spc="105" dirty="0">
                <a:solidFill>
                  <a:srgbClr val="726E79"/>
                </a:solidFill>
                <a:latin typeface="Times New Roman"/>
                <a:cs typeface="Times New Roman"/>
              </a:rPr>
              <a:t>12</a:t>
            </a:r>
            <a:r>
              <a:rPr sz="400" spc="105" dirty="0">
                <a:solidFill>
                  <a:srgbClr val="496E7C"/>
                </a:solidFill>
                <a:latin typeface="Times New Roman"/>
                <a:cs typeface="Times New Roman"/>
              </a:rPr>
              <a:t>11</a:t>
            </a:r>
            <a:r>
              <a:rPr sz="400" spc="105" dirty="0">
                <a:solidFill>
                  <a:srgbClr val="726E79"/>
                </a:solidFill>
                <a:latin typeface="Times New Roman"/>
                <a:cs typeface="Times New Roman"/>
              </a:rPr>
              <a:t>606</a:t>
            </a:r>
            <a:r>
              <a:rPr sz="400" spc="105" dirty="0">
                <a:solidFill>
                  <a:srgbClr val="A09EA5"/>
                </a:solidFill>
                <a:latin typeface="Times New Roman"/>
                <a:cs typeface="Times New Roman"/>
              </a:rPr>
              <a:t>.</a:t>
            </a:r>
            <a:r>
              <a:rPr sz="400" spc="105" dirty="0">
                <a:solidFill>
                  <a:srgbClr val="645967"/>
                </a:solidFill>
                <a:latin typeface="Times New Roman"/>
                <a:cs typeface="Times New Roman"/>
              </a:rPr>
              <a:t>p</a:t>
            </a:r>
            <a:r>
              <a:rPr sz="400" spc="105" dirty="0">
                <a:solidFill>
                  <a:srgbClr val="726E79"/>
                </a:solidFill>
                <a:latin typeface="Times New Roman"/>
                <a:cs typeface="Times New Roman"/>
              </a:rPr>
              <a:t>os</a:t>
            </a:r>
            <a:endParaRPr sz="400">
              <a:latin typeface="Times New Roman"/>
              <a:cs typeface="Times New Roman"/>
            </a:endParaRPr>
          </a:p>
          <a:p>
            <a:pPr marL="15748">
              <a:lnSpc>
                <a:spcPct val="95825"/>
              </a:lnSpc>
              <a:spcBef>
                <a:spcPts val="90"/>
              </a:spcBef>
            </a:pPr>
            <a:r>
              <a:rPr sz="400" spc="120" dirty="0">
                <a:solidFill>
                  <a:srgbClr val="524B57"/>
                </a:solidFill>
                <a:latin typeface="Times New Roman"/>
                <a:cs typeface="Times New Roman"/>
              </a:rPr>
              <a:t>1</a:t>
            </a:r>
            <a:r>
              <a:rPr sz="400" spc="120" dirty="0">
                <a:solidFill>
                  <a:srgbClr val="726E79"/>
                </a:solidFill>
                <a:latin typeface="Times New Roman"/>
                <a:cs typeface="Times New Roman"/>
              </a:rPr>
              <a:t>3</a:t>
            </a:r>
            <a:r>
              <a:rPr sz="400" spc="120" dirty="0">
                <a:solidFill>
                  <a:srgbClr val="496E7C"/>
                </a:solidFill>
                <a:latin typeface="Times New Roman"/>
                <a:cs typeface="Times New Roman"/>
              </a:rPr>
              <a:t>1</a:t>
            </a:r>
            <a:r>
              <a:rPr sz="400" spc="120" dirty="0">
                <a:solidFill>
                  <a:srgbClr val="726E79"/>
                </a:solidFill>
                <a:latin typeface="Times New Roman"/>
                <a:cs typeface="Times New Roman"/>
              </a:rPr>
              <a:t>1</a:t>
            </a:r>
            <a:r>
              <a:rPr sz="400" spc="120" dirty="0">
                <a:solidFill>
                  <a:srgbClr val="645967"/>
                </a:solidFill>
                <a:latin typeface="Times New Roman"/>
                <a:cs typeface="Times New Roman"/>
              </a:rPr>
              <a:t>6</a:t>
            </a:r>
            <a:r>
              <a:rPr sz="400" spc="120" dirty="0">
                <a:solidFill>
                  <a:srgbClr val="496E7C"/>
                </a:solidFill>
                <a:latin typeface="Times New Roman"/>
                <a:cs typeface="Times New Roman"/>
              </a:rPr>
              <a:t>1</a:t>
            </a:r>
            <a:r>
              <a:rPr sz="400" spc="120" dirty="0">
                <a:solidFill>
                  <a:srgbClr val="645967"/>
                </a:solidFill>
                <a:latin typeface="Times New Roman"/>
                <a:cs typeface="Times New Roman"/>
              </a:rPr>
              <a:t>0604p</a:t>
            </a:r>
            <a:r>
              <a:rPr sz="400" spc="120" dirty="0">
                <a:solidFill>
                  <a:srgbClr val="726E79"/>
                </a:solidFill>
                <a:latin typeface="Times New Roman"/>
                <a:cs typeface="Times New Roman"/>
              </a:rPr>
              <a:t>os</a:t>
            </a:r>
            <a:endParaRPr sz="400">
              <a:latin typeface="Times New Roman"/>
              <a:cs typeface="Times New Roman"/>
            </a:endParaRPr>
          </a:p>
          <a:p>
            <a:pPr marL="15748">
              <a:lnSpc>
                <a:spcPct val="95825"/>
              </a:lnSpc>
              <a:spcBef>
                <a:spcPts val="90"/>
              </a:spcBef>
            </a:pPr>
            <a:r>
              <a:rPr sz="400" spc="120" dirty="0">
                <a:solidFill>
                  <a:srgbClr val="496E7C"/>
                </a:solidFill>
                <a:latin typeface="Times New Roman"/>
                <a:cs typeface="Times New Roman"/>
              </a:rPr>
              <a:t>1</a:t>
            </a:r>
            <a:r>
              <a:rPr sz="400" spc="120" dirty="0">
                <a:solidFill>
                  <a:srgbClr val="726E79"/>
                </a:solidFill>
                <a:latin typeface="Times New Roman"/>
                <a:cs typeface="Times New Roman"/>
              </a:rPr>
              <a:t>3</a:t>
            </a:r>
            <a:r>
              <a:rPr sz="400" spc="120" dirty="0">
                <a:solidFill>
                  <a:srgbClr val="496E7C"/>
                </a:solidFill>
                <a:latin typeface="Times New Roman"/>
                <a:cs typeface="Times New Roman"/>
              </a:rPr>
              <a:t>1</a:t>
            </a:r>
            <a:r>
              <a:rPr sz="400" spc="120" dirty="0">
                <a:solidFill>
                  <a:srgbClr val="726E79"/>
                </a:solidFill>
                <a:latin typeface="Times New Roman"/>
                <a:cs typeface="Times New Roman"/>
              </a:rPr>
              <a:t>16</a:t>
            </a:r>
            <a:r>
              <a:rPr sz="400" spc="120" dirty="0">
                <a:solidFill>
                  <a:srgbClr val="496E7C"/>
                </a:solidFill>
                <a:latin typeface="Times New Roman"/>
                <a:cs typeface="Times New Roman"/>
              </a:rPr>
              <a:t>1</a:t>
            </a:r>
            <a:r>
              <a:rPr sz="400" spc="120" dirty="0">
                <a:solidFill>
                  <a:srgbClr val="726E79"/>
                </a:solidFill>
                <a:latin typeface="Times New Roman"/>
                <a:cs typeface="Times New Roman"/>
              </a:rPr>
              <a:t>2203</a:t>
            </a:r>
            <a:r>
              <a:rPr sz="400" spc="120" dirty="0">
                <a:solidFill>
                  <a:srgbClr val="645967"/>
                </a:solidFill>
                <a:latin typeface="Times New Roman"/>
                <a:cs typeface="Times New Roman"/>
              </a:rPr>
              <a:t>p</a:t>
            </a:r>
            <a:r>
              <a:rPr sz="400" spc="120" dirty="0">
                <a:solidFill>
                  <a:srgbClr val="726E79"/>
                </a:solidFill>
                <a:latin typeface="Times New Roman"/>
                <a:cs typeface="Times New Roman"/>
              </a:rPr>
              <a:t>0s</a:t>
            </a:r>
            <a:endParaRPr sz="400">
              <a:latin typeface="Times New Roman"/>
              <a:cs typeface="Times New Roman"/>
            </a:endParaRPr>
          </a:p>
          <a:p>
            <a:pPr marL="15748">
              <a:lnSpc>
                <a:spcPct val="95825"/>
              </a:lnSpc>
              <a:spcBef>
                <a:spcPts val="90"/>
              </a:spcBef>
            </a:pPr>
            <a:r>
              <a:rPr sz="400" spc="104" dirty="0">
                <a:solidFill>
                  <a:srgbClr val="496E7C"/>
                </a:solidFill>
                <a:latin typeface="Times New Roman"/>
                <a:cs typeface="Times New Roman"/>
              </a:rPr>
              <a:t>1</a:t>
            </a:r>
            <a:r>
              <a:rPr sz="400" spc="104" dirty="0">
                <a:solidFill>
                  <a:srgbClr val="726E79"/>
                </a:solidFill>
                <a:latin typeface="Times New Roman"/>
                <a:cs typeface="Times New Roman"/>
              </a:rPr>
              <a:t>3</a:t>
            </a:r>
            <a:r>
              <a:rPr sz="400" spc="104" dirty="0">
                <a:solidFill>
                  <a:srgbClr val="496E7C"/>
                </a:solidFill>
                <a:latin typeface="Times New Roman"/>
                <a:cs typeface="Times New Roman"/>
              </a:rPr>
              <a:t>1</a:t>
            </a:r>
            <a:r>
              <a:rPr sz="400" spc="104" dirty="0">
                <a:solidFill>
                  <a:srgbClr val="726E79"/>
                </a:solidFill>
                <a:latin typeface="Times New Roman"/>
                <a:cs typeface="Times New Roman"/>
              </a:rPr>
              <a:t>2</a:t>
            </a:r>
            <a:r>
              <a:rPr sz="400" spc="104" dirty="0">
                <a:solidFill>
                  <a:srgbClr val="645967"/>
                </a:solidFill>
                <a:latin typeface="Times New Roman"/>
                <a:cs typeface="Times New Roman"/>
              </a:rPr>
              <a:t>40</a:t>
            </a:r>
            <a:r>
              <a:rPr sz="400" spc="104" dirty="0">
                <a:solidFill>
                  <a:srgbClr val="726E79"/>
                </a:solidFill>
                <a:latin typeface="Times New Roman"/>
                <a:cs typeface="Times New Roman"/>
              </a:rPr>
              <a:t>700</a:t>
            </a:r>
            <a:r>
              <a:rPr sz="400" spc="104" dirty="0">
                <a:solidFill>
                  <a:srgbClr val="496E7C"/>
                </a:solidFill>
                <a:latin typeface="Times New Roman"/>
                <a:cs typeface="Times New Roman"/>
              </a:rPr>
              <a:t>1</a:t>
            </a:r>
            <a:r>
              <a:rPr sz="400" spc="104" dirty="0">
                <a:solidFill>
                  <a:srgbClr val="A09EA5"/>
                </a:solidFill>
                <a:latin typeface="Times New Roman"/>
                <a:cs typeface="Times New Roman"/>
              </a:rPr>
              <a:t>.</a:t>
            </a:r>
            <a:r>
              <a:rPr sz="400" spc="104" dirty="0">
                <a:solidFill>
                  <a:srgbClr val="726E79"/>
                </a:solidFill>
                <a:latin typeface="Times New Roman"/>
                <a:cs typeface="Times New Roman"/>
              </a:rPr>
              <a:t>pos</a:t>
            </a:r>
            <a:endParaRPr sz="400">
              <a:latin typeface="Times New Roman"/>
              <a:cs typeface="Times New Roman"/>
            </a:endParaRPr>
          </a:p>
        </p:txBody>
      </p:sp>
      <p:sp>
        <p:nvSpPr>
          <p:cNvPr id="53" name="object 53"/>
          <p:cNvSpPr txBox="1"/>
          <p:nvPr/>
        </p:nvSpPr>
        <p:spPr>
          <a:xfrm>
            <a:off x="8768588" y="3290078"/>
            <a:ext cx="225044" cy="76200"/>
          </a:xfrm>
          <a:prstGeom prst="rect">
            <a:avLst/>
          </a:prstGeom>
        </p:spPr>
        <p:txBody>
          <a:bodyPr wrap="square" lIns="0" tIns="5715" rIns="0" bIns="0" rtlCol="0">
            <a:noAutofit/>
          </a:bodyPr>
          <a:lstStyle/>
          <a:p>
            <a:pPr marL="12700">
              <a:lnSpc>
                <a:spcPct val="95825"/>
              </a:lnSpc>
            </a:pPr>
            <a:r>
              <a:rPr sz="400" spc="203" dirty="0">
                <a:solidFill>
                  <a:srgbClr val="726E79"/>
                </a:solidFill>
                <a:latin typeface="Times New Roman"/>
                <a:cs typeface="Times New Roman"/>
              </a:rPr>
              <a:t>Ze</a:t>
            </a:r>
            <a:r>
              <a:rPr sz="400" spc="203" dirty="0">
                <a:solidFill>
                  <a:srgbClr val="623A56"/>
                </a:solidFill>
                <a:latin typeface="Times New Roman"/>
                <a:cs typeface="Times New Roman"/>
              </a:rPr>
              <a:t>r</a:t>
            </a:r>
            <a:r>
              <a:rPr sz="400" spc="203" dirty="0">
                <a:solidFill>
                  <a:srgbClr val="726E79"/>
                </a:solidFill>
                <a:latin typeface="Times New Roman"/>
                <a:cs typeface="Times New Roman"/>
              </a:rPr>
              <a:t>o</a:t>
            </a:r>
            <a:endParaRPr sz="400">
              <a:latin typeface="Times New Roman"/>
              <a:cs typeface="Times New Roman"/>
            </a:endParaRPr>
          </a:p>
        </p:txBody>
      </p:sp>
      <p:sp>
        <p:nvSpPr>
          <p:cNvPr id="52" name="object 52"/>
          <p:cNvSpPr txBox="1"/>
          <p:nvPr/>
        </p:nvSpPr>
        <p:spPr>
          <a:xfrm>
            <a:off x="9445244" y="3290078"/>
            <a:ext cx="129186" cy="1606009"/>
          </a:xfrm>
          <a:prstGeom prst="rect">
            <a:avLst/>
          </a:prstGeom>
        </p:spPr>
        <p:txBody>
          <a:bodyPr wrap="square" lIns="0" tIns="5715" rIns="0" bIns="0" rtlCol="0">
            <a:noAutofit/>
          </a:bodyPr>
          <a:lstStyle/>
          <a:p>
            <a:pPr marL="12700">
              <a:lnSpc>
                <a:spcPct val="95825"/>
              </a:lnSpc>
            </a:pPr>
            <a:r>
              <a:rPr sz="400" spc="97" dirty="0">
                <a:solidFill>
                  <a:srgbClr val="623A56"/>
                </a:solidFill>
                <a:latin typeface="Times New Roman"/>
                <a:cs typeface="Times New Roman"/>
              </a:rPr>
              <a:t>TT</a:t>
            </a:r>
            <a:endParaRPr sz="400">
              <a:latin typeface="Times New Roman"/>
              <a:cs typeface="Times New Roman"/>
            </a:endParaRPr>
          </a:p>
          <a:p>
            <a:pPr marL="15748">
              <a:lnSpc>
                <a:spcPct val="95825"/>
              </a:lnSpc>
              <a:spcBef>
                <a:spcPts val="140"/>
              </a:spcBef>
            </a:pPr>
            <a:r>
              <a:rPr sz="400" spc="65" dirty="0">
                <a:solidFill>
                  <a:srgbClr val="645967"/>
                </a:solidFill>
                <a:latin typeface="Times New Roman"/>
                <a:cs typeface="Times New Roman"/>
              </a:rPr>
              <a:t>6.</a:t>
            </a:r>
            <a:r>
              <a:rPr sz="400" spc="65" dirty="0">
                <a:solidFill>
                  <a:srgbClr val="726E79"/>
                </a:solidFill>
                <a:latin typeface="Times New Roman"/>
                <a:cs typeface="Times New Roman"/>
              </a:rPr>
              <a:t>6</a:t>
            </a:r>
            <a:endParaRPr sz="400">
              <a:latin typeface="Times New Roman"/>
              <a:cs typeface="Times New Roman"/>
            </a:endParaRPr>
          </a:p>
          <a:p>
            <a:pPr marL="15748">
              <a:lnSpc>
                <a:spcPct val="95825"/>
              </a:lnSpc>
              <a:spcBef>
                <a:spcPts val="90"/>
              </a:spcBef>
            </a:pPr>
            <a:r>
              <a:rPr sz="400" spc="71" dirty="0">
                <a:solidFill>
                  <a:srgbClr val="726E79"/>
                </a:solidFill>
                <a:latin typeface="Times New Roman"/>
                <a:cs typeface="Times New Roman"/>
              </a:rPr>
              <a:t>5</a:t>
            </a:r>
            <a:r>
              <a:rPr sz="400" spc="71" dirty="0">
                <a:solidFill>
                  <a:srgbClr val="8379A3"/>
                </a:solidFill>
                <a:latin typeface="Times New Roman"/>
                <a:cs typeface="Times New Roman"/>
              </a:rPr>
              <a:t>.</a:t>
            </a:r>
            <a:r>
              <a:rPr sz="400" spc="71" dirty="0">
                <a:solidFill>
                  <a:srgbClr val="726E79"/>
                </a:solidFill>
                <a:latin typeface="Times New Roman"/>
                <a:cs typeface="Times New Roman"/>
              </a:rPr>
              <a:t>6</a:t>
            </a:r>
            <a:endParaRPr sz="400">
              <a:latin typeface="Times New Roman"/>
              <a:cs typeface="Times New Roman"/>
            </a:endParaRPr>
          </a:p>
          <a:p>
            <a:pPr marL="15748">
              <a:lnSpc>
                <a:spcPct val="95825"/>
              </a:lnSpc>
              <a:spcBef>
                <a:spcPts val="65"/>
              </a:spcBef>
            </a:pPr>
            <a:r>
              <a:rPr sz="400" spc="71" dirty="0">
                <a:solidFill>
                  <a:srgbClr val="726E79"/>
                </a:solidFill>
                <a:latin typeface="Times New Roman"/>
                <a:cs typeface="Times New Roman"/>
              </a:rPr>
              <a:t>7</a:t>
            </a:r>
            <a:r>
              <a:rPr sz="400" spc="71" dirty="0">
                <a:solidFill>
                  <a:srgbClr val="8379A3"/>
                </a:solidFill>
                <a:latin typeface="Times New Roman"/>
                <a:cs typeface="Times New Roman"/>
              </a:rPr>
              <a:t>.</a:t>
            </a:r>
            <a:r>
              <a:rPr sz="400" spc="71" dirty="0">
                <a:solidFill>
                  <a:srgbClr val="726E79"/>
                </a:solidFill>
                <a:latin typeface="Times New Roman"/>
                <a:cs typeface="Times New Roman"/>
              </a:rPr>
              <a:t>7</a:t>
            </a:r>
            <a:endParaRPr sz="400">
              <a:latin typeface="Times New Roman"/>
              <a:cs typeface="Times New Roman"/>
            </a:endParaRPr>
          </a:p>
          <a:p>
            <a:pPr marL="15748">
              <a:lnSpc>
                <a:spcPct val="95825"/>
              </a:lnSpc>
              <a:spcBef>
                <a:spcPts val="90"/>
              </a:spcBef>
            </a:pPr>
            <a:r>
              <a:rPr sz="400" spc="40" dirty="0">
                <a:solidFill>
                  <a:srgbClr val="726E79"/>
                </a:solidFill>
                <a:latin typeface="Times New Roman"/>
                <a:cs typeface="Times New Roman"/>
              </a:rPr>
              <a:t>5.1</a:t>
            </a:r>
            <a:endParaRPr sz="400">
              <a:latin typeface="Times New Roman"/>
              <a:cs typeface="Times New Roman"/>
            </a:endParaRPr>
          </a:p>
          <a:p>
            <a:pPr marL="15748">
              <a:lnSpc>
                <a:spcPct val="95825"/>
              </a:lnSpc>
              <a:spcBef>
                <a:spcPts val="90"/>
              </a:spcBef>
            </a:pPr>
            <a:r>
              <a:rPr sz="400" spc="71" dirty="0">
                <a:solidFill>
                  <a:srgbClr val="726E79"/>
                </a:solidFill>
                <a:latin typeface="Times New Roman"/>
                <a:cs typeface="Times New Roman"/>
              </a:rPr>
              <a:t>3</a:t>
            </a:r>
            <a:r>
              <a:rPr sz="400" spc="71" dirty="0">
                <a:solidFill>
                  <a:srgbClr val="8379A3"/>
                </a:solidFill>
                <a:latin typeface="Times New Roman"/>
                <a:cs typeface="Times New Roman"/>
              </a:rPr>
              <a:t>.</a:t>
            </a:r>
            <a:r>
              <a:rPr sz="400" spc="71" dirty="0">
                <a:solidFill>
                  <a:srgbClr val="726E79"/>
                </a:solidFill>
                <a:latin typeface="Times New Roman"/>
                <a:cs typeface="Times New Roman"/>
              </a:rPr>
              <a:t>3</a:t>
            </a:r>
            <a:endParaRPr sz="400">
              <a:latin typeface="Times New Roman"/>
              <a:cs typeface="Times New Roman"/>
            </a:endParaRPr>
          </a:p>
          <a:p>
            <a:pPr marL="12700">
              <a:lnSpc>
                <a:spcPct val="95825"/>
              </a:lnSpc>
              <a:spcBef>
                <a:spcPts val="65"/>
              </a:spcBef>
            </a:pPr>
            <a:r>
              <a:rPr sz="400" spc="79" dirty="0">
                <a:solidFill>
                  <a:srgbClr val="645967"/>
                </a:solidFill>
                <a:latin typeface="Times New Roman"/>
                <a:cs typeface="Times New Roman"/>
              </a:rPr>
              <a:t>4</a:t>
            </a:r>
            <a:r>
              <a:rPr sz="400" spc="79" dirty="0">
                <a:solidFill>
                  <a:srgbClr val="8379A3"/>
                </a:solidFill>
                <a:latin typeface="Times New Roman"/>
                <a:cs typeface="Times New Roman"/>
              </a:rPr>
              <a:t>.</a:t>
            </a:r>
            <a:r>
              <a:rPr sz="400" spc="79" dirty="0">
                <a:solidFill>
                  <a:srgbClr val="645967"/>
                </a:solidFill>
                <a:latin typeface="Times New Roman"/>
                <a:cs typeface="Times New Roman"/>
              </a:rPr>
              <a:t>7</a:t>
            </a:r>
            <a:endParaRPr sz="400">
              <a:latin typeface="Times New Roman"/>
              <a:cs typeface="Times New Roman"/>
            </a:endParaRPr>
          </a:p>
          <a:p>
            <a:pPr marL="15748">
              <a:lnSpc>
                <a:spcPct val="95825"/>
              </a:lnSpc>
              <a:spcBef>
                <a:spcPts val="90"/>
              </a:spcBef>
            </a:pPr>
            <a:r>
              <a:rPr sz="400" spc="50" dirty="0">
                <a:solidFill>
                  <a:srgbClr val="726E79"/>
                </a:solidFill>
                <a:latin typeface="Arial"/>
                <a:cs typeface="Arial"/>
              </a:rPr>
              <a:t>5.3</a:t>
            </a:r>
            <a:endParaRPr sz="400">
              <a:latin typeface="Arial"/>
              <a:cs typeface="Arial"/>
            </a:endParaRPr>
          </a:p>
          <a:p>
            <a:pPr marL="12700">
              <a:lnSpc>
                <a:spcPct val="95825"/>
              </a:lnSpc>
              <a:spcBef>
                <a:spcPts val="90"/>
              </a:spcBef>
            </a:pPr>
            <a:r>
              <a:rPr sz="400" spc="27" dirty="0">
                <a:solidFill>
                  <a:srgbClr val="645967"/>
                </a:solidFill>
                <a:latin typeface="Times New Roman"/>
                <a:cs typeface="Times New Roman"/>
              </a:rPr>
              <a:t>44</a:t>
            </a:r>
            <a:r>
              <a:rPr sz="400" spc="27" dirty="0">
                <a:solidFill>
                  <a:srgbClr val="623A56"/>
                </a:solidFill>
                <a:latin typeface="Times New Roman"/>
                <a:cs typeface="Times New Roman"/>
              </a:rPr>
              <a:t>4</a:t>
            </a:r>
            <a:endParaRPr sz="400">
              <a:latin typeface="Times New Roman"/>
              <a:cs typeface="Times New Roman"/>
            </a:endParaRPr>
          </a:p>
          <a:p>
            <a:pPr marL="12700">
              <a:lnSpc>
                <a:spcPct val="95825"/>
              </a:lnSpc>
              <a:spcBef>
                <a:spcPts val="65"/>
              </a:spcBef>
            </a:pPr>
            <a:r>
              <a:rPr sz="400" spc="79" dirty="0">
                <a:solidFill>
                  <a:srgbClr val="645967"/>
                </a:solidFill>
                <a:latin typeface="Times New Roman"/>
                <a:cs typeface="Times New Roman"/>
              </a:rPr>
              <a:t>4</a:t>
            </a:r>
            <a:r>
              <a:rPr sz="400" spc="79" dirty="0">
                <a:solidFill>
                  <a:srgbClr val="726E79"/>
                </a:solidFill>
                <a:latin typeface="Times New Roman"/>
                <a:cs typeface="Times New Roman"/>
              </a:rPr>
              <a:t>.9</a:t>
            </a:r>
            <a:endParaRPr sz="400">
              <a:latin typeface="Times New Roman"/>
              <a:cs typeface="Times New Roman"/>
            </a:endParaRPr>
          </a:p>
          <a:p>
            <a:pPr marL="15748">
              <a:lnSpc>
                <a:spcPct val="95825"/>
              </a:lnSpc>
              <a:spcBef>
                <a:spcPts val="90"/>
              </a:spcBef>
            </a:pPr>
            <a:r>
              <a:rPr sz="400" spc="40" dirty="0">
                <a:solidFill>
                  <a:srgbClr val="726E79"/>
                </a:solidFill>
                <a:latin typeface="Times New Roman"/>
                <a:cs typeface="Times New Roman"/>
              </a:rPr>
              <a:t>5.1</a:t>
            </a:r>
            <a:endParaRPr sz="400">
              <a:latin typeface="Times New Roman"/>
              <a:cs typeface="Times New Roman"/>
            </a:endParaRPr>
          </a:p>
          <a:p>
            <a:pPr marL="15748">
              <a:lnSpc>
                <a:spcPct val="95825"/>
              </a:lnSpc>
              <a:spcBef>
                <a:spcPts val="90"/>
              </a:spcBef>
            </a:pPr>
            <a:r>
              <a:rPr sz="400" spc="71" dirty="0">
                <a:solidFill>
                  <a:srgbClr val="726E79"/>
                </a:solidFill>
                <a:latin typeface="Times New Roman"/>
                <a:cs typeface="Times New Roman"/>
              </a:rPr>
              <a:t>5</a:t>
            </a:r>
            <a:r>
              <a:rPr sz="400" spc="71" dirty="0">
                <a:solidFill>
                  <a:srgbClr val="8379A3"/>
                </a:solidFill>
                <a:latin typeface="Times New Roman"/>
                <a:cs typeface="Times New Roman"/>
              </a:rPr>
              <a:t>.</a:t>
            </a:r>
            <a:r>
              <a:rPr sz="400" spc="71" dirty="0">
                <a:solidFill>
                  <a:srgbClr val="726E79"/>
                </a:solidFill>
                <a:latin typeface="Times New Roman"/>
                <a:cs typeface="Times New Roman"/>
              </a:rPr>
              <a:t>6</a:t>
            </a:r>
            <a:endParaRPr sz="400">
              <a:latin typeface="Times New Roman"/>
              <a:cs typeface="Times New Roman"/>
            </a:endParaRPr>
          </a:p>
          <a:p>
            <a:pPr marL="12700">
              <a:lnSpc>
                <a:spcPct val="95825"/>
              </a:lnSpc>
              <a:spcBef>
                <a:spcPts val="90"/>
              </a:spcBef>
            </a:pPr>
            <a:r>
              <a:rPr sz="400" spc="79" dirty="0">
                <a:solidFill>
                  <a:srgbClr val="645967"/>
                </a:solidFill>
                <a:latin typeface="Times New Roman"/>
                <a:cs typeface="Times New Roman"/>
              </a:rPr>
              <a:t>4</a:t>
            </a:r>
            <a:r>
              <a:rPr sz="400" spc="79" dirty="0">
                <a:solidFill>
                  <a:srgbClr val="8379A3"/>
                </a:solidFill>
                <a:latin typeface="Times New Roman"/>
                <a:cs typeface="Times New Roman"/>
              </a:rPr>
              <a:t>.</a:t>
            </a:r>
            <a:r>
              <a:rPr sz="400" spc="79" dirty="0">
                <a:solidFill>
                  <a:srgbClr val="726E79"/>
                </a:solidFill>
                <a:latin typeface="Times New Roman"/>
                <a:cs typeface="Times New Roman"/>
              </a:rPr>
              <a:t>3</a:t>
            </a:r>
            <a:endParaRPr sz="400">
              <a:latin typeface="Times New Roman"/>
              <a:cs typeface="Times New Roman"/>
            </a:endParaRPr>
          </a:p>
          <a:p>
            <a:pPr marL="12700">
              <a:lnSpc>
                <a:spcPct val="95825"/>
              </a:lnSpc>
              <a:spcBef>
                <a:spcPts val="45"/>
              </a:spcBef>
            </a:pPr>
            <a:r>
              <a:rPr sz="400" spc="63" dirty="0">
                <a:solidFill>
                  <a:srgbClr val="645967"/>
                </a:solidFill>
                <a:latin typeface="Times New Roman"/>
                <a:cs typeface="Times New Roman"/>
              </a:rPr>
              <a:t>4</a:t>
            </a:r>
            <a:r>
              <a:rPr sz="400" spc="63" dirty="0">
                <a:solidFill>
                  <a:srgbClr val="726E79"/>
                </a:solidFill>
                <a:latin typeface="Times New Roman"/>
                <a:cs typeface="Times New Roman"/>
              </a:rPr>
              <a:t>,</a:t>
            </a:r>
            <a:r>
              <a:rPr sz="400" spc="63" dirty="0">
                <a:solidFill>
                  <a:srgbClr val="623A56"/>
                </a:solidFill>
                <a:latin typeface="Times New Roman"/>
                <a:cs typeface="Times New Roman"/>
              </a:rPr>
              <a:t>4</a:t>
            </a:r>
            <a:endParaRPr sz="400">
              <a:latin typeface="Times New Roman"/>
              <a:cs typeface="Times New Roman"/>
            </a:endParaRPr>
          </a:p>
          <a:p>
            <a:pPr marL="12700">
              <a:lnSpc>
                <a:spcPct val="95825"/>
              </a:lnSpc>
              <a:spcBef>
                <a:spcPts val="114"/>
              </a:spcBef>
            </a:pPr>
            <a:r>
              <a:rPr sz="400" spc="71" dirty="0">
                <a:solidFill>
                  <a:srgbClr val="726E79"/>
                </a:solidFill>
                <a:latin typeface="Times New Roman"/>
                <a:cs typeface="Times New Roman"/>
              </a:rPr>
              <a:t>4</a:t>
            </a:r>
            <a:r>
              <a:rPr sz="400" spc="71" dirty="0">
                <a:solidFill>
                  <a:srgbClr val="8379A3"/>
                </a:solidFill>
                <a:latin typeface="Times New Roman"/>
                <a:cs typeface="Times New Roman"/>
              </a:rPr>
              <a:t>.</a:t>
            </a:r>
            <a:r>
              <a:rPr sz="400" spc="71" dirty="0">
                <a:solidFill>
                  <a:srgbClr val="726E79"/>
                </a:solidFill>
                <a:latin typeface="Times New Roman"/>
                <a:cs typeface="Times New Roman"/>
              </a:rPr>
              <a:t>2</a:t>
            </a:r>
            <a:endParaRPr sz="400">
              <a:latin typeface="Times New Roman"/>
              <a:cs typeface="Times New Roman"/>
            </a:endParaRPr>
          </a:p>
          <a:p>
            <a:pPr marL="15748">
              <a:lnSpc>
                <a:spcPct val="95825"/>
              </a:lnSpc>
              <a:spcBef>
                <a:spcPts val="90"/>
              </a:spcBef>
            </a:pPr>
            <a:r>
              <a:rPr sz="400" spc="63" dirty="0">
                <a:solidFill>
                  <a:srgbClr val="726E79"/>
                </a:solidFill>
                <a:latin typeface="Times New Roman"/>
                <a:cs typeface="Times New Roman"/>
              </a:rPr>
              <a:t>5</a:t>
            </a:r>
            <a:r>
              <a:rPr sz="400" spc="63" dirty="0">
                <a:solidFill>
                  <a:srgbClr val="8379A3"/>
                </a:solidFill>
                <a:latin typeface="Times New Roman"/>
                <a:cs typeface="Times New Roman"/>
              </a:rPr>
              <a:t>.</a:t>
            </a:r>
            <a:r>
              <a:rPr sz="400" spc="63" dirty="0">
                <a:solidFill>
                  <a:srgbClr val="645967"/>
                </a:solidFill>
                <a:latin typeface="Times New Roman"/>
                <a:cs typeface="Times New Roman"/>
              </a:rPr>
              <a:t>4</a:t>
            </a:r>
            <a:endParaRPr sz="400">
              <a:latin typeface="Times New Roman"/>
              <a:cs typeface="Times New Roman"/>
            </a:endParaRPr>
          </a:p>
          <a:p>
            <a:pPr marL="15748">
              <a:lnSpc>
                <a:spcPct val="95825"/>
              </a:lnSpc>
              <a:spcBef>
                <a:spcPts val="65"/>
              </a:spcBef>
            </a:pPr>
            <a:r>
              <a:rPr sz="400" spc="71" dirty="0">
                <a:solidFill>
                  <a:srgbClr val="726E79"/>
                </a:solidFill>
                <a:latin typeface="Times New Roman"/>
                <a:cs typeface="Times New Roman"/>
              </a:rPr>
              <a:t>3.</a:t>
            </a:r>
            <a:r>
              <a:rPr sz="400" spc="71" dirty="0">
                <a:solidFill>
                  <a:srgbClr val="645967"/>
                </a:solidFill>
                <a:latin typeface="Times New Roman"/>
                <a:cs typeface="Times New Roman"/>
              </a:rPr>
              <a:t>0</a:t>
            </a:r>
            <a:endParaRPr sz="400">
              <a:latin typeface="Times New Roman"/>
              <a:cs typeface="Times New Roman"/>
            </a:endParaRPr>
          </a:p>
          <a:p>
            <a:pPr marL="15748">
              <a:lnSpc>
                <a:spcPct val="95825"/>
              </a:lnSpc>
              <a:spcBef>
                <a:spcPts val="90"/>
              </a:spcBef>
            </a:pPr>
            <a:r>
              <a:rPr sz="400" spc="71" dirty="0">
                <a:solidFill>
                  <a:srgbClr val="726E79"/>
                </a:solidFill>
                <a:latin typeface="Times New Roman"/>
                <a:cs typeface="Times New Roman"/>
              </a:rPr>
              <a:t>3.9</a:t>
            </a:r>
            <a:endParaRPr sz="400">
              <a:latin typeface="Times New Roman"/>
              <a:cs typeface="Times New Roman"/>
            </a:endParaRPr>
          </a:p>
          <a:p>
            <a:pPr marL="12700">
              <a:lnSpc>
                <a:spcPct val="95825"/>
              </a:lnSpc>
              <a:spcBef>
                <a:spcPts val="65"/>
              </a:spcBef>
            </a:pPr>
            <a:r>
              <a:rPr sz="400" spc="119" dirty="0">
                <a:solidFill>
                  <a:srgbClr val="645967"/>
                </a:solidFill>
                <a:latin typeface="Times New Roman"/>
                <a:cs typeface="Times New Roman"/>
              </a:rPr>
              <a:t>4</a:t>
            </a:r>
            <a:r>
              <a:rPr sz="400" spc="119" dirty="0">
                <a:solidFill>
                  <a:srgbClr val="726E79"/>
                </a:solidFill>
                <a:latin typeface="Times New Roman"/>
                <a:cs typeface="Times New Roman"/>
              </a:rPr>
              <a:t>1</a:t>
            </a:r>
            <a:endParaRPr sz="400">
              <a:latin typeface="Times New Roman"/>
              <a:cs typeface="Times New Roman"/>
            </a:endParaRPr>
          </a:p>
          <a:p>
            <a:pPr marL="15748">
              <a:lnSpc>
                <a:spcPct val="95825"/>
              </a:lnSpc>
              <a:spcBef>
                <a:spcPts val="90"/>
              </a:spcBef>
            </a:pPr>
            <a:r>
              <a:rPr sz="400" spc="71" dirty="0">
                <a:solidFill>
                  <a:srgbClr val="726E79"/>
                </a:solidFill>
                <a:latin typeface="Times New Roman"/>
                <a:cs typeface="Times New Roman"/>
              </a:rPr>
              <a:t>3.6</a:t>
            </a:r>
            <a:endParaRPr sz="400">
              <a:latin typeface="Times New Roman"/>
              <a:cs typeface="Times New Roman"/>
            </a:endParaRPr>
          </a:p>
          <a:p>
            <a:pPr marL="12700">
              <a:lnSpc>
                <a:spcPct val="95825"/>
              </a:lnSpc>
              <a:spcBef>
                <a:spcPts val="90"/>
              </a:spcBef>
            </a:pPr>
            <a:r>
              <a:rPr sz="400" spc="79" dirty="0">
                <a:solidFill>
                  <a:srgbClr val="645967"/>
                </a:solidFill>
                <a:latin typeface="Times New Roman"/>
                <a:cs typeface="Times New Roman"/>
              </a:rPr>
              <a:t>4</a:t>
            </a:r>
            <a:r>
              <a:rPr sz="400" spc="79" dirty="0">
                <a:solidFill>
                  <a:srgbClr val="726E79"/>
                </a:solidFill>
                <a:latin typeface="Times New Roman"/>
                <a:cs typeface="Times New Roman"/>
              </a:rPr>
              <a:t>.0</a:t>
            </a:r>
            <a:endParaRPr sz="400">
              <a:latin typeface="Times New Roman"/>
              <a:cs typeface="Times New Roman"/>
            </a:endParaRPr>
          </a:p>
          <a:p>
            <a:pPr marL="12700">
              <a:lnSpc>
                <a:spcPct val="95825"/>
              </a:lnSpc>
              <a:spcBef>
                <a:spcPts val="90"/>
              </a:spcBef>
            </a:pPr>
            <a:r>
              <a:rPr sz="400" spc="79" dirty="0">
                <a:solidFill>
                  <a:srgbClr val="645967"/>
                </a:solidFill>
                <a:latin typeface="Times New Roman"/>
                <a:cs typeface="Times New Roman"/>
              </a:rPr>
              <a:t>4</a:t>
            </a:r>
            <a:r>
              <a:rPr sz="400" spc="79" dirty="0">
                <a:solidFill>
                  <a:srgbClr val="8379A3"/>
                </a:solidFill>
                <a:latin typeface="Times New Roman"/>
                <a:cs typeface="Times New Roman"/>
              </a:rPr>
              <a:t>.</a:t>
            </a:r>
            <a:r>
              <a:rPr sz="400" spc="79" dirty="0">
                <a:solidFill>
                  <a:srgbClr val="726E79"/>
                </a:solidFill>
                <a:latin typeface="Times New Roman"/>
                <a:cs typeface="Times New Roman"/>
              </a:rPr>
              <a:t>0</a:t>
            </a:r>
            <a:endParaRPr sz="400">
              <a:latin typeface="Times New Roman"/>
              <a:cs typeface="Times New Roman"/>
            </a:endParaRPr>
          </a:p>
          <a:p>
            <a:pPr marL="15748">
              <a:lnSpc>
                <a:spcPct val="95825"/>
              </a:lnSpc>
              <a:spcBef>
                <a:spcPts val="90"/>
              </a:spcBef>
            </a:pPr>
            <a:r>
              <a:rPr sz="400" spc="173" dirty="0">
                <a:solidFill>
                  <a:srgbClr val="726E79"/>
                </a:solidFill>
                <a:latin typeface="Arial"/>
                <a:cs typeface="Arial"/>
              </a:rPr>
              <a:t>38</a:t>
            </a:r>
            <a:endParaRPr sz="400">
              <a:latin typeface="Arial"/>
              <a:cs typeface="Arial"/>
            </a:endParaRPr>
          </a:p>
        </p:txBody>
      </p:sp>
      <p:sp>
        <p:nvSpPr>
          <p:cNvPr id="51" name="object 51"/>
          <p:cNvSpPr txBox="1"/>
          <p:nvPr/>
        </p:nvSpPr>
        <p:spPr>
          <a:xfrm>
            <a:off x="9655556" y="3290078"/>
            <a:ext cx="172868" cy="1606009"/>
          </a:xfrm>
          <a:prstGeom prst="rect">
            <a:avLst/>
          </a:prstGeom>
        </p:spPr>
        <p:txBody>
          <a:bodyPr wrap="square" lIns="0" tIns="5715" rIns="0" bIns="0" rtlCol="0">
            <a:noAutofit/>
          </a:bodyPr>
          <a:lstStyle/>
          <a:p>
            <a:pPr marR="7438" algn="ctr">
              <a:lnSpc>
                <a:spcPct val="95825"/>
              </a:lnSpc>
            </a:pPr>
            <a:r>
              <a:rPr sz="400" spc="81" dirty="0">
                <a:solidFill>
                  <a:srgbClr val="726E79"/>
                </a:solidFill>
                <a:latin typeface="Times New Roman"/>
                <a:cs typeface="Times New Roman"/>
              </a:rPr>
              <a:t>OV</a:t>
            </a:r>
            <a:r>
              <a:rPr sz="400" spc="81" dirty="0">
                <a:solidFill>
                  <a:srgbClr val="645967"/>
                </a:solidFill>
                <a:latin typeface="Times New Roman"/>
                <a:cs typeface="Times New Roman"/>
              </a:rPr>
              <a:t>L</a:t>
            </a:r>
            <a:endParaRPr sz="400">
              <a:latin typeface="Times New Roman"/>
              <a:cs typeface="Times New Roman"/>
            </a:endParaRPr>
          </a:p>
          <a:p>
            <a:pPr marL="60198" marR="5482" algn="ctr">
              <a:lnSpc>
                <a:spcPct val="95825"/>
              </a:lnSpc>
              <a:spcBef>
                <a:spcPts val="140"/>
              </a:spcBef>
            </a:pPr>
            <a:r>
              <a:rPr sz="400" spc="91" dirty="0">
                <a:solidFill>
                  <a:srgbClr val="726E79"/>
                </a:solidFill>
                <a:latin typeface="Times New Roman"/>
                <a:cs typeface="Times New Roman"/>
              </a:rPr>
              <a:t>60</a:t>
            </a:r>
            <a:endParaRPr sz="400">
              <a:latin typeface="Times New Roman"/>
              <a:cs typeface="Times New Roman"/>
            </a:endParaRPr>
          </a:p>
          <a:p>
            <a:pPr marL="63246" marR="3165" algn="ctr">
              <a:lnSpc>
                <a:spcPct val="95825"/>
              </a:lnSpc>
              <a:spcBef>
                <a:spcPts val="90"/>
              </a:spcBef>
            </a:pPr>
            <a:r>
              <a:rPr sz="400" spc="65" dirty="0">
                <a:solidFill>
                  <a:srgbClr val="645967"/>
                </a:solidFill>
                <a:latin typeface="Arial"/>
                <a:cs typeface="Arial"/>
              </a:rPr>
              <a:t>54</a:t>
            </a:r>
            <a:endParaRPr sz="400">
              <a:latin typeface="Arial"/>
              <a:cs typeface="Arial"/>
            </a:endParaRPr>
          </a:p>
          <a:p>
            <a:pPr marL="43180" marR="3809">
              <a:lnSpc>
                <a:spcPct val="95825"/>
              </a:lnSpc>
              <a:spcBef>
                <a:spcPts val="70"/>
              </a:spcBef>
            </a:pPr>
            <a:r>
              <a:rPr sz="400" spc="53" dirty="0">
                <a:solidFill>
                  <a:srgbClr val="496E7C"/>
                </a:solidFill>
                <a:latin typeface="Times New Roman"/>
                <a:cs typeface="Times New Roman"/>
              </a:rPr>
              <a:t>1</a:t>
            </a:r>
            <a:r>
              <a:rPr sz="400" spc="53" dirty="0">
                <a:solidFill>
                  <a:srgbClr val="726E79"/>
                </a:solidFill>
                <a:latin typeface="Times New Roman"/>
                <a:cs typeface="Times New Roman"/>
              </a:rPr>
              <a:t>01</a:t>
            </a:r>
            <a:endParaRPr sz="400">
              <a:latin typeface="Times New Roman"/>
              <a:cs typeface="Times New Roman"/>
            </a:endParaRPr>
          </a:p>
          <a:p>
            <a:pPr marL="73660" marR="3809">
              <a:lnSpc>
                <a:spcPct val="95825"/>
              </a:lnSpc>
              <a:spcBef>
                <a:spcPts val="90"/>
              </a:spcBef>
            </a:pPr>
            <a:r>
              <a:rPr sz="400" spc="107" dirty="0">
                <a:solidFill>
                  <a:srgbClr val="645967"/>
                </a:solidFill>
                <a:latin typeface="Times New Roman"/>
                <a:cs typeface="Times New Roman"/>
              </a:rPr>
              <a:t>4</a:t>
            </a:r>
            <a:r>
              <a:rPr sz="400" spc="107" dirty="0">
                <a:solidFill>
                  <a:srgbClr val="726E79"/>
                </a:solidFill>
                <a:latin typeface="Times New Roman"/>
                <a:cs typeface="Times New Roman"/>
              </a:rPr>
              <a:t>9</a:t>
            </a:r>
            <a:endParaRPr sz="400">
              <a:latin typeface="Times New Roman"/>
              <a:cs typeface="Times New Roman"/>
            </a:endParaRPr>
          </a:p>
          <a:p>
            <a:pPr marL="60198" marR="4466" algn="ctr">
              <a:lnSpc>
                <a:spcPct val="95825"/>
              </a:lnSpc>
              <a:spcBef>
                <a:spcPts val="90"/>
              </a:spcBef>
            </a:pPr>
            <a:r>
              <a:rPr sz="400" spc="96" dirty="0">
                <a:solidFill>
                  <a:srgbClr val="645967"/>
                </a:solidFill>
                <a:latin typeface="Times New Roman"/>
                <a:cs typeface="Times New Roman"/>
              </a:rPr>
              <a:t>2</a:t>
            </a:r>
            <a:r>
              <a:rPr sz="400" spc="96" dirty="0">
                <a:solidFill>
                  <a:srgbClr val="726E79"/>
                </a:solidFill>
                <a:latin typeface="Times New Roman"/>
                <a:cs typeface="Times New Roman"/>
              </a:rPr>
              <a:t>7</a:t>
            </a:r>
            <a:endParaRPr sz="400">
              <a:latin typeface="Times New Roman"/>
              <a:cs typeface="Times New Roman"/>
            </a:endParaRPr>
          </a:p>
          <a:p>
            <a:pPr marL="63246" marR="7514" algn="ctr">
              <a:lnSpc>
                <a:spcPct val="95825"/>
              </a:lnSpc>
              <a:spcBef>
                <a:spcPts val="90"/>
              </a:spcBef>
            </a:pPr>
            <a:r>
              <a:rPr sz="400" spc="72" dirty="0">
                <a:solidFill>
                  <a:srgbClr val="726E79"/>
                </a:solidFill>
                <a:latin typeface="Times New Roman"/>
                <a:cs typeface="Times New Roman"/>
              </a:rPr>
              <a:t>59</a:t>
            </a:r>
            <a:endParaRPr sz="400">
              <a:latin typeface="Times New Roman"/>
              <a:cs typeface="Times New Roman"/>
            </a:endParaRPr>
          </a:p>
          <a:p>
            <a:pPr marL="60198" algn="ctr">
              <a:lnSpc>
                <a:spcPct val="95825"/>
              </a:lnSpc>
              <a:spcBef>
                <a:spcPts val="65"/>
              </a:spcBef>
            </a:pPr>
            <a:r>
              <a:rPr sz="400" spc="90" dirty="0">
                <a:solidFill>
                  <a:srgbClr val="726E79"/>
                </a:solidFill>
                <a:latin typeface="Arial"/>
                <a:cs typeface="Arial"/>
              </a:rPr>
              <a:t>80</a:t>
            </a:r>
            <a:endParaRPr sz="400">
              <a:latin typeface="Arial"/>
              <a:cs typeface="Arial"/>
            </a:endParaRPr>
          </a:p>
          <a:p>
            <a:pPr marL="63246" marR="4466" algn="ctr">
              <a:lnSpc>
                <a:spcPct val="95825"/>
              </a:lnSpc>
              <a:spcBef>
                <a:spcPts val="90"/>
              </a:spcBef>
            </a:pPr>
            <a:r>
              <a:rPr sz="400" spc="84" dirty="0">
                <a:solidFill>
                  <a:srgbClr val="726E79"/>
                </a:solidFill>
                <a:latin typeface="Times New Roman"/>
                <a:cs typeface="Times New Roman"/>
              </a:rPr>
              <a:t>57</a:t>
            </a:r>
            <a:endParaRPr sz="400">
              <a:latin typeface="Times New Roman"/>
              <a:cs typeface="Times New Roman"/>
            </a:endParaRPr>
          </a:p>
          <a:p>
            <a:pPr marL="63246" marR="16404" algn="ctr">
              <a:lnSpc>
                <a:spcPct val="95825"/>
              </a:lnSpc>
              <a:spcBef>
                <a:spcPts val="65"/>
              </a:spcBef>
            </a:pPr>
            <a:r>
              <a:rPr sz="400" spc="37" dirty="0">
                <a:solidFill>
                  <a:srgbClr val="645967"/>
                </a:solidFill>
                <a:latin typeface="Times New Roman"/>
                <a:cs typeface="Times New Roman"/>
              </a:rPr>
              <a:t>7</a:t>
            </a:r>
            <a:r>
              <a:rPr sz="400" spc="37" dirty="0">
                <a:solidFill>
                  <a:srgbClr val="726E79"/>
                </a:solidFill>
                <a:latin typeface="Times New Roman"/>
                <a:cs typeface="Times New Roman"/>
              </a:rPr>
              <a:t>1</a:t>
            </a:r>
            <a:endParaRPr sz="400">
              <a:latin typeface="Times New Roman"/>
              <a:cs typeface="Times New Roman"/>
            </a:endParaRPr>
          </a:p>
          <a:p>
            <a:pPr marL="60198" marR="16404" algn="ctr">
              <a:lnSpc>
                <a:spcPct val="95825"/>
              </a:lnSpc>
              <a:spcBef>
                <a:spcPts val="90"/>
              </a:spcBef>
            </a:pPr>
            <a:r>
              <a:rPr sz="400" spc="49" dirty="0">
                <a:solidFill>
                  <a:srgbClr val="726E79"/>
                </a:solidFill>
                <a:latin typeface="Times New Roman"/>
                <a:cs typeface="Times New Roman"/>
              </a:rPr>
              <a:t>81</a:t>
            </a:r>
            <a:endParaRPr sz="400">
              <a:latin typeface="Times New Roman"/>
              <a:cs typeface="Times New Roman"/>
            </a:endParaRPr>
          </a:p>
          <a:p>
            <a:pPr marL="60198" marR="4466" algn="ctr">
              <a:lnSpc>
                <a:spcPct val="95825"/>
              </a:lnSpc>
              <a:spcBef>
                <a:spcPts val="90"/>
              </a:spcBef>
            </a:pPr>
            <a:r>
              <a:rPr sz="400" spc="96" dirty="0">
                <a:solidFill>
                  <a:srgbClr val="726E79"/>
                </a:solidFill>
                <a:latin typeface="Times New Roman"/>
                <a:cs typeface="Times New Roman"/>
              </a:rPr>
              <a:t>97</a:t>
            </a:r>
            <a:endParaRPr sz="400">
              <a:latin typeface="Times New Roman"/>
              <a:cs typeface="Times New Roman"/>
            </a:endParaRPr>
          </a:p>
          <a:p>
            <a:pPr marL="63246" marR="4466" algn="ctr">
              <a:lnSpc>
                <a:spcPct val="95825"/>
              </a:lnSpc>
              <a:spcBef>
                <a:spcPts val="65"/>
              </a:spcBef>
            </a:pPr>
            <a:r>
              <a:rPr sz="400" spc="84" dirty="0">
                <a:solidFill>
                  <a:srgbClr val="726E79"/>
                </a:solidFill>
                <a:latin typeface="Times New Roman"/>
                <a:cs typeface="Times New Roman"/>
              </a:rPr>
              <a:t>57</a:t>
            </a:r>
            <a:endParaRPr sz="400">
              <a:latin typeface="Times New Roman"/>
              <a:cs typeface="Times New Roman"/>
            </a:endParaRPr>
          </a:p>
          <a:p>
            <a:pPr marL="60198" marR="7514" algn="ctr">
              <a:lnSpc>
                <a:spcPct val="95825"/>
              </a:lnSpc>
              <a:spcBef>
                <a:spcPts val="90"/>
              </a:spcBef>
            </a:pPr>
            <a:r>
              <a:rPr sz="400" spc="84" dirty="0">
                <a:solidFill>
                  <a:srgbClr val="726E79"/>
                </a:solidFill>
                <a:latin typeface="Times New Roman"/>
                <a:cs typeface="Times New Roman"/>
              </a:rPr>
              <a:t>62</a:t>
            </a:r>
            <a:endParaRPr sz="400">
              <a:latin typeface="Times New Roman"/>
              <a:cs typeface="Times New Roman"/>
            </a:endParaRPr>
          </a:p>
          <a:p>
            <a:pPr marL="63246" marR="5482" algn="ctr">
              <a:lnSpc>
                <a:spcPct val="95825"/>
              </a:lnSpc>
              <a:spcBef>
                <a:spcPts val="90"/>
              </a:spcBef>
            </a:pPr>
            <a:r>
              <a:rPr sz="400" spc="79" dirty="0">
                <a:solidFill>
                  <a:srgbClr val="726E79"/>
                </a:solidFill>
                <a:latin typeface="Times New Roman"/>
                <a:cs typeface="Times New Roman"/>
              </a:rPr>
              <a:t>58</a:t>
            </a:r>
            <a:endParaRPr sz="400">
              <a:latin typeface="Times New Roman"/>
              <a:cs typeface="Times New Roman"/>
            </a:endParaRPr>
          </a:p>
          <a:p>
            <a:pPr marL="60198" marR="2824" algn="ctr">
              <a:lnSpc>
                <a:spcPct val="95825"/>
              </a:lnSpc>
              <a:spcBef>
                <a:spcPts val="90"/>
              </a:spcBef>
            </a:pPr>
            <a:r>
              <a:rPr sz="400" spc="79" dirty="0">
                <a:solidFill>
                  <a:srgbClr val="645967"/>
                </a:solidFill>
                <a:latin typeface="Arial"/>
                <a:cs typeface="Arial"/>
              </a:rPr>
              <a:t>94</a:t>
            </a:r>
            <a:endParaRPr sz="400">
              <a:latin typeface="Arial"/>
              <a:cs typeface="Arial"/>
            </a:endParaRPr>
          </a:p>
          <a:p>
            <a:pPr marL="63246" marR="16404" algn="ctr">
              <a:lnSpc>
                <a:spcPct val="95825"/>
              </a:lnSpc>
              <a:spcBef>
                <a:spcPts val="70"/>
              </a:spcBef>
            </a:pPr>
            <a:r>
              <a:rPr sz="400" spc="37" dirty="0">
                <a:solidFill>
                  <a:srgbClr val="645967"/>
                </a:solidFill>
                <a:latin typeface="Times New Roman"/>
                <a:cs typeface="Times New Roman"/>
              </a:rPr>
              <a:t>31</a:t>
            </a:r>
            <a:endParaRPr sz="400">
              <a:latin typeface="Times New Roman"/>
              <a:cs typeface="Times New Roman"/>
            </a:endParaRPr>
          </a:p>
          <a:p>
            <a:pPr marL="63246" marR="4466" algn="ctr">
              <a:lnSpc>
                <a:spcPct val="95825"/>
              </a:lnSpc>
              <a:spcBef>
                <a:spcPts val="90"/>
              </a:spcBef>
            </a:pPr>
            <a:r>
              <a:rPr sz="400" spc="84" dirty="0">
                <a:solidFill>
                  <a:srgbClr val="726E79"/>
                </a:solidFill>
                <a:latin typeface="Times New Roman"/>
                <a:cs typeface="Times New Roman"/>
              </a:rPr>
              <a:t>53</a:t>
            </a:r>
            <a:endParaRPr sz="400">
              <a:latin typeface="Times New Roman"/>
              <a:cs typeface="Times New Roman"/>
            </a:endParaRPr>
          </a:p>
          <a:p>
            <a:pPr marL="60198" marR="7514" algn="ctr">
              <a:lnSpc>
                <a:spcPct val="95825"/>
              </a:lnSpc>
              <a:spcBef>
                <a:spcPts val="65"/>
              </a:spcBef>
            </a:pPr>
            <a:r>
              <a:rPr sz="400" spc="84" dirty="0">
                <a:solidFill>
                  <a:srgbClr val="726E79"/>
                </a:solidFill>
                <a:latin typeface="Times New Roman"/>
                <a:cs typeface="Times New Roman"/>
              </a:rPr>
              <a:t>62</a:t>
            </a:r>
            <a:endParaRPr sz="400">
              <a:latin typeface="Times New Roman"/>
              <a:cs typeface="Times New Roman"/>
            </a:endParaRPr>
          </a:p>
          <a:p>
            <a:pPr marL="63246" marR="5482" algn="ctr">
              <a:lnSpc>
                <a:spcPct val="95825"/>
              </a:lnSpc>
              <a:spcBef>
                <a:spcPts val="90"/>
              </a:spcBef>
            </a:pPr>
            <a:r>
              <a:rPr sz="400" spc="79" dirty="0">
                <a:solidFill>
                  <a:srgbClr val="726E79"/>
                </a:solidFill>
                <a:latin typeface="Times New Roman"/>
                <a:cs typeface="Times New Roman"/>
              </a:rPr>
              <a:t>50</a:t>
            </a:r>
            <a:endParaRPr sz="400">
              <a:latin typeface="Times New Roman"/>
              <a:cs typeface="Times New Roman"/>
            </a:endParaRPr>
          </a:p>
          <a:p>
            <a:pPr marL="60198" marR="7514" algn="ctr">
              <a:lnSpc>
                <a:spcPct val="95825"/>
              </a:lnSpc>
              <a:spcBef>
                <a:spcPts val="90"/>
              </a:spcBef>
            </a:pPr>
            <a:r>
              <a:rPr sz="400" spc="84" dirty="0">
                <a:solidFill>
                  <a:srgbClr val="726E79"/>
                </a:solidFill>
                <a:latin typeface="Times New Roman"/>
                <a:cs typeface="Times New Roman"/>
              </a:rPr>
              <a:t>62</a:t>
            </a:r>
            <a:endParaRPr sz="400">
              <a:latin typeface="Times New Roman"/>
              <a:cs typeface="Times New Roman"/>
            </a:endParaRPr>
          </a:p>
          <a:p>
            <a:pPr marL="60198" marR="16404" algn="ctr">
              <a:lnSpc>
                <a:spcPct val="95825"/>
              </a:lnSpc>
              <a:spcBef>
                <a:spcPts val="90"/>
              </a:spcBef>
            </a:pPr>
            <a:r>
              <a:rPr sz="400" spc="49" dirty="0">
                <a:solidFill>
                  <a:srgbClr val="726E79"/>
                </a:solidFill>
                <a:latin typeface="Times New Roman"/>
                <a:cs typeface="Times New Roman"/>
              </a:rPr>
              <a:t>61</a:t>
            </a:r>
            <a:endParaRPr sz="400">
              <a:latin typeface="Times New Roman"/>
              <a:cs typeface="Times New Roman"/>
            </a:endParaRPr>
          </a:p>
          <a:p>
            <a:pPr marL="63246" marR="7120" algn="ctr">
              <a:lnSpc>
                <a:spcPct val="95825"/>
              </a:lnSpc>
              <a:spcBef>
                <a:spcPts val="90"/>
              </a:spcBef>
            </a:pPr>
            <a:r>
              <a:rPr sz="400" spc="50" dirty="0">
                <a:solidFill>
                  <a:srgbClr val="726E79"/>
                </a:solidFill>
                <a:latin typeface="Arial"/>
                <a:cs typeface="Arial"/>
              </a:rPr>
              <a:t>58</a:t>
            </a:r>
            <a:endParaRPr sz="400">
              <a:latin typeface="Arial"/>
              <a:cs typeface="Arial"/>
            </a:endParaRPr>
          </a:p>
        </p:txBody>
      </p:sp>
      <p:sp>
        <p:nvSpPr>
          <p:cNvPr id="50" name="object 50"/>
          <p:cNvSpPr txBox="1"/>
          <p:nvPr/>
        </p:nvSpPr>
        <p:spPr>
          <a:xfrm>
            <a:off x="9899396" y="3290078"/>
            <a:ext cx="176784" cy="1606296"/>
          </a:xfrm>
          <a:prstGeom prst="rect">
            <a:avLst/>
          </a:prstGeom>
        </p:spPr>
        <p:txBody>
          <a:bodyPr wrap="square" lIns="0" tIns="5715" rIns="0" bIns="0" rtlCol="0">
            <a:noAutofit/>
          </a:bodyPr>
          <a:lstStyle/>
          <a:p>
            <a:pPr marL="12700">
              <a:lnSpc>
                <a:spcPct val="95825"/>
              </a:lnSpc>
            </a:pPr>
            <a:r>
              <a:rPr sz="400" spc="135" dirty="0">
                <a:solidFill>
                  <a:srgbClr val="645967"/>
                </a:solidFill>
                <a:latin typeface="Times New Roman"/>
                <a:cs typeface="Times New Roman"/>
              </a:rPr>
              <a:t>DTP</a:t>
            </a:r>
            <a:endParaRPr sz="400">
              <a:latin typeface="Times New Roman"/>
              <a:cs typeface="Times New Roman"/>
            </a:endParaRPr>
          </a:p>
          <a:p>
            <a:pPr marL="37084">
              <a:lnSpc>
                <a:spcPct val="95825"/>
              </a:lnSpc>
              <a:spcBef>
                <a:spcPts val="140"/>
              </a:spcBef>
            </a:pPr>
            <a:r>
              <a:rPr sz="400" spc="75" dirty="0">
                <a:solidFill>
                  <a:srgbClr val="726E79"/>
                </a:solidFill>
                <a:latin typeface="Times New Roman"/>
                <a:cs typeface="Times New Roman"/>
              </a:rPr>
              <a:t>1</a:t>
            </a:r>
            <a:r>
              <a:rPr sz="400" spc="75" dirty="0">
                <a:solidFill>
                  <a:srgbClr val="645967"/>
                </a:solidFill>
                <a:latin typeface="Times New Roman"/>
                <a:cs typeface="Times New Roman"/>
              </a:rPr>
              <a:t>0</a:t>
            </a:r>
            <a:r>
              <a:rPr sz="400" spc="75" dirty="0">
                <a:solidFill>
                  <a:srgbClr val="726E79"/>
                </a:solidFill>
                <a:latin typeface="Times New Roman"/>
                <a:cs typeface="Times New Roman"/>
              </a:rPr>
              <a:t>.3</a:t>
            </a:r>
            <a:endParaRPr sz="400">
              <a:latin typeface="Times New Roman"/>
              <a:cs typeface="Times New Roman"/>
            </a:endParaRPr>
          </a:p>
          <a:p>
            <a:pPr marL="70612">
              <a:lnSpc>
                <a:spcPct val="95825"/>
              </a:lnSpc>
              <a:spcBef>
                <a:spcPts val="90"/>
              </a:spcBef>
            </a:pPr>
            <a:r>
              <a:rPr sz="400" spc="79" dirty="0">
                <a:solidFill>
                  <a:srgbClr val="726E79"/>
                </a:solidFill>
                <a:latin typeface="Times New Roman"/>
                <a:cs typeface="Times New Roman"/>
              </a:rPr>
              <a:t>0</a:t>
            </a:r>
            <a:r>
              <a:rPr sz="400" spc="79" dirty="0">
                <a:solidFill>
                  <a:srgbClr val="8379A3"/>
                </a:solidFill>
                <a:latin typeface="Times New Roman"/>
                <a:cs typeface="Times New Roman"/>
              </a:rPr>
              <a:t>.</a:t>
            </a:r>
            <a:r>
              <a:rPr sz="400" spc="79" dirty="0">
                <a:solidFill>
                  <a:srgbClr val="726E79"/>
                </a:solidFill>
                <a:latin typeface="Times New Roman"/>
                <a:cs typeface="Times New Roman"/>
              </a:rPr>
              <a:t>0</a:t>
            </a:r>
            <a:endParaRPr sz="400">
              <a:latin typeface="Times New Roman"/>
              <a:cs typeface="Times New Roman"/>
            </a:endParaRPr>
          </a:p>
          <a:p>
            <a:pPr marL="70612">
              <a:lnSpc>
                <a:spcPct val="95825"/>
              </a:lnSpc>
              <a:spcBef>
                <a:spcPts val="65"/>
              </a:spcBef>
            </a:pPr>
            <a:r>
              <a:rPr sz="400" spc="79" dirty="0">
                <a:solidFill>
                  <a:srgbClr val="645967"/>
                </a:solidFill>
                <a:latin typeface="Times New Roman"/>
                <a:cs typeface="Times New Roman"/>
              </a:rPr>
              <a:t>0</a:t>
            </a:r>
            <a:r>
              <a:rPr sz="400" spc="79" dirty="0">
                <a:solidFill>
                  <a:srgbClr val="726E79"/>
                </a:solidFill>
                <a:latin typeface="Times New Roman"/>
                <a:cs typeface="Times New Roman"/>
              </a:rPr>
              <a:t>.</a:t>
            </a:r>
            <a:r>
              <a:rPr sz="400" spc="79" dirty="0">
                <a:solidFill>
                  <a:srgbClr val="645967"/>
                </a:solidFill>
                <a:latin typeface="Times New Roman"/>
                <a:cs typeface="Times New Roman"/>
              </a:rPr>
              <a:t>0</a:t>
            </a:r>
            <a:endParaRPr sz="400">
              <a:latin typeface="Times New Roman"/>
              <a:cs typeface="Times New Roman"/>
            </a:endParaRPr>
          </a:p>
          <a:p>
            <a:pPr marL="70612">
              <a:lnSpc>
                <a:spcPct val="95825"/>
              </a:lnSpc>
              <a:spcBef>
                <a:spcPts val="90"/>
              </a:spcBef>
            </a:pPr>
            <a:r>
              <a:rPr sz="400" spc="63" dirty="0">
                <a:solidFill>
                  <a:srgbClr val="726E79"/>
                </a:solidFill>
                <a:latin typeface="Times New Roman"/>
                <a:cs typeface="Times New Roman"/>
              </a:rPr>
              <a:t>9.</a:t>
            </a:r>
            <a:r>
              <a:rPr sz="400" spc="63" dirty="0">
                <a:solidFill>
                  <a:srgbClr val="645967"/>
                </a:solidFill>
                <a:latin typeface="Times New Roman"/>
                <a:cs typeface="Times New Roman"/>
              </a:rPr>
              <a:t>4</a:t>
            </a:r>
            <a:endParaRPr sz="400">
              <a:latin typeface="Times New Roman"/>
              <a:cs typeface="Times New Roman"/>
            </a:endParaRPr>
          </a:p>
          <a:p>
            <a:pPr marL="34036">
              <a:lnSpc>
                <a:spcPct val="95825"/>
              </a:lnSpc>
              <a:spcBef>
                <a:spcPts val="90"/>
              </a:spcBef>
            </a:pPr>
            <a:r>
              <a:rPr sz="400" spc="82" dirty="0">
                <a:solidFill>
                  <a:srgbClr val="726E79"/>
                </a:solidFill>
                <a:latin typeface="Times New Roman"/>
                <a:cs typeface="Times New Roman"/>
              </a:rPr>
              <a:t>23</a:t>
            </a:r>
            <a:r>
              <a:rPr sz="400" spc="82" dirty="0">
                <a:solidFill>
                  <a:srgbClr val="978EAF"/>
                </a:solidFill>
                <a:latin typeface="Times New Roman"/>
                <a:cs typeface="Times New Roman"/>
              </a:rPr>
              <a:t>.</a:t>
            </a:r>
            <a:r>
              <a:rPr sz="400" spc="82" dirty="0">
                <a:solidFill>
                  <a:srgbClr val="726E79"/>
                </a:solidFill>
                <a:latin typeface="Times New Roman"/>
                <a:cs typeface="Times New Roman"/>
              </a:rPr>
              <a:t>5</a:t>
            </a:r>
            <a:endParaRPr sz="400">
              <a:latin typeface="Times New Roman"/>
              <a:cs typeface="Times New Roman"/>
            </a:endParaRPr>
          </a:p>
          <a:p>
            <a:pPr marL="70612">
              <a:lnSpc>
                <a:spcPct val="95825"/>
              </a:lnSpc>
              <a:spcBef>
                <a:spcPts val="90"/>
              </a:spcBef>
            </a:pPr>
            <a:r>
              <a:rPr sz="400" spc="79" dirty="0">
                <a:solidFill>
                  <a:srgbClr val="645967"/>
                </a:solidFill>
                <a:latin typeface="Times New Roman"/>
                <a:cs typeface="Times New Roman"/>
              </a:rPr>
              <a:t>0</a:t>
            </a:r>
            <a:r>
              <a:rPr sz="400" spc="79" dirty="0">
                <a:solidFill>
                  <a:srgbClr val="726E79"/>
                </a:solidFill>
                <a:latin typeface="Times New Roman"/>
                <a:cs typeface="Times New Roman"/>
              </a:rPr>
              <a:t>.</a:t>
            </a:r>
            <a:r>
              <a:rPr sz="400" spc="79" dirty="0">
                <a:solidFill>
                  <a:srgbClr val="645967"/>
                </a:solidFill>
                <a:latin typeface="Times New Roman"/>
                <a:cs typeface="Times New Roman"/>
              </a:rPr>
              <a:t>0</a:t>
            </a:r>
            <a:endParaRPr sz="400">
              <a:latin typeface="Times New Roman"/>
              <a:cs typeface="Times New Roman"/>
            </a:endParaRPr>
          </a:p>
          <a:p>
            <a:pPr marL="37084">
              <a:lnSpc>
                <a:spcPct val="95825"/>
              </a:lnSpc>
              <a:spcBef>
                <a:spcPts val="65"/>
              </a:spcBef>
            </a:pPr>
            <a:r>
              <a:rPr sz="400" spc="75" dirty="0">
                <a:solidFill>
                  <a:srgbClr val="496E7C"/>
                </a:solidFill>
                <a:latin typeface="Times New Roman"/>
                <a:cs typeface="Times New Roman"/>
              </a:rPr>
              <a:t>1</a:t>
            </a:r>
            <a:r>
              <a:rPr sz="400" spc="75" dirty="0">
                <a:solidFill>
                  <a:srgbClr val="645967"/>
                </a:solidFill>
                <a:latin typeface="Times New Roman"/>
                <a:cs typeface="Times New Roman"/>
              </a:rPr>
              <a:t>0</a:t>
            </a:r>
            <a:r>
              <a:rPr sz="400" spc="75" dirty="0">
                <a:solidFill>
                  <a:srgbClr val="726E79"/>
                </a:solidFill>
                <a:latin typeface="Times New Roman"/>
                <a:cs typeface="Times New Roman"/>
              </a:rPr>
              <a:t>.0</a:t>
            </a:r>
            <a:endParaRPr sz="400">
              <a:latin typeface="Times New Roman"/>
              <a:cs typeface="Times New Roman"/>
            </a:endParaRPr>
          </a:p>
          <a:p>
            <a:pPr marL="34036">
              <a:lnSpc>
                <a:spcPct val="95825"/>
              </a:lnSpc>
              <a:spcBef>
                <a:spcPts val="90"/>
              </a:spcBef>
            </a:pPr>
            <a:r>
              <a:rPr sz="400" spc="81" dirty="0">
                <a:solidFill>
                  <a:srgbClr val="726E79"/>
                </a:solidFill>
                <a:latin typeface="Times New Roman"/>
                <a:cs typeface="Times New Roman"/>
              </a:rPr>
              <a:t>2</a:t>
            </a:r>
            <a:r>
              <a:rPr sz="400" spc="81" dirty="0">
                <a:solidFill>
                  <a:srgbClr val="645967"/>
                </a:solidFill>
                <a:latin typeface="Times New Roman"/>
                <a:cs typeface="Times New Roman"/>
              </a:rPr>
              <a:t>0</a:t>
            </a:r>
            <a:r>
              <a:rPr sz="400" spc="81" dirty="0">
                <a:solidFill>
                  <a:srgbClr val="8379A3"/>
                </a:solidFill>
                <a:latin typeface="Times New Roman"/>
                <a:cs typeface="Times New Roman"/>
              </a:rPr>
              <a:t>.</a:t>
            </a:r>
            <a:r>
              <a:rPr sz="400" spc="81" dirty="0">
                <a:solidFill>
                  <a:srgbClr val="726E79"/>
                </a:solidFill>
                <a:latin typeface="Times New Roman"/>
                <a:cs typeface="Times New Roman"/>
              </a:rPr>
              <a:t>5</a:t>
            </a:r>
            <a:endParaRPr sz="400">
              <a:latin typeface="Times New Roman"/>
              <a:cs typeface="Times New Roman"/>
            </a:endParaRPr>
          </a:p>
          <a:p>
            <a:pPr marL="70612">
              <a:lnSpc>
                <a:spcPct val="95825"/>
              </a:lnSpc>
              <a:spcBef>
                <a:spcPts val="65"/>
              </a:spcBef>
            </a:pPr>
            <a:r>
              <a:rPr sz="400" spc="79" dirty="0">
                <a:solidFill>
                  <a:srgbClr val="645967"/>
                </a:solidFill>
                <a:latin typeface="Times New Roman"/>
                <a:cs typeface="Times New Roman"/>
              </a:rPr>
              <a:t>0</a:t>
            </a:r>
            <a:r>
              <a:rPr sz="400" spc="79" dirty="0">
                <a:solidFill>
                  <a:srgbClr val="726E79"/>
                </a:solidFill>
                <a:latin typeface="Times New Roman"/>
                <a:cs typeface="Times New Roman"/>
              </a:rPr>
              <a:t>.0</a:t>
            </a:r>
            <a:endParaRPr sz="400">
              <a:latin typeface="Times New Roman"/>
              <a:cs typeface="Times New Roman"/>
            </a:endParaRPr>
          </a:p>
          <a:p>
            <a:pPr marL="70612">
              <a:lnSpc>
                <a:spcPct val="95825"/>
              </a:lnSpc>
              <a:spcBef>
                <a:spcPts val="90"/>
              </a:spcBef>
            </a:pPr>
            <a:r>
              <a:rPr sz="400" spc="79" dirty="0">
                <a:solidFill>
                  <a:srgbClr val="726E79"/>
                </a:solidFill>
                <a:latin typeface="Times New Roman"/>
                <a:cs typeface="Times New Roman"/>
              </a:rPr>
              <a:t>9.6</a:t>
            </a:r>
            <a:endParaRPr sz="400">
              <a:latin typeface="Times New Roman"/>
              <a:cs typeface="Times New Roman"/>
            </a:endParaRPr>
          </a:p>
          <a:p>
            <a:pPr marL="73660">
              <a:lnSpc>
                <a:spcPct val="95825"/>
              </a:lnSpc>
              <a:spcBef>
                <a:spcPts val="90"/>
              </a:spcBef>
            </a:pPr>
            <a:r>
              <a:rPr sz="400" spc="70" dirty="0">
                <a:solidFill>
                  <a:srgbClr val="726E79"/>
                </a:solidFill>
                <a:latin typeface="Times New Roman"/>
                <a:cs typeface="Times New Roman"/>
              </a:rPr>
              <a:t>6</a:t>
            </a:r>
            <a:r>
              <a:rPr sz="400" spc="70" dirty="0">
                <a:solidFill>
                  <a:srgbClr val="8379A3"/>
                </a:solidFill>
                <a:latin typeface="Times New Roman"/>
                <a:cs typeface="Times New Roman"/>
              </a:rPr>
              <a:t>.</a:t>
            </a:r>
            <a:r>
              <a:rPr sz="400" spc="70" dirty="0">
                <a:solidFill>
                  <a:srgbClr val="726E79"/>
                </a:solidFill>
                <a:latin typeface="Times New Roman"/>
                <a:cs typeface="Times New Roman"/>
              </a:rPr>
              <a:t>8</a:t>
            </a:r>
            <a:endParaRPr sz="400">
              <a:latin typeface="Times New Roman"/>
              <a:cs typeface="Times New Roman"/>
            </a:endParaRPr>
          </a:p>
          <a:p>
            <a:pPr marL="73660">
              <a:lnSpc>
                <a:spcPct val="95825"/>
              </a:lnSpc>
              <a:spcBef>
                <a:spcPts val="65"/>
              </a:spcBef>
            </a:pPr>
            <a:r>
              <a:rPr sz="400" spc="71" dirty="0">
                <a:solidFill>
                  <a:srgbClr val="726E79"/>
                </a:solidFill>
                <a:latin typeface="Times New Roman"/>
                <a:cs typeface="Times New Roman"/>
              </a:rPr>
              <a:t>7</a:t>
            </a:r>
            <a:r>
              <a:rPr sz="400" spc="71" dirty="0">
                <a:solidFill>
                  <a:srgbClr val="8379A3"/>
                </a:solidFill>
                <a:latin typeface="Times New Roman"/>
                <a:cs typeface="Times New Roman"/>
              </a:rPr>
              <a:t>.</a:t>
            </a:r>
            <a:r>
              <a:rPr sz="400" spc="71" dirty="0">
                <a:solidFill>
                  <a:srgbClr val="726E79"/>
                </a:solidFill>
                <a:latin typeface="Times New Roman"/>
                <a:cs typeface="Times New Roman"/>
              </a:rPr>
              <a:t>6</a:t>
            </a:r>
            <a:endParaRPr sz="400">
              <a:latin typeface="Times New Roman"/>
              <a:cs typeface="Times New Roman"/>
            </a:endParaRPr>
          </a:p>
          <a:p>
            <a:pPr marL="70612">
              <a:lnSpc>
                <a:spcPct val="95825"/>
              </a:lnSpc>
              <a:spcBef>
                <a:spcPts val="90"/>
              </a:spcBef>
            </a:pPr>
            <a:r>
              <a:rPr sz="400" spc="79" dirty="0">
                <a:solidFill>
                  <a:srgbClr val="645967"/>
                </a:solidFill>
                <a:latin typeface="Times New Roman"/>
                <a:cs typeface="Times New Roman"/>
              </a:rPr>
              <a:t>0</a:t>
            </a:r>
            <a:r>
              <a:rPr sz="400" spc="79" dirty="0">
                <a:solidFill>
                  <a:srgbClr val="726E79"/>
                </a:solidFill>
                <a:latin typeface="Times New Roman"/>
                <a:cs typeface="Times New Roman"/>
              </a:rPr>
              <a:t>.0</a:t>
            </a:r>
            <a:endParaRPr sz="400">
              <a:latin typeface="Times New Roman"/>
              <a:cs typeface="Times New Roman"/>
            </a:endParaRPr>
          </a:p>
          <a:p>
            <a:pPr marL="73660">
              <a:lnSpc>
                <a:spcPct val="95825"/>
              </a:lnSpc>
              <a:spcBef>
                <a:spcPts val="90"/>
              </a:spcBef>
            </a:pPr>
            <a:r>
              <a:rPr sz="400" spc="70" dirty="0">
                <a:solidFill>
                  <a:srgbClr val="726E79"/>
                </a:solidFill>
                <a:latin typeface="Times New Roman"/>
                <a:cs typeface="Times New Roman"/>
              </a:rPr>
              <a:t>5</a:t>
            </a:r>
            <a:r>
              <a:rPr sz="400" spc="70" dirty="0">
                <a:solidFill>
                  <a:srgbClr val="8379A3"/>
                </a:solidFill>
                <a:latin typeface="Times New Roman"/>
                <a:cs typeface="Times New Roman"/>
              </a:rPr>
              <a:t>.</a:t>
            </a:r>
            <a:r>
              <a:rPr sz="400" spc="70" dirty="0">
                <a:solidFill>
                  <a:srgbClr val="726E79"/>
                </a:solidFill>
                <a:latin typeface="Times New Roman"/>
                <a:cs typeface="Times New Roman"/>
              </a:rPr>
              <a:t>0</a:t>
            </a:r>
            <a:endParaRPr sz="400">
              <a:latin typeface="Times New Roman"/>
              <a:cs typeface="Times New Roman"/>
            </a:endParaRPr>
          </a:p>
          <a:p>
            <a:pPr marL="70612">
              <a:lnSpc>
                <a:spcPct val="95825"/>
              </a:lnSpc>
              <a:spcBef>
                <a:spcPts val="90"/>
              </a:spcBef>
            </a:pPr>
            <a:r>
              <a:rPr sz="400" spc="79" dirty="0">
                <a:solidFill>
                  <a:srgbClr val="726E79"/>
                </a:solidFill>
                <a:latin typeface="Times New Roman"/>
                <a:cs typeface="Times New Roman"/>
              </a:rPr>
              <a:t>8</a:t>
            </a:r>
            <a:r>
              <a:rPr sz="400" spc="79" dirty="0">
                <a:solidFill>
                  <a:srgbClr val="8379A3"/>
                </a:solidFill>
                <a:latin typeface="Times New Roman"/>
                <a:cs typeface="Times New Roman"/>
              </a:rPr>
              <a:t>.</a:t>
            </a:r>
            <a:r>
              <a:rPr sz="400" spc="79" dirty="0">
                <a:solidFill>
                  <a:srgbClr val="726E79"/>
                </a:solidFill>
                <a:latin typeface="Times New Roman"/>
                <a:cs typeface="Times New Roman"/>
              </a:rPr>
              <a:t>5</a:t>
            </a:r>
            <a:endParaRPr sz="400">
              <a:latin typeface="Times New Roman"/>
              <a:cs typeface="Times New Roman"/>
            </a:endParaRPr>
          </a:p>
          <a:p>
            <a:pPr marL="73660">
              <a:lnSpc>
                <a:spcPct val="95825"/>
              </a:lnSpc>
              <a:spcBef>
                <a:spcPts val="65"/>
              </a:spcBef>
            </a:pPr>
            <a:r>
              <a:rPr sz="400" spc="71" dirty="0">
                <a:solidFill>
                  <a:srgbClr val="726E79"/>
                </a:solidFill>
                <a:latin typeface="Times New Roman"/>
                <a:cs typeface="Times New Roman"/>
              </a:rPr>
              <a:t>8.8</a:t>
            </a:r>
            <a:endParaRPr sz="400">
              <a:latin typeface="Times New Roman"/>
              <a:cs typeface="Times New Roman"/>
            </a:endParaRPr>
          </a:p>
          <a:p>
            <a:pPr marL="73660">
              <a:lnSpc>
                <a:spcPct val="95825"/>
              </a:lnSpc>
              <a:spcBef>
                <a:spcPts val="90"/>
              </a:spcBef>
            </a:pPr>
            <a:r>
              <a:rPr sz="400" spc="132" dirty="0">
                <a:solidFill>
                  <a:srgbClr val="726E79"/>
                </a:solidFill>
                <a:latin typeface="Times New Roman"/>
                <a:cs typeface="Times New Roman"/>
              </a:rPr>
              <a:t>79</a:t>
            </a:r>
            <a:endParaRPr sz="400">
              <a:latin typeface="Times New Roman"/>
              <a:cs typeface="Times New Roman"/>
            </a:endParaRPr>
          </a:p>
          <a:p>
            <a:pPr marL="70612">
              <a:lnSpc>
                <a:spcPct val="95825"/>
              </a:lnSpc>
              <a:spcBef>
                <a:spcPts val="65"/>
              </a:spcBef>
            </a:pPr>
            <a:r>
              <a:rPr sz="400" spc="166" dirty="0">
                <a:solidFill>
                  <a:srgbClr val="645967"/>
                </a:solidFill>
                <a:latin typeface="Times New Roman"/>
                <a:cs typeface="Times New Roman"/>
              </a:rPr>
              <a:t>4</a:t>
            </a:r>
            <a:r>
              <a:rPr sz="400" spc="166" dirty="0">
                <a:solidFill>
                  <a:srgbClr val="726E79"/>
                </a:solidFill>
                <a:latin typeface="Times New Roman"/>
                <a:cs typeface="Times New Roman"/>
              </a:rPr>
              <a:t>7</a:t>
            </a:r>
            <a:endParaRPr sz="400">
              <a:latin typeface="Times New Roman"/>
              <a:cs typeface="Times New Roman"/>
            </a:endParaRPr>
          </a:p>
          <a:p>
            <a:pPr marL="34036">
              <a:lnSpc>
                <a:spcPct val="95825"/>
              </a:lnSpc>
              <a:spcBef>
                <a:spcPts val="90"/>
              </a:spcBef>
            </a:pPr>
            <a:r>
              <a:rPr sz="400" spc="81" dirty="0">
                <a:solidFill>
                  <a:srgbClr val="645967"/>
                </a:solidFill>
                <a:latin typeface="Times New Roman"/>
                <a:cs typeface="Times New Roman"/>
              </a:rPr>
              <a:t>2</a:t>
            </a:r>
            <a:r>
              <a:rPr sz="400" spc="81" dirty="0">
                <a:solidFill>
                  <a:srgbClr val="496E7C"/>
                </a:solidFill>
                <a:latin typeface="Times New Roman"/>
                <a:cs typeface="Times New Roman"/>
              </a:rPr>
              <a:t>1</a:t>
            </a:r>
            <a:r>
              <a:rPr sz="400" spc="81" dirty="0">
                <a:solidFill>
                  <a:srgbClr val="726E79"/>
                </a:solidFill>
                <a:latin typeface="Times New Roman"/>
                <a:cs typeface="Times New Roman"/>
              </a:rPr>
              <a:t>.</a:t>
            </a:r>
            <a:r>
              <a:rPr sz="400" spc="81" dirty="0">
                <a:solidFill>
                  <a:srgbClr val="645967"/>
                </a:solidFill>
                <a:latin typeface="Times New Roman"/>
                <a:cs typeface="Times New Roman"/>
              </a:rPr>
              <a:t>0</a:t>
            </a:r>
            <a:endParaRPr sz="400">
              <a:latin typeface="Times New Roman"/>
              <a:cs typeface="Times New Roman"/>
            </a:endParaRPr>
          </a:p>
          <a:p>
            <a:pPr marL="70612">
              <a:lnSpc>
                <a:spcPct val="95825"/>
              </a:lnSpc>
              <a:spcBef>
                <a:spcPts val="90"/>
              </a:spcBef>
            </a:pPr>
            <a:r>
              <a:rPr sz="400" spc="79" dirty="0">
                <a:solidFill>
                  <a:srgbClr val="645967"/>
                </a:solidFill>
                <a:latin typeface="Times New Roman"/>
                <a:cs typeface="Times New Roman"/>
              </a:rPr>
              <a:t>0</a:t>
            </a:r>
            <a:r>
              <a:rPr sz="400" spc="79" dirty="0">
                <a:solidFill>
                  <a:srgbClr val="726E79"/>
                </a:solidFill>
                <a:latin typeface="Times New Roman"/>
                <a:cs typeface="Times New Roman"/>
              </a:rPr>
              <a:t>.0</a:t>
            </a:r>
            <a:endParaRPr sz="400">
              <a:latin typeface="Times New Roman"/>
              <a:cs typeface="Times New Roman"/>
            </a:endParaRPr>
          </a:p>
          <a:p>
            <a:pPr marL="70612">
              <a:lnSpc>
                <a:spcPct val="95825"/>
              </a:lnSpc>
              <a:spcBef>
                <a:spcPts val="90"/>
              </a:spcBef>
            </a:pPr>
            <a:r>
              <a:rPr sz="400" spc="79" dirty="0">
                <a:solidFill>
                  <a:srgbClr val="645967"/>
                </a:solidFill>
                <a:latin typeface="Times New Roman"/>
                <a:cs typeface="Times New Roman"/>
              </a:rPr>
              <a:t>0</a:t>
            </a:r>
            <a:r>
              <a:rPr sz="400" spc="79" dirty="0">
                <a:solidFill>
                  <a:srgbClr val="978EAF"/>
                </a:solidFill>
                <a:latin typeface="Times New Roman"/>
                <a:cs typeface="Times New Roman"/>
              </a:rPr>
              <a:t>.</a:t>
            </a:r>
            <a:r>
              <a:rPr sz="400" spc="79" dirty="0">
                <a:solidFill>
                  <a:srgbClr val="726E79"/>
                </a:solidFill>
                <a:latin typeface="Times New Roman"/>
                <a:cs typeface="Times New Roman"/>
              </a:rPr>
              <a:t>0</a:t>
            </a:r>
            <a:endParaRPr sz="400">
              <a:latin typeface="Times New Roman"/>
              <a:cs typeface="Times New Roman"/>
            </a:endParaRPr>
          </a:p>
          <a:p>
            <a:pPr marL="73660">
              <a:lnSpc>
                <a:spcPct val="95825"/>
              </a:lnSpc>
              <a:spcBef>
                <a:spcPts val="90"/>
              </a:spcBef>
            </a:pPr>
            <a:r>
              <a:rPr sz="400" spc="154" dirty="0">
                <a:solidFill>
                  <a:srgbClr val="726E79"/>
                </a:solidFill>
                <a:latin typeface="Times New Roman"/>
                <a:cs typeface="Times New Roman"/>
              </a:rPr>
              <a:t>56</a:t>
            </a:r>
            <a:endParaRPr sz="400">
              <a:latin typeface="Times New Roman"/>
              <a:cs typeface="Times New Roman"/>
            </a:endParaRPr>
          </a:p>
        </p:txBody>
      </p:sp>
      <p:sp>
        <p:nvSpPr>
          <p:cNvPr id="49" name="object 49"/>
          <p:cNvSpPr txBox="1"/>
          <p:nvPr/>
        </p:nvSpPr>
        <p:spPr>
          <a:xfrm>
            <a:off x="10155428" y="3290078"/>
            <a:ext cx="655194" cy="152400"/>
          </a:xfrm>
          <a:prstGeom prst="rect">
            <a:avLst/>
          </a:prstGeom>
        </p:spPr>
        <p:txBody>
          <a:bodyPr wrap="square" lIns="0" tIns="5715" rIns="0" bIns="0" rtlCol="0">
            <a:noAutofit/>
          </a:bodyPr>
          <a:lstStyle/>
          <a:p>
            <a:pPr marL="12700">
              <a:lnSpc>
                <a:spcPct val="95825"/>
              </a:lnSpc>
            </a:pPr>
            <a:r>
              <a:rPr sz="400" spc="158" dirty="0">
                <a:solidFill>
                  <a:srgbClr val="645967"/>
                </a:solidFill>
                <a:latin typeface="Times New Roman"/>
                <a:cs typeface="Times New Roman"/>
              </a:rPr>
              <a:t>R</a:t>
            </a:r>
            <a:r>
              <a:rPr sz="400" spc="146" dirty="0">
                <a:solidFill>
                  <a:srgbClr val="645967"/>
                </a:solidFill>
                <a:latin typeface="Times New Roman"/>
                <a:cs typeface="Times New Roman"/>
              </a:rPr>
              <a:t>T</a:t>
            </a:r>
            <a:r>
              <a:rPr sz="400" spc="119" dirty="0">
                <a:solidFill>
                  <a:srgbClr val="726E79"/>
                </a:solidFill>
                <a:latin typeface="Times New Roman"/>
                <a:cs typeface="Times New Roman"/>
              </a:rPr>
              <a:t>P</a:t>
            </a:r>
            <a:r>
              <a:rPr sz="400" spc="53" dirty="0">
                <a:solidFill>
                  <a:srgbClr val="726E79"/>
                </a:solidFill>
                <a:latin typeface="Times New Roman"/>
                <a:cs typeface="Times New Roman"/>
              </a:rPr>
              <a:t>  </a:t>
            </a:r>
            <a:r>
              <a:rPr sz="400" spc="181" dirty="0">
                <a:solidFill>
                  <a:srgbClr val="726E79"/>
                </a:solidFill>
                <a:latin typeface="Times New Roman"/>
                <a:cs typeface="Times New Roman"/>
              </a:rPr>
              <a:t> </a:t>
            </a:r>
            <a:r>
              <a:rPr sz="400" spc="91" dirty="0">
                <a:solidFill>
                  <a:srgbClr val="726E79"/>
                </a:solidFill>
                <a:latin typeface="Times New Roman"/>
                <a:cs typeface="Times New Roman"/>
              </a:rPr>
              <a:t>C</a:t>
            </a:r>
            <a:r>
              <a:rPr sz="400" spc="135" dirty="0">
                <a:solidFill>
                  <a:srgbClr val="645967"/>
                </a:solidFill>
                <a:latin typeface="Times New Roman"/>
                <a:cs typeface="Times New Roman"/>
              </a:rPr>
              <a:t>o</a:t>
            </a:r>
            <a:r>
              <a:rPr sz="400" spc="194" dirty="0">
                <a:solidFill>
                  <a:srgbClr val="623A56"/>
                </a:solidFill>
                <a:latin typeface="Times New Roman"/>
                <a:cs typeface="Times New Roman"/>
              </a:rPr>
              <a:t>m</a:t>
            </a:r>
            <a:r>
              <a:rPr sz="400" spc="169" dirty="0">
                <a:solidFill>
                  <a:srgbClr val="623A56"/>
                </a:solidFill>
                <a:latin typeface="Times New Roman"/>
                <a:cs typeface="Times New Roman"/>
              </a:rPr>
              <a:t>m</a:t>
            </a:r>
            <a:r>
              <a:rPr sz="400" spc="157" dirty="0">
                <a:solidFill>
                  <a:srgbClr val="726E79"/>
                </a:solidFill>
                <a:latin typeface="Times New Roman"/>
                <a:cs typeface="Times New Roman"/>
              </a:rPr>
              <a:t>e</a:t>
            </a:r>
            <a:r>
              <a:rPr sz="400" spc="113" dirty="0">
                <a:solidFill>
                  <a:srgbClr val="623A56"/>
                </a:solidFill>
                <a:latin typeface="Times New Roman"/>
                <a:cs typeface="Times New Roman"/>
              </a:rPr>
              <a:t>n</a:t>
            </a:r>
            <a:r>
              <a:rPr sz="400" spc="27" dirty="0">
                <a:solidFill>
                  <a:srgbClr val="524B57"/>
                </a:solidFill>
                <a:latin typeface="Times New Roman"/>
                <a:cs typeface="Times New Roman"/>
              </a:rPr>
              <a:t>t</a:t>
            </a:r>
            <a:endParaRPr sz="400">
              <a:latin typeface="Times New Roman"/>
              <a:cs typeface="Times New Roman"/>
            </a:endParaRPr>
          </a:p>
          <a:p>
            <a:pPr marL="128524">
              <a:lnSpc>
                <a:spcPct val="95825"/>
              </a:lnSpc>
              <a:spcBef>
                <a:spcPts val="140"/>
              </a:spcBef>
            </a:pPr>
            <a:r>
              <a:rPr sz="400" spc="135" dirty="0">
                <a:solidFill>
                  <a:srgbClr val="726E79"/>
                </a:solidFill>
                <a:latin typeface="Times New Roman"/>
                <a:cs typeface="Times New Roman"/>
              </a:rPr>
              <a:t>7</a:t>
            </a:r>
            <a:r>
              <a:rPr sz="400" spc="135" dirty="0">
                <a:solidFill>
                  <a:srgbClr val="623A56"/>
                </a:solidFill>
                <a:latin typeface="Times New Roman"/>
                <a:cs typeface="Times New Roman"/>
              </a:rPr>
              <a:t>f</a:t>
            </a:r>
            <a:r>
              <a:rPr sz="400" spc="135" dirty="0">
                <a:solidFill>
                  <a:srgbClr val="645967"/>
                </a:solidFill>
                <a:latin typeface="Times New Roman"/>
                <a:cs typeface="Times New Roman"/>
              </a:rPr>
              <a:t>a</a:t>
            </a:r>
            <a:r>
              <a:rPr sz="400" spc="135" dirty="0">
                <a:solidFill>
                  <a:srgbClr val="6B1C4B"/>
                </a:solidFill>
                <a:latin typeface="Times New Roman"/>
                <a:cs typeface="Times New Roman"/>
              </a:rPr>
              <a:t>r</a:t>
            </a:r>
            <a:r>
              <a:rPr sz="400" spc="135" dirty="0">
                <a:solidFill>
                  <a:srgbClr val="645967"/>
                </a:solidFill>
                <a:latin typeface="Times New Roman"/>
                <a:cs typeface="Times New Roman"/>
              </a:rPr>
              <a:t>a  </a:t>
            </a:r>
            <a:r>
              <a:rPr sz="400" spc="135" dirty="0">
                <a:solidFill>
                  <a:srgbClr val="623A56"/>
                </a:solidFill>
                <a:latin typeface="Times New Roman"/>
                <a:cs typeface="Times New Roman"/>
              </a:rPr>
              <a:t>m</a:t>
            </a:r>
            <a:r>
              <a:rPr sz="400" spc="135" dirty="0">
                <a:solidFill>
                  <a:srgbClr val="645967"/>
                </a:solidFill>
                <a:latin typeface="Times New Roman"/>
                <a:cs typeface="Times New Roman"/>
              </a:rPr>
              <a:t>ad</a:t>
            </a:r>
            <a:r>
              <a:rPr sz="400" spc="135" dirty="0">
                <a:solidFill>
                  <a:srgbClr val="623A56"/>
                </a:solidFill>
                <a:latin typeface="Times New Roman"/>
                <a:cs typeface="Times New Roman"/>
              </a:rPr>
              <a:t>u</a:t>
            </a:r>
            <a:r>
              <a:rPr sz="400" spc="135" dirty="0">
                <a:solidFill>
                  <a:srgbClr val="645967"/>
                </a:solidFill>
                <a:latin typeface="Times New Roman"/>
                <a:cs typeface="Times New Roman"/>
              </a:rPr>
              <a:t>va</a:t>
            </a:r>
            <a:endParaRPr sz="400">
              <a:latin typeface="Times New Roman"/>
              <a:cs typeface="Times New Roman"/>
            </a:endParaRPr>
          </a:p>
        </p:txBody>
      </p:sp>
      <p:sp>
        <p:nvSpPr>
          <p:cNvPr id="48" name="object 48"/>
          <p:cNvSpPr txBox="1"/>
          <p:nvPr/>
        </p:nvSpPr>
        <p:spPr>
          <a:xfrm>
            <a:off x="10917428" y="3287030"/>
            <a:ext cx="576253" cy="1616785"/>
          </a:xfrm>
          <a:prstGeom prst="rect">
            <a:avLst/>
          </a:prstGeom>
        </p:spPr>
        <p:txBody>
          <a:bodyPr wrap="square" lIns="0" tIns="5715" rIns="0" bIns="0" rtlCol="0">
            <a:noAutofit/>
          </a:bodyPr>
          <a:lstStyle/>
          <a:p>
            <a:pPr marL="12700" marR="13334">
              <a:lnSpc>
                <a:spcPct val="95825"/>
              </a:lnSpc>
            </a:pPr>
            <a:r>
              <a:rPr sz="400" spc="110" dirty="0">
                <a:solidFill>
                  <a:srgbClr val="645967"/>
                </a:solidFill>
                <a:latin typeface="Times New Roman"/>
                <a:cs typeface="Times New Roman"/>
              </a:rPr>
              <a:t>pa</a:t>
            </a:r>
            <a:r>
              <a:rPr sz="400" spc="110" dirty="0">
                <a:solidFill>
                  <a:srgbClr val="623A56"/>
                </a:solidFill>
                <a:latin typeface="Times New Roman"/>
                <a:cs typeface="Times New Roman"/>
              </a:rPr>
              <a:t>th</a:t>
            </a:r>
            <a:endParaRPr sz="400">
              <a:latin typeface="Times New Roman"/>
              <a:cs typeface="Times New Roman"/>
            </a:endParaRPr>
          </a:p>
          <a:p>
            <a:pPr marL="12700" marR="13334">
              <a:lnSpc>
                <a:spcPct val="95825"/>
              </a:lnSpc>
              <a:spcBef>
                <a:spcPts val="160"/>
              </a:spcBef>
            </a:pPr>
            <a:r>
              <a:rPr sz="400" spc="58" dirty="0">
                <a:solidFill>
                  <a:srgbClr val="645967"/>
                </a:solidFill>
                <a:latin typeface="Times New Roman"/>
                <a:cs typeface="Times New Roman"/>
              </a:rPr>
              <a:t>D</a:t>
            </a:r>
            <a:r>
              <a:rPr sz="400" spc="58" dirty="0">
                <a:solidFill>
                  <a:srgbClr val="89858C"/>
                </a:solidFill>
                <a:latin typeface="Times New Roman"/>
                <a:cs typeface="Times New Roman"/>
              </a:rPr>
              <a:t>\</a:t>
            </a:r>
            <a:r>
              <a:rPr sz="400" spc="58" dirty="0">
                <a:solidFill>
                  <a:srgbClr val="6B1C4B"/>
                </a:solidFill>
                <a:latin typeface="Times New Roman"/>
                <a:cs typeface="Times New Roman"/>
              </a:rPr>
              <a:t>i</a:t>
            </a:r>
            <a:r>
              <a:rPr sz="400" spc="58" dirty="0">
                <a:solidFill>
                  <a:srgbClr val="645967"/>
                </a:solidFill>
                <a:latin typeface="Times New Roman"/>
                <a:cs typeface="Times New Roman"/>
              </a:rPr>
              <a:t>F</a:t>
            </a:r>
            <a:r>
              <a:rPr sz="400" spc="58" dirty="0">
                <a:solidFill>
                  <a:srgbClr val="623A56"/>
                </a:solidFill>
                <a:latin typeface="Times New Roman"/>
                <a:cs typeface="Times New Roman"/>
              </a:rPr>
              <a:t>tN  </a:t>
            </a:r>
            <a:r>
              <a:rPr sz="400" spc="103" dirty="0">
                <a:solidFill>
                  <a:srgbClr val="726E79"/>
                </a:solidFill>
                <a:latin typeface="Arial"/>
                <a:cs typeface="Arial"/>
              </a:rPr>
              <a:t>3</a:t>
            </a:r>
            <a:endParaRPr sz="400">
              <a:latin typeface="Arial"/>
              <a:cs typeface="Arial"/>
            </a:endParaRPr>
          </a:p>
          <a:p>
            <a:pPr marL="12700" marR="13334">
              <a:lnSpc>
                <a:spcPct val="95825"/>
              </a:lnSpc>
              <a:spcBef>
                <a:spcPts val="90"/>
              </a:spcBef>
            </a:pPr>
            <a:r>
              <a:rPr sz="400" spc="55" dirty="0">
                <a:solidFill>
                  <a:srgbClr val="645967"/>
                </a:solidFill>
                <a:latin typeface="Times New Roman"/>
                <a:cs typeface="Times New Roman"/>
              </a:rPr>
              <a:t>D</a:t>
            </a:r>
            <a:r>
              <a:rPr sz="400" spc="55" dirty="0">
                <a:solidFill>
                  <a:srgbClr val="89858C"/>
                </a:solidFill>
                <a:latin typeface="Times New Roman"/>
                <a:cs typeface="Times New Roman"/>
              </a:rPr>
              <a:t>\</a:t>
            </a:r>
            <a:r>
              <a:rPr sz="400" spc="55" dirty="0">
                <a:solidFill>
                  <a:srgbClr val="6B1C4B"/>
                </a:solidFill>
                <a:latin typeface="Times New Roman"/>
                <a:cs typeface="Times New Roman"/>
              </a:rPr>
              <a:t>I</a:t>
            </a:r>
            <a:r>
              <a:rPr sz="400" spc="55" dirty="0">
                <a:solidFill>
                  <a:srgbClr val="645967"/>
                </a:solidFill>
                <a:latin typeface="Times New Roman"/>
                <a:cs typeface="Times New Roman"/>
              </a:rPr>
              <a:t>F</a:t>
            </a:r>
            <a:r>
              <a:rPr sz="400" spc="55" dirty="0">
                <a:solidFill>
                  <a:srgbClr val="623A56"/>
                </a:solidFill>
                <a:latin typeface="Times New Roman"/>
                <a:cs typeface="Times New Roman"/>
              </a:rPr>
              <a:t>tN  </a:t>
            </a:r>
            <a:r>
              <a:rPr sz="400" spc="103" dirty="0">
                <a:solidFill>
                  <a:srgbClr val="726E79"/>
                </a:solidFill>
                <a:latin typeface="Arial"/>
                <a:cs typeface="Arial"/>
              </a:rPr>
              <a:t>3</a:t>
            </a:r>
            <a:endParaRPr sz="400">
              <a:latin typeface="Arial"/>
              <a:cs typeface="Arial"/>
            </a:endParaRPr>
          </a:p>
          <a:p>
            <a:pPr marL="12700" marR="13334">
              <a:lnSpc>
                <a:spcPct val="95825"/>
              </a:lnSpc>
              <a:spcBef>
                <a:spcPts val="65"/>
              </a:spcBef>
            </a:pPr>
            <a:r>
              <a:rPr sz="400" spc="55" dirty="0">
                <a:solidFill>
                  <a:srgbClr val="645967"/>
                </a:solidFill>
                <a:latin typeface="Times New Roman"/>
                <a:cs typeface="Times New Roman"/>
              </a:rPr>
              <a:t>D</a:t>
            </a:r>
            <a:r>
              <a:rPr sz="400" spc="55" dirty="0">
                <a:solidFill>
                  <a:srgbClr val="726E79"/>
                </a:solidFill>
                <a:latin typeface="Times New Roman"/>
                <a:cs typeface="Times New Roman"/>
              </a:rPr>
              <a:t>\</a:t>
            </a:r>
            <a:r>
              <a:rPr sz="400" spc="55" dirty="0">
                <a:solidFill>
                  <a:srgbClr val="6B1C4B"/>
                </a:solidFill>
                <a:latin typeface="Times New Roman"/>
                <a:cs typeface="Times New Roman"/>
              </a:rPr>
              <a:t>I</a:t>
            </a:r>
            <a:r>
              <a:rPr sz="400" spc="55" dirty="0">
                <a:solidFill>
                  <a:srgbClr val="645967"/>
                </a:solidFill>
                <a:latin typeface="Times New Roman"/>
                <a:cs typeface="Times New Roman"/>
              </a:rPr>
              <a:t>F</a:t>
            </a:r>
            <a:r>
              <a:rPr sz="400" spc="55" dirty="0">
                <a:solidFill>
                  <a:srgbClr val="623A56"/>
                </a:solidFill>
                <a:latin typeface="Times New Roman"/>
                <a:cs typeface="Times New Roman"/>
              </a:rPr>
              <a:t>tN  </a:t>
            </a:r>
            <a:r>
              <a:rPr sz="400" spc="132" dirty="0">
                <a:solidFill>
                  <a:srgbClr val="726E79"/>
                </a:solidFill>
                <a:latin typeface="Arial"/>
                <a:cs typeface="Arial"/>
              </a:rPr>
              <a:t>3</a:t>
            </a:r>
            <a:endParaRPr sz="400">
              <a:latin typeface="Arial"/>
              <a:cs typeface="Arial"/>
            </a:endParaRPr>
          </a:p>
          <a:p>
            <a:pPr marL="12700" marR="13334">
              <a:lnSpc>
                <a:spcPct val="95825"/>
              </a:lnSpc>
              <a:spcBef>
                <a:spcPts val="90"/>
              </a:spcBef>
            </a:pPr>
            <a:r>
              <a:rPr sz="400" spc="55" dirty="0">
                <a:solidFill>
                  <a:srgbClr val="645967"/>
                </a:solidFill>
                <a:latin typeface="Times New Roman"/>
                <a:cs typeface="Times New Roman"/>
              </a:rPr>
              <a:t>D</a:t>
            </a:r>
            <a:r>
              <a:rPr sz="400" spc="55" dirty="0">
                <a:solidFill>
                  <a:srgbClr val="89858C"/>
                </a:solidFill>
                <a:latin typeface="Times New Roman"/>
                <a:cs typeface="Times New Roman"/>
              </a:rPr>
              <a:t>\</a:t>
            </a:r>
            <a:r>
              <a:rPr sz="400" spc="55" dirty="0">
                <a:solidFill>
                  <a:srgbClr val="6B1C4B"/>
                </a:solidFill>
                <a:latin typeface="Times New Roman"/>
                <a:cs typeface="Times New Roman"/>
              </a:rPr>
              <a:t>I</a:t>
            </a:r>
            <a:r>
              <a:rPr sz="400" spc="55" dirty="0">
                <a:solidFill>
                  <a:srgbClr val="645967"/>
                </a:solidFill>
                <a:latin typeface="Times New Roman"/>
                <a:cs typeface="Times New Roman"/>
              </a:rPr>
              <a:t>F</a:t>
            </a:r>
            <a:r>
              <a:rPr sz="400" spc="55" dirty="0">
                <a:solidFill>
                  <a:srgbClr val="623A56"/>
                </a:solidFill>
                <a:latin typeface="Times New Roman"/>
                <a:cs typeface="Times New Roman"/>
              </a:rPr>
              <a:t>tN  </a:t>
            </a:r>
            <a:r>
              <a:rPr sz="400" spc="103" dirty="0">
                <a:solidFill>
                  <a:srgbClr val="645967"/>
                </a:solidFill>
                <a:latin typeface="Arial"/>
                <a:cs typeface="Arial"/>
              </a:rPr>
              <a:t>3</a:t>
            </a:r>
            <a:endParaRPr sz="400">
              <a:latin typeface="Arial"/>
              <a:cs typeface="Arial"/>
            </a:endParaRPr>
          </a:p>
          <a:p>
            <a:pPr marL="12700" marR="13334">
              <a:lnSpc>
                <a:spcPct val="95825"/>
              </a:lnSpc>
              <a:spcBef>
                <a:spcPts val="90"/>
              </a:spcBef>
            </a:pPr>
            <a:r>
              <a:rPr sz="400" spc="78" dirty="0">
                <a:solidFill>
                  <a:srgbClr val="645967"/>
                </a:solidFill>
                <a:latin typeface="Times New Roman"/>
                <a:cs typeface="Times New Roman"/>
              </a:rPr>
              <a:t>D</a:t>
            </a:r>
            <a:r>
              <a:rPr sz="400" spc="78" dirty="0">
                <a:solidFill>
                  <a:srgbClr val="89858C"/>
                </a:solidFill>
                <a:latin typeface="Times New Roman"/>
                <a:cs typeface="Times New Roman"/>
              </a:rPr>
              <a:t>\</a:t>
            </a:r>
            <a:r>
              <a:rPr sz="400" spc="78" dirty="0">
                <a:solidFill>
                  <a:srgbClr val="6B1C4B"/>
                </a:solidFill>
                <a:latin typeface="Times New Roman"/>
                <a:cs typeface="Times New Roman"/>
              </a:rPr>
              <a:t>I</a:t>
            </a:r>
            <a:r>
              <a:rPr sz="400" spc="78" dirty="0">
                <a:solidFill>
                  <a:srgbClr val="645967"/>
                </a:solidFill>
                <a:latin typeface="Times New Roman"/>
                <a:cs typeface="Times New Roman"/>
              </a:rPr>
              <a:t>F</a:t>
            </a:r>
            <a:r>
              <a:rPr sz="400" spc="78" dirty="0">
                <a:solidFill>
                  <a:srgbClr val="623A56"/>
                </a:solidFill>
                <a:latin typeface="Times New Roman"/>
                <a:cs typeface="Times New Roman"/>
              </a:rPr>
              <a:t>N  </a:t>
            </a:r>
            <a:r>
              <a:rPr sz="400" spc="103" dirty="0">
                <a:solidFill>
                  <a:srgbClr val="726E79"/>
                </a:solidFill>
                <a:latin typeface="Arial"/>
                <a:cs typeface="Arial"/>
              </a:rPr>
              <a:t>3</a:t>
            </a:r>
            <a:endParaRPr sz="400">
              <a:latin typeface="Arial"/>
              <a:cs typeface="Arial"/>
            </a:endParaRPr>
          </a:p>
          <a:p>
            <a:pPr marL="12700" marR="13334">
              <a:lnSpc>
                <a:spcPct val="95825"/>
              </a:lnSpc>
              <a:spcBef>
                <a:spcPts val="65"/>
              </a:spcBef>
            </a:pPr>
            <a:r>
              <a:rPr sz="400" spc="107" dirty="0">
                <a:solidFill>
                  <a:srgbClr val="645967"/>
                </a:solidFill>
                <a:latin typeface="Times New Roman"/>
                <a:cs typeface="Times New Roman"/>
              </a:rPr>
              <a:t>D</a:t>
            </a:r>
            <a:r>
              <a:rPr sz="400" spc="107" dirty="0">
                <a:solidFill>
                  <a:srgbClr val="89858C"/>
                </a:solidFill>
                <a:latin typeface="Times New Roman"/>
                <a:cs typeface="Times New Roman"/>
              </a:rPr>
              <a:t>\</a:t>
            </a:r>
            <a:r>
              <a:rPr sz="400" spc="107" dirty="0">
                <a:solidFill>
                  <a:srgbClr val="6B1C4B"/>
                </a:solidFill>
                <a:latin typeface="Times New Roman"/>
                <a:cs typeface="Times New Roman"/>
              </a:rPr>
              <a:t>i</a:t>
            </a:r>
            <a:r>
              <a:rPr sz="400" spc="107" dirty="0">
                <a:solidFill>
                  <a:srgbClr val="524B57"/>
                </a:solidFill>
                <a:latin typeface="Times New Roman"/>
                <a:cs typeface="Times New Roman"/>
              </a:rPr>
              <a:t>f</a:t>
            </a:r>
            <a:r>
              <a:rPr sz="400" spc="107" dirty="0">
                <a:solidFill>
                  <a:srgbClr val="623A56"/>
                </a:solidFill>
                <a:latin typeface="Times New Roman"/>
                <a:cs typeface="Times New Roman"/>
              </a:rPr>
              <a:t>4  </a:t>
            </a:r>
            <a:r>
              <a:rPr sz="400" spc="103" dirty="0">
                <a:solidFill>
                  <a:srgbClr val="726E79"/>
                </a:solidFill>
                <a:latin typeface="Arial"/>
                <a:cs typeface="Arial"/>
              </a:rPr>
              <a:t>3</a:t>
            </a:r>
            <a:endParaRPr sz="400">
              <a:latin typeface="Arial"/>
              <a:cs typeface="Arial"/>
            </a:endParaRPr>
          </a:p>
          <a:p>
            <a:pPr marL="12700" marR="13334">
              <a:lnSpc>
                <a:spcPct val="95825"/>
              </a:lnSpc>
              <a:spcBef>
                <a:spcPts val="90"/>
              </a:spcBef>
            </a:pPr>
            <a:r>
              <a:rPr sz="400" spc="137" dirty="0">
                <a:solidFill>
                  <a:srgbClr val="645967"/>
                </a:solidFill>
                <a:latin typeface="Times New Roman"/>
                <a:cs typeface="Times New Roman"/>
              </a:rPr>
              <a:t>Di</a:t>
            </a:r>
            <a:r>
              <a:rPr sz="400" spc="137" dirty="0">
                <a:solidFill>
                  <a:srgbClr val="726E79"/>
                </a:solidFill>
                <a:latin typeface="Times New Roman"/>
                <a:cs typeface="Times New Roman"/>
              </a:rPr>
              <a:t>r</a:t>
            </a:r>
            <a:r>
              <a:rPr sz="400" spc="137" dirty="0">
                <a:solidFill>
                  <a:srgbClr val="645967"/>
                </a:solidFill>
                <a:latin typeface="Times New Roman"/>
                <a:cs typeface="Times New Roman"/>
              </a:rPr>
              <a:t>4  3</a:t>
            </a:r>
            <a:endParaRPr sz="400">
              <a:latin typeface="Times New Roman"/>
              <a:cs typeface="Times New Roman"/>
            </a:endParaRPr>
          </a:p>
          <a:p>
            <a:pPr marL="12700" marR="284638" indent="0">
              <a:lnSpc>
                <a:spcPts val="464"/>
              </a:lnSpc>
              <a:spcBef>
                <a:spcPts val="90"/>
              </a:spcBef>
            </a:pPr>
            <a:r>
              <a:rPr sz="400" spc="66" dirty="0">
                <a:solidFill>
                  <a:srgbClr val="645967"/>
                </a:solidFill>
                <a:latin typeface="Times New Roman"/>
                <a:cs typeface="Times New Roman"/>
              </a:rPr>
              <a:t>D</a:t>
            </a:r>
            <a:r>
              <a:rPr sz="400" spc="66" dirty="0">
                <a:solidFill>
                  <a:srgbClr val="978EAF"/>
                </a:solidFill>
                <a:latin typeface="Times New Roman"/>
                <a:cs typeface="Times New Roman"/>
              </a:rPr>
              <a:t>:</a:t>
            </a:r>
            <a:r>
              <a:rPr sz="400" spc="66" dirty="0">
                <a:solidFill>
                  <a:srgbClr val="726E79"/>
                </a:solidFill>
                <a:latin typeface="Times New Roman"/>
                <a:cs typeface="Times New Roman"/>
              </a:rPr>
              <a:t>\</a:t>
            </a:r>
            <a:r>
              <a:rPr sz="400" spc="66" dirty="0">
                <a:solidFill>
                  <a:srgbClr val="6B1C4B"/>
                </a:solidFill>
                <a:latin typeface="Times New Roman"/>
                <a:cs typeface="Times New Roman"/>
              </a:rPr>
              <a:t>I</a:t>
            </a:r>
            <a:r>
              <a:rPr sz="400" spc="66" dirty="0">
                <a:solidFill>
                  <a:srgbClr val="645967"/>
                </a:solidFill>
                <a:latin typeface="Times New Roman"/>
                <a:cs typeface="Times New Roman"/>
              </a:rPr>
              <a:t>F</a:t>
            </a:r>
            <a:r>
              <a:rPr sz="400" spc="66" dirty="0">
                <a:solidFill>
                  <a:srgbClr val="623A56"/>
                </a:solidFill>
                <a:latin typeface="Times New Roman"/>
                <a:cs typeface="Times New Roman"/>
              </a:rPr>
              <a:t>N  </a:t>
            </a:r>
            <a:r>
              <a:rPr sz="400" spc="66" dirty="0">
                <a:solidFill>
                  <a:srgbClr val="645967"/>
                </a:solidFill>
                <a:latin typeface="Times New Roman"/>
                <a:cs typeface="Times New Roman"/>
              </a:rPr>
              <a:t>3</a:t>
            </a:r>
            <a:r>
              <a:rPr sz="400" spc="66" dirty="0">
                <a:solidFill>
                  <a:srgbClr val="C38E60"/>
                </a:solidFill>
                <a:latin typeface="Times New Roman"/>
                <a:cs typeface="Times New Roman"/>
              </a:rPr>
              <a:t>' </a:t>
            </a:r>
            <a:r>
              <a:rPr sz="400" spc="66" dirty="0">
                <a:solidFill>
                  <a:srgbClr val="645967"/>
                </a:solidFill>
                <a:latin typeface="Times New Roman"/>
                <a:cs typeface="Times New Roman"/>
              </a:rPr>
              <a:t>D</a:t>
            </a:r>
            <a:r>
              <a:rPr sz="400" spc="66" dirty="0">
                <a:solidFill>
                  <a:srgbClr val="89858C"/>
                </a:solidFill>
                <a:latin typeface="Times New Roman"/>
                <a:cs typeface="Times New Roman"/>
              </a:rPr>
              <a:t>\</a:t>
            </a:r>
            <a:r>
              <a:rPr sz="400" spc="66" dirty="0">
                <a:solidFill>
                  <a:srgbClr val="6B1C4B"/>
                </a:solidFill>
                <a:latin typeface="Times New Roman"/>
                <a:cs typeface="Times New Roman"/>
              </a:rPr>
              <a:t>i</a:t>
            </a:r>
            <a:r>
              <a:rPr sz="400" spc="66" dirty="0">
                <a:solidFill>
                  <a:srgbClr val="524B57"/>
                </a:solidFill>
                <a:latin typeface="Times New Roman"/>
                <a:cs typeface="Times New Roman"/>
              </a:rPr>
              <a:t>f</a:t>
            </a:r>
            <a:r>
              <a:rPr sz="400" spc="66" dirty="0">
                <a:solidFill>
                  <a:srgbClr val="623A56"/>
                </a:solidFill>
                <a:latin typeface="Times New Roman"/>
                <a:cs typeface="Times New Roman"/>
              </a:rPr>
              <a:t>4  </a:t>
            </a:r>
            <a:r>
              <a:rPr sz="400" spc="103" dirty="0">
                <a:solidFill>
                  <a:srgbClr val="726E79"/>
                </a:solidFill>
                <a:latin typeface="Arial"/>
                <a:cs typeface="Arial"/>
              </a:rPr>
              <a:t>3</a:t>
            </a:r>
            <a:endParaRPr sz="400">
              <a:latin typeface="Arial"/>
              <a:cs typeface="Arial"/>
            </a:endParaRPr>
          </a:p>
          <a:p>
            <a:pPr marL="12700" marR="13334">
              <a:lnSpc>
                <a:spcPct val="95825"/>
              </a:lnSpc>
              <a:spcBef>
                <a:spcPts val="91"/>
              </a:spcBef>
            </a:pPr>
            <a:r>
              <a:rPr sz="400" spc="58" dirty="0">
                <a:solidFill>
                  <a:srgbClr val="726E79"/>
                </a:solidFill>
                <a:latin typeface="Times New Roman"/>
                <a:cs typeface="Times New Roman"/>
              </a:rPr>
              <a:t>D\</a:t>
            </a:r>
            <a:r>
              <a:rPr sz="400" spc="58" dirty="0">
                <a:solidFill>
                  <a:srgbClr val="6B1C4B"/>
                </a:solidFill>
                <a:latin typeface="Times New Roman"/>
                <a:cs typeface="Times New Roman"/>
              </a:rPr>
              <a:t>i</a:t>
            </a:r>
            <a:r>
              <a:rPr sz="400" spc="58" dirty="0">
                <a:solidFill>
                  <a:srgbClr val="726E79"/>
                </a:solidFill>
                <a:latin typeface="Times New Roman"/>
                <a:cs typeface="Times New Roman"/>
              </a:rPr>
              <a:t>F</a:t>
            </a:r>
            <a:r>
              <a:rPr sz="400" spc="58" dirty="0">
                <a:solidFill>
                  <a:srgbClr val="623A56"/>
                </a:solidFill>
                <a:latin typeface="Times New Roman"/>
                <a:cs typeface="Times New Roman"/>
              </a:rPr>
              <a:t>tN  </a:t>
            </a:r>
            <a:r>
              <a:rPr sz="400" spc="103" dirty="0">
                <a:solidFill>
                  <a:srgbClr val="726E79"/>
                </a:solidFill>
                <a:latin typeface="Arial"/>
                <a:cs typeface="Arial"/>
              </a:rPr>
              <a:t>3</a:t>
            </a:r>
            <a:endParaRPr sz="400">
              <a:latin typeface="Arial"/>
              <a:cs typeface="Arial"/>
            </a:endParaRPr>
          </a:p>
          <a:p>
            <a:pPr marL="12700" marR="284638">
              <a:lnSpc>
                <a:spcPts val="464"/>
              </a:lnSpc>
              <a:spcBef>
                <a:spcPts val="65"/>
              </a:spcBef>
            </a:pPr>
            <a:r>
              <a:rPr sz="400" spc="51" dirty="0">
                <a:solidFill>
                  <a:srgbClr val="645967"/>
                </a:solidFill>
                <a:latin typeface="Times New Roman"/>
                <a:cs typeface="Times New Roman"/>
              </a:rPr>
              <a:t>D</a:t>
            </a:r>
            <a:r>
              <a:rPr sz="400" spc="51" dirty="0">
                <a:solidFill>
                  <a:srgbClr val="A09EA5"/>
                </a:solidFill>
                <a:latin typeface="Times New Roman"/>
                <a:cs typeface="Times New Roman"/>
              </a:rPr>
              <a:t>:</a:t>
            </a:r>
            <a:r>
              <a:rPr sz="400" spc="51" dirty="0">
                <a:solidFill>
                  <a:srgbClr val="726E79"/>
                </a:solidFill>
                <a:latin typeface="Times New Roman"/>
                <a:cs typeface="Times New Roman"/>
              </a:rPr>
              <a:t>\</a:t>
            </a:r>
            <a:r>
              <a:rPr sz="400" spc="51" dirty="0">
                <a:solidFill>
                  <a:srgbClr val="6B1C4B"/>
                </a:solidFill>
                <a:latin typeface="Times New Roman"/>
                <a:cs typeface="Times New Roman"/>
              </a:rPr>
              <a:t>I</a:t>
            </a:r>
            <a:r>
              <a:rPr sz="400" spc="51" dirty="0">
                <a:solidFill>
                  <a:srgbClr val="645967"/>
                </a:solidFill>
                <a:latin typeface="Times New Roman"/>
                <a:cs typeface="Times New Roman"/>
              </a:rPr>
              <a:t>F</a:t>
            </a:r>
            <a:r>
              <a:rPr sz="400" spc="51" dirty="0">
                <a:solidFill>
                  <a:srgbClr val="623A56"/>
                </a:solidFill>
                <a:latin typeface="Times New Roman"/>
                <a:cs typeface="Times New Roman"/>
              </a:rPr>
              <a:t>N  </a:t>
            </a:r>
            <a:r>
              <a:rPr sz="400" spc="51" dirty="0">
                <a:solidFill>
                  <a:srgbClr val="726E79"/>
                </a:solidFill>
                <a:latin typeface="Times New Roman"/>
                <a:cs typeface="Times New Roman"/>
              </a:rPr>
              <a:t>3</a:t>
            </a:r>
            <a:r>
              <a:rPr sz="400" spc="51" dirty="0">
                <a:solidFill>
                  <a:srgbClr val="C38E60"/>
                </a:solidFill>
                <a:latin typeface="Times New Roman"/>
                <a:cs typeface="Times New Roman"/>
              </a:rPr>
              <a:t>' </a:t>
            </a:r>
            <a:r>
              <a:rPr sz="400" spc="51" dirty="0">
                <a:solidFill>
                  <a:srgbClr val="645967"/>
                </a:solidFill>
                <a:latin typeface="Times New Roman"/>
                <a:cs typeface="Times New Roman"/>
              </a:rPr>
              <a:t>D</a:t>
            </a:r>
            <a:r>
              <a:rPr sz="400" spc="51" dirty="0">
                <a:solidFill>
                  <a:srgbClr val="89858C"/>
                </a:solidFill>
                <a:latin typeface="Times New Roman"/>
                <a:cs typeface="Times New Roman"/>
              </a:rPr>
              <a:t>\</a:t>
            </a:r>
            <a:r>
              <a:rPr sz="400" spc="51" dirty="0">
                <a:solidFill>
                  <a:srgbClr val="6B1C4B"/>
                </a:solidFill>
                <a:latin typeface="Times New Roman"/>
                <a:cs typeface="Times New Roman"/>
              </a:rPr>
              <a:t>I</a:t>
            </a:r>
            <a:r>
              <a:rPr sz="400" spc="51" dirty="0">
                <a:solidFill>
                  <a:srgbClr val="645967"/>
                </a:solidFill>
                <a:latin typeface="Times New Roman"/>
                <a:cs typeface="Times New Roman"/>
              </a:rPr>
              <a:t>r</a:t>
            </a:r>
            <a:r>
              <a:rPr sz="400" spc="51" dirty="0">
                <a:solidFill>
                  <a:srgbClr val="623A56"/>
                </a:solidFill>
                <a:latin typeface="Times New Roman"/>
                <a:cs typeface="Times New Roman"/>
              </a:rPr>
              <a:t>tN  </a:t>
            </a:r>
            <a:r>
              <a:rPr sz="400" spc="103" dirty="0">
                <a:solidFill>
                  <a:srgbClr val="726E79"/>
                </a:solidFill>
                <a:latin typeface="Arial"/>
                <a:cs typeface="Arial"/>
              </a:rPr>
              <a:t>3</a:t>
            </a:r>
            <a:endParaRPr sz="400">
              <a:latin typeface="Arial"/>
              <a:cs typeface="Arial"/>
            </a:endParaRPr>
          </a:p>
          <a:p>
            <a:pPr marL="12700" marR="13334">
              <a:lnSpc>
                <a:spcPct val="95825"/>
              </a:lnSpc>
              <a:spcBef>
                <a:spcPts val="96"/>
              </a:spcBef>
            </a:pPr>
            <a:r>
              <a:rPr sz="400" spc="176" dirty="0">
                <a:solidFill>
                  <a:srgbClr val="645967"/>
                </a:solidFill>
                <a:latin typeface="Times New Roman"/>
                <a:cs typeface="Times New Roman"/>
              </a:rPr>
              <a:t>Di</a:t>
            </a:r>
            <a:r>
              <a:rPr sz="400" spc="176" dirty="0">
                <a:solidFill>
                  <a:srgbClr val="726E79"/>
                </a:solidFill>
                <a:latin typeface="Times New Roman"/>
                <a:cs typeface="Times New Roman"/>
              </a:rPr>
              <a:t>r</a:t>
            </a:r>
            <a:r>
              <a:rPr sz="400" spc="176" dirty="0">
                <a:solidFill>
                  <a:srgbClr val="623A56"/>
                </a:solidFill>
                <a:latin typeface="Times New Roman"/>
                <a:cs typeface="Times New Roman"/>
              </a:rPr>
              <a:t>t4</a:t>
            </a:r>
            <a:r>
              <a:rPr sz="400" spc="176" dirty="0">
                <a:solidFill>
                  <a:srgbClr val="726E79"/>
                </a:solidFill>
                <a:latin typeface="Times New Roman"/>
                <a:cs typeface="Times New Roman"/>
              </a:rPr>
              <a:t>3</a:t>
            </a:r>
            <a:endParaRPr sz="400">
              <a:latin typeface="Times New Roman"/>
              <a:cs typeface="Times New Roman"/>
            </a:endParaRPr>
          </a:p>
          <a:p>
            <a:pPr marL="12700" marR="284638" indent="0">
              <a:lnSpc>
                <a:spcPts val="464"/>
              </a:lnSpc>
              <a:spcBef>
                <a:spcPts val="90"/>
              </a:spcBef>
            </a:pPr>
            <a:r>
              <a:rPr sz="400" spc="51" dirty="0">
                <a:solidFill>
                  <a:srgbClr val="645967"/>
                </a:solidFill>
                <a:latin typeface="Times New Roman"/>
                <a:cs typeface="Times New Roman"/>
              </a:rPr>
              <a:t>D</a:t>
            </a:r>
            <a:r>
              <a:rPr sz="400" spc="51" dirty="0">
                <a:solidFill>
                  <a:srgbClr val="978EAF"/>
                </a:solidFill>
                <a:latin typeface="Times New Roman"/>
                <a:cs typeface="Times New Roman"/>
              </a:rPr>
              <a:t>:</a:t>
            </a:r>
            <a:r>
              <a:rPr sz="400" spc="51" dirty="0">
                <a:solidFill>
                  <a:srgbClr val="726E79"/>
                </a:solidFill>
                <a:latin typeface="Times New Roman"/>
                <a:cs typeface="Times New Roman"/>
              </a:rPr>
              <a:t>\</a:t>
            </a:r>
            <a:r>
              <a:rPr sz="400" spc="51" dirty="0">
                <a:solidFill>
                  <a:srgbClr val="6B1C4B"/>
                </a:solidFill>
                <a:latin typeface="Times New Roman"/>
                <a:cs typeface="Times New Roman"/>
              </a:rPr>
              <a:t>I</a:t>
            </a:r>
            <a:r>
              <a:rPr sz="400" spc="51" dirty="0">
                <a:solidFill>
                  <a:srgbClr val="524B57"/>
                </a:solidFill>
                <a:latin typeface="Times New Roman"/>
                <a:cs typeface="Times New Roman"/>
              </a:rPr>
              <a:t>F</a:t>
            </a:r>
            <a:r>
              <a:rPr sz="400" spc="51" dirty="0">
                <a:solidFill>
                  <a:srgbClr val="623A56"/>
                </a:solidFill>
                <a:latin typeface="Times New Roman"/>
                <a:cs typeface="Times New Roman"/>
              </a:rPr>
              <a:t>N  </a:t>
            </a:r>
            <a:r>
              <a:rPr sz="400" spc="51" dirty="0">
                <a:solidFill>
                  <a:srgbClr val="726E79"/>
                </a:solidFill>
                <a:latin typeface="Times New Roman"/>
                <a:cs typeface="Times New Roman"/>
              </a:rPr>
              <a:t>3</a:t>
            </a:r>
            <a:r>
              <a:rPr sz="400" spc="51" dirty="0">
                <a:solidFill>
                  <a:srgbClr val="C38E60"/>
                </a:solidFill>
                <a:latin typeface="Times New Roman"/>
                <a:cs typeface="Times New Roman"/>
              </a:rPr>
              <a:t>' </a:t>
            </a:r>
            <a:r>
              <a:rPr sz="400" spc="51" dirty="0">
                <a:solidFill>
                  <a:srgbClr val="645967"/>
                </a:solidFill>
                <a:latin typeface="Times New Roman"/>
                <a:cs typeface="Times New Roman"/>
              </a:rPr>
              <a:t>D</a:t>
            </a:r>
            <a:r>
              <a:rPr sz="400" spc="51" dirty="0">
                <a:solidFill>
                  <a:srgbClr val="89858C"/>
                </a:solidFill>
                <a:latin typeface="Times New Roman"/>
                <a:cs typeface="Times New Roman"/>
              </a:rPr>
              <a:t>\</a:t>
            </a:r>
            <a:r>
              <a:rPr sz="400" spc="51" dirty="0">
                <a:solidFill>
                  <a:srgbClr val="6B1C4B"/>
                </a:solidFill>
                <a:latin typeface="Times New Roman"/>
                <a:cs typeface="Times New Roman"/>
              </a:rPr>
              <a:t>I</a:t>
            </a:r>
            <a:r>
              <a:rPr sz="400" spc="51" dirty="0">
                <a:solidFill>
                  <a:srgbClr val="645967"/>
                </a:solidFill>
                <a:latin typeface="Times New Roman"/>
                <a:cs typeface="Times New Roman"/>
              </a:rPr>
              <a:t>r</a:t>
            </a:r>
            <a:r>
              <a:rPr sz="400" spc="51" dirty="0">
                <a:solidFill>
                  <a:srgbClr val="623A56"/>
                </a:solidFill>
                <a:latin typeface="Times New Roman"/>
                <a:cs typeface="Times New Roman"/>
              </a:rPr>
              <a:t>tN  </a:t>
            </a:r>
            <a:r>
              <a:rPr sz="400" spc="103" dirty="0">
                <a:solidFill>
                  <a:srgbClr val="726E79"/>
                </a:solidFill>
                <a:latin typeface="Arial"/>
                <a:cs typeface="Arial"/>
              </a:rPr>
              <a:t>3</a:t>
            </a:r>
            <a:endParaRPr sz="400">
              <a:latin typeface="Arial"/>
              <a:cs typeface="Arial"/>
            </a:endParaRPr>
          </a:p>
          <a:p>
            <a:pPr marL="12700" marR="13334">
              <a:lnSpc>
                <a:spcPct val="95825"/>
              </a:lnSpc>
              <a:spcBef>
                <a:spcPts val="91"/>
              </a:spcBef>
            </a:pPr>
            <a:r>
              <a:rPr sz="400" spc="58" dirty="0">
                <a:solidFill>
                  <a:srgbClr val="645967"/>
                </a:solidFill>
                <a:latin typeface="Times New Roman"/>
                <a:cs typeface="Times New Roman"/>
              </a:rPr>
              <a:t>D</a:t>
            </a:r>
            <a:r>
              <a:rPr sz="400" spc="58" dirty="0">
                <a:solidFill>
                  <a:srgbClr val="726E79"/>
                </a:solidFill>
                <a:latin typeface="Times New Roman"/>
                <a:cs typeface="Times New Roman"/>
              </a:rPr>
              <a:t>\</a:t>
            </a:r>
            <a:r>
              <a:rPr sz="400" spc="58" dirty="0">
                <a:solidFill>
                  <a:srgbClr val="6B1C4B"/>
                </a:solidFill>
                <a:latin typeface="Times New Roman"/>
                <a:cs typeface="Times New Roman"/>
              </a:rPr>
              <a:t>i</a:t>
            </a:r>
            <a:r>
              <a:rPr sz="400" spc="58" dirty="0">
                <a:solidFill>
                  <a:srgbClr val="726E79"/>
                </a:solidFill>
                <a:latin typeface="Times New Roman"/>
                <a:cs typeface="Times New Roman"/>
              </a:rPr>
              <a:t>F</a:t>
            </a:r>
            <a:r>
              <a:rPr sz="400" spc="58" dirty="0">
                <a:solidFill>
                  <a:srgbClr val="623A56"/>
                </a:solidFill>
                <a:latin typeface="Times New Roman"/>
                <a:cs typeface="Times New Roman"/>
              </a:rPr>
              <a:t>tN  </a:t>
            </a:r>
            <a:r>
              <a:rPr sz="400" spc="103" dirty="0">
                <a:solidFill>
                  <a:srgbClr val="726E79"/>
                </a:solidFill>
                <a:latin typeface="Arial"/>
                <a:cs typeface="Arial"/>
              </a:rPr>
              <a:t>3</a:t>
            </a:r>
            <a:endParaRPr sz="400">
              <a:latin typeface="Arial"/>
              <a:cs typeface="Arial"/>
            </a:endParaRPr>
          </a:p>
          <a:p>
            <a:pPr marL="12700" marR="13334">
              <a:lnSpc>
                <a:spcPct val="95825"/>
              </a:lnSpc>
              <a:spcBef>
                <a:spcPts val="90"/>
              </a:spcBef>
            </a:pPr>
            <a:r>
              <a:rPr sz="400" spc="108" dirty="0">
                <a:solidFill>
                  <a:srgbClr val="645967"/>
                </a:solidFill>
                <a:latin typeface="Times New Roman"/>
                <a:cs typeface="Times New Roman"/>
              </a:rPr>
              <a:t>D</a:t>
            </a:r>
            <a:r>
              <a:rPr sz="400" spc="108" dirty="0">
                <a:solidFill>
                  <a:srgbClr val="89858C"/>
                </a:solidFill>
                <a:latin typeface="Times New Roman"/>
                <a:cs typeface="Times New Roman"/>
              </a:rPr>
              <a:t>\</a:t>
            </a:r>
            <a:r>
              <a:rPr sz="400" spc="108" dirty="0">
                <a:solidFill>
                  <a:srgbClr val="6B1C4B"/>
                </a:solidFill>
                <a:latin typeface="Times New Roman"/>
                <a:cs typeface="Times New Roman"/>
              </a:rPr>
              <a:t>i</a:t>
            </a:r>
            <a:r>
              <a:rPr sz="400" spc="108" dirty="0">
                <a:solidFill>
                  <a:srgbClr val="524B57"/>
                </a:solidFill>
                <a:latin typeface="Times New Roman"/>
                <a:cs typeface="Times New Roman"/>
              </a:rPr>
              <a:t>f</a:t>
            </a:r>
            <a:r>
              <a:rPr sz="400" spc="108" dirty="0">
                <a:solidFill>
                  <a:srgbClr val="623A56"/>
                </a:solidFill>
                <a:latin typeface="Times New Roman"/>
                <a:cs typeface="Times New Roman"/>
              </a:rPr>
              <a:t>4  </a:t>
            </a:r>
            <a:r>
              <a:rPr sz="400" spc="103" dirty="0">
                <a:solidFill>
                  <a:srgbClr val="645967"/>
                </a:solidFill>
                <a:latin typeface="Arial"/>
                <a:cs typeface="Arial"/>
              </a:rPr>
              <a:t>3</a:t>
            </a:r>
            <a:endParaRPr sz="400">
              <a:latin typeface="Arial"/>
              <a:cs typeface="Arial"/>
            </a:endParaRPr>
          </a:p>
          <a:p>
            <a:pPr marL="12700" marR="13334">
              <a:lnSpc>
                <a:spcPct val="95825"/>
              </a:lnSpc>
              <a:spcBef>
                <a:spcPts val="65"/>
              </a:spcBef>
            </a:pPr>
            <a:r>
              <a:rPr sz="400" spc="126" dirty="0">
                <a:solidFill>
                  <a:srgbClr val="645967"/>
                </a:solidFill>
                <a:latin typeface="Times New Roman"/>
                <a:cs typeface="Times New Roman"/>
              </a:rPr>
              <a:t>DIr</a:t>
            </a:r>
            <a:r>
              <a:rPr sz="400" spc="126" dirty="0">
                <a:solidFill>
                  <a:srgbClr val="623A56"/>
                </a:solidFill>
                <a:latin typeface="Times New Roman"/>
                <a:cs typeface="Times New Roman"/>
              </a:rPr>
              <a:t>N  </a:t>
            </a:r>
            <a:r>
              <a:rPr sz="400" spc="103" dirty="0">
                <a:solidFill>
                  <a:srgbClr val="726E79"/>
                </a:solidFill>
                <a:latin typeface="Arial"/>
                <a:cs typeface="Arial"/>
              </a:rPr>
              <a:t>3</a:t>
            </a:r>
            <a:endParaRPr sz="400">
              <a:latin typeface="Arial"/>
              <a:cs typeface="Arial"/>
            </a:endParaRPr>
          </a:p>
          <a:p>
            <a:pPr marL="12700" marR="13334">
              <a:lnSpc>
                <a:spcPct val="95825"/>
              </a:lnSpc>
              <a:spcBef>
                <a:spcPts val="90"/>
              </a:spcBef>
            </a:pPr>
            <a:r>
              <a:rPr sz="400" spc="50" dirty="0">
                <a:solidFill>
                  <a:srgbClr val="645967"/>
                </a:solidFill>
                <a:latin typeface="Times New Roman"/>
                <a:cs typeface="Times New Roman"/>
              </a:rPr>
              <a:t>D</a:t>
            </a:r>
            <a:r>
              <a:rPr sz="400" spc="50" dirty="0">
                <a:solidFill>
                  <a:srgbClr val="726E79"/>
                </a:solidFill>
                <a:latin typeface="Times New Roman"/>
                <a:cs typeface="Times New Roman"/>
              </a:rPr>
              <a:t>\</a:t>
            </a:r>
            <a:r>
              <a:rPr sz="400" spc="50" dirty="0">
                <a:solidFill>
                  <a:srgbClr val="6B1C4B"/>
                </a:solidFill>
                <a:latin typeface="Times New Roman"/>
                <a:cs typeface="Times New Roman"/>
              </a:rPr>
              <a:t>I</a:t>
            </a:r>
            <a:r>
              <a:rPr sz="400" spc="50" dirty="0">
                <a:solidFill>
                  <a:srgbClr val="645967"/>
                </a:solidFill>
                <a:latin typeface="Times New Roman"/>
                <a:cs typeface="Times New Roman"/>
              </a:rPr>
              <a:t>F</a:t>
            </a:r>
            <a:r>
              <a:rPr sz="400" spc="50" dirty="0">
                <a:solidFill>
                  <a:srgbClr val="623A56"/>
                </a:solidFill>
                <a:latin typeface="Times New Roman"/>
                <a:cs typeface="Times New Roman"/>
              </a:rPr>
              <a:t>1N  </a:t>
            </a:r>
            <a:r>
              <a:rPr sz="400" spc="50" dirty="0">
                <a:solidFill>
                  <a:srgbClr val="645967"/>
                </a:solidFill>
                <a:latin typeface="Times New Roman"/>
                <a:cs typeface="Times New Roman"/>
              </a:rPr>
              <a:t>3</a:t>
            </a:r>
            <a:endParaRPr sz="400">
              <a:latin typeface="Times New Roman"/>
              <a:cs typeface="Times New Roman"/>
            </a:endParaRPr>
          </a:p>
          <a:p>
            <a:pPr marL="12700" marR="13334">
              <a:lnSpc>
                <a:spcPct val="95825"/>
              </a:lnSpc>
              <a:spcBef>
                <a:spcPts val="90"/>
              </a:spcBef>
            </a:pPr>
            <a:r>
              <a:rPr sz="400" spc="164" dirty="0">
                <a:solidFill>
                  <a:srgbClr val="645967"/>
                </a:solidFill>
                <a:latin typeface="Times New Roman"/>
                <a:cs typeface="Times New Roman"/>
              </a:rPr>
              <a:t>DI</a:t>
            </a:r>
            <a:r>
              <a:rPr sz="400" spc="164" dirty="0">
                <a:solidFill>
                  <a:srgbClr val="623A56"/>
                </a:solidFill>
                <a:latin typeface="Times New Roman"/>
                <a:cs typeface="Times New Roman"/>
              </a:rPr>
              <a:t>N  </a:t>
            </a:r>
            <a:r>
              <a:rPr sz="400" spc="164" dirty="0">
                <a:solidFill>
                  <a:srgbClr val="645967"/>
                </a:solidFill>
                <a:latin typeface="Times New Roman"/>
                <a:cs typeface="Times New Roman"/>
              </a:rPr>
              <a:t>3</a:t>
            </a:r>
            <a:endParaRPr sz="400">
              <a:latin typeface="Times New Roman"/>
              <a:cs typeface="Times New Roman"/>
            </a:endParaRPr>
          </a:p>
          <a:p>
            <a:pPr marL="12700" marR="13334">
              <a:lnSpc>
                <a:spcPts val="415"/>
              </a:lnSpc>
              <a:spcBef>
                <a:spcPts val="110"/>
              </a:spcBef>
            </a:pPr>
            <a:r>
              <a:rPr sz="400" spc="128" dirty="0">
                <a:solidFill>
                  <a:srgbClr val="645967"/>
                </a:solidFill>
                <a:latin typeface="Times New Roman"/>
                <a:cs typeface="Times New Roman"/>
              </a:rPr>
              <a:t>D</a:t>
            </a:r>
            <a:r>
              <a:rPr sz="400" spc="128" dirty="0">
                <a:solidFill>
                  <a:srgbClr val="89858C"/>
                </a:solidFill>
                <a:latin typeface="Times New Roman"/>
                <a:cs typeface="Times New Roman"/>
              </a:rPr>
              <a:t>\</a:t>
            </a:r>
            <a:r>
              <a:rPr sz="400" spc="128" dirty="0">
                <a:solidFill>
                  <a:srgbClr val="6B1C4B"/>
                </a:solidFill>
                <a:latin typeface="Times New Roman"/>
                <a:cs typeface="Times New Roman"/>
              </a:rPr>
              <a:t>I</a:t>
            </a:r>
            <a:r>
              <a:rPr sz="400" spc="128" dirty="0">
                <a:solidFill>
                  <a:srgbClr val="645967"/>
                </a:solidFill>
                <a:latin typeface="Times New Roman"/>
                <a:cs typeface="Times New Roman"/>
              </a:rPr>
              <a:t>N  </a:t>
            </a:r>
            <a:r>
              <a:rPr sz="400" spc="103" dirty="0">
                <a:solidFill>
                  <a:srgbClr val="726E79"/>
                </a:solidFill>
                <a:latin typeface="Arial"/>
                <a:cs typeface="Arial"/>
              </a:rPr>
              <a:t>3</a:t>
            </a:r>
            <a:endParaRPr sz="400">
              <a:latin typeface="Arial"/>
              <a:cs typeface="Arial"/>
            </a:endParaRPr>
          </a:p>
          <a:p>
            <a:pPr marL="12700">
              <a:lnSpc>
                <a:spcPts val="665"/>
              </a:lnSpc>
              <a:spcBef>
                <a:spcPts val="12"/>
              </a:spcBef>
            </a:pPr>
            <a:r>
              <a:rPr sz="400" spc="47" dirty="0">
                <a:solidFill>
                  <a:srgbClr val="645967"/>
                </a:solidFill>
                <a:latin typeface="Times New Roman"/>
                <a:cs typeface="Times New Roman"/>
              </a:rPr>
              <a:t>D</a:t>
            </a:r>
            <a:r>
              <a:rPr sz="400" spc="315" dirty="0">
                <a:solidFill>
                  <a:srgbClr val="726E79"/>
                </a:solidFill>
                <a:latin typeface="Times New Roman"/>
                <a:cs typeface="Times New Roman"/>
              </a:rPr>
              <a:t>MfN</a:t>
            </a:r>
            <a:r>
              <a:rPr sz="400" spc="0" dirty="0">
                <a:solidFill>
                  <a:srgbClr val="726E79"/>
                </a:solidFill>
                <a:latin typeface="Times New Roman"/>
                <a:cs typeface="Times New Roman"/>
              </a:rPr>
              <a:t>   </a:t>
            </a:r>
            <a:r>
              <a:rPr sz="400" spc="44" dirty="0">
                <a:solidFill>
                  <a:srgbClr val="726E79"/>
                </a:solidFill>
                <a:latin typeface="Times New Roman"/>
                <a:cs typeface="Times New Roman"/>
              </a:rPr>
              <a:t> </a:t>
            </a:r>
            <a:r>
              <a:rPr sz="700" spc="1331" dirty="0">
                <a:solidFill>
                  <a:srgbClr val="726E79"/>
                </a:solidFill>
                <a:latin typeface="Times New Roman"/>
                <a:cs typeface="Times New Roman"/>
              </a:rPr>
              <a:t>&gt;</a:t>
            </a:r>
            <a:endParaRPr sz="700">
              <a:latin typeface="Times New Roman"/>
              <a:cs typeface="Times New Roman"/>
            </a:endParaRPr>
          </a:p>
        </p:txBody>
      </p:sp>
      <p:sp>
        <p:nvSpPr>
          <p:cNvPr id="47" name="object 47"/>
          <p:cNvSpPr txBox="1"/>
          <p:nvPr/>
        </p:nvSpPr>
        <p:spPr>
          <a:xfrm>
            <a:off x="10268204" y="3436382"/>
            <a:ext cx="64008" cy="905256"/>
          </a:xfrm>
          <a:prstGeom prst="rect">
            <a:avLst/>
          </a:prstGeom>
        </p:spPr>
        <p:txBody>
          <a:bodyPr wrap="square" lIns="0" tIns="5715" rIns="0" bIns="0" rtlCol="0">
            <a:noAutofit/>
          </a:bodyPr>
          <a:lstStyle/>
          <a:p>
            <a:pPr marL="12700">
              <a:lnSpc>
                <a:spcPct val="95825"/>
              </a:lnSpc>
            </a:pPr>
            <a:r>
              <a:rPr sz="400" spc="103" dirty="0">
                <a:solidFill>
                  <a:srgbClr val="726E79"/>
                </a:solidFill>
                <a:latin typeface="Times New Roman"/>
                <a:cs typeface="Times New Roman"/>
              </a:rPr>
              <a:t>0</a:t>
            </a:r>
            <a:endParaRPr sz="400">
              <a:latin typeface="Times New Roman"/>
              <a:cs typeface="Times New Roman"/>
            </a:endParaRPr>
          </a:p>
          <a:p>
            <a:pPr marL="15748">
              <a:lnSpc>
                <a:spcPct val="95825"/>
              </a:lnSpc>
              <a:spcBef>
                <a:spcPts val="65"/>
              </a:spcBef>
            </a:pPr>
            <a:r>
              <a:rPr sz="400" spc="79" dirty="0">
                <a:solidFill>
                  <a:srgbClr val="645967"/>
                </a:solidFill>
                <a:latin typeface="Times New Roman"/>
                <a:cs typeface="Times New Roman"/>
              </a:rPr>
              <a:t>0</a:t>
            </a:r>
            <a:endParaRPr sz="400">
              <a:latin typeface="Times New Roman"/>
              <a:cs typeface="Times New Roman"/>
            </a:endParaRPr>
          </a:p>
          <a:p>
            <a:pPr marL="15748">
              <a:lnSpc>
                <a:spcPct val="95825"/>
              </a:lnSpc>
              <a:spcBef>
                <a:spcPts val="90"/>
              </a:spcBef>
            </a:pPr>
            <a:r>
              <a:rPr sz="400" spc="79" dirty="0">
                <a:solidFill>
                  <a:srgbClr val="726E79"/>
                </a:solidFill>
                <a:latin typeface="Times New Roman"/>
                <a:cs typeface="Times New Roman"/>
              </a:rPr>
              <a:t>3</a:t>
            </a:r>
            <a:endParaRPr sz="400">
              <a:latin typeface="Times New Roman"/>
              <a:cs typeface="Times New Roman"/>
            </a:endParaRPr>
          </a:p>
          <a:p>
            <a:pPr marL="15748">
              <a:lnSpc>
                <a:spcPct val="95825"/>
              </a:lnSpc>
              <a:spcBef>
                <a:spcPts val="90"/>
              </a:spcBef>
            </a:pPr>
            <a:r>
              <a:rPr sz="400" spc="79" dirty="0">
                <a:solidFill>
                  <a:srgbClr val="726E79"/>
                </a:solidFill>
                <a:latin typeface="Times New Roman"/>
                <a:cs typeface="Times New Roman"/>
              </a:rPr>
              <a:t>6</a:t>
            </a:r>
            <a:endParaRPr sz="400">
              <a:latin typeface="Times New Roman"/>
              <a:cs typeface="Times New Roman"/>
            </a:endParaRPr>
          </a:p>
          <a:p>
            <a:pPr marL="15748">
              <a:lnSpc>
                <a:spcPct val="95825"/>
              </a:lnSpc>
              <a:spcBef>
                <a:spcPts val="65"/>
              </a:spcBef>
            </a:pPr>
            <a:r>
              <a:rPr sz="400" spc="79" dirty="0">
                <a:solidFill>
                  <a:srgbClr val="645967"/>
                </a:solidFill>
                <a:latin typeface="Times New Roman"/>
                <a:cs typeface="Times New Roman"/>
              </a:rPr>
              <a:t>0</a:t>
            </a:r>
            <a:endParaRPr sz="400">
              <a:latin typeface="Times New Roman"/>
              <a:cs typeface="Times New Roman"/>
            </a:endParaRPr>
          </a:p>
          <a:p>
            <a:pPr marL="12700">
              <a:lnSpc>
                <a:spcPct val="95825"/>
              </a:lnSpc>
              <a:spcBef>
                <a:spcPts val="90"/>
              </a:spcBef>
            </a:pPr>
            <a:r>
              <a:rPr sz="400" spc="55" dirty="0">
                <a:solidFill>
                  <a:srgbClr val="645967"/>
                </a:solidFill>
                <a:latin typeface="Times New Roman"/>
                <a:cs typeface="Times New Roman"/>
              </a:rPr>
              <a:t>4</a:t>
            </a:r>
            <a:endParaRPr sz="400">
              <a:latin typeface="Times New Roman"/>
              <a:cs typeface="Times New Roman"/>
            </a:endParaRPr>
          </a:p>
          <a:p>
            <a:pPr marL="15748">
              <a:lnSpc>
                <a:spcPct val="95825"/>
              </a:lnSpc>
              <a:spcBef>
                <a:spcPts val="90"/>
              </a:spcBef>
            </a:pPr>
            <a:r>
              <a:rPr sz="400" spc="79" dirty="0">
                <a:solidFill>
                  <a:srgbClr val="726E79"/>
                </a:solidFill>
                <a:latin typeface="Times New Roman"/>
                <a:cs typeface="Times New Roman"/>
              </a:rPr>
              <a:t>5</a:t>
            </a:r>
            <a:endParaRPr sz="400">
              <a:latin typeface="Times New Roman"/>
              <a:cs typeface="Times New Roman"/>
            </a:endParaRPr>
          </a:p>
          <a:p>
            <a:pPr marL="15748">
              <a:lnSpc>
                <a:spcPct val="95825"/>
              </a:lnSpc>
              <a:spcBef>
                <a:spcPts val="65"/>
              </a:spcBef>
            </a:pPr>
            <a:r>
              <a:rPr sz="400" spc="79" dirty="0">
                <a:solidFill>
                  <a:srgbClr val="726E79"/>
                </a:solidFill>
                <a:latin typeface="Times New Roman"/>
                <a:cs typeface="Times New Roman"/>
              </a:rPr>
              <a:t>0</a:t>
            </a:r>
            <a:endParaRPr sz="400">
              <a:latin typeface="Times New Roman"/>
              <a:cs typeface="Times New Roman"/>
            </a:endParaRPr>
          </a:p>
          <a:p>
            <a:pPr marL="15748">
              <a:lnSpc>
                <a:spcPct val="95825"/>
              </a:lnSpc>
              <a:spcBef>
                <a:spcPts val="90"/>
              </a:spcBef>
            </a:pPr>
            <a:r>
              <a:rPr sz="400" spc="79" dirty="0">
                <a:solidFill>
                  <a:srgbClr val="726E79"/>
                </a:solidFill>
                <a:latin typeface="Times New Roman"/>
                <a:cs typeface="Times New Roman"/>
              </a:rPr>
              <a:t>6</a:t>
            </a:r>
            <a:endParaRPr sz="400">
              <a:latin typeface="Times New Roman"/>
              <a:cs typeface="Times New Roman"/>
            </a:endParaRPr>
          </a:p>
          <a:p>
            <a:pPr marL="12700">
              <a:lnSpc>
                <a:spcPct val="95825"/>
              </a:lnSpc>
              <a:spcBef>
                <a:spcPts val="65"/>
              </a:spcBef>
            </a:pPr>
            <a:r>
              <a:rPr sz="400" spc="55" dirty="0">
                <a:solidFill>
                  <a:srgbClr val="645967"/>
                </a:solidFill>
                <a:latin typeface="Times New Roman"/>
                <a:cs typeface="Times New Roman"/>
              </a:rPr>
              <a:t>4</a:t>
            </a:r>
            <a:endParaRPr sz="400">
              <a:latin typeface="Times New Roman"/>
              <a:cs typeface="Times New Roman"/>
            </a:endParaRPr>
          </a:p>
          <a:p>
            <a:pPr marL="15748">
              <a:lnSpc>
                <a:spcPct val="95825"/>
              </a:lnSpc>
              <a:spcBef>
                <a:spcPts val="90"/>
              </a:spcBef>
            </a:pPr>
            <a:r>
              <a:rPr sz="400" spc="79" dirty="0">
                <a:solidFill>
                  <a:srgbClr val="726E79"/>
                </a:solidFill>
                <a:latin typeface="Times New Roman"/>
                <a:cs typeface="Times New Roman"/>
              </a:rPr>
              <a:t>3</a:t>
            </a:r>
            <a:endParaRPr sz="400">
              <a:latin typeface="Times New Roman"/>
              <a:cs typeface="Times New Roman"/>
            </a:endParaRPr>
          </a:p>
          <a:p>
            <a:pPr marL="15748">
              <a:lnSpc>
                <a:spcPct val="95825"/>
              </a:lnSpc>
              <a:spcBef>
                <a:spcPts val="90"/>
              </a:spcBef>
            </a:pPr>
            <a:r>
              <a:rPr sz="400" spc="79" dirty="0">
                <a:solidFill>
                  <a:srgbClr val="645967"/>
                </a:solidFill>
                <a:latin typeface="Times New Roman"/>
                <a:cs typeface="Times New Roman"/>
              </a:rPr>
              <a:t>0</a:t>
            </a:r>
            <a:endParaRPr sz="400">
              <a:latin typeface="Times New Roman"/>
              <a:cs typeface="Times New Roman"/>
            </a:endParaRPr>
          </a:p>
          <a:p>
            <a:pPr marL="15748">
              <a:lnSpc>
                <a:spcPct val="95825"/>
              </a:lnSpc>
              <a:spcBef>
                <a:spcPts val="90"/>
              </a:spcBef>
            </a:pPr>
            <a:r>
              <a:rPr sz="400" spc="55" dirty="0">
                <a:solidFill>
                  <a:srgbClr val="726E79"/>
                </a:solidFill>
                <a:latin typeface="Times New Roman"/>
                <a:cs typeface="Times New Roman"/>
              </a:rPr>
              <a:t>2</a:t>
            </a:r>
            <a:endParaRPr sz="400">
              <a:latin typeface="Times New Roman"/>
              <a:cs typeface="Times New Roman"/>
            </a:endParaRPr>
          </a:p>
        </p:txBody>
      </p:sp>
      <p:sp>
        <p:nvSpPr>
          <p:cNvPr id="46" name="object 46"/>
          <p:cNvSpPr txBox="1"/>
          <p:nvPr/>
        </p:nvSpPr>
        <p:spPr>
          <a:xfrm>
            <a:off x="10374884" y="3436382"/>
            <a:ext cx="435738" cy="905256"/>
          </a:xfrm>
          <a:prstGeom prst="rect">
            <a:avLst/>
          </a:prstGeom>
        </p:spPr>
        <p:txBody>
          <a:bodyPr wrap="square" lIns="0" tIns="5715" rIns="0" bIns="0" rtlCol="0">
            <a:noAutofit/>
          </a:bodyPr>
          <a:lstStyle/>
          <a:p>
            <a:pPr marL="15747" marR="147193" indent="0">
              <a:lnSpc>
                <a:spcPts val="459"/>
              </a:lnSpc>
            </a:pPr>
            <a:r>
              <a:rPr sz="400" spc="130" dirty="0">
                <a:solidFill>
                  <a:srgbClr val="645967"/>
                </a:solidFill>
                <a:latin typeface="Times New Roman"/>
                <a:cs typeface="Times New Roman"/>
              </a:rPr>
              <a:t>ma</a:t>
            </a:r>
            <a:r>
              <a:rPr sz="400" spc="130" dirty="0">
                <a:solidFill>
                  <a:srgbClr val="726E79"/>
                </a:solidFill>
                <a:latin typeface="Times New Roman"/>
                <a:cs typeface="Times New Roman"/>
              </a:rPr>
              <a:t>d</a:t>
            </a:r>
            <a:r>
              <a:rPr sz="400" spc="130" dirty="0">
                <a:solidFill>
                  <a:srgbClr val="645967"/>
                </a:solidFill>
                <a:latin typeface="Times New Roman"/>
                <a:cs typeface="Times New Roman"/>
              </a:rPr>
              <a:t>u</a:t>
            </a:r>
            <a:r>
              <a:rPr sz="400" spc="130" dirty="0">
                <a:solidFill>
                  <a:srgbClr val="726E79"/>
                </a:solidFill>
                <a:latin typeface="Times New Roman"/>
                <a:cs typeface="Times New Roman"/>
              </a:rPr>
              <a:t>va </a:t>
            </a:r>
            <a:r>
              <a:rPr sz="400" spc="130" dirty="0">
                <a:solidFill>
                  <a:srgbClr val="645967"/>
                </a:solidFill>
                <a:latin typeface="Times New Roman"/>
                <a:cs typeface="Times New Roman"/>
              </a:rPr>
              <a:t>mad</a:t>
            </a:r>
            <a:r>
              <a:rPr sz="400" spc="130" dirty="0">
                <a:solidFill>
                  <a:srgbClr val="623A56"/>
                </a:solidFill>
                <a:latin typeface="Times New Roman"/>
                <a:cs typeface="Times New Roman"/>
              </a:rPr>
              <a:t>u</a:t>
            </a:r>
            <a:r>
              <a:rPr sz="400" spc="130" dirty="0">
                <a:solidFill>
                  <a:srgbClr val="726E79"/>
                </a:solidFill>
                <a:latin typeface="Times New Roman"/>
                <a:cs typeface="Times New Roman"/>
              </a:rPr>
              <a:t>v</a:t>
            </a:r>
            <a:r>
              <a:rPr sz="400" spc="130" dirty="0">
                <a:solidFill>
                  <a:srgbClr val="645967"/>
                </a:solidFill>
                <a:latin typeface="Times New Roman"/>
                <a:cs typeface="Times New Roman"/>
              </a:rPr>
              <a:t>a</a:t>
            </a:r>
            <a:endParaRPr sz="400">
              <a:latin typeface="Times New Roman"/>
              <a:cs typeface="Times New Roman"/>
            </a:endParaRPr>
          </a:p>
          <a:p>
            <a:pPr marL="12700" marR="3937" algn="just">
              <a:lnSpc>
                <a:spcPts val="459"/>
              </a:lnSpc>
              <a:spcBef>
                <a:spcPts val="93"/>
              </a:spcBef>
            </a:pPr>
            <a:r>
              <a:rPr sz="400" spc="111" dirty="0">
                <a:solidFill>
                  <a:srgbClr val="623A56"/>
                </a:solidFill>
                <a:latin typeface="Times New Roman"/>
                <a:cs typeface="Times New Roman"/>
              </a:rPr>
              <a:t>f</a:t>
            </a:r>
            <a:r>
              <a:rPr sz="400" spc="111" dirty="0">
                <a:solidFill>
                  <a:srgbClr val="645967"/>
                </a:solidFill>
                <a:latin typeface="Times New Roman"/>
                <a:cs typeface="Times New Roman"/>
              </a:rPr>
              <a:t>a</a:t>
            </a:r>
            <a:r>
              <a:rPr sz="400" spc="111" dirty="0">
                <a:solidFill>
                  <a:srgbClr val="6B1C4B"/>
                </a:solidFill>
                <a:latin typeface="Times New Roman"/>
                <a:cs typeface="Times New Roman"/>
              </a:rPr>
              <a:t>r</a:t>
            </a:r>
            <a:r>
              <a:rPr sz="400" spc="111" dirty="0">
                <a:solidFill>
                  <a:srgbClr val="645967"/>
                </a:solidFill>
                <a:latin typeface="Times New Roman"/>
                <a:cs typeface="Times New Roman"/>
              </a:rPr>
              <a:t>a ma</a:t>
            </a:r>
            <a:r>
              <a:rPr sz="400" spc="111" dirty="0">
                <a:solidFill>
                  <a:srgbClr val="623A56"/>
                </a:solidFill>
                <a:latin typeface="Times New Roman"/>
                <a:cs typeface="Times New Roman"/>
              </a:rPr>
              <a:t>du</a:t>
            </a:r>
            <a:r>
              <a:rPr sz="400" spc="111" dirty="0">
                <a:solidFill>
                  <a:srgbClr val="645967"/>
                </a:solidFill>
                <a:latin typeface="Times New Roman"/>
                <a:cs typeface="Times New Roman"/>
              </a:rPr>
              <a:t>va fa</a:t>
            </a:r>
            <a:r>
              <a:rPr sz="400" spc="111" dirty="0">
                <a:solidFill>
                  <a:srgbClr val="6B1C4B"/>
                </a:solidFill>
                <a:latin typeface="Times New Roman"/>
                <a:cs typeface="Times New Roman"/>
              </a:rPr>
              <a:t>r</a:t>
            </a:r>
            <a:r>
              <a:rPr sz="400" spc="111" dirty="0">
                <a:solidFill>
                  <a:srgbClr val="726E79"/>
                </a:solidFill>
                <a:latin typeface="Times New Roman"/>
                <a:cs typeface="Times New Roman"/>
              </a:rPr>
              <a:t>a </a:t>
            </a:r>
            <a:r>
              <a:rPr sz="400" spc="111" dirty="0">
                <a:solidFill>
                  <a:srgbClr val="645967"/>
                </a:solidFill>
                <a:latin typeface="Times New Roman"/>
                <a:cs typeface="Times New Roman"/>
              </a:rPr>
              <a:t>m</a:t>
            </a:r>
            <a:r>
              <a:rPr sz="400" spc="111" dirty="0">
                <a:solidFill>
                  <a:srgbClr val="726E79"/>
                </a:solidFill>
                <a:latin typeface="Times New Roman"/>
                <a:cs typeface="Times New Roman"/>
              </a:rPr>
              <a:t>a</a:t>
            </a:r>
            <a:r>
              <a:rPr sz="400" spc="111" dirty="0">
                <a:solidFill>
                  <a:srgbClr val="645967"/>
                </a:solidFill>
                <a:latin typeface="Times New Roman"/>
                <a:cs typeface="Times New Roman"/>
              </a:rPr>
              <a:t>du</a:t>
            </a:r>
            <a:r>
              <a:rPr sz="400" spc="111" dirty="0">
                <a:solidFill>
                  <a:srgbClr val="726E79"/>
                </a:solidFill>
                <a:latin typeface="Times New Roman"/>
                <a:cs typeface="Times New Roman"/>
              </a:rPr>
              <a:t>v</a:t>
            </a:r>
            <a:r>
              <a:rPr sz="400" spc="111" dirty="0">
                <a:solidFill>
                  <a:srgbClr val="645967"/>
                </a:solidFill>
                <a:latin typeface="Times New Roman"/>
                <a:cs typeface="Times New Roman"/>
              </a:rPr>
              <a:t>a mad</a:t>
            </a:r>
            <a:r>
              <a:rPr sz="400" spc="111" dirty="0">
                <a:solidFill>
                  <a:srgbClr val="623A56"/>
                </a:solidFill>
                <a:latin typeface="Times New Roman"/>
                <a:cs typeface="Times New Roman"/>
              </a:rPr>
              <a:t>u</a:t>
            </a:r>
            <a:r>
              <a:rPr sz="400" spc="111" dirty="0">
                <a:solidFill>
                  <a:srgbClr val="726E79"/>
                </a:solidFill>
                <a:latin typeface="Times New Roman"/>
                <a:cs typeface="Times New Roman"/>
              </a:rPr>
              <a:t>v</a:t>
            </a:r>
            <a:r>
              <a:rPr sz="400" spc="111" dirty="0">
                <a:solidFill>
                  <a:srgbClr val="645967"/>
                </a:solidFill>
                <a:latin typeface="Times New Roman"/>
                <a:cs typeface="Times New Roman"/>
              </a:rPr>
              <a:t>a</a:t>
            </a:r>
            <a:endParaRPr sz="400">
              <a:latin typeface="Times New Roman"/>
              <a:cs typeface="Times New Roman"/>
            </a:endParaRPr>
          </a:p>
          <a:p>
            <a:pPr marL="12700" marR="3937" algn="just">
              <a:lnSpc>
                <a:spcPts val="459"/>
              </a:lnSpc>
              <a:spcBef>
                <a:spcPts val="95"/>
              </a:spcBef>
            </a:pPr>
            <a:r>
              <a:rPr sz="400" spc="111" dirty="0">
                <a:solidFill>
                  <a:srgbClr val="623A56"/>
                </a:solidFill>
                <a:latin typeface="Times New Roman"/>
                <a:cs typeface="Times New Roman"/>
              </a:rPr>
              <a:t>f</a:t>
            </a:r>
            <a:r>
              <a:rPr sz="400" spc="111" dirty="0">
                <a:solidFill>
                  <a:srgbClr val="645967"/>
                </a:solidFill>
                <a:latin typeface="Times New Roman"/>
                <a:cs typeface="Times New Roman"/>
              </a:rPr>
              <a:t>a</a:t>
            </a:r>
            <a:r>
              <a:rPr sz="400" spc="111" dirty="0">
                <a:solidFill>
                  <a:srgbClr val="6B1C4B"/>
                </a:solidFill>
                <a:latin typeface="Times New Roman"/>
                <a:cs typeface="Times New Roman"/>
              </a:rPr>
              <a:t>r</a:t>
            </a:r>
            <a:r>
              <a:rPr sz="400" spc="111" dirty="0">
                <a:solidFill>
                  <a:srgbClr val="645967"/>
                </a:solidFill>
                <a:latin typeface="Times New Roman"/>
                <a:cs typeface="Times New Roman"/>
              </a:rPr>
              <a:t>a ma</a:t>
            </a:r>
            <a:r>
              <a:rPr sz="400" spc="111" dirty="0">
                <a:solidFill>
                  <a:srgbClr val="623A56"/>
                </a:solidFill>
                <a:latin typeface="Times New Roman"/>
                <a:cs typeface="Times New Roman"/>
              </a:rPr>
              <a:t>du</a:t>
            </a:r>
            <a:r>
              <a:rPr sz="400" spc="111" dirty="0">
                <a:solidFill>
                  <a:srgbClr val="645967"/>
                </a:solidFill>
                <a:latin typeface="Times New Roman"/>
                <a:cs typeface="Times New Roman"/>
              </a:rPr>
              <a:t>va fa</a:t>
            </a:r>
            <a:r>
              <a:rPr sz="400" spc="111" dirty="0">
                <a:solidFill>
                  <a:srgbClr val="6B1C4B"/>
                </a:solidFill>
                <a:latin typeface="Times New Roman"/>
                <a:cs typeface="Times New Roman"/>
              </a:rPr>
              <a:t>r</a:t>
            </a:r>
            <a:r>
              <a:rPr sz="400" spc="111" dirty="0">
                <a:solidFill>
                  <a:srgbClr val="645967"/>
                </a:solidFill>
                <a:latin typeface="Times New Roman"/>
                <a:cs typeface="Times New Roman"/>
              </a:rPr>
              <a:t>a ma</a:t>
            </a:r>
            <a:r>
              <a:rPr sz="400" spc="111" dirty="0">
                <a:solidFill>
                  <a:srgbClr val="623A56"/>
                </a:solidFill>
                <a:latin typeface="Times New Roman"/>
                <a:cs typeface="Times New Roman"/>
              </a:rPr>
              <a:t>du</a:t>
            </a:r>
            <a:r>
              <a:rPr sz="400" spc="111" dirty="0">
                <a:solidFill>
                  <a:srgbClr val="726E79"/>
                </a:solidFill>
                <a:latin typeface="Times New Roman"/>
                <a:cs typeface="Times New Roman"/>
              </a:rPr>
              <a:t>v</a:t>
            </a:r>
            <a:r>
              <a:rPr sz="400" spc="111" dirty="0">
                <a:solidFill>
                  <a:srgbClr val="645967"/>
                </a:solidFill>
                <a:latin typeface="Times New Roman"/>
                <a:cs typeface="Times New Roman"/>
              </a:rPr>
              <a:t>a madu</a:t>
            </a:r>
            <a:r>
              <a:rPr sz="400" spc="111" dirty="0">
                <a:solidFill>
                  <a:srgbClr val="726E79"/>
                </a:solidFill>
                <a:latin typeface="Times New Roman"/>
                <a:cs typeface="Times New Roman"/>
              </a:rPr>
              <a:t>v</a:t>
            </a:r>
            <a:r>
              <a:rPr sz="400" spc="111" dirty="0">
                <a:solidFill>
                  <a:srgbClr val="645967"/>
                </a:solidFill>
                <a:latin typeface="Times New Roman"/>
                <a:cs typeface="Times New Roman"/>
              </a:rPr>
              <a:t>a</a:t>
            </a:r>
            <a:endParaRPr sz="400">
              <a:latin typeface="Times New Roman"/>
              <a:cs typeface="Times New Roman"/>
            </a:endParaRPr>
          </a:p>
          <a:p>
            <a:pPr marL="12700" marR="3937" algn="just">
              <a:lnSpc>
                <a:spcPts val="459"/>
              </a:lnSpc>
              <a:spcBef>
                <a:spcPts val="95"/>
              </a:spcBef>
            </a:pPr>
            <a:r>
              <a:rPr sz="400" spc="109" dirty="0">
                <a:solidFill>
                  <a:srgbClr val="623A56"/>
                </a:solidFill>
                <a:latin typeface="Times New Roman"/>
                <a:cs typeface="Times New Roman"/>
              </a:rPr>
              <a:t>far</a:t>
            </a:r>
            <a:r>
              <a:rPr sz="400" spc="109" dirty="0">
                <a:solidFill>
                  <a:srgbClr val="645967"/>
                </a:solidFill>
                <a:latin typeface="Times New Roman"/>
                <a:cs typeface="Times New Roman"/>
              </a:rPr>
              <a:t>a </a:t>
            </a:r>
            <a:r>
              <a:rPr sz="400" spc="109" dirty="0">
                <a:solidFill>
                  <a:srgbClr val="623A56"/>
                </a:solidFill>
                <a:latin typeface="Times New Roman"/>
                <a:cs typeface="Times New Roman"/>
              </a:rPr>
              <a:t>m</a:t>
            </a:r>
            <a:r>
              <a:rPr sz="400" spc="109" dirty="0">
                <a:solidFill>
                  <a:srgbClr val="645967"/>
                </a:solidFill>
                <a:latin typeface="Times New Roman"/>
                <a:cs typeface="Times New Roman"/>
              </a:rPr>
              <a:t>a</a:t>
            </a:r>
            <a:r>
              <a:rPr sz="400" spc="109" dirty="0">
                <a:solidFill>
                  <a:srgbClr val="623A56"/>
                </a:solidFill>
                <a:latin typeface="Times New Roman"/>
                <a:cs typeface="Times New Roman"/>
              </a:rPr>
              <a:t>d</a:t>
            </a:r>
            <a:r>
              <a:rPr sz="400" spc="109" dirty="0">
                <a:solidFill>
                  <a:srgbClr val="645967"/>
                </a:solidFill>
                <a:latin typeface="Times New Roman"/>
                <a:cs typeface="Times New Roman"/>
              </a:rPr>
              <a:t>uva fa</a:t>
            </a:r>
            <a:r>
              <a:rPr sz="400" spc="109" dirty="0">
                <a:solidFill>
                  <a:srgbClr val="6B1C4B"/>
                </a:solidFill>
                <a:latin typeface="Times New Roman"/>
                <a:cs typeface="Times New Roman"/>
              </a:rPr>
              <a:t>r</a:t>
            </a:r>
            <a:r>
              <a:rPr sz="400" spc="109" dirty="0">
                <a:solidFill>
                  <a:srgbClr val="726E79"/>
                </a:solidFill>
                <a:latin typeface="Times New Roman"/>
                <a:cs typeface="Times New Roman"/>
              </a:rPr>
              <a:t>a </a:t>
            </a:r>
            <a:r>
              <a:rPr sz="400" spc="109" dirty="0">
                <a:solidFill>
                  <a:srgbClr val="645967"/>
                </a:solidFill>
                <a:latin typeface="Times New Roman"/>
                <a:cs typeface="Times New Roman"/>
              </a:rPr>
              <a:t>m</a:t>
            </a:r>
            <a:r>
              <a:rPr sz="400" spc="109" dirty="0">
                <a:solidFill>
                  <a:srgbClr val="726E79"/>
                </a:solidFill>
                <a:latin typeface="Times New Roman"/>
                <a:cs typeface="Times New Roman"/>
              </a:rPr>
              <a:t>a</a:t>
            </a:r>
            <a:r>
              <a:rPr sz="400" spc="109" dirty="0">
                <a:solidFill>
                  <a:srgbClr val="645967"/>
                </a:solidFill>
                <a:latin typeface="Times New Roman"/>
                <a:cs typeface="Times New Roman"/>
              </a:rPr>
              <a:t>d</a:t>
            </a:r>
            <a:r>
              <a:rPr sz="400" spc="109" dirty="0">
                <a:solidFill>
                  <a:srgbClr val="623A56"/>
                </a:solidFill>
                <a:latin typeface="Times New Roman"/>
                <a:cs typeface="Times New Roman"/>
              </a:rPr>
              <a:t>u</a:t>
            </a:r>
            <a:r>
              <a:rPr sz="400" spc="109" dirty="0">
                <a:solidFill>
                  <a:srgbClr val="726E79"/>
                </a:solidFill>
                <a:latin typeface="Times New Roman"/>
                <a:cs typeface="Times New Roman"/>
              </a:rPr>
              <a:t>va </a:t>
            </a:r>
            <a:r>
              <a:rPr sz="400" spc="109" dirty="0">
                <a:solidFill>
                  <a:srgbClr val="645967"/>
                </a:solidFill>
                <a:latin typeface="Times New Roman"/>
                <a:cs typeface="Times New Roman"/>
              </a:rPr>
              <a:t>fa</a:t>
            </a:r>
            <a:r>
              <a:rPr sz="400" spc="109" dirty="0">
                <a:solidFill>
                  <a:srgbClr val="623A56"/>
                </a:solidFill>
                <a:latin typeface="Times New Roman"/>
                <a:cs typeface="Times New Roman"/>
              </a:rPr>
              <a:t>r</a:t>
            </a:r>
            <a:r>
              <a:rPr sz="400" spc="109" dirty="0">
                <a:solidFill>
                  <a:srgbClr val="726E79"/>
                </a:solidFill>
                <a:latin typeface="Times New Roman"/>
                <a:cs typeface="Times New Roman"/>
              </a:rPr>
              <a:t>a </a:t>
            </a:r>
            <a:r>
              <a:rPr sz="400" spc="109" dirty="0">
                <a:solidFill>
                  <a:srgbClr val="645967"/>
                </a:solidFill>
                <a:latin typeface="Times New Roman"/>
                <a:cs typeface="Times New Roman"/>
              </a:rPr>
              <a:t>madu</a:t>
            </a:r>
            <a:r>
              <a:rPr sz="400" spc="109" dirty="0">
                <a:solidFill>
                  <a:srgbClr val="726E79"/>
                </a:solidFill>
                <a:latin typeface="Times New Roman"/>
                <a:cs typeface="Times New Roman"/>
              </a:rPr>
              <a:t>v</a:t>
            </a:r>
            <a:r>
              <a:rPr sz="400" spc="109" dirty="0">
                <a:solidFill>
                  <a:srgbClr val="645967"/>
                </a:solidFill>
                <a:latin typeface="Times New Roman"/>
                <a:cs typeface="Times New Roman"/>
              </a:rPr>
              <a:t>a </a:t>
            </a:r>
            <a:r>
              <a:rPr sz="400" spc="109" dirty="0">
                <a:solidFill>
                  <a:srgbClr val="623A56"/>
                </a:solidFill>
                <a:latin typeface="Times New Roman"/>
                <a:cs typeface="Times New Roman"/>
              </a:rPr>
              <a:t>m</a:t>
            </a:r>
            <a:r>
              <a:rPr sz="400" spc="109" dirty="0">
                <a:solidFill>
                  <a:srgbClr val="645967"/>
                </a:solidFill>
                <a:latin typeface="Times New Roman"/>
                <a:cs typeface="Times New Roman"/>
              </a:rPr>
              <a:t>ad</a:t>
            </a:r>
            <a:r>
              <a:rPr sz="400" spc="109" dirty="0">
                <a:solidFill>
                  <a:srgbClr val="623A56"/>
                </a:solidFill>
                <a:latin typeface="Times New Roman"/>
                <a:cs typeface="Times New Roman"/>
              </a:rPr>
              <a:t>u</a:t>
            </a:r>
            <a:r>
              <a:rPr sz="400" spc="109" dirty="0">
                <a:solidFill>
                  <a:srgbClr val="726E79"/>
                </a:solidFill>
                <a:latin typeface="Times New Roman"/>
                <a:cs typeface="Times New Roman"/>
              </a:rPr>
              <a:t>v</a:t>
            </a:r>
            <a:r>
              <a:rPr sz="400" spc="109" dirty="0">
                <a:solidFill>
                  <a:srgbClr val="645967"/>
                </a:solidFill>
                <a:latin typeface="Times New Roman"/>
                <a:cs typeface="Times New Roman"/>
              </a:rPr>
              <a:t>a</a:t>
            </a:r>
            <a:endParaRPr sz="400">
              <a:latin typeface="Times New Roman"/>
              <a:cs typeface="Times New Roman"/>
            </a:endParaRPr>
          </a:p>
          <a:p>
            <a:pPr marL="12700" marR="5079" algn="just">
              <a:lnSpc>
                <a:spcPct val="95825"/>
              </a:lnSpc>
              <a:spcBef>
                <a:spcPts val="94"/>
              </a:spcBef>
            </a:pPr>
            <a:r>
              <a:rPr sz="400" spc="112" dirty="0">
                <a:solidFill>
                  <a:srgbClr val="645967"/>
                </a:solidFill>
                <a:latin typeface="Times New Roman"/>
                <a:cs typeface="Times New Roman"/>
              </a:rPr>
              <a:t>fa</a:t>
            </a:r>
            <a:r>
              <a:rPr sz="400" spc="112" dirty="0">
                <a:solidFill>
                  <a:srgbClr val="6B1C4B"/>
                </a:solidFill>
                <a:latin typeface="Times New Roman"/>
                <a:cs typeface="Times New Roman"/>
              </a:rPr>
              <a:t>r</a:t>
            </a:r>
            <a:r>
              <a:rPr sz="400" spc="112" dirty="0">
                <a:solidFill>
                  <a:srgbClr val="726E79"/>
                </a:solidFill>
                <a:latin typeface="Times New Roman"/>
                <a:cs typeface="Times New Roman"/>
              </a:rPr>
              <a:t>a </a:t>
            </a:r>
            <a:r>
              <a:rPr sz="400" spc="112" dirty="0">
                <a:solidFill>
                  <a:srgbClr val="645967"/>
                </a:solidFill>
                <a:latin typeface="Times New Roman"/>
                <a:cs typeface="Times New Roman"/>
              </a:rPr>
              <a:t>m</a:t>
            </a:r>
            <a:r>
              <a:rPr sz="400" spc="112" dirty="0">
                <a:solidFill>
                  <a:srgbClr val="726E79"/>
                </a:solidFill>
                <a:latin typeface="Times New Roman"/>
                <a:cs typeface="Times New Roman"/>
              </a:rPr>
              <a:t>a</a:t>
            </a:r>
            <a:r>
              <a:rPr sz="400" spc="112" dirty="0">
                <a:solidFill>
                  <a:srgbClr val="645967"/>
                </a:solidFill>
                <a:latin typeface="Times New Roman"/>
                <a:cs typeface="Times New Roman"/>
              </a:rPr>
              <a:t>du</a:t>
            </a:r>
            <a:r>
              <a:rPr sz="400" spc="112" dirty="0">
                <a:solidFill>
                  <a:srgbClr val="726E79"/>
                </a:solidFill>
                <a:latin typeface="Times New Roman"/>
                <a:cs typeface="Times New Roman"/>
              </a:rPr>
              <a:t>va</a:t>
            </a:r>
            <a:endParaRPr sz="400">
              <a:latin typeface="Times New Roman"/>
              <a:cs typeface="Times New Roman"/>
            </a:endParaRPr>
          </a:p>
        </p:txBody>
      </p:sp>
      <p:sp>
        <p:nvSpPr>
          <p:cNvPr id="45" name="object 45"/>
          <p:cNvSpPr txBox="1"/>
          <p:nvPr/>
        </p:nvSpPr>
        <p:spPr>
          <a:xfrm>
            <a:off x="6531356" y="3570494"/>
            <a:ext cx="100838" cy="1252728"/>
          </a:xfrm>
          <a:prstGeom prst="rect">
            <a:avLst/>
          </a:prstGeom>
        </p:spPr>
        <p:txBody>
          <a:bodyPr wrap="square" lIns="0" tIns="5715" rIns="0" bIns="0" rtlCol="0">
            <a:noAutofit/>
          </a:bodyPr>
          <a:lstStyle/>
          <a:p>
            <a:pPr marL="12700">
              <a:lnSpc>
                <a:spcPct val="95825"/>
              </a:lnSpc>
            </a:pPr>
            <a:r>
              <a:rPr sz="400" spc="125" dirty="0">
                <a:solidFill>
                  <a:srgbClr val="645967"/>
                </a:solidFill>
                <a:latin typeface="Times New Roman"/>
                <a:cs typeface="Times New Roman"/>
              </a:rPr>
              <a:t>0</a:t>
            </a:r>
            <a:r>
              <a:rPr sz="400" spc="125" dirty="0">
                <a:solidFill>
                  <a:srgbClr val="726E79"/>
                </a:solidFill>
                <a:latin typeface="Times New Roman"/>
                <a:cs typeface="Times New Roman"/>
              </a:rPr>
              <a:t>•</a:t>
            </a:r>
            <a:endParaRPr sz="400" dirty="0">
              <a:latin typeface="Times New Roman"/>
              <a:cs typeface="Times New Roman"/>
            </a:endParaRPr>
          </a:p>
          <a:p>
            <a:pPr marL="12700">
              <a:lnSpc>
                <a:spcPct val="95825"/>
              </a:lnSpc>
              <a:spcBef>
                <a:spcPts val="90"/>
              </a:spcBef>
            </a:pPr>
            <a:r>
              <a:rPr sz="400" spc="125" dirty="0">
                <a:solidFill>
                  <a:srgbClr val="645967"/>
                </a:solidFill>
                <a:latin typeface="Times New Roman"/>
                <a:cs typeface="Times New Roman"/>
              </a:rPr>
              <a:t>0•</a:t>
            </a:r>
            <a:endParaRPr sz="400" dirty="0">
              <a:latin typeface="Times New Roman"/>
              <a:cs typeface="Times New Roman"/>
            </a:endParaRPr>
          </a:p>
          <a:p>
            <a:pPr marL="12700">
              <a:lnSpc>
                <a:spcPct val="94401"/>
              </a:lnSpc>
              <a:spcBef>
                <a:spcPts val="70"/>
              </a:spcBef>
            </a:pPr>
            <a:r>
              <a:rPr sz="500" spc="-3" dirty="0">
                <a:solidFill>
                  <a:srgbClr val="726E79"/>
                </a:solidFill>
                <a:latin typeface="Courier New"/>
                <a:cs typeface="Courier New"/>
              </a:rPr>
              <a:t>O·</a:t>
            </a:r>
            <a:endParaRPr sz="500" dirty="0">
              <a:latin typeface="Courier New"/>
              <a:cs typeface="Courier New"/>
            </a:endParaRPr>
          </a:p>
          <a:p>
            <a:pPr marL="12700">
              <a:lnSpc>
                <a:spcPts val="440"/>
              </a:lnSpc>
              <a:spcBef>
                <a:spcPts val="22"/>
              </a:spcBef>
            </a:pPr>
            <a:r>
              <a:rPr sz="400" spc="125" dirty="0">
                <a:solidFill>
                  <a:srgbClr val="645967"/>
                </a:solidFill>
                <a:latin typeface="Times New Roman"/>
                <a:cs typeface="Times New Roman"/>
              </a:rPr>
              <a:t>0</a:t>
            </a:r>
            <a:r>
              <a:rPr sz="400" spc="125" dirty="0">
                <a:solidFill>
                  <a:srgbClr val="726E79"/>
                </a:solidFill>
                <a:latin typeface="Times New Roman"/>
                <a:cs typeface="Times New Roman"/>
              </a:rPr>
              <a:t>•</a:t>
            </a:r>
            <a:endParaRPr sz="400" dirty="0">
              <a:latin typeface="Times New Roman"/>
              <a:cs typeface="Times New Roman"/>
            </a:endParaRPr>
          </a:p>
          <a:p>
            <a:pPr marL="12700">
              <a:lnSpc>
                <a:spcPct val="95825"/>
              </a:lnSpc>
              <a:spcBef>
                <a:spcPts val="68"/>
              </a:spcBef>
            </a:pPr>
            <a:r>
              <a:rPr sz="400" spc="125" dirty="0">
                <a:solidFill>
                  <a:srgbClr val="726E79"/>
                </a:solidFill>
                <a:latin typeface="Times New Roman"/>
                <a:cs typeface="Times New Roman"/>
              </a:rPr>
              <a:t>0</a:t>
            </a:r>
            <a:r>
              <a:rPr sz="400" spc="125" dirty="0">
                <a:solidFill>
                  <a:srgbClr val="42384B"/>
                </a:solidFill>
                <a:latin typeface="Times New Roman"/>
                <a:cs typeface="Times New Roman"/>
              </a:rPr>
              <a:t>•</a:t>
            </a:r>
            <a:endParaRPr sz="400" dirty="0">
              <a:latin typeface="Times New Roman"/>
              <a:cs typeface="Times New Roman"/>
            </a:endParaRPr>
          </a:p>
          <a:p>
            <a:pPr marL="12700">
              <a:lnSpc>
                <a:spcPct val="95825"/>
              </a:lnSpc>
              <a:spcBef>
                <a:spcPts val="90"/>
              </a:spcBef>
            </a:pPr>
            <a:r>
              <a:rPr sz="400" spc="125" dirty="0">
                <a:solidFill>
                  <a:srgbClr val="726E79"/>
                </a:solidFill>
                <a:latin typeface="Times New Roman"/>
                <a:cs typeface="Times New Roman"/>
              </a:rPr>
              <a:t>0•</a:t>
            </a:r>
            <a:endParaRPr sz="400" dirty="0">
              <a:latin typeface="Times New Roman"/>
              <a:cs typeface="Times New Roman"/>
            </a:endParaRPr>
          </a:p>
          <a:p>
            <a:pPr marL="12700">
              <a:lnSpc>
                <a:spcPct val="95825"/>
              </a:lnSpc>
              <a:spcBef>
                <a:spcPts val="65"/>
              </a:spcBef>
            </a:pPr>
            <a:r>
              <a:rPr sz="400" spc="114" dirty="0">
                <a:solidFill>
                  <a:srgbClr val="645967"/>
                </a:solidFill>
                <a:latin typeface="Times New Roman"/>
                <a:cs typeface="Times New Roman"/>
              </a:rPr>
              <a:t>0</a:t>
            </a:r>
            <a:r>
              <a:rPr sz="400" spc="114" dirty="0">
                <a:solidFill>
                  <a:srgbClr val="89858C"/>
                </a:solidFill>
                <a:latin typeface="Times New Roman"/>
                <a:cs typeface="Times New Roman"/>
              </a:rPr>
              <a:t>•</a:t>
            </a:r>
            <a:endParaRPr sz="400" dirty="0">
              <a:latin typeface="Times New Roman"/>
              <a:cs typeface="Times New Roman"/>
            </a:endParaRPr>
          </a:p>
          <a:p>
            <a:pPr marL="12700">
              <a:lnSpc>
                <a:spcPct val="95825"/>
              </a:lnSpc>
              <a:spcBef>
                <a:spcPts val="90"/>
              </a:spcBef>
            </a:pPr>
            <a:r>
              <a:rPr sz="400" spc="125" dirty="0">
                <a:solidFill>
                  <a:srgbClr val="726E79"/>
                </a:solidFill>
                <a:latin typeface="Times New Roman"/>
                <a:cs typeface="Times New Roman"/>
              </a:rPr>
              <a:t>0</a:t>
            </a:r>
            <a:r>
              <a:rPr sz="400" spc="125" dirty="0">
                <a:solidFill>
                  <a:srgbClr val="524B57"/>
                </a:solidFill>
                <a:latin typeface="Times New Roman"/>
                <a:cs typeface="Times New Roman"/>
              </a:rPr>
              <a:t>•</a:t>
            </a:r>
            <a:endParaRPr sz="400" dirty="0">
              <a:latin typeface="Times New Roman"/>
              <a:cs typeface="Times New Roman"/>
            </a:endParaRPr>
          </a:p>
          <a:p>
            <a:pPr marL="12700">
              <a:lnSpc>
                <a:spcPct val="95825"/>
              </a:lnSpc>
              <a:spcBef>
                <a:spcPts val="90"/>
              </a:spcBef>
            </a:pPr>
            <a:r>
              <a:rPr sz="400" spc="125" dirty="0">
                <a:solidFill>
                  <a:srgbClr val="726E79"/>
                </a:solidFill>
                <a:latin typeface="Times New Roman"/>
                <a:cs typeface="Times New Roman"/>
              </a:rPr>
              <a:t>0•</a:t>
            </a:r>
            <a:endParaRPr sz="400" dirty="0">
              <a:latin typeface="Times New Roman"/>
              <a:cs typeface="Times New Roman"/>
            </a:endParaRPr>
          </a:p>
          <a:p>
            <a:pPr marL="12700">
              <a:lnSpc>
                <a:spcPct val="95825"/>
              </a:lnSpc>
              <a:spcBef>
                <a:spcPts val="65"/>
              </a:spcBef>
            </a:pPr>
            <a:r>
              <a:rPr sz="400" spc="114" dirty="0">
                <a:solidFill>
                  <a:srgbClr val="645967"/>
                </a:solidFill>
                <a:latin typeface="Times New Roman"/>
                <a:cs typeface="Times New Roman"/>
              </a:rPr>
              <a:t>0</a:t>
            </a:r>
            <a:r>
              <a:rPr sz="400" spc="114" dirty="0">
                <a:solidFill>
                  <a:srgbClr val="726E79"/>
                </a:solidFill>
                <a:latin typeface="Times New Roman"/>
                <a:cs typeface="Times New Roman"/>
              </a:rPr>
              <a:t>•</a:t>
            </a:r>
            <a:endParaRPr sz="400" dirty="0">
              <a:latin typeface="Times New Roman"/>
              <a:cs typeface="Times New Roman"/>
            </a:endParaRPr>
          </a:p>
          <a:p>
            <a:pPr marL="12700">
              <a:lnSpc>
                <a:spcPct val="95825"/>
              </a:lnSpc>
              <a:spcBef>
                <a:spcPts val="90"/>
              </a:spcBef>
            </a:pPr>
            <a:r>
              <a:rPr sz="400" spc="125" dirty="0">
                <a:solidFill>
                  <a:srgbClr val="726E79"/>
                </a:solidFill>
                <a:latin typeface="Times New Roman"/>
                <a:cs typeface="Times New Roman"/>
              </a:rPr>
              <a:t>0•</a:t>
            </a:r>
            <a:endParaRPr sz="400" dirty="0">
              <a:latin typeface="Times New Roman"/>
              <a:cs typeface="Times New Roman"/>
            </a:endParaRPr>
          </a:p>
          <a:p>
            <a:pPr marL="12700">
              <a:lnSpc>
                <a:spcPct val="95825"/>
              </a:lnSpc>
              <a:spcBef>
                <a:spcPts val="90"/>
              </a:spcBef>
            </a:pPr>
            <a:r>
              <a:rPr sz="400" spc="125" dirty="0">
                <a:solidFill>
                  <a:srgbClr val="726E79"/>
                </a:solidFill>
                <a:latin typeface="Times New Roman"/>
                <a:cs typeface="Times New Roman"/>
              </a:rPr>
              <a:t>0•</a:t>
            </a:r>
            <a:endParaRPr sz="400" dirty="0">
              <a:latin typeface="Times New Roman"/>
              <a:cs typeface="Times New Roman"/>
            </a:endParaRPr>
          </a:p>
          <a:p>
            <a:pPr marL="12700">
              <a:lnSpc>
                <a:spcPct val="95825"/>
              </a:lnSpc>
              <a:spcBef>
                <a:spcPts val="65"/>
              </a:spcBef>
            </a:pPr>
            <a:r>
              <a:rPr sz="400" spc="114" dirty="0">
                <a:solidFill>
                  <a:srgbClr val="645967"/>
                </a:solidFill>
                <a:latin typeface="Times New Roman"/>
                <a:cs typeface="Times New Roman"/>
              </a:rPr>
              <a:t>0</a:t>
            </a:r>
            <a:r>
              <a:rPr sz="400" spc="114" dirty="0">
                <a:solidFill>
                  <a:srgbClr val="89858C"/>
                </a:solidFill>
                <a:latin typeface="Times New Roman"/>
                <a:cs typeface="Times New Roman"/>
              </a:rPr>
              <a:t>•</a:t>
            </a:r>
            <a:endParaRPr sz="400" dirty="0">
              <a:latin typeface="Times New Roman"/>
              <a:cs typeface="Times New Roman"/>
            </a:endParaRPr>
          </a:p>
          <a:p>
            <a:pPr marL="12700">
              <a:lnSpc>
                <a:spcPct val="95825"/>
              </a:lnSpc>
              <a:spcBef>
                <a:spcPts val="90"/>
              </a:spcBef>
            </a:pPr>
            <a:r>
              <a:rPr sz="400" spc="125" dirty="0">
                <a:solidFill>
                  <a:srgbClr val="726E79"/>
                </a:solidFill>
                <a:latin typeface="Times New Roman"/>
                <a:cs typeface="Times New Roman"/>
              </a:rPr>
              <a:t>0•</a:t>
            </a:r>
            <a:endParaRPr sz="400" dirty="0">
              <a:latin typeface="Times New Roman"/>
              <a:cs typeface="Times New Roman"/>
            </a:endParaRPr>
          </a:p>
          <a:p>
            <a:pPr marL="12700">
              <a:lnSpc>
                <a:spcPct val="95825"/>
              </a:lnSpc>
              <a:spcBef>
                <a:spcPts val="90"/>
              </a:spcBef>
            </a:pPr>
            <a:r>
              <a:rPr sz="400" spc="125" dirty="0">
                <a:solidFill>
                  <a:srgbClr val="726E79"/>
                </a:solidFill>
                <a:latin typeface="Times New Roman"/>
                <a:cs typeface="Times New Roman"/>
              </a:rPr>
              <a:t>0•</a:t>
            </a:r>
            <a:endParaRPr sz="400" dirty="0">
              <a:latin typeface="Times New Roman"/>
              <a:cs typeface="Times New Roman"/>
            </a:endParaRPr>
          </a:p>
          <a:p>
            <a:pPr marL="12700">
              <a:lnSpc>
                <a:spcPct val="95825"/>
              </a:lnSpc>
              <a:spcBef>
                <a:spcPts val="65"/>
              </a:spcBef>
            </a:pPr>
            <a:r>
              <a:rPr sz="400" spc="114" dirty="0">
                <a:solidFill>
                  <a:srgbClr val="645967"/>
                </a:solidFill>
                <a:latin typeface="Times New Roman"/>
                <a:cs typeface="Times New Roman"/>
              </a:rPr>
              <a:t>0</a:t>
            </a:r>
            <a:r>
              <a:rPr sz="400" spc="114" dirty="0">
                <a:solidFill>
                  <a:srgbClr val="89858C"/>
                </a:solidFill>
                <a:latin typeface="Times New Roman"/>
                <a:cs typeface="Times New Roman"/>
              </a:rPr>
              <a:t>•</a:t>
            </a:r>
            <a:endParaRPr sz="400" dirty="0">
              <a:latin typeface="Times New Roman"/>
              <a:cs typeface="Times New Roman"/>
            </a:endParaRPr>
          </a:p>
          <a:p>
            <a:pPr marL="12700">
              <a:lnSpc>
                <a:spcPct val="95825"/>
              </a:lnSpc>
              <a:spcBef>
                <a:spcPts val="90"/>
              </a:spcBef>
            </a:pPr>
            <a:r>
              <a:rPr sz="400" spc="125" dirty="0">
                <a:solidFill>
                  <a:srgbClr val="726E79"/>
                </a:solidFill>
                <a:latin typeface="Times New Roman"/>
                <a:cs typeface="Times New Roman"/>
              </a:rPr>
              <a:t>0•</a:t>
            </a:r>
            <a:endParaRPr sz="400" dirty="0">
              <a:latin typeface="Times New Roman"/>
              <a:cs typeface="Times New Roman"/>
            </a:endParaRPr>
          </a:p>
          <a:p>
            <a:pPr marL="12700">
              <a:lnSpc>
                <a:spcPct val="95825"/>
              </a:lnSpc>
              <a:spcBef>
                <a:spcPts val="90"/>
              </a:spcBef>
            </a:pPr>
            <a:r>
              <a:rPr sz="400" spc="125" dirty="0">
                <a:solidFill>
                  <a:srgbClr val="726E79"/>
                </a:solidFill>
                <a:latin typeface="Times New Roman"/>
                <a:cs typeface="Times New Roman"/>
              </a:rPr>
              <a:t>0</a:t>
            </a:r>
            <a:r>
              <a:rPr sz="400" spc="125" dirty="0">
                <a:solidFill>
                  <a:srgbClr val="42384B"/>
                </a:solidFill>
                <a:latin typeface="Times New Roman"/>
                <a:cs typeface="Times New Roman"/>
              </a:rPr>
              <a:t>•</a:t>
            </a:r>
            <a:endParaRPr sz="400" dirty="0">
              <a:latin typeface="Times New Roman"/>
              <a:cs typeface="Times New Roman"/>
            </a:endParaRPr>
          </a:p>
        </p:txBody>
      </p:sp>
      <p:sp>
        <p:nvSpPr>
          <p:cNvPr id="44" name="object 44"/>
          <p:cNvSpPr txBox="1"/>
          <p:nvPr/>
        </p:nvSpPr>
        <p:spPr>
          <a:xfrm>
            <a:off x="6659372" y="3573542"/>
            <a:ext cx="105273" cy="1252441"/>
          </a:xfrm>
          <a:prstGeom prst="rect">
            <a:avLst/>
          </a:prstGeom>
        </p:spPr>
        <p:txBody>
          <a:bodyPr wrap="square" lIns="0" tIns="5715" rIns="0" bIns="0" rtlCol="0">
            <a:noAutofit/>
          </a:bodyPr>
          <a:lstStyle/>
          <a:p>
            <a:pPr marL="12700">
              <a:lnSpc>
                <a:spcPct val="95825"/>
              </a:lnSpc>
            </a:pPr>
            <a:r>
              <a:rPr sz="400" spc="96" dirty="0">
                <a:solidFill>
                  <a:srgbClr val="645967"/>
                </a:solidFill>
                <a:latin typeface="Times New Roman"/>
                <a:cs typeface="Times New Roman"/>
              </a:rPr>
              <a:t>49</a:t>
            </a:r>
            <a:endParaRPr sz="400">
              <a:latin typeface="Times New Roman"/>
              <a:cs typeface="Times New Roman"/>
            </a:endParaRPr>
          </a:p>
          <a:p>
            <a:pPr marL="12700">
              <a:lnSpc>
                <a:spcPct val="95825"/>
              </a:lnSpc>
              <a:spcBef>
                <a:spcPts val="65"/>
              </a:spcBef>
            </a:pPr>
            <a:r>
              <a:rPr sz="400" spc="96" dirty="0">
                <a:solidFill>
                  <a:srgbClr val="726E79"/>
                </a:solidFill>
                <a:latin typeface="Times New Roman"/>
                <a:cs typeface="Times New Roman"/>
              </a:rPr>
              <a:t>27</a:t>
            </a:r>
            <a:endParaRPr sz="400">
              <a:latin typeface="Times New Roman"/>
              <a:cs typeface="Times New Roman"/>
            </a:endParaRPr>
          </a:p>
          <a:p>
            <a:pPr marL="15748">
              <a:lnSpc>
                <a:spcPct val="95825"/>
              </a:lnSpc>
              <a:spcBef>
                <a:spcPts val="114"/>
              </a:spcBef>
            </a:pPr>
            <a:r>
              <a:rPr sz="400" spc="84" dirty="0">
                <a:solidFill>
                  <a:srgbClr val="645967"/>
                </a:solidFill>
                <a:latin typeface="Times New Roman"/>
                <a:cs typeface="Times New Roman"/>
              </a:rPr>
              <a:t>59</a:t>
            </a:r>
            <a:endParaRPr sz="400">
              <a:latin typeface="Times New Roman"/>
              <a:cs typeface="Times New Roman"/>
            </a:endParaRPr>
          </a:p>
          <a:p>
            <a:pPr marL="15748">
              <a:lnSpc>
                <a:spcPct val="95825"/>
              </a:lnSpc>
              <a:spcBef>
                <a:spcPts val="65"/>
              </a:spcBef>
            </a:pPr>
            <a:r>
              <a:rPr sz="400" spc="79" dirty="0">
                <a:solidFill>
                  <a:srgbClr val="726E79"/>
                </a:solidFill>
                <a:latin typeface="Arial"/>
                <a:cs typeface="Arial"/>
              </a:rPr>
              <a:t>80</a:t>
            </a:r>
            <a:endParaRPr sz="400">
              <a:latin typeface="Arial"/>
              <a:cs typeface="Arial"/>
            </a:endParaRPr>
          </a:p>
          <a:p>
            <a:pPr marL="15748">
              <a:lnSpc>
                <a:spcPct val="95825"/>
              </a:lnSpc>
              <a:spcBef>
                <a:spcPts val="70"/>
              </a:spcBef>
            </a:pPr>
            <a:r>
              <a:rPr sz="400" spc="84" dirty="0">
                <a:solidFill>
                  <a:srgbClr val="645967"/>
                </a:solidFill>
                <a:latin typeface="Times New Roman"/>
                <a:cs typeface="Times New Roman"/>
              </a:rPr>
              <a:t>5</a:t>
            </a:r>
            <a:r>
              <a:rPr sz="400" spc="84" dirty="0">
                <a:solidFill>
                  <a:srgbClr val="726E79"/>
                </a:solidFill>
                <a:latin typeface="Times New Roman"/>
                <a:cs typeface="Times New Roman"/>
              </a:rPr>
              <a:t>7</a:t>
            </a:r>
            <a:endParaRPr sz="400">
              <a:latin typeface="Times New Roman"/>
              <a:cs typeface="Times New Roman"/>
            </a:endParaRPr>
          </a:p>
          <a:p>
            <a:pPr marL="15748">
              <a:lnSpc>
                <a:spcPct val="95825"/>
              </a:lnSpc>
              <a:spcBef>
                <a:spcPts val="90"/>
              </a:spcBef>
            </a:pPr>
            <a:r>
              <a:rPr sz="400" b="1" spc="33" dirty="0">
                <a:solidFill>
                  <a:srgbClr val="726E79"/>
                </a:solidFill>
                <a:latin typeface="Arial"/>
                <a:cs typeface="Arial"/>
              </a:rPr>
              <a:t>7</a:t>
            </a:r>
            <a:r>
              <a:rPr sz="400" b="1" spc="33" dirty="0">
                <a:solidFill>
                  <a:srgbClr val="496E7C"/>
                </a:solidFill>
                <a:latin typeface="Arial"/>
                <a:cs typeface="Arial"/>
              </a:rPr>
              <a:t>1</a:t>
            </a:r>
            <a:endParaRPr sz="400">
              <a:latin typeface="Arial"/>
              <a:cs typeface="Arial"/>
            </a:endParaRPr>
          </a:p>
          <a:p>
            <a:pPr marL="15748">
              <a:lnSpc>
                <a:spcPct val="95825"/>
              </a:lnSpc>
              <a:spcBef>
                <a:spcPts val="90"/>
              </a:spcBef>
            </a:pPr>
            <a:r>
              <a:rPr sz="400" b="1" spc="34" dirty="0">
                <a:solidFill>
                  <a:srgbClr val="726E79"/>
                </a:solidFill>
                <a:latin typeface="Arial"/>
                <a:cs typeface="Arial"/>
              </a:rPr>
              <a:t>8</a:t>
            </a:r>
            <a:r>
              <a:rPr sz="400" b="1" spc="34" dirty="0">
                <a:solidFill>
                  <a:srgbClr val="496E7C"/>
                </a:solidFill>
                <a:latin typeface="Arial"/>
                <a:cs typeface="Arial"/>
              </a:rPr>
              <a:t>1</a:t>
            </a:r>
            <a:endParaRPr sz="400">
              <a:latin typeface="Arial"/>
              <a:cs typeface="Arial"/>
            </a:endParaRPr>
          </a:p>
          <a:p>
            <a:pPr marL="12700">
              <a:lnSpc>
                <a:spcPct val="95825"/>
              </a:lnSpc>
              <a:spcBef>
                <a:spcPts val="70"/>
              </a:spcBef>
            </a:pPr>
            <a:r>
              <a:rPr sz="400" spc="96" dirty="0">
                <a:solidFill>
                  <a:srgbClr val="645967"/>
                </a:solidFill>
                <a:latin typeface="Times New Roman"/>
                <a:cs typeface="Times New Roman"/>
              </a:rPr>
              <a:t>9</a:t>
            </a:r>
            <a:r>
              <a:rPr sz="400" spc="96" dirty="0">
                <a:solidFill>
                  <a:srgbClr val="726E79"/>
                </a:solidFill>
                <a:latin typeface="Times New Roman"/>
                <a:cs typeface="Times New Roman"/>
              </a:rPr>
              <a:t>7</a:t>
            </a:r>
            <a:endParaRPr sz="400">
              <a:latin typeface="Times New Roman"/>
              <a:cs typeface="Times New Roman"/>
            </a:endParaRPr>
          </a:p>
          <a:p>
            <a:pPr marL="15748">
              <a:lnSpc>
                <a:spcPct val="95825"/>
              </a:lnSpc>
              <a:spcBef>
                <a:spcPts val="90"/>
              </a:spcBef>
            </a:pPr>
            <a:r>
              <a:rPr sz="400" spc="84" dirty="0">
                <a:solidFill>
                  <a:srgbClr val="645967"/>
                </a:solidFill>
                <a:latin typeface="Times New Roman"/>
                <a:cs typeface="Times New Roman"/>
              </a:rPr>
              <a:t>5</a:t>
            </a:r>
            <a:r>
              <a:rPr sz="400" spc="84" dirty="0">
                <a:solidFill>
                  <a:srgbClr val="726E79"/>
                </a:solidFill>
                <a:latin typeface="Times New Roman"/>
                <a:cs typeface="Times New Roman"/>
              </a:rPr>
              <a:t>7</a:t>
            </a:r>
            <a:endParaRPr sz="400">
              <a:latin typeface="Times New Roman"/>
              <a:cs typeface="Times New Roman"/>
            </a:endParaRPr>
          </a:p>
          <a:p>
            <a:pPr marL="12700">
              <a:lnSpc>
                <a:spcPct val="95825"/>
              </a:lnSpc>
              <a:spcBef>
                <a:spcPts val="90"/>
              </a:spcBef>
            </a:pPr>
            <a:r>
              <a:rPr sz="400" spc="96" dirty="0">
                <a:solidFill>
                  <a:srgbClr val="726E79"/>
                </a:solidFill>
                <a:latin typeface="Times New Roman"/>
                <a:cs typeface="Times New Roman"/>
              </a:rPr>
              <a:t>62</a:t>
            </a:r>
            <a:endParaRPr sz="400">
              <a:latin typeface="Times New Roman"/>
              <a:cs typeface="Times New Roman"/>
            </a:endParaRPr>
          </a:p>
          <a:p>
            <a:pPr marL="15748">
              <a:lnSpc>
                <a:spcPct val="95825"/>
              </a:lnSpc>
              <a:spcBef>
                <a:spcPts val="90"/>
              </a:spcBef>
            </a:pPr>
            <a:r>
              <a:rPr sz="400" spc="79" dirty="0">
                <a:solidFill>
                  <a:srgbClr val="726E79"/>
                </a:solidFill>
                <a:latin typeface="Times New Roman"/>
                <a:cs typeface="Times New Roman"/>
              </a:rPr>
              <a:t>58</a:t>
            </a:r>
            <a:endParaRPr sz="400">
              <a:latin typeface="Times New Roman"/>
              <a:cs typeface="Times New Roman"/>
            </a:endParaRPr>
          </a:p>
          <a:p>
            <a:pPr marL="12700">
              <a:lnSpc>
                <a:spcPct val="95825"/>
              </a:lnSpc>
              <a:spcBef>
                <a:spcPts val="90"/>
              </a:spcBef>
            </a:pPr>
            <a:r>
              <a:rPr sz="400" spc="79" dirty="0">
                <a:solidFill>
                  <a:srgbClr val="645967"/>
                </a:solidFill>
                <a:latin typeface="Times New Roman"/>
                <a:cs typeface="Times New Roman"/>
              </a:rPr>
              <a:t>94</a:t>
            </a:r>
            <a:endParaRPr sz="400">
              <a:latin typeface="Times New Roman"/>
              <a:cs typeface="Times New Roman"/>
            </a:endParaRPr>
          </a:p>
          <a:p>
            <a:pPr marL="15748">
              <a:lnSpc>
                <a:spcPct val="95825"/>
              </a:lnSpc>
              <a:spcBef>
                <a:spcPts val="65"/>
              </a:spcBef>
            </a:pPr>
            <a:r>
              <a:rPr sz="400" b="1" spc="34" dirty="0">
                <a:solidFill>
                  <a:srgbClr val="726E79"/>
                </a:solidFill>
                <a:latin typeface="Arial"/>
                <a:cs typeface="Arial"/>
              </a:rPr>
              <a:t>3</a:t>
            </a:r>
            <a:r>
              <a:rPr sz="400" b="1" spc="34" dirty="0">
                <a:solidFill>
                  <a:srgbClr val="645967"/>
                </a:solidFill>
                <a:latin typeface="Arial"/>
                <a:cs typeface="Arial"/>
              </a:rPr>
              <a:t>1</a:t>
            </a:r>
            <a:endParaRPr sz="400">
              <a:latin typeface="Arial"/>
              <a:cs typeface="Arial"/>
            </a:endParaRPr>
          </a:p>
          <a:p>
            <a:pPr marL="15748">
              <a:lnSpc>
                <a:spcPct val="95825"/>
              </a:lnSpc>
              <a:spcBef>
                <a:spcPts val="90"/>
              </a:spcBef>
            </a:pPr>
            <a:r>
              <a:rPr sz="400" spc="84" dirty="0">
                <a:solidFill>
                  <a:srgbClr val="726E79"/>
                </a:solidFill>
                <a:latin typeface="Times New Roman"/>
                <a:cs typeface="Times New Roman"/>
              </a:rPr>
              <a:t>53</a:t>
            </a:r>
            <a:endParaRPr sz="400">
              <a:latin typeface="Times New Roman"/>
              <a:cs typeface="Times New Roman"/>
            </a:endParaRPr>
          </a:p>
          <a:p>
            <a:pPr marL="12700">
              <a:lnSpc>
                <a:spcPct val="95825"/>
              </a:lnSpc>
              <a:spcBef>
                <a:spcPts val="90"/>
              </a:spcBef>
            </a:pPr>
            <a:r>
              <a:rPr sz="400" spc="84" dirty="0">
                <a:solidFill>
                  <a:srgbClr val="726E79"/>
                </a:solidFill>
                <a:latin typeface="Times New Roman"/>
                <a:cs typeface="Times New Roman"/>
              </a:rPr>
              <a:t>62</a:t>
            </a:r>
            <a:endParaRPr sz="400">
              <a:latin typeface="Times New Roman"/>
              <a:cs typeface="Times New Roman"/>
            </a:endParaRPr>
          </a:p>
          <a:p>
            <a:pPr marL="15748">
              <a:lnSpc>
                <a:spcPct val="95825"/>
              </a:lnSpc>
              <a:spcBef>
                <a:spcPts val="65"/>
              </a:spcBef>
            </a:pPr>
            <a:r>
              <a:rPr sz="400" spc="79" dirty="0">
                <a:solidFill>
                  <a:srgbClr val="726E79"/>
                </a:solidFill>
                <a:latin typeface="Times New Roman"/>
                <a:cs typeface="Times New Roman"/>
              </a:rPr>
              <a:t>50</a:t>
            </a:r>
            <a:endParaRPr sz="400">
              <a:latin typeface="Times New Roman"/>
              <a:cs typeface="Times New Roman"/>
            </a:endParaRPr>
          </a:p>
          <a:p>
            <a:pPr marL="12700">
              <a:lnSpc>
                <a:spcPct val="95825"/>
              </a:lnSpc>
              <a:spcBef>
                <a:spcPts val="90"/>
              </a:spcBef>
            </a:pPr>
            <a:r>
              <a:rPr sz="400" spc="96" dirty="0">
                <a:solidFill>
                  <a:srgbClr val="726E79"/>
                </a:solidFill>
                <a:latin typeface="Times New Roman"/>
                <a:cs typeface="Times New Roman"/>
              </a:rPr>
              <a:t>62</a:t>
            </a:r>
            <a:endParaRPr sz="400">
              <a:latin typeface="Times New Roman"/>
              <a:cs typeface="Times New Roman"/>
            </a:endParaRPr>
          </a:p>
          <a:p>
            <a:pPr marL="12700">
              <a:lnSpc>
                <a:spcPct val="95825"/>
              </a:lnSpc>
              <a:spcBef>
                <a:spcPts val="90"/>
              </a:spcBef>
            </a:pPr>
            <a:r>
              <a:rPr sz="400" b="1" spc="46" dirty="0">
                <a:solidFill>
                  <a:srgbClr val="726E79"/>
                </a:solidFill>
                <a:latin typeface="Arial"/>
                <a:cs typeface="Arial"/>
              </a:rPr>
              <a:t>6</a:t>
            </a:r>
            <a:r>
              <a:rPr sz="400" b="1" spc="46" dirty="0">
                <a:solidFill>
                  <a:srgbClr val="496E7C"/>
                </a:solidFill>
                <a:latin typeface="Arial"/>
                <a:cs typeface="Arial"/>
              </a:rPr>
              <a:t>1</a:t>
            </a:r>
            <a:endParaRPr sz="400">
              <a:latin typeface="Arial"/>
              <a:cs typeface="Arial"/>
            </a:endParaRPr>
          </a:p>
        </p:txBody>
      </p:sp>
      <p:sp>
        <p:nvSpPr>
          <p:cNvPr id="43" name="object 43"/>
          <p:cNvSpPr txBox="1"/>
          <p:nvPr/>
        </p:nvSpPr>
        <p:spPr>
          <a:xfrm>
            <a:off x="10271252" y="4332494"/>
            <a:ext cx="539370" cy="76200"/>
          </a:xfrm>
          <a:prstGeom prst="rect">
            <a:avLst/>
          </a:prstGeom>
        </p:spPr>
        <p:txBody>
          <a:bodyPr wrap="square" lIns="0" tIns="5715" rIns="0" bIns="0" rtlCol="0">
            <a:noAutofit/>
          </a:bodyPr>
          <a:lstStyle/>
          <a:p>
            <a:pPr marL="12700">
              <a:lnSpc>
                <a:spcPct val="95825"/>
              </a:lnSpc>
            </a:pPr>
            <a:r>
              <a:rPr sz="400" spc="135" dirty="0">
                <a:solidFill>
                  <a:srgbClr val="726E79"/>
                </a:solidFill>
                <a:latin typeface="Times New Roman"/>
                <a:cs typeface="Times New Roman"/>
              </a:rPr>
              <a:t>7</a:t>
            </a:r>
            <a:r>
              <a:rPr sz="400" spc="135" dirty="0">
                <a:solidFill>
                  <a:srgbClr val="645967"/>
                </a:solidFill>
                <a:latin typeface="Times New Roman"/>
                <a:cs typeface="Times New Roman"/>
              </a:rPr>
              <a:t>fa</a:t>
            </a:r>
            <a:r>
              <a:rPr sz="400" spc="135" dirty="0">
                <a:solidFill>
                  <a:srgbClr val="623A56"/>
                </a:solidFill>
                <a:latin typeface="Times New Roman"/>
                <a:cs typeface="Times New Roman"/>
              </a:rPr>
              <a:t>r</a:t>
            </a:r>
            <a:r>
              <a:rPr sz="400" spc="135" dirty="0">
                <a:solidFill>
                  <a:srgbClr val="726E79"/>
                </a:solidFill>
                <a:latin typeface="Times New Roman"/>
                <a:cs typeface="Times New Roman"/>
              </a:rPr>
              <a:t>a  </a:t>
            </a:r>
            <a:r>
              <a:rPr sz="400" spc="135" dirty="0">
                <a:solidFill>
                  <a:srgbClr val="645967"/>
                </a:solidFill>
                <a:latin typeface="Times New Roman"/>
                <a:cs typeface="Times New Roman"/>
              </a:rPr>
              <a:t>m</a:t>
            </a:r>
            <a:r>
              <a:rPr sz="400" spc="135" dirty="0">
                <a:solidFill>
                  <a:srgbClr val="726E79"/>
                </a:solidFill>
                <a:latin typeface="Times New Roman"/>
                <a:cs typeface="Times New Roman"/>
              </a:rPr>
              <a:t>a</a:t>
            </a:r>
            <a:r>
              <a:rPr sz="400" spc="135" dirty="0">
                <a:solidFill>
                  <a:srgbClr val="645967"/>
                </a:solidFill>
                <a:latin typeface="Times New Roman"/>
                <a:cs typeface="Times New Roman"/>
              </a:rPr>
              <a:t>du</a:t>
            </a:r>
            <a:r>
              <a:rPr sz="400" spc="135" dirty="0">
                <a:solidFill>
                  <a:srgbClr val="726E79"/>
                </a:solidFill>
                <a:latin typeface="Times New Roman"/>
                <a:cs typeface="Times New Roman"/>
              </a:rPr>
              <a:t>v</a:t>
            </a:r>
            <a:r>
              <a:rPr sz="400" spc="135" dirty="0">
                <a:solidFill>
                  <a:srgbClr val="645967"/>
                </a:solidFill>
                <a:latin typeface="Times New Roman"/>
                <a:cs typeface="Times New Roman"/>
              </a:rPr>
              <a:t>a</a:t>
            </a:r>
            <a:endParaRPr sz="400">
              <a:latin typeface="Times New Roman"/>
              <a:cs typeface="Times New Roman"/>
            </a:endParaRPr>
          </a:p>
        </p:txBody>
      </p:sp>
      <p:sp>
        <p:nvSpPr>
          <p:cNvPr id="42" name="object 42"/>
          <p:cNvSpPr txBox="1"/>
          <p:nvPr/>
        </p:nvSpPr>
        <p:spPr>
          <a:xfrm>
            <a:off x="10268204" y="4402598"/>
            <a:ext cx="68838" cy="493489"/>
          </a:xfrm>
          <a:prstGeom prst="rect">
            <a:avLst/>
          </a:prstGeom>
        </p:spPr>
        <p:txBody>
          <a:bodyPr wrap="square" lIns="0" tIns="5715" rIns="0" bIns="0" rtlCol="0">
            <a:noAutofit/>
          </a:bodyPr>
          <a:lstStyle/>
          <a:p>
            <a:pPr marL="15748">
              <a:lnSpc>
                <a:spcPct val="95825"/>
              </a:lnSpc>
            </a:pPr>
            <a:r>
              <a:rPr sz="400" spc="79" dirty="0">
                <a:solidFill>
                  <a:srgbClr val="726E79"/>
                </a:solidFill>
                <a:latin typeface="Times New Roman"/>
                <a:cs typeface="Times New Roman"/>
              </a:rPr>
              <a:t>3</a:t>
            </a:r>
            <a:endParaRPr sz="400">
              <a:latin typeface="Times New Roman"/>
              <a:cs typeface="Times New Roman"/>
            </a:endParaRPr>
          </a:p>
          <a:p>
            <a:pPr marL="12700">
              <a:lnSpc>
                <a:spcPct val="95825"/>
              </a:lnSpc>
              <a:spcBef>
                <a:spcPts val="90"/>
              </a:spcBef>
            </a:pPr>
            <a:r>
              <a:rPr sz="400" spc="55" dirty="0">
                <a:solidFill>
                  <a:srgbClr val="645967"/>
                </a:solidFill>
                <a:latin typeface="Times New Roman"/>
                <a:cs typeface="Times New Roman"/>
              </a:rPr>
              <a:t>4</a:t>
            </a:r>
            <a:endParaRPr sz="400">
              <a:latin typeface="Times New Roman"/>
              <a:cs typeface="Times New Roman"/>
            </a:endParaRPr>
          </a:p>
          <a:p>
            <a:pPr marL="15748">
              <a:lnSpc>
                <a:spcPct val="95825"/>
              </a:lnSpc>
              <a:spcBef>
                <a:spcPts val="65"/>
              </a:spcBef>
            </a:pPr>
            <a:r>
              <a:rPr sz="400" spc="55" dirty="0">
                <a:solidFill>
                  <a:srgbClr val="726E79"/>
                </a:solidFill>
                <a:latin typeface="Times New Roman"/>
                <a:cs typeface="Times New Roman"/>
              </a:rPr>
              <a:t>2</a:t>
            </a:r>
            <a:endParaRPr sz="400">
              <a:latin typeface="Times New Roman"/>
              <a:cs typeface="Times New Roman"/>
            </a:endParaRPr>
          </a:p>
          <a:p>
            <a:pPr marL="15748">
              <a:lnSpc>
                <a:spcPct val="95825"/>
              </a:lnSpc>
              <a:spcBef>
                <a:spcPts val="90"/>
              </a:spcBef>
            </a:pPr>
            <a:r>
              <a:rPr sz="400" spc="56" dirty="0">
                <a:solidFill>
                  <a:srgbClr val="726E79"/>
                </a:solidFill>
                <a:latin typeface="Times New Roman"/>
                <a:cs typeface="Times New Roman"/>
              </a:rPr>
              <a:t>S</a:t>
            </a:r>
            <a:endParaRPr sz="400">
              <a:latin typeface="Times New Roman"/>
              <a:cs typeface="Times New Roman"/>
            </a:endParaRPr>
          </a:p>
          <a:p>
            <a:pPr marL="12700">
              <a:lnSpc>
                <a:spcPct val="95825"/>
              </a:lnSpc>
              <a:spcBef>
                <a:spcPts val="90"/>
              </a:spcBef>
            </a:pPr>
            <a:r>
              <a:rPr sz="400" spc="103" dirty="0">
                <a:solidFill>
                  <a:srgbClr val="726E79"/>
                </a:solidFill>
                <a:latin typeface="Times New Roman"/>
                <a:cs typeface="Times New Roman"/>
              </a:rPr>
              <a:t>0</a:t>
            </a:r>
            <a:endParaRPr sz="400">
              <a:latin typeface="Times New Roman"/>
              <a:cs typeface="Times New Roman"/>
            </a:endParaRPr>
          </a:p>
          <a:p>
            <a:pPr marL="12700">
              <a:lnSpc>
                <a:spcPct val="95825"/>
              </a:lnSpc>
              <a:spcBef>
                <a:spcPts val="90"/>
              </a:spcBef>
            </a:pPr>
            <a:r>
              <a:rPr sz="400" spc="103" dirty="0">
                <a:solidFill>
                  <a:srgbClr val="726E79"/>
                </a:solidFill>
                <a:latin typeface="Times New Roman"/>
                <a:cs typeface="Times New Roman"/>
              </a:rPr>
              <a:t>0</a:t>
            </a:r>
            <a:endParaRPr sz="400">
              <a:latin typeface="Times New Roman"/>
              <a:cs typeface="Times New Roman"/>
            </a:endParaRPr>
          </a:p>
          <a:p>
            <a:pPr marL="15748">
              <a:lnSpc>
                <a:spcPct val="95825"/>
              </a:lnSpc>
              <a:spcBef>
                <a:spcPts val="90"/>
              </a:spcBef>
            </a:pPr>
            <a:r>
              <a:rPr sz="400" spc="94" dirty="0">
                <a:solidFill>
                  <a:srgbClr val="726E79"/>
                </a:solidFill>
                <a:latin typeface="Arial"/>
                <a:cs typeface="Arial"/>
              </a:rPr>
              <a:t>3</a:t>
            </a:r>
            <a:endParaRPr sz="400">
              <a:latin typeface="Arial"/>
              <a:cs typeface="Arial"/>
            </a:endParaRPr>
          </a:p>
        </p:txBody>
      </p:sp>
      <p:sp>
        <p:nvSpPr>
          <p:cNvPr id="41" name="object 41"/>
          <p:cNvSpPr txBox="1"/>
          <p:nvPr/>
        </p:nvSpPr>
        <p:spPr>
          <a:xfrm>
            <a:off x="10374884" y="4402598"/>
            <a:ext cx="435860" cy="493776"/>
          </a:xfrm>
          <a:prstGeom prst="rect">
            <a:avLst/>
          </a:prstGeom>
        </p:spPr>
        <p:txBody>
          <a:bodyPr wrap="square" lIns="0" tIns="5715" rIns="0" bIns="0" rtlCol="0">
            <a:noAutofit/>
          </a:bodyPr>
          <a:lstStyle/>
          <a:p>
            <a:pPr marL="12700" marR="3937">
              <a:lnSpc>
                <a:spcPts val="459"/>
              </a:lnSpc>
            </a:pPr>
            <a:r>
              <a:rPr sz="400" spc="64" dirty="0">
                <a:solidFill>
                  <a:srgbClr val="645967"/>
                </a:solidFill>
                <a:latin typeface="Times New Roman"/>
                <a:cs typeface="Times New Roman"/>
              </a:rPr>
              <a:t>f</a:t>
            </a:r>
            <a:r>
              <a:rPr sz="400" spc="100" dirty="0">
                <a:solidFill>
                  <a:srgbClr val="645967"/>
                </a:solidFill>
                <a:latin typeface="Times New Roman"/>
                <a:cs typeface="Times New Roman"/>
              </a:rPr>
              <a:t>a</a:t>
            </a:r>
            <a:r>
              <a:rPr sz="400" spc="72" dirty="0">
                <a:solidFill>
                  <a:srgbClr val="623A56"/>
                </a:solidFill>
                <a:latin typeface="Times New Roman"/>
                <a:cs typeface="Times New Roman"/>
              </a:rPr>
              <a:t>r</a:t>
            </a:r>
            <a:r>
              <a:rPr sz="400" spc="85" dirty="0">
                <a:solidFill>
                  <a:srgbClr val="645967"/>
                </a:solidFill>
                <a:latin typeface="Times New Roman"/>
                <a:cs typeface="Times New Roman"/>
              </a:rPr>
              <a:t>a</a:t>
            </a:r>
            <a:r>
              <a:rPr sz="400" spc="100" dirty="0">
                <a:solidFill>
                  <a:srgbClr val="645967"/>
                </a:solidFill>
                <a:latin typeface="Times New Roman"/>
                <a:cs typeface="Times New Roman"/>
              </a:rPr>
              <a:t> </a:t>
            </a:r>
            <a:r>
              <a:rPr sz="400" spc="142" dirty="0">
                <a:solidFill>
                  <a:srgbClr val="645967"/>
                </a:solidFill>
                <a:latin typeface="Times New Roman"/>
                <a:cs typeface="Times New Roman"/>
              </a:rPr>
              <a:t>m</a:t>
            </a:r>
            <a:r>
              <a:rPr sz="400" spc="157" dirty="0">
                <a:solidFill>
                  <a:srgbClr val="645967"/>
                </a:solidFill>
                <a:latin typeface="Times New Roman"/>
                <a:cs typeface="Times New Roman"/>
              </a:rPr>
              <a:t>a</a:t>
            </a:r>
            <a:r>
              <a:rPr sz="400" spc="159" dirty="0">
                <a:solidFill>
                  <a:srgbClr val="623A56"/>
                </a:solidFill>
                <a:latin typeface="Times New Roman"/>
                <a:cs typeface="Times New Roman"/>
              </a:rPr>
              <a:t>d</a:t>
            </a:r>
            <a:r>
              <a:rPr sz="400" spc="113" dirty="0">
                <a:solidFill>
                  <a:srgbClr val="623A56"/>
                </a:solidFill>
                <a:latin typeface="Times New Roman"/>
                <a:cs typeface="Times New Roman"/>
              </a:rPr>
              <a:t>u</a:t>
            </a:r>
            <a:r>
              <a:rPr sz="400" spc="113" dirty="0">
                <a:solidFill>
                  <a:srgbClr val="726E79"/>
                </a:solidFill>
                <a:latin typeface="Times New Roman"/>
                <a:cs typeface="Times New Roman"/>
              </a:rPr>
              <a:t>v</a:t>
            </a:r>
            <a:r>
              <a:rPr sz="400" spc="125" dirty="0">
                <a:solidFill>
                  <a:srgbClr val="645967"/>
                </a:solidFill>
                <a:latin typeface="Times New Roman"/>
                <a:cs typeface="Times New Roman"/>
              </a:rPr>
              <a:t>a</a:t>
            </a:r>
            <a:r>
              <a:rPr sz="400" spc="70" dirty="0">
                <a:solidFill>
                  <a:srgbClr val="645967"/>
                </a:solidFill>
                <a:latin typeface="Times New Roman"/>
                <a:cs typeface="Times New Roman"/>
              </a:rPr>
              <a:t> </a:t>
            </a:r>
            <a:r>
              <a:rPr sz="400" spc="34" dirty="0">
                <a:solidFill>
                  <a:srgbClr val="623A56"/>
                </a:solidFill>
                <a:latin typeface="Times New Roman"/>
                <a:cs typeface="Times New Roman"/>
              </a:rPr>
              <a:t>f</a:t>
            </a:r>
            <a:r>
              <a:rPr sz="400" spc="111" dirty="0">
                <a:solidFill>
                  <a:srgbClr val="645967"/>
                </a:solidFill>
                <a:latin typeface="Times New Roman"/>
                <a:cs typeface="Times New Roman"/>
              </a:rPr>
              <a:t>a</a:t>
            </a:r>
            <a:r>
              <a:rPr sz="400" spc="81" dirty="0">
                <a:solidFill>
                  <a:srgbClr val="6B1C4B"/>
                </a:solidFill>
                <a:latin typeface="Times New Roman"/>
                <a:cs typeface="Times New Roman"/>
              </a:rPr>
              <a:t>r</a:t>
            </a:r>
            <a:r>
              <a:rPr sz="400" spc="101" dirty="0">
                <a:solidFill>
                  <a:srgbClr val="645967"/>
                </a:solidFill>
                <a:latin typeface="Times New Roman"/>
                <a:cs typeface="Times New Roman"/>
              </a:rPr>
              <a:t>a</a:t>
            </a:r>
            <a:r>
              <a:rPr sz="400" spc="0" dirty="0">
                <a:solidFill>
                  <a:srgbClr val="645967"/>
                </a:solidFill>
                <a:latin typeface="Times New Roman"/>
                <a:cs typeface="Times New Roman"/>
              </a:rPr>
              <a:t> </a:t>
            </a:r>
            <a:r>
              <a:rPr sz="400" spc="25" dirty="0">
                <a:solidFill>
                  <a:srgbClr val="645967"/>
                </a:solidFill>
                <a:latin typeface="Times New Roman"/>
                <a:cs typeface="Times New Roman"/>
              </a:rPr>
              <a:t> </a:t>
            </a:r>
            <a:r>
              <a:rPr sz="400" spc="117" dirty="0">
                <a:solidFill>
                  <a:srgbClr val="623A56"/>
                </a:solidFill>
                <a:latin typeface="Times New Roman"/>
                <a:cs typeface="Times New Roman"/>
              </a:rPr>
              <a:t>m</a:t>
            </a:r>
            <a:r>
              <a:rPr sz="400" spc="157" dirty="0">
                <a:solidFill>
                  <a:srgbClr val="645967"/>
                </a:solidFill>
                <a:latin typeface="Times New Roman"/>
                <a:cs typeface="Times New Roman"/>
              </a:rPr>
              <a:t>a</a:t>
            </a:r>
            <a:r>
              <a:rPr sz="400" spc="159" dirty="0">
                <a:solidFill>
                  <a:srgbClr val="623A56"/>
                </a:solidFill>
                <a:latin typeface="Times New Roman"/>
                <a:cs typeface="Times New Roman"/>
              </a:rPr>
              <a:t>d</a:t>
            </a:r>
            <a:r>
              <a:rPr sz="400" spc="113" dirty="0">
                <a:solidFill>
                  <a:srgbClr val="623A56"/>
                </a:solidFill>
                <a:latin typeface="Times New Roman"/>
                <a:cs typeface="Times New Roman"/>
              </a:rPr>
              <a:t>u</a:t>
            </a:r>
            <a:r>
              <a:rPr sz="400" spc="113" dirty="0">
                <a:solidFill>
                  <a:srgbClr val="726E79"/>
                </a:solidFill>
                <a:latin typeface="Times New Roman"/>
                <a:cs typeface="Times New Roman"/>
              </a:rPr>
              <a:t>v</a:t>
            </a:r>
            <a:r>
              <a:rPr sz="400" spc="125" dirty="0">
                <a:solidFill>
                  <a:srgbClr val="645967"/>
                </a:solidFill>
                <a:latin typeface="Times New Roman"/>
                <a:cs typeface="Times New Roman"/>
              </a:rPr>
              <a:t>a</a:t>
            </a:r>
            <a:r>
              <a:rPr sz="400" spc="70" dirty="0">
                <a:solidFill>
                  <a:srgbClr val="645967"/>
                </a:solidFill>
                <a:latin typeface="Times New Roman"/>
                <a:cs typeface="Times New Roman"/>
              </a:rPr>
              <a:t> </a:t>
            </a:r>
            <a:r>
              <a:rPr sz="400" spc="64" dirty="0">
                <a:solidFill>
                  <a:srgbClr val="645967"/>
                </a:solidFill>
                <a:latin typeface="Times New Roman"/>
                <a:cs typeface="Times New Roman"/>
              </a:rPr>
              <a:t>f</a:t>
            </a:r>
            <a:r>
              <a:rPr sz="400" spc="100" dirty="0">
                <a:solidFill>
                  <a:srgbClr val="645967"/>
                </a:solidFill>
                <a:latin typeface="Times New Roman"/>
                <a:cs typeface="Times New Roman"/>
              </a:rPr>
              <a:t>a</a:t>
            </a:r>
            <a:r>
              <a:rPr sz="400" spc="72" dirty="0">
                <a:solidFill>
                  <a:srgbClr val="623A56"/>
                </a:solidFill>
                <a:latin typeface="Times New Roman"/>
                <a:cs typeface="Times New Roman"/>
              </a:rPr>
              <a:t>r</a:t>
            </a:r>
            <a:r>
              <a:rPr sz="400" spc="85" dirty="0">
                <a:solidFill>
                  <a:srgbClr val="726E79"/>
                </a:solidFill>
                <a:latin typeface="Times New Roman"/>
                <a:cs typeface="Times New Roman"/>
              </a:rPr>
              <a:t>a</a:t>
            </a:r>
            <a:r>
              <a:rPr sz="400" spc="101" dirty="0">
                <a:solidFill>
                  <a:srgbClr val="726E79"/>
                </a:solidFill>
                <a:latin typeface="Times New Roman"/>
                <a:cs typeface="Times New Roman"/>
              </a:rPr>
              <a:t> </a:t>
            </a:r>
            <a:r>
              <a:rPr sz="400" spc="142" dirty="0">
                <a:solidFill>
                  <a:srgbClr val="645967"/>
                </a:solidFill>
                <a:latin typeface="Times New Roman"/>
                <a:cs typeface="Times New Roman"/>
              </a:rPr>
              <a:t>m</a:t>
            </a:r>
            <a:r>
              <a:rPr sz="400" spc="157" dirty="0">
                <a:solidFill>
                  <a:srgbClr val="645967"/>
                </a:solidFill>
                <a:latin typeface="Times New Roman"/>
                <a:cs typeface="Times New Roman"/>
              </a:rPr>
              <a:t>a</a:t>
            </a:r>
            <a:r>
              <a:rPr sz="400" spc="159" dirty="0">
                <a:solidFill>
                  <a:srgbClr val="645967"/>
                </a:solidFill>
                <a:latin typeface="Times New Roman"/>
                <a:cs typeface="Times New Roman"/>
              </a:rPr>
              <a:t>d</a:t>
            </a:r>
            <a:r>
              <a:rPr sz="400" spc="113" dirty="0">
                <a:solidFill>
                  <a:srgbClr val="645967"/>
                </a:solidFill>
                <a:latin typeface="Times New Roman"/>
                <a:cs typeface="Times New Roman"/>
              </a:rPr>
              <a:t>u</a:t>
            </a:r>
            <a:r>
              <a:rPr sz="400" spc="113" dirty="0">
                <a:solidFill>
                  <a:srgbClr val="726E79"/>
                </a:solidFill>
                <a:latin typeface="Times New Roman"/>
                <a:cs typeface="Times New Roman"/>
              </a:rPr>
              <a:t>v</a:t>
            </a:r>
            <a:r>
              <a:rPr sz="400" spc="125" dirty="0">
                <a:solidFill>
                  <a:srgbClr val="645967"/>
                </a:solidFill>
                <a:latin typeface="Times New Roman"/>
                <a:cs typeface="Times New Roman"/>
              </a:rPr>
              <a:t>a</a:t>
            </a:r>
            <a:r>
              <a:rPr sz="400" spc="70" dirty="0">
                <a:solidFill>
                  <a:srgbClr val="645967"/>
                </a:solidFill>
                <a:latin typeface="Times New Roman"/>
                <a:cs typeface="Times New Roman"/>
              </a:rPr>
              <a:t> </a:t>
            </a:r>
            <a:r>
              <a:rPr sz="400" spc="64" dirty="0">
                <a:solidFill>
                  <a:srgbClr val="645967"/>
                </a:solidFill>
                <a:latin typeface="Times New Roman"/>
                <a:cs typeface="Times New Roman"/>
              </a:rPr>
              <a:t>f</a:t>
            </a:r>
            <a:r>
              <a:rPr sz="400" spc="100" dirty="0">
                <a:solidFill>
                  <a:srgbClr val="645967"/>
                </a:solidFill>
                <a:latin typeface="Times New Roman"/>
                <a:cs typeface="Times New Roman"/>
              </a:rPr>
              <a:t>a</a:t>
            </a:r>
            <a:r>
              <a:rPr sz="400" spc="72" dirty="0">
                <a:solidFill>
                  <a:srgbClr val="623A56"/>
                </a:solidFill>
                <a:latin typeface="Times New Roman"/>
                <a:cs typeface="Times New Roman"/>
              </a:rPr>
              <a:t>r</a:t>
            </a:r>
            <a:r>
              <a:rPr sz="400" spc="85" dirty="0">
                <a:solidFill>
                  <a:srgbClr val="645967"/>
                </a:solidFill>
                <a:latin typeface="Times New Roman"/>
                <a:cs typeface="Times New Roman"/>
              </a:rPr>
              <a:t>a</a:t>
            </a:r>
            <a:r>
              <a:rPr sz="400" spc="100" dirty="0">
                <a:solidFill>
                  <a:srgbClr val="645967"/>
                </a:solidFill>
                <a:latin typeface="Times New Roman"/>
                <a:cs typeface="Times New Roman"/>
              </a:rPr>
              <a:t> </a:t>
            </a:r>
            <a:r>
              <a:rPr sz="400" spc="142" dirty="0">
                <a:solidFill>
                  <a:srgbClr val="645967"/>
                </a:solidFill>
                <a:latin typeface="Times New Roman"/>
                <a:cs typeface="Times New Roman"/>
              </a:rPr>
              <a:t>m</a:t>
            </a:r>
            <a:r>
              <a:rPr sz="400" spc="157" dirty="0">
                <a:solidFill>
                  <a:srgbClr val="645967"/>
                </a:solidFill>
                <a:latin typeface="Times New Roman"/>
                <a:cs typeface="Times New Roman"/>
              </a:rPr>
              <a:t>a</a:t>
            </a:r>
            <a:r>
              <a:rPr sz="400" spc="159" dirty="0">
                <a:solidFill>
                  <a:srgbClr val="623A56"/>
                </a:solidFill>
                <a:latin typeface="Times New Roman"/>
                <a:cs typeface="Times New Roman"/>
              </a:rPr>
              <a:t>d</a:t>
            </a:r>
            <a:r>
              <a:rPr sz="400" spc="113" dirty="0">
                <a:solidFill>
                  <a:srgbClr val="623A56"/>
                </a:solidFill>
                <a:latin typeface="Times New Roman"/>
                <a:cs typeface="Times New Roman"/>
              </a:rPr>
              <a:t>u</a:t>
            </a:r>
            <a:r>
              <a:rPr sz="400" spc="113" dirty="0">
                <a:solidFill>
                  <a:srgbClr val="726E79"/>
                </a:solidFill>
                <a:latin typeface="Times New Roman"/>
                <a:cs typeface="Times New Roman"/>
              </a:rPr>
              <a:t>v</a:t>
            </a:r>
            <a:r>
              <a:rPr sz="400" spc="125" dirty="0">
                <a:solidFill>
                  <a:srgbClr val="645967"/>
                </a:solidFill>
                <a:latin typeface="Times New Roman"/>
                <a:cs typeface="Times New Roman"/>
              </a:rPr>
              <a:t>a</a:t>
            </a:r>
            <a:r>
              <a:rPr sz="400" spc="70" dirty="0">
                <a:solidFill>
                  <a:srgbClr val="645967"/>
                </a:solidFill>
                <a:latin typeface="Times New Roman"/>
                <a:cs typeface="Times New Roman"/>
              </a:rPr>
              <a:t> </a:t>
            </a:r>
            <a:r>
              <a:rPr sz="400" spc="142" dirty="0">
                <a:solidFill>
                  <a:srgbClr val="623A56"/>
                </a:solidFill>
                <a:latin typeface="Times New Roman"/>
                <a:cs typeface="Times New Roman"/>
              </a:rPr>
              <a:t>m</a:t>
            </a:r>
            <a:r>
              <a:rPr sz="400" spc="157" dirty="0">
                <a:solidFill>
                  <a:srgbClr val="645967"/>
                </a:solidFill>
                <a:latin typeface="Times New Roman"/>
                <a:cs typeface="Times New Roman"/>
              </a:rPr>
              <a:t>a</a:t>
            </a:r>
            <a:r>
              <a:rPr sz="400" spc="159" dirty="0">
                <a:solidFill>
                  <a:srgbClr val="645967"/>
                </a:solidFill>
                <a:latin typeface="Times New Roman"/>
                <a:cs typeface="Times New Roman"/>
              </a:rPr>
              <a:t>d</a:t>
            </a:r>
            <a:r>
              <a:rPr sz="400" spc="113" dirty="0">
                <a:solidFill>
                  <a:srgbClr val="645967"/>
                </a:solidFill>
                <a:latin typeface="Times New Roman"/>
                <a:cs typeface="Times New Roman"/>
              </a:rPr>
              <a:t>u</a:t>
            </a:r>
            <a:r>
              <a:rPr sz="400" spc="113" dirty="0">
                <a:solidFill>
                  <a:srgbClr val="726E79"/>
                </a:solidFill>
                <a:latin typeface="Times New Roman"/>
                <a:cs typeface="Times New Roman"/>
              </a:rPr>
              <a:t>v</a:t>
            </a:r>
            <a:r>
              <a:rPr sz="400" spc="125" dirty="0">
                <a:solidFill>
                  <a:srgbClr val="645967"/>
                </a:solidFill>
                <a:latin typeface="Times New Roman"/>
                <a:cs typeface="Times New Roman"/>
              </a:rPr>
              <a:t>a</a:t>
            </a:r>
            <a:r>
              <a:rPr sz="400" spc="70" dirty="0">
                <a:solidFill>
                  <a:srgbClr val="645967"/>
                </a:solidFill>
                <a:latin typeface="Times New Roman"/>
                <a:cs typeface="Times New Roman"/>
              </a:rPr>
              <a:t> </a:t>
            </a:r>
            <a:r>
              <a:rPr sz="400" spc="142" dirty="0">
                <a:solidFill>
                  <a:srgbClr val="645967"/>
                </a:solidFill>
                <a:latin typeface="Times New Roman"/>
                <a:cs typeface="Times New Roman"/>
              </a:rPr>
              <a:t>m</a:t>
            </a:r>
            <a:r>
              <a:rPr sz="400" spc="157" dirty="0">
                <a:solidFill>
                  <a:srgbClr val="645967"/>
                </a:solidFill>
                <a:latin typeface="Times New Roman"/>
                <a:cs typeface="Times New Roman"/>
              </a:rPr>
              <a:t>a</a:t>
            </a:r>
            <a:r>
              <a:rPr sz="400" spc="159" dirty="0">
                <a:solidFill>
                  <a:srgbClr val="726E79"/>
                </a:solidFill>
                <a:latin typeface="Times New Roman"/>
                <a:cs typeface="Times New Roman"/>
              </a:rPr>
              <a:t>d</a:t>
            </a:r>
            <a:r>
              <a:rPr sz="400" spc="113" dirty="0">
                <a:solidFill>
                  <a:srgbClr val="645967"/>
                </a:solidFill>
                <a:latin typeface="Times New Roman"/>
                <a:cs typeface="Times New Roman"/>
              </a:rPr>
              <a:t>u</a:t>
            </a:r>
            <a:r>
              <a:rPr sz="400" spc="113" dirty="0">
                <a:solidFill>
                  <a:srgbClr val="726E79"/>
                </a:solidFill>
                <a:latin typeface="Times New Roman"/>
                <a:cs typeface="Times New Roman"/>
              </a:rPr>
              <a:t>v</a:t>
            </a:r>
            <a:r>
              <a:rPr sz="400" spc="125" dirty="0">
                <a:solidFill>
                  <a:srgbClr val="726E79"/>
                </a:solidFill>
                <a:latin typeface="Times New Roman"/>
                <a:cs typeface="Times New Roman"/>
              </a:rPr>
              <a:t>a</a:t>
            </a:r>
            <a:r>
              <a:rPr sz="400" spc="70" dirty="0">
                <a:solidFill>
                  <a:srgbClr val="726E79"/>
                </a:solidFill>
                <a:latin typeface="Times New Roman"/>
                <a:cs typeface="Times New Roman"/>
              </a:rPr>
              <a:t> </a:t>
            </a:r>
            <a:r>
              <a:rPr sz="400" spc="65" dirty="0">
                <a:solidFill>
                  <a:srgbClr val="645967"/>
                </a:solidFill>
                <a:latin typeface="Times New Roman"/>
                <a:cs typeface="Times New Roman"/>
              </a:rPr>
              <a:t>f</a:t>
            </a:r>
            <a:r>
              <a:rPr sz="400" spc="102" dirty="0">
                <a:solidFill>
                  <a:srgbClr val="645967"/>
                </a:solidFill>
                <a:latin typeface="Times New Roman"/>
                <a:cs typeface="Times New Roman"/>
              </a:rPr>
              <a:t>a</a:t>
            </a:r>
            <a:r>
              <a:rPr sz="400" spc="57" dirty="0">
                <a:solidFill>
                  <a:srgbClr val="645967"/>
                </a:solidFill>
                <a:latin typeface="Times New Roman"/>
                <a:cs typeface="Times New Roman"/>
              </a:rPr>
              <a:t>r</a:t>
            </a:r>
            <a:r>
              <a:rPr sz="400" spc="111" dirty="0">
                <a:solidFill>
                  <a:srgbClr val="726E79"/>
                </a:solidFill>
                <a:latin typeface="Times New Roman"/>
                <a:cs typeface="Times New Roman"/>
              </a:rPr>
              <a:t>a</a:t>
            </a:r>
            <a:r>
              <a:rPr sz="400" spc="334" dirty="0">
                <a:solidFill>
                  <a:srgbClr val="726E79"/>
                </a:solidFill>
                <a:latin typeface="Times New Roman"/>
                <a:cs typeface="Times New Roman"/>
              </a:rPr>
              <a:t>m</a:t>
            </a:r>
            <a:r>
              <a:rPr sz="400" spc="157" dirty="0">
                <a:solidFill>
                  <a:srgbClr val="645967"/>
                </a:solidFill>
                <a:latin typeface="Times New Roman"/>
                <a:cs typeface="Times New Roman"/>
              </a:rPr>
              <a:t>a</a:t>
            </a:r>
            <a:r>
              <a:rPr sz="400" spc="159" dirty="0">
                <a:solidFill>
                  <a:srgbClr val="623A56"/>
                </a:solidFill>
                <a:latin typeface="Times New Roman"/>
                <a:cs typeface="Times New Roman"/>
              </a:rPr>
              <a:t>d</a:t>
            </a:r>
            <a:r>
              <a:rPr sz="400" spc="134" dirty="0">
                <a:solidFill>
                  <a:srgbClr val="645967"/>
                </a:solidFill>
                <a:latin typeface="Times New Roman"/>
                <a:cs typeface="Times New Roman"/>
              </a:rPr>
              <a:t>u</a:t>
            </a:r>
            <a:r>
              <a:rPr sz="400" spc="111" dirty="0">
                <a:solidFill>
                  <a:srgbClr val="89858C"/>
                </a:solidFill>
                <a:latin typeface="Times New Roman"/>
                <a:cs typeface="Times New Roman"/>
              </a:rPr>
              <a:t>v</a:t>
            </a:r>
            <a:r>
              <a:rPr sz="400" spc="101" dirty="0">
                <a:solidFill>
                  <a:srgbClr val="726E79"/>
                </a:solidFill>
                <a:latin typeface="Times New Roman"/>
                <a:cs typeface="Times New Roman"/>
              </a:rPr>
              <a:t>a</a:t>
            </a:r>
            <a:endParaRPr sz="400">
              <a:latin typeface="Times New Roman"/>
              <a:cs typeface="Times New Roman"/>
            </a:endParaRPr>
          </a:p>
        </p:txBody>
      </p:sp>
      <p:sp>
        <p:nvSpPr>
          <p:cNvPr id="40" name="object 40"/>
          <p:cNvSpPr txBox="1"/>
          <p:nvPr/>
        </p:nvSpPr>
        <p:spPr>
          <a:xfrm>
            <a:off x="727964" y="4781447"/>
            <a:ext cx="505841" cy="1897439"/>
          </a:xfrm>
          <a:prstGeom prst="rect">
            <a:avLst/>
          </a:prstGeom>
        </p:spPr>
        <p:txBody>
          <a:bodyPr wrap="square" lIns="0" tIns="2540" rIns="0" bIns="0" rtlCol="0">
            <a:noAutofit/>
          </a:bodyPr>
          <a:lstStyle/>
          <a:p>
            <a:pPr marL="12700">
              <a:lnSpc>
                <a:spcPct val="95825"/>
              </a:lnSpc>
            </a:pPr>
            <a:r>
              <a:rPr sz="600" spc="50" dirty="0">
                <a:solidFill>
                  <a:srgbClr val="524B57"/>
                </a:solidFill>
                <a:latin typeface="Times New Roman"/>
                <a:cs typeface="Times New Roman"/>
              </a:rPr>
              <a:t>4</a:t>
            </a:r>
            <a:r>
              <a:rPr sz="600" spc="50" dirty="0">
                <a:solidFill>
                  <a:srgbClr val="645967"/>
                </a:solidFill>
                <a:latin typeface="Times New Roman"/>
                <a:cs typeface="Times New Roman"/>
              </a:rPr>
              <a:t>7</a:t>
            </a:r>
            <a:r>
              <a:rPr sz="600" spc="50" dirty="0">
                <a:solidFill>
                  <a:srgbClr val="524B57"/>
                </a:solidFill>
                <a:latin typeface="Times New Roman"/>
                <a:cs typeface="Times New Roman"/>
              </a:rPr>
              <a:t>.</a:t>
            </a:r>
            <a:r>
              <a:rPr sz="600" spc="50" dirty="0">
                <a:solidFill>
                  <a:srgbClr val="645967"/>
                </a:solidFill>
                <a:latin typeface="Times New Roman"/>
                <a:cs typeface="Times New Roman"/>
              </a:rPr>
              <a:t>9</a:t>
            </a:r>
            <a:r>
              <a:rPr sz="600" spc="50" dirty="0">
                <a:solidFill>
                  <a:srgbClr val="524B57"/>
                </a:solidFill>
                <a:latin typeface="Times New Roman"/>
                <a:cs typeface="Times New Roman"/>
              </a:rPr>
              <a:t>42,5</a:t>
            </a:r>
            <a:r>
              <a:rPr sz="600" spc="50" dirty="0">
                <a:solidFill>
                  <a:srgbClr val="42384B"/>
                </a:solidFill>
                <a:latin typeface="Times New Roman"/>
                <a:cs typeface="Times New Roman"/>
              </a:rPr>
              <a:t>.</a:t>
            </a:r>
            <a:r>
              <a:rPr sz="600" spc="50" dirty="0">
                <a:solidFill>
                  <a:srgbClr val="645967"/>
                </a:solidFill>
                <a:latin typeface="Times New Roman"/>
                <a:cs typeface="Times New Roman"/>
              </a:rPr>
              <a:t>46</a:t>
            </a:r>
            <a:r>
              <a:rPr sz="600" spc="50" dirty="0">
                <a:solidFill>
                  <a:srgbClr val="2B234F"/>
                </a:solidFill>
                <a:latin typeface="Times New Roman"/>
                <a:cs typeface="Times New Roman"/>
              </a:rPr>
              <a:t>1</a:t>
            </a:r>
            <a:endParaRPr sz="600">
              <a:latin typeface="Times New Roman"/>
              <a:cs typeface="Times New Roman"/>
            </a:endParaRPr>
          </a:p>
          <a:p>
            <a:pPr marL="15748">
              <a:lnSpc>
                <a:spcPct val="95825"/>
              </a:lnSpc>
              <a:spcBef>
                <a:spcPts val="30"/>
              </a:spcBef>
            </a:pPr>
            <a:r>
              <a:rPr sz="600" spc="48" dirty="0">
                <a:solidFill>
                  <a:srgbClr val="524B57"/>
                </a:solidFill>
                <a:latin typeface="Times New Roman"/>
                <a:cs typeface="Times New Roman"/>
              </a:rPr>
              <a:t>50</a:t>
            </a:r>
            <a:r>
              <a:rPr sz="600" spc="48" dirty="0">
                <a:solidFill>
                  <a:srgbClr val="42384B"/>
                </a:solidFill>
                <a:latin typeface="Times New Roman"/>
                <a:cs typeface="Times New Roman"/>
              </a:rPr>
              <a:t>.1</a:t>
            </a:r>
            <a:r>
              <a:rPr sz="600" spc="48" dirty="0">
                <a:solidFill>
                  <a:srgbClr val="524B57"/>
                </a:solidFill>
                <a:latin typeface="Times New Roman"/>
                <a:cs typeface="Times New Roman"/>
              </a:rPr>
              <a:t>33,</a:t>
            </a:r>
            <a:r>
              <a:rPr sz="600" spc="48" dirty="0">
                <a:solidFill>
                  <a:srgbClr val="42384B"/>
                </a:solidFill>
                <a:latin typeface="Times New Roman"/>
                <a:cs typeface="Times New Roman"/>
              </a:rPr>
              <a:t>1.</a:t>
            </a:r>
            <a:r>
              <a:rPr sz="600" spc="48" dirty="0">
                <a:solidFill>
                  <a:srgbClr val="524B57"/>
                </a:solidFill>
                <a:latin typeface="Times New Roman"/>
                <a:cs typeface="Times New Roman"/>
              </a:rPr>
              <a:t>6</a:t>
            </a:r>
            <a:r>
              <a:rPr sz="600" spc="48" dirty="0">
                <a:solidFill>
                  <a:srgbClr val="645967"/>
                </a:solidFill>
                <a:latin typeface="Times New Roman"/>
                <a:cs typeface="Times New Roman"/>
              </a:rPr>
              <a:t>7</a:t>
            </a:r>
            <a:r>
              <a:rPr sz="600" spc="48" dirty="0">
                <a:solidFill>
                  <a:srgbClr val="524B57"/>
                </a:solidFill>
                <a:latin typeface="Times New Roman"/>
                <a:cs typeface="Times New Roman"/>
              </a:rPr>
              <a:t>2</a:t>
            </a:r>
            <a:endParaRPr sz="600">
              <a:latin typeface="Times New Roman"/>
              <a:cs typeface="Times New Roman"/>
            </a:endParaRPr>
          </a:p>
          <a:p>
            <a:pPr marL="15748">
              <a:lnSpc>
                <a:spcPct val="95825"/>
              </a:lnSpc>
              <a:spcBef>
                <a:spcPts val="5"/>
              </a:spcBef>
            </a:pPr>
            <a:r>
              <a:rPr sz="600" spc="48" dirty="0">
                <a:solidFill>
                  <a:srgbClr val="524B57"/>
                </a:solidFill>
                <a:latin typeface="Times New Roman"/>
                <a:cs typeface="Times New Roman"/>
              </a:rPr>
              <a:t>50</a:t>
            </a:r>
            <a:r>
              <a:rPr sz="600" spc="48" dirty="0">
                <a:solidFill>
                  <a:srgbClr val="1A002A"/>
                </a:solidFill>
                <a:latin typeface="Times New Roman"/>
                <a:cs typeface="Times New Roman"/>
              </a:rPr>
              <a:t>.</a:t>
            </a:r>
            <a:r>
              <a:rPr sz="600" spc="48" dirty="0">
                <a:solidFill>
                  <a:srgbClr val="524B57"/>
                </a:solidFill>
                <a:latin typeface="Times New Roman"/>
                <a:cs typeface="Times New Roman"/>
              </a:rPr>
              <a:t>46</a:t>
            </a:r>
            <a:r>
              <a:rPr sz="600" spc="48" dirty="0">
                <a:solidFill>
                  <a:srgbClr val="2B234F"/>
                </a:solidFill>
                <a:latin typeface="Times New Roman"/>
                <a:cs typeface="Times New Roman"/>
              </a:rPr>
              <a:t>1</a:t>
            </a:r>
            <a:r>
              <a:rPr sz="600" spc="48" dirty="0">
                <a:solidFill>
                  <a:srgbClr val="42384B"/>
                </a:solidFill>
                <a:latin typeface="Times New Roman"/>
                <a:cs typeface="Times New Roman"/>
              </a:rPr>
              <a:t>,1.7</a:t>
            </a:r>
            <a:r>
              <a:rPr sz="600" spc="48" dirty="0">
                <a:solidFill>
                  <a:srgbClr val="524B57"/>
                </a:solidFill>
                <a:latin typeface="Times New Roman"/>
                <a:cs typeface="Times New Roman"/>
              </a:rPr>
              <a:t>6</a:t>
            </a:r>
            <a:r>
              <a:rPr sz="600" spc="48" dirty="0">
                <a:solidFill>
                  <a:srgbClr val="42384B"/>
                </a:solidFill>
                <a:latin typeface="Times New Roman"/>
                <a:cs typeface="Times New Roman"/>
              </a:rPr>
              <a:t>7</a:t>
            </a:r>
            <a:endParaRPr sz="600">
              <a:latin typeface="Times New Roman"/>
              <a:cs typeface="Times New Roman"/>
            </a:endParaRPr>
          </a:p>
          <a:p>
            <a:pPr marL="15748">
              <a:lnSpc>
                <a:spcPct val="95825"/>
              </a:lnSpc>
              <a:spcBef>
                <a:spcPts val="30"/>
              </a:spcBef>
            </a:pPr>
            <a:r>
              <a:rPr sz="600" spc="50" dirty="0">
                <a:solidFill>
                  <a:srgbClr val="524B57"/>
                </a:solidFill>
                <a:latin typeface="Times New Roman"/>
                <a:cs typeface="Times New Roman"/>
              </a:rPr>
              <a:t>5</a:t>
            </a:r>
            <a:r>
              <a:rPr sz="600" spc="50" dirty="0">
                <a:solidFill>
                  <a:srgbClr val="42384B"/>
                </a:solidFill>
                <a:latin typeface="Times New Roman"/>
                <a:cs typeface="Times New Roman"/>
              </a:rPr>
              <a:t>1</a:t>
            </a:r>
            <a:r>
              <a:rPr sz="600" spc="50" dirty="0">
                <a:solidFill>
                  <a:srgbClr val="524B57"/>
                </a:solidFill>
                <a:latin typeface="Times New Roman"/>
                <a:cs typeface="Times New Roman"/>
              </a:rPr>
              <a:t>.0</a:t>
            </a:r>
            <a:r>
              <a:rPr sz="600" spc="50" dirty="0">
                <a:solidFill>
                  <a:srgbClr val="645967"/>
                </a:solidFill>
                <a:latin typeface="Times New Roman"/>
                <a:cs typeface="Times New Roman"/>
              </a:rPr>
              <a:t>33</a:t>
            </a:r>
            <a:r>
              <a:rPr sz="600" spc="50" dirty="0">
                <a:solidFill>
                  <a:srgbClr val="524B57"/>
                </a:solidFill>
                <a:latin typeface="Times New Roman"/>
                <a:cs typeface="Times New Roman"/>
              </a:rPr>
              <a:t>,</a:t>
            </a:r>
            <a:r>
              <a:rPr sz="600" spc="50" dirty="0">
                <a:solidFill>
                  <a:srgbClr val="42384B"/>
                </a:solidFill>
                <a:latin typeface="Times New Roman"/>
                <a:cs typeface="Times New Roman"/>
              </a:rPr>
              <a:t>1</a:t>
            </a:r>
            <a:r>
              <a:rPr sz="600" spc="50" dirty="0">
                <a:solidFill>
                  <a:srgbClr val="524B57"/>
                </a:solidFill>
                <a:latin typeface="Times New Roman"/>
                <a:cs typeface="Times New Roman"/>
              </a:rPr>
              <a:t>.</a:t>
            </a:r>
            <a:r>
              <a:rPr sz="600" spc="50" dirty="0">
                <a:solidFill>
                  <a:srgbClr val="645967"/>
                </a:solidFill>
                <a:latin typeface="Times New Roman"/>
                <a:cs typeface="Times New Roman"/>
              </a:rPr>
              <a:t>89</a:t>
            </a:r>
            <a:r>
              <a:rPr sz="600" spc="50" dirty="0">
                <a:solidFill>
                  <a:srgbClr val="524B57"/>
                </a:solidFill>
                <a:latin typeface="Times New Roman"/>
                <a:cs typeface="Times New Roman"/>
              </a:rPr>
              <a:t>4</a:t>
            </a:r>
            <a:endParaRPr sz="600">
              <a:latin typeface="Times New Roman"/>
              <a:cs typeface="Times New Roman"/>
            </a:endParaRPr>
          </a:p>
          <a:p>
            <a:pPr marL="15748">
              <a:lnSpc>
                <a:spcPct val="95825"/>
              </a:lnSpc>
              <a:spcBef>
                <a:spcPts val="5"/>
              </a:spcBef>
            </a:pPr>
            <a:r>
              <a:rPr sz="600" spc="48" dirty="0">
                <a:solidFill>
                  <a:srgbClr val="524B57"/>
                </a:solidFill>
                <a:latin typeface="Times New Roman"/>
                <a:cs typeface="Times New Roman"/>
              </a:rPr>
              <a:t>5</a:t>
            </a:r>
            <a:r>
              <a:rPr sz="600" spc="48" dirty="0">
                <a:solidFill>
                  <a:srgbClr val="2B234F"/>
                </a:solidFill>
                <a:latin typeface="Times New Roman"/>
                <a:cs typeface="Times New Roman"/>
              </a:rPr>
              <a:t>1</a:t>
            </a:r>
            <a:r>
              <a:rPr sz="600" spc="48" dirty="0">
                <a:solidFill>
                  <a:srgbClr val="42384B"/>
                </a:solidFill>
                <a:latin typeface="Times New Roman"/>
                <a:cs typeface="Times New Roman"/>
              </a:rPr>
              <a:t>.</a:t>
            </a:r>
            <a:r>
              <a:rPr sz="600" spc="48" dirty="0">
                <a:solidFill>
                  <a:srgbClr val="524B57"/>
                </a:solidFill>
                <a:latin typeface="Times New Roman"/>
                <a:cs typeface="Times New Roman"/>
              </a:rPr>
              <a:t>752,2</a:t>
            </a:r>
            <a:r>
              <a:rPr sz="600" spc="48" dirty="0">
                <a:solidFill>
                  <a:srgbClr val="42384B"/>
                </a:solidFill>
                <a:latin typeface="Times New Roman"/>
                <a:cs typeface="Times New Roman"/>
              </a:rPr>
              <a:t>.</a:t>
            </a:r>
            <a:r>
              <a:rPr sz="600" spc="48" dirty="0">
                <a:solidFill>
                  <a:srgbClr val="524B57"/>
                </a:solidFill>
                <a:latin typeface="Times New Roman"/>
                <a:cs typeface="Times New Roman"/>
              </a:rPr>
              <a:t>085</a:t>
            </a:r>
            <a:endParaRPr sz="600">
              <a:latin typeface="Times New Roman"/>
              <a:cs typeface="Times New Roman"/>
            </a:endParaRPr>
          </a:p>
          <a:p>
            <a:pPr marL="15748">
              <a:lnSpc>
                <a:spcPct val="95825"/>
              </a:lnSpc>
              <a:spcBef>
                <a:spcPts val="30"/>
              </a:spcBef>
            </a:pPr>
            <a:r>
              <a:rPr sz="600" spc="48" dirty="0">
                <a:solidFill>
                  <a:srgbClr val="524B57"/>
                </a:solidFill>
                <a:latin typeface="Times New Roman"/>
                <a:cs typeface="Times New Roman"/>
              </a:rPr>
              <a:t>52</a:t>
            </a:r>
            <a:r>
              <a:rPr sz="600" spc="48" dirty="0">
                <a:solidFill>
                  <a:srgbClr val="42384B"/>
                </a:solidFill>
                <a:latin typeface="Times New Roman"/>
                <a:cs typeface="Times New Roman"/>
              </a:rPr>
              <a:t>.</a:t>
            </a:r>
            <a:r>
              <a:rPr sz="600" spc="48" dirty="0">
                <a:solidFill>
                  <a:srgbClr val="524B57"/>
                </a:solidFill>
                <a:latin typeface="Times New Roman"/>
                <a:cs typeface="Times New Roman"/>
              </a:rPr>
              <a:t>768</a:t>
            </a:r>
            <a:r>
              <a:rPr sz="600" spc="48" dirty="0">
                <a:solidFill>
                  <a:srgbClr val="42384B"/>
                </a:solidFill>
                <a:latin typeface="Times New Roman"/>
                <a:cs typeface="Times New Roman"/>
              </a:rPr>
              <a:t>,</a:t>
            </a:r>
            <a:r>
              <a:rPr sz="600" spc="48" dirty="0">
                <a:solidFill>
                  <a:srgbClr val="524B57"/>
                </a:solidFill>
                <a:latin typeface="Times New Roman"/>
                <a:cs typeface="Times New Roman"/>
              </a:rPr>
              <a:t>2</a:t>
            </a:r>
            <a:r>
              <a:rPr sz="600" spc="48" dirty="0">
                <a:solidFill>
                  <a:srgbClr val="42384B"/>
                </a:solidFill>
                <a:latin typeface="Times New Roman"/>
                <a:cs typeface="Times New Roman"/>
              </a:rPr>
              <a:t>.</a:t>
            </a:r>
            <a:r>
              <a:rPr sz="600" spc="48" dirty="0">
                <a:solidFill>
                  <a:srgbClr val="645967"/>
                </a:solidFill>
                <a:latin typeface="Times New Roman"/>
                <a:cs typeface="Times New Roman"/>
              </a:rPr>
              <a:t>3</a:t>
            </a:r>
            <a:r>
              <a:rPr sz="600" spc="48" dirty="0">
                <a:solidFill>
                  <a:srgbClr val="524B57"/>
                </a:solidFill>
                <a:latin typeface="Times New Roman"/>
                <a:cs typeface="Times New Roman"/>
              </a:rPr>
              <a:t>3</a:t>
            </a:r>
            <a:r>
              <a:rPr sz="600" spc="48" dirty="0">
                <a:solidFill>
                  <a:srgbClr val="42384B"/>
                </a:solidFill>
                <a:latin typeface="Times New Roman"/>
                <a:cs typeface="Times New Roman"/>
              </a:rPr>
              <a:t>9</a:t>
            </a:r>
            <a:endParaRPr sz="600">
              <a:latin typeface="Times New Roman"/>
              <a:cs typeface="Times New Roman"/>
            </a:endParaRPr>
          </a:p>
          <a:p>
            <a:pPr marL="15748">
              <a:lnSpc>
                <a:spcPct val="95825"/>
              </a:lnSpc>
              <a:spcBef>
                <a:spcPts val="30"/>
              </a:spcBef>
            </a:pPr>
            <a:r>
              <a:rPr sz="600" spc="48" dirty="0">
                <a:solidFill>
                  <a:srgbClr val="524B57"/>
                </a:solidFill>
                <a:latin typeface="Times New Roman"/>
                <a:cs typeface="Times New Roman"/>
              </a:rPr>
              <a:t>5</a:t>
            </a:r>
            <a:r>
              <a:rPr sz="600" spc="48" dirty="0">
                <a:solidFill>
                  <a:srgbClr val="645967"/>
                </a:solidFill>
                <a:latin typeface="Times New Roman"/>
                <a:cs typeface="Times New Roman"/>
              </a:rPr>
              <a:t>3</a:t>
            </a:r>
            <a:r>
              <a:rPr sz="600" spc="48" dirty="0">
                <a:solidFill>
                  <a:srgbClr val="524B57"/>
                </a:solidFill>
                <a:latin typeface="Times New Roman"/>
                <a:cs typeface="Times New Roman"/>
              </a:rPr>
              <a:t>.7</a:t>
            </a:r>
            <a:r>
              <a:rPr sz="600" spc="48" dirty="0">
                <a:solidFill>
                  <a:srgbClr val="645967"/>
                </a:solidFill>
                <a:latin typeface="Times New Roman"/>
                <a:cs typeface="Times New Roman"/>
              </a:rPr>
              <a:t>3</a:t>
            </a:r>
            <a:r>
              <a:rPr sz="600" spc="48" dirty="0">
                <a:solidFill>
                  <a:srgbClr val="524B57"/>
                </a:solidFill>
                <a:latin typeface="Times New Roman"/>
                <a:cs typeface="Times New Roman"/>
              </a:rPr>
              <a:t>2,2.56</a:t>
            </a:r>
            <a:r>
              <a:rPr sz="600" spc="48" dirty="0">
                <a:solidFill>
                  <a:srgbClr val="2B234F"/>
                </a:solidFill>
                <a:latin typeface="Times New Roman"/>
                <a:cs typeface="Times New Roman"/>
              </a:rPr>
              <a:t>1</a:t>
            </a:r>
            <a:endParaRPr sz="600">
              <a:latin typeface="Times New Roman"/>
              <a:cs typeface="Times New Roman"/>
            </a:endParaRPr>
          </a:p>
          <a:p>
            <a:pPr marL="15748">
              <a:lnSpc>
                <a:spcPct val="95825"/>
              </a:lnSpc>
              <a:spcBef>
                <a:spcPts val="5"/>
              </a:spcBef>
            </a:pPr>
            <a:r>
              <a:rPr sz="600" spc="50" dirty="0">
                <a:solidFill>
                  <a:srgbClr val="524B57"/>
                </a:solidFill>
                <a:latin typeface="Times New Roman"/>
                <a:cs typeface="Times New Roman"/>
              </a:rPr>
              <a:t>54</a:t>
            </a:r>
            <a:r>
              <a:rPr sz="600" spc="50" dirty="0">
                <a:solidFill>
                  <a:srgbClr val="42384B"/>
                </a:solidFill>
                <a:latin typeface="Times New Roman"/>
                <a:cs typeface="Times New Roman"/>
              </a:rPr>
              <a:t>.</a:t>
            </a:r>
            <a:r>
              <a:rPr sz="600" spc="50" dirty="0">
                <a:solidFill>
                  <a:srgbClr val="524B57"/>
                </a:solidFill>
                <a:latin typeface="Times New Roman"/>
                <a:cs typeface="Times New Roman"/>
              </a:rPr>
              <a:t>62</a:t>
            </a:r>
            <a:r>
              <a:rPr sz="600" spc="50" dirty="0">
                <a:solidFill>
                  <a:srgbClr val="2B234F"/>
                </a:solidFill>
                <a:latin typeface="Times New Roman"/>
                <a:cs typeface="Times New Roman"/>
              </a:rPr>
              <a:t>1</a:t>
            </a:r>
            <a:r>
              <a:rPr sz="600" spc="50" dirty="0">
                <a:solidFill>
                  <a:srgbClr val="524B57"/>
                </a:solidFill>
                <a:latin typeface="Times New Roman"/>
                <a:cs typeface="Times New Roman"/>
              </a:rPr>
              <a:t>,</a:t>
            </a:r>
            <a:r>
              <a:rPr sz="600" spc="50" dirty="0">
                <a:solidFill>
                  <a:srgbClr val="42384B"/>
                </a:solidFill>
                <a:latin typeface="Times New Roman"/>
                <a:cs typeface="Times New Roman"/>
              </a:rPr>
              <a:t>2.</a:t>
            </a:r>
            <a:r>
              <a:rPr sz="600" spc="50" dirty="0">
                <a:solidFill>
                  <a:srgbClr val="524B57"/>
                </a:solidFill>
                <a:latin typeface="Times New Roman"/>
                <a:cs typeface="Times New Roman"/>
              </a:rPr>
              <a:t>794</a:t>
            </a:r>
            <a:endParaRPr sz="600">
              <a:latin typeface="Times New Roman"/>
              <a:cs typeface="Times New Roman"/>
            </a:endParaRPr>
          </a:p>
          <a:p>
            <a:pPr marL="15748">
              <a:lnSpc>
                <a:spcPct val="95825"/>
              </a:lnSpc>
              <a:spcBef>
                <a:spcPts val="30"/>
              </a:spcBef>
            </a:pPr>
            <a:r>
              <a:rPr sz="600" spc="48" dirty="0">
                <a:solidFill>
                  <a:srgbClr val="524B57"/>
                </a:solidFill>
                <a:latin typeface="Times New Roman"/>
                <a:cs typeface="Times New Roman"/>
              </a:rPr>
              <a:t>5</a:t>
            </a:r>
            <a:r>
              <a:rPr sz="600" spc="48" dirty="0">
                <a:solidFill>
                  <a:srgbClr val="42384B"/>
                </a:solidFill>
                <a:latin typeface="Times New Roman"/>
                <a:cs typeface="Times New Roman"/>
              </a:rPr>
              <a:t>5.</a:t>
            </a:r>
            <a:r>
              <a:rPr sz="600" spc="48" dirty="0">
                <a:solidFill>
                  <a:srgbClr val="524B57"/>
                </a:solidFill>
                <a:latin typeface="Times New Roman"/>
                <a:cs typeface="Times New Roman"/>
              </a:rPr>
              <a:t>26</a:t>
            </a:r>
            <a:r>
              <a:rPr sz="600" spc="48" dirty="0">
                <a:solidFill>
                  <a:srgbClr val="645967"/>
                </a:solidFill>
                <a:latin typeface="Times New Roman"/>
                <a:cs typeface="Times New Roman"/>
              </a:rPr>
              <a:t>6</a:t>
            </a:r>
            <a:r>
              <a:rPr sz="600" spc="48" dirty="0">
                <a:solidFill>
                  <a:srgbClr val="42384B"/>
                </a:solidFill>
                <a:latin typeface="Times New Roman"/>
                <a:cs typeface="Times New Roman"/>
              </a:rPr>
              <a:t>,</a:t>
            </a:r>
            <a:r>
              <a:rPr sz="600" spc="48" dirty="0">
                <a:solidFill>
                  <a:srgbClr val="645967"/>
                </a:solidFill>
                <a:latin typeface="Times New Roman"/>
                <a:cs typeface="Times New Roman"/>
              </a:rPr>
              <a:t>2</a:t>
            </a:r>
            <a:r>
              <a:rPr sz="600" spc="48" dirty="0">
                <a:solidFill>
                  <a:srgbClr val="42384B"/>
                </a:solidFill>
                <a:latin typeface="Times New Roman"/>
                <a:cs typeface="Times New Roman"/>
              </a:rPr>
              <a:t>.</a:t>
            </a:r>
            <a:r>
              <a:rPr sz="600" spc="48" dirty="0">
                <a:solidFill>
                  <a:srgbClr val="524B57"/>
                </a:solidFill>
                <a:latin typeface="Times New Roman"/>
                <a:cs typeface="Times New Roman"/>
              </a:rPr>
              <a:t>953</a:t>
            </a:r>
            <a:endParaRPr sz="600">
              <a:latin typeface="Times New Roman"/>
              <a:cs typeface="Times New Roman"/>
            </a:endParaRPr>
          </a:p>
          <a:p>
            <a:pPr marL="15748">
              <a:lnSpc>
                <a:spcPct val="95825"/>
              </a:lnSpc>
              <a:spcBef>
                <a:spcPts val="30"/>
              </a:spcBef>
            </a:pPr>
            <a:r>
              <a:rPr sz="600" spc="34" dirty="0">
                <a:solidFill>
                  <a:srgbClr val="524B57"/>
                </a:solidFill>
                <a:latin typeface="Times New Roman"/>
                <a:cs typeface="Times New Roman"/>
              </a:rPr>
              <a:t>55.</a:t>
            </a:r>
            <a:r>
              <a:rPr sz="600" spc="34" dirty="0">
                <a:solidFill>
                  <a:srgbClr val="645967"/>
                </a:solidFill>
                <a:latin typeface="Times New Roman"/>
                <a:cs typeface="Times New Roman"/>
              </a:rPr>
              <a:t>7</a:t>
            </a:r>
            <a:r>
              <a:rPr sz="600" spc="34" dirty="0">
                <a:solidFill>
                  <a:srgbClr val="524B57"/>
                </a:solidFill>
                <a:latin typeface="Times New Roman"/>
                <a:cs typeface="Times New Roman"/>
              </a:rPr>
              <a:t>1</a:t>
            </a:r>
            <a:r>
              <a:rPr sz="600" spc="34" dirty="0">
                <a:solidFill>
                  <a:srgbClr val="2B234F"/>
                </a:solidFill>
                <a:latin typeface="Times New Roman"/>
                <a:cs typeface="Times New Roman"/>
              </a:rPr>
              <a:t>1</a:t>
            </a:r>
            <a:r>
              <a:rPr sz="600" spc="34" dirty="0">
                <a:solidFill>
                  <a:srgbClr val="524B57"/>
                </a:solidFill>
                <a:latin typeface="Times New Roman"/>
                <a:cs typeface="Times New Roman"/>
              </a:rPr>
              <a:t>,</a:t>
            </a:r>
            <a:r>
              <a:rPr sz="600" spc="34" dirty="0">
                <a:solidFill>
                  <a:srgbClr val="645967"/>
                </a:solidFill>
                <a:latin typeface="Times New Roman"/>
                <a:cs typeface="Times New Roman"/>
              </a:rPr>
              <a:t>3</a:t>
            </a:r>
            <a:r>
              <a:rPr sz="600" spc="34" dirty="0">
                <a:solidFill>
                  <a:srgbClr val="524B57"/>
                </a:solidFill>
                <a:latin typeface="Times New Roman"/>
                <a:cs typeface="Times New Roman"/>
              </a:rPr>
              <a:t>. 0</a:t>
            </a:r>
            <a:r>
              <a:rPr sz="600" spc="34" dirty="0">
                <a:solidFill>
                  <a:srgbClr val="645967"/>
                </a:solidFill>
                <a:latin typeface="Times New Roman"/>
                <a:cs typeface="Times New Roman"/>
              </a:rPr>
              <a:t>9</a:t>
            </a:r>
            <a:r>
              <a:rPr sz="600" spc="34" dirty="0">
                <a:solidFill>
                  <a:srgbClr val="524B57"/>
                </a:solidFill>
                <a:latin typeface="Times New Roman"/>
                <a:cs typeface="Times New Roman"/>
              </a:rPr>
              <a:t>0</a:t>
            </a:r>
            <a:endParaRPr sz="600">
              <a:latin typeface="Times New Roman"/>
              <a:cs typeface="Times New Roman"/>
            </a:endParaRPr>
          </a:p>
          <a:p>
            <a:pPr marL="15748">
              <a:lnSpc>
                <a:spcPct val="95825"/>
              </a:lnSpc>
              <a:spcBef>
                <a:spcPts val="5"/>
              </a:spcBef>
            </a:pPr>
            <a:r>
              <a:rPr sz="600" spc="48" dirty="0">
                <a:solidFill>
                  <a:srgbClr val="524B57"/>
                </a:solidFill>
                <a:latin typeface="Times New Roman"/>
                <a:cs typeface="Times New Roman"/>
              </a:rPr>
              <a:t>56</a:t>
            </a:r>
            <a:r>
              <a:rPr sz="600" spc="48" dirty="0">
                <a:solidFill>
                  <a:srgbClr val="42384B"/>
                </a:solidFill>
                <a:latin typeface="Times New Roman"/>
                <a:cs typeface="Times New Roman"/>
              </a:rPr>
              <a:t>.19</a:t>
            </a:r>
            <a:r>
              <a:rPr sz="600" spc="48" dirty="0">
                <a:solidFill>
                  <a:srgbClr val="524B57"/>
                </a:solidFill>
                <a:latin typeface="Times New Roman"/>
                <a:cs typeface="Times New Roman"/>
              </a:rPr>
              <a:t>8,3</a:t>
            </a:r>
            <a:r>
              <a:rPr sz="600" spc="48" dirty="0">
                <a:solidFill>
                  <a:srgbClr val="42384B"/>
                </a:solidFill>
                <a:latin typeface="Times New Roman"/>
                <a:cs typeface="Times New Roman"/>
              </a:rPr>
              <a:t>.19</a:t>
            </a:r>
            <a:r>
              <a:rPr sz="600" spc="48" dirty="0">
                <a:solidFill>
                  <a:srgbClr val="524B57"/>
                </a:solidFill>
                <a:latin typeface="Times New Roman"/>
                <a:cs typeface="Times New Roman"/>
              </a:rPr>
              <a:t>6</a:t>
            </a:r>
            <a:endParaRPr sz="600">
              <a:latin typeface="Times New Roman"/>
              <a:cs typeface="Times New Roman"/>
            </a:endParaRPr>
          </a:p>
          <a:p>
            <a:pPr marL="15748">
              <a:lnSpc>
                <a:spcPct val="95825"/>
              </a:lnSpc>
              <a:spcBef>
                <a:spcPts val="30"/>
              </a:spcBef>
            </a:pPr>
            <a:r>
              <a:rPr sz="600" spc="48" dirty="0">
                <a:solidFill>
                  <a:srgbClr val="524B57"/>
                </a:solidFill>
                <a:latin typeface="Times New Roman"/>
                <a:cs typeface="Times New Roman"/>
              </a:rPr>
              <a:t>5</a:t>
            </a:r>
            <a:r>
              <a:rPr sz="600" spc="48" dirty="0">
                <a:solidFill>
                  <a:srgbClr val="645967"/>
                </a:solidFill>
                <a:latin typeface="Times New Roman"/>
                <a:cs typeface="Times New Roman"/>
              </a:rPr>
              <a:t>6</a:t>
            </a:r>
            <a:r>
              <a:rPr sz="600" spc="48" dirty="0">
                <a:solidFill>
                  <a:srgbClr val="42384B"/>
                </a:solidFill>
                <a:latin typeface="Times New Roman"/>
                <a:cs typeface="Times New Roman"/>
              </a:rPr>
              <a:t>.</a:t>
            </a:r>
            <a:r>
              <a:rPr sz="600" spc="48" dirty="0">
                <a:solidFill>
                  <a:srgbClr val="645967"/>
                </a:solidFill>
                <a:latin typeface="Times New Roman"/>
                <a:cs typeface="Times New Roman"/>
              </a:rPr>
              <a:t>9</a:t>
            </a:r>
            <a:r>
              <a:rPr sz="600" spc="48" dirty="0">
                <a:solidFill>
                  <a:srgbClr val="524B57"/>
                </a:solidFill>
                <a:latin typeface="Times New Roman"/>
                <a:cs typeface="Times New Roman"/>
              </a:rPr>
              <a:t>07</a:t>
            </a:r>
            <a:r>
              <a:rPr sz="600" spc="48" dirty="0">
                <a:solidFill>
                  <a:srgbClr val="42384B"/>
                </a:solidFill>
                <a:latin typeface="Times New Roman"/>
                <a:cs typeface="Times New Roman"/>
              </a:rPr>
              <a:t>,</a:t>
            </a:r>
            <a:r>
              <a:rPr sz="600" spc="48" dirty="0">
                <a:solidFill>
                  <a:srgbClr val="645967"/>
                </a:solidFill>
                <a:latin typeface="Times New Roman"/>
                <a:cs typeface="Times New Roman"/>
              </a:rPr>
              <a:t>3</a:t>
            </a:r>
            <a:r>
              <a:rPr sz="600" spc="48" dirty="0">
                <a:solidFill>
                  <a:srgbClr val="42384B"/>
                </a:solidFill>
                <a:latin typeface="Times New Roman"/>
                <a:cs typeface="Times New Roman"/>
              </a:rPr>
              <a:t>.</a:t>
            </a:r>
            <a:r>
              <a:rPr sz="600" spc="48" dirty="0">
                <a:solidFill>
                  <a:srgbClr val="645967"/>
                </a:solidFill>
                <a:latin typeface="Times New Roman"/>
                <a:cs typeface="Times New Roman"/>
              </a:rPr>
              <a:t>3</a:t>
            </a:r>
            <a:r>
              <a:rPr sz="600" spc="48" dirty="0">
                <a:solidFill>
                  <a:srgbClr val="524B57"/>
                </a:solidFill>
                <a:latin typeface="Times New Roman"/>
                <a:cs typeface="Times New Roman"/>
              </a:rPr>
              <a:t>55</a:t>
            </a:r>
            <a:endParaRPr sz="600">
              <a:latin typeface="Times New Roman"/>
              <a:cs typeface="Times New Roman"/>
            </a:endParaRPr>
          </a:p>
          <a:p>
            <a:pPr marL="15748">
              <a:lnSpc>
                <a:spcPct val="95825"/>
              </a:lnSpc>
              <a:spcBef>
                <a:spcPts val="30"/>
              </a:spcBef>
            </a:pPr>
            <a:r>
              <a:rPr sz="600" spc="50" dirty="0">
                <a:solidFill>
                  <a:srgbClr val="524B57"/>
                </a:solidFill>
                <a:latin typeface="Times New Roman"/>
                <a:cs typeface="Times New Roman"/>
              </a:rPr>
              <a:t>5</a:t>
            </a:r>
            <a:r>
              <a:rPr sz="600" spc="50" dirty="0">
                <a:solidFill>
                  <a:srgbClr val="645967"/>
                </a:solidFill>
                <a:latin typeface="Times New Roman"/>
                <a:cs typeface="Times New Roman"/>
              </a:rPr>
              <a:t>7</a:t>
            </a:r>
            <a:r>
              <a:rPr sz="600" spc="50" dirty="0">
                <a:solidFill>
                  <a:srgbClr val="524B57"/>
                </a:solidFill>
                <a:latin typeface="Times New Roman"/>
                <a:cs typeface="Times New Roman"/>
              </a:rPr>
              <a:t>.71</a:t>
            </a:r>
            <a:r>
              <a:rPr sz="600" spc="50" dirty="0">
                <a:solidFill>
                  <a:srgbClr val="2B234F"/>
                </a:solidFill>
                <a:latin typeface="Times New Roman"/>
                <a:cs typeface="Times New Roman"/>
              </a:rPr>
              <a:t>1</a:t>
            </a:r>
            <a:r>
              <a:rPr sz="600" spc="50" dirty="0">
                <a:solidFill>
                  <a:srgbClr val="524B57"/>
                </a:solidFill>
                <a:latin typeface="Times New Roman"/>
                <a:cs typeface="Times New Roman"/>
              </a:rPr>
              <a:t>,</a:t>
            </a:r>
            <a:r>
              <a:rPr sz="600" spc="50" dirty="0">
                <a:solidFill>
                  <a:srgbClr val="645967"/>
                </a:solidFill>
                <a:latin typeface="Times New Roman"/>
                <a:cs typeface="Times New Roman"/>
              </a:rPr>
              <a:t>3</a:t>
            </a:r>
            <a:r>
              <a:rPr sz="600" spc="50" dirty="0">
                <a:solidFill>
                  <a:srgbClr val="524B57"/>
                </a:solidFill>
                <a:latin typeface="Times New Roman"/>
                <a:cs typeface="Times New Roman"/>
              </a:rPr>
              <a:t>.5</a:t>
            </a:r>
            <a:r>
              <a:rPr sz="600" spc="50" dirty="0">
                <a:solidFill>
                  <a:srgbClr val="645967"/>
                </a:solidFill>
                <a:latin typeface="Times New Roman"/>
                <a:cs typeface="Times New Roman"/>
              </a:rPr>
              <a:t>2</a:t>
            </a:r>
            <a:r>
              <a:rPr sz="600" spc="50" dirty="0">
                <a:solidFill>
                  <a:srgbClr val="524B57"/>
                </a:solidFill>
                <a:latin typeface="Times New Roman"/>
                <a:cs typeface="Times New Roman"/>
              </a:rPr>
              <a:t>4</a:t>
            </a:r>
            <a:endParaRPr sz="600">
              <a:latin typeface="Times New Roman"/>
              <a:cs typeface="Times New Roman"/>
            </a:endParaRPr>
          </a:p>
          <a:p>
            <a:pPr marL="15748">
              <a:lnSpc>
                <a:spcPct val="95825"/>
              </a:lnSpc>
              <a:spcBef>
                <a:spcPts val="5"/>
              </a:spcBef>
            </a:pPr>
            <a:r>
              <a:rPr sz="600" spc="48" dirty="0">
                <a:solidFill>
                  <a:srgbClr val="524B57"/>
                </a:solidFill>
                <a:latin typeface="Times New Roman"/>
                <a:cs typeface="Times New Roman"/>
              </a:rPr>
              <a:t>58</a:t>
            </a:r>
            <a:r>
              <a:rPr sz="600" spc="48" dirty="0">
                <a:solidFill>
                  <a:srgbClr val="42384B"/>
                </a:solidFill>
                <a:latin typeface="Times New Roman"/>
                <a:cs typeface="Times New Roman"/>
              </a:rPr>
              <a:t>.</a:t>
            </a:r>
            <a:r>
              <a:rPr sz="600" spc="48" dirty="0">
                <a:solidFill>
                  <a:srgbClr val="645967"/>
                </a:solidFill>
                <a:latin typeface="Times New Roman"/>
                <a:cs typeface="Times New Roman"/>
              </a:rPr>
              <a:t>3</a:t>
            </a:r>
            <a:r>
              <a:rPr sz="600" spc="48" dirty="0">
                <a:solidFill>
                  <a:srgbClr val="524B57"/>
                </a:solidFill>
                <a:latin typeface="Times New Roman"/>
                <a:cs typeface="Times New Roman"/>
              </a:rPr>
              <a:t>99</a:t>
            </a:r>
            <a:r>
              <a:rPr sz="600" spc="48" dirty="0">
                <a:solidFill>
                  <a:srgbClr val="42384B"/>
                </a:solidFill>
                <a:latin typeface="Times New Roman"/>
                <a:cs typeface="Times New Roman"/>
              </a:rPr>
              <a:t>,</a:t>
            </a:r>
            <a:r>
              <a:rPr sz="600" spc="48" dirty="0">
                <a:solidFill>
                  <a:srgbClr val="524B57"/>
                </a:solidFill>
                <a:latin typeface="Times New Roman"/>
                <a:cs typeface="Times New Roman"/>
              </a:rPr>
              <a:t>3</a:t>
            </a:r>
            <a:r>
              <a:rPr sz="600" spc="48" dirty="0">
                <a:solidFill>
                  <a:srgbClr val="42384B"/>
                </a:solidFill>
                <a:latin typeface="Times New Roman"/>
                <a:cs typeface="Times New Roman"/>
              </a:rPr>
              <a:t>.</a:t>
            </a:r>
            <a:r>
              <a:rPr sz="600" spc="48" dirty="0">
                <a:solidFill>
                  <a:srgbClr val="645967"/>
                </a:solidFill>
                <a:latin typeface="Times New Roman"/>
                <a:cs typeface="Times New Roman"/>
              </a:rPr>
              <a:t>6</a:t>
            </a:r>
            <a:r>
              <a:rPr sz="600" spc="48" dirty="0">
                <a:solidFill>
                  <a:srgbClr val="524B57"/>
                </a:solidFill>
                <a:latin typeface="Times New Roman"/>
                <a:cs typeface="Times New Roman"/>
              </a:rPr>
              <a:t>6</a:t>
            </a:r>
            <a:r>
              <a:rPr sz="600" spc="48" dirty="0">
                <a:solidFill>
                  <a:srgbClr val="42384B"/>
                </a:solidFill>
                <a:latin typeface="Times New Roman"/>
                <a:cs typeface="Times New Roman"/>
              </a:rPr>
              <a:t>2</a:t>
            </a:r>
            <a:endParaRPr sz="600">
              <a:latin typeface="Times New Roman"/>
              <a:cs typeface="Times New Roman"/>
            </a:endParaRPr>
          </a:p>
          <a:p>
            <a:pPr marL="15748">
              <a:lnSpc>
                <a:spcPct val="95825"/>
              </a:lnSpc>
              <a:spcBef>
                <a:spcPts val="30"/>
              </a:spcBef>
            </a:pPr>
            <a:r>
              <a:rPr sz="600" spc="34" dirty="0">
                <a:solidFill>
                  <a:srgbClr val="524B57"/>
                </a:solidFill>
                <a:latin typeface="Times New Roman"/>
                <a:cs typeface="Times New Roman"/>
              </a:rPr>
              <a:t>59.182</a:t>
            </a:r>
            <a:r>
              <a:rPr sz="600" spc="34" dirty="0">
                <a:solidFill>
                  <a:srgbClr val="42384B"/>
                </a:solidFill>
                <a:latin typeface="Times New Roman"/>
                <a:cs typeface="Times New Roman"/>
              </a:rPr>
              <a:t>,</a:t>
            </a:r>
            <a:r>
              <a:rPr sz="600" spc="34" dirty="0">
                <a:solidFill>
                  <a:srgbClr val="645967"/>
                </a:solidFill>
                <a:latin typeface="Times New Roman"/>
                <a:cs typeface="Times New Roman"/>
              </a:rPr>
              <a:t>3</a:t>
            </a:r>
            <a:r>
              <a:rPr sz="600" spc="34" dirty="0">
                <a:solidFill>
                  <a:srgbClr val="42384B"/>
                </a:solidFill>
                <a:latin typeface="Times New Roman"/>
                <a:cs typeface="Times New Roman"/>
              </a:rPr>
              <a:t>. </a:t>
            </a:r>
            <a:r>
              <a:rPr sz="600" spc="34" dirty="0">
                <a:solidFill>
                  <a:srgbClr val="645967"/>
                </a:solidFill>
                <a:latin typeface="Times New Roman"/>
                <a:cs typeface="Times New Roman"/>
              </a:rPr>
              <a:t>8</a:t>
            </a:r>
            <a:r>
              <a:rPr sz="600" spc="34" dirty="0">
                <a:solidFill>
                  <a:srgbClr val="42384B"/>
                </a:solidFill>
                <a:latin typeface="Times New Roman"/>
                <a:cs typeface="Times New Roman"/>
              </a:rPr>
              <a:t>1</a:t>
            </a:r>
            <a:r>
              <a:rPr sz="600" spc="34" dirty="0">
                <a:solidFill>
                  <a:srgbClr val="524B57"/>
                </a:solidFill>
                <a:latin typeface="Times New Roman"/>
                <a:cs typeface="Times New Roman"/>
              </a:rPr>
              <a:t>0</a:t>
            </a:r>
            <a:endParaRPr sz="600">
              <a:latin typeface="Times New Roman"/>
              <a:cs typeface="Times New Roman"/>
            </a:endParaRPr>
          </a:p>
          <a:p>
            <a:pPr marL="15748">
              <a:lnSpc>
                <a:spcPct val="95825"/>
              </a:lnSpc>
              <a:spcBef>
                <a:spcPts val="30"/>
              </a:spcBef>
            </a:pPr>
            <a:r>
              <a:rPr sz="600" spc="50" dirty="0">
                <a:solidFill>
                  <a:srgbClr val="524B57"/>
                </a:solidFill>
                <a:latin typeface="Times New Roman"/>
                <a:cs typeface="Times New Roman"/>
              </a:rPr>
              <a:t>5</a:t>
            </a:r>
            <a:r>
              <a:rPr sz="600" spc="50" dirty="0">
                <a:solidFill>
                  <a:srgbClr val="645967"/>
                </a:solidFill>
                <a:latin typeface="Times New Roman"/>
                <a:cs typeface="Times New Roman"/>
              </a:rPr>
              <a:t>9</a:t>
            </a:r>
            <a:r>
              <a:rPr sz="600" spc="50" dirty="0">
                <a:solidFill>
                  <a:srgbClr val="524B57"/>
                </a:solidFill>
                <a:latin typeface="Times New Roman"/>
                <a:cs typeface="Times New Roman"/>
              </a:rPr>
              <a:t>.</a:t>
            </a:r>
            <a:r>
              <a:rPr sz="600" spc="50" dirty="0">
                <a:solidFill>
                  <a:srgbClr val="645967"/>
                </a:solidFill>
                <a:latin typeface="Times New Roman"/>
                <a:cs typeface="Times New Roman"/>
              </a:rPr>
              <a:t>9</a:t>
            </a:r>
            <a:r>
              <a:rPr sz="600" spc="50" dirty="0">
                <a:solidFill>
                  <a:srgbClr val="524B57"/>
                </a:solidFill>
                <a:latin typeface="Times New Roman"/>
                <a:cs typeface="Times New Roman"/>
              </a:rPr>
              <a:t>12,</a:t>
            </a:r>
            <a:r>
              <a:rPr sz="600" spc="50" dirty="0">
                <a:solidFill>
                  <a:srgbClr val="645967"/>
                </a:solidFill>
                <a:latin typeface="Times New Roman"/>
                <a:cs typeface="Times New Roman"/>
              </a:rPr>
              <a:t>3</a:t>
            </a:r>
            <a:r>
              <a:rPr sz="600" spc="50" dirty="0">
                <a:solidFill>
                  <a:srgbClr val="524B57"/>
                </a:solidFill>
                <a:latin typeface="Times New Roman"/>
                <a:cs typeface="Times New Roman"/>
              </a:rPr>
              <a:t>.</a:t>
            </a:r>
            <a:r>
              <a:rPr sz="600" spc="50" dirty="0">
                <a:solidFill>
                  <a:srgbClr val="645967"/>
                </a:solidFill>
                <a:latin typeface="Times New Roman"/>
                <a:cs typeface="Times New Roman"/>
              </a:rPr>
              <a:t>9</a:t>
            </a:r>
            <a:r>
              <a:rPr sz="600" spc="50" dirty="0">
                <a:solidFill>
                  <a:srgbClr val="524B57"/>
                </a:solidFill>
                <a:latin typeface="Times New Roman"/>
                <a:cs typeface="Times New Roman"/>
              </a:rPr>
              <a:t>90</a:t>
            </a:r>
            <a:endParaRPr sz="600">
              <a:latin typeface="Times New Roman"/>
              <a:cs typeface="Times New Roman"/>
            </a:endParaRPr>
          </a:p>
          <a:p>
            <a:pPr marL="12700">
              <a:lnSpc>
                <a:spcPct val="95825"/>
              </a:lnSpc>
              <a:spcBef>
                <a:spcPts val="5"/>
              </a:spcBef>
            </a:pPr>
            <a:r>
              <a:rPr sz="600" spc="50" dirty="0">
                <a:solidFill>
                  <a:srgbClr val="645967"/>
                </a:solidFill>
                <a:latin typeface="Times New Roman"/>
                <a:cs typeface="Times New Roman"/>
              </a:rPr>
              <a:t>6</a:t>
            </a:r>
            <a:r>
              <a:rPr sz="600" spc="50" dirty="0">
                <a:solidFill>
                  <a:srgbClr val="524B57"/>
                </a:solidFill>
                <a:latin typeface="Times New Roman"/>
                <a:cs typeface="Times New Roman"/>
              </a:rPr>
              <a:t>0</a:t>
            </a:r>
            <a:r>
              <a:rPr sz="600" spc="50" dirty="0">
                <a:solidFill>
                  <a:srgbClr val="1A002A"/>
                </a:solidFill>
                <a:latin typeface="Times New Roman"/>
                <a:cs typeface="Times New Roman"/>
              </a:rPr>
              <a:t>.</a:t>
            </a:r>
            <a:r>
              <a:rPr sz="600" spc="50" dirty="0">
                <a:solidFill>
                  <a:srgbClr val="524B57"/>
                </a:solidFill>
                <a:latin typeface="Times New Roman"/>
                <a:cs typeface="Times New Roman"/>
              </a:rPr>
              <a:t>420</a:t>
            </a:r>
            <a:r>
              <a:rPr sz="600" spc="50" dirty="0">
                <a:solidFill>
                  <a:srgbClr val="42384B"/>
                </a:solidFill>
                <a:latin typeface="Times New Roman"/>
                <a:cs typeface="Times New Roman"/>
              </a:rPr>
              <a:t>,4.</a:t>
            </a:r>
            <a:r>
              <a:rPr sz="600" spc="50" dirty="0">
                <a:solidFill>
                  <a:srgbClr val="524B57"/>
                </a:solidFill>
                <a:latin typeface="Times New Roman"/>
                <a:cs typeface="Times New Roman"/>
              </a:rPr>
              <a:t>096</a:t>
            </a:r>
            <a:endParaRPr sz="600">
              <a:latin typeface="Times New Roman"/>
              <a:cs typeface="Times New Roman"/>
            </a:endParaRPr>
          </a:p>
          <a:p>
            <a:pPr marL="12700">
              <a:lnSpc>
                <a:spcPct val="95825"/>
              </a:lnSpc>
              <a:spcBef>
                <a:spcPts val="30"/>
              </a:spcBef>
            </a:pPr>
            <a:r>
              <a:rPr sz="600" spc="50" dirty="0">
                <a:solidFill>
                  <a:srgbClr val="645967"/>
                </a:solidFill>
                <a:latin typeface="Times New Roman"/>
                <a:cs typeface="Times New Roman"/>
              </a:rPr>
              <a:t>6</a:t>
            </a:r>
            <a:r>
              <a:rPr sz="600" spc="50" dirty="0">
                <a:solidFill>
                  <a:srgbClr val="42384B"/>
                </a:solidFill>
                <a:latin typeface="Times New Roman"/>
                <a:cs typeface="Times New Roman"/>
              </a:rPr>
              <a:t>1.</a:t>
            </a:r>
            <a:r>
              <a:rPr sz="600" spc="50" dirty="0">
                <a:solidFill>
                  <a:srgbClr val="524B57"/>
                </a:solidFill>
                <a:latin typeface="Times New Roman"/>
                <a:cs typeface="Times New Roman"/>
              </a:rPr>
              <a:t>19</a:t>
            </a:r>
            <a:r>
              <a:rPr sz="600" spc="50" dirty="0">
                <a:solidFill>
                  <a:srgbClr val="645967"/>
                </a:solidFill>
                <a:latin typeface="Times New Roman"/>
                <a:cs typeface="Times New Roman"/>
              </a:rPr>
              <a:t>3</a:t>
            </a:r>
            <a:r>
              <a:rPr sz="600" spc="50" dirty="0">
                <a:solidFill>
                  <a:srgbClr val="42384B"/>
                </a:solidFill>
                <a:latin typeface="Times New Roman"/>
                <a:cs typeface="Times New Roman"/>
              </a:rPr>
              <a:t>,</a:t>
            </a:r>
            <a:r>
              <a:rPr sz="600" spc="50" dirty="0">
                <a:solidFill>
                  <a:srgbClr val="524B57"/>
                </a:solidFill>
                <a:latin typeface="Times New Roman"/>
                <a:cs typeface="Times New Roman"/>
              </a:rPr>
              <a:t>4</a:t>
            </a:r>
            <a:r>
              <a:rPr sz="600" spc="50" dirty="0">
                <a:solidFill>
                  <a:srgbClr val="42384B"/>
                </a:solidFill>
                <a:latin typeface="Times New Roman"/>
                <a:cs typeface="Times New Roman"/>
              </a:rPr>
              <a:t>.</a:t>
            </a:r>
            <a:r>
              <a:rPr sz="600" spc="50" dirty="0">
                <a:solidFill>
                  <a:srgbClr val="524B57"/>
                </a:solidFill>
                <a:latin typeface="Times New Roman"/>
                <a:cs typeface="Times New Roman"/>
              </a:rPr>
              <a:t>2</a:t>
            </a:r>
            <a:r>
              <a:rPr sz="600" spc="50" dirty="0">
                <a:solidFill>
                  <a:srgbClr val="645967"/>
                </a:solidFill>
                <a:latin typeface="Times New Roman"/>
                <a:cs typeface="Times New Roman"/>
              </a:rPr>
              <a:t>6</a:t>
            </a:r>
            <a:r>
              <a:rPr sz="600" spc="50" dirty="0">
                <a:solidFill>
                  <a:srgbClr val="524B57"/>
                </a:solidFill>
                <a:latin typeface="Times New Roman"/>
                <a:cs typeface="Times New Roman"/>
              </a:rPr>
              <a:t>5</a:t>
            </a:r>
            <a:endParaRPr sz="600">
              <a:latin typeface="Times New Roman"/>
              <a:cs typeface="Times New Roman"/>
            </a:endParaRPr>
          </a:p>
          <a:p>
            <a:pPr marL="12700">
              <a:lnSpc>
                <a:spcPct val="95825"/>
              </a:lnSpc>
              <a:spcBef>
                <a:spcPts val="30"/>
              </a:spcBef>
            </a:pPr>
            <a:r>
              <a:rPr sz="600" spc="52" dirty="0">
                <a:solidFill>
                  <a:srgbClr val="645967"/>
                </a:solidFill>
                <a:latin typeface="Times New Roman"/>
                <a:cs typeface="Times New Roman"/>
              </a:rPr>
              <a:t>6</a:t>
            </a:r>
            <a:r>
              <a:rPr sz="600" spc="52" dirty="0">
                <a:solidFill>
                  <a:srgbClr val="524B57"/>
                </a:solidFill>
                <a:latin typeface="Times New Roman"/>
                <a:cs typeface="Times New Roman"/>
              </a:rPr>
              <a:t>2.473,</a:t>
            </a:r>
            <a:r>
              <a:rPr sz="600" spc="52" dirty="0">
                <a:solidFill>
                  <a:srgbClr val="42384B"/>
                </a:solidFill>
                <a:latin typeface="Times New Roman"/>
                <a:cs typeface="Times New Roman"/>
              </a:rPr>
              <a:t>4</a:t>
            </a:r>
            <a:r>
              <a:rPr sz="600" spc="52" dirty="0">
                <a:solidFill>
                  <a:srgbClr val="524B57"/>
                </a:solidFill>
                <a:latin typeface="Times New Roman"/>
                <a:cs typeface="Times New Roman"/>
              </a:rPr>
              <a:t>.</a:t>
            </a:r>
            <a:r>
              <a:rPr sz="600" spc="52" dirty="0">
                <a:solidFill>
                  <a:srgbClr val="42384B"/>
                </a:solidFill>
                <a:latin typeface="Times New Roman"/>
                <a:cs typeface="Times New Roman"/>
              </a:rPr>
              <a:t>5</a:t>
            </a:r>
            <a:r>
              <a:rPr sz="600" spc="52" dirty="0">
                <a:solidFill>
                  <a:srgbClr val="645967"/>
                </a:solidFill>
                <a:latin typeface="Times New Roman"/>
                <a:cs typeface="Times New Roman"/>
              </a:rPr>
              <a:t>3</a:t>
            </a:r>
            <a:r>
              <a:rPr sz="600" spc="52" dirty="0">
                <a:solidFill>
                  <a:srgbClr val="524B57"/>
                </a:solidFill>
                <a:latin typeface="Times New Roman"/>
                <a:cs typeface="Times New Roman"/>
              </a:rPr>
              <a:t>0</a:t>
            </a:r>
            <a:endParaRPr sz="600">
              <a:latin typeface="Times New Roman"/>
              <a:cs typeface="Times New Roman"/>
            </a:endParaRPr>
          </a:p>
          <a:p>
            <a:pPr marL="12700">
              <a:lnSpc>
                <a:spcPct val="95825"/>
              </a:lnSpc>
              <a:spcBef>
                <a:spcPts val="5"/>
              </a:spcBef>
            </a:pPr>
            <a:r>
              <a:rPr sz="600" spc="50" dirty="0">
                <a:solidFill>
                  <a:srgbClr val="524B57"/>
                </a:solidFill>
                <a:latin typeface="Times New Roman"/>
                <a:cs typeface="Times New Roman"/>
              </a:rPr>
              <a:t>63</a:t>
            </a:r>
            <a:r>
              <a:rPr sz="600" spc="50" dirty="0">
                <a:solidFill>
                  <a:srgbClr val="623A56"/>
                </a:solidFill>
                <a:latin typeface="Times New Roman"/>
                <a:cs typeface="Times New Roman"/>
              </a:rPr>
              <a:t>.</a:t>
            </a:r>
            <a:r>
              <a:rPr sz="600" spc="50" dirty="0">
                <a:solidFill>
                  <a:srgbClr val="524B57"/>
                </a:solidFill>
                <a:latin typeface="Times New Roman"/>
                <a:cs typeface="Times New Roman"/>
              </a:rPr>
              <a:t>5</a:t>
            </a:r>
            <a:r>
              <a:rPr sz="600" spc="50" dirty="0">
                <a:solidFill>
                  <a:srgbClr val="42384B"/>
                </a:solidFill>
                <a:latin typeface="Times New Roman"/>
                <a:cs typeface="Times New Roman"/>
              </a:rPr>
              <a:t>1</a:t>
            </a:r>
            <a:r>
              <a:rPr sz="600" spc="50" dirty="0">
                <a:solidFill>
                  <a:srgbClr val="2B234F"/>
                </a:solidFill>
                <a:latin typeface="Times New Roman"/>
                <a:cs typeface="Times New Roman"/>
              </a:rPr>
              <a:t>1</a:t>
            </a:r>
            <a:r>
              <a:rPr sz="600" spc="50" dirty="0">
                <a:solidFill>
                  <a:srgbClr val="524B57"/>
                </a:solidFill>
                <a:latin typeface="Times New Roman"/>
                <a:cs typeface="Times New Roman"/>
              </a:rPr>
              <a:t>,4</a:t>
            </a:r>
            <a:r>
              <a:rPr sz="600" spc="50" dirty="0">
                <a:solidFill>
                  <a:srgbClr val="42384B"/>
                </a:solidFill>
                <a:latin typeface="Times New Roman"/>
                <a:cs typeface="Times New Roman"/>
              </a:rPr>
              <a:t>.</a:t>
            </a:r>
            <a:r>
              <a:rPr sz="600" spc="50" dirty="0">
                <a:solidFill>
                  <a:srgbClr val="645967"/>
                </a:solidFill>
                <a:latin typeface="Times New Roman"/>
                <a:cs typeface="Times New Roman"/>
              </a:rPr>
              <a:t>7</a:t>
            </a:r>
            <a:r>
              <a:rPr sz="600" spc="50" dirty="0">
                <a:solidFill>
                  <a:srgbClr val="524B57"/>
                </a:solidFill>
                <a:latin typeface="Times New Roman"/>
                <a:cs typeface="Times New Roman"/>
              </a:rPr>
              <a:t>3</a:t>
            </a:r>
            <a:r>
              <a:rPr sz="600" spc="50" dirty="0">
                <a:solidFill>
                  <a:srgbClr val="2B234F"/>
                </a:solidFill>
                <a:latin typeface="Times New Roman"/>
                <a:cs typeface="Times New Roman"/>
              </a:rPr>
              <a:t>1</a:t>
            </a:r>
            <a:endParaRPr sz="600">
              <a:latin typeface="Times New Roman"/>
              <a:cs typeface="Times New Roman"/>
            </a:endParaRPr>
          </a:p>
          <a:p>
            <a:pPr marL="12700">
              <a:lnSpc>
                <a:spcPct val="95825"/>
              </a:lnSpc>
              <a:spcBef>
                <a:spcPts val="50"/>
              </a:spcBef>
            </a:pPr>
            <a:r>
              <a:rPr sz="500" spc="86" dirty="0">
                <a:solidFill>
                  <a:srgbClr val="524B57"/>
                </a:solidFill>
                <a:latin typeface="Times New Roman"/>
                <a:cs typeface="Times New Roman"/>
              </a:rPr>
              <a:t>6 99</a:t>
            </a:r>
            <a:r>
              <a:rPr sz="500" spc="86" dirty="0">
                <a:solidFill>
                  <a:srgbClr val="42384B"/>
                </a:solidFill>
                <a:latin typeface="Times New Roman"/>
                <a:cs typeface="Times New Roman"/>
              </a:rPr>
              <a:t>2  </a:t>
            </a:r>
            <a:r>
              <a:rPr sz="500" spc="86" dirty="0">
                <a:solidFill>
                  <a:srgbClr val="524B57"/>
                </a:solidFill>
                <a:latin typeface="Times New Roman"/>
                <a:cs typeface="Times New Roman"/>
              </a:rPr>
              <a:t>5  0</a:t>
            </a:r>
            <a:r>
              <a:rPr sz="500" spc="86" dirty="0">
                <a:solidFill>
                  <a:srgbClr val="645967"/>
                </a:solidFill>
                <a:latin typeface="Times New Roman"/>
                <a:cs typeface="Times New Roman"/>
              </a:rPr>
              <a:t>6</a:t>
            </a:r>
            <a:r>
              <a:rPr sz="500" spc="86" dirty="0">
                <a:solidFill>
                  <a:srgbClr val="524B57"/>
                </a:solidFill>
                <a:latin typeface="Times New Roman"/>
                <a:cs typeface="Times New Roman"/>
              </a:rPr>
              <a:t>9</a:t>
            </a:r>
            <a:endParaRPr sz="500">
              <a:latin typeface="Times New Roman"/>
              <a:cs typeface="Times New Roman"/>
            </a:endParaRPr>
          </a:p>
        </p:txBody>
      </p:sp>
      <p:sp>
        <p:nvSpPr>
          <p:cNvPr id="39" name="object 39"/>
          <p:cNvSpPr txBox="1"/>
          <p:nvPr/>
        </p:nvSpPr>
        <p:spPr>
          <a:xfrm>
            <a:off x="1288796" y="4781447"/>
            <a:ext cx="508889" cy="101600"/>
          </a:xfrm>
          <a:prstGeom prst="rect">
            <a:avLst/>
          </a:prstGeom>
        </p:spPr>
        <p:txBody>
          <a:bodyPr wrap="square" lIns="0" tIns="2540" rIns="0" bIns="0" rtlCol="0">
            <a:noAutofit/>
          </a:bodyPr>
          <a:lstStyle/>
          <a:p>
            <a:pPr marL="12700">
              <a:lnSpc>
                <a:spcPct val="95825"/>
              </a:lnSpc>
            </a:pPr>
            <a:r>
              <a:rPr sz="600" spc="54" dirty="0">
                <a:solidFill>
                  <a:srgbClr val="524B57"/>
                </a:solidFill>
                <a:latin typeface="Times New Roman"/>
                <a:cs typeface="Times New Roman"/>
              </a:rPr>
              <a:t>4</a:t>
            </a:r>
            <a:r>
              <a:rPr sz="600" spc="54" dirty="0">
                <a:solidFill>
                  <a:srgbClr val="645967"/>
                </a:solidFill>
                <a:latin typeface="Times New Roman"/>
                <a:cs typeface="Times New Roman"/>
              </a:rPr>
              <a:t>8</a:t>
            </a:r>
            <a:r>
              <a:rPr sz="600" spc="54" dirty="0">
                <a:solidFill>
                  <a:srgbClr val="524B57"/>
                </a:solidFill>
                <a:latin typeface="Times New Roman"/>
                <a:cs typeface="Times New Roman"/>
              </a:rPr>
              <a:t>.</a:t>
            </a:r>
            <a:r>
              <a:rPr sz="600" spc="54" dirty="0">
                <a:solidFill>
                  <a:srgbClr val="645967"/>
                </a:solidFill>
                <a:latin typeface="Times New Roman"/>
                <a:cs typeface="Times New Roman"/>
              </a:rPr>
              <a:t>8</a:t>
            </a:r>
            <a:r>
              <a:rPr sz="600" spc="54" dirty="0">
                <a:solidFill>
                  <a:srgbClr val="524B57"/>
                </a:solidFill>
                <a:latin typeface="Times New Roman"/>
                <a:cs typeface="Times New Roman"/>
              </a:rPr>
              <a:t>2</a:t>
            </a:r>
            <a:r>
              <a:rPr sz="600" spc="54" dirty="0">
                <a:solidFill>
                  <a:srgbClr val="42384B"/>
                </a:solidFill>
                <a:latin typeface="Times New Roman"/>
                <a:cs typeface="Times New Roman"/>
              </a:rPr>
              <a:t>1</a:t>
            </a:r>
            <a:r>
              <a:rPr sz="600" spc="54" dirty="0">
                <a:solidFill>
                  <a:srgbClr val="726E79"/>
                </a:solidFill>
                <a:latin typeface="Times New Roman"/>
                <a:cs typeface="Times New Roman"/>
              </a:rPr>
              <a:t>,</a:t>
            </a:r>
            <a:r>
              <a:rPr sz="600" spc="54" dirty="0">
                <a:solidFill>
                  <a:srgbClr val="42384B"/>
                </a:solidFill>
                <a:latin typeface="Times New Roman"/>
                <a:cs typeface="Times New Roman"/>
              </a:rPr>
              <a:t>1</a:t>
            </a:r>
            <a:r>
              <a:rPr sz="600" spc="54" dirty="0">
                <a:solidFill>
                  <a:srgbClr val="524B57"/>
                </a:solidFill>
                <a:latin typeface="Times New Roman"/>
                <a:cs typeface="Times New Roman"/>
              </a:rPr>
              <a:t>.3</a:t>
            </a:r>
            <a:r>
              <a:rPr sz="600" spc="54" dirty="0">
                <a:solidFill>
                  <a:srgbClr val="645967"/>
                </a:solidFill>
                <a:latin typeface="Times New Roman"/>
                <a:cs typeface="Times New Roman"/>
              </a:rPr>
              <a:t>3</a:t>
            </a:r>
            <a:r>
              <a:rPr sz="600" spc="54" dirty="0">
                <a:solidFill>
                  <a:srgbClr val="524B57"/>
                </a:solidFill>
                <a:latin typeface="Times New Roman"/>
                <a:cs typeface="Times New Roman"/>
              </a:rPr>
              <a:t>4</a:t>
            </a:r>
            <a:endParaRPr sz="600">
              <a:latin typeface="Times New Roman"/>
              <a:cs typeface="Times New Roman"/>
            </a:endParaRPr>
          </a:p>
        </p:txBody>
      </p:sp>
      <p:sp>
        <p:nvSpPr>
          <p:cNvPr id="38" name="object 38"/>
          <p:cNvSpPr txBox="1"/>
          <p:nvPr/>
        </p:nvSpPr>
        <p:spPr>
          <a:xfrm>
            <a:off x="6531356" y="4809955"/>
            <a:ext cx="2072817" cy="88900"/>
          </a:xfrm>
          <a:prstGeom prst="rect">
            <a:avLst/>
          </a:prstGeom>
        </p:spPr>
        <p:txBody>
          <a:bodyPr wrap="square" lIns="0" tIns="4445" rIns="0" bIns="0" rtlCol="0">
            <a:noAutofit/>
          </a:bodyPr>
          <a:lstStyle/>
          <a:p>
            <a:pPr marL="12700">
              <a:lnSpc>
                <a:spcPct val="95825"/>
              </a:lnSpc>
            </a:pPr>
            <a:r>
              <a:rPr sz="400" spc="240" dirty="0">
                <a:solidFill>
                  <a:srgbClr val="645967"/>
                </a:solidFill>
                <a:latin typeface="Times New Roman"/>
                <a:cs typeface="Times New Roman"/>
              </a:rPr>
              <a:t>0</a:t>
            </a:r>
            <a:r>
              <a:rPr sz="400" spc="240" dirty="0">
                <a:solidFill>
                  <a:srgbClr val="A09EA5"/>
                </a:solidFill>
                <a:latin typeface="Times New Roman"/>
                <a:cs typeface="Times New Roman"/>
              </a:rPr>
              <a:t>-</a:t>
            </a:r>
            <a:r>
              <a:rPr sz="400" spc="240" dirty="0">
                <a:solidFill>
                  <a:srgbClr val="726E79"/>
                </a:solidFill>
                <a:latin typeface="Times New Roman"/>
                <a:cs typeface="Times New Roman"/>
              </a:rPr>
              <a:t>58</a:t>
            </a:r>
            <a:r>
              <a:rPr sz="500" spc="240" dirty="0">
                <a:solidFill>
                  <a:srgbClr val="A09EA5"/>
                </a:solidFill>
                <a:latin typeface="Times New Roman"/>
                <a:cs typeface="Times New Roman"/>
              </a:rPr>
              <a:t>1</a:t>
            </a:r>
            <a:r>
              <a:rPr sz="500" spc="240" dirty="0">
                <a:solidFill>
                  <a:srgbClr val="726E79"/>
                </a:solidFill>
                <a:latin typeface="Times New Roman"/>
                <a:cs typeface="Times New Roman"/>
              </a:rPr>
              <a:t>96</a:t>
            </a:r>
            <a:r>
              <a:rPr sz="500" spc="240" dirty="0">
                <a:solidFill>
                  <a:srgbClr val="A09EA5"/>
                </a:solidFill>
                <a:latin typeface="Times New Roman"/>
                <a:cs typeface="Times New Roman"/>
              </a:rPr>
              <a:t>2</a:t>
            </a:r>
            <a:r>
              <a:rPr sz="400" spc="240" dirty="0">
                <a:solidFill>
                  <a:srgbClr val="726E79"/>
                </a:solidFill>
                <a:latin typeface="Times New Roman"/>
                <a:cs typeface="Times New Roman"/>
              </a:rPr>
              <a:t>2</a:t>
            </a:r>
            <a:r>
              <a:rPr sz="400" spc="240" dirty="0">
                <a:solidFill>
                  <a:srgbClr val="645967"/>
                </a:solidFill>
                <a:latin typeface="Times New Roman"/>
                <a:cs typeface="Times New Roman"/>
              </a:rPr>
              <a:t>02</a:t>
            </a:r>
            <a:r>
              <a:rPr sz="400" spc="240" dirty="0">
                <a:solidFill>
                  <a:srgbClr val="A09EA5"/>
                </a:solidFill>
                <a:latin typeface="Times New Roman"/>
                <a:cs typeface="Times New Roman"/>
              </a:rPr>
              <a:t>0 </a:t>
            </a:r>
            <a:r>
              <a:rPr sz="400" spc="240" dirty="0">
                <a:solidFill>
                  <a:srgbClr val="645967"/>
                </a:solidFill>
                <a:latin typeface="Times New Roman"/>
                <a:cs typeface="Times New Roman"/>
              </a:rPr>
              <a:t>5</a:t>
            </a:r>
            <a:r>
              <a:rPr sz="400" spc="240" dirty="0">
                <a:solidFill>
                  <a:srgbClr val="726E79"/>
                </a:solidFill>
                <a:latin typeface="Times New Roman"/>
                <a:cs typeface="Times New Roman"/>
              </a:rPr>
              <a:t>9</a:t>
            </a:r>
            <a:r>
              <a:rPr sz="400" spc="240" dirty="0">
                <a:solidFill>
                  <a:srgbClr val="A09EA5"/>
                </a:solidFill>
                <a:latin typeface="Times New Roman"/>
                <a:cs typeface="Times New Roman"/>
              </a:rPr>
              <a:t>1</a:t>
            </a:r>
            <a:r>
              <a:rPr sz="400" spc="240" dirty="0">
                <a:solidFill>
                  <a:srgbClr val="726E79"/>
                </a:solidFill>
                <a:latin typeface="Times New Roman"/>
                <a:cs typeface="Times New Roman"/>
              </a:rPr>
              <a:t>31</a:t>
            </a:r>
            <a:r>
              <a:rPr sz="400" spc="240" dirty="0">
                <a:solidFill>
                  <a:srgbClr val="645967"/>
                </a:solidFill>
                <a:latin typeface="Times New Roman"/>
                <a:cs typeface="Times New Roman"/>
              </a:rPr>
              <a:t>20</a:t>
            </a:r>
            <a:r>
              <a:rPr sz="400" spc="240" dirty="0">
                <a:solidFill>
                  <a:srgbClr val="726E79"/>
                </a:solidFill>
                <a:latin typeface="Times New Roman"/>
                <a:cs typeface="Times New Roman"/>
              </a:rPr>
              <a:t>112</a:t>
            </a:r>
            <a:r>
              <a:rPr sz="400" spc="240" dirty="0">
                <a:solidFill>
                  <a:srgbClr val="645967"/>
                </a:solidFill>
                <a:latin typeface="Times New Roman"/>
                <a:cs typeface="Times New Roman"/>
              </a:rPr>
              <a:t>0</a:t>
            </a:r>
            <a:r>
              <a:rPr sz="400" spc="240" dirty="0">
                <a:solidFill>
                  <a:srgbClr val="726E79"/>
                </a:solidFill>
                <a:latin typeface="Times New Roman"/>
                <a:cs typeface="Times New Roman"/>
              </a:rPr>
              <a:t>7.00s</a:t>
            </a:r>
            <a:endParaRPr sz="400">
              <a:latin typeface="Times New Roman"/>
              <a:cs typeface="Times New Roman"/>
            </a:endParaRPr>
          </a:p>
        </p:txBody>
      </p:sp>
      <p:sp>
        <p:nvSpPr>
          <p:cNvPr id="37" name="object 37"/>
          <p:cNvSpPr txBox="1"/>
          <p:nvPr/>
        </p:nvSpPr>
        <p:spPr>
          <a:xfrm>
            <a:off x="5687060" y="4969526"/>
            <a:ext cx="4933442" cy="338327"/>
          </a:xfrm>
          <a:prstGeom prst="rect">
            <a:avLst/>
          </a:prstGeom>
        </p:spPr>
        <p:txBody>
          <a:bodyPr wrap="square" lIns="0" tIns="5715" rIns="0" bIns="0" rtlCol="0">
            <a:noAutofit/>
          </a:bodyPr>
          <a:lstStyle/>
          <a:p>
            <a:pPr marL="12700">
              <a:lnSpc>
                <a:spcPct val="95825"/>
              </a:lnSpc>
            </a:pPr>
            <a:r>
              <a:rPr sz="400" spc="102" dirty="0">
                <a:solidFill>
                  <a:srgbClr val="5793DB"/>
                </a:solidFill>
                <a:latin typeface="Times New Roman"/>
                <a:cs typeface="Times New Roman"/>
              </a:rPr>
              <a:t>Jump to  End</a:t>
            </a:r>
            <a:r>
              <a:rPr sz="400" spc="102" dirty="0">
                <a:solidFill>
                  <a:srgbClr val="7CACE4"/>
                </a:solidFill>
                <a:latin typeface="Times New Roman"/>
                <a:cs typeface="Times New Roman"/>
              </a:rPr>
              <a:t>-</a:t>
            </a:r>
            <a:r>
              <a:rPr sz="400" spc="102" dirty="0">
                <a:solidFill>
                  <a:srgbClr val="5793DB"/>
                </a:solidFill>
                <a:latin typeface="Times New Roman"/>
                <a:cs typeface="Times New Roman"/>
              </a:rPr>
              <a:t>of-report</a:t>
            </a:r>
            <a:endParaRPr sz="400">
              <a:latin typeface="Times New Roman"/>
              <a:cs typeface="Times New Roman"/>
            </a:endParaRPr>
          </a:p>
          <a:p>
            <a:pPr marL="15748">
              <a:lnSpc>
                <a:spcPct val="95825"/>
              </a:lnSpc>
              <a:spcBef>
                <a:spcPts val="65"/>
              </a:spcBef>
            </a:pPr>
            <a:r>
              <a:rPr sz="400" spc="134" dirty="0">
                <a:solidFill>
                  <a:srgbClr val="645967"/>
                </a:solidFill>
                <a:latin typeface="Times New Roman"/>
                <a:cs typeface="Times New Roman"/>
              </a:rPr>
              <a:t>2</a:t>
            </a:r>
            <a:r>
              <a:rPr sz="400" spc="141" dirty="0">
                <a:solidFill>
                  <a:srgbClr val="726E79"/>
                </a:solidFill>
                <a:latin typeface="Times New Roman"/>
                <a:cs typeface="Times New Roman"/>
              </a:rPr>
              <a:t>3</a:t>
            </a:r>
            <a:r>
              <a:rPr sz="400" spc="67" dirty="0">
                <a:solidFill>
                  <a:srgbClr val="A09EA5"/>
                </a:solidFill>
                <a:latin typeface="Times New Roman"/>
                <a:cs typeface="Times New Roman"/>
              </a:rPr>
              <a:t>.</a:t>
            </a:r>
            <a:r>
              <a:rPr sz="400" spc="149" dirty="0">
                <a:solidFill>
                  <a:srgbClr val="645967"/>
                </a:solidFill>
                <a:latin typeface="Times New Roman"/>
                <a:cs typeface="Times New Roman"/>
              </a:rPr>
              <a:t>0</a:t>
            </a:r>
            <a:r>
              <a:rPr sz="400" spc="134" dirty="0">
                <a:solidFill>
                  <a:srgbClr val="3A4874"/>
                </a:solidFill>
                <a:latin typeface="Times New Roman"/>
                <a:cs typeface="Times New Roman"/>
              </a:rPr>
              <a:t>1</a:t>
            </a:r>
            <a:r>
              <a:rPr sz="400" spc="67" dirty="0">
                <a:solidFill>
                  <a:srgbClr val="A09EA5"/>
                </a:solidFill>
                <a:latin typeface="Times New Roman"/>
                <a:cs typeface="Times New Roman"/>
              </a:rPr>
              <a:t>.</a:t>
            </a:r>
            <a:r>
              <a:rPr sz="400" spc="141" dirty="0">
                <a:solidFill>
                  <a:srgbClr val="645967"/>
                </a:solidFill>
                <a:latin typeface="Times New Roman"/>
                <a:cs typeface="Times New Roman"/>
              </a:rPr>
              <a:t>2</a:t>
            </a:r>
            <a:r>
              <a:rPr sz="400" spc="149" dirty="0">
                <a:solidFill>
                  <a:srgbClr val="726E79"/>
                </a:solidFill>
                <a:latin typeface="Times New Roman"/>
                <a:cs typeface="Times New Roman"/>
              </a:rPr>
              <a:t>0</a:t>
            </a:r>
            <a:r>
              <a:rPr sz="400" spc="141" dirty="0">
                <a:solidFill>
                  <a:srgbClr val="645967"/>
                </a:solidFill>
                <a:latin typeface="Times New Roman"/>
                <a:cs typeface="Times New Roman"/>
              </a:rPr>
              <a:t>2</a:t>
            </a:r>
            <a:r>
              <a:rPr sz="400" spc="103" dirty="0">
                <a:solidFill>
                  <a:srgbClr val="645967"/>
                </a:solidFill>
                <a:latin typeface="Times New Roman"/>
                <a:cs typeface="Times New Roman"/>
              </a:rPr>
              <a:t>4</a:t>
            </a:r>
            <a:r>
              <a:rPr sz="400" spc="51" dirty="0">
                <a:solidFill>
                  <a:srgbClr val="645967"/>
                </a:solidFill>
                <a:latin typeface="Times New Roman"/>
                <a:cs typeface="Times New Roman"/>
              </a:rPr>
              <a:t>  </a:t>
            </a:r>
            <a:r>
              <a:rPr sz="400" spc="106" dirty="0">
                <a:solidFill>
                  <a:srgbClr val="645967"/>
                </a:solidFill>
                <a:latin typeface="Times New Roman"/>
                <a:cs typeface="Times New Roman"/>
              </a:rPr>
              <a:t> </a:t>
            </a:r>
            <a:r>
              <a:rPr sz="400" spc="41" dirty="0">
                <a:solidFill>
                  <a:srgbClr val="3A4874"/>
                </a:solidFill>
                <a:latin typeface="Times New Roman"/>
                <a:cs typeface="Times New Roman"/>
              </a:rPr>
              <a:t>1</a:t>
            </a:r>
            <a:r>
              <a:rPr sz="400" spc="158" dirty="0">
                <a:solidFill>
                  <a:srgbClr val="645967"/>
                </a:solidFill>
                <a:latin typeface="Times New Roman"/>
                <a:cs typeface="Times New Roman"/>
              </a:rPr>
              <a:t>5</a:t>
            </a:r>
            <a:r>
              <a:rPr sz="400" spc="92" dirty="0">
                <a:solidFill>
                  <a:srgbClr val="89858C"/>
                </a:solidFill>
                <a:latin typeface="Times New Roman"/>
                <a:cs typeface="Times New Roman"/>
              </a:rPr>
              <a:t>.</a:t>
            </a:r>
            <a:r>
              <a:rPr sz="400" spc="63" dirty="0">
                <a:solidFill>
                  <a:srgbClr val="645967"/>
                </a:solidFill>
                <a:latin typeface="Times New Roman"/>
                <a:cs typeface="Times New Roman"/>
              </a:rPr>
              <a:t>1</a:t>
            </a:r>
            <a:r>
              <a:rPr sz="400" spc="185" dirty="0">
                <a:solidFill>
                  <a:srgbClr val="524B57"/>
                </a:solidFill>
                <a:latin typeface="Times New Roman"/>
                <a:cs typeface="Times New Roman"/>
              </a:rPr>
              <a:t>5</a:t>
            </a:r>
            <a:r>
              <a:rPr sz="400" spc="47" dirty="0">
                <a:solidFill>
                  <a:srgbClr val="726E79"/>
                </a:solidFill>
                <a:latin typeface="Times New Roman"/>
                <a:cs typeface="Times New Roman"/>
              </a:rPr>
              <a:t>.</a:t>
            </a:r>
            <a:r>
              <a:rPr sz="400" spc="130" dirty="0">
                <a:solidFill>
                  <a:srgbClr val="726E79"/>
                </a:solidFill>
                <a:latin typeface="Times New Roman"/>
                <a:cs typeface="Times New Roman"/>
              </a:rPr>
              <a:t>2</a:t>
            </a:r>
            <a:r>
              <a:rPr sz="400" spc="111" dirty="0">
                <a:solidFill>
                  <a:srgbClr val="645967"/>
                </a:solidFill>
                <a:latin typeface="Times New Roman"/>
                <a:cs typeface="Times New Roman"/>
              </a:rPr>
              <a:t>6</a:t>
            </a:r>
            <a:r>
              <a:rPr sz="400" spc="0" dirty="0">
                <a:solidFill>
                  <a:srgbClr val="645967"/>
                </a:solidFill>
                <a:latin typeface="Times New Roman"/>
                <a:cs typeface="Times New Roman"/>
              </a:rPr>
              <a:t> </a:t>
            </a:r>
            <a:r>
              <a:rPr sz="400" spc="39" dirty="0">
                <a:solidFill>
                  <a:srgbClr val="645967"/>
                </a:solidFill>
                <a:latin typeface="Times New Roman"/>
                <a:cs typeface="Times New Roman"/>
              </a:rPr>
              <a:t> </a:t>
            </a:r>
            <a:r>
              <a:rPr sz="400" spc="160" dirty="0">
                <a:solidFill>
                  <a:srgbClr val="645967"/>
                </a:solidFill>
                <a:latin typeface="Times New Roman"/>
                <a:cs typeface="Times New Roman"/>
              </a:rPr>
              <a:t>C</a:t>
            </a:r>
            <a:r>
              <a:rPr sz="400" spc="116" dirty="0">
                <a:solidFill>
                  <a:srgbClr val="89858C"/>
                </a:solidFill>
                <a:latin typeface="Times New Roman"/>
                <a:cs typeface="Times New Roman"/>
              </a:rPr>
              <a:t>y</a:t>
            </a:r>
            <a:r>
              <a:rPr sz="400" spc="123" dirty="0">
                <a:solidFill>
                  <a:srgbClr val="645967"/>
                </a:solidFill>
                <a:latin typeface="Times New Roman"/>
                <a:cs typeface="Times New Roman"/>
              </a:rPr>
              <a:t>b</a:t>
            </a:r>
            <a:r>
              <a:rPr sz="400" spc="62" dirty="0">
                <a:solidFill>
                  <a:srgbClr val="623A56"/>
                </a:solidFill>
                <a:latin typeface="Times New Roman"/>
                <a:cs typeface="Times New Roman"/>
              </a:rPr>
              <a:t>i</a:t>
            </a:r>
            <a:r>
              <a:rPr sz="400" spc="67" dirty="0">
                <a:solidFill>
                  <a:srgbClr val="726E79"/>
                </a:solidFill>
                <a:latin typeface="Times New Roman"/>
                <a:cs typeface="Times New Roman"/>
              </a:rPr>
              <a:t>s</a:t>
            </a:r>
            <a:r>
              <a:rPr sz="400" spc="135" dirty="0">
                <a:solidFill>
                  <a:srgbClr val="726E79"/>
                </a:solidFill>
                <a:latin typeface="Times New Roman"/>
                <a:cs typeface="Times New Roman"/>
              </a:rPr>
              <a:t> </a:t>
            </a:r>
            <a:r>
              <a:rPr sz="400" spc="186" dirty="0">
                <a:solidFill>
                  <a:srgbClr val="726E79"/>
                </a:solidFill>
                <a:latin typeface="Times New Roman"/>
                <a:cs typeface="Times New Roman"/>
              </a:rPr>
              <a:t>C</a:t>
            </a:r>
            <a:r>
              <a:rPr sz="400" spc="213" dirty="0">
                <a:solidFill>
                  <a:srgbClr val="524B57"/>
                </a:solidFill>
                <a:latin typeface="Times New Roman"/>
                <a:cs typeface="Times New Roman"/>
              </a:rPr>
              <a:t>D</a:t>
            </a:r>
            <a:r>
              <a:rPr sz="400" spc="82" dirty="0">
                <a:solidFill>
                  <a:srgbClr val="645967"/>
                </a:solidFill>
                <a:latin typeface="Times New Roman"/>
                <a:cs typeface="Times New Roman"/>
              </a:rPr>
              <a:t>e</a:t>
            </a:r>
            <a:r>
              <a:rPr sz="400" spc="138" dirty="0">
                <a:solidFill>
                  <a:srgbClr val="645967"/>
                </a:solidFill>
                <a:latin typeface="Times New Roman"/>
                <a:cs typeface="Times New Roman"/>
              </a:rPr>
              <a:t>n</a:t>
            </a:r>
            <a:r>
              <a:rPr sz="400" spc="-9" dirty="0">
                <a:solidFill>
                  <a:srgbClr val="524B57"/>
                </a:solidFill>
                <a:latin typeface="Times New Roman"/>
                <a:cs typeface="Times New Roman"/>
              </a:rPr>
              <a:t>&lt;dr</a:t>
            </a:r>
            <a:r>
              <a:rPr sz="400" spc="-54" dirty="0">
                <a:solidFill>
                  <a:srgbClr val="524B57"/>
                </a:solidFill>
                <a:latin typeface="Times New Roman"/>
                <a:cs typeface="Times New Roman"/>
              </a:rPr>
              <a:t> </a:t>
            </a:r>
            <a:r>
              <a:rPr sz="400" spc="111" dirty="0">
                <a:solidFill>
                  <a:srgbClr val="645967"/>
                </a:solidFill>
                <a:latin typeface="Times New Roman"/>
                <a:cs typeface="Times New Roman"/>
              </a:rPr>
              <a:t>o</a:t>
            </a:r>
            <a:r>
              <a:rPr sz="400" spc="114" dirty="0">
                <a:solidFill>
                  <a:srgbClr val="645967"/>
                </a:solidFill>
                <a:latin typeface="Times New Roman"/>
                <a:cs typeface="Times New Roman"/>
              </a:rPr>
              <a:t> </a:t>
            </a:r>
            <a:r>
              <a:rPr sz="400" spc="0" dirty="0">
                <a:solidFill>
                  <a:srgbClr val="645967"/>
                </a:solidFill>
                <a:latin typeface="Times New Roman"/>
                <a:cs typeface="Times New Roman"/>
              </a:rPr>
              <a:t>QM</a:t>
            </a:r>
            <a:r>
              <a:rPr sz="400" spc="69" dirty="0">
                <a:solidFill>
                  <a:srgbClr val="645967"/>
                </a:solidFill>
                <a:latin typeface="Times New Roman"/>
                <a:cs typeface="Times New Roman"/>
              </a:rPr>
              <a:t> </a:t>
            </a:r>
            <a:r>
              <a:rPr sz="400" spc="82" dirty="0">
                <a:solidFill>
                  <a:srgbClr val="524B57"/>
                </a:solidFill>
                <a:latin typeface="Times New Roman"/>
                <a:cs typeface="Times New Roman"/>
              </a:rPr>
              <a:t>a</a:t>
            </a:r>
            <a:r>
              <a:rPr sz="400" spc="120" dirty="0">
                <a:solidFill>
                  <a:srgbClr val="524B57"/>
                </a:solidFill>
                <a:latin typeface="Times New Roman"/>
                <a:cs typeface="Times New Roman"/>
              </a:rPr>
              <a:t>r</a:t>
            </a:r>
            <a:r>
              <a:rPr sz="400" spc="87" dirty="0">
                <a:solidFill>
                  <a:srgbClr val="645967"/>
                </a:solidFill>
                <a:latin typeface="Times New Roman"/>
                <a:cs typeface="Times New Roman"/>
              </a:rPr>
              <a:t>ch</a:t>
            </a:r>
            <a:r>
              <a:rPr sz="400" spc="177" dirty="0">
                <a:solidFill>
                  <a:srgbClr val="645967"/>
                </a:solidFill>
                <a:latin typeface="Times New Roman"/>
                <a:cs typeface="Times New Roman"/>
              </a:rPr>
              <a:t> </a:t>
            </a:r>
            <a:r>
              <a:rPr sz="400" spc="123" dirty="0">
                <a:solidFill>
                  <a:srgbClr val="645967"/>
                </a:solidFill>
                <a:latin typeface="Times New Roman"/>
                <a:cs typeface="Times New Roman"/>
              </a:rPr>
              <a:t>2</a:t>
            </a:r>
            <a:r>
              <a:rPr sz="400" spc="93" dirty="0">
                <a:solidFill>
                  <a:srgbClr val="726E79"/>
                </a:solidFill>
                <a:latin typeface="Times New Roman"/>
                <a:cs typeface="Times New Roman"/>
              </a:rPr>
              <a:t>3</a:t>
            </a:r>
            <a:r>
              <a:rPr sz="400" spc="167" dirty="0">
                <a:solidFill>
                  <a:srgbClr val="726E79"/>
                </a:solidFill>
                <a:latin typeface="Times New Roman"/>
                <a:cs typeface="Times New Roman"/>
              </a:rPr>
              <a:t> </a:t>
            </a:r>
            <a:r>
              <a:rPr sz="400" spc="85" dirty="0">
                <a:solidFill>
                  <a:srgbClr val="645967"/>
                </a:solidFill>
                <a:latin typeface="Times New Roman"/>
                <a:cs typeface="Times New Roman"/>
              </a:rPr>
              <a:t>2</a:t>
            </a:r>
            <a:r>
              <a:rPr sz="400" spc="185" dirty="0">
                <a:solidFill>
                  <a:srgbClr val="726E79"/>
                </a:solidFill>
                <a:latin typeface="Times New Roman"/>
                <a:cs typeface="Times New Roman"/>
              </a:rPr>
              <a:t>0</a:t>
            </a:r>
            <a:r>
              <a:rPr sz="400" spc="136" dirty="0">
                <a:solidFill>
                  <a:srgbClr val="726E79"/>
                </a:solidFill>
                <a:latin typeface="Times New Roman"/>
                <a:cs typeface="Times New Roman"/>
              </a:rPr>
              <a:t>2</a:t>
            </a:r>
            <a:r>
              <a:rPr sz="400" spc="397" dirty="0">
                <a:solidFill>
                  <a:srgbClr val="645967"/>
                </a:solidFill>
                <a:latin typeface="Times New Roman"/>
                <a:cs typeface="Times New Roman"/>
              </a:rPr>
              <a:t>2</a:t>
            </a:r>
            <a:r>
              <a:rPr sz="400" spc="10" dirty="0">
                <a:solidFill>
                  <a:srgbClr val="977577"/>
                </a:solidFill>
                <a:latin typeface="Times New Roman"/>
                <a:cs typeface="Times New Roman"/>
              </a:rPr>
              <a:t>.</a:t>
            </a:r>
            <a:r>
              <a:rPr sz="400" spc="0" dirty="0">
                <a:solidFill>
                  <a:srgbClr val="977577"/>
                </a:solidFill>
                <a:latin typeface="Times New Roman"/>
                <a:cs typeface="Times New Roman"/>
              </a:rPr>
              <a:t> </a:t>
            </a:r>
            <a:r>
              <a:rPr sz="400" spc="25" dirty="0">
                <a:solidFill>
                  <a:srgbClr val="977577"/>
                </a:solidFill>
                <a:latin typeface="Times New Roman"/>
                <a:cs typeface="Times New Roman"/>
              </a:rPr>
              <a:t> </a:t>
            </a:r>
            <a:r>
              <a:rPr sz="400" spc="111" dirty="0">
                <a:solidFill>
                  <a:srgbClr val="42384B"/>
                </a:solidFill>
                <a:latin typeface="Times New Roman"/>
                <a:cs typeface="Times New Roman"/>
              </a:rPr>
              <a:t>A</a:t>
            </a:r>
            <a:r>
              <a:rPr sz="400" spc="87" dirty="0">
                <a:solidFill>
                  <a:srgbClr val="42384B"/>
                </a:solidFill>
                <a:latin typeface="Times New Roman"/>
                <a:cs typeface="Times New Roman"/>
              </a:rPr>
              <a:t>l</a:t>
            </a:r>
            <a:r>
              <a:rPr sz="400" spc="109" dirty="0">
                <a:solidFill>
                  <a:srgbClr val="726E79"/>
                </a:solidFill>
                <a:latin typeface="Times New Roman"/>
                <a:cs typeface="Times New Roman"/>
              </a:rPr>
              <a:t>g</a:t>
            </a:r>
            <a:r>
              <a:rPr sz="400" spc="65" dirty="0">
                <a:solidFill>
                  <a:srgbClr val="524B57"/>
                </a:solidFill>
                <a:latin typeface="Times New Roman"/>
                <a:cs typeface="Times New Roman"/>
              </a:rPr>
              <a:t>ori</a:t>
            </a:r>
            <a:r>
              <a:rPr sz="400" spc="-50" dirty="0">
                <a:solidFill>
                  <a:srgbClr val="524B57"/>
                </a:solidFill>
                <a:latin typeface="Times New Roman"/>
                <a:cs typeface="Times New Roman"/>
              </a:rPr>
              <a:t> </a:t>
            </a:r>
            <a:r>
              <a:rPr sz="400" spc="125" dirty="0">
                <a:solidFill>
                  <a:srgbClr val="524B57"/>
                </a:solidFill>
                <a:latin typeface="Times New Roman"/>
                <a:cs typeface="Times New Roman"/>
              </a:rPr>
              <a:t>thm</a:t>
            </a:r>
            <a:r>
              <a:rPr sz="400" spc="169" dirty="0">
                <a:solidFill>
                  <a:srgbClr val="524B57"/>
                </a:solidFill>
                <a:latin typeface="Times New Roman"/>
                <a:cs typeface="Times New Roman"/>
              </a:rPr>
              <a:t> </a:t>
            </a:r>
            <a:r>
              <a:rPr sz="400" spc="184" dirty="0">
                <a:solidFill>
                  <a:srgbClr val="42384B"/>
                </a:solidFill>
                <a:latin typeface="Times New Roman"/>
                <a:cs typeface="Times New Roman"/>
              </a:rPr>
              <a:t>P</a:t>
            </a:r>
            <a:r>
              <a:rPr sz="400" spc="109" dirty="0">
                <a:solidFill>
                  <a:srgbClr val="645967"/>
                </a:solidFill>
                <a:latin typeface="Times New Roman"/>
                <a:cs typeface="Times New Roman"/>
              </a:rPr>
              <a:t>2</a:t>
            </a:r>
            <a:r>
              <a:rPr sz="400" spc="213" dirty="0">
                <a:solidFill>
                  <a:srgbClr val="645967"/>
                </a:solidFill>
                <a:latin typeface="Times New Roman"/>
                <a:cs typeface="Times New Roman"/>
              </a:rPr>
              <a:t>Y</a:t>
            </a:r>
            <a:r>
              <a:rPr sz="400" spc="108" dirty="0">
                <a:solidFill>
                  <a:srgbClr val="42384B"/>
                </a:solidFill>
                <a:latin typeface="Times New Roman"/>
                <a:cs typeface="Times New Roman"/>
              </a:rPr>
              <a:t>r</a:t>
            </a:r>
            <a:r>
              <a:rPr sz="400" spc="69" dirty="0">
                <a:solidFill>
                  <a:srgbClr val="645967"/>
                </a:solidFill>
                <a:latin typeface="Times New Roman"/>
                <a:cs typeface="Times New Roman"/>
              </a:rPr>
              <a:t>s</a:t>
            </a:r>
            <a:r>
              <a:rPr sz="400" spc="153" dirty="0">
                <a:solidFill>
                  <a:srgbClr val="645967"/>
                </a:solidFill>
                <a:latin typeface="Times New Roman"/>
                <a:cs typeface="Times New Roman"/>
              </a:rPr>
              <a:t>L</a:t>
            </a:r>
            <a:r>
              <a:rPr sz="400" spc="21" dirty="0">
                <a:solidFill>
                  <a:srgbClr val="89858C"/>
                </a:solidFill>
                <a:latin typeface="Times New Roman"/>
                <a:cs typeface="Times New Roman"/>
              </a:rPr>
              <a:t>:</a:t>
            </a:r>
            <a:r>
              <a:rPr sz="400" spc="0" dirty="0">
                <a:solidFill>
                  <a:srgbClr val="89858C"/>
                </a:solidFill>
                <a:latin typeface="Times New Roman"/>
                <a:cs typeface="Times New Roman"/>
              </a:rPr>
              <a:t> </a:t>
            </a:r>
            <a:r>
              <a:rPr sz="400" spc="4" dirty="0">
                <a:solidFill>
                  <a:srgbClr val="89858C"/>
                </a:solidFill>
                <a:latin typeface="Times New Roman"/>
                <a:cs typeface="Times New Roman"/>
              </a:rPr>
              <a:t> </a:t>
            </a:r>
            <a:r>
              <a:rPr sz="400" spc="158" dirty="0">
                <a:solidFill>
                  <a:srgbClr val="42384B"/>
                </a:solidFill>
                <a:latin typeface="Times New Roman"/>
                <a:cs typeface="Times New Roman"/>
              </a:rPr>
              <a:t>P</a:t>
            </a:r>
            <a:r>
              <a:rPr sz="400" spc="101" dirty="0">
                <a:solidFill>
                  <a:srgbClr val="42384B"/>
                </a:solidFill>
                <a:latin typeface="Times New Roman"/>
                <a:cs typeface="Times New Roman"/>
              </a:rPr>
              <a:t>r</a:t>
            </a:r>
            <a:r>
              <a:rPr sz="400" spc="84" dirty="0">
                <a:solidFill>
                  <a:srgbClr val="524B57"/>
                </a:solidFill>
                <a:latin typeface="Times New Roman"/>
                <a:cs typeface="Times New Roman"/>
              </a:rPr>
              <a:t>oporti</a:t>
            </a:r>
            <a:r>
              <a:rPr sz="400" spc="-24" dirty="0">
                <a:solidFill>
                  <a:srgbClr val="524B57"/>
                </a:solidFill>
                <a:latin typeface="Times New Roman"/>
                <a:cs typeface="Times New Roman"/>
              </a:rPr>
              <a:t> </a:t>
            </a:r>
            <a:r>
              <a:rPr sz="400" spc="146" dirty="0">
                <a:solidFill>
                  <a:srgbClr val="645967"/>
                </a:solidFill>
                <a:latin typeface="Times New Roman"/>
                <a:cs typeface="Times New Roman"/>
              </a:rPr>
              <a:t>o</a:t>
            </a:r>
            <a:r>
              <a:rPr sz="400" spc="107" dirty="0">
                <a:solidFill>
                  <a:srgbClr val="524B57"/>
                </a:solidFill>
                <a:latin typeface="Times New Roman"/>
                <a:cs typeface="Times New Roman"/>
              </a:rPr>
              <a:t>n</a:t>
            </a:r>
            <a:r>
              <a:rPr sz="400" spc="109" dirty="0">
                <a:solidFill>
                  <a:srgbClr val="524B57"/>
                </a:solidFill>
                <a:latin typeface="Times New Roman"/>
                <a:cs typeface="Times New Roman"/>
              </a:rPr>
              <a:t> </a:t>
            </a:r>
            <a:r>
              <a:rPr sz="400" spc="88" dirty="0">
                <a:solidFill>
                  <a:srgbClr val="524B57"/>
                </a:solidFill>
                <a:latin typeface="Times New Roman"/>
                <a:cs typeface="Times New Roman"/>
              </a:rPr>
              <a:t>of</a:t>
            </a:r>
            <a:r>
              <a:rPr sz="400" spc="83" dirty="0">
                <a:solidFill>
                  <a:srgbClr val="524B57"/>
                </a:solidFill>
                <a:latin typeface="Times New Roman"/>
                <a:cs typeface="Times New Roman"/>
              </a:rPr>
              <a:t> </a:t>
            </a:r>
            <a:r>
              <a:rPr sz="400" spc="76" dirty="0">
                <a:solidFill>
                  <a:srgbClr val="645967"/>
                </a:solidFill>
                <a:latin typeface="Times New Roman"/>
                <a:cs typeface="Times New Roman"/>
              </a:rPr>
              <a:t>la</a:t>
            </a:r>
            <a:r>
              <a:rPr sz="400" spc="114" dirty="0">
                <a:solidFill>
                  <a:srgbClr val="645967"/>
                </a:solidFill>
                <a:latin typeface="Times New Roman"/>
                <a:cs typeface="Times New Roman"/>
              </a:rPr>
              <a:t>s</a:t>
            </a:r>
            <a:r>
              <a:rPr sz="400" spc="58" dirty="0">
                <a:solidFill>
                  <a:srgbClr val="42384B"/>
                </a:solidFill>
                <a:latin typeface="Times New Roman"/>
                <a:cs typeface="Times New Roman"/>
              </a:rPr>
              <a:t>t</a:t>
            </a:r>
            <a:r>
              <a:rPr sz="400" spc="69" dirty="0">
                <a:solidFill>
                  <a:srgbClr val="42384B"/>
                </a:solidFill>
                <a:latin typeface="Times New Roman"/>
                <a:cs typeface="Times New Roman"/>
              </a:rPr>
              <a:t> </a:t>
            </a:r>
            <a:r>
              <a:rPr sz="400" spc="225" dirty="0">
                <a:solidFill>
                  <a:srgbClr val="645967"/>
                </a:solidFill>
                <a:latin typeface="Times New Roman"/>
                <a:cs typeface="Times New Roman"/>
              </a:rPr>
              <a:t>t</a:t>
            </a:r>
            <a:r>
              <a:rPr sz="400" spc="25" dirty="0">
                <a:solidFill>
                  <a:srgbClr val="89858C"/>
                </a:solidFill>
                <a:latin typeface="Times New Roman"/>
                <a:cs typeface="Times New Roman"/>
              </a:rPr>
              <a:t>w</a:t>
            </a:r>
            <a:r>
              <a:rPr sz="400" spc="111" dirty="0">
                <a:solidFill>
                  <a:srgbClr val="645967"/>
                </a:solidFill>
                <a:latin typeface="Times New Roman"/>
                <a:cs typeface="Times New Roman"/>
              </a:rPr>
              <a:t>o</a:t>
            </a:r>
            <a:r>
              <a:rPr sz="400" spc="0" dirty="0">
                <a:solidFill>
                  <a:srgbClr val="645967"/>
                </a:solidFill>
                <a:latin typeface="Times New Roman"/>
                <a:cs typeface="Times New Roman"/>
              </a:rPr>
              <a:t> </a:t>
            </a:r>
            <a:r>
              <a:rPr sz="400" spc="14" dirty="0">
                <a:solidFill>
                  <a:srgbClr val="645967"/>
                </a:solidFill>
                <a:latin typeface="Times New Roman"/>
                <a:cs typeface="Times New Roman"/>
              </a:rPr>
              <a:t> </a:t>
            </a:r>
            <a:r>
              <a:rPr sz="400" spc="129" dirty="0">
                <a:solidFill>
                  <a:srgbClr val="726E79"/>
                </a:solidFill>
                <a:latin typeface="Times New Roman"/>
                <a:cs typeface="Times New Roman"/>
              </a:rPr>
              <a:t>y</a:t>
            </a:r>
            <a:r>
              <a:rPr sz="400" spc="125" dirty="0">
                <a:solidFill>
                  <a:srgbClr val="726E79"/>
                </a:solidFill>
                <a:latin typeface="Times New Roman"/>
                <a:cs typeface="Times New Roman"/>
              </a:rPr>
              <a:t>e</a:t>
            </a:r>
            <a:r>
              <a:rPr sz="400" spc="87" dirty="0">
                <a:solidFill>
                  <a:srgbClr val="524B57"/>
                </a:solidFill>
                <a:latin typeface="Times New Roman"/>
                <a:cs typeface="Times New Roman"/>
              </a:rPr>
              <a:t>a</a:t>
            </a:r>
            <a:r>
              <a:rPr sz="400" spc="125" dirty="0">
                <a:solidFill>
                  <a:srgbClr val="524B57"/>
                </a:solidFill>
                <a:latin typeface="Times New Roman"/>
                <a:cs typeface="Times New Roman"/>
              </a:rPr>
              <a:t>r</a:t>
            </a:r>
            <a:r>
              <a:rPr sz="400" spc="76" dirty="0">
                <a:solidFill>
                  <a:srgbClr val="726E79"/>
                </a:solidFill>
                <a:latin typeface="Times New Roman"/>
                <a:cs typeface="Times New Roman"/>
              </a:rPr>
              <a:t>s</a:t>
            </a:r>
            <a:r>
              <a:rPr sz="400" spc="95" dirty="0">
                <a:solidFill>
                  <a:srgbClr val="726E79"/>
                </a:solidFill>
                <a:latin typeface="Times New Roman"/>
                <a:cs typeface="Times New Roman"/>
              </a:rPr>
              <a:t> </a:t>
            </a:r>
            <a:r>
              <a:rPr sz="400" spc="100" dirty="0">
                <a:solidFill>
                  <a:srgbClr val="645967"/>
                </a:solidFill>
                <a:latin typeface="Times New Roman"/>
                <a:cs typeface="Times New Roman"/>
              </a:rPr>
              <a:t>g</a:t>
            </a:r>
            <a:r>
              <a:rPr sz="400" spc="125" dirty="0">
                <a:solidFill>
                  <a:srgbClr val="645967"/>
                </a:solidFill>
                <a:latin typeface="Times New Roman"/>
                <a:cs typeface="Times New Roman"/>
              </a:rPr>
              <a:t>r</a:t>
            </a:r>
            <a:r>
              <a:rPr sz="400" spc="137" dirty="0">
                <a:solidFill>
                  <a:srgbClr val="726E79"/>
                </a:solidFill>
                <a:latin typeface="Times New Roman"/>
                <a:cs typeface="Times New Roman"/>
              </a:rPr>
              <a:t>o</a:t>
            </a:r>
            <a:r>
              <a:rPr sz="400" spc="98" dirty="0">
                <a:solidFill>
                  <a:srgbClr val="645967"/>
                </a:solidFill>
                <a:latin typeface="Times New Roman"/>
                <a:cs typeface="Times New Roman"/>
              </a:rPr>
              <a:t>wth</a:t>
            </a:r>
            <a:r>
              <a:rPr sz="400" spc="123" dirty="0">
                <a:solidFill>
                  <a:srgbClr val="645967"/>
                </a:solidFill>
                <a:latin typeface="Times New Roman"/>
                <a:cs typeface="Times New Roman"/>
              </a:rPr>
              <a:t> </a:t>
            </a:r>
            <a:r>
              <a:rPr sz="400" spc="159" dirty="0">
                <a:solidFill>
                  <a:srgbClr val="42384B"/>
                </a:solidFill>
                <a:latin typeface="Times New Roman"/>
                <a:cs typeface="Times New Roman"/>
              </a:rPr>
              <a:t>L</a:t>
            </a:r>
            <a:r>
              <a:rPr sz="400" spc="110" dirty="0">
                <a:solidFill>
                  <a:srgbClr val="645967"/>
                </a:solidFill>
                <a:latin typeface="Times New Roman"/>
                <a:cs typeface="Times New Roman"/>
              </a:rPr>
              <a:t>IMITE</a:t>
            </a:r>
            <a:r>
              <a:rPr sz="400" spc="12" dirty="0">
                <a:solidFill>
                  <a:srgbClr val="645967"/>
                </a:solidFill>
                <a:latin typeface="Times New Roman"/>
                <a:cs typeface="Times New Roman"/>
              </a:rPr>
              <a:t> </a:t>
            </a:r>
            <a:r>
              <a:rPr sz="400" spc="143" dirty="0">
                <a:solidFill>
                  <a:srgbClr val="524B57"/>
                </a:solidFill>
                <a:latin typeface="Times New Roman"/>
                <a:cs typeface="Times New Roman"/>
              </a:rPr>
              <a:t>D</a:t>
            </a:r>
            <a:r>
              <a:rPr sz="400" spc="164" dirty="0">
                <a:solidFill>
                  <a:srgbClr val="524B57"/>
                </a:solidFill>
                <a:latin typeface="Times New Roman"/>
                <a:cs typeface="Times New Roman"/>
              </a:rPr>
              <a:t> </a:t>
            </a:r>
            <a:r>
              <a:rPr sz="400" spc="-75" dirty="0">
                <a:solidFill>
                  <a:srgbClr val="726E79"/>
                </a:solidFill>
                <a:latin typeface="Times New Roman"/>
                <a:cs typeface="Times New Roman"/>
              </a:rPr>
              <a:t>Q</a:t>
            </a:r>
            <a:r>
              <a:rPr sz="400" spc="136" dirty="0">
                <a:solidFill>
                  <a:srgbClr val="645967"/>
                </a:solidFill>
                <a:latin typeface="Times New Roman"/>
                <a:cs typeface="Times New Roman"/>
              </a:rPr>
              <a:t>2</a:t>
            </a:r>
            <a:r>
              <a:rPr sz="400" spc="65" dirty="0">
                <a:solidFill>
                  <a:srgbClr val="977577"/>
                </a:solidFill>
                <a:latin typeface="Times New Roman"/>
                <a:cs typeface="Times New Roman"/>
              </a:rPr>
              <a:t>.</a:t>
            </a:r>
            <a:r>
              <a:rPr sz="400" spc="185" dirty="0">
                <a:solidFill>
                  <a:srgbClr val="524B57"/>
                </a:solidFill>
                <a:latin typeface="Times New Roman"/>
                <a:cs typeface="Times New Roman"/>
              </a:rPr>
              <a:t>0</a:t>
            </a:r>
            <a:r>
              <a:rPr sz="400" spc="42" dirty="0">
                <a:solidFill>
                  <a:srgbClr val="977577"/>
                </a:solidFill>
                <a:latin typeface="Times New Roman"/>
                <a:cs typeface="Times New Roman"/>
              </a:rPr>
              <a:t>.</a:t>
            </a:r>
            <a:r>
              <a:rPr sz="400" spc="185" dirty="0">
                <a:solidFill>
                  <a:srgbClr val="645967"/>
                </a:solidFill>
                <a:latin typeface="Times New Roman"/>
                <a:cs typeface="Times New Roman"/>
              </a:rPr>
              <a:t>T</a:t>
            </a:r>
            <a:r>
              <a:rPr sz="400" spc="20" dirty="0">
                <a:solidFill>
                  <a:srgbClr val="B19995"/>
                </a:solidFill>
                <a:latin typeface="Times New Roman"/>
                <a:cs typeface="Times New Roman"/>
              </a:rPr>
              <a:t>.</a:t>
            </a:r>
            <a:r>
              <a:rPr sz="400" spc="261" dirty="0">
                <a:solidFill>
                  <a:srgbClr val="645967"/>
                </a:solidFill>
                <a:latin typeface="Times New Roman"/>
                <a:cs typeface="Times New Roman"/>
              </a:rPr>
              <a:t>N</a:t>
            </a:r>
            <a:r>
              <a:rPr sz="400" spc="136" dirty="0">
                <a:solidFill>
                  <a:srgbClr val="726E79"/>
                </a:solidFill>
                <a:latin typeface="Times New Roman"/>
                <a:cs typeface="Times New Roman"/>
              </a:rPr>
              <a:t>o</a:t>
            </a:r>
            <a:r>
              <a:rPr sz="400" spc="163" dirty="0">
                <a:solidFill>
                  <a:srgbClr val="645967"/>
                </a:solidFill>
                <a:latin typeface="Times New Roman"/>
                <a:cs typeface="Times New Roman"/>
              </a:rPr>
              <a:t>L</a:t>
            </a:r>
            <a:r>
              <a:rPr sz="400" spc="158" dirty="0">
                <a:solidFill>
                  <a:srgbClr val="726E79"/>
                </a:solidFill>
                <a:latin typeface="Times New Roman"/>
                <a:cs typeface="Times New Roman"/>
              </a:rPr>
              <a:t>o</a:t>
            </a:r>
            <a:r>
              <a:rPr sz="400" spc="109" dirty="0">
                <a:solidFill>
                  <a:srgbClr val="726E79"/>
                </a:solidFill>
                <a:latin typeface="Times New Roman"/>
                <a:cs typeface="Times New Roman"/>
              </a:rPr>
              <a:t>8</a:t>
            </a:r>
            <a:r>
              <a:rPr sz="400" spc="92" dirty="0">
                <a:solidFill>
                  <a:srgbClr val="A09EA5"/>
                </a:solidFill>
                <a:latin typeface="Times New Roman"/>
                <a:cs typeface="Times New Roman"/>
              </a:rPr>
              <a:t>.</a:t>
            </a:r>
            <a:r>
              <a:rPr sz="400" spc="85" dirty="0">
                <a:solidFill>
                  <a:srgbClr val="42384B"/>
                </a:solidFill>
                <a:latin typeface="Times New Roman"/>
                <a:cs typeface="Times New Roman"/>
              </a:rPr>
              <a:t>1</a:t>
            </a:r>
            <a:r>
              <a:rPr sz="400" spc="92" dirty="0">
                <a:solidFill>
                  <a:srgbClr val="977577"/>
                </a:solidFill>
                <a:latin typeface="Times New Roman"/>
                <a:cs typeface="Times New Roman"/>
              </a:rPr>
              <a:t>,</a:t>
            </a:r>
            <a:r>
              <a:rPr sz="400" spc="158" dirty="0">
                <a:solidFill>
                  <a:srgbClr val="726E79"/>
                </a:solidFill>
                <a:latin typeface="Times New Roman"/>
                <a:cs typeface="Times New Roman"/>
              </a:rPr>
              <a:t>2</a:t>
            </a:r>
            <a:r>
              <a:rPr sz="400" spc="65" dirty="0">
                <a:solidFill>
                  <a:srgbClr val="726E79"/>
                </a:solidFill>
                <a:latin typeface="Times New Roman"/>
                <a:cs typeface="Times New Roman"/>
              </a:rPr>
              <a:t>.</a:t>
            </a:r>
            <a:r>
              <a:rPr sz="400" spc="333" dirty="0">
                <a:solidFill>
                  <a:srgbClr val="645967"/>
                </a:solidFill>
                <a:latin typeface="Times New Roman"/>
                <a:cs typeface="Times New Roman"/>
              </a:rPr>
              <a:t>6</a:t>
            </a:r>
            <a:endParaRPr sz="400">
              <a:latin typeface="Times New Roman"/>
              <a:cs typeface="Times New Roman"/>
            </a:endParaRPr>
          </a:p>
          <a:p>
            <a:pPr marL="12700" marR="1704499" indent="3048">
              <a:lnSpc>
                <a:spcPts val="461"/>
              </a:lnSpc>
              <a:spcBef>
                <a:spcPts val="40"/>
              </a:spcBef>
            </a:pPr>
            <a:r>
              <a:rPr sz="400" spc="89" dirty="0">
                <a:solidFill>
                  <a:srgbClr val="645967"/>
                </a:solidFill>
                <a:latin typeface="Times New Roman"/>
                <a:cs typeface="Times New Roman"/>
              </a:rPr>
              <a:t>Corr </a:t>
            </a:r>
            <a:r>
              <a:rPr sz="400" spc="89" dirty="0">
                <a:solidFill>
                  <a:srgbClr val="524B57"/>
                </a:solidFill>
                <a:latin typeface="Times New Roman"/>
                <a:cs typeface="Times New Roman"/>
              </a:rPr>
              <a:t>elati </a:t>
            </a:r>
            <a:r>
              <a:rPr sz="400" spc="89" dirty="0">
                <a:solidFill>
                  <a:srgbClr val="726E79"/>
                </a:solidFill>
                <a:latin typeface="Times New Roman"/>
                <a:cs typeface="Times New Roman"/>
              </a:rPr>
              <a:t>o</a:t>
            </a:r>
            <a:r>
              <a:rPr sz="400" spc="89" dirty="0">
                <a:solidFill>
                  <a:srgbClr val="645967"/>
                </a:solidFill>
                <a:latin typeface="Times New Roman"/>
                <a:cs typeface="Times New Roman"/>
              </a:rPr>
              <a:t>ns </a:t>
            </a:r>
            <a:r>
              <a:rPr sz="400" spc="89" dirty="0">
                <a:solidFill>
                  <a:srgbClr val="524B57"/>
                </a:solidFill>
                <a:latin typeface="Times New Roman"/>
                <a:cs typeface="Times New Roman"/>
              </a:rPr>
              <a:t>b</a:t>
            </a:r>
            <a:r>
              <a:rPr sz="400" spc="89" dirty="0">
                <a:solidFill>
                  <a:srgbClr val="645967"/>
                </a:solidFill>
                <a:latin typeface="Times New Roman"/>
                <a:cs typeface="Times New Roman"/>
              </a:rPr>
              <a:t>et</a:t>
            </a:r>
            <a:r>
              <a:rPr sz="400" spc="89" dirty="0">
                <a:solidFill>
                  <a:srgbClr val="726E79"/>
                </a:solidFill>
                <a:latin typeface="Times New Roman"/>
                <a:cs typeface="Times New Roman"/>
              </a:rPr>
              <a:t>w</a:t>
            </a:r>
            <a:r>
              <a:rPr sz="400" spc="89" dirty="0">
                <a:solidFill>
                  <a:srgbClr val="645967"/>
                </a:solidFill>
                <a:latin typeface="Times New Roman"/>
                <a:cs typeface="Times New Roman"/>
              </a:rPr>
              <a:t>een  </a:t>
            </a:r>
            <a:r>
              <a:rPr sz="400" spc="89" dirty="0">
                <a:solidFill>
                  <a:srgbClr val="524B57"/>
                </a:solidFill>
                <a:latin typeface="Times New Roman"/>
                <a:cs typeface="Times New Roman"/>
              </a:rPr>
              <a:t>each </a:t>
            </a:r>
            <a:r>
              <a:rPr sz="400" spc="89" dirty="0">
                <a:solidFill>
                  <a:srgbClr val="645967"/>
                </a:solidFill>
                <a:latin typeface="Times New Roman"/>
                <a:cs typeface="Times New Roman"/>
              </a:rPr>
              <a:t>o</a:t>
            </a:r>
            <a:r>
              <a:rPr sz="400" spc="89" dirty="0">
                <a:solidFill>
                  <a:srgbClr val="524B57"/>
                </a:solidFill>
                <a:latin typeface="Times New Roman"/>
                <a:cs typeface="Times New Roman"/>
              </a:rPr>
              <a:t>f </a:t>
            </a:r>
            <a:r>
              <a:rPr sz="400" spc="89" dirty="0">
                <a:solidFill>
                  <a:srgbClr val="726E79"/>
                </a:solidFill>
                <a:latin typeface="Times New Roman"/>
                <a:cs typeface="Times New Roman"/>
              </a:rPr>
              <a:t>83 </a:t>
            </a:r>
            <a:r>
              <a:rPr sz="400" spc="89" dirty="0">
                <a:solidFill>
                  <a:srgbClr val="645967"/>
                </a:solidFill>
                <a:latin typeface="Times New Roman"/>
                <a:cs typeface="Times New Roman"/>
              </a:rPr>
              <a:t>check e</a:t>
            </a:r>
            <a:r>
              <a:rPr sz="400" spc="89" dirty="0">
                <a:solidFill>
                  <a:srgbClr val="3F233B"/>
                </a:solidFill>
                <a:latin typeface="Times New Roman"/>
                <a:cs typeface="Times New Roman"/>
              </a:rPr>
              <a:t>d </a:t>
            </a:r>
            <a:r>
              <a:rPr sz="400" spc="89" dirty="0">
                <a:solidFill>
                  <a:srgbClr val="42384B"/>
                </a:solidFill>
                <a:latin typeface="Times New Roman"/>
                <a:cs typeface="Times New Roman"/>
              </a:rPr>
              <a:t>m</a:t>
            </a:r>
            <a:r>
              <a:rPr sz="400" spc="89" dirty="0">
                <a:solidFill>
                  <a:srgbClr val="524B57"/>
                </a:solidFill>
                <a:latin typeface="Times New Roman"/>
                <a:cs typeface="Times New Roman"/>
              </a:rPr>
              <a:t>em b</a:t>
            </a:r>
            <a:r>
              <a:rPr sz="400" spc="89" dirty="0">
                <a:solidFill>
                  <a:srgbClr val="645967"/>
                </a:solidFill>
                <a:latin typeface="Times New Roman"/>
                <a:cs typeface="Times New Roman"/>
              </a:rPr>
              <a:t>er</a:t>
            </a:r>
            <a:r>
              <a:rPr sz="400" spc="89" dirty="0">
                <a:solidFill>
                  <a:srgbClr val="726E79"/>
                </a:solidFill>
                <a:latin typeface="Times New Roman"/>
                <a:cs typeface="Times New Roman"/>
              </a:rPr>
              <a:t>s </a:t>
            </a:r>
            <a:r>
              <a:rPr sz="400" spc="77" dirty="0">
                <a:solidFill>
                  <a:srgbClr val="645967"/>
                </a:solidFill>
                <a:latin typeface="Arial"/>
                <a:cs typeface="Arial"/>
              </a:rPr>
              <a:t>(</a:t>
            </a:r>
            <a:r>
              <a:rPr sz="400" spc="77" dirty="0">
                <a:solidFill>
                  <a:srgbClr val="726E79"/>
                </a:solidFill>
                <a:latin typeface="Arial"/>
                <a:cs typeface="Arial"/>
              </a:rPr>
              <a:t>=</a:t>
            </a:r>
            <a:r>
              <a:rPr sz="400" spc="77" dirty="0">
                <a:solidFill>
                  <a:srgbClr val="3F233B"/>
                </a:solidFill>
                <a:latin typeface="Arial"/>
                <a:cs typeface="Arial"/>
              </a:rPr>
              <a:t>all </a:t>
            </a:r>
            <a:r>
              <a:rPr sz="400" spc="89" dirty="0">
                <a:solidFill>
                  <a:srgbClr val="524B57"/>
                </a:solidFill>
                <a:latin typeface="Times New Roman"/>
                <a:cs typeface="Times New Roman"/>
              </a:rPr>
              <a:t>mem b</a:t>
            </a:r>
            <a:r>
              <a:rPr sz="400" spc="89" dirty="0">
                <a:solidFill>
                  <a:srgbClr val="645967"/>
                </a:solidFill>
                <a:latin typeface="Times New Roman"/>
                <a:cs typeface="Times New Roman"/>
              </a:rPr>
              <a:t>er</a:t>
            </a:r>
            <a:r>
              <a:rPr sz="400" spc="89" dirty="0">
                <a:solidFill>
                  <a:srgbClr val="726E79"/>
                </a:solidFill>
                <a:latin typeface="Times New Roman"/>
                <a:cs typeface="Times New Roman"/>
              </a:rPr>
              <a:t>s</a:t>
            </a:r>
            <a:r>
              <a:rPr sz="400" spc="89" dirty="0">
                <a:solidFill>
                  <a:srgbClr val="645967"/>
                </a:solidFill>
                <a:latin typeface="Times New Roman"/>
                <a:cs typeface="Times New Roman"/>
              </a:rPr>
              <a:t>) </a:t>
            </a:r>
            <a:r>
              <a:rPr sz="400" spc="89" dirty="0">
                <a:solidFill>
                  <a:srgbClr val="726E79"/>
                </a:solidFill>
                <a:latin typeface="Times New Roman"/>
                <a:cs typeface="Times New Roman"/>
              </a:rPr>
              <a:t>o</a:t>
            </a:r>
            <a:r>
              <a:rPr sz="400" spc="89" dirty="0">
                <a:solidFill>
                  <a:srgbClr val="524B57"/>
                </a:solidFill>
                <a:latin typeface="Times New Roman"/>
                <a:cs typeface="Times New Roman"/>
              </a:rPr>
              <a:t>f </a:t>
            </a:r>
            <a:r>
              <a:rPr sz="400" spc="89" dirty="0">
                <a:solidFill>
                  <a:srgbClr val="42384B"/>
                </a:solidFill>
                <a:latin typeface="Times New Roman"/>
                <a:cs typeface="Times New Roman"/>
              </a:rPr>
              <a:t>th</a:t>
            </a:r>
            <a:r>
              <a:rPr sz="400" spc="89" dirty="0">
                <a:solidFill>
                  <a:srgbClr val="645967"/>
                </a:solidFill>
                <a:latin typeface="Times New Roman"/>
                <a:cs typeface="Times New Roman"/>
              </a:rPr>
              <a:t>e </a:t>
            </a:r>
            <a:r>
              <a:rPr sz="400" spc="89" dirty="0">
                <a:solidFill>
                  <a:srgbClr val="726E79"/>
                </a:solidFill>
                <a:latin typeface="Times New Roman"/>
                <a:cs typeface="Times New Roman"/>
              </a:rPr>
              <a:t>c</a:t>
            </a:r>
            <a:r>
              <a:rPr sz="400" spc="89" dirty="0">
                <a:solidFill>
                  <a:srgbClr val="645967"/>
                </a:solidFill>
                <a:latin typeface="Times New Roman"/>
                <a:cs typeface="Times New Roman"/>
              </a:rPr>
              <a:t>o</a:t>
            </a:r>
            <a:r>
              <a:rPr sz="400" spc="89" dirty="0">
                <a:solidFill>
                  <a:srgbClr val="3F233B"/>
                </a:solidFill>
                <a:latin typeface="Times New Roman"/>
                <a:cs typeface="Times New Roman"/>
              </a:rPr>
              <a:t>ll</a:t>
            </a:r>
            <a:r>
              <a:rPr sz="400" spc="89" dirty="0">
                <a:solidFill>
                  <a:srgbClr val="726E79"/>
                </a:solidFill>
                <a:latin typeface="Times New Roman"/>
                <a:cs typeface="Times New Roman"/>
              </a:rPr>
              <a:t>ec </a:t>
            </a:r>
            <a:r>
              <a:rPr sz="400" spc="89" dirty="0">
                <a:solidFill>
                  <a:srgbClr val="42384B"/>
                </a:solidFill>
                <a:latin typeface="Times New Roman"/>
                <a:cs typeface="Times New Roman"/>
              </a:rPr>
              <a:t>ti</a:t>
            </a:r>
            <a:r>
              <a:rPr sz="400" spc="89" dirty="0">
                <a:solidFill>
                  <a:srgbClr val="645967"/>
                </a:solidFill>
                <a:latin typeface="Times New Roman"/>
                <a:cs typeface="Times New Roman"/>
              </a:rPr>
              <a:t>on </a:t>
            </a:r>
            <a:r>
              <a:rPr sz="400" spc="89" dirty="0">
                <a:solidFill>
                  <a:srgbClr val="726E79"/>
                </a:solidFill>
                <a:latin typeface="Times New Roman"/>
                <a:cs typeface="Times New Roman"/>
              </a:rPr>
              <a:t>U</a:t>
            </a:r>
            <a:r>
              <a:rPr sz="400" spc="89" dirty="0">
                <a:solidFill>
                  <a:srgbClr val="524B57"/>
                </a:solidFill>
                <a:latin typeface="Times New Roman"/>
                <a:cs typeface="Times New Roman"/>
              </a:rPr>
              <a:t>n</a:t>
            </a:r>
            <a:r>
              <a:rPr sz="400" spc="89" dirty="0">
                <a:solidFill>
                  <a:srgbClr val="42384B"/>
                </a:solidFill>
                <a:latin typeface="Times New Roman"/>
                <a:cs typeface="Times New Roman"/>
              </a:rPr>
              <a:t>titl </a:t>
            </a:r>
            <a:r>
              <a:rPr sz="400" spc="89" dirty="0">
                <a:solidFill>
                  <a:srgbClr val="524B57"/>
                </a:solidFill>
                <a:latin typeface="Times New Roman"/>
                <a:cs typeface="Times New Roman"/>
              </a:rPr>
              <a:t>e</a:t>
            </a:r>
            <a:r>
              <a:rPr sz="400" spc="89" dirty="0">
                <a:solidFill>
                  <a:srgbClr val="42384B"/>
                </a:solidFill>
                <a:latin typeface="Times New Roman"/>
                <a:cs typeface="Times New Roman"/>
              </a:rPr>
              <a:t>d] fil </a:t>
            </a:r>
            <a:r>
              <a:rPr sz="400" spc="89" dirty="0">
                <a:solidFill>
                  <a:srgbClr val="524B57"/>
                </a:solidFill>
                <a:latin typeface="Times New Roman"/>
                <a:cs typeface="Times New Roman"/>
              </a:rPr>
              <a:t>an</a:t>
            </a:r>
            <a:r>
              <a:rPr sz="400" spc="89" dirty="0">
                <a:solidFill>
                  <a:srgbClr val="42384B"/>
                </a:solidFill>
                <a:latin typeface="Times New Roman"/>
                <a:cs typeface="Times New Roman"/>
              </a:rPr>
              <a:t>d th</a:t>
            </a:r>
            <a:r>
              <a:rPr sz="400" spc="89" dirty="0">
                <a:solidFill>
                  <a:srgbClr val="726E79"/>
                </a:solidFill>
                <a:latin typeface="Times New Roman"/>
                <a:cs typeface="Times New Roman"/>
              </a:rPr>
              <a:t>e </a:t>
            </a:r>
            <a:r>
              <a:rPr sz="400" spc="89" dirty="0">
                <a:solidFill>
                  <a:srgbClr val="42384B"/>
                </a:solidFill>
                <a:latin typeface="Times New Roman"/>
                <a:cs typeface="Times New Roman"/>
              </a:rPr>
              <a:t>r</a:t>
            </a:r>
            <a:r>
              <a:rPr sz="400" spc="89" dirty="0">
                <a:solidFill>
                  <a:srgbClr val="726E79"/>
                </a:solidFill>
                <a:latin typeface="Times New Roman"/>
                <a:cs typeface="Times New Roman"/>
              </a:rPr>
              <a:t>es</a:t>
            </a:r>
            <a:r>
              <a:rPr sz="400" spc="89" dirty="0">
                <a:solidFill>
                  <a:srgbClr val="42384B"/>
                </a:solidFill>
                <a:latin typeface="Times New Roman"/>
                <a:cs typeface="Times New Roman"/>
              </a:rPr>
              <a:t>t </a:t>
            </a:r>
            <a:r>
              <a:rPr sz="400" spc="89" dirty="0">
                <a:solidFill>
                  <a:srgbClr val="645967"/>
                </a:solidFill>
                <a:latin typeface="Times New Roman"/>
                <a:cs typeface="Times New Roman"/>
              </a:rPr>
              <a:t>o</a:t>
            </a:r>
            <a:r>
              <a:rPr sz="400" spc="89" dirty="0">
                <a:solidFill>
                  <a:srgbClr val="42384B"/>
                </a:solidFill>
                <a:latin typeface="Times New Roman"/>
                <a:cs typeface="Times New Roman"/>
              </a:rPr>
              <a:t>f th</a:t>
            </a:r>
            <a:r>
              <a:rPr sz="400" spc="89" dirty="0">
                <a:solidFill>
                  <a:srgbClr val="726E79"/>
                </a:solidFill>
                <a:latin typeface="Times New Roman"/>
                <a:cs typeface="Times New Roman"/>
              </a:rPr>
              <a:t>e </a:t>
            </a:r>
            <a:r>
              <a:rPr sz="400" spc="89" dirty="0">
                <a:solidFill>
                  <a:srgbClr val="524B57"/>
                </a:solidFill>
                <a:latin typeface="Times New Roman"/>
                <a:cs typeface="Times New Roman"/>
              </a:rPr>
              <a:t>ch</a:t>
            </a:r>
            <a:r>
              <a:rPr sz="400" spc="89" dirty="0">
                <a:solidFill>
                  <a:srgbClr val="726E79"/>
                </a:solidFill>
                <a:latin typeface="Times New Roman"/>
                <a:cs typeface="Times New Roman"/>
              </a:rPr>
              <a:t>e</a:t>
            </a:r>
            <a:r>
              <a:rPr sz="400" spc="89" dirty="0">
                <a:solidFill>
                  <a:srgbClr val="524B57"/>
                </a:solidFill>
                <a:latin typeface="Times New Roman"/>
                <a:cs typeface="Times New Roman"/>
              </a:rPr>
              <a:t>ck </a:t>
            </a:r>
            <a:r>
              <a:rPr sz="400" spc="89" dirty="0">
                <a:solidFill>
                  <a:srgbClr val="726E79"/>
                </a:solidFill>
                <a:latin typeface="Times New Roman"/>
                <a:cs typeface="Times New Roman"/>
              </a:rPr>
              <a:t>e</a:t>
            </a:r>
            <a:r>
              <a:rPr sz="400" spc="89" dirty="0">
                <a:solidFill>
                  <a:srgbClr val="524B57"/>
                </a:solidFill>
                <a:latin typeface="Times New Roman"/>
                <a:cs typeface="Times New Roman"/>
              </a:rPr>
              <a:t>d mem b</a:t>
            </a:r>
            <a:r>
              <a:rPr sz="400" spc="89" dirty="0">
                <a:solidFill>
                  <a:srgbClr val="726E79"/>
                </a:solidFill>
                <a:latin typeface="Times New Roman"/>
                <a:cs typeface="Times New Roman"/>
              </a:rPr>
              <a:t>er</a:t>
            </a:r>
            <a:r>
              <a:rPr sz="400" spc="89" dirty="0">
                <a:solidFill>
                  <a:srgbClr val="645967"/>
                </a:solidFill>
                <a:latin typeface="Times New Roman"/>
                <a:cs typeface="Times New Roman"/>
              </a:rPr>
              <a:t>s of </a:t>
            </a:r>
            <a:r>
              <a:rPr sz="400" spc="89" dirty="0">
                <a:solidFill>
                  <a:srgbClr val="524B57"/>
                </a:solidFill>
                <a:latin typeface="Times New Roman"/>
                <a:cs typeface="Times New Roman"/>
              </a:rPr>
              <a:t>tha </a:t>
            </a:r>
            <a:r>
              <a:rPr sz="400" spc="89" dirty="0">
                <a:solidFill>
                  <a:srgbClr val="3F233B"/>
                </a:solidFill>
                <a:latin typeface="Times New Roman"/>
                <a:cs typeface="Times New Roman"/>
              </a:rPr>
              <a:t>t </a:t>
            </a:r>
            <a:r>
              <a:rPr sz="400" spc="89" dirty="0">
                <a:solidFill>
                  <a:srgbClr val="726E79"/>
                </a:solidFill>
                <a:latin typeface="Times New Roman"/>
                <a:cs typeface="Times New Roman"/>
              </a:rPr>
              <a:t>c</a:t>
            </a:r>
            <a:r>
              <a:rPr sz="400" spc="89" dirty="0">
                <a:solidFill>
                  <a:srgbClr val="645967"/>
                </a:solidFill>
                <a:latin typeface="Times New Roman"/>
                <a:cs typeface="Times New Roman"/>
              </a:rPr>
              <a:t>o</a:t>
            </a:r>
            <a:r>
              <a:rPr sz="400" spc="89" dirty="0">
                <a:solidFill>
                  <a:srgbClr val="42384B"/>
                </a:solidFill>
                <a:latin typeface="Times New Roman"/>
                <a:cs typeface="Times New Roman"/>
              </a:rPr>
              <a:t>ll</a:t>
            </a:r>
            <a:r>
              <a:rPr sz="400" spc="89" dirty="0">
                <a:solidFill>
                  <a:srgbClr val="726E79"/>
                </a:solidFill>
                <a:latin typeface="Times New Roman"/>
                <a:cs typeface="Times New Roman"/>
              </a:rPr>
              <a:t>ec</a:t>
            </a:r>
            <a:r>
              <a:rPr sz="400" spc="89" dirty="0">
                <a:solidFill>
                  <a:srgbClr val="524B57"/>
                </a:solidFill>
                <a:latin typeface="Times New Roman"/>
                <a:cs typeface="Times New Roman"/>
              </a:rPr>
              <a:t>ti</a:t>
            </a:r>
            <a:r>
              <a:rPr sz="400" spc="89" dirty="0">
                <a:solidFill>
                  <a:srgbClr val="645967"/>
                </a:solidFill>
                <a:latin typeface="Times New Roman"/>
                <a:cs typeface="Times New Roman"/>
              </a:rPr>
              <a:t>o</a:t>
            </a:r>
            <a:r>
              <a:rPr sz="400" spc="89" dirty="0">
                <a:solidFill>
                  <a:srgbClr val="42384B"/>
                </a:solidFill>
                <a:latin typeface="Times New Roman"/>
                <a:cs typeface="Times New Roman"/>
              </a:rPr>
              <a:t>n </a:t>
            </a:r>
            <a:r>
              <a:rPr sz="400" spc="89" dirty="0">
                <a:solidFill>
                  <a:srgbClr val="726E79"/>
                </a:solidFill>
                <a:latin typeface="Times New Roman"/>
                <a:cs typeface="Times New Roman"/>
              </a:rPr>
              <a:t>(ex</a:t>
            </a:r>
            <a:r>
              <a:rPr sz="400" spc="89" dirty="0">
                <a:solidFill>
                  <a:srgbClr val="524B57"/>
                </a:solidFill>
                <a:latin typeface="Times New Roman"/>
                <a:cs typeface="Times New Roman"/>
              </a:rPr>
              <a:t>clu </a:t>
            </a:r>
            <a:r>
              <a:rPr sz="400" spc="89" dirty="0">
                <a:solidFill>
                  <a:srgbClr val="42384B"/>
                </a:solidFill>
                <a:latin typeface="Times New Roman"/>
                <a:cs typeface="Times New Roman"/>
              </a:rPr>
              <a:t>din </a:t>
            </a:r>
            <a:r>
              <a:rPr sz="400" spc="89" dirty="0">
                <a:solidFill>
                  <a:srgbClr val="645967"/>
                </a:solidFill>
                <a:latin typeface="Times New Roman"/>
                <a:cs typeface="Times New Roman"/>
              </a:rPr>
              <a:t>g </a:t>
            </a:r>
            <a:r>
              <a:rPr sz="400" spc="89" dirty="0">
                <a:solidFill>
                  <a:srgbClr val="726E79"/>
                </a:solidFill>
                <a:latin typeface="Times New Roman"/>
                <a:cs typeface="Times New Roman"/>
              </a:rPr>
              <a:t>s</a:t>
            </a:r>
            <a:r>
              <a:rPr sz="400" spc="89" dirty="0">
                <a:solidFill>
                  <a:srgbClr val="524B57"/>
                </a:solidFill>
                <a:latin typeface="Times New Roman"/>
                <a:cs typeface="Times New Roman"/>
              </a:rPr>
              <a:t>amp </a:t>
            </a:r>
            <a:r>
              <a:rPr sz="400" spc="89" dirty="0">
                <a:solidFill>
                  <a:srgbClr val="3F233B"/>
                </a:solidFill>
                <a:latin typeface="Times New Roman"/>
                <a:cs typeface="Times New Roman"/>
              </a:rPr>
              <a:t>l</a:t>
            </a:r>
            <a:r>
              <a:rPr sz="400" spc="89" dirty="0">
                <a:solidFill>
                  <a:srgbClr val="726E79"/>
                </a:solidFill>
                <a:latin typeface="Times New Roman"/>
                <a:cs typeface="Times New Roman"/>
              </a:rPr>
              <a:t>es </a:t>
            </a:r>
            <a:r>
              <a:rPr sz="400" spc="89" dirty="0">
                <a:solidFill>
                  <a:srgbClr val="645967"/>
                </a:solidFill>
                <a:latin typeface="Times New Roman"/>
                <a:cs typeface="Times New Roman"/>
              </a:rPr>
              <a:t>o</a:t>
            </a:r>
            <a:r>
              <a:rPr sz="400" spc="89" dirty="0">
                <a:solidFill>
                  <a:srgbClr val="524B57"/>
                </a:solidFill>
                <a:latin typeface="Times New Roman"/>
                <a:cs typeface="Times New Roman"/>
              </a:rPr>
              <a:t>f </a:t>
            </a:r>
            <a:r>
              <a:rPr sz="400" spc="89" dirty="0">
                <a:solidFill>
                  <a:srgbClr val="42384B"/>
                </a:solidFill>
                <a:latin typeface="Times New Roman"/>
                <a:cs typeface="Times New Roman"/>
              </a:rPr>
              <a:t>th</a:t>
            </a:r>
            <a:r>
              <a:rPr sz="400" spc="89" dirty="0">
                <a:solidFill>
                  <a:srgbClr val="726E79"/>
                </a:solidFill>
                <a:latin typeface="Times New Roman"/>
                <a:cs typeface="Times New Roman"/>
              </a:rPr>
              <a:t>e </a:t>
            </a:r>
            <a:r>
              <a:rPr sz="400" spc="89" dirty="0">
                <a:solidFill>
                  <a:srgbClr val="645967"/>
                </a:solidFill>
                <a:latin typeface="Times New Roman"/>
                <a:cs typeface="Times New Roman"/>
              </a:rPr>
              <a:t>s</a:t>
            </a:r>
            <a:r>
              <a:rPr sz="400" spc="89" dirty="0">
                <a:solidFill>
                  <a:srgbClr val="42384B"/>
                </a:solidFill>
                <a:latin typeface="Times New Roman"/>
                <a:cs typeface="Times New Roman"/>
              </a:rPr>
              <a:t>am </a:t>
            </a:r>
            <a:r>
              <a:rPr sz="400" spc="89" dirty="0">
                <a:solidFill>
                  <a:srgbClr val="726E79"/>
                </a:solidFill>
                <a:latin typeface="Times New Roman"/>
                <a:cs typeface="Times New Roman"/>
              </a:rPr>
              <a:t>e </a:t>
            </a:r>
            <a:r>
              <a:rPr sz="400" spc="89" dirty="0">
                <a:solidFill>
                  <a:srgbClr val="645967"/>
                </a:solidFill>
                <a:latin typeface="Times New Roman"/>
                <a:cs typeface="Times New Roman"/>
              </a:rPr>
              <a:t>s</a:t>
            </a:r>
            <a:r>
              <a:rPr sz="400" spc="89" dirty="0">
                <a:solidFill>
                  <a:srgbClr val="42384B"/>
                </a:solidFill>
                <a:latin typeface="Times New Roman"/>
                <a:cs typeface="Times New Roman"/>
              </a:rPr>
              <a:t>t</a:t>
            </a:r>
            <a:r>
              <a:rPr sz="400" spc="89" dirty="0">
                <a:solidFill>
                  <a:srgbClr val="524B57"/>
                </a:solidFill>
                <a:latin typeface="Times New Roman"/>
                <a:cs typeface="Times New Roman"/>
              </a:rPr>
              <a:t>em</a:t>
            </a:r>
            <a:r>
              <a:rPr sz="400" spc="89" dirty="0">
                <a:solidFill>
                  <a:srgbClr val="726E79"/>
                </a:solidFill>
                <a:latin typeface="Times New Roman"/>
                <a:cs typeface="Times New Roman"/>
              </a:rPr>
              <a:t>) </a:t>
            </a:r>
            <a:r>
              <a:rPr sz="400" spc="89" dirty="0">
                <a:solidFill>
                  <a:srgbClr val="524B57"/>
                </a:solidFill>
                <a:latin typeface="Times New Roman"/>
                <a:cs typeface="Times New Roman"/>
              </a:rPr>
              <a:t>Minim um </a:t>
            </a:r>
            <a:r>
              <a:rPr sz="400" spc="89" dirty="0">
                <a:solidFill>
                  <a:srgbClr val="726E79"/>
                </a:solidFill>
                <a:latin typeface="Times New Roman"/>
                <a:cs typeface="Times New Roman"/>
              </a:rPr>
              <a:t>over </a:t>
            </a:r>
            <a:r>
              <a:rPr sz="400" spc="89" dirty="0">
                <a:solidFill>
                  <a:srgbClr val="524B57"/>
                </a:solidFill>
                <a:latin typeface="Times New Roman"/>
                <a:cs typeface="Times New Roman"/>
              </a:rPr>
              <a:t>lap u</a:t>
            </a:r>
            <a:r>
              <a:rPr sz="400" spc="89" dirty="0">
                <a:solidFill>
                  <a:srgbClr val="726E79"/>
                </a:solidFill>
                <a:latin typeface="Times New Roman"/>
                <a:cs typeface="Times New Roman"/>
              </a:rPr>
              <a:t>se</a:t>
            </a:r>
            <a:r>
              <a:rPr sz="400" spc="89" dirty="0">
                <a:solidFill>
                  <a:srgbClr val="42384B"/>
                </a:solidFill>
                <a:latin typeface="Times New Roman"/>
                <a:cs typeface="Times New Roman"/>
              </a:rPr>
              <a:t>d </a:t>
            </a:r>
            <a:r>
              <a:rPr sz="400" spc="89" dirty="0">
                <a:solidFill>
                  <a:srgbClr val="726E79"/>
                </a:solidFill>
                <a:latin typeface="Times New Roman"/>
                <a:cs typeface="Times New Roman"/>
              </a:rPr>
              <a:t>w</a:t>
            </a:r>
            <a:r>
              <a:rPr sz="400" spc="89" dirty="0">
                <a:solidFill>
                  <a:srgbClr val="42384B"/>
                </a:solidFill>
                <a:latin typeface="Times New Roman"/>
                <a:cs typeface="Times New Roman"/>
              </a:rPr>
              <a:t>h</a:t>
            </a:r>
            <a:r>
              <a:rPr sz="400" spc="89" dirty="0">
                <a:solidFill>
                  <a:srgbClr val="645967"/>
                </a:solidFill>
                <a:latin typeface="Times New Roman"/>
                <a:cs typeface="Times New Roman"/>
              </a:rPr>
              <a:t>en </a:t>
            </a:r>
            <a:r>
              <a:rPr sz="400" spc="89" dirty="0">
                <a:solidFill>
                  <a:srgbClr val="524B57"/>
                </a:solidFill>
                <a:latin typeface="Times New Roman"/>
                <a:cs typeface="Times New Roman"/>
              </a:rPr>
              <a:t>fin din </a:t>
            </a:r>
            <a:r>
              <a:rPr sz="400" spc="89" dirty="0">
                <a:solidFill>
                  <a:srgbClr val="726E79"/>
                </a:solidFill>
                <a:latin typeface="Times New Roman"/>
                <a:cs typeface="Times New Roman"/>
              </a:rPr>
              <a:t>g </a:t>
            </a:r>
            <a:r>
              <a:rPr sz="400" spc="89" dirty="0">
                <a:solidFill>
                  <a:srgbClr val="623A56"/>
                </a:solidFill>
                <a:latin typeface="Times New Roman"/>
                <a:cs typeface="Times New Roman"/>
              </a:rPr>
              <a:t>b</a:t>
            </a:r>
            <a:r>
              <a:rPr sz="400" spc="89" dirty="0">
                <a:solidFill>
                  <a:srgbClr val="726E79"/>
                </a:solidFill>
                <a:latin typeface="Times New Roman"/>
                <a:cs typeface="Times New Roman"/>
              </a:rPr>
              <a:t>es</a:t>
            </a:r>
            <a:r>
              <a:rPr sz="400" spc="89" dirty="0">
                <a:solidFill>
                  <a:srgbClr val="524B57"/>
                </a:solidFill>
                <a:latin typeface="Times New Roman"/>
                <a:cs typeface="Times New Roman"/>
              </a:rPr>
              <a:t>t ma t</a:t>
            </a:r>
            <a:r>
              <a:rPr sz="400" spc="89" dirty="0">
                <a:solidFill>
                  <a:srgbClr val="645967"/>
                </a:solidFill>
                <a:latin typeface="Times New Roman"/>
                <a:cs typeface="Times New Roman"/>
              </a:rPr>
              <a:t>ch  </a:t>
            </a:r>
            <a:r>
              <a:rPr sz="400" i="1" spc="89" dirty="0">
                <a:solidFill>
                  <a:srgbClr val="645967"/>
                </a:solidFill>
                <a:latin typeface="Times New Roman"/>
                <a:cs typeface="Times New Roman"/>
              </a:rPr>
              <a:t>O</a:t>
            </a:r>
            <a:endParaRPr sz="400">
              <a:latin typeface="Times New Roman"/>
              <a:cs typeface="Times New Roman"/>
            </a:endParaRPr>
          </a:p>
        </p:txBody>
      </p:sp>
      <p:sp>
        <p:nvSpPr>
          <p:cNvPr id="36" name="object 36"/>
          <p:cNvSpPr txBox="1"/>
          <p:nvPr/>
        </p:nvSpPr>
        <p:spPr>
          <a:xfrm>
            <a:off x="10271252" y="5398219"/>
            <a:ext cx="196851" cy="1412866"/>
          </a:xfrm>
          <a:prstGeom prst="rect">
            <a:avLst/>
          </a:prstGeom>
        </p:spPr>
        <p:txBody>
          <a:bodyPr wrap="square" lIns="0" tIns="4445" rIns="0" bIns="0" rtlCol="0">
            <a:noAutofit/>
          </a:bodyPr>
          <a:lstStyle/>
          <a:p>
            <a:pPr marL="15748">
              <a:lnSpc>
                <a:spcPct val="95825"/>
              </a:lnSpc>
            </a:pPr>
            <a:r>
              <a:rPr sz="500" spc="263" dirty="0">
                <a:solidFill>
                  <a:srgbClr val="645967"/>
                </a:solidFill>
                <a:latin typeface="Times New Roman"/>
                <a:cs typeface="Times New Roman"/>
              </a:rPr>
              <a:t>el</a:t>
            </a:r>
            <a:r>
              <a:rPr sz="500" spc="263" dirty="0">
                <a:solidFill>
                  <a:srgbClr val="726E79"/>
                </a:solidFill>
                <a:latin typeface="Times New Roman"/>
                <a:cs typeface="Times New Roman"/>
              </a:rPr>
              <a:t>•</a:t>
            </a:r>
            <a:endParaRPr sz="500">
              <a:latin typeface="Times New Roman"/>
              <a:cs typeface="Times New Roman"/>
            </a:endParaRPr>
          </a:p>
          <a:p>
            <a:pPr marL="12700">
              <a:lnSpc>
                <a:spcPts val="434"/>
              </a:lnSpc>
              <a:spcBef>
                <a:spcPts val="21"/>
              </a:spcBef>
            </a:pPr>
            <a:r>
              <a:rPr sz="400" spc="86" dirty="0">
                <a:solidFill>
                  <a:srgbClr val="726E79"/>
                </a:solidFill>
                <a:latin typeface="Arial"/>
                <a:cs typeface="Arial"/>
              </a:rPr>
              <a:t>cm±2</a:t>
            </a:r>
            <a:endParaRPr sz="400">
              <a:latin typeface="Arial"/>
              <a:cs typeface="Arial"/>
            </a:endParaRPr>
          </a:p>
          <a:p>
            <a:pPr marL="58420">
              <a:lnSpc>
                <a:spcPct val="95825"/>
              </a:lnSpc>
              <a:spcBef>
                <a:spcPts val="43"/>
              </a:spcBef>
            </a:pPr>
            <a:r>
              <a:rPr sz="300" spc="82" dirty="0">
                <a:solidFill>
                  <a:srgbClr val="726E79"/>
                </a:solidFill>
                <a:latin typeface="Times New Roman"/>
                <a:cs typeface="Times New Roman"/>
              </a:rPr>
              <a:t>2 , 5</a:t>
            </a:r>
            <a:endParaRPr sz="300">
              <a:latin typeface="Times New Roman"/>
              <a:cs typeface="Times New Roman"/>
            </a:endParaRPr>
          </a:p>
          <a:p>
            <a:pPr marL="61468">
              <a:lnSpc>
                <a:spcPct val="95825"/>
              </a:lnSpc>
              <a:spcBef>
                <a:spcPts val="85"/>
              </a:spcBef>
            </a:pPr>
            <a:r>
              <a:rPr sz="300" spc="69" dirty="0">
                <a:solidFill>
                  <a:srgbClr val="726E79"/>
                </a:solidFill>
                <a:latin typeface="Times New Roman"/>
                <a:cs typeface="Times New Roman"/>
              </a:rPr>
              <a:t>1 , +</a:t>
            </a:r>
            <a:endParaRPr sz="300">
              <a:latin typeface="Times New Roman"/>
              <a:cs typeface="Times New Roman"/>
            </a:endParaRPr>
          </a:p>
          <a:p>
            <a:pPr marL="61468">
              <a:lnSpc>
                <a:spcPct val="95825"/>
              </a:lnSpc>
              <a:spcBef>
                <a:spcPts val="85"/>
              </a:spcBef>
            </a:pPr>
            <a:r>
              <a:rPr sz="300" spc="77" dirty="0">
                <a:solidFill>
                  <a:srgbClr val="645967"/>
                </a:solidFill>
                <a:latin typeface="Times New Roman"/>
                <a:cs typeface="Times New Roman"/>
              </a:rPr>
              <a:t>4 , </a:t>
            </a:r>
            <a:r>
              <a:rPr sz="300" spc="77" dirty="0">
                <a:solidFill>
                  <a:srgbClr val="726E79"/>
                </a:solidFill>
                <a:latin typeface="Times New Roman"/>
                <a:cs typeface="Times New Roman"/>
              </a:rPr>
              <a:t>3</a:t>
            </a:r>
            <a:endParaRPr sz="300">
              <a:latin typeface="Times New Roman"/>
              <a:cs typeface="Times New Roman"/>
            </a:endParaRPr>
          </a:p>
          <a:p>
            <a:pPr marL="61468">
              <a:lnSpc>
                <a:spcPct val="95825"/>
              </a:lnSpc>
              <a:spcBef>
                <a:spcPts val="85"/>
              </a:spcBef>
            </a:pPr>
            <a:r>
              <a:rPr sz="300" spc="109" dirty="0">
                <a:solidFill>
                  <a:srgbClr val="645967"/>
                </a:solidFill>
                <a:latin typeface="Times New Roman"/>
                <a:cs typeface="Times New Roman"/>
              </a:rPr>
              <a:t>6 ,</a:t>
            </a:r>
            <a:r>
              <a:rPr sz="300" spc="109" dirty="0">
                <a:solidFill>
                  <a:srgbClr val="89858C"/>
                </a:solidFill>
                <a:latin typeface="Times New Roman"/>
                <a:cs typeface="Times New Roman"/>
              </a:rPr>
              <a:t>7</a:t>
            </a:r>
            <a:endParaRPr sz="300">
              <a:latin typeface="Times New Roman"/>
              <a:cs typeface="Times New Roman"/>
            </a:endParaRPr>
          </a:p>
          <a:p>
            <a:pPr marL="58420">
              <a:lnSpc>
                <a:spcPct val="95825"/>
              </a:lnSpc>
              <a:spcBef>
                <a:spcPts val="85"/>
              </a:spcBef>
            </a:pPr>
            <a:r>
              <a:rPr sz="300" spc="190" dirty="0">
                <a:solidFill>
                  <a:srgbClr val="726E79"/>
                </a:solidFill>
                <a:latin typeface="Times New Roman"/>
                <a:cs typeface="Times New Roman"/>
              </a:rPr>
              <a:t>0</a:t>
            </a:r>
            <a:r>
              <a:rPr sz="300" spc="190" dirty="0">
                <a:solidFill>
                  <a:srgbClr val="524B57"/>
                </a:solidFill>
                <a:latin typeface="Times New Roman"/>
                <a:cs typeface="Times New Roman"/>
              </a:rPr>
              <a:t>,</a:t>
            </a:r>
            <a:r>
              <a:rPr sz="300" spc="190" dirty="0">
                <a:solidFill>
                  <a:srgbClr val="726E79"/>
                </a:solidFill>
                <a:latin typeface="Times New Roman"/>
                <a:cs typeface="Times New Roman"/>
              </a:rPr>
              <a:t>1</a:t>
            </a:r>
            <a:endParaRPr sz="300">
              <a:latin typeface="Times New Roman"/>
              <a:cs typeface="Times New Roman"/>
            </a:endParaRPr>
          </a:p>
          <a:p>
            <a:pPr marL="58420">
              <a:lnSpc>
                <a:spcPts val="325"/>
              </a:lnSpc>
              <a:spcBef>
                <a:spcPts val="101"/>
              </a:spcBef>
            </a:pPr>
            <a:r>
              <a:rPr sz="300" spc="190" dirty="0">
                <a:solidFill>
                  <a:srgbClr val="726E79"/>
                </a:solidFill>
                <a:latin typeface="Times New Roman"/>
                <a:cs typeface="Times New Roman"/>
              </a:rPr>
              <a:t>5</a:t>
            </a:r>
            <a:r>
              <a:rPr sz="300" spc="190" dirty="0">
                <a:solidFill>
                  <a:srgbClr val="524B57"/>
                </a:solidFill>
                <a:latin typeface="Times New Roman"/>
                <a:cs typeface="Times New Roman"/>
              </a:rPr>
              <a:t>,</a:t>
            </a:r>
            <a:r>
              <a:rPr sz="300" spc="190" dirty="0">
                <a:solidFill>
                  <a:srgbClr val="726E79"/>
                </a:solidFill>
                <a:latin typeface="Times New Roman"/>
                <a:cs typeface="Times New Roman"/>
              </a:rPr>
              <a:t>4</a:t>
            </a:r>
            <a:endParaRPr sz="300">
              <a:latin typeface="Times New Roman"/>
              <a:cs typeface="Times New Roman"/>
            </a:endParaRPr>
          </a:p>
          <a:p>
            <a:pPr marL="61468">
              <a:lnSpc>
                <a:spcPts val="495"/>
              </a:lnSpc>
              <a:spcBef>
                <a:spcPts val="8"/>
              </a:spcBef>
            </a:pPr>
            <a:r>
              <a:rPr sz="500" spc="83" dirty="0">
                <a:solidFill>
                  <a:srgbClr val="726E79"/>
                </a:solidFill>
                <a:latin typeface="Times New Roman"/>
                <a:cs typeface="Times New Roman"/>
              </a:rPr>
              <a:t>a,</a:t>
            </a:r>
            <a:endParaRPr sz="500">
              <a:latin typeface="Times New Roman"/>
              <a:cs typeface="Times New Roman"/>
            </a:endParaRPr>
          </a:p>
          <a:p>
            <a:pPr marL="64516">
              <a:lnSpc>
                <a:spcPct val="95825"/>
              </a:lnSpc>
              <a:spcBef>
                <a:spcPts val="40"/>
              </a:spcBef>
            </a:pPr>
            <a:r>
              <a:rPr sz="300" spc="69" dirty="0">
                <a:solidFill>
                  <a:srgbClr val="726E79"/>
                </a:solidFill>
                <a:latin typeface="Times New Roman"/>
                <a:cs typeface="Times New Roman"/>
              </a:rPr>
              <a:t>1 , </a:t>
            </a:r>
            <a:r>
              <a:rPr sz="300" spc="69" dirty="0">
                <a:solidFill>
                  <a:srgbClr val="89858C"/>
                </a:solidFill>
                <a:latin typeface="Times New Roman"/>
                <a:cs typeface="Times New Roman"/>
              </a:rPr>
              <a:t>1</a:t>
            </a:r>
            <a:endParaRPr sz="300">
              <a:latin typeface="Times New Roman"/>
              <a:cs typeface="Times New Roman"/>
            </a:endParaRPr>
          </a:p>
          <a:p>
            <a:pPr marL="61468">
              <a:lnSpc>
                <a:spcPct val="95825"/>
              </a:lnSpc>
              <a:spcBef>
                <a:spcPts val="85"/>
              </a:spcBef>
            </a:pPr>
            <a:r>
              <a:rPr sz="300" spc="183" dirty="0">
                <a:solidFill>
                  <a:srgbClr val="726E79"/>
                </a:solidFill>
                <a:latin typeface="Times New Roman"/>
                <a:cs typeface="Times New Roman"/>
              </a:rPr>
              <a:t>6</a:t>
            </a:r>
            <a:r>
              <a:rPr sz="300" spc="183" dirty="0">
                <a:solidFill>
                  <a:srgbClr val="645967"/>
                </a:solidFill>
                <a:latin typeface="Times New Roman"/>
                <a:cs typeface="Times New Roman"/>
              </a:rPr>
              <a:t>,</a:t>
            </a:r>
            <a:r>
              <a:rPr sz="300" spc="183" dirty="0">
                <a:solidFill>
                  <a:srgbClr val="726E79"/>
                </a:solidFill>
                <a:latin typeface="Times New Roman"/>
                <a:cs typeface="Times New Roman"/>
              </a:rPr>
              <a:t>3</a:t>
            </a:r>
            <a:endParaRPr sz="300">
              <a:latin typeface="Times New Roman"/>
              <a:cs typeface="Times New Roman"/>
            </a:endParaRPr>
          </a:p>
          <a:p>
            <a:pPr marL="15748">
              <a:lnSpc>
                <a:spcPct val="95825"/>
              </a:lnSpc>
              <a:spcBef>
                <a:spcPts val="85"/>
              </a:spcBef>
            </a:pPr>
            <a:r>
              <a:rPr sz="300" spc="74" dirty="0">
                <a:solidFill>
                  <a:srgbClr val="726E79"/>
                </a:solidFill>
                <a:latin typeface="Times New Roman"/>
                <a:cs typeface="Times New Roman"/>
              </a:rPr>
              <a:t>1 6 </a:t>
            </a:r>
            <a:r>
              <a:rPr sz="300" spc="74" dirty="0">
                <a:solidFill>
                  <a:srgbClr val="645967"/>
                </a:solidFill>
                <a:latin typeface="Times New Roman"/>
                <a:cs typeface="Times New Roman"/>
              </a:rPr>
              <a:t>, </a:t>
            </a:r>
            <a:r>
              <a:rPr sz="300" spc="74" dirty="0">
                <a:solidFill>
                  <a:srgbClr val="726E79"/>
                </a:solidFill>
                <a:latin typeface="Times New Roman"/>
                <a:cs typeface="Times New Roman"/>
              </a:rPr>
              <a:t>6</a:t>
            </a:r>
            <a:endParaRPr sz="300">
              <a:latin typeface="Times New Roman"/>
              <a:cs typeface="Times New Roman"/>
            </a:endParaRPr>
          </a:p>
          <a:p>
            <a:pPr marL="58420">
              <a:lnSpc>
                <a:spcPct val="95825"/>
              </a:lnSpc>
              <a:spcBef>
                <a:spcPts val="85"/>
              </a:spcBef>
            </a:pPr>
            <a:r>
              <a:rPr sz="300" spc="190" dirty="0">
                <a:solidFill>
                  <a:srgbClr val="89858C"/>
                </a:solidFill>
                <a:latin typeface="Times New Roman"/>
                <a:cs typeface="Times New Roman"/>
              </a:rPr>
              <a:t>0</a:t>
            </a:r>
            <a:r>
              <a:rPr sz="300" spc="190" dirty="0">
                <a:solidFill>
                  <a:srgbClr val="524B57"/>
                </a:solidFill>
                <a:latin typeface="Times New Roman"/>
                <a:cs typeface="Times New Roman"/>
              </a:rPr>
              <a:t>,</a:t>
            </a:r>
            <a:r>
              <a:rPr sz="300" spc="190" dirty="0">
                <a:solidFill>
                  <a:srgbClr val="89858C"/>
                </a:solidFill>
                <a:latin typeface="Times New Roman"/>
                <a:cs typeface="Times New Roman"/>
              </a:rPr>
              <a:t>1</a:t>
            </a:r>
            <a:endParaRPr sz="300">
              <a:latin typeface="Times New Roman"/>
              <a:cs typeface="Times New Roman"/>
            </a:endParaRPr>
          </a:p>
          <a:p>
            <a:pPr marL="58420">
              <a:lnSpc>
                <a:spcPct val="95825"/>
              </a:lnSpc>
              <a:spcBef>
                <a:spcPts val="85"/>
              </a:spcBef>
            </a:pPr>
            <a:r>
              <a:rPr sz="300" spc="190" dirty="0">
                <a:solidFill>
                  <a:srgbClr val="89858C"/>
                </a:solidFill>
                <a:latin typeface="Times New Roman"/>
                <a:cs typeface="Times New Roman"/>
              </a:rPr>
              <a:t>0</a:t>
            </a:r>
            <a:r>
              <a:rPr sz="300" spc="190" dirty="0">
                <a:solidFill>
                  <a:srgbClr val="524B57"/>
                </a:solidFill>
                <a:latin typeface="Times New Roman"/>
                <a:cs typeface="Times New Roman"/>
              </a:rPr>
              <a:t>,</a:t>
            </a:r>
            <a:r>
              <a:rPr sz="300" spc="190" dirty="0">
                <a:solidFill>
                  <a:srgbClr val="726E79"/>
                </a:solidFill>
                <a:latin typeface="Times New Roman"/>
                <a:cs typeface="Times New Roman"/>
              </a:rPr>
              <a:t>1</a:t>
            </a:r>
            <a:endParaRPr sz="300">
              <a:latin typeface="Times New Roman"/>
              <a:cs typeface="Times New Roman"/>
            </a:endParaRPr>
          </a:p>
          <a:p>
            <a:pPr marL="58420">
              <a:lnSpc>
                <a:spcPct val="95825"/>
              </a:lnSpc>
              <a:spcBef>
                <a:spcPts val="110"/>
              </a:spcBef>
            </a:pPr>
            <a:r>
              <a:rPr sz="300" spc="190" dirty="0">
                <a:solidFill>
                  <a:srgbClr val="89858C"/>
                </a:solidFill>
                <a:latin typeface="Times New Roman"/>
                <a:cs typeface="Times New Roman"/>
              </a:rPr>
              <a:t>0</a:t>
            </a:r>
            <a:r>
              <a:rPr sz="300" spc="190" dirty="0">
                <a:solidFill>
                  <a:srgbClr val="726E79"/>
                </a:solidFill>
                <a:latin typeface="Times New Roman"/>
                <a:cs typeface="Times New Roman"/>
              </a:rPr>
              <a:t>,</a:t>
            </a:r>
            <a:r>
              <a:rPr sz="300" spc="190" dirty="0">
                <a:solidFill>
                  <a:srgbClr val="89858C"/>
                </a:solidFill>
                <a:latin typeface="Times New Roman"/>
                <a:cs typeface="Times New Roman"/>
              </a:rPr>
              <a:t>8</a:t>
            </a:r>
            <a:endParaRPr sz="300">
              <a:latin typeface="Times New Roman"/>
              <a:cs typeface="Times New Roman"/>
            </a:endParaRPr>
          </a:p>
          <a:p>
            <a:pPr marL="61468">
              <a:lnSpc>
                <a:spcPct val="95825"/>
              </a:lnSpc>
              <a:spcBef>
                <a:spcPts val="85"/>
              </a:spcBef>
            </a:pPr>
            <a:r>
              <a:rPr sz="300" spc="109" dirty="0">
                <a:solidFill>
                  <a:srgbClr val="726E79"/>
                </a:solidFill>
                <a:latin typeface="Times New Roman"/>
                <a:cs typeface="Times New Roman"/>
              </a:rPr>
              <a:t>9 </a:t>
            </a:r>
            <a:r>
              <a:rPr sz="300" spc="109" dirty="0">
                <a:solidFill>
                  <a:srgbClr val="645967"/>
                </a:solidFill>
                <a:latin typeface="Times New Roman"/>
                <a:cs typeface="Times New Roman"/>
              </a:rPr>
              <a:t>,</a:t>
            </a:r>
            <a:r>
              <a:rPr sz="300" spc="109" dirty="0">
                <a:solidFill>
                  <a:srgbClr val="726E79"/>
                </a:solidFill>
                <a:latin typeface="Times New Roman"/>
                <a:cs typeface="Times New Roman"/>
              </a:rPr>
              <a:t>2</a:t>
            </a:r>
            <a:endParaRPr sz="300">
              <a:latin typeface="Times New Roman"/>
              <a:cs typeface="Times New Roman"/>
            </a:endParaRPr>
          </a:p>
          <a:p>
            <a:pPr marL="58420">
              <a:lnSpc>
                <a:spcPct val="95825"/>
              </a:lnSpc>
              <a:spcBef>
                <a:spcPts val="60"/>
              </a:spcBef>
            </a:pPr>
            <a:r>
              <a:rPr sz="300" spc="190" dirty="0">
                <a:solidFill>
                  <a:srgbClr val="89858C"/>
                </a:solidFill>
                <a:latin typeface="Times New Roman"/>
                <a:cs typeface="Times New Roman"/>
              </a:rPr>
              <a:t>7</a:t>
            </a:r>
            <a:r>
              <a:rPr sz="300" spc="190" dirty="0">
                <a:solidFill>
                  <a:srgbClr val="645967"/>
                </a:solidFill>
                <a:latin typeface="Times New Roman"/>
                <a:cs typeface="Times New Roman"/>
              </a:rPr>
              <a:t>,</a:t>
            </a:r>
            <a:r>
              <a:rPr sz="300" spc="190" dirty="0">
                <a:solidFill>
                  <a:srgbClr val="726E79"/>
                </a:solidFill>
                <a:latin typeface="Times New Roman"/>
                <a:cs typeface="Times New Roman"/>
              </a:rPr>
              <a:t>3</a:t>
            </a:r>
            <a:endParaRPr sz="300">
              <a:latin typeface="Times New Roman"/>
              <a:cs typeface="Times New Roman"/>
            </a:endParaRPr>
          </a:p>
          <a:p>
            <a:pPr marL="58420">
              <a:lnSpc>
                <a:spcPct val="95825"/>
              </a:lnSpc>
              <a:spcBef>
                <a:spcPts val="110"/>
              </a:spcBef>
            </a:pPr>
            <a:r>
              <a:rPr sz="300" spc="120" dirty="0">
                <a:solidFill>
                  <a:srgbClr val="726E79"/>
                </a:solidFill>
                <a:latin typeface="Times New Roman"/>
                <a:cs typeface="Times New Roman"/>
              </a:rPr>
              <a:t>2 </a:t>
            </a:r>
            <a:r>
              <a:rPr sz="300" spc="120" dirty="0">
                <a:solidFill>
                  <a:srgbClr val="645967"/>
                </a:solidFill>
                <a:latin typeface="Times New Roman"/>
                <a:cs typeface="Times New Roman"/>
              </a:rPr>
              <a:t>,</a:t>
            </a:r>
            <a:r>
              <a:rPr sz="300" spc="120" dirty="0">
                <a:solidFill>
                  <a:srgbClr val="89858C"/>
                </a:solidFill>
                <a:latin typeface="Times New Roman"/>
                <a:cs typeface="Times New Roman"/>
              </a:rPr>
              <a:t>7</a:t>
            </a:r>
            <a:endParaRPr sz="300">
              <a:latin typeface="Times New Roman"/>
              <a:cs typeface="Times New Roman"/>
            </a:endParaRPr>
          </a:p>
          <a:p>
            <a:pPr marL="58420">
              <a:lnSpc>
                <a:spcPct val="95825"/>
              </a:lnSpc>
              <a:spcBef>
                <a:spcPts val="85"/>
              </a:spcBef>
            </a:pPr>
            <a:r>
              <a:rPr sz="300" spc="115" dirty="0">
                <a:solidFill>
                  <a:srgbClr val="89858C"/>
                </a:solidFill>
                <a:latin typeface="Times New Roman"/>
                <a:cs typeface="Times New Roman"/>
              </a:rPr>
              <a:t>0 </a:t>
            </a:r>
            <a:r>
              <a:rPr sz="300" spc="115" dirty="0">
                <a:solidFill>
                  <a:srgbClr val="645967"/>
                </a:solidFill>
                <a:latin typeface="Times New Roman"/>
                <a:cs typeface="Times New Roman"/>
              </a:rPr>
              <a:t>,</a:t>
            </a:r>
            <a:r>
              <a:rPr sz="300" spc="115" dirty="0">
                <a:solidFill>
                  <a:srgbClr val="726E79"/>
                </a:solidFill>
                <a:latin typeface="Times New Roman"/>
                <a:cs typeface="Times New Roman"/>
              </a:rPr>
              <a:t>2</a:t>
            </a:r>
            <a:endParaRPr sz="300">
              <a:latin typeface="Times New Roman"/>
              <a:cs typeface="Times New Roman"/>
            </a:endParaRPr>
          </a:p>
          <a:p>
            <a:pPr marL="58420">
              <a:lnSpc>
                <a:spcPct val="95825"/>
              </a:lnSpc>
              <a:spcBef>
                <a:spcPts val="85"/>
              </a:spcBef>
            </a:pPr>
            <a:r>
              <a:rPr sz="300" spc="198" dirty="0">
                <a:solidFill>
                  <a:srgbClr val="726E79"/>
                </a:solidFill>
                <a:latin typeface="Times New Roman"/>
                <a:cs typeface="Times New Roman"/>
              </a:rPr>
              <a:t>0</a:t>
            </a:r>
            <a:r>
              <a:rPr sz="300" spc="198" dirty="0">
                <a:solidFill>
                  <a:srgbClr val="524B57"/>
                </a:solidFill>
                <a:latin typeface="Times New Roman"/>
                <a:cs typeface="Times New Roman"/>
              </a:rPr>
              <a:t>,</a:t>
            </a:r>
            <a:r>
              <a:rPr sz="300" spc="198" dirty="0">
                <a:solidFill>
                  <a:srgbClr val="726E79"/>
                </a:solidFill>
                <a:latin typeface="Times New Roman"/>
                <a:cs typeface="Times New Roman"/>
              </a:rPr>
              <a:t>9</a:t>
            </a:r>
            <a:endParaRPr sz="300">
              <a:latin typeface="Times New Roman"/>
              <a:cs typeface="Times New Roman"/>
            </a:endParaRPr>
          </a:p>
          <a:p>
            <a:pPr marL="58420">
              <a:lnSpc>
                <a:spcPct val="95825"/>
              </a:lnSpc>
              <a:spcBef>
                <a:spcPts val="85"/>
              </a:spcBef>
            </a:pPr>
            <a:r>
              <a:rPr sz="300" spc="190" dirty="0">
                <a:solidFill>
                  <a:srgbClr val="89858C"/>
                </a:solidFill>
                <a:latin typeface="Times New Roman"/>
                <a:cs typeface="Times New Roman"/>
              </a:rPr>
              <a:t>0</a:t>
            </a:r>
            <a:r>
              <a:rPr sz="300" spc="190" dirty="0">
                <a:solidFill>
                  <a:srgbClr val="524B57"/>
                </a:solidFill>
                <a:latin typeface="Times New Roman"/>
                <a:cs typeface="Times New Roman"/>
              </a:rPr>
              <a:t>,</a:t>
            </a:r>
            <a:r>
              <a:rPr sz="300" spc="190" dirty="0">
                <a:solidFill>
                  <a:srgbClr val="89858C"/>
                </a:solidFill>
                <a:latin typeface="Times New Roman"/>
                <a:cs typeface="Times New Roman"/>
              </a:rPr>
              <a:t>8</a:t>
            </a:r>
            <a:endParaRPr sz="300">
              <a:latin typeface="Times New Roman"/>
              <a:cs typeface="Times New Roman"/>
            </a:endParaRPr>
          </a:p>
          <a:p>
            <a:pPr marL="58420">
              <a:lnSpc>
                <a:spcPct val="95825"/>
              </a:lnSpc>
              <a:spcBef>
                <a:spcPts val="110"/>
              </a:spcBef>
            </a:pPr>
            <a:r>
              <a:rPr sz="300" spc="190" dirty="0">
                <a:solidFill>
                  <a:srgbClr val="89858C"/>
                </a:solidFill>
                <a:latin typeface="Times New Roman"/>
                <a:cs typeface="Times New Roman"/>
              </a:rPr>
              <a:t>0</a:t>
            </a:r>
            <a:r>
              <a:rPr sz="300" spc="190" dirty="0">
                <a:solidFill>
                  <a:srgbClr val="645967"/>
                </a:solidFill>
                <a:latin typeface="Times New Roman"/>
                <a:cs typeface="Times New Roman"/>
              </a:rPr>
              <a:t>,</a:t>
            </a:r>
            <a:r>
              <a:rPr sz="300" spc="190" dirty="0">
                <a:solidFill>
                  <a:srgbClr val="726E79"/>
                </a:solidFill>
                <a:latin typeface="Times New Roman"/>
                <a:cs typeface="Times New Roman"/>
              </a:rPr>
              <a:t>3</a:t>
            </a:r>
            <a:endParaRPr sz="300">
              <a:latin typeface="Times New Roman"/>
              <a:cs typeface="Times New Roman"/>
            </a:endParaRPr>
          </a:p>
          <a:p>
            <a:pPr marL="58420">
              <a:lnSpc>
                <a:spcPct val="95825"/>
              </a:lnSpc>
              <a:spcBef>
                <a:spcPts val="85"/>
              </a:spcBef>
            </a:pPr>
            <a:r>
              <a:rPr sz="300" spc="190" dirty="0">
                <a:solidFill>
                  <a:srgbClr val="89858C"/>
                </a:solidFill>
                <a:latin typeface="Times New Roman"/>
                <a:cs typeface="Times New Roman"/>
              </a:rPr>
              <a:t>0</a:t>
            </a:r>
            <a:r>
              <a:rPr sz="300" spc="190" dirty="0">
                <a:solidFill>
                  <a:srgbClr val="645967"/>
                </a:solidFill>
                <a:latin typeface="Times New Roman"/>
                <a:cs typeface="Times New Roman"/>
              </a:rPr>
              <a:t>,</a:t>
            </a:r>
            <a:r>
              <a:rPr sz="300" spc="190" dirty="0">
                <a:solidFill>
                  <a:srgbClr val="89858C"/>
                </a:solidFill>
                <a:latin typeface="Times New Roman"/>
                <a:cs typeface="Times New Roman"/>
              </a:rPr>
              <a:t>3</a:t>
            </a:r>
            <a:endParaRPr sz="300">
              <a:latin typeface="Times New Roman"/>
              <a:cs typeface="Times New Roman"/>
            </a:endParaRPr>
          </a:p>
          <a:p>
            <a:pPr marL="58420">
              <a:lnSpc>
                <a:spcPct val="95825"/>
              </a:lnSpc>
              <a:spcBef>
                <a:spcPts val="85"/>
              </a:spcBef>
            </a:pPr>
            <a:r>
              <a:rPr sz="300" spc="78" dirty="0">
                <a:solidFill>
                  <a:srgbClr val="89858C"/>
                </a:solidFill>
                <a:latin typeface="Times New Roman"/>
                <a:cs typeface="Times New Roman"/>
              </a:rPr>
              <a:t>0 </a:t>
            </a:r>
            <a:r>
              <a:rPr sz="300" spc="78" dirty="0">
                <a:solidFill>
                  <a:srgbClr val="726E79"/>
                </a:solidFill>
                <a:latin typeface="Times New Roman"/>
                <a:cs typeface="Times New Roman"/>
              </a:rPr>
              <a:t>, 2</a:t>
            </a:r>
            <a:endParaRPr sz="300">
              <a:latin typeface="Times New Roman"/>
              <a:cs typeface="Times New Roman"/>
            </a:endParaRPr>
          </a:p>
          <a:p>
            <a:pPr marL="58420">
              <a:lnSpc>
                <a:spcPct val="95825"/>
              </a:lnSpc>
              <a:spcBef>
                <a:spcPts val="85"/>
              </a:spcBef>
            </a:pPr>
            <a:r>
              <a:rPr sz="300" spc="82" dirty="0">
                <a:solidFill>
                  <a:srgbClr val="726E79"/>
                </a:solidFill>
                <a:latin typeface="Times New Roman"/>
                <a:cs typeface="Times New Roman"/>
              </a:rPr>
              <a:t>2 </a:t>
            </a:r>
            <a:r>
              <a:rPr sz="300" spc="82" dirty="0">
                <a:solidFill>
                  <a:srgbClr val="645967"/>
                </a:solidFill>
                <a:latin typeface="Times New Roman"/>
                <a:cs typeface="Times New Roman"/>
              </a:rPr>
              <a:t>, </a:t>
            </a:r>
            <a:r>
              <a:rPr sz="300" spc="82" dirty="0">
                <a:solidFill>
                  <a:srgbClr val="726E79"/>
                </a:solidFill>
                <a:latin typeface="Times New Roman"/>
                <a:cs typeface="Times New Roman"/>
              </a:rPr>
              <a:t>6</a:t>
            </a:r>
            <a:endParaRPr sz="300">
              <a:latin typeface="Times New Roman"/>
              <a:cs typeface="Times New Roman"/>
            </a:endParaRPr>
          </a:p>
        </p:txBody>
      </p:sp>
      <p:sp>
        <p:nvSpPr>
          <p:cNvPr id="35" name="object 35"/>
          <p:cNvSpPr txBox="1"/>
          <p:nvPr/>
        </p:nvSpPr>
        <p:spPr>
          <a:xfrm>
            <a:off x="9332468" y="5408438"/>
            <a:ext cx="513982" cy="134112"/>
          </a:xfrm>
          <a:prstGeom prst="rect">
            <a:avLst/>
          </a:prstGeom>
        </p:spPr>
        <p:txBody>
          <a:bodyPr wrap="square" lIns="0" tIns="5715" rIns="0" bIns="0" rtlCol="0">
            <a:noAutofit/>
          </a:bodyPr>
          <a:lstStyle/>
          <a:p>
            <a:pPr marL="12700">
              <a:lnSpc>
                <a:spcPct val="95825"/>
              </a:lnSpc>
            </a:pPr>
            <a:r>
              <a:rPr sz="400" spc="133" dirty="0">
                <a:solidFill>
                  <a:srgbClr val="645967"/>
                </a:solidFill>
                <a:latin typeface="Times New Roman"/>
                <a:cs typeface="Times New Roman"/>
              </a:rPr>
              <a:t>Mea</a:t>
            </a:r>
            <a:r>
              <a:rPr sz="400" spc="133" dirty="0">
                <a:solidFill>
                  <a:srgbClr val="726E79"/>
                </a:solidFill>
                <a:latin typeface="Times New Roman"/>
                <a:cs typeface="Times New Roman"/>
              </a:rPr>
              <a:t>ns</a:t>
            </a:r>
            <a:endParaRPr sz="400">
              <a:latin typeface="Times New Roman"/>
              <a:cs typeface="Times New Roman"/>
            </a:endParaRPr>
          </a:p>
          <a:p>
            <a:pPr marL="15748">
              <a:lnSpc>
                <a:spcPts val="455"/>
              </a:lnSpc>
              <a:spcBef>
                <a:spcPts val="22"/>
              </a:spcBef>
            </a:pPr>
            <a:r>
              <a:rPr sz="400" spc="70" dirty="0">
                <a:solidFill>
                  <a:srgbClr val="726E79"/>
                </a:solidFill>
                <a:latin typeface="Times New Roman"/>
                <a:cs typeface="Times New Roman"/>
              </a:rPr>
              <a:t>C</a:t>
            </a:r>
            <a:r>
              <a:rPr sz="400" spc="160" dirty="0">
                <a:solidFill>
                  <a:srgbClr val="89858C"/>
                </a:solidFill>
                <a:latin typeface="Times New Roman"/>
                <a:cs typeface="Times New Roman"/>
              </a:rPr>
              <a:t>o</a:t>
            </a:r>
            <a:r>
              <a:rPr sz="400" spc="204" dirty="0">
                <a:solidFill>
                  <a:srgbClr val="726E79"/>
                </a:solidFill>
                <a:latin typeface="Times New Roman"/>
                <a:cs typeface="Times New Roman"/>
              </a:rPr>
              <a:t>r</a:t>
            </a:r>
            <a:r>
              <a:rPr sz="400" spc="184" dirty="0">
                <a:solidFill>
                  <a:srgbClr val="726E79"/>
                </a:solidFill>
                <a:latin typeface="Times New Roman"/>
                <a:cs typeface="Times New Roman"/>
              </a:rPr>
              <a:t>rC</a:t>
            </a:r>
            <a:r>
              <a:rPr sz="400" spc="0" dirty="0">
                <a:solidFill>
                  <a:srgbClr val="726E79"/>
                </a:solidFill>
                <a:latin typeface="Times New Roman"/>
                <a:cs typeface="Times New Roman"/>
              </a:rPr>
              <a:t>  </a:t>
            </a:r>
            <a:r>
              <a:rPr sz="400" spc="9" dirty="0">
                <a:solidFill>
                  <a:srgbClr val="726E79"/>
                </a:solidFill>
                <a:latin typeface="Times New Roman"/>
                <a:cs typeface="Times New Roman"/>
              </a:rPr>
              <a:t> </a:t>
            </a:r>
            <a:r>
              <a:rPr sz="400" spc="128" dirty="0">
                <a:solidFill>
                  <a:srgbClr val="726E79"/>
                </a:solidFill>
                <a:latin typeface="Times New Roman"/>
                <a:cs typeface="Times New Roman"/>
              </a:rPr>
              <a:t>T</a:t>
            </a:r>
            <a:r>
              <a:rPr sz="400" spc="53" dirty="0">
                <a:solidFill>
                  <a:srgbClr val="726E79"/>
                </a:solidFill>
                <a:latin typeface="Times New Roman"/>
                <a:cs typeface="Times New Roman"/>
              </a:rPr>
              <a:t>T</a:t>
            </a:r>
            <a:r>
              <a:rPr sz="400" spc="181" dirty="0">
                <a:solidFill>
                  <a:srgbClr val="726E79"/>
                </a:solidFill>
                <a:latin typeface="Times New Roman"/>
                <a:cs typeface="Times New Roman"/>
              </a:rPr>
              <a:t>e</a:t>
            </a:r>
            <a:r>
              <a:rPr sz="400" spc="204" dirty="0">
                <a:solidFill>
                  <a:srgbClr val="726E79"/>
                </a:solidFill>
                <a:latin typeface="Times New Roman"/>
                <a:cs typeface="Times New Roman"/>
              </a:rPr>
              <a:t>s</a:t>
            </a:r>
            <a:r>
              <a:rPr sz="400" spc="207" dirty="0">
                <a:solidFill>
                  <a:srgbClr val="726E79"/>
                </a:solidFill>
                <a:latin typeface="Times New Roman"/>
                <a:cs typeface="Times New Roman"/>
              </a:rPr>
              <a:t>t</a:t>
            </a:r>
            <a:endParaRPr sz="400">
              <a:latin typeface="Times New Roman"/>
              <a:cs typeface="Times New Roman"/>
            </a:endParaRPr>
          </a:p>
        </p:txBody>
      </p:sp>
      <p:sp>
        <p:nvSpPr>
          <p:cNvPr id="34" name="object 34"/>
          <p:cNvSpPr txBox="1"/>
          <p:nvPr/>
        </p:nvSpPr>
        <p:spPr>
          <a:xfrm>
            <a:off x="6753860" y="5418443"/>
            <a:ext cx="200983" cy="176490"/>
          </a:xfrm>
          <a:prstGeom prst="rect">
            <a:avLst/>
          </a:prstGeom>
        </p:spPr>
        <p:txBody>
          <a:bodyPr wrap="square" lIns="0" tIns="7620" rIns="0" bIns="0" rtlCol="0">
            <a:noAutofit/>
          </a:bodyPr>
          <a:lstStyle/>
          <a:p>
            <a:pPr algn="ctr">
              <a:lnSpc>
                <a:spcPct val="95825"/>
              </a:lnSpc>
            </a:pPr>
            <a:r>
              <a:rPr sz="300" spc="312" dirty="0">
                <a:solidFill>
                  <a:srgbClr val="726E79"/>
                </a:solidFill>
                <a:latin typeface="Arial"/>
                <a:cs typeface="Arial"/>
              </a:rPr>
              <a:t>O r</a:t>
            </a:r>
            <a:endParaRPr sz="300">
              <a:latin typeface="Arial"/>
              <a:cs typeface="Arial"/>
            </a:endParaRPr>
          </a:p>
          <a:p>
            <a:pPr marL="61468" marR="3285">
              <a:lnSpc>
                <a:spcPct val="95825"/>
              </a:lnSpc>
              <a:spcBef>
                <a:spcPts val="85"/>
              </a:spcBef>
            </a:pPr>
            <a:r>
              <a:rPr sz="300" spc="88" dirty="0">
                <a:solidFill>
                  <a:srgbClr val="726E79"/>
                </a:solidFill>
                <a:latin typeface="Times New Roman"/>
                <a:cs typeface="Times New Roman"/>
              </a:rPr>
              <a:t>l a p</a:t>
            </a:r>
            <a:endParaRPr sz="300">
              <a:latin typeface="Times New Roman"/>
              <a:cs typeface="Times New Roman"/>
            </a:endParaRPr>
          </a:p>
          <a:p>
            <a:pPr marL="94678" marR="4133" algn="ctr">
              <a:lnSpc>
                <a:spcPct val="95825"/>
              </a:lnSpc>
              <a:spcBef>
                <a:spcPts val="110"/>
              </a:spcBef>
            </a:pPr>
            <a:r>
              <a:rPr sz="300" spc="128" dirty="0">
                <a:solidFill>
                  <a:srgbClr val="726E79"/>
                </a:solidFill>
                <a:latin typeface="Times New Roman"/>
                <a:cs typeface="Times New Roman"/>
              </a:rPr>
              <a:t>6</a:t>
            </a:r>
            <a:r>
              <a:rPr sz="300" spc="128" dirty="0">
                <a:solidFill>
                  <a:srgbClr val="89858C"/>
                </a:solidFill>
                <a:latin typeface="Times New Roman"/>
                <a:cs typeface="Times New Roman"/>
              </a:rPr>
              <a:t>0</a:t>
            </a:r>
            <a:endParaRPr sz="300">
              <a:latin typeface="Times New Roman"/>
              <a:cs typeface="Times New Roman"/>
            </a:endParaRPr>
          </a:p>
        </p:txBody>
      </p:sp>
      <p:sp>
        <p:nvSpPr>
          <p:cNvPr id="33" name="object 33"/>
          <p:cNvSpPr txBox="1"/>
          <p:nvPr/>
        </p:nvSpPr>
        <p:spPr>
          <a:xfrm>
            <a:off x="7022084" y="5418443"/>
            <a:ext cx="511263" cy="124107"/>
          </a:xfrm>
          <a:prstGeom prst="rect">
            <a:avLst/>
          </a:prstGeom>
        </p:spPr>
        <p:txBody>
          <a:bodyPr wrap="square" lIns="0" tIns="7620" rIns="0" bIns="0" rtlCol="0">
            <a:noAutofit/>
          </a:bodyPr>
          <a:lstStyle/>
          <a:p>
            <a:pPr marL="18795">
              <a:lnSpc>
                <a:spcPct val="95825"/>
              </a:lnSpc>
            </a:pPr>
            <a:r>
              <a:rPr sz="300" spc="157" dirty="0">
                <a:solidFill>
                  <a:srgbClr val="726E79"/>
                </a:solidFill>
                <a:latin typeface="Arial"/>
                <a:cs typeface="Arial"/>
              </a:rPr>
              <a:t>P2Yr=</a:t>
            </a:r>
            <a:endParaRPr sz="300">
              <a:latin typeface="Arial"/>
              <a:cs typeface="Arial"/>
            </a:endParaRPr>
          </a:p>
          <a:p>
            <a:pPr marL="12700">
              <a:lnSpc>
                <a:spcPct val="95825"/>
              </a:lnSpc>
              <a:spcBef>
                <a:spcPts val="15"/>
              </a:spcBef>
            </a:pPr>
            <a:r>
              <a:rPr sz="400" spc="70" dirty="0">
                <a:solidFill>
                  <a:srgbClr val="89858C"/>
                </a:solidFill>
                <a:latin typeface="Times New Roman"/>
                <a:cs typeface="Times New Roman"/>
              </a:rPr>
              <a:t>C</a:t>
            </a:r>
            <a:r>
              <a:rPr sz="400" spc="160" dirty="0">
                <a:solidFill>
                  <a:srgbClr val="89858C"/>
                </a:solidFill>
                <a:latin typeface="Times New Roman"/>
                <a:cs typeface="Times New Roman"/>
              </a:rPr>
              <a:t>o</a:t>
            </a:r>
            <a:r>
              <a:rPr sz="400" spc="204" dirty="0">
                <a:solidFill>
                  <a:srgbClr val="726E79"/>
                </a:solidFill>
                <a:latin typeface="Times New Roman"/>
                <a:cs typeface="Times New Roman"/>
              </a:rPr>
              <a:t>r</a:t>
            </a:r>
            <a:r>
              <a:rPr sz="400" spc="184" dirty="0">
                <a:solidFill>
                  <a:srgbClr val="726E79"/>
                </a:solidFill>
                <a:latin typeface="Times New Roman"/>
                <a:cs typeface="Times New Roman"/>
              </a:rPr>
              <a:t>rC</a:t>
            </a:r>
            <a:r>
              <a:rPr sz="400" spc="0" dirty="0">
                <a:solidFill>
                  <a:srgbClr val="726E79"/>
                </a:solidFill>
                <a:latin typeface="Times New Roman"/>
                <a:cs typeface="Times New Roman"/>
              </a:rPr>
              <a:t>  </a:t>
            </a:r>
            <a:r>
              <a:rPr sz="400" spc="9" dirty="0">
                <a:solidFill>
                  <a:srgbClr val="726E79"/>
                </a:solidFill>
                <a:latin typeface="Times New Roman"/>
                <a:cs typeface="Times New Roman"/>
              </a:rPr>
              <a:t> </a:t>
            </a:r>
            <a:r>
              <a:rPr sz="400" spc="128" dirty="0">
                <a:solidFill>
                  <a:srgbClr val="726E79"/>
                </a:solidFill>
                <a:latin typeface="Times New Roman"/>
                <a:cs typeface="Times New Roman"/>
              </a:rPr>
              <a:t>T</a:t>
            </a:r>
            <a:r>
              <a:rPr sz="400" spc="53" dirty="0">
                <a:solidFill>
                  <a:srgbClr val="726E79"/>
                </a:solidFill>
                <a:latin typeface="Times New Roman"/>
                <a:cs typeface="Times New Roman"/>
              </a:rPr>
              <a:t>T</a:t>
            </a:r>
            <a:r>
              <a:rPr sz="400" spc="158" dirty="0">
                <a:solidFill>
                  <a:srgbClr val="726E79"/>
                </a:solidFill>
                <a:latin typeface="Times New Roman"/>
                <a:cs typeface="Times New Roman"/>
              </a:rPr>
              <a:t>e</a:t>
            </a:r>
            <a:r>
              <a:rPr sz="400" spc="204" dirty="0">
                <a:solidFill>
                  <a:srgbClr val="726E79"/>
                </a:solidFill>
                <a:latin typeface="Times New Roman"/>
                <a:cs typeface="Times New Roman"/>
              </a:rPr>
              <a:t>s</a:t>
            </a:r>
            <a:r>
              <a:rPr sz="400" spc="233" dirty="0">
                <a:solidFill>
                  <a:srgbClr val="726E79"/>
                </a:solidFill>
                <a:latin typeface="Times New Roman"/>
                <a:cs typeface="Times New Roman"/>
              </a:rPr>
              <a:t>t</a:t>
            </a:r>
            <a:endParaRPr sz="400">
              <a:latin typeface="Times New Roman"/>
              <a:cs typeface="Times New Roman"/>
            </a:endParaRPr>
          </a:p>
        </p:txBody>
      </p:sp>
      <p:sp>
        <p:nvSpPr>
          <p:cNvPr id="32" name="object 32"/>
          <p:cNvSpPr txBox="1"/>
          <p:nvPr/>
        </p:nvSpPr>
        <p:spPr>
          <a:xfrm>
            <a:off x="7601204" y="5415609"/>
            <a:ext cx="511263" cy="126940"/>
          </a:xfrm>
          <a:prstGeom prst="rect">
            <a:avLst/>
          </a:prstGeom>
        </p:spPr>
        <p:txBody>
          <a:bodyPr wrap="square" lIns="0" tIns="7620" rIns="0" bIns="0" rtlCol="0">
            <a:noAutofit/>
          </a:bodyPr>
          <a:lstStyle/>
          <a:p>
            <a:pPr marL="12700">
              <a:lnSpc>
                <a:spcPct val="95825"/>
              </a:lnSpc>
            </a:pPr>
            <a:r>
              <a:rPr sz="300" spc="83" dirty="0">
                <a:solidFill>
                  <a:srgbClr val="726E79"/>
                </a:solidFill>
                <a:latin typeface="Times New Roman"/>
                <a:cs typeface="Times New Roman"/>
              </a:rPr>
              <a:t>e </a:t>
            </a:r>
            <a:r>
              <a:rPr sz="300" spc="83" dirty="0">
                <a:solidFill>
                  <a:srgbClr val="645967"/>
                </a:solidFill>
                <a:latin typeface="Times New Roman"/>
                <a:cs typeface="Times New Roman"/>
              </a:rPr>
              <a:t>e </a:t>
            </a:r>
            <a:r>
              <a:rPr sz="300" spc="83" dirty="0">
                <a:solidFill>
                  <a:srgbClr val="726E79"/>
                </a:solidFill>
                <a:latin typeface="Times New Roman"/>
                <a:cs typeface="Times New Roman"/>
              </a:rPr>
              <a:t>p i</a:t>
            </a:r>
            <a:endParaRPr sz="300">
              <a:latin typeface="Times New Roman"/>
              <a:cs typeface="Times New Roman"/>
            </a:endParaRPr>
          </a:p>
          <a:p>
            <a:pPr marL="12700">
              <a:lnSpc>
                <a:spcPct val="95825"/>
              </a:lnSpc>
              <a:spcBef>
                <a:spcPts val="40"/>
              </a:spcBef>
            </a:pPr>
            <a:r>
              <a:rPr sz="400" spc="70" dirty="0">
                <a:solidFill>
                  <a:srgbClr val="726E79"/>
                </a:solidFill>
                <a:latin typeface="Times New Roman"/>
                <a:cs typeface="Times New Roman"/>
              </a:rPr>
              <a:t>C</a:t>
            </a:r>
            <a:r>
              <a:rPr sz="400" spc="160" dirty="0">
                <a:solidFill>
                  <a:srgbClr val="89858C"/>
                </a:solidFill>
                <a:latin typeface="Times New Roman"/>
                <a:cs typeface="Times New Roman"/>
              </a:rPr>
              <a:t>o</a:t>
            </a:r>
            <a:r>
              <a:rPr sz="400" spc="204" dirty="0">
                <a:solidFill>
                  <a:srgbClr val="726E79"/>
                </a:solidFill>
                <a:latin typeface="Times New Roman"/>
                <a:cs typeface="Times New Roman"/>
              </a:rPr>
              <a:t>rr</a:t>
            </a:r>
            <a:r>
              <a:rPr sz="400" spc="132" dirty="0">
                <a:solidFill>
                  <a:srgbClr val="726E79"/>
                </a:solidFill>
                <a:latin typeface="Times New Roman"/>
                <a:cs typeface="Times New Roman"/>
              </a:rPr>
              <a:t>C</a:t>
            </a:r>
            <a:r>
              <a:rPr sz="400" spc="0" dirty="0">
                <a:solidFill>
                  <a:srgbClr val="726E79"/>
                </a:solidFill>
                <a:latin typeface="Times New Roman"/>
                <a:cs typeface="Times New Roman"/>
              </a:rPr>
              <a:t>  </a:t>
            </a:r>
            <a:r>
              <a:rPr sz="400" spc="44" dirty="0">
                <a:solidFill>
                  <a:srgbClr val="726E79"/>
                </a:solidFill>
                <a:latin typeface="Times New Roman"/>
                <a:cs typeface="Times New Roman"/>
              </a:rPr>
              <a:t> </a:t>
            </a:r>
            <a:r>
              <a:rPr sz="400" spc="128" dirty="0">
                <a:solidFill>
                  <a:srgbClr val="726E79"/>
                </a:solidFill>
                <a:latin typeface="Times New Roman"/>
                <a:cs typeface="Times New Roman"/>
              </a:rPr>
              <a:t>T</a:t>
            </a:r>
            <a:r>
              <a:rPr sz="400" spc="53" dirty="0">
                <a:solidFill>
                  <a:srgbClr val="726E79"/>
                </a:solidFill>
                <a:latin typeface="Times New Roman"/>
                <a:cs typeface="Times New Roman"/>
              </a:rPr>
              <a:t>T</a:t>
            </a:r>
            <a:r>
              <a:rPr sz="400" spc="158" dirty="0">
                <a:solidFill>
                  <a:srgbClr val="726E79"/>
                </a:solidFill>
                <a:latin typeface="Times New Roman"/>
                <a:cs typeface="Times New Roman"/>
              </a:rPr>
              <a:t>e</a:t>
            </a:r>
            <a:r>
              <a:rPr sz="400" spc="204" dirty="0">
                <a:solidFill>
                  <a:srgbClr val="726E79"/>
                </a:solidFill>
                <a:latin typeface="Times New Roman"/>
                <a:cs typeface="Times New Roman"/>
              </a:rPr>
              <a:t>s</a:t>
            </a:r>
            <a:r>
              <a:rPr sz="400" spc="233" dirty="0">
                <a:solidFill>
                  <a:srgbClr val="726E79"/>
                </a:solidFill>
                <a:latin typeface="Times New Roman"/>
                <a:cs typeface="Times New Roman"/>
              </a:rPr>
              <a:t>t</a:t>
            </a:r>
            <a:endParaRPr sz="400">
              <a:latin typeface="Times New Roman"/>
              <a:cs typeface="Times New Roman"/>
            </a:endParaRPr>
          </a:p>
        </p:txBody>
      </p:sp>
      <p:sp>
        <p:nvSpPr>
          <p:cNvPr id="31" name="object 31"/>
          <p:cNvSpPr txBox="1"/>
          <p:nvPr/>
        </p:nvSpPr>
        <p:spPr>
          <a:xfrm>
            <a:off x="8180324" y="5418443"/>
            <a:ext cx="511263" cy="124107"/>
          </a:xfrm>
          <a:prstGeom prst="rect">
            <a:avLst/>
          </a:prstGeom>
        </p:spPr>
        <p:txBody>
          <a:bodyPr wrap="square" lIns="0" tIns="7620" rIns="0" bIns="0" rtlCol="0">
            <a:noAutofit/>
          </a:bodyPr>
          <a:lstStyle/>
          <a:p>
            <a:pPr marL="12700">
              <a:lnSpc>
                <a:spcPct val="95825"/>
              </a:lnSpc>
            </a:pPr>
            <a:r>
              <a:rPr sz="300" spc="131" dirty="0">
                <a:solidFill>
                  <a:srgbClr val="726E79"/>
                </a:solidFill>
                <a:latin typeface="Arial"/>
                <a:cs typeface="Arial"/>
              </a:rPr>
              <a:t>Ce</a:t>
            </a:r>
            <a:r>
              <a:rPr sz="300" spc="131" dirty="0">
                <a:solidFill>
                  <a:srgbClr val="645967"/>
                </a:solidFill>
                <a:latin typeface="Arial"/>
                <a:cs typeface="Arial"/>
              </a:rPr>
              <a:t>d</a:t>
            </a:r>
            <a:endParaRPr sz="300">
              <a:latin typeface="Arial"/>
              <a:cs typeface="Arial"/>
            </a:endParaRPr>
          </a:p>
          <a:p>
            <a:pPr marL="12700">
              <a:lnSpc>
                <a:spcPct val="95825"/>
              </a:lnSpc>
              <a:spcBef>
                <a:spcPts val="15"/>
              </a:spcBef>
            </a:pPr>
            <a:r>
              <a:rPr sz="400" spc="70" dirty="0">
                <a:solidFill>
                  <a:srgbClr val="726E79"/>
                </a:solidFill>
                <a:latin typeface="Times New Roman"/>
                <a:cs typeface="Times New Roman"/>
              </a:rPr>
              <a:t>C</a:t>
            </a:r>
            <a:r>
              <a:rPr sz="400" spc="160" dirty="0">
                <a:solidFill>
                  <a:srgbClr val="89858C"/>
                </a:solidFill>
                <a:latin typeface="Times New Roman"/>
                <a:cs typeface="Times New Roman"/>
              </a:rPr>
              <a:t>o</a:t>
            </a:r>
            <a:r>
              <a:rPr sz="400" spc="204" dirty="0">
                <a:solidFill>
                  <a:srgbClr val="645967"/>
                </a:solidFill>
                <a:latin typeface="Times New Roman"/>
                <a:cs typeface="Times New Roman"/>
              </a:rPr>
              <a:t>r</a:t>
            </a:r>
            <a:r>
              <a:rPr sz="400" spc="204" dirty="0">
                <a:solidFill>
                  <a:srgbClr val="726E79"/>
                </a:solidFill>
                <a:latin typeface="Times New Roman"/>
                <a:cs typeface="Times New Roman"/>
              </a:rPr>
              <a:t>r</a:t>
            </a:r>
            <a:r>
              <a:rPr sz="400" spc="132" dirty="0">
                <a:solidFill>
                  <a:srgbClr val="89858C"/>
                </a:solidFill>
                <a:latin typeface="Times New Roman"/>
                <a:cs typeface="Times New Roman"/>
              </a:rPr>
              <a:t>C</a:t>
            </a:r>
            <a:r>
              <a:rPr sz="400" spc="0" dirty="0">
                <a:solidFill>
                  <a:srgbClr val="89858C"/>
                </a:solidFill>
                <a:latin typeface="Times New Roman"/>
                <a:cs typeface="Times New Roman"/>
              </a:rPr>
              <a:t>  </a:t>
            </a:r>
            <a:r>
              <a:rPr sz="400" spc="19" dirty="0">
                <a:solidFill>
                  <a:srgbClr val="89858C"/>
                </a:solidFill>
                <a:latin typeface="Times New Roman"/>
                <a:cs typeface="Times New Roman"/>
              </a:rPr>
              <a:t> </a:t>
            </a:r>
            <a:r>
              <a:rPr sz="400" spc="140" dirty="0">
                <a:solidFill>
                  <a:srgbClr val="726E79"/>
                </a:solidFill>
                <a:latin typeface="Times New Roman"/>
                <a:cs typeface="Times New Roman"/>
              </a:rPr>
              <a:t>T</a:t>
            </a:r>
            <a:r>
              <a:rPr sz="400" spc="65" dirty="0">
                <a:solidFill>
                  <a:srgbClr val="726E79"/>
                </a:solidFill>
                <a:latin typeface="Times New Roman"/>
                <a:cs typeface="Times New Roman"/>
              </a:rPr>
              <a:t>T</a:t>
            </a:r>
            <a:r>
              <a:rPr sz="400" spc="158" dirty="0">
                <a:solidFill>
                  <a:srgbClr val="645967"/>
                </a:solidFill>
                <a:latin typeface="Times New Roman"/>
                <a:cs typeface="Times New Roman"/>
              </a:rPr>
              <a:t>e</a:t>
            </a:r>
            <a:r>
              <a:rPr sz="400" spc="204" dirty="0">
                <a:solidFill>
                  <a:srgbClr val="726E79"/>
                </a:solidFill>
                <a:latin typeface="Times New Roman"/>
                <a:cs typeface="Times New Roman"/>
              </a:rPr>
              <a:t>s</a:t>
            </a:r>
            <a:r>
              <a:rPr sz="400" spc="233" dirty="0">
                <a:solidFill>
                  <a:srgbClr val="726E79"/>
                </a:solidFill>
                <a:latin typeface="Times New Roman"/>
                <a:cs typeface="Times New Roman"/>
              </a:rPr>
              <a:t>t</a:t>
            </a:r>
            <a:endParaRPr sz="400">
              <a:latin typeface="Times New Roman"/>
              <a:cs typeface="Times New Roman"/>
            </a:endParaRPr>
          </a:p>
        </p:txBody>
      </p:sp>
      <p:sp>
        <p:nvSpPr>
          <p:cNvPr id="30" name="object 30"/>
          <p:cNvSpPr txBox="1"/>
          <p:nvPr/>
        </p:nvSpPr>
        <p:spPr>
          <a:xfrm>
            <a:off x="9914636" y="5418443"/>
            <a:ext cx="242022" cy="1392642"/>
          </a:xfrm>
          <a:prstGeom prst="rect">
            <a:avLst/>
          </a:prstGeom>
        </p:spPr>
        <p:txBody>
          <a:bodyPr wrap="square" lIns="0" tIns="7620" rIns="0" bIns="0" rtlCol="0">
            <a:noAutofit/>
          </a:bodyPr>
          <a:lstStyle/>
          <a:p>
            <a:pPr marL="101092" marR="6128" indent="-88392">
              <a:lnSpc>
                <a:spcPts val="344"/>
              </a:lnSpc>
            </a:pPr>
            <a:r>
              <a:rPr sz="300" spc="100" dirty="0">
                <a:solidFill>
                  <a:srgbClr val="726E79"/>
                </a:solidFill>
                <a:latin typeface="Arial"/>
                <a:cs typeface="Arial"/>
              </a:rPr>
              <a:t>G</a:t>
            </a:r>
            <a:r>
              <a:rPr sz="300" spc="194" dirty="0">
                <a:solidFill>
                  <a:srgbClr val="726E79"/>
                </a:solidFill>
                <a:latin typeface="Arial"/>
                <a:cs typeface="Arial"/>
              </a:rPr>
              <a:t>L</a:t>
            </a:r>
            <a:r>
              <a:rPr sz="300" spc="159" dirty="0">
                <a:solidFill>
                  <a:srgbClr val="726E79"/>
                </a:solidFill>
                <a:latin typeface="Arial"/>
                <a:cs typeface="Arial"/>
              </a:rPr>
              <a:t>K</a:t>
            </a:r>
            <a:r>
              <a:rPr sz="300" spc="477" dirty="0">
                <a:solidFill>
                  <a:srgbClr val="726E79"/>
                </a:solidFill>
                <a:latin typeface="Arial"/>
                <a:cs typeface="Arial"/>
              </a:rPr>
              <a:t>•</a:t>
            </a:r>
            <a:r>
              <a:rPr sz="300" spc="377" dirty="0">
                <a:solidFill>
                  <a:srgbClr val="726E79"/>
                </a:solidFill>
                <a:latin typeface="Arial"/>
                <a:cs typeface="Arial"/>
              </a:rPr>
              <a:t> </a:t>
            </a:r>
            <a:endParaRPr sz="300">
              <a:latin typeface="Arial"/>
              <a:cs typeface="Arial"/>
            </a:endParaRPr>
          </a:p>
          <a:p>
            <a:pPr marL="101092" marR="6128">
              <a:lnSpc>
                <a:spcPts val="344"/>
              </a:lnSpc>
              <a:spcBef>
                <a:spcPts val="111"/>
              </a:spcBef>
            </a:pPr>
            <a:r>
              <a:rPr sz="300" spc="81" dirty="0">
                <a:solidFill>
                  <a:srgbClr val="726E79"/>
                </a:solidFill>
                <a:latin typeface="Arial"/>
                <a:cs typeface="Arial"/>
              </a:rPr>
              <a:t>GL.K</a:t>
            </a:r>
            <a:endParaRPr sz="300">
              <a:latin typeface="Arial"/>
              <a:cs typeface="Arial"/>
            </a:endParaRPr>
          </a:p>
          <a:p>
            <a:pPr marL="58420">
              <a:lnSpc>
                <a:spcPts val="325"/>
              </a:lnSpc>
              <a:spcBef>
                <a:spcPts val="127"/>
              </a:spcBef>
            </a:pPr>
            <a:r>
              <a:rPr sz="300" spc="142" dirty="0">
                <a:solidFill>
                  <a:srgbClr val="89858C"/>
                </a:solidFill>
                <a:latin typeface="Times New Roman"/>
                <a:cs typeface="Times New Roman"/>
              </a:rPr>
              <a:t>0 </a:t>
            </a:r>
            <a:r>
              <a:rPr sz="300" spc="142" dirty="0">
                <a:solidFill>
                  <a:srgbClr val="726E79"/>
                </a:solidFill>
                <a:latin typeface="Times New Roman"/>
                <a:cs typeface="Times New Roman"/>
              </a:rPr>
              <a:t>, 4</a:t>
            </a:r>
            <a:endParaRPr sz="300">
              <a:latin typeface="Times New Roman"/>
              <a:cs typeface="Times New Roman"/>
            </a:endParaRPr>
          </a:p>
          <a:p>
            <a:pPr marL="58420">
              <a:lnSpc>
                <a:spcPct val="95825"/>
              </a:lnSpc>
              <a:spcBef>
                <a:spcPts val="68"/>
              </a:spcBef>
            </a:pPr>
            <a:r>
              <a:rPr sz="300" spc="85" dirty="0">
                <a:solidFill>
                  <a:srgbClr val="89858C"/>
                </a:solidFill>
                <a:latin typeface="Times New Roman"/>
                <a:cs typeface="Times New Roman"/>
              </a:rPr>
              <a:t>0 </a:t>
            </a:r>
            <a:r>
              <a:rPr sz="300" spc="85" dirty="0">
                <a:solidFill>
                  <a:srgbClr val="726E79"/>
                </a:solidFill>
                <a:latin typeface="Times New Roman"/>
                <a:cs typeface="Times New Roman"/>
              </a:rPr>
              <a:t>, 6 3</a:t>
            </a:r>
            <a:endParaRPr sz="300">
              <a:latin typeface="Times New Roman"/>
              <a:cs typeface="Times New Roman"/>
            </a:endParaRPr>
          </a:p>
          <a:p>
            <a:pPr marL="58420">
              <a:lnSpc>
                <a:spcPct val="95825"/>
              </a:lnSpc>
              <a:spcBef>
                <a:spcPts val="85"/>
              </a:spcBef>
            </a:pPr>
            <a:r>
              <a:rPr sz="300" spc="81" dirty="0">
                <a:solidFill>
                  <a:srgbClr val="89858C"/>
                </a:solidFill>
                <a:latin typeface="Times New Roman"/>
                <a:cs typeface="Times New Roman"/>
              </a:rPr>
              <a:t>0 </a:t>
            </a:r>
            <a:r>
              <a:rPr sz="300" spc="81" dirty="0">
                <a:solidFill>
                  <a:srgbClr val="645967"/>
                </a:solidFill>
                <a:latin typeface="Times New Roman"/>
                <a:cs typeface="Times New Roman"/>
              </a:rPr>
              <a:t>, </a:t>
            </a:r>
            <a:r>
              <a:rPr sz="300" spc="81" dirty="0">
                <a:solidFill>
                  <a:srgbClr val="89858C"/>
                </a:solidFill>
                <a:latin typeface="Times New Roman"/>
                <a:cs typeface="Times New Roman"/>
              </a:rPr>
              <a:t>7 0</a:t>
            </a:r>
            <a:endParaRPr sz="300">
              <a:latin typeface="Times New Roman"/>
              <a:cs typeface="Times New Roman"/>
            </a:endParaRPr>
          </a:p>
          <a:p>
            <a:pPr marL="58420">
              <a:lnSpc>
                <a:spcPct val="95825"/>
              </a:lnSpc>
              <a:spcBef>
                <a:spcPts val="85"/>
              </a:spcBef>
            </a:pPr>
            <a:r>
              <a:rPr sz="300" spc="81" dirty="0">
                <a:solidFill>
                  <a:srgbClr val="726E79"/>
                </a:solidFill>
                <a:latin typeface="Times New Roman"/>
                <a:cs typeface="Times New Roman"/>
              </a:rPr>
              <a:t>0 </a:t>
            </a:r>
            <a:r>
              <a:rPr sz="300" spc="81" dirty="0">
                <a:solidFill>
                  <a:srgbClr val="645967"/>
                </a:solidFill>
                <a:latin typeface="Times New Roman"/>
                <a:cs typeface="Times New Roman"/>
              </a:rPr>
              <a:t>, </a:t>
            </a:r>
            <a:r>
              <a:rPr sz="300" spc="81" dirty="0">
                <a:solidFill>
                  <a:srgbClr val="726E79"/>
                </a:solidFill>
                <a:latin typeface="Times New Roman"/>
                <a:cs typeface="Times New Roman"/>
              </a:rPr>
              <a:t>6 3</a:t>
            </a:r>
            <a:endParaRPr sz="300">
              <a:latin typeface="Times New Roman"/>
              <a:cs typeface="Times New Roman"/>
            </a:endParaRPr>
          </a:p>
          <a:p>
            <a:pPr marL="58420">
              <a:lnSpc>
                <a:spcPct val="95825"/>
              </a:lnSpc>
              <a:spcBef>
                <a:spcPts val="85"/>
              </a:spcBef>
            </a:pPr>
            <a:r>
              <a:rPr sz="300" spc="102" dirty="0">
                <a:solidFill>
                  <a:srgbClr val="726E79"/>
                </a:solidFill>
                <a:latin typeface="Times New Roman"/>
                <a:cs typeface="Times New Roman"/>
              </a:rPr>
              <a:t>0</a:t>
            </a:r>
            <a:r>
              <a:rPr sz="300" spc="50" dirty="0">
                <a:solidFill>
                  <a:srgbClr val="726E79"/>
                </a:solidFill>
                <a:latin typeface="Times New Roman"/>
                <a:cs typeface="Times New Roman"/>
              </a:rPr>
              <a:t>  </a:t>
            </a:r>
            <a:r>
              <a:rPr sz="300" spc="135" dirty="0">
                <a:solidFill>
                  <a:srgbClr val="726E79"/>
                </a:solidFill>
                <a:latin typeface="Times New Roman"/>
                <a:cs typeface="Times New Roman"/>
              </a:rPr>
              <a:t> </a:t>
            </a:r>
            <a:r>
              <a:rPr sz="300" spc="102" dirty="0">
                <a:solidFill>
                  <a:srgbClr val="726E79"/>
                </a:solidFill>
                <a:latin typeface="Times New Roman"/>
                <a:cs typeface="Times New Roman"/>
              </a:rPr>
              <a:t>4</a:t>
            </a:r>
            <a:r>
              <a:rPr sz="300" spc="-39" dirty="0">
                <a:solidFill>
                  <a:srgbClr val="726E79"/>
                </a:solidFill>
                <a:latin typeface="Times New Roman"/>
                <a:cs typeface="Times New Roman"/>
              </a:rPr>
              <a:t> </a:t>
            </a:r>
            <a:r>
              <a:rPr sz="300" spc="144" dirty="0">
                <a:solidFill>
                  <a:srgbClr val="726E79"/>
                </a:solidFill>
                <a:latin typeface="Times New Roman"/>
                <a:cs typeface="Times New Roman"/>
              </a:rPr>
              <a:t>9</a:t>
            </a:r>
            <a:endParaRPr sz="300">
              <a:latin typeface="Times New Roman"/>
              <a:cs typeface="Times New Roman"/>
            </a:endParaRPr>
          </a:p>
          <a:p>
            <a:pPr marL="58420">
              <a:lnSpc>
                <a:spcPct val="95825"/>
              </a:lnSpc>
              <a:spcBef>
                <a:spcPts val="110"/>
              </a:spcBef>
            </a:pPr>
            <a:r>
              <a:rPr sz="300" spc="85" dirty="0">
                <a:solidFill>
                  <a:srgbClr val="726E79"/>
                </a:solidFill>
                <a:latin typeface="Times New Roman"/>
                <a:cs typeface="Times New Roman"/>
              </a:rPr>
              <a:t>0 </a:t>
            </a:r>
            <a:r>
              <a:rPr sz="300" spc="85" dirty="0">
                <a:solidFill>
                  <a:srgbClr val="645967"/>
                </a:solidFill>
                <a:latin typeface="Times New Roman"/>
                <a:cs typeface="Times New Roman"/>
              </a:rPr>
              <a:t>, </a:t>
            </a:r>
            <a:r>
              <a:rPr sz="300" spc="85" dirty="0">
                <a:solidFill>
                  <a:srgbClr val="726E79"/>
                </a:solidFill>
                <a:latin typeface="Times New Roman"/>
                <a:cs typeface="Times New Roman"/>
              </a:rPr>
              <a:t>6 3</a:t>
            </a:r>
            <a:endParaRPr sz="300">
              <a:latin typeface="Times New Roman"/>
              <a:cs typeface="Times New Roman"/>
            </a:endParaRPr>
          </a:p>
          <a:p>
            <a:pPr marL="58420">
              <a:lnSpc>
                <a:spcPct val="95825"/>
              </a:lnSpc>
              <a:spcBef>
                <a:spcPts val="85"/>
              </a:spcBef>
            </a:pPr>
            <a:r>
              <a:rPr sz="300" spc="80" dirty="0">
                <a:solidFill>
                  <a:srgbClr val="89858C"/>
                </a:solidFill>
                <a:latin typeface="Times New Roman"/>
                <a:cs typeface="Times New Roman"/>
              </a:rPr>
              <a:t>0 </a:t>
            </a:r>
            <a:r>
              <a:rPr sz="300" spc="80" dirty="0">
                <a:solidFill>
                  <a:srgbClr val="726E79"/>
                </a:solidFill>
                <a:latin typeface="Times New Roman"/>
                <a:cs typeface="Times New Roman"/>
              </a:rPr>
              <a:t>, 4 2</a:t>
            </a:r>
            <a:endParaRPr sz="300">
              <a:latin typeface="Times New Roman"/>
              <a:cs typeface="Times New Roman"/>
            </a:endParaRPr>
          </a:p>
          <a:p>
            <a:pPr marL="58420">
              <a:lnSpc>
                <a:spcPct val="95825"/>
              </a:lnSpc>
              <a:spcBef>
                <a:spcPts val="85"/>
              </a:spcBef>
            </a:pPr>
            <a:r>
              <a:rPr sz="300" spc="84" dirty="0">
                <a:solidFill>
                  <a:srgbClr val="89858C"/>
                </a:solidFill>
                <a:latin typeface="Times New Roman"/>
                <a:cs typeface="Times New Roman"/>
              </a:rPr>
              <a:t>0 </a:t>
            </a:r>
            <a:r>
              <a:rPr sz="300" spc="84" dirty="0">
                <a:solidFill>
                  <a:srgbClr val="726E79"/>
                </a:solidFill>
                <a:latin typeface="Times New Roman"/>
                <a:cs typeface="Times New Roman"/>
              </a:rPr>
              <a:t>, 5 s</a:t>
            </a:r>
            <a:endParaRPr sz="300">
              <a:latin typeface="Times New Roman"/>
              <a:cs typeface="Times New Roman"/>
            </a:endParaRPr>
          </a:p>
          <a:p>
            <a:pPr marL="58420">
              <a:lnSpc>
                <a:spcPct val="95825"/>
              </a:lnSpc>
              <a:spcBef>
                <a:spcPts val="85"/>
              </a:spcBef>
            </a:pPr>
            <a:r>
              <a:rPr sz="300" spc="80" dirty="0">
                <a:solidFill>
                  <a:srgbClr val="89858C"/>
                </a:solidFill>
                <a:latin typeface="Times New Roman"/>
                <a:cs typeface="Times New Roman"/>
              </a:rPr>
              <a:t>0 </a:t>
            </a:r>
            <a:r>
              <a:rPr sz="300" spc="80" dirty="0">
                <a:solidFill>
                  <a:srgbClr val="726E79"/>
                </a:solidFill>
                <a:latin typeface="Times New Roman"/>
                <a:cs typeface="Times New Roman"/>
              </a:rPr>
              <a:t>, 6 </a:t>
            </a:r>
            <a:r>
              <a:rPr sz="300" spc="80" dirty="0">
                <a:solidFill>
                  <a:srgbClr val="89858C"/>
                </a:solidFill>
                <a:latin typeface="Times New Roman"/>
                <a:cs typeface="Times New Roman"/>
              </a:rPr>
              <a:t>7</a:t>
            </a:r>
            <a:endParaRPr sz="300">
              <a:latin typeface="Times New Roman"/>
              <a:cs typeface="Times New Roman"/>
            </a:endParaRPr>
          </a:p>
          <a:p>
            <a:pPr marL="58420">
              <a:lnSpc>
                <a:spcPct val="95825"/>
              </a:lnSpc>
              <a:spcBef>
                <a:spcPts val="85"/>
              </a:spcBef>
            </a:pPr>
            <a:r>
              <a:rPr sz="300" spc="80" dirty="0">
                <a:solidFill>
                  <a:srgbClr val="89858C"/>
                </a:solidFill>
                <a:latin typeface="Times New Roman"/>
                <a:cs typeface="Times New Roman"/>
              </a:rPr>
              <a:t>0 </a:t>
            </a:r>
            <a:r>
              <a:rPr sz="300" spc="80" dirty="0">
                <a:solidFill>
                  <a:srgbClr val="645967"/>
                </a:solidFill>
                <a:latin typeface="Times New Roman"/>
                <a:cs typeface="Times New Roman"/>
              </a:rPr>
              <a:t>, </a:t>
            </a:r>
            <a:r>
              <a:rPr sz="300" spc="80" dirty="0">
                <a:solidFill>
                  <a:srgbClr val="89858C"/>
                </a:solidFill>
                <a:latin typeface="Times New Roman"/>
                <a:cs typeface="Times New Roman"/>
              </a:rPr>
              <a:t>7 </a:t>
            </a:r>
            <a:r>
              <a:rPr sz="300" spc="80" dirty="0">
                <a:solidFill>
                  <a:srgbClr val="726E79"/>
                </a:solidFill>
                <a:latin typeface="Times New Roman"/>
                <a:cs typeface="Times New Roman"/>
              </a:rPr>
              <a:t>2</a:t>
            </a:r>
            <a:endParaRPr sz="300">
              <a:latin typeface="Times New Roman"/>
              <a:cs typeface="Times New Roman"/>
            </a:endParaRPr>
          </a:p>
          <a:p>
            <a:pPr marL="58420">
              <a:lnSpc>
                <a:spcPct val="95825"/>
              </a:lnSpc>
              <a:spcBef>
                <a:spcPts val="85"/>
              </a:spcBef>
            </a:pPr>
            <a:r>
              <a:rPr sz="300" spc="81" dirty="0">
                <a:solidFill>
                  <a:srgbClr val="726E79"/>
                </a:solidFill>
                <a:latin typeface="Times New Roman"/>
                <a:cs typeface="Times New Roman"/>
              </a:rPr>
              <a:t>0 </a:t>
            </a:r>
            <a:r>
              <a:rPr sz="300" spc="81" dirty="0">
                <a:solidFill>
                  <a:srgbClr val="645967"/>
                </a:solidFill>
                <a:latin typeface="Times New Roman"/>
                <a:cs typeface="Times New Roman"/>
              </a:rPr>
              <a:t>, </a:t>
            </a:r>
            <a:r>
              <a:rPr sz="300" spc="81" dirty="0">
                <a:solidFill>
                  <a:srgbClr val="726E79"/>
                </a:solidFill>
                <a:latin typeface="Times New Roman"/>
                <a:cs typeface="Times New Roman"/>
              </a:rPr>
              <a:t>4 3</a:t>
            </a:r>
            <a:endParaRPr sz="300">
              <a:latin typeface="Times New Roman"/>
              <a:cs typeface="Times New Roman"/>
            </a:endParaRPr>
          </a:p>
          <a:p>
            <a:pPr marL="58420">
              <a:lnSpc>
                <a:spcPct val="95825"/>
              </a:lnSpc>
              <a:spcBef>
                <a:spcPts val="85"/>
              </a:spcBef>
            </a:pPr>
            <a:r>
              <a:rPr sz="300" spc="81" dirty="0">
                <a:solidFill>
                  <a:srgbClr val="726E79"/>
                </a:solidFill>
                <a:latin typeface="Times New Roman"/>
                <a:cs typeface="Times New Roman"/>
              </a:rPr>
              <a:t>0 </a:t>
            </a:r>
            <a:r>
              <a:rPr sz="300" spc="81" dirty="0">
                <a:solidFill>
                  <a:srgbClr val="524B57"/>
                </a:solidFill>
                <a:latin typeface="Times New Roman"/>
                <a:cs typeface="Times New Roman"/>
              </a:rPr>
              <a:t>, </a:t>
            </a:r>
            <a:r>
              <a:rPr sz="300" spc="81" dirty="0">
                <a:solidFill>
                  <a:srgbClr val="726E79"/>
                </a:solidFill>
                <a:latin typeface="Times New Roman"/>
                <a:cs typeface="Times New Roman"/>
              </a:rPr>
              <a:t>4 </a:t>
            </a:r>
            <a:r>
              <a:rPr sz="300" spc="81" dirty="0">
                <a:solidFill>
                  <a:srgbClr val="645967"/>
                </a:solidFill>
                <a:latin typeface="Times New Roman"/>
                <a:cs typeface="Times New Roman"/>
              </a:rPr>
              <a:t>6</a:t>
            </a:r>
            <a:endParaRPr sz="300">
              <a:latin typeface="Times New Roman"/>
              <a:cs typeface="Times New Roman"/>
            </a:endParaRPr>
          </a:p>
          <a:p>
            <a:pPr marL="58420">
              <a:lnSpc>
                <a:spcPct val="95825"/>
              </a:lnSpc>
              <a:spcBef>
                <a:spcPts val="110"/>
              </a:spcBef>
            </a:pPr>
            <a:r>
              <a:rPr sz="300" spc="83" dirty="0">
                <a:solidFill>
                  <a:srgbClr val="89858C"/>
                </a:solidFill>
                <a:latin typeface="Times New Roman"/>
                <a:cs typeface="Times New Roman"/>
              </a:rPr>
              <a:t>0 </a:t>
            </a:r>
            <a:r>
              <a:rPr sz="300" spc="83" dirty="0">
                <a:solidFill>
                  <a:srgbClr val="645967"/>
                </a:solidFill>
                <a:latin typeface="Times New Roman"/>
                <a:cs typeface="Times New Roman"/>
              </a:rPr>
              <a:t>, </a:t>
            </a:r>
            <a:r>
              <a:rPr sz="300" spc="83" dirty="0">
                <a:solidFill>
                  <a:srgbClr val="726E79"/>
                </a:solidFill>
                <a:latin typeface="Times New Roman"/>
                <a:cs typeface="Times New Roman"/>
              </a:rPr>
              <a:t>5 </a:t>
            </a:r>
            <a:r>
              <a:rPr sz="300" spc="83" dirty="0">
                <a:solidFill>
                  <a:srgbClr val="645967"/>
                </a:solidFill>
                <a:latin typeface="Times New Roman"/>
                <a:cs typeface="Times New Roman"/>
              </a:rPr>
              <a:t>1</a:t>
            </a:r>
            <a:endParaRPr sz="300">
              <a:latin typeface="Times New Roman"/>
              <a:cs typeface="Times New Roman"/>
            </a:endParaRPr>
          </a:p>
          <a:p>
            <a:pPr marL="58420">
              <a:lnSpc>
                <a:spcPct val="95825"/>
              </a:lnSpc>
              <a:spcBef>
                <a:spcPts val="60"/>
              </a:spcBef>
            </a:pPr>
            <a:r>
              <a:rPr sz="300" spc="83" dirty="0">
                <a:solidFill>
                  <a:srgbClr val="89858C"/>
                </a:solidFill>
                <a:latin typeface="Times New Roman"/>
                <a:cs typeface="Times New Roman"/>
              </a:rPr>
              <a:t>0 </a:t>
            </a:r>
            <a:r>
              <a:rPr sz="300" spc="83" dirty="0">
                <a:solidFill>
                  <a:srgbClr val="726E79"/>
                </a:solidFill>
                <a:latin typeface="Times New Roman"/>
                <a:cs typeface="Times New Roman"/>
              </a:rPr>
              <a:t>, 6 </a:t>
            </a:r>
            <a:r>
              <a:rPr sz="300" spc="83" dirty="0">
                <a:solidFill>
                  <a:srgbClr val="89858C"/>
                </a:solidFill>
                <a:latin typeface="Times New Roman"/>
                <a:cs typeface="Times New Roman"/>
              </a:rPr>
              <a:t>7</a:t>
            </a:r>
            <a:endParaRPr sz="300">
              <a:latin typeface="Times New Roman"/>
              <a:cs typeface="Times New Roman"/>
            </a:endParaRPr>
          </a:p>
          <a:p>
            <a:pPr marL="58420">
              <a:lnSpc>
                <a:spcPct val="95825"/>
              </a:lnSpc>
              <a:spcBef>
                <a:spcPts val="110"/>
              </a:spcBef>
            </a:pPr>
            <a:r>
              <a:rPr sz="300" spc="80" dirty="0">
                <a:solidFill>
                  <a:srgbClr val="89858C"/>
                </a:solidFill>
                <a:latin typeface="Times New Roman"/>
                <a:cs typeface="Times New Roman"/>
              </a:rPr>
              <a:t>0 </a:t>
            </a:r>
            <a:r>
              <a:rPr sz="300" spc="80" dirty="0">
                <a:solidFill>
                  <a:srgbClr val="726E79"/>
                </a:solidFill>
                <a:latin typeface="Times New Roman"/>
                <a:cs typeface="Times New Roman"/>
              </a:rPr>
              <a:t>, </a:t>
            </a:r>
            <a:r>
              <a:rPr sz="300" spc="80" dirty="0">
                <a:solidFill>
                  <a:srgbClr val="89858C"/>
                </a:solidFill>
                <a:latin typeface="Times New Roman"/>
                <a:cs typeface="Times New Roman"/>
              </a:rPr>
              <a:t>7 </a:t>
            </a:r>
            <a:r>
              <a:rPr sz="300" spc="80" dirty="0">
                <a:solidFill>
                  <a:srgbClr val="726E79"/>
                </a:solidFill>
                <a:latin typeface="Times New Roman"/>
                <a:cs typeface="Times New Roman"/>
              </a:rPr>
              <a:t>2</a:t>
            </a:r>
            <a:endParaRPr sz="300">
              <a:latin typeface="Times New Roman"/>
              <a:cs typeface="Times New Roman"/>
            </a:endParaRPr>
          </a:p>
          <a:p>
            <a:pPr marL="58420">
              <a:lnSpc>
                <a:spcPct val="95825"/>
              </a:lnSpc>
              <a:spcBef>
                <a:spcPts val="85"/>
              </a:spcBef>
            </a:pPr>
            <a:r>
              <a:rPr sz="300" spc="73" dirty="0">
                <a:solidFill>
                  <a:srgbClr val="89858C"/>
                </a:solidFill>
                <a:latin typeface="Times New Roman"/>
                <a:cs typeface="Times New Roman"/>
              </a:rPr>
              <a:t>0 </a:t>
            </a:r>
            <a:r>
              <a:rPr sz="300" spc="73" dirty="0">
                <a:solidFill>
                  <a:srgbClr val="645967"/>
                </a:solidFill>
                <a:latin typeface="Times New Roman"/>
                <a:cs typeface="Times New Roman"/>
              </a:rPr>
              <a:t>, </a:t>
            </a:r>
            <a:r>
              <a:rPr sz="300" spc="73" dirty="0">
                <a:solidFill>
                  <a:srgbClr val="726E79"/>
                </a:solidFill>
                <a:latin typeface="Times New Roman"/>
                <a:cs typeface="Times New Roman"/>
              </a:rPr>
              <a:t>6 4</a:t>
            </a:r>
            <a:endParaRPr sz="300">
              <a:latin typeface="Times New Roman"/>
              <a:cs typeface="Times New Roman"/>
            </a:endParaRPr>
          </a:p>
          <a:p>
            <a:pPr marL="58420">
              <a:lnSpc>
                <a:spcPct val="95825"/>
              </a:lnSpc>
              <a:spcBef>
                <a:spcPts val="85"/>
              </a:spcBef>
            </a:pPr>
            <a:r>
              <a:rPr sz="300" spc="80" dirty="0">
                <a:solidFill>
                  <a:srgbClr val="726E79"/>
                </a:solidFill>
                <a:latin typeface="Times New Roman"/>
                <a:cs typeface="Times New Roman"/>
              </a:rPr>
              <a:t>0 </a:t>
            </a:r>
            <a:r>
              <a:rPr sz="300" spc="80" dirty="0">
                <a:solidFill>
                  <a:srgbClr val="645967"/>
                </a:solidFill>
                <a:latin typeface="Times New Roman"/>
                <a:cs typeface="Times New Roman"/>
              </a:rPr>
              <a:t>, </a:t>
            </a:r>
            <a:r>
              <a:rPr sz="300" spc="80" dirty="0">
                <a:solidFill>
                  <a:srgbClr val="726E79"/>
                </a:solidFill>
                <a:latin typeface="Times New Roman"/>
                <a:cs typeface="Times New Roman"/>
              </a:rPr>
              <a:t>5 2</a:t>
            </a:r>
            <a:endParaRPr sz="300">
              <a:latin typeface="Times New Roman"/>
              <a:cs typeface="Times New Roman"/>
            </a:endParaRPr>
          </a:p>
          <a:p>
            <a:pPr marL="58420">
              <a:lnSpc>
                <a:spcPct val="95825"/>
              </a:lnSpc>
              <a:spcBef>
                <a:spcPts val="85"/>
              </a:spcBef>
            </a:pPr>
            <a:r>
              <a:rPr sz="300" spc="85" dirty="0">
                <a:solidFill>
                  <a:srgbClr val="726E79"/>
                </a:solidFill>
                <a:latin typeface="Times New Roman"/>
                <a:cs typeface="Times New Roman"/>
              </a:rPr>
              <a:t>0 </a:t>
            </a:r>
            <a:r>
              <a:rPr sz="300" spc="85" dirty="0">
                <a:solidFill>
                  <a:srgbClr val="524B57"/>
                </a:solidFill>
                <a:latin typeface="Times New Roman"/>
                <a:cs typeface="Times New Roman"/>
              </a:rPr>
              <a:t>, </a:t>
            </a:r>
            <a:r>
              <a:rPr sz="300" spc="85" dirty="0">
                <a:solidFill>
                  <a:srgbClr val="645967"/>
                </a:solidFill>
                <a:latin typeface="Times New Roman"/>
                <a:cs typeface="Times New Roman"/>
              </a:rPr>
              <a:t>5 </a:t>
            </a:r>
            <a:r>
              <a:rPr sz="300" spc="85" dirty="0">
                <a:solidFill>
                  <a:srgbClr val="726E79"/>
                </a:solidFill>
                <a:latin typeface="Times New Roman"/>
                <a:cs typeface="Times New Roman"/>
              </a:rPr>
              <a:t>6</a:t>
            </a:r>
            <a:endParaRPr sz="300">
              <a:latin typeface="Times New Roman"/>
              <a:cs typeface="Times New Roman"/>
            </a:endParaRPr>
          </a:p>
          <a:p>
            <a:pPr marL="58420">
              <a:lnSpc>
                <a:spcPct val="95825"/>
              </a:lnSpc>
              <a:spcBef>
                <a:spcPts val="85"/>
              </a:spcBef>
            </a:pPr>
            <a:r>
              <a:rPr sz="300" spc="81" dirty="0">
                <a:solidFill>
                  <a:srgbClr val="726E79"/>
                </a:solidFill>
                <a:latin typeface="Times New Roman"/>
                <a:cs typeface="Times New Roman"/>
              </a:rPr>
              <a:t>0 </a:t>
            </a:r>
            <a:r>
              <a:rPr sz="300" spc="81" dirty="0">
                <a:solidFill>
                  <a:srgbClr val="524B57"/>
                </a:solidFill>
                <a:latin typeface="Times New Roman"/>
                <a:cs typeface="Times New Roman"/>
              </a:rPr>
              <a:t>, </a:t>
            </a:r>
            <a:r>
              <a:rPr sz="300" spc="81" dirty="0">
                <a:solidFill>
                  <a:srgbClr val="645967"/>
                </a:solidFill>
                <a:latin typeface="Times New Roman"/>
                <a:cs typeface="Times New Roman"/>
              </a:rPr>
              <a:t>s 1</a:t>
            </a:r>
            <a:endParaRPr sz="300">
              <a:latin typeface="Times New Roman"/>
              <a:cs typeface="Times New Roman"/>
            </a:endParaRPr>
          </a:p>
          <a:p>
            <a:pPr marL="58420">
              <a:lnSpc>
                <a:spcPct val="95825"/>
              </a:lnSpc>
              <a:spcBef>
                <a:spcPts val="110"/>
              </a:spcBef>
            </a:pPr>
            <a:r>
              <a:rPr sz="300" spc="85" dirty="0">
                <a:solidFill>
                  <a:srgbClr val="89858C"/>
                </a:solidFill>
                <a:latin typeface="Times New Roman"/>
                <a:cs typeface="Times New Roman"/>
              </a:rPr>
              <a:t>0 </a:t>
            </a:r>
            <a:r>
              <a:rPr sz="300" spc="85" dirty="0">
                <a:solidFill>
                  <a:srgbClr val="726E79"/>
                </a:solidFill>
                <a:latin typeface="Times New Roman"/>
                <a:cs typeface="Times New Roman"/>
              </a:rPr>
              <a:t>, 5 9</a:t>
            </a:r>
            <a:endParaRPr sz="300">
              <a:latin typeface="Times New Roman"/>
              <a:cs typeface="Times New Roman"/>
            </a:endParaRPr>
          </a:p>
          <a:p>
            <a:pPr marL="58420">
              <a:lnSpc>
                <a:spcPct val="95825"/>
              </a:lnSpc>
              <a:spcBef>
                <a:spcPts val="85"/>
              </a:spcBef>
            </a:pPr>
            <a:r>
              <a:rPr sz="300" spc="81" dirty="0">
                <a:solidFill>
                  <a:srgbClr val="89858C"/>
                </a:solidFill>
                <a:latin typeface="Times New Roman"/>
                <a:cs typeface="Times New Roman"/>
              </a:rPr>
              <a:t>0 </a:t>
            </a:r>
            <a:r>
              <a:rPr sz="300" spc="81" dirty="0">
                <a:solidFill>
                  <a:srgbClr val="726E79"/>
                </a:solidFill>
                <a:latin typeface="Times New Roman"/>
                <a:cs typeface="Times New Roman"/>
              </a:rPr>
              <a:t>, 4 9</a:t>
            </a:r>
            <a:endParaRPr sz="300">
              <a:latin typeface="Times New Roman"/>
              <a:cs typeface="Times New Roman"/>
            </a:endParaRPr>
          </a:p>
          <a:p>
            <a:pPr marL="58420">
              <a:lnSpc>
                <a:spcPct val="95825"/>
              </a:lnSpc>
              <a:spcBef>
                <a:spcPts val="85"/>
              </a:spcBef>
            </a:pPr>
            <a:r>
              <a:rPr sz="300" spc="73" dirty="0">
                <a:solidFill>
                  <a:srgbClr val="89858C"/>
                </a:solidFill>
                <a:latin typeface="Times New Roman"/>
                <a:cs typeface="Times New Roman"/>
              </a:rPr>
              <a:t>0 </a:t>
            </a:r>
            <a:r>
              <a:rPr sz="300" spc="73" dirty="0">
                <a:solidFill>
                  <a:srgbClr val="726E79"/>
                </a:solidFill>
                <a:latin typeface="Times New Roman"/>
                <a:cs typeface="Times New Roman"/>
              </a:rPr>
              <a:t>, 5 4</a:t>
            </a:r>
            <a:endParaRPr sz="300">
              <a:latin typeface="Times New Roman"/>
              <a:cs typeface="Times New Roman"/>
            </a:endParaRPr>
          </a:p>
          <a:p>
            <a:pPr marL="58420">
              <a:lnSpc>
                <a:spcPct val="95825"/>
              </a:lnSpc>
              <a:spcBef>
                <a:spcPts val="85"/>
              </a:spcBef>
            </a:pPr>
            <a:r>
              <a:rPr sz="300" spc="83" dirty="0">
                <a:solidFill>
                  <a:srgbClr val="89858C"/>
                </a:solidFill>
                <a:latin typeface="Times New Roman"/>
                <a:cs typeface="Times New Roman"/>
              </a:rPr>
              <a:t>0 </a:t>
            </a:r>
            <a:r>
              <a:rPr sz="300" spc="83" dirty="0">
                <a:solidFill>
                  <a:srgbClr val="645967"/>
                </a:solidFill>
                <a:latin typeface="Times New Roman"/>
                <a:cs typeface="Times New Roman"/>
              </a:rPr>
              <a:t>, </a:t>
            </a:r>
            <a:r>
              <a:rPr sz="300" spc="83" dirty="0">
                <a:solidFill>
                  <a:srgbClr val="726E79"/>
                </a:solidFill>
                <a:latin typeface="Times New Roman"/>
                <a:cs typeface="Times New Roman"/>
              </a:rPr>
              <a:t>6 1</a:t>
            </a:r>
            <a:endParaRPr sz="300">
              <a:latin typeface="Times New Roman"/>
              <a:cs typeface="Times New Roman"/>
            </a:endParaRPr>
          </a:p>
        </p:txBody>
      </p:sp>
      <p:sp>
        <p:nvSpPr>
          <p:cNvPr id="29" name="object 29"/>
          <p:cNvSpPr txBox="1"/>
          <p:nvPr/>
        </p:nvSpPr>
        <p:spPr>
          <a:xfrm>
            <a:off x="6177788" y="5463302"/>
            <a:ext cx="240707" cy="131631"/>
          </a:xfrm>
          <a:prstGeom prst="rect">
            <a:avLst/>
          </a:prstGeom>
        </p:spPr>
        <p:txBody>
          <a:bodyPr wrap="square" lIns="0" tIns="5715" rIns="0" bIns="0" rtlCol="0">
            <a:noAutofit/>
          </a:bodyPr>
          <a:lstStyle/>
          <a:p>
            <a:pPr marL="12700">
              <a:lnSpc>
                <a:spcPct val="95825"/>
              </a:lnSpc>
            </a:pPr>
            <a:r>
              <a:rPr sz="400" spc="250" dirty="0">
                <a:solidFill>
                  <a:srgbClr val="645967"/>
                </a:solidFill>
                <a:latin typeface="Times New Roman"/>
                <a:cs typeface="Times New Roman"/>
              </a:rPr>
              <a:t>y</a:t>
            </a:r>
            <a:r>
              <a:rPr sz="400" spc="250" dirty="0">
                <a:solidFill>
                  <a:srgbClr val="726E79"/>
                </a:solidFill>
                <a:latin typeface="Times New Roman"/>
                <a:cs typeface="Times New Roman"/>
              </a:rPr>
              <a:t>ear</a:t>
            </a:r>
            <a:endParaRPr sz="400">
              <a:latin typeface="Times New Roman"/>
              <a:cs typeface="Times New Roman"/>
            </a:endParaRPr>
          </a:p>
          <a:p>
            <a:pPr marL="149860">
              <a:lnSpc>
                <a:spcPct val="95825"/>
              </a:lnSpc>
              <a:spcBef>
                <a:spcPts val="90"/>
              </a:spcBef>
            </a:pPr>
            <a:r>
              <a:rPr sz="300" spc="136" dirty="0">
                <a:solidFill>
                  <a:srgbClr val="726E79"/>
                </a:solidFill>
                <a:latin typeface="Times New Roman"/>
                <a:cs typeface="Times New Roman"/>
              </a:rPr>
              <a:t>6</a:t>
            </a:r>
            <a:r>
              <a:rPr sz="300" spc="136" dirty="0">
                <a:solidFill>
                  <a:srgbClr val="89858C"/>
                </a:solidFill>
                <a:latin typeface="Times New Roman"/>
                <a:cs typeface="Times New Roman"/>
              </a:rPr>
              <a:t>1</a:t>
            </a:r>
            <a:endParaRPr sz="300">
              <a:latin typeface="Times New Roman"/>
              <a:cs typeface="Times New Roman"/>
            </a:endParaRPr>
          </a:p>
        </p:txBody>
      </p:sp>
      <p:sp>
        <p:nvSpPr>
          <p:cNvPr id="28" name="object 28"/>
          <p:cNvSpPr txBox="1"/>
          <p:nvPr/>
        </p:nvSpPr>
        <p:spPr>
          <a:xfrm>
            <a:off x="5684012" y="5466350"/>
            <a:ext cx="462597" cy="1344735"/>
          </a:xfrm>
          <a:prstGeom prst="rect">
            <a:avLst/>
          </a:prstGeom>
        </p:spPr>
        <p:txBody>
          <a:bodyPr wrap="square" lIns="0" tIns="5715" rIns="0" bIns="0" rtlCol="0">
            <a:noAutofit/>
          </a:bodyPr>
          <a:lstStyle/>
          <a:p>
            <a:pPr marL="12700">
              <a:lnSpc>
                <a:spcPct val="95825"/>
              </a:lnSpc>
            </a:pPr>
            <a:r>
              <a:rPr sz="400" spc="127" dirty="0">
                <a:solidFill>
                  <a:srgbClr val="726E79"/>
                </a:solidFill>
                <a:latin typeface="Times New Roman"/>
                <a:cs typeface="Times New Roman"/>
              </a:rPr>
              <a:t>Member</a:t>
            </a:r>
            <a:endParaRPr sz="400">
              <a:latin typeface="Times New Roman"/>
              <a:cs typeface="Times New Roman"/>
            </a:endParaRPr>
          </a:p>
          <a:p>
            <a:pPr marL="21843">
              <a:lnSpc>
                <a:spcPct val="95825"/>
              </a:lnSpc>
              <a:spcBef>
                <a:spcPts val="65"/>
              </a:spcBef>
            </a:pPr>
            <a:r>
              <a:rPr sz="300" spc="63" dirty="0">
                <a:solidFill>
                  <a:srgbClr val="726E79"/>
                </a:solidFill>
                <a:latin typeface="Times New Roman"/>
                <a:cs typeface="Times New Roman"/>
              </a:rPr>
              <a:t>1 3 1 </a:t>
            </a:r>
            <a:r>
              <a:rPr sz="300" spc="63" dirty="0">
                <a:solidFill>
                  <a:srgbClr val="89858C"/>
                </a:solidFill>
                <a:latin typeface="Times New Roman"/>
                <a:cs typeface="Times New Roman"/>
              </a:rPr>
              <a:t>1 </a:t>
            </a:r>
            <a:r>
              <a:rPr sz="300" spc="63" dirty="0">
                <a:solidFill>
                  <a:srgbClr val="726E79"/>
                </a:solidFill>
                <a:latin typeface="Times New Roman"/>
                <a:cs typeface="Times New Roman"/>
              </a:rPr>
              <a:t>2 1 </a:t>
            </a:r>
            <a:r>
              <a:rPr sz="300" spc="63" dirty="0">
                <a:solidFill>
                  <a:srgbClr val="89858C"/>
                </a:solidFill>
                <a:latin typeface="Times New Roman"/>
                <a:cs typeface="Times New Roman"/>
              </a:rPr>
              <a:t>1 </a:t>
            </a:r>
            <a:r>
              <a:rPr sz="300" spc="63" dirty="0">
                <a:solidFill>
                  <a:srgbClr val="726E79"/>
                </a:solidFill>
                <a:latin typeface="Times New Roman"/>
                <a:cs typeface="Times New Roman"/>
              </a:rPr>
              <a:t>6 </a:t>
            </a:r>
            <a:r>
              <a:rPr sz="300" spc="63" dirty="0">
                <a:solidFill>
                  <a:srgbClr val="89858C"/>
                </a:solidFill>
                <a:latin typeface="Times New Roman"/>
                <a:cs typeface="Times New Roman"/>
              </a:rPr>
              <a:t>0 </a:t>
            </a:r>
            <a:r>
              <a:rPr sz="300" spc="63" dirty="0">
                <a:solidFill>
                  <a:srgbClr val="726E79"/>
                </a:solidFill>
                <a:latin typeface="Times New Roman"/>
                <a:cs typeface="Times New Roman"/>
              </a:rPr>
              <a:t>1</a:t>
            </a:r>
            <a:endParaRPr sz="300">
              <a:latin typeface="Times New Roman"/>
              <a:cs typeface="Times New Roman"/>
            </a:endParaRPr>
          </a:p>
          <a:p>
            <a:pPr marL="21844">
              <a:lnSpc>
                <a:spcPct val="95825"/>
              </a:lnSpc>
              <a:spcBef>
                <a:spcPts val="85"/>
              </a:spcBef>
            </a:pPr>
            <a:r>
              <a:rPr sz="300" spc="61" dirty="0">
                <a:solidFill>
                  <a:srgbClr val="726E79"/>
                </a:solidFill>
                <a:latin typeface="Times New Roman"/>
                <a:cs typeface="Times New Roman"/>
              </a:rPr>
              <a:t>1 3 1 1 2 1 1 6 </a:t>
            </a:r>
            <a:r>
              <a:rPr sz="300" spc="61" dirty="0">
                <a:solidFill>
                  <a:srgbClr val="89858C"/>
                </a:solidFill>
                <a:latin typeface="Times New Roman"/>
                <a:cs typeface="Times New Roman"/>
              </a:rPr>
              <a:t>0 </a:t>
            </a:r>
            <a:r>
              <a:rPr sz="300" spc="61" dirty="0">
                <a:solidFill>
                  <a:srgbClr val="726E79"/>
                </a:solidFill>
                <a:latin typeface="Times New Roman"/>
                <a:cs typeface="Times New Roman"/>
              </a:rPr>
              <a:t>2</a:t>
            </a:r>
            <a:endParaRPr sz="300">
              <a:latin typeface="Times New Roman"/>
              <a:cs typeface="Times New Roman"/>
            </a:endParaRPr>
          </a:p>
          <a:p>
            <a:pPr marL="21844">
              <a:lnSpc>
                <a:spcPct val="95825"/>
              </a:lnSpc>
              <a:spcBef>
                <a:spcPts val="85"/>
              </a:spcBef>
            </a:pPr>
            <a:r>
              <a:rPr sz="300" spc="63" dirty="0">
                <a:solidFill>
                  <a:srgbClr val="726E79"/>
                </a:solidFill>
                <a:latin typeface="Times New Roman"/>
                <a:cs typeface="Times New Roman"/>
              </a:rPr>
              <a:t>1 3 1 1 2 1 1 6 </a:t>
            </a:r>
            <a:r>
              <a:rPr sz="300" spc="63" dirty="0">
                <a:solidFill>
                  <a:srgbClr val="89858C"/>
                </a:solidFill>
                <a:latin typeface="Times New Roman"/>
                <a:cs typeface="Times New Roman"/>
              </a:rPr>
              <a:t>0 </a:t>
            </a:r>
            <a:r>
              <a:rPr sz="300" spc="63" dirty="0">
                <a:solidFill>
                  <a:srgbClr val="726E79"/>
                </a:solidFill>
                <a:latin typeface="Times New Roman"/>
                <a:cs typeface="Times New Roman"/>
              </a:rPr>
              <a:t>3</a:t>
            </a:r>
            <a:endParaRPr sz="300">
              <a:latin typeface="Times New Roman"/>
              <a:cs typeface="Times New Roman"/>
            </a:endParaRPr>
          </a:p>
          <a:p>
            <a:pPr marL="21844">
              <a:lnSpc>
                <a:spcPct val="95825"/>
              </a:lnSpc>
              <a:spcBef>
                <a:spcPts val="85"/>
              </a:spcBef>
            </a:pPr>
            <a:r>
              <a:rPr sz="300" spc="53" dirty="0">
                <a:solidFill>
                  <a:srgbClr val="726E79"/>
                </a:solidFill>
                <a:latin typeface="Times New Roman"/>
                <a:cs typeface="Times New Roman"/>
              </a:rPr>
              <a:t>1 3 1 1 2 1 1 6 </a:t>
            </a:r>
            <a:r>
              <a:rPr sz="300" spc="53" dirty="0">
                <a:solidFill>
                  <a:srgbClr val="89858C"/>
                </a:solidFill>
                <a:latin typeface="Times New Roman"/>
                <a:cs typeface="Times New Roman"/>
              </a:rPr>
              <a:t>0 </a:t>
            </a:r>
            <a:r>
              <a:rPr sz="300" spc="53" dirty="0">
                <a:solidFill>
                  <a:srgbClr val="645967"/>
                </a:solidFill>
                <a:latin typeface="Times New Roman"/>
                <a:cs typeface="Times New Roman"/>
              </a:rPr>
              <a:t>a4</a:t>
            </a:r>
            <a:endParaRPr sz="300">
              <a:latin typeface="Times New Roman"/>
              <a:cs typeface="Times New Roman"/>
            </a:endParaRPr>
          </a:p>
          <a:p>
            <a:pPr marL="21844">
              <a:lnSpc>
                <a:spcPct val="95825"/>
              </a:lnSpc>
              <a:spcBef>
                <a:spcPts val="85"/>
              </a:spcBef>
            </a:pPr>
            <a:r>
              <a:rPr sz="300" spc="63" dirty="0">
                <a:solidFill>
                  <a:srgbClr val="726E79"/>
                </a:solidFill>
                <a:latin typeface="Times New Roman"/>
                <a:cs typeface="Times New Roman"/>
              </a:rPr>
              <a:t>1 3 </a:t>
            </a:r>
            <a:r>
              <a:rPr sz="300" spc="63" dirty="0">
                <a:solidFill>
                  <a:srgbClr val="645967"/>
                </a:solidFill>
                <a:latin typeface="Times New Roman"/>
                <a:cs typeface="Times New Roman"/>
              </a:rPr>
              <a:t>1 </a:t>
            </a:r>
            <a:r>
              <a:rPr sz="300" spc="63" dirty="0">
                <a:solidFill>
                  <a:srgbClr val="726E79"/>
                </a:solidFill>
                <a:latin typeface="Times New Roman"/>
                <a:cs typeface="Times New Roman"/>
              </a:rPr>
              <a:t>1 2 1 1 </a:t>
            </a:r>
            <a:r>
              <a:rPr sz="300" spc="63" dirty="0">
                <a:solidFill>
                  <a:srgbClr val="645967"/>
                </a:solidFill>
                <a:latin typeface="Times New Roman"/>
                <a:cs typeface="Times New Roman"/>
              </a:rPr>
              <a:t>6 </a:t>
            </a:r>
            <a:r>
              <a:rPr sz="300" spc="63" dirty="0">
                <a:solidFill>
                  <a:srgbClr val="89858C"/>
                </a:solidFill>
                <a:latin typeface="Times New Roman"/>
                <a:cs typeface="Times New Roman"/>
              </a:rPr>
              <a:t>0 </a:t>
            </a:r>
            <a:r>
              <a:rPr sz="300" spc="63" dirty="0">
                <a:solidFill>
                  <a:srgbClr val="726E79"/>
                </a:solidFill>
                <a:latin typeface="Times New Roman"/>
                <a:cs typeface="Times New Roman"/>
              </a:rPr>
              <a:t>5</a:t>
            </a:r>
            <a:endParaRPr sz="300">
              <a:latin typeface="Times New Roman"/>
              <a:cs typeface="Times New Roman"/>
            </a:endParaRPr>
          </a:p>
          <a:p>
            <a:pPr marL="21844">
              <a:lnSpc>
                <a:spcPct val="95825"/>
              </a:lnSpc>
              <a:spcBef>
                <a:spcPts val="110"/>
              </a:spcBef>
            </a:pPr>
            <a:r>
              <a:rPr sz="300" spc="63" dirty="0">
                <a:solidFill>
                  <a:srgbClr val="726E79"/>
                </a:solidFill>
                <a:latin typeface="Times New Roman"/>
                <a:cs typeface="Times New Roman"/>
              </a:rPr>
              <a:t>1 3 1 1 2 1 1 </a:t>
            </a:r>
            <a:r>
              <a:rPr sz="300" spc="63" dirty="0">
                <a:solidFill>
                  <a:srgbClr val="645967"/>
                </a:solidFill>
                <a:latin typeface="Times New Roman"/>
                <a:cs typeface="Times New Roman"/>
              </a:rPr>
              <a:t>6 </a:t>
            </a:r>
            <a:r>
              <a:rPr sz="300" spc="63" dirty="0">
                <a:solidFill>
                  <a:srgbClr val="89858C"/>
                </a:solidFill>
                <a:latin typeface="Times New Roman"/>
                <a:cs typeface="Times New Roman"/>
              </a:rPr>
              <a:t>0 </a:t>
            </a:r>
            <a:r>
              <a:rPr sz="300" spc="63" dirty="0">
                <a:solidFill>
                  <a:srgbClr val="726E79"/>
                </a:solidFill>
                <a:latin typeface="Times New Roman"/>
                <a:cs typeface="Times New Roman"/>
              </a:rPr>
              <a:t>6</a:t>
            </a:r>
            <a:endParaRPr sz="300">
              <a:latin typeface="Times New Roman"/>
              <a:cs typeface="Times New Roman"/>
            </a:endParaRPr>
          </a:p>
          <a:p>
            <a:pPr marL="21844">
              <a:lnSpc>
                <a:spcPct val="95825"/>
              </a:lnSpc>
              <a:spcBef>
                <a:spcPts val="60"/>
              </a:spcBef>
            </a:pPr>
            <a:r>
              <a:rPr sz="300" spc="61" dirty="0">
                <a:solidFill>
                  <a:srgbClr val="726E79"/>
                </a:solidFill>
                <a:latin typeface="Times New Roman"/>
                <a:cs typeface="Times New Roman"/>
              </a:rPr>
              <a:t>1 3 1 1 2 1 1 6 </a:t>
            </a:r>
            <a:r>
              <a:rPr sz="300" spc="61" dirty="0">
                <a:solidFill>
                  <a:srgbClr val="89858C"/>
                </a:solidFill>
                <a:latin typeface="Times New Roman"/>
                <a:cs typeface="Times New Roman"/>
              </a:rPr>
              <a:t>0 7</a:t>
            </a:r>
            <a:endParaRPr sz="300">
              <a:latin typeface="Times New Roman"/>
              <a:cs typeface="Times New Roman"/>
            </a:endParaRPr>
          </a:p>
          <a:p>
            <a:pPr marL="21844">
              <a:lnSpc>
                <a:spcPct val="95825"/>
              </a:lnSpc>
              <a:spcBef>
                <a:spcPts val="110"/>
              </a:spcBef>
            </a:pPr>
            <a:r>
              <a:rPr sz="300" spc="63" dirty="0">
                <a:solidFill>
                  <a:srgbClr val="726E79"/>
                </a:solidFill>
                <a:latin typeface="Times New Roman"/>
                <a:cs typeface="Times New Roman"/>
              </a:rPr>
              <a:t>1 3 1 1 2 1 1 6 </a:t>
            </a:r>
            <a:r>
              <a:rPr sz="300" spc="63" dirty="0">
                <a:solidFill>
                  <a:srgbClr val="89858C"/>
                </a:solidFill>
                <a:latin typeface="Times New Roman"/>
                <a:cs typeface="Times New Roman"/>
              </a:rPr>
              <a:t>0 </a:t>
            </a:r>
            <a:r>
              <a:rPr sz="300" spc="63" dirty="0">
                <a:solidFill>
                  <a:srgbClr val="726E79"/>
                </a:solidFill>
                <a:latin typeface="Times New Roman"/>
                <a:cs typeface="Times New Roman"/>
              </a:rPr>
              <a:t>8</a:t>
            </a:r>
            <a:endParaRPr sz="300">
              <a:latin typeface="Times New Roman"/>
              <a:cs typeface="Times New Roman"/>
            </a:endParaRPr>
          </a:p>
          <a:p>
            <a:pPr marL="21844">
              <a:lnSpc>
                <a:spcPct val="95825"/>
              </a:lnSpc>
              <a:spcBef>
                <a:spcPts val="85"/>
              </a:spcBef>
            </a:pPr>
            <a:r>
              <a:rPr sz="300" spc="63" dirty="0">
                <a:solidFill>
                  <a:srgbClr val="726E79"/>
                </a:solidFill>
                <a:latin typeface="Times New Roman"/>
                <a:cs typeface="Times New Roman"/>
              </a:rPr>
              <a:t>1 3 1 1 6 </a:t>
            </a:r>
            <a:r>
              <a:rPr sz="300" spc="63" dirty="0">
                <a:solidFill>
                  <a:srgbClr val="89858C"/>
                </a:solidFill>
                <a:latin typeface="Times New Roman"/>
                <a:cs typeface="Times New Roman"/>
              </a:rPr>
              <a:t>0 </a:t>
            </a:r>
            <a:r>
              <a:rPr sz="300" spc="63" dirty="0">
                <a:solidFill>
                  <a:srgbClr val="726E79"/>
                </a:solidFill>
                <a:latin typeface="Times New Roman"/>
                <a:cs typeface="Times New Roman"/>
              </a:rPr>
              <a:t>9 </a:t>
            </a:r>
            <a:r>
              <a:rPr sz="300" spc="63" dirty="0">
                <a:solidFill>
                  <a:srgbClr val="89858C"/>
                </a:solidFill>
                <a:latin typeface="Times New Roman"/>
                <a:cs typeface="Times New Roman"/>
              </a:rPr>
              <a:t>0 0 1</a:t>
            </a:r>
            <a:endParaRPr sz="300">
              <a:latin typeface="Times New Roman"/>
              <a:cs typeface="Times New Roman"/>
            </a:endParaRPr>
          </a:p>
          <a:p>
            <a:pPr marL="21844">
              <a:lnSpc>
                <a:spcPct val="95825"/>
              </a:lnSpc>
              <a:spcBef>
                <a:spcPts val="85"/>
              </a:spcBef>
            </a:pPr>
            <a:r>
              <a:rPr sz="300" spc="61" dirty="0">
                <a:solidFill>
                  <a:srgbClr val="726E79"/>
                </a:solidFill>
                <a:latin typeface="Times New Roman"/>
                <a:cs typeface="Times New Roman"/>
              </a:rPr>
              <a:t>1 3 1 1 6 </a:t>
            </a:r>
            <a:r>
              <a:rPr sz="300" spc="61" dirty="0">
                <a:solidFill>
                  <a:srgbClr val="89858C"/>
                </a:solidFill>
                <a:latin typeface="Times New Roman"/>
                <a:cs typeface="Times New Roman"/>
              </a:rPr>
              <a:t>0 </a:t>
            </a:r>
            <a:r>
              <a:rPr sz="300" spc="61" dirty="0">
                <a:solidFill>
                  <a:srgbClr val="726E79"/>
                </a:solidFill>
                <a:latin typeface="Times New Roman"/>
                <a:cs typeface="Times New Roman"/>
              </a:rPr>
              <a:t>9 </a:t>
            </a:r>
            <a:r>
              <a:rPr sz="300" spc="61" dirty="0">
                <a:solidFill>
                  <a:srgbClr val="89858C"/>
                </a:solidFill>
                <a:latin typeface="Times New Roman"/>
                <a:cs typeface="Times New Roman"/>
              </a:rPr>
              <a:t>0 0 </a:t>
            </a:r>
            <a:r>
              <a:rPr sz="300" spc="61" dirty="0">
                <a:solidFill>
                  <a:srgbClr val="726E79"/>
                </a:solidFill>
                <a:latin typeface="Times New Roman"/>
                <a:cs typeface="Times New Roman"/>
              </a:rPr>
              <a:t>2</a:t>
            </a:r>
            <a:endParaRPr sz="300">
              <a:latin typeface="Times New Roman"/>
              <a:cs typeface="Times New Roman"/>
            </a:endParaRPr>
          </a:p>
          <a:p>
            <a:pPr marL="21844">
              <a:lnSpc>
                <a:spcPct val="95825"/>
              </a:lnSpc>
              <a:spcBef>
                <a:spcPts val="85"/>
              </a:spcBef>
            </a:pPr>
            <a:r>
              <a:rPr sz="300" spc="64" dirty="0">
                <a:solidFill>
                  <a:srgbClr val="726E79"/>
                </a:solidFill>
                <a:latin typeface="Times New Roman"/>
                <a:cs typeface="Times New Roman"/>
              </a:rPr>
              <a:t>1 3 1 1 </a:t>
            </a:r>
            <a:r>
              <a:rPr sz="300" spc="64" dirty="0">
                <a:solidFill>
                  <a:srgbClr val="645967"/>
                </a:solidFill>
                <a:latin typeface="Times New Roman"/>
                <a:cs typeface="Times New Roman"/>
              </a:rPr>
              <a:t>6 </a:t>
            </a:r>
            <a:r>
              <a:rPr sz="300" spc="64" dirty="0">
                <a:solidFill>
                  <a:srgbClr val="89858C"/>
                </a:solidFill>
                <a:latin typeface="Times New Roman"/>
                <a:cs typeface="Times New Roman"/>
              </a:rPr>
              <a:t>0 </a:t>
            </a:r>
            <a:r>
              <a:rPr sz="300" spc="64" dirty="0">
                <a:solidFill>
                  <a:srgbClr val="726E79"/>
                </a:solidFill>
                <a:latin typeface="Times New Roman"/>
                <a:cs typeface="Times New Roman"/>
              </a:rPr>
              <a:t>9 0 0 s</a:t>
            </a:r>
            <a:endParaRPr sz="300">
              <a:latin typeface="Times New Roman"/>
              <a:cs typeface="Times New Roman"/>
            </a:endParaRPr>
          </a:p>
          <a:p>
            <a:pPr marL="21844">
              <a:lnSpc>
                <a:spcPct val="95825"/>
              </a:lnSpc>
              <a:spcBef>
                <a:spcPts val="85"/>
              </a:spcBef>
            </a:pPr>
            <a:r>
              <a:rPr sz="300" spc="80" dirty="0">
                <a:solidFill>
                  <a:srgbClr val="726E79"/>
                </a:solidFill>
                <a:latin typeface="Times New Roman"/>
                <a:cs typeface="Times New Roman"/>
              </a:rPr>
              <a:t>1 3 1 1 </a:t>
            </a:r>
            <a:r>
              <a:rPr sz="300" spc="80" dirty="0">
                <a:solidFill>
                  <a:srgbClr val="645967"/>
                </a:solidFill>
                <a:latin typeface="Times New Roman"/>
                <a:cs typeface="Times New Roman"/>
              </a:rPr>
              <a:t>6 </a:t>
            </a:r>
            <a:r>
              <a:rPr sz="300" spc="80" dirty="0">
                <a:solidFill>
                  <a:srgbClr val="726E79"/>
                </a:solidFill>
                <a:latin typeface="Times New Roman"/>
                <a:cs typeface="Times New Roman"/>
              </a:rPr>
              <a:t>1 0 </a:t>
            </a:r>
            <a:r>
              <a:rPr sz="300" spc="80" dirty="0">
                <a:solidFill>
                  <a:srgbClr val="645967"/>
                </a:solidFill>
                <a:latin typeface="Times New Roman"/>
                <a:cs typeface="Times New Roman"/>
              </a:rPr>
              <a:t>6 </a:t>
            </a:r>
            <a:r>
              <a:rPr sz="300" spc="80" dirty="0">
                <a:solidFill>
                  <a:srgbClr val="726E79"/>
                </a:solidFill>
                <a:latin typeface="Times New Roman"/>
                <a:cs typeface="Times New Roman"/>
              </a:rPr>
              <a:t>o</a:t>
            </a:r>
            <a:endParaRPr sz="300">
              <a:latin typeface="Times New Roman"/>
              <a:cs typeface="Times New Roman"/>
            </a:endParaRPr>
          </a:p>
          <a:p>
            <a:pPr marL="21844">
              <a:lnSpc>
                <a:spcPct val="95825"/>
              </a:lnSpc>
              <a:spcBef>
                <a:spcPts val="110"/>
              </a:spcBef>
            </a:pPr>
            <a:r>
              <a:rPr sz="300" spc="61" dirty="0">
                <a:solidFill>
                  <a:srgbClr val="726E79"/>
                </a:solidFill>
                <a:latin typeface="Times New Roman"/>
                <a:cs typeface="Times New Roman"/>
              </a:rPr>
              <a:t>1 3 </a:t>
            </a:r>
            <a:r>
              <a:rPr sz="300" spc="61" dirty="0">
                <a:solidFill>
                  <a:srgbClr val="645967"/>
                </a:solidFill>
                <a:latin typeface="Times New Roman"/>
                <a:cs typeface="Times New Roman"/>
              </a:rPr>
              <a:t>1 </a:t>
            </a:r>
            <a:r>
              <a:rPr sz="300" spc="61" dirty="0">
                <a:solidFill>
                  <a:srgbClr val="726E79"/>
                </a:solidFill>
                <a:latin typeface="Times New Roman"/>
                <a:cs typeface="Times New Roman"/>
              </a:rPr>
              <a:t>1 6 </a:t>
            </a:r>
            <a:r>
              <a:rPr sz="300" spc="61" dirty="0">
                <a:solidFill>
                  <a:srgbClr val="645967"/>
                </a:solidFill>
                <a:latin typeface="Times New Roman"/>
                <a:cs typeface="Times New Roman"/>
              </a:rPr>
              <a:t>1 </a:t>
            </a:r>
            <a:r>
              <a:rPr sz="300" spc="61" dirty="0">
                <a:solidFill>
                  <a:srgbClr val="726E79"/>
                </a:solidFill>
                <a:latin typeface="Times New Roman"/>
                <a:cs typeface="Times New Roman"/>
              </a:rPr>
              <a:t>0 6 </a:t>
            </a:r>
            <a:r>
              <a:rPr sz="300" spc="61" dirty="0">
                <a:solidFill>
                  <a:srgbClr val="89858C"/>
                </a:solidFill>
                <a:latin typeface="Times New Roman"/>
                <a:cs typeface="Times New Roman"/>
              </a:rPr>
              <a:t>0 </a:t>
            </a:r>
            <a:r>
              <a:rPr sz="300" spc="61" dirty="0">
                <a:solidFill>
                  <a:srgbClr val="726E79"/>
                </a:solidFill>
                <a:latin typeface="Times New Roman"/>
                <a:cs typeface="Times New Roman"/>
              </a:rPr>
              <a:t>2</a:t>
            </a:r>
            <a:endParaRPr sz="300">
              <a:latin typeface="Times New Roman"/>
              <a:cs typeface="Times New Roman"/>
            </a:endParaRPr>
          </a:p>
          <a:p>
            <a:pPr marL="21844">
              <a:lnSpc>
                <a:spcPct val="95825"/>
              </a:lnSpc>
              <a:spcBef>
                <a:spcPts val="85"/>
              </a:spcBef>
            </a:pPr>
            <a:r>
              <a:rPr sz="300" spc="63" dirty="0">
                <a:solidFill>
                  <a:srgbClr val="726E79"/>
                </a:solidFill>
                <a:latin typeface="Times New Roman"/>
                <a:cs typeface="Times New Roman"/>
              </a:rPr>
              <a:t>1 3 1 1 6 1 </a:t>
            </a:r>
            <a:r>
              <a:rPr sz="300" spc="63" dirty="0">
                <a:solidFill>
                  <a:srgbClr val="89858C"/>
                </a:solidFill>
                <a:latin typeface="Times New Roman"/>
                <a:cs typeface="Times New Roman"/>
              </a:rPr>
              <a:t>0 </a:t>
            </a:r>
            <a:r>
              <a:rPr sz="300" spc="63" dirty="0">
                <a:solidFill>
                  <a:srgbClr val="726E79"/>
                </a:solidFill>
                <a:latin typeface="Times New Roman"/>
                <a:cs typeface="Times New Roman"/>
              </a:rPr>
              <a:t>6 </a:t>
            </a:r>
            <a:r>
              <a:rPr sz="300" spc="63" dirty="0">
                <a:solidFill>
                  <a:srgbClr val="89858C"/>
                </a:solidFill>
                <a:latin typeface="Times New Roman"/>
                <a:cs typeface="Times New Roman"/>
              </a:rPr>
              <a:t>0 3</a:t>
            </a:r>
            <a:endParaRPr sz="300">
              <a:latin typeface="Times New Roman"/>
              <a:cs typeface="Times New Roman"/>
            </a:endParaRPr>
          </a:p>
          <a:p>
            <a:pPr marL="21844">
              <a:lnSpc>
                <a:spcPct val="95825"/>
              </a:lnSpc>
              <a:spcBef>
                <a:spcPts val="85"/>
              </a:spcBef>
            </a:pPr>
            <a:r>
              <a:rPr sz="300" spc="63" dirty="0">
                <a:solidFill>
                  <a:srgbClr val="726E79"/>
                </a:solidFill>
                <a:latin typeface="Times New Roman"/>
                <a:cs typeface="Times New Roman"/>
              </a:rPr>
              <a:t>1 3 1 1 6 1 </a:t>
            </a:r>
            <a:r>
              <a:rPr sz="300" spc="63" dirty="0">
                <a:solidFill>
                  <a:srgbClr val="89858C"/>
                </a:solidFill>
                <a:latin typeface="Times New Roman"/>
                <a:cs typeface="Times New Roman"/>
              </a:rPr>
              <a:t>0 </a:t>
            </a:r>
            <a:r>
              <a:rPr sz="300" spc="63" dirty="0">
                <a:solidFill>
                  <a:srgbClr val="726E79"/>
                </a:solidFill>
                <a:latin typeface="Times New Roman"/>
                <a:cs typeface="Times New Roman"/>
              </a:rPr>
              <a:t>6 </a:t>
            </a:r>
            <a:r>
              <a:rPr sz="300" spc="63" dirty="0">
                <a:solidFill>
                  <a:srgbClr val="89858C"/>
                </a:solidFill>
                <a:latin typeface="Times New Roman"/>
                <a:cs typeface="Times New Roman"/>
              </a:rPr>
              <a:t>0 </a:t>
            </a:r>
            <a:r>
              <a:rPr sz="300" spc="63" dirty="0">
                <a:solidFill>
                  <a:srgbClr val="726E79"/>
                </a:solidFill>
                <a:latin typeface="Times New Roman"/>
                <a:cs typeface="Times New Roman"/>
              </a:rPr>
              <a:t>4</a:t>
            </a:r>
            <a:endParaRPr sz="300">
              <a:latin typeface="Times New Roman"/>
              <a:cs typeface="Times New Roman"/>
            </a:endParaRPr>
          </a:p>
          <a:p>
            <a:pPr marL="21844">
              <a:lnSpc>
                <a:spcPct val="95825"/>
              </a:lnSpc>
              <a:spcBef>
                <a:spcPts val="85"/>
              </a:spcBef>
            </a:pPr>
            <a:r>
              <a:rPr sz="300" spc="63" dirty="0">
                <a:solidFill>
                  <a:srgbClr val="726E79"/>
                </a:solidFill>
                <a:latin typeface="Times New Roman"/>
                <a:cs typeface="Times New Roman"/>
              </a:rPr>
              <a:t>1 3 1 1 6 </a:t>
            </a:r>
            <a:r>
              <a:rPr sz="300" spc="63" dirty="0">
                <a:solidFill>
                  <a:srgbClr val="89858C"/>
                </a:solidFill>
                <a:latin typeface="Times New Roman"/>
                <a:cs typeface="Times New Roman"/>
              </a:rPr>
              <a:t>1 </a:t>
            </a:r>
            <a:r>
              <a:rPr sz="300" spc="63" dirty="0">
                <a:solidFill>
                  <a:srgbClr val="726E79"/>
                </a:solidFill>
                <a:latin typeface="Times New Roman"/>
                <a:cs typeface="Times New Roman"/>
              </a:rPr>
              <a:t>2 2 </a:t>
            </a:r>
            <a:r>
              <a:rPr sz="300" spc="63" dirty="0">
                <a:solidFill>
                  <a:srgbClr val="89858C"/>
                </a:solidFill>
                <a:latin typeface="Times New Roman"/>
                <a:cs typeface="Times New Roman"/>
              </a:rPr>
              <a:t>0 </a:t>
            </a:r>
            <a:r>
              <a:rPr sz="300" spc="63" dirty="0">
                <a:solidFill>
                  <a:srgbClr val="726E79"/>
                </a:solidFill>
                <a:latin typeface="Times New Roman"/>
                <a:cs typeface="Times New Roman"/>
              </a:rPr>
              <a:t>1</a:t>
            </a:r>
            <a:endParaRPr sz="300">
              <a:latin typeface="Times New Roman"/>
              <a:cs typeface="Times New Roman"/>
            </a:endParaRPr>
          </a:p>
          <a:p>
            <a:pPr marL="21844">
              <a:lnSpc>
                <a:spcPct val="95825"/>
              </a:lnSpc>
              <a:spcBef>
                <a:spcPts val="85"/>
              </a:spcBef>
            </a:pPr>
            <a:r>
              <a:rPr sz="300" spc="61" dirty="0">
                <a:solidFill>
                  <a:srgbClr val="726E79"/>
                </a:solidFill>
                <a:latin typeface="Times New Roman"/>
                <a:cs typeface="Times New Roman"/>
              </a:rPr>
              <a:t>1 3 1 1 6 1 2 2 </a:t>
            </a:r>
            <a:r>
              <a:rPr sz="300" spc="61" dirty="0">
                <a:solidFill>
                  <a:srgbClr val="89858C"/>
                </a:solidFill>
                <a:latin typeface="Times New Roman"/>
                <a:cs typeface="Times New Roman"/>
              </a:rPr>
              <a:t>0 </a:t>
            </a:r>
            <a:r>
              <a:rPr sz="300" spc="61" dirty="0">
                <a:solidFill>
                  <a:srgbClr val="726E79"/>
                </a:solidFill>
                <a:latin typeface="Times New Roman"/>
                <a:cs typeface="Times New Roman"/>
              </a:rPr>
              <a:t>2</a:t>
            </a:r>
            <a:endParaRPr sz="300">
              <a:latin typeface="Times New Roman"/>
              <a:cs typeface="Times New Roman"/>
            </a:endParaRPr>
          </a:p>
          <a:p>
            <a:pPr marL="21844">
              <a:lnSpc>
                <a:spcPct val="95825"/>
              </a:lnSpc>
              <a:spcBef>
                <a:spcPts val="85"/>
              </a:spcBef>
            </a:pPr>
            <a:r>
              <a:rPr sz="300" spc="64" dirty="0">
                <a:solidFill>
                  <a:srgbClr val="726E79"/>
                </a:solidFill>
                <a:latin typeface="Times New Roman"/>
                <a:cs typeface="Times New Roman"/>
              </a:rPr>
              <a:t>1 3 1 1 </a:t>
            </a:r>
            <a:r>
              <a:rPr sz="300" spc="64" dirty="0">
                <a:solidFill>
                  <a:srgbClr val="645967"/>
                </a:solidFill>
                <a:latin typeface="Times New Roman"/>
                <a:cs typeface="Times New Roman"/>
              </a:rPr>
              <a:t>6 </a:t>
            </a:r>
            <a:r>
              <a:rPr sz="300" spc="64" dirty="0">
                <a:solidFill>
                  <a:srgbClr val="726E79"/>
                </a:solidFill>
                <a:latin typeface="Times New Roman"/>
                <a:cs typeface="Times New Roman"/>
              </a:rPr>
              <a:t>1 2 2 </a:t>
            </a:r>
            <a:r>
              <a:rPr sz="300" spc="64" dirty="0">
                <a:solidFill>
                  <a:srgbClr val="89858C"/>
                </a:solidFill>
                <a:latin typeface="Times New Roman"/>
                <a:cs typeface="Times New Roman"/>
              </a:rPr>
              <a:t>0 </a:t>
            </a:r>
            <a:r>
              <a:rPr sz="300" spc="64" dirty="0">
                <a:solidFill>
                  <a:srgbClr val="726E79"/>
                </a:solidFill>
                <a:latin typeface="Times New Roman"/>
                <a:cs typeface="Times New Roman"/>
              </a:rPr>
              <a:t>3</a:t>
            </a:r>
            <a:endParaRPr sz="300">
              <a:latin typeface="Times New Roman"/>
              <a:cs typeface="Times New Roman"/>
            </a:endParaRPr>
          </a:p>
          <a:p>
            <a:pPr marL="21844">
              <a:lnSpc>
                <a:spcPct val="95825"/>
              </a:lnSpc>
              <a:spcBef>
                <a:spcPts val="85"/>
              </a:spcBef>
            </a:pPr>
            <a:r>
              <a:rPr sz="300" spc="63" dirty="0">
                <a:solidFill>
                  <a:srgbClr val="645967"/>
                </a:solidFill>
                <a:latin typeface="Times New Roman"/>
                <a:cs typeface="Times New Roman"/>
              </a:rPr>
              <a:t>1 </a:t>
            </a:r>
            <a:r>
              <a:rPr sz="300" spc="63" dirty="0">
                <a:solidFill>
                  <a:srgbClr val="726E79"/>
                </a:solidFill>
                <a:latin typeface="Times New Roman"/>
                <a:cs typeface="Times New Roman"/>
              </a:rPr>
              <a:t>3 </a:t>
            </a:r>
            <a:r>
              <a:rPr sz="300" spc="63" dirty="0">
                <a:solidFill>
                  <a:srgbClr val="645967"/>
                </a:solidFill>
                <a:latin typeface="Times New Roman"/>
                <a:cs typeface="Times New Roman"/>
              </a:rPr>
              <a:t>1 1 </a:t>
            </a:r>
            <a:r>
              <a:rPr sz="300" spc="63" dirty="0">
                <a:solidFill>
                  <a:srgbClr val="726E79"/>
                </a:solidFill>
                <a:latin typeface="Times New Roman"/>
                <a:cs typeface="Times New Roman"/>
              </a:rPr>
              <a:t>6 </a:t>
            </a:r>
            <a:r>
              <a:rPr sz="300" spc="63" dirty="0">
                <a:solidFill>
                  <a:srgbClr val="645967"/>
                </a:solidFill>
                <a:latin typeface="Times New Roman"/>
                <a:cs typeface="Times New Roman"/>
              </a:rPr>
              <a:t>1 </a:t>
            </a:r>
            <a:r>
              <a:rPr sz="300" spc="63" dirty="0">
                <a:solidFill>
                  <a:srgbClr val="726E79"/>
                </a:solidFill>
                <a:latin typeface="Times New Roman"/>
                <a:cs typeface="Times New Roman"/>
              </a:rPr>
              <a:t>2 </a:t>
            </a:r>
            <a:r>
              <a:rPr sz="300" spc="63" dirty="0">
                <a:solidFill>
                  <a:srgbClr val="89858C"/>
                </a:solidFill>
                <a:latin typeface="Times New Roman"/>
                <a:cs typeface="Times New Roman"/>
              </a:rPr>
              <a:t>2 0 </a:t>
            </a:r>
            <a:r>
              <a:rPr sz="300" spc="63" dirty="0">
                <a:solidFill>
                  <a:srgbClr val="726E79"/>
                </a:solidFill>
                <a:latin typeface="Times New Roman"/>
                <a:cs typeface="Times New Roman"/>
              </a:rPr>
              <a:t>4</a:t>
            </a:r>
            <a:endParaRPr sz="300">
              <a:latin typeface="Times New Roman"/>
              <a:cs typeface="Times New Roman"/>
            </a:endParaRPr>
          </a:p>
          <a:p>
            <a:pPr marL="21844">
              <a:lnSpc>
                <a:spcPct val="95825"/>
              </a:lnSpc>
              <a:spcBef>
                <a:spcPts val="110"/>
              </a:spcBef>
            </a:pPr>
            <a:r>
              <a:rPr sz="300" spc="64" dirty="0">
                <a:solidFill>
                  <a:srgbClr val="726E79"/>
                </a:solidFill>
                <a:latin typeface="Times New Roman"/>
                <a:cs typeface="Times New Roman"/>
              </a:rPr>
              <a:t>1 3 </a:t>
            </a:r>
            <a:r>
              <a:rPr sz="300" spc="64" dirty="0">
                <a:solidFill>
                  <a:srgbClr val="645967"/>
                </a:solidFill>
                <a:latin typeface="Times New Roman"/>
                <a:cs typeface="Times New Roman"/>
              </a:rPr>
              <a:t>1 </a:t>
            </a:r>
            <a:r>
              <a:rPr sz="300" spc="64" dirty="0">
                <a:solidFill>
                  <a:srgbClr val="726E79"/>
                </a:solidFill>
                <a:latin typeface="Times New Roman"/>
                <a:cs typeface="Times New Roman"/>
              </a:rPr>
              <a:t>1 6 1 2 2 </a:t>
            </a:r>
            <a:r>
              <a:rPr sz="300" spc="64" dirty="0">
                <a:solidFill>
                  <a:srgbClr val="89858C"/>
                </a:solidFill>
                <a:latin typeface="Times New Roman"/>
                <a:cs typeface="Times New Roman"/>
              </a:rPr>
              <a:t>0 </a:t>
            </a:r>
            <a:r>
              <a:rPr sz="300" spc="64" dirty="0">
                <a:solidFill>
                  <a:srgbClr val="726E79"/>
                </a:solidFill>
                <a:latin typeface="Times New Roman"/>
                <a:cs typeface="Times New Roman"/>
              </a:rPr>
              <a:t>5</a:t>
            </a:r>
            <a:endParaRPr sz="300">
              <a:latin typeface="Times New Roman"/>
              <a:cs typeface="Times New Roman"/>
            </a:endParaRPr>
          </a:p>
          <a:p>
            <a:pPr marL="21844">
              <a:lnSpc>
                <a:spcPct val="95825"/>
              </a:lnSpc>
              <a:spcBef>
                <a:spcPts val="85"/>
              </a:spcBef>
            </a:pPr>
            <a:r>
              <a:rPr sz="300" spc="64" dirty="0">
                <a:solidFill>
                  <a:srgbClr val="726E79"/>
                </a:solidFill>
                <a:latin typeface="Times New Roman"/>
                <a:cs typeface="Times New Roman"/>
              </a:rPr>
              <a:t>1 3 1 1 6 1 2 2 </a:t>
            </a:r>
            <a:r>
              <a:rPr sz="300" spc="64" dirty="0">
                <a:solidFill>
                  <a:srgbClr val="89858C"/>
                </a:solidFill>
                <a:latin typeface="Times New Roman"/>
                <a:cs typeface="Times New Roman"/>
              </a:rPr>
              <a:t>0 </a:t>
            </a:r>
            <a:r>
              <a:rPr sz="300" spc="64" dirty="0">
                <a:solidFill>
                  <a:srgbClr val="726E79"/>
                </a:solidFill>
                <a:latin typeface="Times New Roman"/>
                <a:cs typeface="Times New Roman"/>
              </a:rPr>
              <a:t>6</a:t>
            </a:r>
            <a:endParaRPr sz="300">
              <a:latin typeface="Times New Roman"/>
              <a:cs typeface="Times New Roman"/>
            </a:endParaRPr>
          </a:p>
          <a:p>
            <a:pPr marL="21844">
              <a:lnSpc>
                <a:spcPct val="95825"/>
              </a:lnSpc>
              <a:spcBef>
                <a:spcPts val="85"/>
              </a:spcBef>
            </a:pPr>
            <a:r>
              <a:rPr sz="300" spc="62" dirty="0">
                <a:solidFill>
                  <a:srgbClr val="726E79"/>
                </a:solidFill>
                <a:latin typeface="Times New Roman"/>
                <a:cs typeface="Times New Roman"/>
              </a:rPr>
              <a:t>1 3 1 1 6 1 2 </a:t>
            </a:r>
            <a:r>
              <a:rPr sz="300" spc="62" dirty="0">
                <a:solidFill>
                  <a:srgbClr val="89858C"/>
                </a:solidFill>
                <a:latin typeface="Times New Roman"/>
                <a:cs typeface="Times New Roman"/>
              </a:rPr>
              <a:t>2 0 7</a:t>
            </a:r>
            <a:endParaRPr sz="300">
              <a:latin typeface="Times New Roman"/>
              <a:cs typeface="Times New Roman"/>
            </a:endParaRPr>
          </a:p>
          <a:p>
            <a:pPr marL="21844">
              <a:lnSpc>
                <a:spcPct val="95825"/>
              </a:lnSpc>
              <a:spcBef>
                <a:spcPts val="85"/>
              </a:spcBef>
            </a:pPr>
            <a:r>
              <a:rPr sz="300" spc="64" dirty="0">
                <a:solidFill>
                  <a:srgbClr val="726E79"/>
                </a:solidFill>
                <a:latin typeface="Times New Roman"/>
                <a:cs typeface="Times New Roman"/>
              </a:rPr>
              <a:t>1 3 1 1 6 1 2 2 </a:t>
            </a:r>
            <a:r>
              <a:rPr sz="300" spc="64" dirty="0">
                <a:solidFill>
                  <a:srgbClr val="89858C"/>
                </a:solidFill>
                <a:latin typeface="Times New Roman"/>
                <a:cs typeface="Times New Roman"/>
              </a:rPr>
              <a:t>0 </a:t>
            </a:r>
            <a:r>
              <a:rPr sz="300" spc="64" dirty="0">
                <a:solidFill>
                  <a:srgbClr val="726E79"/>
                </a:solidFill>
                <a:latin typeface="Times New Roman"/>
                <a:cs typeface="Times New Roman"/>
              </a:rPr>
              <a:t>8</a:t>
            </a:r>
            <a:endParaRPr sz="300">
              <a:latin typeface="Times New Roman"/>
              <a:cs typeface="Times New Roman"/>
            </a:endParaRPr>
          </a:p>
        </p:txBody>
      </p:sp>
      <p:sp>
        <p:nvSpPr>
          <p:cNvPr id="27" name="object 27"/>
          <p:cNvSpPr txBox="1"/>
          <p:nvPr/>
        </p:nvSpPr>
        <p:spPr>
          <a:xfrm>
            <a:off x="9024620" y="5466350"/>
            <a:ext cx="249897" cy="1344735"/>
          </a:xfrm>
          <a:prstGeom prst="rect">
            <a:avLst/>
          </a:prstGeom>
        </p:spPr>
        <p:txBody>
          <a:bodyPr wrap="square" lIns="0" tIns="5715" rIns="0" bIns="0" rtlCol="0">
            <a:noAutofit/>
          </a:bodyPr>
          <a:lstStyle/>
          <a:p>
            <a:pPr algn="ctr">
              <a:lnSpc>
                <a:spcPct val="95825"/>
              </a:lnSpc>
            </a:pPr>
            <a:r>
              <a:rPr sz="400" spc="168" dirty="0">
                <a:solidFill>
                  <a:srgbClr val="645967"/>
                </a:solidFill>
                <a:latin typeface="Times New Roman"/>
                <a:cs typeface="Times New Roman"/>
              </a:rPr>
              <a:t>7T</a:t>
            </a:r>
            <a:r>
              <a:rPr sz="400" spc="168" dirty="0">
                <a:solidFill>
                  <a:srgbClr val="726E79"/>
                </a:solidFill>
                <a:latin typeface="Times New Roman"/>
                <a:cs typeface="Times New Roman"/>
              </a:rPr>
              <a:t>est</a:t>
            </a:r>
            <a:endParaRPr sz="400">
              <a:latin typeface="Times New Roman"/>
              <a:cs typeface="Times New Roman"/>
            </a:endParaRPr>
          </a:p>
          <a:p>
            <a:pPr marL="104140" marR="17551" algn="just">
              <a:lnSpc>
                <a:spcPct val="95825"/>
              </a:lnSpc>
              <a:spcBef>
                <a:spcPts val="65"/>
              </a:spcBef>
            </a:pPr>
            <a:r>
              <a:rPr sz="300" spc="81" dirty="0">
                <a:solidFill>
                  <a:srgbClr val="726E79"/>
                </a:solidFill>
                <a:latin typeface="Times New Roman"/>
                <a:cs typeface="Times New Roman"/>
              </a:rPr>
              <a:t>2 </a:t>
            </a:r>
            <a:r>
              <a:rPr sz="300" spc="81" dirty="0">
                <a:solidFill>
                  <a:srgbClr val="645967"/>
                </a:solidFill>
                <a:latin typeface="Times New Roman"/>
                <a:cs typeface="Times New Roman"/>
              </a:rPr>
              <a:t>, </a:t>
            </a:r>
            <a:r>
              <a:rPr sz="300" spc="81" dirty="0">
                <a:solidFill>
                  <a:srgbClr val="726E79"/>
                </a:solidFill>
                <a:latin typeface="Times New Roman"/>
                <a:cs typeface="Times New Roman"/>
              </a:rPr>
              <a:t>9</a:t>
            </a:r>
            <a:endParaRPr sz="300">
              <a:latin typeface="Times New Roman"/>
              <a:cs typeface="Times New Roman"/>
            </a:endParaRPr>
          </a:p>
          <a:p>
            <a:pPr marL="107188" marR="17741" algn="just">
              <a:lnSpc>
                <a:spcPts val="430"/>
              </a:lnSpc>
              <a:spcBef>
                <a:spcPts val="21"/>
              </a:spcBef>
            </a:pPr>
            <a:r>
              <a:rPr sz="400" spc="154" dirty="0">
                <a:solidFill>
                  <a:srgbClr val="726E79"/>
                </a:solidFill>
                <a:latin typeface="Times New Roman"/>
                <a:cs typeface="Times New Roman"/>
              </a:rPr>
              <a:t>s</a:t>
            </a:r>
            <a:r>
              <a:rPr sz="400" spc="154" dirty="0">
                <a:solidFill>
                  <a:srgbClr val="42384B"/>
                </a:solidFill>
                <a:latin typeface="Times New Roman"/>
                <a:cs typeface="Times New Roman"/>
              </a:rPr>
              <a:t>,</a:t>
            </a:r>
            <a:r>
              <a:rPr sz="400" spc="154" dirty="0">
                <a:solidFill>
                  <a:srgbClr val="89858C"/>
                </a:solidFill>
                <a:latin typeface="Times New Roman"/>
                <a:cs typeface="Times New Roman"/>
              </a:rPr>
              <a:t>0</a:t>
            </a:r>
            <a:endParaRPr sz="400">
              <a:latin typeface="Times New Roman"/>
              <a:cs typeface="Times New Roman"/>
            </a:endParaRPr>
          </a:p>
          <a:p>
            <a:pPr marL="107188" marR="19265" algn="just">
              <a:lnSpc>
                <a:spcPct val="95825"/>
              </a:lnSpc>
              <a:spcBef>
                <a:spcPts val="68"/>
              </a:spcBef>
            </a:pPr>
            <a:r>
              <a:rPr sz="300" spc="183" dirty="0">
                <a:solidFill>
                  <a:srgbClr val="726E79"/>
                </a:solidFill>
                <a:latin typeface="Times New Roman"/>
                <a:cs typeface="Times New Roman"/>
              </a:rPr>
              <a:t>5,3</a:t>
            </a:r>
            <a:endParaRPr sz="300">
              <a:latin typeface="Times New Roman"/>
              <a:cs typeface="Times New Roman"/>
            </a:endParaRPr>
          </a:p>
          <a:p>
            <a:pPr marL="104140" marR="22313" algn="just">
              <a:lnSpc>
                <a:spcPct val="95825"/>
              </a:lnSpc>
              <a:spcBef>
                <a:spcPts val="85"/>
              </a:spcBef>
            </a:pPr>
            <a:r>
              <a:rPr sz="300" spc="183" dirty="0">
                <a:solidFill>
                  <a:srgbClr val="726E79"/>
                </a:solidFill>
                <a:latin typeface="Times New Roman"/>
                <a:cs typeface="Times New Roman"/>
              </a:rPr>
              <a:t>2,8</a:t>
            </a:r>
            <a:endParaRPr sz="300">
              <a:latin typeface="Times New Roman"/>
              <a:cs typeface="Times New Roman"/>
            </a:endParaRPr>
          </a:p>
          <a:p>
            <a:pPr marL="104140" marR="20598" algn="just">
              <a:lnSpc>
                <a:spcPct val="95825"/>
              </a:lnSpc>
              <a:spcBef>
                <a:spcPts val="85"/>
              </a:spcBef>
            </a:pPr>
            <a:r>
              <a:rPr sz="300" spc="81" dirty="0">
                <a:solidFill>
                  <a:srgbClr val="726E79"/>
                </a:solidFill>
                <a:latin typeface="Times New Roman"/>
                <a:cs typeface="Times New Roman"/>
              </a:rPr>
              <a:t>2 </a:t>
            </a:r>
            <a:r>
              <a:rPr sz="300" spc="81" dirty="0">
                <a:solidFill>
                  <a:srgbClr val="524B57"/>
                </a:solidFill>
                <a:latin typeface="Times New Roman"/>
                <a:cs typeface="Times New Roman"/>
              </a:rPr>
              <a:t>, </a:t>
            </a:r>
            <a:r>
              <a:rPr sz="300" spc="81" dirty="0">
                <a:solidFill>
                  <a:srgbClr val="726E79"/>
                </a:solidFill>
                <a:latin typeface="Times New Roman"/>
                <a:cs typeface="Times New Roman"/>
              </a:rPr>
              <a:t>9</a:t>
            </a:r>
            <a:endParaRPr sz="300">
              <a:latin typeface="Times New Roman"/>
              <a:cs typeface="Times New Roman"/>
            </a:endParaRPr>
          </a:p>
          <a:p>
            <a:pPr marL="104140" marR="19646" algn="just">
              <a:lnSpc>
                <a:spcPct val="95825"/>
              </a:lnSpc>
              <a:spcBef>
                <a:spcPts val="110"/>
              </a:spcBef>
            </a:pPr>
            <a:r>
              <a:rPr sz="300" spc="190" dirty="0">
                <a:solidFill>
                  <a:srgbClr val="726E79"/>
                </a:solidFill>
                <a:latin typeface="Times New Roman"/>
                <a:cs typeface="Times New Roman"/>
              </a:rPr>
              <a:t>3</a:t>
            </a:r>
            <a:r>
              <a:rPr sz="300" spc="190" dirty="0">
                <a:solidFill>
                  <a:srgbClr val="645967"/>
                </a:solidFill>
                <a:latin typeface="Times New Roman"/>
                <a:cs typeface="Times New Roman"/>
              </a:rPr>
              <a:t>,</a:t>
            </a:r>
            <a:r>
              <a:rPr sz="300" spc="190" dirty="0">
                <a:solidFill>
                  <a:srgbClr val="726E79"/>
                </a:solidFill>
                <a:latin typeface="Times New Roman"/>
                <a:cs typeface="Times New Roman"/>
              </a:rPr>
              <a:t>5</a:t>
            </a:r>
            <a:endParaRPr sz="300">
              <a:latin typeface="Times New Roman"/>
              <a:cs typeface="Times New Roman"/>
            </a:endParaRPr>
          </a:p>
          <a:p>
            <a:pPr marL="61468" marR="75939" algn="just">
              <a:lnSpc>
                <a:spcPct val="95825"/>
              </a:lnSpc>
              <a:spcBef>
                <a:spcPts val="60"/>
              </a:spcBef>
            </a:pPr>
            <a:r>
              <a:rPr sz="300" spc="72" dirty="0">
                <a:solidFill>
                  <a:srgbClr val="726E79"/>
                </a:solidFill>
                <a:latin typeface="Times New Roman"/>
                <a:cs typeface="Times New Roman"/>
              </a:rPr>
              <a:t>- </a:t>
            </a:r>
            <a:r>
              <a:rPr sz="300" spc="72" dirty="0">
                <a:solidFill>
                  <a:srgbClr val="89858C"/>
                </a:solidFill>
                <a:latin typeface="Times New Roman"/>
                <a:cs typeface="Times New Roman"/>
              </a:rPr>
              <a:t>0 </a:t>
            </a:r>
            <a:r>
              <a:rPr sz="300" spc="72" dirty="0">
                <a:solidFill>
                  <a:srgbClr val="645967"/>
                </a:solidFill>
                <a:latin typeface="Times New Roman"/>
                <a:cs typeface="Times New Roman"/>
              </a:rPr>
              <a:t>,</a:t>
            </a:r>
            <a:endParaRPr sz="300">
              <a:latin typeface="Times New Roman"/>
              <a:cs typeface="Times New Roman"/>
            </a:endParaRPr>
          </a:p>
          <a:p>
            <a:pPr marL="107188" marR="16345" indent="-3048" algn="just">
              <a:lnSpc>
                <a:spcPts val="459"/>
              </a:lnSpc>
              <a:spcBef>
                <a:spcPts val="130"/>
              </a:spcBef>
            </a:pPr>
            <a:r>
              <a:rPr sz="300" spc="149" dirty="0">
                <a:solidFill>
                  <a:srgbClr val="726E79"/>
                </a:solidFill>
                <a:latin typeface="Times New Roman"/>
                <a:cs typeface="Times New Roman"/>
              </a:rPr>
              <a:t>3</a:t>
            </a:r>
            <a:r>
              <a:rPr sz="300" spc="149" dirty="0">
                <a:solidFill>
                  <a:srgbClr val="645967"/>
                </a:solidFill>
                <a:latin typeface="Times New Roman"/>
                <a:cs typeface="Times New Roman"/>
              </a:rPr>
              <a:t>,</a:t>
            </a:r>
            <a:r>
              <a:rPr sz="300" spc="149" dirty="0">
                <a:solidFill>
                  <a:srgbClr val="726E79"/>
                </a:solidFill>
                <a:latin typeface="Times New Roman"/>
                <a:cs typeface="Times New Roman"/>
              </a:rPr>
              <a:t>2 </a:t>
            </a:r>
            <a:r>
              <a:rPr sz="400" spc="149" dirty="0">
                <a:solidFill>
                  <a:srgbClr val="726E79"/>
                </a:solidFill>
                <a:latin typeface="Times New Roman"/>
                <a:cs typeface="Times New Roman"/>
              </a:rPr>
              <a:t>s,5 s,9</a:t>
            </a:r>
            <a:endParaRPr sz="400">
              <a:latin typeface="Times New Roman"/>
              <a:cs typeface="Times New Roman"/>
            </a:endParaRPr>
          </a:p>
          <a:p>
            <a:pPr marL="107188" marR="20598" algn="just">
              <a:lnSpc>
                <a:spcPct val="95825"/>
              </a:lnSpc>
              <a:spcBef>
                <a:spcPts val="60"/>
              </a:spcBef>
            </a:pPr>
            <a:r>
              <a:rPr sz="300" spc="77" dirty="0">
                <a:solidFill>
                  <a:srgbClr val="726E79"/>
                </a:solidFill>
                <a:latin typeface="Times New Roman"/>
                <a:cs typeface="Times New Roman"/>
              </a:rPr>
              <a:t>1 </a:t>
            </a:r>
            <a:r>
              <a:rPr sz="300" spc="77" dirty="0">
                <a:solidFill>
                  <a:srgbClr val="645967"/>
                </a:solidFill>
                <a:latin typeface="Times New Roman"/>
                <a:cs typeface="Times New Roman"/>
              </a:rPr>
              <a:t>, </a:t>
            </a:r>
            <a:r>
              <a:rPr sz="300" spc="77" dirty="0">
                <a:solidFill>
                  <a:srgbClr val="726E79"/>
                </a:solidFill>
                <a:latin typeface="Times New Roman"/>
                <a:cs typeface="Times New Roman"/>
              </a:rPr>
              <a:t>3</a:t>
            </a:r>
            <a:endParaRPr sz="300">
              <a:latin typeface="Times New Roman"/>
              <a:cs typeface="Times New Roman"/>
            </a:endParaRPr>
          </a:p>
          <a:p>
            <a:pPr marL="104140" marR="23646" algn="just">
              <a:lnSpc>
                <a:spcPct val="95825"/>
              </a:lnSpc>
              <a:spcBef>
                <a:spcPts val="85"/>
              </a:spcBef>
            </a:pPr>
            <a:r>
              <a:rPr sz="300" spc="77" dirty="0">
                <a:solidFill>
                  <a:srgbClr val="726E79"/>
                </a:solidFill>
                <a:latin typeface="Times New Roman"/>
                <a:cs typeface="Times New Roman"/>
              </a:rPr>
              <a:t>2 </a:t>
            </a:r>
            <a:r>
              <a:rPr sz="300" spc="77" dirty="0">
                <a:solidFill>
                  <a:srgbClr val="645967"/>
                </a:solidFill>
                <a:latin typeface="Times New Roman"/>
                <a:cs typeface="Times New Roman"/>
              </a:rPr>
              <a:t>, </a:t>
            </a:r>
            <a:r>
              <a:rPr sz="300" spc="77" dirty="0">
                <a:solidFill>
                  <a:srgbClr val="726E79"/>
                </a:solidFill>
                <a:latin typeface="Times New Roman"/>
                <a:cs typeface="Times New Roman"/>
              </a:rPr>
              <a:t>7</a:t>
            </a:r>
            <a:endParaRPr sz="300">
              <a:latin typeface="Times New Roman"/>
              <a:cs typeface="Times New Roman"/>
            </a:endParaRPr>
          </a:p>
          <a:p>
            <a:pPr marL="104140" marR="19646" algn="just">
              <a:lnSpc>
                <a:spcPct val="95825"/>
              </a:lnSpc>
              <a:spcBef>
                <a:spcPts val="110"/>
              </a:spcBef>
            </a:pPr>
            <a:r>
              <a:rPr sz="300" spc="190" dirty="0">
                <a:solidFill>
                  <a:srgbClr val="726E79"/>
                </a:solidFill>
                <a:latin typeface="Times New Roman"/>
                <a:cs typeface="Times New Roman"/>
              </a:rPr>
              <a:t>3</a:t>
            </a:r>
            <a:r>
              <a:rPr sz="300" spc="190" dirty="0">
                <a:solidFill>
                  <a:srgbClr val="7E5649"/>
                </a:solidFill>
                <a:latin typeface="Times New Roman"/>
                <a:cs typeface="Times New Roman"/>
              </a:rPr>
              <a:t>,</a:t>
            </a:r>
            <a:r>
              <a:rPr sz="300" spc="190" dirty="0">
                <a:solidFill>
                  <a:srgbClr val="726E79"/>
                </a:solidFill>
                <a:latin typeface="Times New Roman"/>
                <a:cs typeface="Times New Roman"/>
              </a:rPr>
              <a:t>0</a:t>
            </a:r>
            <a:endParaRPr sz="300">
              <a:latin typeface="Times New Roman"/>
              <a:cs typeface="Times New Roman"/>
            </a:endParaRPr>
          </a:p>
          <a:p>
            <a:pPr marL="107188" marR="19646" algn="just">
              <a:lnSpc>
                <a:spcPct val="95825"/>
              </a:lnSpc>
              <a:spcBef>
                <a:spcPts val="85"/>
              </a:spcBef>
            </a:pPr>
            <a:r>
              <a:rPr sz="300" spc="183" dirty="0">
                <a:solidFill>
                  <a:srgbClr val="726E79"/>
                </a:solidFill>
                <a:latin typeface="Times New Roman"/>
                <a:cs typeface="Times New Roman"/>
              </a:rPr>
              <a:t>6</a:t>
            </a:r>
            <a:r>
              <a:rPr sz="300" spc="183" dirty="0">
                <a:solidFill>
                  <a:srgbClr val="42384B"/>
                </a:solidFill>
                <a:latin typeface="Times New Roman"/>
                <a:cs typeface="Times New Roman"/>
              </a:rPr>
              <a:t>,</a:t>
            </a:r>
            <a:r>
              <a:rPr sz="300" spc="183" dirty="0">
                <a:solidFill>
                  <a:srgbClr val="89858C"/>
                </a:solidFill>
                <a:latin typeface="Times New Roman"/>
                <a:cs typeface="Times New Roman"/>
              </a:rPr>
              <a:t>0</a:t>
            </a:r>
            <a:endParaRPr sz="300">
              <a:latin typeface="Times New Roman"/>
              <a:cs typeface="Times New Roman"/>
            </a:endParaRPr>
          </a:p>
          <a:p>
            <a:pPr marL="107188" marR="22313" algn="just">
              <a:lnSpc>
                <a:spcPct val="95825"/>
              </a:lnSpc>
              <a:spcBef>
                <a:spcPts val="85"/>
              </a:spcBef>
            </a:pPr>
            <a:r>
              <a:rPr sz="300" spc="174" dirty="0">
                <a:solidFill>
                  <a:srgbClr val="726E79"/>
                </a:solidFill>
                <a:latin typeface="Times New Roman"/>
                <a:cs typeface="Times New Roman"/>
              </a:rPr>
              <a:t>3</a:t>
            </a:r>
            <a:r>
              <a:rPr sz="300" spc="174" dirty="0">
                <a:solidFill>
                  <a:srgbClr val="524B57"/>
                </a:solidFill>
                <a:latin typeface="Times New Roman"/>
                <a:cs typeface="Times New Roman"/>
              </a:rPr>
              <a:t>,</a:t>
            </a:r>
            <a:r>
              <a:rPr sz="300" spc="174" dirty="0">
                <a:solidFill>
                  <a:srgbClr val="89858C"/>
                </a:solidFill>
                <a:latin typeface="Times New Roman"/>
                <a:cs typeface="Times New Roman"/>
              </a:rPr>
              <a:t>8</a:t>
            </a:r>
            <a:endParaRPr sz="300">
              <a:latin typeface="Times New Roman"/>
              <a:cs typeface="Times New Roman"/>
            </a:endParaRPr>
          </a:p>
          <a:p>
            <a:pPr marL="107188" marR="16788" algn="just">
              <a:lnSpc>
                <a:spcPct val="95825"/>
              </a:lnSpc>
              <a:spcBef>
                <a:spcPts val="85"/>
              </a:spcBef>
            </a:pPr>
            <a:r>
              <a:rPr sz="300" spc="189" dirty="0">
                <a:solidFill>
                  <a:srgbClr val="726E79"/>
                </a:solidFill>
                <a:latin typeface="Times New Roman"/>
                <a:cs typeface="Times New Roman"/>
              </a:rPr>
              <a:t>4,</a:t>
            </a:r>
            <a:r>
              <a:rPr sz="300" spc="189" dirty="0">
                <a:solidFill>
                  <a:srgbClr val="89858C"/>
                </a:solidFill>
                <a:latin typeface="Times New Roman"/>
                <a:cs typeface="Times New Roman"/>
              </a:rPr>
              <a:t>0</a:t>
            </a:r>
            <a:endParaRPr sz="300">
              <a:latin typeface="Times New Roman"/>
              <a:cs typeface="Times New Roman"/>
            </a:endParaRPr>
          </a:p>
          <a:p>
            <a:pPr marL="104140" marR="75558" algn="just">
              <a:lnSpc>
                <a:spcPct val="95825"/>
              </a:lnSpc>
              <a:spcBef>
                <a:spcPts val="85"/>
              </a:spcBef>
            </a:pPr>
            <a:r>
              <a:rPr sz="300" spc="141" dirty="0">
                <a:solidFill>
                  <a:srgbClr val="726E79"/>
                </a:solidFill>
                <a:latin typeface="Times New Roman"/>
                <a:cs typeface="Times New Roman"/>
              </a:rPr>
              <a:t>2,</a:t>
            </a:r>
            <a:endParaRPr sz="300">
              <a:latin typeface="Times New Roman"/>
              <a:cs typeface="Times New Roman"/>
            </a:endParaRPr>
          </a:p>
          <a:p>
            <a:pPr marL="104140" marR="16788" algn="just">
              <a:lnSpc>
                <a:spcPct val="95825"/>
              </a:lnSpc>
              <a:spcBef>
                <a:spcPts val="85"/>
              </a:spcBef>
            </a:pPr>
            <a:r>
              <a:rPr sz="300" spc="197" dirty="0">
                <a:solidFill>
                  <a:srgbClr val="726E79"/>
                </a:solidFill>
                <a:latin typeface="Times New Roman"/>
                <a:cs typeface="Times New Roman"/>
              </a:rPr>
              <a:t>5</a:t>
            </a:r>
            <a:r>
              <a:rPr sz="300" spc="197" dirty="0">
                <a:solidFill>
                  <a:srgbClr val="645967"/>
                </a:solidFill>
                <a:latin typeface="Times New Roman"/>
                <a:cs typeface="Times New Roman"/>
              </a:rPr>
              <a:t>,</a:t>
            </a:r>
            <a:r>
              <a:rPr sz="300" spc="197" dirty="0">
                <a:solidFill>
                  <a:srgbClr val="726E79"/>
                </a:solidFill>
                <a:latin typeface="Times New Roman"/>
                <a:cs typeface="Times New Roman"/>
              </a:rPr>
              <a:t>5</a:t>
            </a:r>
            <a:endParaRPr sz="300">
              <a:latin typeface="Times New Roman"/>
              <a:cs typeface="Times New Roman"/>
            </a:endParaRPr>
          </a:p>
          <a:p>
            <a:pPr marL="104140" marR="23265" algn="just">
              <a:lnSpc>
                <a:spcPct val="95825"/>
              </a:lnSpc>
              <a:spcBef>
                <a:spcPts val="85"/>
              </a:spcBef>
            </a:pPr>
            <a:r>
              <a:rPr sz="300" spc="77" dirty="0">
                <a:solidFill>
                  <a:srgbClr val="726E79"/>
                </a:solidFill>
                <a:latin typeface="Times New Roman"/>
                <a:cs typeface="Times New Roman"/>
              </a:rPr>
              <a:t>2 </a:t>
            </a:r>
            <a:r>
              <a:rPr sz="300" spc="77" dirty="0">
                <a:solidFill>
                  <a:srgbClr val="524B57"/>
                </a:solidFill>
                <a:latin typeface="Times New Roman"/>
                <a:cs typeface="Times New Roman"/>
              </a:rPr>
              <a:t>, </a:t>
            </a:r>
            <a:r>
              <a:rPr sz="300" spc="77" dirty="0">
                <a:solidFill>
                  <a:srgbClr val="645967"/>
                </a:solidFill>
                <a:latin typeface="Times New Roman"/>
                <a:cs typeface="Times New Roman"/>
              </a:rPr>
              <a:t>1</a:t>
            </a:r>
            <a:endParaRPr sz="300">
              <a:latin typeface="Times New Roman"/>
              <a:cs typeface="Times New Roman"/>
            </a:endParaRPr>
          </a:p>
          <a:p>
            <a:pPr marL="104140" marR="19265" algn="just">
              <a:lnSpc>
                <a:spcPct val="95825"/>
              </a:lnSpc>
              <a:spcBef>
                <a:spcPts val="110"/>
              </a:spcBef>
            </a:pPr>
            <a:r>
              <a:rPr sz="300" spc="192" dirty="0">
                <a:solidFill>
                  <a:srgbClr val="89858C"/>
                </a:solidFill>
                <a:latin typeface="Times New Roman"/>
                <a:cs typeface="Times New Roman"/>
              </a:rPr>
              <a:t>3</a:t>
            </a:r>
            <a:r>
              <a:rPr sz="300" spc="192" dirty="0">
                <a:solidFill>
                  <a:srgbClr val="645967"/>
                </a:solidFill>
                <a:latin typeface="Times New Roman"/>
                <a:cs typeface="Times New Roman"/>
              </a:rPr>
              <a:t>,</a:t>
            </a:r>
            <a:r>
              <a:rPr sz="300" spc="192" dirty="0">
                <a:solidFill>
                  <a:srgbClr val="726E79"/>
                </a:solidFill>
                <a:latin typeface="Times New Roman"/>
                <a:cs typeface="Times New Roman"/>
              </a:rPr>
              <a:t>6</a:t>
            </a:r>
            <a:endParaRPr sz="300">
              <a:latin typeface="Times New Roman"/>
              <a:cs typeface="Times New Roman"/>
            </a:endParaRPr>
          </a:p>
          <a:p>
            <a:pPr marL="104140" marR="22313" algn="just">
              <a:lnSpc>
                <a:spcPct val="95825"/>
              </a:lnSpc>
              <a:spcBef>
                <a:spcPts val="60"/>
              </a:spcBef>
            </a:pPr>
            <a:r>
              <a:rPr sz="300" spc="183" dirty="0">
                <a:solidFill>
                  <a:srgbClr val="726E79"/>
                </a:solidFill>
                <a:latin typeface="Times New Roman"/>
                <a:cs typeface="Times New Roman"/>
              </a:rPr>
              <a:t>3</a:t>
            </a:r>
            <a:r>
              <a:rPr sz="300" spc="183" dirty="0">
                <a:solidFill>
                  <a:srgbClr val="645967"/>
                </a:solidFill>
                <a:latin typeface="Times New Roman"/>
                <a:cs typeface="Times New Roman"/>
              </a:rPr>
              <a:t>,</a:t>
            </a:r>
            <a:r>
              <a:rPr sz="300" spc="183" dirty="0">
                <a:solidFill>
                  <a:srgbClr val="89858C"/>
                </a:solidFill>
                <a:latin typeface="Times New Roman"/>
                <a:cs typeface="Times New Roman"/>
              </a:rPr>
              <a:t>7</a:t>
            </a:r>
            <a:endParaRPr sz="300">
              <a:latin typeface="Times New Roman"/>
              <a:cs typeface="Times New Roman"/>
            </a:endParaRPr>
          </a:p>
          <a:p>
            <a:pPr marL="104140" marR="20598" algn="just">
              <a:lnSpc>
                <a:spcPct val="95825"/>
              </a:lnSpc>
              <a:spcBef>
                <a:spcPts val="110"/>
              </a:spcBef>
            </a:pPr>
            <a:r>
              <a:rPr sz="300" spc="81" dirty="0">
                <a:solidFill>
                  <a:srgbClr val="726E79"/>
                </a:solidFill>
                <a:latin typeface="Times New Roman"/>
                <a:cs typeface="Times New Roman"/>
              </a:rPr>
              <a:t>2 </a:t>
            </a:r>
            <a:r>
              <a:rPr sz="300" spc="81" dirty="0">
                <a:solidFill>
                  <a:srgbClr val="645967"/>
                </a:solidFill>
                <a:latin typeface="Times New Roman"/>
                <a:cs typeface="Times New Roman"/>
              </a:rPr>
              <a:t>, </a:t>
            </a:r>
            <a:r>
              <a:rPr sz="300" spc="81" dirty="0">
                <a:solidFill>
                  <a:srgbClr val="726E79"/>
                </a:solidFill>
                <a:latin typeface="Times New Roman"/>
                <a:cs typeface="Times New Roman"/>
              </a:rPr>
              <a:t>5</a:t>
            </a:r>
            <a:endParaRPr sz="300">
              <a:latin typeface="Times New Roman"/>
              <a:cs typeface="Times New Roman"/>
            </a:endParaRPr>
          </a:p>
          <a:p>
            <a:pPr marL="107188" marR="23646" algn="just">
              <a:lnSpc>
                <a:spcPct val="95825"/>
              </a:lnSpc>
              <a:spcBef>
                <a:spcPts val="85"/>
              </a:spcBef>
            </a:pPr>
            <a:r>
              <a:rPr sz="300" spc="73" dirty="0">
                <a:solidFill>
                  <a:srgbClr val="726E79"/>
                </a:solidFill>
                <a:latin typeface="Times New Roman"/>
                <a:cs typeface="Times New Roman"/>
              </a:rPr>
              <a:t>1 , </a:t>
            </a:r>
            <a:r>
              <a:rPr sz="300" spc="73" dirty="0">
                <a:solidFill>
                  <a:srgbClr val="89858C"/>
                </a:solidFill>
                <a:latin typeface="Times New Roman"/>
                <a:cs typeface="Times New Roman"/>
              </a:rPr>
              <a:t>7</a:t>
            </a:r>
            <a:endParaRPr sz="300">
              <a:latin typeface="Times New Roman"/>
              <a:cs typeface="Times New Roman"/>
            </a:endParaRPr>
          </a:p>
        </p:txBody>
      </p:sp>
      <p:sp>
        <p:nvSpPr>
          <p:cNvPr id="26" name="object 26"/>
          <p:cNvSpPr txBox="1"/>
          <p:nvPr/>
        </p:nvSpPr>
        <p:spPr>
          <a:xfrm>
            <a:off x="10539476" y="5466350"/>
            <a:ext cx="507886" cy="76200"/>
          </a:xfrm>
          <a:prstGeom prst="rect">
            <a:avLst/>
          </a:prstGeom>
        </p:spPr>
        <p:txBody>
          <a:bodyPr wrap="square" lIns="0" tIns="5715" rIns="0" bIns="0" rtlCol="0">
            <a:noAutofit/>
          </a:bodyPr>
          <a:lstStyle/>
          <a:p>
            <a:pPr marL="12700">
              <a:lnSpc>
                <a:spcPct val="95825"/>
              </a:lnSpc>
            </a:pPr>
            <a:r>
              <a:rPr sz="400" spc="70" dirty="0">
                <a:solidFill>
                  <a:srgbClr val="726E79"/>
                </a:solidFill>
                <a:latin typeface="Times New Roman"/>
                <a:cs typeface="Times New Roman"/>
              </a:rPr>
              <a:t>C</a:t>
            </a:r>
            <a:r>
              <a:rPr sz="400" spc="137" dirty="0">
                <a:solidFill>
                  <a:srgbClr val="89858C"/>
                </a:solidFill>
                <a:latin typeface="Times New Roman"/>
                <a:cs typeface="Times New Roman"/>
              </a:rPr>
              <a:t>o</a:t>
            </a:r>
            <a:r>
              <a:rPr sz="400" spc="204" dirty="0">
                <a:solidFill>
                  <a:srgbClr val="726E79"/>
                </a:solidFill>
                <a:latin typeface="Times New Roman"/>
                <a:cs typeface="Times New Roman"/>
              </a:rPr>
              <a:t>r</a:t>
            </a:r>
            <a:r>
              <a:rPr sz="400" spc="225" dirty="0">
                <a:solidFill>
                  <a:srgbClr val="645967"/>
                </a:solidFill>
                <a:latin typeface="Times New Roman"/>
                <a:cs typeface="Times New Roman"/>
              </a:rPr>
              <a:t>r</a:t>
            </a:r>
            <a:r>
              <a:rPr sz="400" spc="105" dirty="0">
                <a:solidFill>
                  <a:srgbClr val="726E79"/>
                </a:solidFill>
                <a:latin typeface="Times New Roman"/>
                <a:cs typeface="Times New Roman"/>
              </a:rPr>
              <a:t>C</a:t>
            </a:r>
            <a:r>
              <a:rPr sz="400" spc="0" dirty="0">
                <a:solidFill>
                  <a:srgbClr val="726E79"/>
                </a:solidFill>
                <a:latin typeface="Times New Roman"/>
                <a:cs typeface="Times New Roman"/>
              </a:rPr>
              <a:t>  </a:t>
            </a:r>
            <a:r>
              <a:rPr sz="400" spc="44" dirty="0">
                <a:solidFill>
                  <a:srgbClr val="726E79"/>
                </a:solidFill>
                <a:latin typeface="Times New Roman"/>
                <a:cs typeface="Times New Roman"/>
              </a:rPr>
              <a:t> </a:t>
            </a:r>
            <a:r>
              <a:rPr sz="400" spc="235" dirty="0">
                <a:solidFill>
                  <a:srgbClr val="726E79"/>
                </a:solidFill>
                <a:latin typeface="Times New Roman"/>
                <a:cs typeface="Times New Roman"/>
              </a:rPr>
              <a:t>T</a:t>
            </a:r>
            <a:r>
              <a:rPr sz="400" spc="58" dirty="0">
                <a:solidFill>
                  <a:srgbClr val="726E79"/>
                </a:solidFill>
                <a:latin typeface="Times New Roman"/>
                <a:cs typeface="Times New Roman"/>
              </a:rPr>
              <a:t>r</a:t>
            </a:r>
            <a:r>
              <a:rPr sz="400" spc="181" dirty="0">
                <a:solidFill>
                  <a:srgbClr val="726E79"/>
                </a:solidFill>
                <a:latin typeface="Times New Roman"/>
                <a:cs typeface="Times New Roman"/>
              </a:rPr>
              <a:t>e</a:t>
            </a:r>
            <a:r>
              <a:rPr sz="400" spc="204" dirty="0">
                <a:solidFill>
                  <a:srgbClr val="726E79"/>
                </a:solidFill>
                <a:latin typeface="Times New Roman"/>
                <a:cs typeface="Times New Roman"/>
              </a:rPr>
              <a:t>s</a:t>
            </a:r>
            <a:r>
              <a:rPr sz="400" spc="207" dirty="0">
                <a:solidFill>
                  <a:srgbClr val="726E79"/>
                </a:solidFill>
                <a:latin typeface="Times New Roman"/>
                <a:cs typeface="Times New Roman"/>
              </a:rPr>
              <a:t>t</a:t>
            </a:r>
            <a:endParaRPr sz="400">
              <a:latin typeface="Times New Roman"/>
              <a:cs typeface="Times New Roman"/>
            </a:endParaRPr>
          </a:p>
        </p:txBody>
      </p:sp>
      <p:sp>
        <p:nvSpPr>
          <p:cNvPr id="25" name="object 25"/>
          <p:cNvSpPr txBox="1"/>
          <p:nvPr/>
        </p:nvSpPr>
        <p:spPr>
          <a:xfrm>
            <a:off x="10899140" y="5505618"/>
            <a:ext cx="161417" cy="152399"/>
          </a:xfrm>
          <a:prstGeom prst="rect">
            <a:avLst/>
          </a:prstGeom>
        </p:spPr>
        <p:txBody>
          <a:bodyPr wrap="square" lIns="0" tIns="7111" rIns="0" bIns="0" rtlCol="0">
            <a:noAutofit/>
          </a:bodyPr>
          <a:lstStyle/>
          <a:p>
            <a:pPr marL="12700">
              <a:lnSpc>
                <a:spcPts val="1120"/>
              </a:lnSpc>
            </a:pPr>
            <a:r>
              <a:rPr sz="1000" spc="85" dirty="0">
                <a:solidFill>
                  <a:srgbClr val="726E79"/>
                </a:solidFill>
                <a:latin typeface="Times New Roman"/>
                <a:cs typeface="Times New Roman"/>
              </a:rPr>
              <a:t>,</a:t>
            </a:r>
            <a:r>
              <a:rPr sz="1000" spc="85" dirty="0">
                <a:solidFill>
                  <a:srgbClr val="89858C"/>
                </a:solidFill>
                <a:latin typeface="Times New Roman"/>
                <a:cs typeface="Times New Roman"/>
              </a:rPr>
              <a:t>7</a:t>
            </a:r>
            <a:endParaRPr sz="1000">
              <a:latin typeface="Times New Roman"/>
              <a:cs typeface="Times New Roman"/>
            </a:endParaRPr>
          </a:p>
        </p:txBody>
      </p:sp>
      <p:sp>
        <p:nvSpPr>
          <p:cNvPr id="24" name="object 24"/>
          <p:cNvSpPr txBox="1"/>
          <p:nvPr/>
        </p:nvSpPr>
        <p:spPr>
          <a:xfrm>
            <a:off x="7070852" y="5531433"/>
            <a:ext cx="189420" cy="1279651"/>
          </a:xfrm>
          <a:prstGeom prst="rect">
            <a:avLst/>
          </a:prstGeom>
        </p:spPr>
        <p:txBody>
          <a:bodyPr wrap="square" lIns="0" tIns="7620" rIns="0" bIns="0" rtlCol="0">
            <a:noAutofit/>
          </a:bodyPr>
          <a:lstStyle/>
          <a:p>
            <a:pPr marL="12700">
              <a:lnSpc>
                <a:spcPct val="95825"/>
              </a:lnSpc>
            </a:pPr>
            <a:r>
              <a:rPr sz="300" spc="79" dirty="0">
                <a:solidFill>
                  <a:srgbClr val="89858C"/>
                </a:solidFill>
                <a:latin typeface="Times New Roman"/>
                <a:cs typeface="Times New Roman"/>
              </a:rPr>
              <a:t>0 </a:t>
            </a:r>
            <a:r>
              <a:rPr sz="300" spc="79" dirty="0">
                <a:solidFill>
                  <a:srgbClr val="726E79"/>
                </a:solidFill>
                <a:latin typeface="Times New Roman"/>
                <a:cs typeface="Times New Roman"/>
              </a:rPr>
              <a:t>, </a:t>
            </a:r>
            <a:r>
              <a:rPr sz="300" spc="79" dirty="0">
                <a:solidFill>
                  <a:srgbClr val="89858C"/>
                </a:solidFill>
                <a:latin typeface="Times New Roman"/>
                <a:cs typeface="Times New Roman"/>
              </a:rPr>
              <a:t>3 </a:t>
            </a:r>
            <a:r>
              <a:rPr sz="300" spc="79" dirty="0">
                <a:solidFill>
                  <a:srgbClr val="726E79"/>
                </a:solidFill>
                <a:latin typeface="Times New Roman"/>
                <a:cs typeface="Times New Roman"/>
              </a:rPr>
              <a:t>4</a:t>
            </a:r>
            <a:endParaRPr sz="300">
              <a:latin typeface="Times New Roman"/>
              <a:cs typeface="Times New Roman"/>
            </a:endParaRPr>
          </a:p>
          <a:p>
            <a:pPr marL="12700">
              <a:lnSpc>
                <a:spcPct val="95825"/>
              </a:lnSpc>
              <a:spcBef>
                <a:spcPts val="85"/>
              </a:spcBef>
            </a:pPr>
            <a:r>
              <a:rPr sz="300" spc="76" dirty="0">
                <a:solidFill>
                  <a:srgbClr val="89858C"/>
                </a:solidFill>
                <a:latin typeface="Times New Roman"/>
                <a:cs typeface="Times New Roman"/>
              </a:rPr>
              <a:t>0 </a:t>
            </a:r>
            <a:r>
              <a:rPr sz="300" spc="76" dirty="0">
                <a:solidFill>
                  <a:srgbClr val="726E79"/>
                </a:solidFill>
                <a:latin typeface="Times New Roman"/>
                <a:cs typeface="Times New Roman"/>
              </a:rPr>
              <a:t>, 5 2</a:t>
            </a:r>
            <a:endParaRPr sz="300">
              <a:latin typeface="Times New Roman"/>
              <a:cs typeface="Times New Roman"/>
            </a:endParaRPr>
          </a:p>
          <a:p>
            <a:pPr marL="12700">
              <a:lnSpc>
                <a:spcPct val="95825"/>
              </a:lnSpc>
              <a:spcBef>
                <a:spcPts val="85"/>
              </a:spcBef>
            </a:pPr>
            <a:r>
              <a:rPr sz="300" spc="81" dirty="0">
                <a:solidFill>
                  <a:srgbClr val="89858C"/>
                </a:solidFill>
                <a:latin typeface="Times New Roman"/>
                <a:cs typeface="Times New Roman"/>
              </a:rPr>
              <a:t>0 </a:t>
            </a:r>
            <a:r>
              <a:rPr sz="300" spc="81" dirty="0">
                <a:solidFill>
                  <a:srgbClr val="645967"/>
                </a:solidFill>
                <a:latin typeface="Times New Roman"/>
                <a:cs typeface="Times New Roman"/>
              </a:rPr>
              <a:t>, </a:t>
            </a:r>
            <a:r>
              <a:rPr sz="300" spc="81" dirty="0">
                <a:solidFill>
                  <a:srgbClr val="726E79"/>
                </a:solidFill>
                <a:latin typeface="Times New Roman"/>
                <a:cs typeface="Times New Roman"/>
              </a:rPr>
              <a:t>5 9</a:t>
            </a:r>
            <a:endParaRPr sz="300">
              <a:latin typeface="Times New Roman"/>
              <a:cs typeface="Times New Roman"/>
            </a:endParaRPr>
          </a:p>
          <a:p>
            <a:pPr marL="12700">
              <a:lnSpc>
                <a:spcPct val="95825"/>
              </a:lnSpc>
              <a:spcBef>
                <a:spcPts val="85"/>
              </a:spcBef>
            </a:pPr>
            <a:r>
              <a:rPr sz="300" spc="76" dirty="0">
                <a:solidFill>
                  <a:srgbClr val="726E79"/>
                </a:solidFill>
                <a:latin typeface="Times New Roman"/>
                <a:cs typeface="Times New Roman"/>
              </a:rPr>
              <a:t>0 , 3 2</a:t>
            </a:r>
            <a:endParaRPr sz="300">
              <a:latin typeface="Times New Roman"/>
              <a:cs typeface="Times New Roman"/>
            </a:endParaRPr>
          </a:p>
          <a:p>
            <a:pPr marL="12700">
              <a:lnSpc>
                <a:spcPct val="95825"/>
              </a:lnSpc>
              <a:spcBef>
                <a:spcPts val="85"/>
              </a:spcBef>
            </a:pPr>
            <a:r>
              <a:rPr sz="300" spc="137" dirty="0">
                <a:solidFill>
                  <a:srgbClr val="726E79"/>
                </a:solidFill>
                <a:latin typeface="Times New Roman"/>
                <a:cs typeface="Times New Roman"/>
              </a:rPr>
              <a:t>0</a:t>
            </a:r>
            <a:r>
              <a:rPr sz="300" spc="137" dirty="0">
                <a:solidFill>
                  <a:srgbClr val="645967"/>
                </a:solidFill>
                <a:latin typeface="Times New Roman"/>
                <a:cs typeface="Times New Roman"/>
              </a:rPr>
              <a:t>,</a:t>
            </a:r>
            <a:r>
              <a:rPr sz="300" spc="137" dirty="0">
                <a:solidFill>
                  <a:srgbClr val="726E79"/>
                </a:solidFill>
                <a:latin typeface="Times New Roman"/>
                <a:cs typeface="Times New Roman"/>
              </a:rPr>
              <a:t>3 3</a:t>
            </a:r>
            <a:endParaRPr sz="300">
              <a:latin typeface="Times New Roman"/>
              <a:cs typeface="Times New Roman"/>
            </a:endParaRPr>
          </a:p>
          <a:p>
            <a:pPr marL="12700">
              <a:lnSpc>
                <a:spcPct val="95825"/>
              </a:lnSpc>
              <a:spcBef>
                <a:spcPts val="110"/>
              </a:spcBef>
            </a:pPr>
            <a:r>
              <a:rPr sz="300" spc="77" dirty="0">
                <a:solidFill>
                  <a:srgbClr val="89858C"/>
                </a:solidFill>
                <a:latin typeface="Times New Roman"/>
                <a:cs typeface="Times New Roman"/>
              </a:rPr>
              <a:t>0 </a:t>
            </a:r>
            <a:r>
              <a:rPr sz="300" spc="77" dirty="0">
                <a:solidFill>
                  <a:srgbClr val="645967"/>
                </a:solidFill>
                <a:latin typeface="Times New Roman"/>
                <a:cs typeface="Times New Roman"/>
              </a:rPr>
              <a:t>, </a:t>
            </a:r>
            <a:r>
              <a:rPr sz="300" spc="77" dirty="0">
                <a:solidFill>
                  <a:srgbClr val="726E79"/>
                </a:solidFill>
                <a:latin typeface="Times New Roman"/>
                <a:cs typeface="Times New Roman"/>
              </a:rPr>
              <a:t>4 </a:t>
            </a:r>
            <a:r>
              <a:rPr sz="300" spc="77" dirty="0">
                <a:solidFill>
                  <a:srgbClr val="89858C"/>
                </a:solidFill>
                <a:latin typeface="Times New Roman"/>
                <a:cs typeface="Times New Roman"/>
              </a:rPr>
              <a:t>8</a:t>
            </a:r>
            <a:endParaRPr sz="300">
              <a:latin typeface="Times New Roman"/>
              <a:cs typeface="Times New Roman"/>
            </a:endParaRPr>
          </a:p>
          <a:p>
            <a:pPr marL="12700">
              <a:lnSpc>
                <a:spcPct val="95825"/>
              </a:lnSpc>
              <a:spcBef>
                <a:spcPts val="85"/>
              </a:spcBef>
            </a:pPr>
            <a:r>
              <a:rPr sz="300" spc="81" dirty="0">
                <a:solidFill>
                  <a:srgbClr val="89858C"/>
                </a:solidFill>
                <a:latin typeface="Times New Roman"/>
                <a:cs typeface="Times New Roman"/>
              </a:rPr>
              <a:t>0 </a:t>
            </a:r>
            <a:r>
              <a:rPr sz="300" spc="81" dirty="0">
                <a:solidFill>
                  <a:srgbClr val="726E79"/>
                </a:solidFill>
                <a:latin typeface="Times New Roman"/>
                <a:cs typeface="Times New Roman"/>
              </a:rPr>
              <a:t>, 1 9</a:t>
            </a:r>
            <a:endParaRPr sz="300">
              <a:latin typeface="Times New Roman"/>
              <a:cs typeface="Times New Roman"/>
            </a:endParaRPr>
          </a:p>
          <a:p>
            <a:pPr marL="12700">
              <a:lnSpc>
                <a:spcPct val="95825"/>
              </a:lnSpc>
              <a:spcBef>
                <a:spcPts val="85"/>
              </a:spcBef>
            </a:pPr>
            <a:r>
              <a:rPr sz="300" spc="77" dirty="0">
                <a:solidFill>
                  <a:srgbClr val="89858C"/>
                </a:solidFill>
                <a:latin typeface="Times New Roman"/>
                <a:cs typeface="Times New Roman"/>
              </a:rPr>
              <a:t>0 </a:t>
            </a:r>
            <a:r>
              <a:rPr sz="300" spc="77" dirty="0">
                <a:solidFill>
                  <a:srgbClr val="726E79"/>
                </a:solidFill>
                <a:latin typeface="Times New Roman"/>
                <a:cs typeface="Times New Roman"/>
              </a:rPr>
              <a:t>, 4 </a:t>
            </a:r>
            <a:r>
              <a:rPr sz="300" spc="77" dirty="0">
                <a:solidFill>
                  <a:srgbClr val="89858C"/>
                </a:solidFill>
                <a:latin typeface="Times New Roman"/>
                <a:cs typeface="Times New Roman"/>
              </a:rPr>
              <a:t>8</a:t>
            </a:r>
            <a:endParaRPr sz="300">
              <a:latin typeface="Times New Roman"/>
              <a:cs typeface="Times New Roman"/>
            </a:endParaRPr>
          </a:p>
          <a:p>
            <a:pPr marL="12700">
              <a:lnSpc>
                <a:spcPct val="95825"/>
              </a:lnSpc>
              <a:spcBef>
                <a:spcPts val="85"/>
              </a:spcBef>
            </a:pPr>
            <a:r>
              <a:rPr sz="300" spc="77" dirty="0">
                <a:solidFill>
                  <a:srgbClr val="89858C"/>
                </a:solidFill>
                <a:latin typeface="Times New Roman"/>
                <a:cs typeface="Times New Roman"/>
              </a:rPr>
              <a:t>0 </a:t>
            </a:r>
            <a:r>
              <a:rPr sz="300" spc="77" dirty="0">
                <a:solidFill>
                  <a:srgbClr val="726E79"/>
                </a:solidFill>
                <a:latin typeface="Times New Roman"/>
                <a:cs typeface="Times New Roman"/>
              </a:rPr>
              <a:t>, 4 5</a:t>
            </a:r>
            <a:endParaRPr sz="300">
              <a:latin typeface="Times New Roman"/>
              <a:cs typeface="Times New Roman"/>
            </a:endParaRPr>
          </a:p>
          <a:p>
            <a:pPr marL="12700">
              <a:lnSpc>
                <a:spcPct val="95825"/>
              </a:lnSpc>
              <a:spcBef>
                <a:spcPts val="85"/>
              </a:spcBef>
            </a:pPr>
            <a:r>
              <a:rPr sz="300" spc="81" dirty="0">
                <a:solidFill>
                  <a:srgbClr val="89858C"/>
                </a:solidFill>
                <a:latin typeface="Times New Roman"/>
                <a:cs typeface="Times New Roman"/>
              </a:rPr>
              <a:t>0 </a:t>
            </a:r>
            <a:r>
              <a:rPr sz="300" spc="81" dirty="0">
                <a:solidFill>
                  <a:srgbClr val="726E79"/>
                </a:solidFill>
                <a:latin typeface="Times New Roman"/>
                <a:cs typeface="Times New Roman"/>
              </a:rPr>
              <a:t>, 6 </a:t>
            </a:r>
            <a:r>
              <a:rPr sz="300" spc="81" dirty="0">
                <a:solidFill>
                  <a:srgbClr val="89858C"/>
                </a:solidFill>
                <a:latin typeface="Times New Roman"/>
                <a:cs typeface="Times New Roman"/>
              </a:rPr>
              <a:t>5</a:t>
            </a:r>
            <a:endParaRPr sz="300">
              <a:latin typeface="Times New Roman"/>
              <a:cs typeface="Times New Roman"/>
            </a:endParaRPr>
          </a:p>
          <a:p>
            <a:pPr marL="12700">
              <a:lnSpc>
                <a:spcPct val="95825"/>
              </a:lnSpc>
              <a:spcBef>
                <a:spcPts val="85"/>
              </a:spcBef>
            </a:pPr>
            <a:r>
              <a:rPr sz="300" spc="81" dirty="0">
                <a:solidFill>
                  <a:srgbClr val="726E79"/>
                </a:solidFill>
                <a:latin typeface="Times New Roman"/>
                <a:cs typeface="Times New Roman"/>
              </a:rPr>
              <a:t>0 </a:t>
            </a:r>
            <a:r>
              <a:rPr sz="300" spc="81" dirty="0">
                <a:solidFill>
                  <a:srgbClr val="524B57"/>
                </a:solidFill>
                <a:latin typeface="Times New Roman"/>
                <a:cs typeface="Times New Roman"/>
              </a:rPr>
              <a:t>, </a:t>
            </a:r>
            <a:r>
              <a:rPr sz="300" spc="81" dirty="0">
                <a:solidFill>
                  <a:srgbClr val="726E79"/>
                </a:solidFill>
                <a:latin typeface="Times New Roman"/>
                <a:cs typeface="Times New Roman"/>
              </a:rPr>
              <a:t>0 9</a:t>
            </a:r>
            <a:endParaRPr sz="300">
              <a:latin typeface="Times New Roman"/>
              <a:cs typeface="Times New Roman"/>
            </a:endParaRPr>
          </a:p>
          <a:p>
            <a:pPr marL="12700">
              <a:lnSpc>
                <a:spcPct val="95825"/>
              </a:lnSpc>
              <a:spcBef>
                <a:spcPts val="85"/>
              </a:spcBef>
            </a:pPr>
            <a:r>
              <a:rPr sz="300" spc="135" dirty="0">
                <a:solidFill>
                  <a:srgbClr val="726E79"/>
                </a:solidFill>
                <a:latin typeface="Times New Roman"/>
                <a:cs typeface="Times New Roman"/>
              </a:rPr>
              <a:t>0</a:t>
            </a:r>
            <a:r>
              <a:rPr sz="300" spc="135" dirty="0">
                <a:solidFill>
                  <a:srgbClr val="524B57"/>
                </a:solidFill>
                <a:latin typeface="Times New Roman"/>
                <a:cs typeface="Times New Roman"/>
              </a:rPr>
              <a:t>, </a:t>
            </a:r>
            <a:r>
              <a:rPr sz="300" spc="135" dirty="0">
                <a:solidFill>
                  <a:srgbClr val="645967"/>
                </a:solidFill>
                <a:latin typeface="Times New Roman"/>
                <a:cs typeface="Times New Roman"/>
              </a:rPr>
              <a:t>4</a:t>
            </a:r>
            <a:r>
              <a:rPr sz="300" spc="135" dirty="0">
                <a:solidFill>
                  <a:srgbClr val="726E79"/>
                </a:solidFill>
                <a:latin typeface="Times New Roman"/>
                <a:cs typeface="Times New Roman"/>
              </a:rPr>
              <a:t>0</a:t>
            </a:r>
            <a:endParaRPr sz="300">
              <a:latin typeface="Times New Roman"/>
              <a:cs typeface="Times New Roman"/>
            </a:endParaRPr>
          </a:p>
          <a:p>
            <a:pPr marL="12700">
              <a:lnSpc>
                <a:spcPct val="95825"/>
              </a:lnSpc>
              <a:spcBef>
                <a:spcPts val="110"/>
              </a:spcBef>
            </a:pPr>
            <a:r>
              <a:rPr sz="300" spc="79" dirty="0">
                <a:solidFill>
                  <a:srgbClr val="89858C"/>
                </a:solidFill>
                <a:latin typeface="Times New Roman"/>
                <a:cs typeface="Times New Roman"/>
              </a:rPr>
              <a:t>0 </a:t>
            </a:r>
            <a:r>
              <a:rPr sz="300" spc="79" dirty="0">
                <a:solidFill>
                  <a:srgbClr val="726E79"/>
                </a:solidFill>
                <a:latin typeface="Times New Roman"/>
                <a:cs typeface="Times New Roman"/>
              </a:rPr>
              <a:t>, 3 1</a:t>
            </a:r>
            <a:endParaRPr sz="300">
              <a:latin typeface="Times New Roman"/>
              <a:cs typeface="Times New Roman"/>
            </a:endParaRPr>
          </a:p>
          <a:p>
            <a:pPr marL="12700">
              <a:lnSpc>
                <a:spcPct val="95825"/>
              </a:lnSpc>
              <a:spcBef>
                <a:spcPts val="85"/>
              </a:spcBef>
            </a:pPr>
            <a:r>
              <a:rPr sz="300" spc="81" dirty="0">
                <a:solidFill>
                  <a:srgbClr val="89858C"/>
                </a:solidFill>
                <a:latin typeface="Times New Roman"/>
                <a:cs typeface="Times New Roman"/>
              </a:rPr>
              <a:t>0 </a:t>
            </a:r>
            <a:r>
              <a:rPr sz="300" spc="81" dirty="0">
                <a:solidFill>
                  <a:srgbClr val="726E79"/>
                </a:solidFill>
                <a:latin typeface="Times New Roman"/>
                <a:cs typeface="Times New Roman"/>
              </a:rPr>
              <a:t>, 5 9</a:t>
            </a:r>
            <a:endParaRPr sz="300">
              <a:latin typeface="Times New Roman"/>
              <a:cs typeface="Times New Roman"/>
            </a:endParaRPr>
          </a:p>
          <a:p>
            <a:pPr marL="12700">
              <a:lnSpc>
                <a:spcPct val="95825"/>
              </a:lnSpc>
              <a:spcBef>
                <a:spcPts val="85"/>
              </a:spcBef>
            </a:pPr>
            <a:r>
              <a:rPr sz="300" spc="77" dirty="0">
                <a:solidFill>
                  <a:srgbClr val="89858C"/>
                </a:solidFill>
                <a:latin typeface="Times New Roman"/>
                <a:cs typeface="Times New Roman"/>
              </a:rPr>
              <a:t>0 </a:t>
            </a:r>
            <a:r>
              <a:rPr sz="300" spc="77" dirty="0">
                <a:solidFill>
                  <a:srgbClr val="726E79"/>
                </a:solidFill>
                <a:latin typeface="Times New Roman"/>
                <a:cs typeface="Times New Roman"/>
              </a:rPr>
              <a:t>, 4 5</a:t>
            </a:r>
            <a:endParaRPr sz="300">
              <a:latin typeface="Times New Roman"/>
              <a:cs typeface="Times New Roman"/>
            </a:endParaRPr>
          </a:p>
          <a:p>
            <a:pPr marL="12700">
              <a:lnSpc>
                <a:spcPct val="95825"/>
              </a:lnSpc>
              <a:spcBef>
                <a:spcPts val="85"/>
              </a:spcBef>
            </a:pPr>
            <a:r>
              <a:rPr sz="300" spc="76" dirty="0">
                <a:solidFill>
                  <a:srgbClr val="89858C"/>
                </a:solidFill>
                <a:latin typeface="Times New Roman"/>
                <a:cs typeface="Times New Roman"/>
              </a:rPr>
              <a:t>0 </a:t>
            </a:r>
            <a:r>
              <a:rPr sz="300" spc="76" dirty="0">
                <a:solidFill>
                  <a:srgbClr val="726E79"/>
                </a:solidFill>
                <a:latin typeface="Times New Roman"/>
                <a:cs typeface="Times New Roman"/>
              </a:rPr>
              <a:t>, 4 1</a:t>
            </a:r>
            <a:endParaRPr sz="300">
              <a:latin typeface="Times New Roman"/>
              <a:cs typeface="Times New Roman"/>
            </a:endParaRPr>
          </a:p>
          <a:p>
            <a:pPr marL="12700">
              <a:lnSpc>
                <a:spcPct val="95825"/>
              </a:lnSpc>
              <a:spcBef>
                <a:spcPts val="85"/>
              </a:spcBef>
            </a:pPr>
            <a:r>
              <a:rPr sz="300" spc="76" dirty="0">
                <a:solidFill>
                  <a:srgbClr val="89858C"/>
                </a:solidFill>
                <a:latin typeface="Times New Roman"/>
                <a:cs typeface="Times New Roman"/>
              </a:rPr>
              <a:t>0 </a:t>
            </a:r>
            <a:r>
              <a:rPr sz="300" spc="76" dirty="0">
                <a:solidFill>
                  <a:srgbClr val="726E79"/>
                </a:solidFill>
                <a:latin typeface="Times New Roman"/>
                <a:cs typeface="Times New Roman"/>
              </a:rPr>
              <a:t>, 3 2</a:t>
            </a:r>
            <a:endParaRPr sz="300">
              <a:latin typeface="Times New Roman"/>
              <a:cs typeface="Times New Roman"/>
            </a:endParaRPr>
          </a:p>
          <a:p>
            <a:pPr marL="12700">
              <a:lnSpc>
                <a:spcPct val="95825"/>
              </a:lnSpc>
              <a:spcBef>
                <a:spcPts val="85"/>
              </a:spcBef>
            </a:pPr>
            <a:r>
              <a:rPr sz="300" spc="135" dirty="0">
                <a:solidFill>
                  <a:srgbClr val="726E79"/>
                </a:solidFill>
                <a:latin typeface="Times New Roman"/>
                <a:cs typeface="Times New Roman"/>
              </a:rPr>
              <a:t>0</a:t>
            </a:r>
            <a:r>
              <a:rPr sz="300" spc="135" dirty="0">
                <a:solidFill>
                  <a:srgbClr val="42384B"/>
                </a:solidFill>
                <a:latin typeface="Times New Roman"/>
                <a:cs typeface="Times New Roman"/>
              </a:rPr>
              <a:t>, </a:t>
            </a:r>
            <a:r>
              <a:rPr sz="300" spc="135" dirty="0">
                <a:solidFill>
                  <a:srgbClr val="645967"/>
                </a:solidFill>
                <a:latin typeface="Times New Roman"/>
                <a:cs typeface="Times New Roman"/>
              </a:rPr>
              <a:t>4</a:t>
            </a:r>
            <a:r>
              <a:rPr sz="300" spc="135" dirty="0">
                <a:solidFill>
                  <a:srgbClr val="726E79"/>
                </a:solidFill>
                <a:latin typeface="Times New Roman"/>
                <a:cs typeface="Times New Roman"/>
              </a:rPr>
              <a:t>9</a:t>
            </a:r>
            <a:endParaRPr sz="300">
              <a:latin typeface="Times New Roman"/>
              <a:cs typeface="Times New Roman"/>
            </a:endParaRPr>
          </a:p>
          <a:p>
            <a:pPr marL="12700">
              <a:lnSpc>
                <a:spcPct val="95825"/>
              </a:lnSpc>
              <a:spcBef>
                <a:spcPts val="85"/>
              </a:spcBef>
            </a:pPr>
            <a:r>
              <a:rPr sz="300" spc="76" dirty="0">
                <a:solidFill>
                  <a:srgbClr val="89858C"/>
                </a:solidFill>
                <a:latin typeface="Times New Roman"/>
                <a:cs typeface="Times New Roman"/>
              </a:rPr>
              <a:t>0 </a:t>
            </a:r>
            <a:r>
              <a:rPr sz="300" spc="76" dirty="0">
                <a:solidFill>
                  <a:srgbClr val="645967"/>
                </a:solidFill>
                <a:latin typeface="Times New Roman"/>
                <a:cs typeface="Times New Roman"/>
              </a:rPr>
              <a:t>, 1 </a:t>
            </a:r>
            <a:r>
              <a:rPr sz="300" spc="76" dirty="0">
                <a:solidFill>
                  <a:srgbClr val="89858C"/>
                </a:solidFill>
                <a:latin typeface="Times New Roman"/>
                <a:cs typeface="Times New Roman"/>
              </a:rPr>
              <a:t>7</a:t>
            </a:r>
            <a:endParaRPr sz="300">
              <a:latin typeface="Times New Roman"/>
              <a:cs typeface="Times New Roman"/>
            </a:endParaRPr>
          </a:p>
          <a:p>
            <a:pPr marL="12700">
              <a:lnSpc>
                <a:spcPct val="95825"/>
              </a:lnSpc>
              <a:spcBef>
                <a:spcPts val="110"/>
              </a:spcBef>
            </a:pPr>
            <a:r>
              <a:rPr sz="300" spc="76" dirty="0">
                <a:solidFill>
                  <a:srgbClr val="89858C"/>
                </a:solidFill>
                <a:latin typeface="Times New Roman"/>
                <a:cs typeface="Times New Roman"/>
              </a:rPr>
              <a:t>0 </a:t>
            </a:r>
            <a:r>
              <a:rPr sz="300" spc="76" dirty="0">
                <a:solidFill>
                  <a:srgbClr val="645967"/>
                </a:solidFill>
                <a:latin typeface="Times New Roman"/>
                <a:cs typeface="Times New Roman"/>
              </a:rPr>
              <a:t>, </a:t>
            </a:r>
            <a:r>
              <a:rPr sz="300" spc="76" dirty="0">
                <a:solidFill>
                  <a:srgbClr val="726E79"/>
                </a:solidFill>
                <a:latin typeface="Times New Roman"/>
                <a:cs typeface="Times New Roman"/>
              </a:rPr>
              <a:t>4 2</a:t>
            </a:r>
            <a:endParaRPr sz="300">
              <a:latin typeface="Times New Roman"/>
              <a:cs typeface="Times New Roman"/>
            </a:endParaRPr>
          </a:p>
          <a:p>
            <a:pPr marL="12700">
              <a:lnSpc>
                <a:spcPct val="95825"/>
              </a:lnSpc>
              <a:spcBef>
                <a:spcPts val="85"/>
              </a:spcBef>
            </a:pPr>
            <a:r>
              <a:rPr sz="300" spc="77" dirty="0">
                <a:solidFill>
                  <a:srgbClr val="89858C"/>
                </a:solidFill>
                <a:latin typeface="Times New Roman"/>
                <a:cs typeface="Times New Roman"/>
              </a:rPr>
              <a:t>0 </a:t>
            </a:r>
            <a:r>
              <a:rPr sz="300" spc="77" dirty="0">
                <a:solidFill>
                  <a:srgbClr val="726E79"/>
                </a:solidFill>
                <a:latin typeface="Times New Roman"/>
                <a:cs typeface="Times New Roman"/>
              </a:rPr>
              <a:t>, 4 6</a:t>
            </a:r>
            <a:endParaRPr sz="300">
              <a:latin typeface="Times New Roman"/>
              <a:cs typeface="Times New Roman"/>
            </a:endParaRPr>
          </a:p>
          <a:p>
            <a:pPr marL="12700">
              <a:lnSpc>
                <a:spcPct val="95825"/>
              </a:lnSpc>
              <a:spcBef>
                <a:spcPts val="85"/>
              </a:spcBef>
            </a:pPr>
            <a:r>
              <a:rPr sz="300" spc="76" dirty="0">
                <a:solidFill>
                  <a:srgbClr val="89858C"/>
                </a:solidFill>
                <a:latin typeface="Times New Roman"/>
                <a:cs typeface="Times New Roman"/>
              </a:rPr>
              <a:t>0 </a:t>
            </a:r>
            <a:r>
              <a:rPr sz="300" spc="76" dirty="0">
                <a:solidFill>
                  <a:srgbClr val="726E79"/>
                </a:solidFill>
                <a:latin typeface="Times New Roman"/>
                <a:cs typeface="Times New Roman"/>
              </a:rPr>
              <a:t>, 2 2</a:t>
            </a:r>
            <a:endParaRPr sz="300">
              <a:latin typeface="Times New Roman"/>
              <a:cs typeface="Times New Roman"/>
            </a:endParaRPr>
          </a:p>
          <a:p>
            <a:pPr marL="12700">
              <a:lnSpc>
                <a:spcPct val="95825"/>
              </a:lnSpc>
              <a:spcBef>
                <a:spcPts val="85"/>
              </a:spcBef>
            </a:pPr>
            <a:r>
              <a:rPr sz="300" spc="81" dirty="0">
                <a:solidFill>
                  <a:srgbClr val="89858C"/>
                </a:solidFill>
                <a:latin typeface="Times New Roman"/>
                <a:cs typeface="Times New Roman"/>
              </a:rPr>
              <a:t>0 </a:t>
            </a:r>
            <a:r>
              <a:rPr sz="300" spc="81" dirty="0">
                <a:solidFill>
                  <a:srgbClr val="645967"/>
                </a:solidFill>
                <a:latin typeface="Times New Roman"/>
                <a:cs typeface="Times New Roman"/>
              </a:rPr>
              <a:t>, </a:t>
            </a:r>
            <a:r>
              <a:rPr sz="300" spc="81" dirty="0">
                <a:solidFill>
                  <a:srgbClr val="726E79"/>
                </a:solidFill>
                <a:latin typeface="Times New Roman"/>
                <a:cs typeface="Times New Roman"/>
              </a:rPr>
              <a:t>2 3</a:t>
            </a:r>
            <a:endParaRPr sz="300">
              <a:latin typeface="Times New Roman"/>
              <a:cs typeface="Times New Roman"/>
            </a:endParaRPr>
          </a:p>
        </p:txBody>
      </p:sp>
      <p:sp>
        <p:nvSpPr>
          <p:cNvPr id="23" name="object 23"/>
          <p:cNvSpPr txBox="1"/>
          <p:nvPr/>
        </p:nvSpPr>
        <p:spPr>
          <a:xfrm>
            <a:off x="7381748" y="5531433"/>
            <a:ext cx="146176" cy="1279652"/>
          </a:xfrm>
          <a:prstGeom prst="rect">
            <a:avLst/>
          </a:prstGeom>
        </p:spPr>
        <p:txBody>
          <a:bodyPr wrap="square" lIns="0" tIns="7620" rIns="0" bIns="0" rtlCol="0">
            <a:noAutofit/>
          </a:bodyPr>
          <a:lstStyle/>
          <a:p>
            <a:pPr marL="12700">
              <a:lnSpc>
                <a:spcPct val="95825"/>
              </a:lnSpc>
            </a:pPr>
            <a:r>
              <a:rPr sz="300" spc="183" dirty="0">
                <a:solidFill>
                  <a:srgbClr val="726E79"/>
                </a:solidFill>
                <a:latin typeface="Times New Roman"/>
                <a:cs typeface="Times New Roman"/>
              </a:rPr>
              <a:t>2</a:t>
            </a:r>
            <a:r>
              <a:rPr sz="300" spc="183" dirty="0">
                <a:solidFill>
                  <a:srgbClr val="645967"/>
                </a:solidFill>
                <a:latin typeface="Times New Roman"/>
                <a:cs typeface="Times New Roman"/>
              </a:rPr>
              <a:t>,</a:t>
            </a:r>
            <a:r>
              <a:rPr sz="300" spc="183" dirty="0">
                <a:solidFill>
                  <a:srgbClr val="89858C"/>
                </a:solidFill>
                <a:latin typeface="Times New Roman"/>
                <a:cs typeface="Times New Roman"/>
              </a:rPr>
              <a:t>8</a:t>
            </a:r>
            <a:endParaRPr sz="300">
              <a:latin typeface="Times New Roman"/>
              <a:cs typeface="Times New Roman"/>
            </a:endParaRPr>
          </a:p>
          <a:p>
            <a:pPr marL="15748">
              <a:lnSpc>
                <a:spcPct val="95825"/>
              </a:lnSpc>
              <a:spcBef>
                <a:spcPts val="85"/>
              </a:spcBef>
            </a:pPr>
            <a:r>
              <a:rPr sz="300" spc="77" dirty="0">
                <a:solidFill>
                  <a:srgbClr val="726E79"/>
                </a:solidFill>
                <a:latin typeface="Times New Roman"/>
                <a:cs typeface="Times New Roman"/>
              </a:rPr>
              <a:t>4 </a:t>
            </a:r>
            <a:r>
              <a:rPr sz="300" spc="77" dirty="0">
                <a:solidFill>
                  <a:srgbClr val="645967"/>
                </a:solidFill>
                <a:latin typeface="Times New Roman"/>
                <a:cs typeface="Times New Roman"/>
              </a:rPr>
              <a:t>, </a:t>
            </a:r>
            <a:r>
              <a:rPr sz="300" spc="77" dirty="0">
                <a:solidFill>
                  <a:srgbClr val="726E79"/>
                </a:solidFill>
                <a:latin typeface="Times New Roman"/>
                <a:cs typeface="Times New Roman"/>
              </a:rPr>
              <a:t>6</a:t>
            </a:r>
            <a:endParaRPr sz="300">
              <a:latin typeface="Times New Roman"/>
              <a:cs typeface="Times New Roman"/>
            </a:endParaRPr>
          </a:p>
          <a:p>
            <a:pPr marL="12700">
              <a:lnSpc>
                <a:spcPts val="525"/>
              </a:lnSpc>
              <a:spcBef>
                <a:spcPts val="26"/>
              </a:spcBef>
            </a:pPr>
            <a:r>
              <a:rPr sz="500" spc="140" dirty="0">
                <a:solidFill>
                  <a:srgbClr val="726E79"/>
                </a:solidFill>
                <a:latin typeface="Times New Roman"/>
                <a:cs typeface="Times New Roman"/>
              </a:rPr>
              <a:t>s</a:t>
            </a:r>
            <a:r>
              <a:rPr sz="500" spc="140" dirty="0">
                <a:solidFill>
                  <a:srgbClr val="42384B"/>
                </a:solidFill>
                <a:latin typeface="Times New Roman"/>
                <a:cs typeface="Times New Roman"/>
              </a:rPr>
              <a:t>,</a:t>
            </a:r>
            <a:r>
              <a:rPr sz="500" spc="140" dirty="0">
                <a:solidFill>
                  <a:srgbClr val="726E79"/>
                </a:solidFill>
                <a:latin typeface="Times New Roman"/>
                <a:cs typeface="Times New Roman"/>
              </a:rPr>
              <a:t>°</a:t>
            </a:r>
            <a:endParaRPr sz="500">
              <a:latin typeface="Times New Roman"/>
              <a:cs typeface="Times New Roman"/>
            </a:endParaRPr>
          </a:p>
          <a:p>
            <a:pPr marL="12700">
              <a:lnSpc>
                <a:spcPts val="340"/>
              </a:lnSpc>
            </a:pPr>
            <a:r>
              <a:rPr sz="300" spc="77" dirty="0">
                <a:solidFill>
                  <a:srgbClr val="89858C"/>
                </a:solidFill>
                <a:latin typeface="Times New Roman"/>
                <a:cs typeface="Times New Roman"/>
              </a:rPr>
              <a:t>2 </a:t>
            </a:r>
            <a:r>
              <a:rPr sz="300" spc="77" dirty="0">
                <a:solidFill>
                  <a:srgbClr val="645967"/>
                </a:solidFill>
                <a:latin typeface="Times New Roman"/>
                <a:cs typeface="Times New Roman"/>
              </a:rPr>
              <a:t>, </a:t>
            </a:r>
            <a:r>
              <a:rPr sz="300" spc="77" dirty="0">
                <a:solidFill>
                  <a:srgbClr val="726E79"/>
                </a:solidFill>
                <a:latin typeface="Times New Roman"/>
                <a:cs typeface="Times New Roman"/>
              </a:rPr>
              <a:t>5</a:t>
            </a:r>
            <a:endParaRPr sz="300">
              <a:latin typeface="Times New Roman"/>
              <a:cs typeface="Times New Roman"/>
            </a:endParaRPr>
          </a:p>
          <a:p>
            <a:pPr marL="15748" marR="7842" indent="-3048">
              <a:lnSpc>
                <a:spcPts val="344"/>
              </a:lnSpc>
              <a:spcBef>
                <a:spcPts val="68"/>
              </a:spcBef>
            </a:pPr>
            <a:r>
              <a:rPr sz="300" spc="61" dirty="0">
                <a:solidFill>
                  <a:srgbClr val="726E79"/>
                </a:solidFill>
                <a:latin typeface="Times New Roman"/>
                <a:cs typeface="Times New Roman"/>
              </a:rPr>
              <a:t>2 </a:t>
            </a:r>
            <a:r>
              <a:rPr sz="300" spc="61" dirty="0">
                <a:solidFill>
                  <a:srgbClr val="645967"/>
                </a:solidFill>
                <a:latin typeface="Times New Roman"/>
                <a:cs typeface="Times New Roman"/>
              </a:rPr>
              <a:t>, </a:t>
            </a:r>
            <a:r>
              <a:rPr sz="300" spc="61" dirty="0">
                <a:solidFill>
                  <a:srgbClr val="726E79"/>
                </a:solidFill>
                <a:latin typeface="Times New Roman"/>
                <a:cs typeface="Times New Roman"/>
              </a:rPr>
              <a:t>6 a4 </a:t>
            </a:r>
            <a:r>
              <a:rPr sz="300" spc="61" dirty="0">
                <a:solidFill>
                  <a:srgbClr val="645967"/>
                </a:solidFill>
                <a:latin typeface="Times New Roman"/>
                <a:cs typeface="Times New Roman"/>
              </a:rPr>
              <a:t>, </a:t>
            </a:r>
            <a:r>
              <a:rPr sz="300" spc="61" dirty="0">
                <a:solidFill>
                  <a:srgbClr val="726E79"/>
                </a:solidFill>
                <a:latin typeface="Times New Roman"/>
                <a:cs typeface="Times New Roman"/>
              </a:rPr>
              <a:t>2</a:t>
            </a:r>
            <a:endParaRPr sz="300">
              <a:latin typeface="Times New Roman"/>
              <a:cs typeface="Times New Roman"/>
            </a:endParaRPr>
          </a:p>
          <a:p>
            <a:pPr marL="15748">
              <a:lnSpc>
                <a:spcPct val="95825"/>
              </a:lnSpc>
              <a:spcBef>
                <a:spcPts val="111"/>
              </a:spcBef>
            </a:pPr>
            <a:r>
              <a:rPr sz="300" spc="65" dirty="0">
                <a:solidFill>
                  <a:srgbClr val="726E79"/>
                </a:solidFill>
                <a:latin typeface="Times New Roman"/>
                <a:cs typeface="Times New Roman"/>
              </a:rPr>
              <a:t>1 </a:t>
            </a:r>
            <a:r>
              <a:rPr sz="300" spc="65" dirty="0">
                <a:solidFill>
                  <a:srgbClr val="645967"/>
                </a:solidFill>
                <a:latin typeface="Times New Roman"/>
                <a:cs typeface="Times New Roman"/>
              </a:rPr>
              <a:t>, </a:t>
            </a:r>
            <a:r>
              <a:rPr sz="300" spc="65" dirty="0">
                <a:solidFill>
                  <a:srgbClr val="726E79"/>
                </a:solidFill>
                <a:latin typeface="Times New Roman"/>
                <a:cs typeface="Times New Roman"/>
              </a:rPr>
              <a:t>+</a:t>
            </a:r>
            <a:endParaRPr sz="300">
              <a:latin typeface="Times New Roman"/>
              <a:cs typeface="Times New Roman"/>
            </a:endParaRPr>
          </a:p>
          <a:p>
            <a:pPr marL="12700">
              <a:lnSpc>
                <a:spcPct val="95825"/>
              </a:lnSpc>
              <a:spcBef>
                <a:spcPts val="85"/>
              </a:spcBef>
            </a:pPr>
            <a:r>
              <a:rPr sz="300" spc="190" dirty="0">
                <a:solidFill>
                  <a:srgbClr val="726E79"/>
                </a:solidFill>
                <a:latin typeface="Times New Roman"/>
                <a:cs typeface="Times New Roman"/>
              </a:rPr>
              <a:t>3</a:t>
            </a:r>
            <a:r>
              <a:rPr sz="300" spc="190" dirty="0">
                <a:solidFill>
                  <a:srgbClr val="645967"/>
                </a:solidFill>
                <a:latin typeface="Times New Roman"/>
                <a:cs typeface="Times New Roman"/>
              </a:rPr>
              <a:t>,</a:t>
            </a:r>
            <a:r>
              <a:rPr sz="300" spc="190" dirty="0">
                <a:solidFill>
                  <a:srgbClr val="726E79"/>
                </a:solidFill>
                <a:latin typeface="Times New Roman"/>
                <a:cs typeface="Times New Roman"/>
              </a:rPr>
              <a:t>9</a:t>
            </a:r>
            <a:endParaRPr sz="300">
              <a:latin typeface="Times New Roman"/>
              <a:cs typeface="Times New Roman"/>
            </a:endParaRPr>
          </a:p>
          <a:p>
            <a:pPr marL="12700">
              <a:lnSpc>
                <a:spcPct val="95825"/>
              </a:lnSpc>
              <a:spcBef>
                <a:spcPts val="85"/>
              </a:spcBef>
            </a:pPr>
            <a:r>
              <a:rPr sz="300" spc="183" dirty="0">
                <a:solidFill>
                  <a:srgbClr val="726E79"/>
                </a:solidFill>
                <a:latin typeface="Times New Roman"/>
                <a:cs typeface="Times New Roman"/>
              </a:rPr>
              <a:t>3</a:t>
            </a:r>
            <a:r>
              <a:rPr sz="300" spc="183" dirty="0">
                <a:solidFill>
                  <a:srgbClr val="645967"/>
                </a:solidFill>
                <a:latin typeface="Times New Roman"/>
                <a:cs typeface="Times New Roman"/>
              </a:rPr>
              <a:t>,</a:t>
            </a:r>
            <a:r>
              <a:rPr sz="300" spc="183" dirty="0">
                <a:solidFill>
                  <a:srgbClr val="726E79"/>
                </a:solidFill>
                <a:latin typeface="Times New Roman"/>
                <a:cs typeface="Times New Roman"/>
              </a:rPr>
              <a:t>5</a:t>
            </a:r>
            <a:endParaRPr sz="300">
              <a:latin typeface="Times New Roman"/>
              <a:cs typeface="Times New Roman"/>
            </a:endParaRPr>
          </a:p>
          <a:p>
            <a:pPr marL="15748">
              <a:lnSpc>
                <a:spcPct val="95825"/>
              </a:lnSpc>
              <a:spcBef>
                <a:spcPts val="85"/>
              </a:spcBef>
            </a:pPr>
            <a:r>
              <a:rPr sz="300" spc="183" dirty="0">
                <a:solidFill>
                  <a:srgbClr val="726E79"/>
                </a:solidFill>
                <a:latin typeface="Times New Roman"/>
                <a:cs typeface="Times New Roman"/>
              </a:rPr>
              <a:t>6</a:t>
            </a:r>
            <a:r>
              <a:rPr sz="300" spc="183" dirty="0">
                <a:solidFill>
                  <a:srgbClr val="645967"/>
                </a:solidFill>
                <a:latin typeface="Times New Roman"/>
                <a:cs typeface="Times New Roman"/>
              </a:rPr>
              <a:t>,</a:t>
            </a:r>
            <a:r>
              <a:rPr sz="300" spc="183" dirty="0">
                <a:solidFill>
                  <a:srgbClr val="726E79"/>
                </a:solidFill>
                <a:latin typeface="Times New Roman"/>
                <a:cs typeface="Times New Roman"/>
              </a:rPr>
              <a:t>6</a:t>
            </a:r>
            <a:endParaRPr sz="300">
              <a:latin typeface="Times New Roman"/>
              <a:cs typeface="Times New Roman"/>
            </a:endParaRPr>
          </a:p>
          <a:p>
            <a:pPr marL="12700">
              <a:lnSpc>
                <a:spcPct val="95825"/>
              </a:lnSpc>
              <a:spcBef>
                <a:spcPts val="85"/>
              </a:spcBef>
            </a:pPr>
            <a:r>
              <a:rPr sz="300" spc="183" dirty="0">
                <a:solidFill>
                  <a:srgbClr val="89858C"/>
                </a:solidFill>
                <a:latin typeface="Times New Roman"/>
                <a:cs typeface="Times New Roman"/>
              </a:rPr>
              <a:t>0</a:t>
            </a:r>
            <a:r>
              <a:rPr sz="300" spc="183" dirty="0">
                <a:solidFill>
                  <a:srgbClr val="726E79"/>
                </a:solidFill>
                <a:latin typeface="Times New Roman"/>
                <a:cs typeface="Times New Roman"/>
              </a:rPr>
              <a:t>,8</a:t>
            </a:r>
            <a:endParaRPr sz="300">
              <a:latin typeface="Times New Roman"/>
              <a:cs typeface="Times New Roman"/>
            </a:endParaRPr>
          </a:p>
          <a:p>
            <a:pPr marL="12700">
              <a:lnSpc>
                <a:spcPct val="95825"/>
              </a:lnSpc>
              <a:spcBef>
                <a:spcPts val="85"/>
              </a:spcBef>
            </a:pPr>
            <a:r>
              <a:rPr sz="300" spc="77" dirty="0">
                <a:solidFill>
                  <a:srgbClr val="726E79"/>
                </a:solidFill>
                <a:latin typeface="Times New Roman"/>
                <a:cs typeface="Times New Roman"/>
              </a:rPr>
              <a:t>3 </a:t>
            </a:r>
            <a:r>
              <a:rPr sz="300" spc="77" dirty="0">
                <a:solidFill>
                  <a:srgbClr val="645967"/>
                </a:solidFill>
                <a:latin typeface="Times New Roman"/>
                <a:cs typeface="Times New Roman"/>
              </a:rPr>
              <a:t>, </a:t>
            </a:r>
            <a:r>
              <a:rPr sz="300" spc="77" dirty="0">
                <a:solidFill>
                  <a:srgbClr val="726E79"/>
                </a:solidFill>
                <a:latin typeface="Times New Roman"/>
                <a:cs typeface="Times New Roman"/>
              </a:rPr>
              <a:t>1</a:t>
            </a:r>
            <a:endParaRPr sz="300">
              <a:latin typeface="Times New Roman"/>
              <a:cs typeface="Times New Roman"/>
            </a:endParaRPr>
          </a:p>
          <a:p>
            <a:pPr marL="12700">
              <a:lnSpc>
                <a:spcPct val="95825"/>
              </a:lnSpc>
              <a:spcBef>
                <a:spcPts val="85"/>
              </a:spcBef>
            </a:pPr>
            <a:r>
              <a:rPr sz="300" spc="73" dirty="0">
                <a:solidFill>
                  <a:srgbClr val="726E79"/>
                </a:solidFill>
                <a:latin typeface="Times New Roman"/>
                <a:cs typeface="Times New Roman"/>
              </a:rPr>
              <a:t>2 , #</a:t>
            </a:r>
            <a:endParaRPr sz="300">
              <a:latin typeface="Times New Roman"/>
              <a:cs typeface="Times New Roman"/>
            </a:endParaRPr>
          </a:p>
          <a:p>
            <a:pPr marL="12700">
              <a:lnSpc>
                <a:spcPct val="95825"/>
              </a:lnSpc>
              <a:spcBef>
                <a:spcPts val="110"/>
              </a:spcBef>
            </a:pPr>
            <a:r>
              <a:rPr sz="300" spc="77" dirty="0">
                <a:solidFill>
                  <a:srgbClr val="726E79"/>
                </a:solidFill>
                <a:latin typeface="Times New Roman"/>
                <a:cs typeface="Times New Roman"/>
              </a:rPr>
              <a:t>5 </a:t>
            </a:r>
            <a:r>
              <a:rPr sz="300" spc="77" dirty="0">
                <a:solidFill>
                  <a:srgbClr val="645967"/>
                </a:solidFill>
                <a:latin typeface="Times New Roman"/>
                <a:cs typeface="Times New Roman"/>
              </a:rPr>
              <a:t>, </a:t>
            </a:r>
            <a:r>
              <a:rPr sz="300" spc="77" dirty="0">
                <a:solidFill>
                  <a:srgbClr val="726E79"/>
                </a:solidFill>
                <a:latin typeface="Times New Roman"/>
                <a:cs typeface="Times New Roman"/>
              </a:rPr>
              <a:t>2</a:t>
            </a:r>
            <a:endParaRPr sz="300">
              <a:latin typeface="Times New Roman"/>
              <a:cs typeface="Times New Roman"/>
            </a:endParaRPr>
          </a:p>
          <a:p>
            <a:pPr marL="12700">
              <a:lnSpc>
                <a:spcPct val="95825"/>
              </a:lnSpc>
              <a:spcBef>
                <a:spcPts val="85"/>
              </a:spcBef>
            </a:pPr>
            <a:r>
              <a:rPr sz="300" spc="183" dirty="0">
                <a:solidFill>
                  <a:srgbClr val="726E79"/>
                </a:solidFill>
                <a:latin typeface="Times New Roman"/>
                <a:cs typeface="Times New Roman"/>
              </a:rPr>
              <a:t>3</a:t>
            </a:r>
            <a:r>
              <a:rPr sz="300" spc="183" dirty="0">
                <a:solidFill>
                  <a:srgbClr val="645967"/>
                </a:solidFill>
                <a:latin typeface="Times New Roman"/>
                <a:cs typeface="Times New Roman"/>
              </a:rPr>
              <a:t>,</a:t>
            </a:r>
            <a:r>
              <a:rPr sz="300" spc="183" dirty="0">
                <a:solidFill>
                  <a:srgbClr val="726E79"/>
                </a:solidFill>
                <a:latin typeface="Times New Roman"/>
                <a:cs typeface="Times New Roman"/>
              </a:rPr>
              <a:t>5</a:t>
            </a:r>
            <a:endParaRPr sz="300">
              <a:latin typeface="Times New Roman"/>
              <a:cs typeface="Times New Roman"/>
            </a:endParaRPr>
          </a:p>
          <a:p>
            <a:pPr marL="12700">
              <a:lnSpc>
                <a:spcPct val="95825"/>
              </a:lnSpc>
              <a:spcBef>
                <a:spcPts val="85"/>
              </a:spcBef>
            </a:pPr>
            <a:r>
              <a:rPr sz="300" spc="130" dirty="0">
                <a:solidFill>
                  <a:srgbClr val="726E79"/>
                </a:solidFill>
                <a:latin typeface="Times New Roman"/>
                <a:cs typeface="Times New Roman"/>
              </a:rPr>
              <a:t>3</a:t>
            </a:r>
            <a:r>
              <a:rPr sz="300" spc="130" dirty="0">
                <a:solidFill>
                  <a:srgbClr val="42384B"/>
                </a:solidFill>
                <a:latin typeface="Times New Roman"/>
                <a:cs typeface="Times New Roman"/>
              </a:rPr>
              <a:t>,</a:t>
            </a:r>
            <a:endParaRPr sz="300">
              <a:latin typeface="Times New Roman"/>
              <a:cs typeface="Times New Roman"/>
            </a:endParaRPr>
          </a:p>
          <a:p>
            <a:pPr marL="12700">
              <a:lnSpc>
                <a:spcPct val="95825"/>
              </a:lnSpc>
              <a:spcBef>
                <a:spcPts val="85"/>
              </a:spcBef>
            </a:pPr>
            <a:r>
              <a:rPr sz="300" spc="77" dirty="0">
                <a:solidFill>
                  <a:srgbClr val="89858C"/>
                </a:solidFill>
                <a:latin typeface="Times New Roman"/>
                <a:cs typeface="Times New Roman"/>
              </a:rPr>
              <a:t>2 </a:t>
            </a:r>
            <a:r>
              <a:rPr sz="300" spc="77" dirty="0">
                <a:solidFill>
                  <a:srgbClr val="726E79"/>
                </a:solidFill>
                <a:latin typeface="Times New Roman"/>
                <a:cs typeface="Times New Roman"/>
              </a:rPr>
              <a:t>, </a:t>
            </a:r>
            <a:r>
              <a:rPr sz="300" spc="77" dirty="0">
                <a:solidFill>
                  <a:srgbClr val="89858C"/>
                </a:solidFill>
                <a:latin typeface="Times New Roman"/>
                <a:cs typeface="Times New Roman"/>
              </a:rPr>
              <a:t>7</a:t>
            </a:r>
            <a:endParaRPr sz="300">
              <a:latin typeface="Times New Roman"/>
              <a:cs typeface="Times New Roman"/>
            </a:endParaRPr>
          </a:p>
          <a:p>
            <a:pPr marL="15748">
              <a:lnSpc>
                <a:spcPct val="95825"/>
              </a:lnSpc>
              <a:spcBef>
                <a:spcPts val="85"/>
              </a:spcBef>
            </a:pPr>
            <a:r>
              <a:rPr sz="300" spc="73" dirty="0">
                <a:solidFill>
                  <a:srgbClr val="726E79"/>
                </a:solidFill>
                <a:latin typeface="Times New Roman"/>
                <a:cs typeface="Times New Roman"/>
              </a:rPr>
              <a:t>4 </a:t>
            </a:r>
            <a:r>
              <a:rPr sz="300" spc="73" dirty="0">
                <a:solidFill>
                  <a:srgbClr val="645967"/>
                </a:solidFill>
                <a:latin typeface="Times New Roman"/>
                <a:cs typeface="Times New Roman"/>
              </a:rPr>
              <a:t>, </a:t>
            </a:r>
            <a:r>
              <a:rPr sz="300" spc="73" dirty="0">
                <a:solidFill>
                  <a:srgbClr val="726E79"/>
                </a:solidFill>
                <a:latin typeface="Times New Roman"/>
                <a:cs typeface="Times New Roman"/>
              </a:rPr>
              <a:t>3</a:t>
            </a:r>
            <a:endParaRPr sz="300">
              <a:latin typeface="Times New Roman"/>
              <a:cs typeface="Times New Roman"/>
            </a:endParaRPr>
          </a:p>
          <a:p>
            <a:pPr marL="15748">
              <a:lnSpc>
                <a:spcPct val="95825"/>
              </a:lnSpc>
              <a:spcBef>
                <a:spcPts val="85"/>
              </a:spcBef>
            </a:pPr>
            <a:r>
              <a:rPr sz="300" spc="65" dirty="0">
                <a:solidFill>
                  <a:srgbClr val="645967"/>
                </a:solidFill>
                <a:latin typeface="Times New Roman"/>
                <a:cs typeface="Times New Roman"/>
              </a:rPr>
              <a:t>1 </a:t>
            </a:r>
            <a:r>
              <a:rPr sz="300" spc="65" dirty="0">
                <a:solidFill>
                  <a:srgbClr val="726E79"/>
                </a:solidFill>
                <a:latin typeface="Times New Roman"/>
                <a:cs typeface="Times New Roman"/>
              </a:rPr>
              <a:t>, +</a:t>
            </a:r>
            <a:endParaRPr sz="300">
              <a:latin typeface="Times New Roman"/>
              <a:cs typeface="Times New Roman"/>
            </a:endParaRPr>
          </a:p>
          <a:p>
            <a:pPr marL="12700">
              <a:lnSpc>
                <a:spcPct val="95825"/>
              </a:lnSpc>
              <a:spcBef>
                <a:spcPts val="110"/>
              </a:spcBef>
            </a:pPr>
            <a:r>
              <a:rPr sz="300" spc="183" dirty="0">
                <a:solidFill>
                  <a:srgbClr val="726E79"/>
                </a:solidFill>
                <a:latin typeface="Times New Roman"/>
                <a:cs typeface="Times New Roman"/>
              </a:rPr>
              <a:t>3</a:t>
            </a:r>
            <a:r>
              <a:rPr sz="300" spc="183" dirty="0">
                <a:solidFill>
                  <a:srgbClr val="645967"/>
                </a:solidFill>
                <a:latin typeface="Times New Roman"/>
                <a:cs typeface="Times New Roman"/>
              </a:rPr>
              <a:t>,</a:t>
            </a:r>
            <a:r>
              <a:rPr sz="300" spc="183" dirty="0">
                <a:solidFill>
                  <a:srgbClr val="89858C"/>
                </a:solidFill>
                <a:latin typeface="Times New Roman"/>
                <a:cs typeface="Times New Roman"/>
              </a:rPr>
              <a:t>8</a:t>
            </a:r>
            <a:endParaRPr sz="300">
              <a:latin typeface="Times New Roman"/>
              <a:cs typeface="Times New Roman"/>
            </a:endParaRPr>
          </a:p>
          <a:p>
            <a:pPr marL="12700">
              <a:lnSpc>
                <a:spcPct val="95825"/>
              </a:lnSpc>
              <a:spcBef>
                <a:spcPts val="60"/>
              </a:spcBef>
            </a:pPr>
            <a:r>
              <a:rPr sz="300" spc="183" dirty="0">
                <a:solidFill>
                  <a:srgbClr val="726E79"/>
                </a:solidFill>
                <a:latin typeface="Times New Roman"/>
                <a:cs typeface="Times New Roman"/>
              </a:rPr>
              <a:t>3</a:t>
            </a:r>
            <a:r>
              <a:rPr sz="300" spc="183" dirty="0">
                <a:solidFill>
                  <a:srgbClr val="645967"/>
                </a:solidFill>
                <a:latin typeface="Times New Roman"/>
                <a:cs typeface="Times New Roman"/>
              </a:rPr>
              <a:t>,</a:t>
            </a:r>
            <a:r>
              <a:rPr sz="300" spc="183" dirty="0">
                <a:solidFill>
                  <a:srgbClr val="89858C"/>
                </a:solidFill>
                <a:latin typeface="Times New Roman"/>
                <a:cs typeface="Times New Roman"/>
              </a:rPr>
              <a:t>7</a:t>
            </a:r>
            <a:endParaRPr sz="300">
              <a:latin typeface="Times New Roman"/>
              <a:cs typeface="Times New Roman"/>
            </a:endParaRPr>
          </a:p>
          <a:p>
            <a:pPr marL="15748">
              <a:lnSpc>
                <a:spcPct val="95825"/>
              </a:lnSpc>
              <a:spcBef>
                <a:spcPts val="110"/>
              </a:spcBef>
            </a:pPr>
            <a:r>
              <a:rPr sz="300" spc="65" dirty="0">
                <a:solidFill>
                  <a:srgbClr val="726E79"/>
                </a:solidFill>
                <a:latin typeface="Times New Roman"/>
                <a:cs typeface="Times New Roman"/>
              </a:rPr>
              <a:t>1 </a:t>
            </a:r>
            <a:r>
              <a:rPr sz="300" spc="65" dirty="0">
                <a:solidFill>
                  <a:srgbClr val="645967"/>
                </a:solidFill>
                <a:latin typeface="Times New Roman"/>
                <a:cs typeface="Times New Roman"/>
              </a:rPr>
              <a:t>, </a:t>
            </a:r>
            <a:r>
              <a:rPr sz="300" spc="65" dirty="0">
                <a:solidFill>
                  <a:srgbClr val="726E79"/>
                </a:solidFill>
                <a:latin typeface="Times New Roman"/>
                <a:cs typeface="Times New Roman"/>
              </a:rPr>
              <a:t>+</a:t>
            </a:r>
            <a:endParaRPr sz="300">
              <a:latin typeface="Times New Roman"/>
              <a:cs typeface="Times New Roman"/>
            </a:endParaRPr>
          </a:p>
          <a:p>
            <a:pPr marL="15748">
              <a:lnSpc>
                <a:spcPct val="95825"/>
              </a:lnSpc>
              <a:spcBef>
                <a:spcPts val="85"/>
              </a:spcBef>
            </a:pPr>
            <a:r>
              <a:rPr sz="300" spc="69" dirty="0">
                <a:solidFill>
                  <a:srgbClr val="726E79"/>
                </a:solidFill>
                <a:latin typeface="Times New Roman"/>
                <a:cs typeface="Times New Roman"/>
              </a:rPr>
              <a:t>1 </a:t>
            </a:r>
            <a:r>
              <a:rPr sz="300" spc="69" dirty="0">
                <a:solidFill>
                  <a:srgbClr val="524B57"/>
                </a:solidFill>
                <a:latin typeface="Times New Roman"/>
                <a:cs typeface="Times New Roman"/>
              </a:rPr>
              <a:t>, </a:t>
            </a:r>
            <a:r>
              <a:rPr sz="300" spc="69" dirty="0">
                <a:solidFill>
                  <a:srgbClr val="726E79"/>
                </a:solidFill>
                <a:latin typeface="Times New Roman"/>
                <a:cs typeface="Times New Roman"/>
              </a:rPr>
              <a:t>#</a:t>
            </a:r>
            <a:endParaRPr sz="300">
              <a:latin typeface="Times New Roman"/>
              <a:cs typeface="Times New Roman"/>
            </a:endParaRPr>
          </a:p>
        </p:txBody>
      </p:sp>
      <p:sp>
        <p:nvSpPr>
          <p:cNvPr id="22" name="object 22"/>
          <p:cNvSpPr txBox="1"/>
          <p:nvPr/>
        </p:nvSpPr>
        <p:spPr>
          <a:xfrm>
            <a:off x="7646924" y="5531433"/>
            <a:ext cx="191325" cy="1279651"/>
          </a:xfrm>
          <a:prstGeom prst="rect">
            <a:avLst/>
          </a:prstGeom>
        </p:spPr>
        <p:txBody>
          <a:bodyPr wrap="square" lIns="0" tIns="7620" rIns="0" bIns="0" rtlCol="0">
            <a:noAutofit/>
          </a:bodyPr>
          <a:lstStyle/>
          <a:p>
            <a:pPr marL="12700" marR="7365" algn="just">
              <a:lnSpc>
                <a:spcPct val="95825"/>
              </a:lnSpc>
            </a:pPr>
            <a:r>
              <a:rPr sz="300" spc="81" dirty="0">
                <a:solidFill>
                  <a:srgbClr val="89858C"/>
                </a:solidFill>
                <a:latin typeface="Times New Roman"/>
                <a:cs typeface="Times New Roman"/>
              </a:rPr>
              <a:t>0 </a:t>
            </a:r>
            <a:r>
              <a:rPr sz="300" spc="81" dirty="0">
                <a:solidFill>
                  <a:srgbClr val="726E79"/>
                </a:solidFill>
                <a:latin typeface="Times New Roman"/>
                <a:cs typeface="Times New Roman"/>
              </a:rPr>
              <a:t>, 6 </a:t>
            </a:r>
            <a:r>
              <a:rPr sz="300" spc="81" dirty="0">
                <a:solidFill>
                  <a:srgbClr val="89858C"/>
                </a:solidFill>
                <a:latin typeface="Times New Roman"/>
                <a:cs typeface="Times New Roman"/>
              </a:rPr>
              <a:t>3</a:t>
            </a:r>
            <a:endParaRPr sz="300">
              <a:latin typeface="Times New Roman"/>
              <a:cs typeface="Times New Roman"/>
            </a:endParaRPr>
          </a:p>
          <a:p>
            <a:pPr marL="12700" marR="8795" algn="just">
              <a:lnSpc>
                <a:spcPts val="344"/>
              </a:lnSpc>
              <a:spcBef>
                <a:spcPts val="85"/>
              </a:spcBef>
            </a:pPr>
            <a:r>
              <a:rPr sz="300" spc="144" dirty="0">
                <a:solidFill>
                  <a:srgbClr val="726E79"/>
                </a:solidFill>
                <a:latin typeface="Times New Roman"/>
                <a:cs typeface="Times New Roman"/>
              </a:rPr>
              <a:t>0</a:t>
            </a:r>
            <a:r>
              <a:rPr sz="300" spc="-34" dirty="0">
                <a:solidFill>
                  <a:srgbClr val="726E79"/>
                </a:solidFill>
                <a:latin typeface="Times New Roman"/>
                <a:cs typeface="Times New Roman"/>
              </a:rPr>
              <a:t> </a:t>
            </a:r>
            <a:r>
              <a:rPr sz="300" spc="177" dirty="0">
                <a:solidFill>
                  <a:srgbClr val="726E79"/>
                </a:solidFill>
                <a:latin typeface="Times New Roman"/>
                <a:cs typeface="Times New Roman"/>
              </a:rPr>
              <a:t>,</a:t>
            </a:r>
            <a:r>
              <a:rPr sz="300" spc="-39" dirty="0">
                <a:solidFill>
                  <a:srgbClr val="726E79"/>
                </a:solidFill>
                <a:latin typeface="Times New Roman"/>
                <a:cs typeface="Times New Roman"/>
              </a:rPr>
              <a:t> </a:t>
            </a:r>
            <a:r>
              <a:rPr sz="300" spc="152" dirty="0">
                <a:solidFill>
                  <a:srgbClr val="726E79"/>
                </a:solidFill>
                <a:latin typeface="Times New Roman"/>
                <a:cs typeface="Times New Roman"/>
              </a:rPr>
              <a:t>5</a:t>
            </a:r>
            <a:r>
              <a:rPr sz="300" spc="31" dirty="0">
                <a:solidFill>
                  <a:srgbClr val="726E79"/>
                </a:solidFill>
                <a:latin typeface="Times New Roman"/>
                <a:cs typeface="Times New Roman"/>
              </a:rPr>
              <a:t> </a:t>
            </a:r>
            <a:r>
              <a:rPr sz="300" spc="152" dirty="0">
                <a:solidFill>
                  <a:srgbClr val="726E79"/>
                </a:solidFill>
                <a:latin typeface="Times New Roman"/>
                <a:cs typeface="Times New Roman"/>
              </a:rPr>
              <a:t>1</a:t>
            </a:r>
            <a:r>
              <a:rPr sz="300" spc="75" dirty="0">
                <a:solidFill>
                  <a:srgbClr val="726E79"/>
                </a:solidFill>
                <a:latin typeface="Times New Roman"/>
                <a:cs typeface="Times New Roman"/>
              </a:rPr>
              <a:t> </a:t>
            </a:r>
            <a:r>
              <a:rPr sz="300" spc="400" dirty="0">
                <a:solidFill>
                  <a:srgbClr val="726E79"/>
                </a:solidFill>
                <a:latin typeface="Times New Roman"/>
                <a:cs typeface="Times New Roman"/>
              </a:rPr>
              <a:t>o</a:t>
            </a:r>
            <a:r>
              <a:rPr sz="300" spc="0" dirty="0">
                <a:solidFill>
                  <a:srgbClr val="726E79"/>
                </a:solidFill>
                <a:latin typeface="Times New Roman"/>
                <a:cs typeface="Times New Roman"/>
              </a:rPr>
              <a:t> </a:t>
            </a:r>
            <a:r>
              <a:rPr sz="300" spc="155" dirty="0">
                <a:solidFill>
                  <a:srgbClr val="726E79"/>
                </a:solidFill>
                <a:latin typeface="Times New Roman"/>
                <a:cs typeface="Times New Roman"/>
              </a:rPr>
              <a:t>8</a:t>
            </a:r>
            <a:r>
              <a:rPr sz="300" spc="1" dirty="0">
                <a:solidFill>
                  <a:srgbClr val="726E79"/>
                </a:solidFill>
                <a:latin typeface="Times New Roman"/>
                <a:cs typeface="Times New Roman"/>
              </a:rPr>
              <a:t> </a:t>
            </a:r>
            <a:r>
              <a:rPr sz="300" spc="155" dirty="0">
                <a:solidFill>
                  <a:srgbClr val="726E79"/>
                </a:solidFill>
                <a:latin typeface="Times New Roman"/>
                <a:cs typeface="Times New Roman"/>
              </a:rPr>
              <a:t>2</a:t>
            </a:r>
            <a:r>
              <a:rPr sz="300" spc="77" dirty="0">
                <a:solidFill>
                  <a:srgbClr val="726E79"/>
                </a:solidFill>
                <a:latin typeface="Times New Roman"/>
                <a:cs typeface="Times New Roman"/>
              </a:rPr>
              <a:t> </a:t>
            </a:r>
            <a:r>
              <a:rPr sz="300" spc="144" dirty="0">
                <a:solidFill>
                  <a:srgbClr val="726E79"/>
                </a:solidFill>
                <a:latin typeface="Times New Roman"/>
                <a:cs typeface="Times New Roman"/>
              </a:rPr>
              <a:t>o</a:t>
            </a:r>
            <a:r>
              <a:rPr sz="300" spc="-34" dirty="0">
                <a:solidFill>
                  <a:srgbClr val="726E79"/>
                </a:solidFill>
                <a:latin typeface="Times New Roman"/>
                <a:cs typeface="Times New Roman"/>
              </a:rPr>
              <a:t> </a:t>
            </a:r>
            <a:r>
              <a:rPr sz="300" spc="177" dirty="0">
                <a:solidFill>
                  <a:srgbClr val="645967"/>
                </a:solidFill>
                <a:latin typeface="Times New Roman"/>
                <a:cs typeface="Times New Roman"/>
              </a:rPr>
              <a:t>,</a:t>
            </a:r>
            <a:r>
              <a:rPr sz="300" spc="-39" dirty="0">
                <a:solidFill>
                  <a:srgbClr val="645967"/>
                </a:solidFill>
                <a:latin typeface="Times New Roman"/>
                <a:cs typeface="Times New Roman"/>
              </a:rPr>
              <a:t> </a:t>
            </a:r>
            <a:r>
              <a:rPr sz="300" spc="155" dirty="0">
                <a:solidFill>
                  <a:srgbClr val="726E79"/>
                </a:solidFill>
                <a:latin typeface="Times New Roman"/>
                <a:cs typeface="Times New Roman"/>
              </a:rPr>
              <a:t>2</a:t>
            </a:r>
            <a:r>
              <a:rPr sz="300" spc="1" dirty="0">
                <a:solidFill>
                  <a:srgbClr val="726E79"/>
                </a:solidFill>
                <a:latin typeface="Times New Roman"/>
                <a:cs typeface="Times New Roman"/>
              </a:rPr>
              <a:t> </a:t>
            </a:r>
            <a:r>
              <a:rPr sz="300" spc="155" dirty="0">
                <a:solidFill>
                  <a:srgbClr val="89858C"/>
                </a:solidFill>
                <a:latin typeface="Times New Roman"/>
                <a:cs typeface="Times New Roman"/>
              </a:rPr>
              <a:t>8</a:t>
            </a:r>
            <a:endParaRPr sz="300">
              <a:latin typeface="Times New Roman"/>
              <a:cs typeface="Times New Roman"/>
            </a:endParaRPr>
          </a:p>
          <a:p>
            <a:pPr marL="12700" marR="12318" algn="just">
              <a:lnSpc>
                <a:spcPct val="95825"/>
              </a:lnSpc>
              <a:spcBef>
                <a:spcPts val="86"/>
              </a:spcBef>
            </a:pPr>
            <a:r>
              <a:rPr sz="300" spc="73" dirty="0">
                <a:solidFill>
                  <a:srgbClr val="726E79"/>
                </a:solidFill>
                <a:latin typeface="Times New Roman"/>
                <a:cs typeface="Times New Roman"/>
              </a:rPr>
              <a:t>0 </a:t>
            </a:r>
            <a:r>
              <a:rPr sz="300" spc="73" dirty="0">
                <a:solidFill>
                  <a:srgbClr val="42384B"/>
                </a:solidFill>
                <a:latin typeface="Times New Roman"/>
                <a:cs typeface="Times New Roman"/>
              </a:rPr>
              <a:t>, </a:t>
            </a:r>
            <a:r>
              <a:rPr sz="300" spc="73" dirty="0">
                <a:solidFill>
                  <a:srgbClr val="726E79"/>
                </a:solidFill>
                <a:latin typeface="Times New Roman"/>
                <a:cs typeface="Times New Roman"/>
              </a:rPr>
              <a:t>6 </a:t>
            </a:r>
            <a:r>
              <a:rPr sz="300" spc="73" dirty="0">
                <a:solidFill>
                  <a:srgbClr val="645967"/>
                </a:solidFill>
                <a:latin typeface="Times New Roman"/>
                <a:cs typeface="Times New Roman"/>
              </a:rPr>
              <a:t>4</a:t>
            </a:r>
            <a:endParaRPr sz="300">
              <a:latin typeface="Times New Roman"/>
              <a:cs typeface="Times New Roman"/>
            </a:endParaRPr>
          </a:p>
          <a:p>
            <a:pPr marL="12700" marR="12700" algn="just">
              <a:lnSpc>
                <a:spcPct val="95825"/>
              </a:lnSpc>
              <a:spcBef>
                <a:spcPts val="85"/>
              </a:spcBef>
            </a:pPr>
            <a:r>
              <a:rPr sz="300" spc="78" dirty="0">
                <a:solidFill>
                  <a:srgbClr val="726E79"/>
                </a:solidFill>
                <a:latin typeface="Times New Roman"/>
                <a:cs typeface="Times New Roman"/>
              </a:rPr>
              <a:t>0 </a:t>
            </a:r>
            <a:r>
              <a:rPr sz="300" spc="78" dirty="0">
                <a:solidFill>
                  <a:srgbClr val="645967"/>
                </a:solidFill>
                <a:latin typeface="Times New Roman"/>
                <a:cs typeface="Times New Roman"/>
              </a:rPr>
              <a:t>, 4 </a:t>
            </a:r>
            <a:r>
              <a:rPr sz="300" spc="78" dirty="0">
                <a:solidFill>
                  <a:srgbClr val="726E79"/>
                </a:solidFill>
                <a:latin typeface="Times New Roman"/>
                <a:cs typeface="Times New Roman"/>
              </a:rPr>
              <a:t>4</a:t>
            </a:r>
            <a:endParaRPr sz="300">
              <a:latin typeface="Times New Roman"/>
              <a:cs typeface="Times New Roman"/>
            </a:endParaRPr>
          </a:p>
          <a:p>
            <a:pPr marL="12700" marR="7365" algn="just">
              <a:lnSpc>
                <a:spcPct val="95825"/>
              </a:lnSpc>
              <a:spcBef>
                <a:spcPts val="110"/>
              </a:spcBef>
            </a:pPr>
            <a:r>
              <a:rPr sz="300" spc="81" dirty="0">
                <a:solidFill>
                  <a:srgbClr val="89858C"/>
                </a:solidFill>
                <a:latin typeface="Times New Roman"/>
                <a:cs typeface="Times New Roman"/>
              </a:rPr>
              <a:t>0 </a:t>
            </a:r>
            <a:r>
              <a:rPr sz="300" spc="81" dirty="0">
                <a:solidFill>
                  <a:srgbClr val="726E79"/>
                </a:solidFill>
                <a:latin typeface="Times New Roman"/>
                <a:cs typeface="Times New Roman"/>
              </a:rPr>
              <a:t>, 3 5</a:t>
            </a:r>
            <a:endParaRPr sz="300">
              <a:latin typeface="Times New Roman"/>
              <a:cs typeface="Times New Roman"/>
            </a:endParaRPr>
          </a:p>
          <a:p>
            <a:pPr marL="12700" marR="6984" algn="just">
              <a:lnSpc>
                <a:spcPct val="95825"/>
              </a:lnSpc>
              <a:spcBef>
                <a:spcPts val="60"/>
              </a:spcBef>
            </a:pPr>
            <a:r>
              <a:rPr sz="300" spc="85" dirty="0">
                <a:solidFill>
                  <a:srgbClr val="89858C"/>
                </a:solidFill>
                <a:latin typeface="Times New Roman"/>
                <a:cs typeface="Times New Roman"/>
              </a:rPr>
              <a:t>0 </a:t>
            </a:r>
            <a:r>
              <a:rPr sz="300" spc="85" dirty="0">
                <a:solidFill>
                  <a:srgbClr val="726E79"/>
                </a:solidFill>
                <a:latin typeface="Times New Roman"/>
                <a:cs typeface="Times New Roman"/>
              </a:rPr>
              <a:t>, 5 5</a:t>
            </a:r>
            <a:endParaRPr sz="300">
              <a:latin typeface="Times New Roman"/>
              <a:cs typeface="Times New Roman"/>
            </a:endParaRPr>
          </a:p>
          <a:p>
            <a:pPr marL="12700" marR="6984" algn="just">
              <a:lnSpc>
                <a:spcPct val="95825"/>
              </a:lnSpc>
              <a:spcBef>
                <a:spcPts val="110"/>
              </a:spcBef>
            </a:pPr>
            <a:r>
              <a:rPr sz="300" spc="85" dirty="0">
                <a:solidFill>
                  <a:srgbClr val="89858C"/>
                </a:solidFill>
                <a:latin typeface="Times New Roman"/>
                <a:cs typeface="Times New Roman"/>
              </a:rPr>
              <a:t>0 </a:t>
            </a:r>
            <a:r>
              <a:rPr sz="300" spc="85" dirty="0">
                <a:solidFill>
                  <a:srgbClr val="645967"/>
                </a:solidFill>
                <a:latin typeface="Times New Roman"/>
                <a:cs typeface="Times New Roman"/>
              </a:rPr>
              <a:t>, </a:t>
            </a:r>
            <a:r>
              <a:rPr sz="300" spc="85" dirty="0">
                <a:solidFill>
                  <a:srgbClr val="726E79"/>
                </a:solidFill>
                <a:latin typeface="Times New Roman"/>
                <a:cs typeface="Times New Roman"/>
              </a:rPr>
              <a:t>5 6</a:t>
            </a:r>
            <a:endParaRPr sz="300">
              <a:latin typeface="Times New Roman"/>
              <a:cs typeface="Times New Roman"/>
            </a:endParaRPr>
          </a:p>
          <a:p>
            <a:pPr marL="12700" marR="6984" algn="just">
              <a:lnSpc>
                <a:spcPct val="95825"/>
              </a:lnSpc>
              <a:spcBef>
                <a:spcPts val="85"/>
              </a:spcBef>
            </a:pPr>
            <a:r>
              <a:rPr sz="300" spc="85" dirty="0">
                <a:solidFill>
                  <a:srgbClr val="89858C"/>
                </a:solidFill>
                <a:latin typeface="Times New Roman"/>
                <a:cs typeface="Times New Roman"/>
              </a:rPr>
              <a:t>0 </a:t>
            </a:r>
            <a:r>
              <a:rPr sz="300" spc="85" dirty="0">
                <a:solidFill>
                  <a:srgbClr val="645967"/>
                </a:solidFill>
                <a:latin typeface="Times New Roman"/>
                <a:cs typeface="Times New Roman"/>
              </a:rPr>
              <a:t>, </a:t>
            </a:r>
            <a:r>
              <a:rPr sz="300" spc="85" dirty="0">
                <a:solidFill>
                  <a:srgbClr val="726E79"/>
                </a:solidFill>
                <a:latin typeface="Times New Roman"/>
                <a:cs typeface="Times New Roman"/>
              </a:rPr>
              <a:t>6 5</a:t>
            </a:r>
            <a:endParaRPr sz="300">
              <a:latin typeface="Times New Roman"/>
              <a:cs typeface="Times New Roman"/>
            </a:endParaRPr>
          </a:p>
          <a:p>
            <a:pPr marL="12700" marR="10032" algn="just">
              <a:lnSpc>
                <a:spcPct val="95825"/>
              </a:lnSpc>
              <a:spcBef>
                <a:spcPts val="85"/>
              </a:spcBef>
            </a:pPr>
            <a:r>
              <a:rPr sz="300" spc="80" dirty="0">
                <a:solidFill>
                  <a:srgbClr val="89858C"/>
                </a:solidFill>
                <a:latin typeface="Times New Roman"/>
                <a:cs typeface="Times New Roman"/>
              </a:rPr>
              <a:t>0 </a:t>
            </a:r>
            <a:r>
              <a:rPr sz="300" spc="80" dirty="0">
                <a:solidFill>
                  <a:srgbClr val="524B57"/>
                </a:solidFill>
                <a:latin typeface="Times New Roman"/>
                <a:cs typeface="Times New Roman"/>
              </a:rPr>
              <a:t>, </a:t>
            </a:r>
            <a:r>
              <a:rPr sz="300" spc="80" dirty="0">
                <a:solidFill>
                  <a:srgbClr val="645967"/>
                </a:solidFill>
                <a:latin typeface="Times New Roman"/>
                <a:cs typeface="Times New Roman"/>
              </a:rPr>
              <a:t>4 </a:t>
            </a:r>
            <a:r>
              <a:rPr sz="300" spc="80" dirty="0">
                <a:solidFill>
                  <a:srgbClr val="726E79"/>
                </a:solidFill>
                <a:latin typeface="Times New Roman"/>
                <a:cs typeface="Times New Roman"/>
              </a:rPr>
              <a:t>2</a:t>
            </a:r>
            <a:endParaRPr sz="300">
              <a:latin typeface="Times New Roman"/>
              <a:cs typeface="Times New Roman"/>
            </a:endParaRPr>
          </a:p>
          <a:p>
            <a:pPr marL="12700" marR="7365" algn="just">
              <a:lnSpc>
                <a:spcPct val="95825"/>
              </a:lnSpc>
              <a:spcBef>
                <a:spcPts val="85"/>
              </a:spcBef>
            </a:pPr>
            <a:r>
              <a:rPr sz="300" spc="81" dirty="0">
                <a:solidFill>
                  <a:srgbClr val="89858C"/>
                </a:solidFill>
                <a:latin typeface="Times New Roman"/>
                <a:cs typeface="Times New Roman"/>
              </a:rPr>
              <a:t>0 </a:t>
            </a:r>
            <a:r>
              <a:rPr sz="300" spc="81" dirty="0">
                <a:solidFill>
                  <a:srgbClr val="524B57"/>
                </a:solidFill>
                <a:latin typeface="Times New Roman"/>
                <a:cs typeface="Times New Roman"/>
              </a:rPr>
              <a:t>, </a:t>
            </a:r>
            <a:r>
              <a:rPr sz="300" spc="81" dirty="0">
                <a:solidFill>
                  <a:srgbClr val="726E79"/>
                </a:solidFill>
                <a:latin typeface="Times New Roman"/>
                <a:cs typeface="Times New Roman"/>
              </a:rPr>
              <a:t>6 5</a:t>
            </a:r>
            <a:endParaRPr sz="300">
              <a:latin typeface="Times New Roman"/>
              <a:cs typeface="Times New Roman"/>
            </a:endParaRPr>
          </a:p>
          <a:p>
            <a:pPr marL="12700" marR="6984" algn="just">
              <a:lnSpc>
                <a:spcPct val="95825"/>
              </a:lnSpc>
              <a:spcBef>
                <a:spcPts val="110"/>
              </a:spcBef>
            </a:pPr>
            <a:r>
              <a:rPr sz="300" spc="85" dirty="0">
                <a:solidFill>
                  <a:srgbClr val="726E79"/>
                </a:solidFill>
                <a:latin typeface="Times New Roman"/>
                <a:cs typeface="Times New Roman"/>
              </a:rPr>
              <a:t>0 </a:t>
            </a:r>
            <a:r>
              <a:rPr sz="300" spc="85" dirty="0">
                <a:solidFill>
                  <a:srgbClr val="645967"/>
                </a:solidFill>
                <a:latin typeface="Times New Roman"/>
                <a:cs typeface="Times New Roman"/>
              </a:rPr>
              <a:t>, </a:t>
            </a:r>
            <a:r>
              <a:rPr sz="300" spc="85" dirty="0">
                <a:solidFill>
                  <a:srgbClr val="726E79"/>
                </a:solidFill>
                <a:latin typeface="Times New Roman"/>
                <a:cs typeface="Times New Roman"/>
              </a:rPr>
              <a:t>5 9</a:t>
            </a:r>
            <a:endParaRPr sz="300">
              <a:latin typeface="Times New Roman"/>
              <a:cs typeface="Times New Roman"/>
            </a:endParaRPr>
          </a:p>
          <a:p>
            <a:pPr marL="12700" marR="9176" algn="just">
              <a:lnSpc>
                <a:spcPts val="344"/>
              </a:lnSpc>
              <a:spcBef>
                <a:spcPts val="60"/>
              </a:spcBef>
            </a:pPr>
            <a:r>
              <a:rPr sz="300" spc="79" dirty="0">
                <a:solidFill>
                  <a:srgbClr val="89858C"/>
                </a:solidFill>
                <a:latin typeface="Times New Roman"/>
                <a:cs typeface="Times New Roman"/>
              </a:rPr>
              <a:t>0 </a:t>
            </a:r>
            <a:r>
              <a:rPr sz="300" spc="79" dirty="0">
                <a:solidFill>
                  <a:srgbClr val="726E79"/>
                </a:solidFill>
                <a:latin typeface="Times New Roman"/>
                <a:cs typeface="Times New Roman"/>
              </a:rPr>
              <a:t>, 5 7 </a:t>
            </a:r>
            <a:endParaRPr sz="300">
              <a:latin typeface="Times New Roman"/>
              <a:cs typeface="Times New Roman"/>
            </a:endParaRPr>
          </a:p>
          <a:p>
            <a:pPr marL="12700" marR="9176" algn="just">
              <a:lnSpc>
                <a:spcPts val="344"/>
              </a:lnSpc>
              <a:spcBef>
                <a:spcPts val="111"/>
              </a:spcBef>
            </a:pPr>
            <a:r>
              <a:rPr sz="300" spc="51" dirty="0">
                <a:solidFill>
                  <a:srgbClr val="726E79"/>
                </a:solidFill>
                <a:latin typeface="Times New Roman"/>
                <a:cs typeface="Times New Roman"/>
              </a:rPr>
              <a:t>o0 , 4 </a:t>
            </a:r>
            <a:r>
              <a:rPr sz="300" spc="51" dirty="0">
                <a:solidFill>
                  <a:srgbClr val="89858C"/>
                </a:solidFill>
                <a:latin typeface="Times New Roman"/>
                <a:cs typeface="Times New Roman"/>
              </a:rPr>
              <a:t>8</a:t>
            </a:r>
            <a:endParaRPr sz="300">
              <a:latin typeface="Times New Roman"/>
              <a:cs typeface="Times New Roman"/>
            </a:endParaRPr>
          </a:p>
          <a:p>
            <a:pPr marL="12700" marR="7365" algn="just">
              <a:lnSpc>
                <a:spcPts val="325"/>
              </a:lnSpc>
              <a:spcBef>
                <a:spcPts val="127"/>
              </a:spcBef>
            </a:pPr>
            <a:r>
              <a:rPr sz="300" spc="81" dirty="0">
                <a:solidFill>
                  <a:srgbClr val="89858C"/>
                </a:solidFill>
                <a:latin typeface="Times New Roman"/>
                <a:cs typeface="Times New Roman"/>
              </a:rPr>
              <a:t>0 </a:t>
            </a:r>
            <a:r>
              <a:rPr sz="300" spc="81" dirty="0">
                <a:solidFill>
                  <a:srgbClr val="645967"/>
                </a:solidFill>
                <a:latin typeface="Times New Roman"/>
                <a:cs typeface="Times New Roman"/>
              </a:rPr>
              <a:t>, </a:t>
            </a:r>
            <a:r>
              <a:rPr sz="300" spc="81" dirty="0">
                <a:solidFill>
                  <a:srgbClr val="726E79"/>
                </a:solidFill>
                <a:latin typeface="Times New Roman"/>
                <a:cs typeface="Times New Roman"/>
              </a:rPr>
              <a:t>3 </a:t>
            </a:r>
            <a:r>
              <a:rPr sz="300" spc="81" dirty="0">
                <a:solidFill>
                  <a:srgbClr val="89858C"/>
                </a:solidFill>
                <a:latin typeface="Times New Roman"/>
                <a:cs typeface="Times New Roman"/>
              </a:rPr>
              <a:t>0</a:t>
            </a:r>
            <a:endParaRPr sz="300">
              <a:latin typeface="Times New Roman"/>
              <a:cs typeface="Times New Roman"/>
            </a:endParaRPr>
          </a:p>
          <a:p>
            <a:pPr marL="12700" marR="10032" algn="just">
              <a:lnSpc>
                <a:spcPct val="95825"/>
              </a:lnSpc>
              <a:spcBef>
                <a:spcPts val="68"/>
              </a:spcBef>
            </a:pPr>
            <a:r>
              <a:rPr sz="300" spc="80" dirty="0">
                <a:solidFill>
                  <a:srgbClr val="726E79"/>
                </a:solidFill>
                <a:latin typeface="Times New Roman"/>
                <a:cs typeface="Times New Roman"/>
              </a:rPr>
              <a:t>0 </a:t>
            </a:r>
            <a:r>
              <a:rPr sz="300" spc="80" dirty="0">
                <a:solidFill>
                  <a:srgbClr val="645967"/>
                </a:solidFill>
                <a:latin typeface="Times New Roman"/>
                <a:cs typeface="Times New Roman"/>
              </a:rPr>
              <a:t>, </a:t>
            </a:r>
            <a:r>
              <a:rPr sz="300" spc="80" dirty="0">
                <a:solidFill>
                  <a:srgbClr val="726E79"/>
                </a:solidFill>
                <a:latin typeface="Times New Roman"/>
                <a:cs typeface="Times New Roman"/>
              </a:rPr>
              <a:t>5 5</a:t>
            </a:r>
            <a:endParaRPr sz="300">
              <a:latin typeface="Times New Roman"/>
              <a:cs typeface="Times New Roman"/>
            </a:endParaRPr>
          </a:p>
          <a:p>
            <a:pPr marL="12700" marR="6984" algn="just">
              <a:lnSpc>
                <a:spcPct val="95825"/>
              </a:lnSpc>
              <a:spcBef>
                <a:spcPts val="85"/>
              </a:spcBef>
            </a:pPr>
            <a:r>
              <a:rPr sz="300" spc="85" dirty="0">
                <a:solidFill>
                  <a:srgbClr val="726E79"/>
                </a:solidFill>
                <a:latin typeface="Times New Roman"/>
                <a:cs typeface="Times New Roman"/>
              </a:rPr>
              <a:t>0 </a:t>
            </a:r>
            <a:r>
              <a:rPr sz="300" spc="85" dirty="0">
                <a:solidFill>
                  <a:srgbClr val="524B57"/>
                </a:solidFill>
                <a:latin typeface="Times New Roman"/>
                <a:cs typeface="Times New Roman"/>
              </a:rPr>
              <a:t>, </a:t>
            </a:r>
            <a:r>
              <a:rPr sz="300" spc="85" dirty="0">
                <a:solidFill>
                  <a:srgbClr val="726E79"/>
                </a:solidFill>
                <a:latin typeface="Times New Roman"/>
                <a:cs typeface="Times New Roman"/>
              </a:rPr>
              <a:t>6 </a:t>
            </a:r>
            <a:r>
              <a:rPr sz="300" spc="85" dirty="0">
                <a:solidFill>
                  <a:srgbClr val="645967"/>
                </a:solidFill>
                <a:latin typeface="Times New Roman"/>
                <a:cs typeface="Times New Roman"/>
              </a:rPr>
              <a:t>6</a:t>
            </a:r>
            <a:endParaRPr sz="300">
              <a:latin typeface="Times New Roman"/>
              <a:cs typeface="Times New Roman"/>
            </a:endParaRPr>
          </a:p>
          <a:p>
            <a:pPr marL="12700" marR="10032" algn="just">
              <a:lnSpc>
                <a:spcPct val="95825"/>
              </a:lnSpc>
              <a:spcBef>
                <a:spcPts val="85"/>
              </a:spcBef>
            </a:pPr>
            <a:r>
              <a:rPr sz="300" spc="100" dirty="0">
                <a:solidFill>
                  <a:srgbClr val="726E79"/>
                </a:solidFill>
                <a:latin typeface="Times New Roman"/>
                <a:cs typeface="Times New Roman"/>
              </a:rPr>
              <a:t>0 ,2 </a:t>
            </a:r>
            <a:r>
              <a:rPr sz="300" spc="100" dirty="0">
                <a:solidFill>
                  <a:srgbClr val="89858C"/>
                </a:solidFill>
                <a:latin typeface="Times New Roman"/>
                <a:cs typeface="Times New Roman"/>
              </a:rPr>
              <a:t>8</a:t>
            </a:r>
            <a:endParaRPr sz="300">
              <a:latin typeface="Times New Roman"/>
              <a:cs typeface="Times New Roman"/>
            </a:endParaRPr>
          </a:p>
          <a:p>
            <a:pPr marL="12700" marR="6984" algn="just">
              <a:lnSpc>
                <a:spcPct val="95825"/>
              </a:lnSpc>
              <a:spcBef>
                <a:spcPts val="110"/>
              </a:spcBef>
            </a:pPr>
            <a:r>
              <a:rPr sz="300" spc="85" dirty="0">
                <a:solidFill>
                  <a:srgbClr val="89858C"/>
                </a:solidFill>
                <a:latin typeface="Times New Roman"/>
                <a:cs typeface="Times New Roman"/>
              </a:rPr>
              <a:t>0 </a:t>
            </a:r>
            <a:r>
              <a:rPr sz="300" spc="85" dirty="0">
                <a:solidFill>
                  <a:srgbClr val="726E79"/>
                </a:solidFill>
                <a:latin typeface="Times New Roman"/>
                <a:cs typeface="Times New Roman"/>
              </a:rPr>
              <a:t>, 6 6</a:t>
            </a:r>
            <a:endParaRPr sz="300">
              <a:latin typeface="Times New Roman"/>
              <a:cs typeface="Times New Roman"/>
            </a:endParaRPr>
          </a:p>
          <a:p>
            <a:pPr marL="12700" marR="10032" algn="just">
              <a:lnSpc>
                <a:spcPct val="95825"/>
              </a:lnSpc>
              <a:spcBef>
                <a:spcPts val="60"/>
              </a:spcBef>
            </a:pPr>
            <a:r>
              <a:rPr sz="300" spc="80" dirty="0">
                <a:solidFill>
                  <a:srgbClr val="89858C"/>
                </a:solidFill>
                <a:latin typeface="Times New Roman"/>
                <a:cs typeface="Times New Roman"/>
              </a:rPr>
              <a:t>0 </a:t>
            </a:r>
            <a:r>
              <a:rPr sz="300" spc="80" dirty="0">
                <a:solidFill>
                  <a:srgbClr val="726E79"/>
                </a:solidFill>
                <a:latin typeface="Times New Roman"/>
                <a:cs typeface="Times New Roman"/>
              </a:rPr>
              <a:t>, </a:t>
            </a:r>
            <a:r>
              <a:rPr sz="300" spc="80" dirty="0">
                <a:solidFill>
                  <a:srgbClr val="89858C"/>
                </a:solidFill>
                <a:latin typeface="Times New Roman"/>
                <a:cs typeface="Times New Roman"/>
              </a:rPr>
              <a:t>7 </a:t>
            </a:r>
            <a:r>
              <a:rPr sz="300" spc="80" dirty="0">
                <a:solidFill>
                  <a:srgbClr val="726E79"/>
                </a:solidFill>
                <a:latin typeface="Times New Roman"/>
                <a:cs typeface="Times New Roman"/>
              </a:rPr>
              <a:t>2</a:t>
            </a:r>
            <a:endParaRPr sz="300">
              <a:latin typeface="Times New Roman"/>
              <a:cs typeface="Times New Roman"/>
            </a:endParaRPr>
          </a:p>
          <a:p>
            <a:pPr marL="12700" marR="6984" algn="just">
              <a:lnSpc>
                <a:spcPct val="95825"/>
              </a:lnSpc>
              <a:spcBef>
                <a:spcPts val="110"/>
              </a:spcBef>
            </a:pPr>
            <a:r>
              <a:rPr sz="300" spc="85" dirty="0">
                <a:solidFill>
                  <a:srgbClr val="89858C"/>
                </a:solidFill>
                <a:latin typeface="Times New Roman"/>
                <a:cs typeface="Times New Roman"/>
              </a:rPr>
              <a:t>0 </a:t>
            </a:r>
            <a:r>
              <a:rPr sz="300" spc="85" dirty="0">
                <a:solidFill>
                  <a:srgbClr val="726E79"/>
                </a:solidFill>
                <a:latin typeface="Times New Roman"/>
                <a:cs typeface="Times New Roman"/>
              </a:rPr>
              <a:t>, 2 9</a:t>
            </a:r>
            <a:endParaRPr sz="300">
              <a:latin typeface="Times New Roman"/>
              <a:cs typeface="Times New Roman"/>
            </a:endParaRPr>
          </a:p>
          <a:p>
            <a:pPr marL="12700" marR="10032" algn="just">
              <a:lnSpc>
                <a:spcPct val="95825"/>
              </a:lnSpc>
              <a:spcBef>
                <a:spcPts val="85"/>
              </a:spcBef>
            </a:pPr>
            <a:r>
              <a:rPr sz="300" spc="80" dirty="0">
                <a:solidFill>
                  <a:srgbClr val="89858C"/>
                </a:solidFill>
                <a:latin typeface="Times New Roman"/>
                <a:cs typeface="Times New Roman"/>
              </a:rPr>
              <a:t>0 </a:t>
            </a:r>
            <a:r>
              <a:rPr sz="300" spc="80" dirty="0">
                <a:solidFill>
                  <a:srgbClr val="645967"/>
                </a:solidFill>
                <a:latin typeface="Times New Roman"/>
                <a:cs typeface="Times New Roman"/>
              </a:rPr>
              <a:t>, </a:t>
            </a:r>
            <a:r>
              <a:rPr sz="300" spc="80" dirty="0">
                <a:solidFill>
                  <a:srgbClr val="726E79"/>
                </a:solidFill>
                <a:latin typeface="Times New Roman"/>
                <a:cs typeface="Times New Roman"/>
              </a:rPr>
              <a:t>1 3</a:t>
            </a:r>
            <a:endParaRPr sz="300">
              <a:latin typeface="Times New Roman"/>
              <a:cs typeface="Times New Roman"/>
            </a:endParaRPr>
          </a:p>
        </p:txBody>
      </p:sp>
      <p:sp>
        <p:nvSpPr>
          <p:cNvPr id="21" name="object 21"/>
          <p:cNvSpPr txBox="1"/>
          <p:nvPr/>
        </p:nvSpPr>
        <p:spPr>
          <a:xfrm>
            <a:off x="7918196" y="5531433"/>
            <a:ext cx="187134" cy="1279651"/>
          </a:xfrm>
          <a:prstGeom prst="rect">
            <a:avLst/>
          </a:prstGeom>
        </p:spPr>
        <p:txBody>
          <a:bodyPr wrap="square" lIns="0" tIns="7620" rIns="0" bIns="0" rtlCol="0">
            <a:noAutofit/>
          </a:bodyPr>
          <a:lstStyle/>
          <a:p>
            <a:pPr marL="58420">
              <a:lnSpc>
                <a:spcPct val="95825"/>
              </a:lnSpc>
            </a:pPr>
            <a:r>
              <a:rPr sz="300" spc="73" dirty="0">
                <a:solidFill>
                  <a:srgbClr val="726E79"/>
                </a:solidFill>
                <a:latin typeface="Times New Roman"/>
                <a:cs typeface="Times New Roman"/>
              </a:rPr>
              <a:t>6 , 2</a:t>
            </a:r>
            <a:endParaRPr sz="300" dirty="0">
              <a:latin typeface="Times New Roman"/>
              <a:cs typeface="Times New Roman"/>
            </a:endParaRPr>
          </a:p>
          <a:p>
            <a:pPr marL="55372">
              <a:lnSpc>
                <a:spcPct val="95825"/>
              </a:lnSpc>
              <a:spcBef>
                <a:spcPts val="85"/>
              </a:spcBef>
            </a:pPr>
            <a:r>
              <a:rPr sz="300" spc="77" dirty="0">
                <a:solidFill>
                  <a:srgbClr val="726E79"/>
                </a:solidFill>
                <a:latin typeface="Times New Roman"/>
                <a:cs typeface="Times New Roman"/>
              </a:rPr>
              <a:t>4 , 5</a:t>
            </a:r>
            <a:endParaRPr sz="300" dirty="0">
              <a:latin typeface="Times New Roman"/>
              <a:cs typeface="Times New Roman"/>
            </a:endParaRPr>
          </a:p>
          <a:p>
            <a:pPr marL="12700">
              <a:lnSpc>
                <a:spcPct val="95825"/>
              </a:lnSpc>
              <a:spcBef>
                <a:spcPts val="85"/>
              </a:spcBef>
            </a:pPr>
            <a:r>
              <a:rPr sz="300" spc="68" dirty="0">
                <a:solidFill>
                  <a:srgbClr val="726E79"/>
                </a:solidFill>
                <a:latin typeface="Times New Roman"/>
                <a:cs typeface="Times New Roman"/>
              </a:rPr>
              <a:t>1 </a:t>
            </a:r>
            <a:r>
              <a:rPr sz="300" spc="68" dirty="0">
                <a:solidFill>
                  <a:srgbClr val="89858C"/>
                </a:solidFill>
                <a:latin typeface="Times New Roman"/>
                <a:cs typeface="Times New Roman"/>
              </a:rPr>
              <a:t>0 </a:t>
            </a:r>
            <a:r>
              <a:rPr sz="300" spc="68" dirty="0">
                <a:solidFill>
                  <a:srgbClr val="645967"/>
                </a:solidFill>
                <a:latin typeface="Times New Roman"/>
                <a:cs typeface="Times New Roman"/>
              </a:rPr>
              <a:t>, </a:t>
            </a:r>
            <a:r>
              <a:rPr sz="300" spc="68" dirty="0">
                <a:solidFill>
                  <a:srgbClr val="726E79"/>
                </a:solidFill>
                <a:latin typeface="Times New Roman"/>
                <a:cs typeface="Times New Roman"/>
              </a:rPr>
              <a:t>4</a:t>
            </a:r>
            <a:endParaRPr sz="300" dirty="0">
              <a:latin typeface="Times New Roman"/>
              <a:cs typeface="Times New Roman"/>
            </a:endParaRPr>
          </a:p>
          <a:p>
            <a:pPr marL="52324">
              <a:lnSpc>
                <a:spcPct val="95825"/>
              </a:lnSpc>
              <a:spcBef>
                <a:spcPts val="85"/>
              </a:spcBef>
            </a:pPr>
            <a:r>
              <a:rPr sz="300" spc="82" dirty="0">
                <a:solidFill>
                  <a:srgbClr val="726E79"/>
                </a:solidFill>
                <a:latin typeface="Times New Roman"/>
                <a:cs typeface="Times New Roman"/>
              </a:rPr>
              <a:t>2 </a:t>
            </a:r>
            <a:r>
              <a:rPr sz="300" spc="82" dirty="0">
                <a:solidFill>
                  <a:srgbClr val="977577"/>
                </a:solidFill>
                <a:latin typeface="Times New Roman"/>
                <a:cs typeface="Times New Roman"/>
              </a:rPr>
              <a:t>, </a:t>
            </a:r>
            <a:r>
              <a:rPr sz="300" spc="82" dirty="0">
                <a:solidFill>
                  <a:srgbClr val="726E79"/>
                </a:solidFill>
                <a:latin typeface="Times New Roman"/>
                <a:cs typeface="Times New Roman"/>
              </a:rPr>
              <a:t>2</a:t>
            </a:r>
            <a:endParaRPr sz="300" dirty="0">
              <a:latin typeface="Times New Roman"/>
              <a:cs typeface="Times New Roman"/>
            </a:endParaRPr>
          </a:p>
          <a:p>
            <a:pPr marL="58420">
              <a:lnSpc>
                <a:spcPct val="95825"/>
              </a:lnSpc>
              <a:spcBef>
                <a:spcPts val="85"/>
              </a:spcBef>
            </a:pPr>
            <a:r>
              <a:rPr sz="300" spc="73" dirty="0">
                <a:solidFill>
                  <a:srgbClr val="645967"/>
                </a:solidFill>
                <a:latin typeface="Times New Roman"/>
                <a:cs typeface="Times New Roman"/>
              </a:rPr>
              <a:t>6 </a:t>
            </a:r>
            <a:r>
              <a:rPr sz="300" spc="73" dirty="0">
                <a:solidFill>
                  <a:srgbClr val="42384B"/>
                </a:solidFill>
                <a:latin typeface="Times New Roman"/>
                <a:cs typeface="Times New Roman"/>
              </a:rPr>
              <a:t>, </a:t>
            </a:r>
            <a:r>
              <a:rPr sz="300" spc="73" dirty="0">
                <a:solidFill>
                  <a:srgbClr val="726E79"/>
                </a:solidFill>
                <a:latin typeface="Times New Roman"/>
                <a:cs typeface="Times New Roman"/>
              </a:rPr>
              <a:t>2</a:t>
            </a:r>
            <a:endParaRPr sz="300" dirty="0">
              <a:latin typeface="Times New Roman"/>
              <a:cs typeface="Times New Roman"/>
            </a:endParaRPr>
          </a:p>
          <a:p>
            <a:pPr marL="55372">
              <a:lnSpc>
                <a:spcPct val="95825"/>
              </a:lnSpc>
              <a:spcBef>
                <a:spcPts val="85"/>
              </a:spcBef>
            </a:pPr>
            <a:r>
              <a:rPr sz="300" spc="77" dirty="0">
                <a:solidFill>
                  <a:srgbClr val="726E79"/>
                </a:solidFill>
                <a:latin typeface="Times New Roman"/>
                <a:cs typeface="Times New Roman"/>
              </a:rPr>
              <a:t>3 </a:t>
            </a:r>
            <a:r>
              <a:rPr sz="300" spc="77" dirty="0">
                <a:solidFill>
                  <a:srgbClr val="645967"/>
                </a:solidFill>
                <a:latin typeface="Times New Roman"/>
                <a:cs typeface="Times New Roman"/>
              </a:rPr>
              <a:t>, </a:t>
            </a:r>
            <a:r>
              <a:rPr sz="300" spc="77" dirty="0">
                <a:solidFill>
                  <a:srgbClr val="726E79"/>
                </a:solidFill>
                <a:latin typeface="Times New Roman"/>
                <a:cs typeface="Times New Roman"/>
              </a:rPr>
              <a:t>8</a:t>
            </a:r>
            <a:endParaRPr sz="300" dirty="0">
              <a:latin typeface="Times New Roman"/>
              <a:cs typeface="Times New Roman"/>
            </a:endParaRPr>
          </a:p>
          <a:p>
            <a:pPr marL="55372">
              <a:lnSpc>
                <a:spcPct val="95825"/>
              </a:lnSpc>
              <a:spcBef>
                <a:spcPts val="110"/>
              </a:spcBef>
            </a:pPr>
            <a:r>
              <a:rPr sz="300" spc="81" dirty="0">
                <a:solidFill>
                  <a:srgbClr val="726E79"/>
                </a:solidFill>
                <a:latin typeface="Times New Roman"/>
                <a:cs typeface="Times New Roman"/>
              </a:rPr>
              <a:t>2 , 6</a:t>
            </a:r>
            <a:endParaRPr sz="300" dirty="0">
              <a:latin typeface="Times New Roman"/>
              <a:cs typeface="Times New Roman"/>
            </a:endParaRPr>
          </a:p>
          <a:p>
            <a:pPr marL="58420">
              <a:lnSpc>
                <a:spcPct val="95825"/>
              </a:lnSpc>
              <a:spcBef>
                <a:spcPts val="60"/>
              </a:spcBef>
            </a:pPr>
            <a:r>
              <a:rPr sz="300" spc="73" dirty="0">
                <a:solidFill>
                  <a:srgbClr val="726E79"/>
                </a:solidFill>
                <a:latin typeface="Times New Roman"/>
                <a:cs typeface="Times New Roman"/>
              </a:rPr>
              <a:t>4 , </a:t>
            </a:r>
            <a:r>
              <a:rPr sz="300" spc="73" dirty="0">
                <a:solidFill>
                  <a:srgbClr val="89858C"/>
                </a:solidFill>
                <a:latin typeface="Times New Roman"/>
                <a:cs typeface="Times New Roman"/>
              </a:rPr>
              <a:t>7</a:t>
            </a:r>
            <a:endParaRPr sz="300" dirty="0">
              <a:latin typeface="Times New Roman"/>
              <a:cs typeface="Times New Roman"/>
            </a:endParaRPr>
          </a:p>
          <a:p>
            <a:pPr marL="55372">
              <a:lnSpc>
                <a:spcPct val="95825"/>
              </a:lnSpc>
              <a:spcBef>
                <a:spcPts val="110"/>
              </a:spcBef>
            </a:pPr>
            <a:r>
              <a:rPr sz="300" spc="77" dirty="0">
                <a:solidFill>
                  <a:srgbClr val="726E79"/>
                </a:solidFill>
                <a:latin typeface="Times New Roman"/>
                <a:cs typeface="Times New Roman"/>
              </a:rPr>
              <a:t>4 , </a:t>
            </a:r>
            <a:r>
              <a:rPr sz="300" spc="77" dirty="0">
                <a:solidFill>
                  <a:srgbClr val="89858C"/>
                </a:solidFill>
                <a:latin typeface="Times New Roman"/>
                <a:cs typeface="Times New Roman"/>
              </a:rPr>
              <a:t>7</a:t>
            </a:r>
            <a:endParaRPr sz="300" dirty="0">
              <a:latin typeface="Times New Roman"/>
              <a:cs typeface="Times New Roman"/>
            </a:endParaRPr>
          </a:p>
          <a:p>
            <a:pPr marL="58420">
              <a:lnSpc>
                <a:spcPct val="95825"/>
              </a:lnSpc>
              <a:spcBef>
                <a:spcPts val="85"/>
              </a:spcBef>
            </a:pPr>
            <a:r>
              <a:rPr sz="300" spc="73" dirty="0">
                <a:solidFill>
                  <a:srgbClr val="726E79"/>
                </a:solidFill>
                <a:latin typeface="Times New Roman"/>
                <a:cs typeface="Times New Roman"/>
              </a:rPr>
              <a:t>6 , 5</a:t>
            </a:r>
            <a:endParaRPr sz="300" dirty="0">
              <a:latin typeface="Times New Roman"/>
              <a:cs typeface="Times New Roman"/>
            </a:endParaRPr>
          </a:p>
          <a:p>
            <a:pPr marL="55372">
              <a:lnSpc>
                <a:spcPct val="95825"/>
              </a:lnSpc>
              <a:spcBef>
                <a:spcPts val="85"/>
              </a:spcBef>
            </a:pPr>
            <a:r>
              <a:rPr sz="300" spc="73" dirty="0">
                <a:solidFill>
                  <a:srgbClr val="726E79"/>
                </a:solidFill>
                <a:latin typeface="Times New Roman"/>
                <a:cs typeface="Times New Roman"/>
              </a:rPr>
              <a:t>4 </a:t>
            </a:r>
            <a:r>
              <a:rPr sz="300" spc="73" dirty="0">
                <a:solidFill>
                  <a:srgbClr val="645967"/>
                </a:solidFill>
                <a:latin typeface="Times New Roman"/>
                <a:cs typeface="Times New Roman"/>
              </a:rPr>
              <a:t>, 4</a:t>
            </a:r>
            <a:endParaRPr sz="300" dirty="0">
              <a:latin typeface="Times New Roman"/>
              <a:cs typeface="Times New Roman"/>
            </a:endParaRPr>
          </a:p>
          <a:p>
            <a:pPr marL="55372" marR="8795">
              <a:lnSpc>
                <a:spcPts val="344"/>
              </a:lnSpc>
              <a:spcBef>
                <a:spcPts val="85"/>
              </a:spcBef>
            </a:pPr>
            <a:r>
              <a:rPr sz="300" spc="78" dirty="0">
                <a:solidFill>
                  <a:srgbClr val="726E79"/>
                </a:solidFill>
                <a:latin typeface="Times New Roman"/>
                <a:cs typeface="Times New Roman"/>
              </a:rPr>
              <a:t>5 </a:t>
            </a:r>
            <a:r>
              <a:rPr sz="300" spc="78" dirty="0">
                <a:solidFill>
                  <a:srgbClr val="524B57"/>
                </a:solidFill>
                <a:latin typeface="Times New Roman"/>
                <a:cs typeface="Times New Roman"/>
              </a:rPr>
              <a:t>, </a:t>
            </a:r>
            <a:r>
              <a:rPr sz="300" spc="78" dirty="0">
                <a:solidFill>
                  <a:srgbClr val="726E79"/>
                </a:solidFill>
                <a:latin typeface="Times New Roman"/>
                <a:cs typeface="Times New Roman"/>
              </a:rPr>
              <a:t>9 </a:t>
            </a:r>
            <a:endParaRPr sz="300" dirty="0">
              <a:latin typeface="Times New Roman"/>
              <a:cs typeface="Times New Roman"/>
            </a:endParaRPr>
          </a:p>
          <a:p>
            <a:pPr marL="55372" marR="8795">
              <a:lnSpc>
                <a:spcPts val="344"/>
              </a:lnSpc>
              <a:spcBef>
                <a:spcPts val="111"/>
              </a:spcBef>
            </a:pPr>
            <a:r>
              <a:rPr sz="300" spc="85" dirty="0">
                <a:solidFill>
                  <a:srgbClr val="726E79"/>
                </a:solidFill>
                <a:latin typeface="Times New Roman"/>
                <a:cs typeface="Times New Roman"/>
              </a:rPr>
              <a:t>s , 2</a:t>
            </a:r>
            <a:endParaRPr sz="300" dirty="0">
              <a:latin typeface="Times New Roman"/>
              <a:cs typeface="Times New Roman"/>
            </a:endParaRPr>
          </a:p>
          <a:p>
            <a:pPr marL="58420">
              <a:lnSpc>
                <a:spcPts val="300"/>
              </a:lnSpc>
              <a:spcBef>
                <a:spcPts val="126"/>
              </a:spcBef>
            </a:pPr>
            <a:r>
              <a:rPr sz="300" spc="73" dirty="0">
                <a:solidFill>
                  <a:srgbClr val="726E79"/>
                </a:solidFill>
                <a:latin typeface="Times New Roman"/>
                <a:cs typeface="Times New Roman"/>
              </a:rPr>
              <a:t>4 , 9</a:t>
            </a:r>
            <a:endParaRPr sz="300" dirty="0">
              <a:latin typeface="Times New Roman"/>
              <a:cs typeface="Times New Roman"/>
            </a:endParaRPr>
          </a:p>
          <a:p>
            <a:pPr marL="55372">
              <a:lnSpc>
                <a:spcPct val="95825"/>
              </a:lnSpc>
              <a:spcBef>
                <a:spcPts val="95"/>
              </a:spcBef>
            </a:pPr>
            <a:r>
              <a:rPr sz="300" spc="189" dirty="0">
                <a:solidFill>
                  <a:srgbClr val="726E79"/>
                </a:solidFill>
                <a:latin typeface="Times New Roman"/>
                <a:cs typeface="Times New Roman"/>
              </a:rPr>
              <a:t>3,e</a:t>
            </a:r>
            <a:endParaRPr sz="300" dirty="0">
              <a:latin typeface="Times New Roman"/>
              <a:cs typeface="Times New Roman"/>
            </a:endParaRPr>
          </a:p>
          <a:p>
            <a:pPr marL="55372" marR="8795">
              <a:lnSpc>
                <a:spcPts val="344"/>
              </a:lnSpc>
              <a:spcBef>
                <a:spcPts val="85"/>
              </a:spcBef>
            </a:pPr>
            <a:r>
              <a:rPr sz="300" spc="78" dirty="0">
                <a:solidFill>
                  <a:srgbClr val="726E79"/>
                </a:solidFill>
                <a:latin typeface="Times New Roman"/>
                <a:cs typeface="Times New Roman"/>
              </a:rPr>
              <a:t>2 </a:t>
            </a:r>
            <a:r>
              <a:rPr sz="300" spc="78" dirty="0">
                <a:solidFill>
                  <a:srgbClr val="645967"/>
                </a:solidFill>
                <a:latin typeface="Times New Roman"/>
                <a:cs typeface="Times New Roman"/>
              </a:rPr>
              <a:t>, </a:t>
            </a:r>
            <a:r>
              <a:rPr sz="300" spc="78" dirty="0">
                <a:solidFill>
                  <a:srgbClr val="726E79"/>
                </a:solidFill>
                <a:latin typeface="Times New Roman"/>
                <a:cs typeface="Times New Roman"/>
              </a:rPr>
              <a:t>4 s , 1</a:t>
            </a:r>
            <a:endParaRPr sz="300" dirty="0">
              <a:latin typeface="Times New Roman"/>
              <a:cs typeface="Times New Roman"/>
            </a:endParaRPr>
          </a:p>
          <a:p>
            <a:pPr marL="58420">
              <a:lnSpc>
                <a:spcPct val="95825"/>
              </a:lnSpc>
              <a:spcBef>
                <a:spcPts val="86"/>
              </a:spcBef>
            </a:pPr>
            <a:r>
              <a:rPr sz="300" spc="168" dirty="0">
                <a:solidFill>
                  <a:srgbClr val="726E79"/>
                </a:solidFill>
                <a:latin typeface="Times New Roman"/>
                <a:cs typeface="Times New Roman"/>
              </a:rPr>
              <a:t>6 8</a:t>
            </a:r>
            <a:endParaRPr sz="300" dirty="0">
              <a:latin typeface="Times New Roman"/>
              <a:cs typeface="Times New Roman"/>
            </a:endParaRPr>
          </a:p>
          <a:p>
            <a:pPr marL="52324">
              <a:lnSpc>
                <a:spcPct val="95825"/>
              </a:lnSpc>
              <a:spcBef>
                <a:spcPts val="85"/>
              </a:spcBef>
            </a:pPr>
            <a:r>
              <a:rPr sz="300" spc="78" dirty="0">
                <a:solidFill>
                  <a:srgbClr val="726E79"/>
                </a:solidFill>
                <a:latin typeface="Times New Roman"/>
                <a:cs typeface="Times New Roman"/>
              </a:rPr>
              <a:t>2 </a:t>
            </a:r>
            <a:r>
              <a:rPr sz="300" spc="78" dirty="0">
                <a:solidFill>
                  <a:srgbClr val="42384B"/>
                </a:solidFill>
                <a:latin typeface="Times New Roman"/>
                <a:cs typeface="Times New Roman"/>
              </a:rPr>
              <a:t>, </a:t>
            </a:r>
            <a:r>
              <a:rPr sz="300" spc="78" dirty="0">
                <a:solidFill>
                  <a:srgbClr val="645967"/>
                </a:solidFill>
                <a:latin typeface="Times New Roman"/>
                <a:cs typeface="Times New Roman"/>
              </a:rPr>
              <a:t>4</a:t>
            </a:r>
            <a:endParaRPr sz="300" dirty="0">
              <a:latin typeface="Times New Roman"/>
              <a:cs typeface="Times New Roman"/>
            </a:endParaRPr>
          </a:p>
          <a:p>
            <a:pPr marL="58420">
              <a:lnSpc>
                <a:spcPct val="95825"/>
              </a:lnSpc>
              <a:spcBef>
                <a:spcPts val="110"/>
              </a:spcBef>
            </a:pPr>
            <a:r>
              <a:rPr sz="300" spc="73" dirty="0">
                <a:solidFill>
                  <a:srgbClr val="726E79"/>
                </a:solidFill>
                <a:latin typeface="Times New Roman"/>
                <a:cs typeface="Times New Roman"/>
              </a:rPr>
              <a:t>6 , 9</a:t>
            </a:r>
            <a:endParaRPr sz="300" dirty="0">
              <a:latin typeface="Times New Roman"/>
              <a:cs typeface="Times New Roman"/>
            </a:endParaRPr>
          </a:p>
          <a:p>
            <a:pPr marL="55372">
              <a:lnSpc>
                <a:spcPct val="95825"/>
              </a:lnSpc>
              <a:spcBef>
                <a:spcPts val="60"/>
              </a:spcBef>
            </a:pPr>
            <a:r>
              <a:rPr sz="300" spc="77" dirty="0">
                <a:solidFill>
                  <a:srgbClr val="89858C"/>
                </a:solidFill>
                <a:latin typeface="Times New Roman"/>
                <a:cs typeface="Times New Roman"/>
              </a:rPr>
              <a:t>7 </a:t>
            </a:r>
            <a:r>
              <a:rPr sz="300" spc="77" dirty="0">
                <a:solidFill>
                  <a:srgbClr val="726E79"/>
                </a:solidFill>
                <a:latin typeface="Times New Roman"/>
                <a:cs typeface="Times New Roman"/>
              </a:rPr>
              <a:t>, 5</a:t>
            </a:r>
            <a:endParaRPr sz="300" dirty="0">
              <a:latin typeface="Times New Roman"/>
              <a:cs typeface="Times New Roman"/>
            </a:endParaRPr>
          </a:p>
          <a:p>
            <a:pPr marL="58420">
              <a:lnSpc>
                <a:spcPct val="95825"/>
              </a:lnSpc>
              <a:spcBef>
                <a:spcPts val="110"/>
              </a:spcBef>
            </a:pPr>
            <a:r>
              <a:rPr sz="300" spc="73" dirty="0">
                <a:solidFill>
                  <a:srgbClr val="89858C"/>
                </a:solidFill>
                <a:latin typeface="Times New Roman"/>
                <a:cs typeface="Times New Roman"/>
              </a:rPr>
              <a:t>1 </a:t>
            </a:r>
            <a:r>
              <a:rPr sz="300" spc="73" dirty="0">
                <a:solidFill>
                  <a:srgbClr val="726E79"/>
                </a:solidFill>
                <a:latin typeface="Times New Roman"/>
                <a:cs typeface="Times New Roman"/>
              </a:rPr>
              <a:t>, 8</a:t>
            </a:r>
            <a:endParaRPr sz="300" dirty="0">
              <a:latin typeface="Times New Roman"/>
              <a:cs typeface="Times New Roman"/>
            </a:endParaRPr>
          </a:p>
          <a:p>
            <a:pPr marL="55372">
              <a:lnSpc>
                <a:spcPct val="95825"/>
              </a:lnSpc>
              <a:spcBef>
                <a:spcPts val="85"/>
              </a:spcBef>
            </a:pPr>
            <a:r>
              <a:rPr sz="300" spc="77" dirty="0">
                <a:solidFill>
                  <a:srgbClr val="89858C"/>
                </a:solidFill>
                <a:latin typeface="Times New Roman"/>
                <a:cs typeface="Times New Roman"/>
              </a:rPr>
              <a:t>0 </a:t>
            </a:r>
            <a:r>
              <a:rPr sz="300" spc="77" dirty="0">
                <a:solidFill>
                  <a:srgbClr val="645967"/>
                </a:solidFill>
                <a:latin typeface="Times New Roman"/>
                <a:cs typeface="Times New Roman"/>
              </a:rPr>
              <a:t>, </a:t>
            </a:r>
            <a:r>
              <a:rPr sz="300" spc="77" dirty="0">
                <a:solidFill>
                  <a:srgbClr val="726E79"/>
                </a:solidFill>
                <a:latin typeface="Times New Roman"/>
                <a:cs typeface="Times New Roman"/>
              </a:rPr>
              <a:t>8</a:t>
            </a:r>
            <a:endParaRPr sz="300" dirty="0">
              <a:latin typeface="Times New Roman"/>
              <a:cs typeface="Times New Roman"/>
            </a:endParaRPr>
          </a:p>
        </p:txBody>
      </p:sp>
      <p:sp>
        <p:nvSpPr>
          <p:cNvPr id="20" name="object 20"/>
          <p:cNvSpPr txBox="1"/>
          <p:nvPr/>
        </p:nvSpPr>
        <p:spPr>
          <a:xfrm>
            <a:off x="8226044" y="5531433"/>
            <a:ext cx="191325" cy="1279651"/>
          </a:xfrm>
          <a:prstGeom prst="rect">
            <a:avLst/>
          </a:prstGeom>
        </p:spPr>
        <p:txBody>
          <a:bodyPr wrap="square" lIns="0" tIns="7620" rIns="0" bIns="0" rtlCol="0">
            <a:noAutofit/>
          </a:bodyPr>
          <a:lstStyle/>
          <a:p>
            <a:pPr marL="12700">
              <a:lnSpc>
                <a:spcPct val="95825"/>
              </a:lnSpc>
            </a:pPr>
            <a:r>
              <a:rPr sz="300" spc="80" dirty="0">
                <a:solidFill>
                  <a:srgbClr val="89858C"/>
                </a:solidFill>
                <a:latin typeface="Times New Roman"/>
                <a:cs typeface="Times New Roman"/>
              </a:rPr>
              <a:t>0 </a:t>
            </a:r>
            <a:r>
              <a:rPr sz="300" spc="80" dirty="0">
                <a:solidFill>
                  <a:srgbClr val="524B57"/>
                </a:solidFill>
                <a:latin typeface="Times New Roman"/>
                <a:cs typeface="Times New Roman"/>
              </a:rPr>
              <a:t>, </a:t>
            </a:r>
            <a:r>
              <a:rPr sz="300" spc="80" dirty="0">
                <a:solidFill>
                  <a:srgbClr val="726E79"/>
                </a:solidFill>
                <a:latin typeface="Times New Roman"/>
                <a:cs typeface="Times New Roman"/>
              </a:rPr>
              <a:t>6 2</a:t>
            </a:r>
            <a:endParaRPr sz="300">
              <a:latin typeface="Times New Roman"/>
              <a:cs typeface="Times New Roman"/>
            </a:endParaRPr>
          </a:p>
          <a:p>
            <a:pPr marL="12700">
              <a:lnSpc>
                <a:spcPct val="95825"/>
              </a:lnSpc>
              <a:spcBef>
                <a:spcPts val="85"/>
              </a:spcBef>
            </a:pPr>
            <a:r>
              <a:rPr sz="300" spc="73" dirty="0">
                <a:solidFill>
                  <a:srgbClr val="89858C"/>
                </a:solidFill>
                <a:latin typeface="Times New Roman"/>
                <a:cs typeface="Times New Roman"/>
              </a:rPr>
              <a:t>0 </a:t>
            </a:r>
            <a:r>
              <a:rPr sz="300" spc="73" dirty="0">
                <a:solidFill>
                  <a:srgbClr val="42384B"/>
                </a:solidFill>
                <a:latin typeface="Times New Roman"/>
                <a:cs typeface="Times New Roman"/>
              </a:rPr>
              <a:t>, </a:t>
            </a:r>
            <a:r>
              <a:rPr sz="300" spc="73" dirty="0">
                <a:solidFill>
                  <a:srgbClr val="726E79"/>
                </a:solidFill>
                <a:latin typeface="Times New Roman"/>
                <a:cs typeface="Times New Roman"/>
              </a:rPr>
              <a:t>5 4</a:t>
            </a:r>
            <a:endParaRPr sz="300">
              <a:latin typeface="Times New Roman"/>
              <a:cs typeface="Times New Roman"/>
            </a:endParaRPr>
          </a:p>
          <a:p>
            <a:pPr marL="12700">
              <a:lnSpc>
                <a:spcPct val="95825"/>
              </a:lnSpc>
              <a:spcBef>
                <a:spcPts val="85"/>
              </a:spcBef>
            </a:pPr>
            <a:r>
              <a:rPr sz="300" spc="100" dirty="0">
                <a:solidFill>
                  <a:srgbClr val="89858C"/>
                </a:solidFill>
                <a:latin typeface="Times New Roman"/>
                <a:cs typeface="Times New Roman"/>
              </a:rPr>
              <a:t>0 </a:t>
            </a:r>
            <a:r>
              <a:rPr sz="300" spc="100" dirty="0">
                <a:solidFill>
                  <a:srgbClr val="726E79"/>
                </a:solidFill>
                <a:latin typeface="Times New Roman"/>
                <a:cs typeface="Times New Roman"/>
              </a:rPr>
              <a:t>,8 </a:t>
            </a:r>
            <a:r>
              <a:rPr sz="300" spc="100" dirty="0">
                <a:solidFill>
                  <a:srgbClr val="89858C"/>
                </a:solidFill>
                <a:latin typeface="Times New Roman"/>
                <a:cs typeface="Times New Roman"/>
              </a:rPr>
              <a:t>0</a:t>
            </a:r>
            <a:endParaRPr sz="300">
              <a:latin typeface="Times New Roman"/>
              <a:cs typeface="Times New Roman"/>
            </a:endParaRPr>
          </a:p>
          <a:p>
            <a:pPr marL="12700">
              <a:lnSpc>
                <a:spcPct val="95825"/>
              </a:lnSpc>
              <a:spcBef>
                <a:spcPts val="85"/>
              </a:spcBef>
            </a:pPr>
            <a:r>
              <a:rPr sz="300" spc="80" dirty="0">
                <a:solidFill>
                  <a:srgbClr val="89858C"/>
                </a:solidFill>
                <a:latin typeface="Times New Roman"/>
                <a:cs typeface="Times New Roman"/>
              </a:rPr>
              <a:t>0 </a:t>
            </a:r>
            <a:r>
              <a:rPr sz="300" spc="80" dirty="0">
                <a:solidFill>
                  <a:srgbClr val="726E79"/>
                </a:solidFill>
                <a:latin typeface="Times New Roman"/>
                <a:cs typeface="Times New Roman"/>
              </a:rPr>
              <a:t>, 3 </a:t>
            </a:r>
            <a:r>
              <a:rPr sz="300" spc="80" dirty="0">
                <a:solidFill>
                  <a:srgbClr val="89858C"/>
                </a:solidFill>
                <a:latin typeface="Times New Roman"/>
                <a:cs typeface="Times New Roman"/>
              </a:rPr>
              <a:t>7</a:t>
            </a:r>
            <a:endParaRPr sz="300">
              <a:latin typeface="Times New Roman"/>
              <a:cs typeface="Times New Roman"/>
            </a:endParaRPr>
          </a:p>
          <a:p>
            <a:pPr marL="12700">
              <a:lnSpc>
                <a:spcPct val="95825"/>
              </a:lnSpc>
              <a:spcBef>
                <a:spcPts val="85"/>
              </a:spcBef>
            </a:pPr>
            <a:r>
              <a:rPr sz="300" spc="80" dirty="0">
                <a:solidFill>
                  <a:srgbClr val="89858C"/>
                </a:solidFill>
                <a:latin typeface="Times New Roman"/>
                <a:cs typeface="Times New Roman"/>
              </a:rPr>
              <a:t>0 </a:t>
            </a:r>
            <a:r>
              <a:rPr sz="300" spc="80" dirty="0">
                <a:solidFill>
                  <a:srgbClr val="524B57"/>
                </a:solidFill>
                <a:latin typeface="Times New Roman"/>
                <a:cs typeface="Times New Roman"/>
              </a:rPr>
              <a:t>, </a:t>
            </a:r>
            <a:r>
              <a:rPr sz="300" spc="80" dirty="0">
                <a:solidFill>
                  <a:srgbClr val="726E79"/>
                </a:solidFill>
                <a:latin typeface="Times New Roman"/>
                <a:cs typeface="Times New Roman"/>
              </a:rPr>
              <a:t>6 3</a:t>
            </a:r>
            <a:endParaRPr sz="300">
              <a:latin typeface="Times New Roman"/>
              <a:cs typeface="Times New Roman"/>
            </a:endParaRPr>
          </a:p>
          <a:p>
            <a:pPr marL="12700" marR="9176">
              <a:lnSpc>
                <a:spcPts val="344"/>
              </a:lnSpc>
              <a:spcBef>
                <a:spcPts val="85"/>
              </a:spcBef>
            </a:pPr>
            <a:r>
              <a:rPr sz="300" spc="79" dirty="0">
                <a:solidFill>
                  <a:srgbClr val="89858C"/>
                </a:solidFill>
                <a:latin typeface="Times New Roman"/>
                <a:cs typeface="Times New Roman"/>
              </a:rPr>
              <a:t>0 </a:t>
            </a:r>
            <a:r>
              <a:rPr sz="300" spc="79" dirty="0">
                <a:solidFill>
                  <a:srgbClr val="7E5649"/>
                </a:solidFill>
                <a:latin typeface="Times New Roman"/>
                <a:cs typeface="Times New Roman"/>
              </a:rPr>
              <a:t>, </a:t>
            </a:r>
            <a:r>
              <a:rPr sz="300" spc="79" dirty="0">
                <a:solidFill>
                  <a:srgbClr val="726E79"/>
                </a:solidFill>
                <a:latin typeface="Times New Roman"/>
                <a:cs typeface="Times New Roman"/>
              </a:rPr>
              <a:t>4 5 </a:t>
            </a:r>
            <a:endParaRPr sz="300">
              <a:latin typeface="Times New Roman"/>
              <a:cs typeface="Times New Roman"/>
            </a:endParaRPr>
          </a:p>
          <a:p>
            <a:pPr marL="12700" marR="9176">
              <a:lnSpc>
                <a:spcPts val="344"/>
              </a:lnSpc>
              <a:spcBef>
                <a:spcPts val="111"/>
              </a:spcBef>
            </a:pPr>
            <a:r>
              <a:rPr sz="300" spc="100" dirty="0">
                <a:solidFill>
                  <a:srgbClr val="89858C"/>
                </a:solidFill>
                <a:latin typeface="Times New Roman"/>
                <a:cs typeface="Times New Roman"/>
              </a:rPr>
              <a:t>o </a:t>
            </a:r>
            <a:r>
              <a:rPr sz="300" spc="100" dirty="0">
                <a:solidFill>
                  <a:srgbClr val="524B57"/>
                </a:solidFill>
                <a:latin typeface="Times New Roman"/>
                <a:cs typeface="Times New Roman"/>
              </a:rPr>
              <a:t>,</a:t>
            </a:r>
            <a:r>
              <a:rPr sz="300" spc="100" dirty="0">
                <a:solidFill>
                  <a:srgbClr val="726E79"/>
                </a:solidFill>
                <a:latin typeface="Times New Roman"/>
                <a:cs typeface="Times New Roman"/>
              </a:rPr>
              <a:t>2 </a:t>
            </a:r>
            <a:r>
              <a:rPr sz="300" spc="100" dirty="0">
                <a:solidFill>
                  <a:srgbClr val="89858C"/>
                </a:solidFill>
                <a:latin typeface="Times New Roman"/>
                <a:cs typeface="Times New Roman"/>
              </a:rPr>
              <a:t>8</a:t>
            </a:r>
            <a:endParaRPr sz="300">
              <a:latin typeface="Times New Roman"/>
              <a:cs typeface="Times New Roman"/>
            </a:endParaRPr>
          </a:p>
          <a:p>
            <a:pPr marL="12700">
              <a:lnSpc>
                <a:spcPts val="325"/>
              </a:lnSpc>
              <a:spcBef>
                <a:spcPts val="127"/>
              </a:spcBef>
            </a:pPr>
            <a:r>
              <a:rPr sz="300" spc="73" dirty="0">
                <a:solidFill>
                  <a:srgbClr val="89858C"/>
                </a:solidFill>
                <a:latin typeface="Times New Roman"/>
                <a:cs typeface="Times New Roman"/>
              </a:rPr>
              <a:t>0 </a:t>
            </a:r>
            <a:r>
              <a:rPr sz="300" spc="73" dirty="0">
                <a:solidFill>
                  <a:srgbClr val="524B57"/>
                </a:solidFill>
                <a:latin typeface="Times New Roman"/>
                <a:cs typeface="Times New Roman"/>
              </a:rPr>
              <a:t>, </a:t>
            </a:r>
            <a:r>
              <a:rPr sz="300" spc="73" dirty="0">
                <a:solidFill>
                  <a:srgbClr val="726E79"/>
                </a:solidFill>
                <a:latin typeface="Times New Roman"/>
                <a:cs typeface="Times New Roman"/>
              </a:rPr>
              <a:t>5 4</a:t>
            </a:r>
            <a:endParaRPr sz="300">
              <a:latin typeface="Times New Roman"/>
              <a:cs typeface="Times New Roman"/>
            </a:endParaRPr>
          </a:p>
          <a:p>
            <a:pPr marL="12700">
              <a:lnSpc>
                <a:spcPct val="95825"/>
              </a:lnSpc>
              <a:spcBef>
                <a:spcPts val="68"/>
              </a:spcBef>
            </a:pPr>
            <a:r>
              <a:rPr sz="300" spc="85" dirty="0">
                <a:solidFill>
                  <a:srgbClr val="89858C"/>
                </a:solidFill>
                <a:latin typeface="Times New Roman"/>
                <a:cs typeface="Times New Roman"/>
              </a:rPr>
              <a:t>0 </a:t>
            </a:r>
            <a:r>
              <a:rPr sz="300" spc="85" dirty="0">
                <a:solidFill>
                  <a:srgbClr val="726E79"/>
                </a:solidFill>
                <a:latin typeface="Times New Roman"/>
                <a:cs typeface="Times New Roman"/>
              </a:rPr>
              <a:t>, 5 6</a:t>
            </a:r>
            <a:endParaRPr sz="300">
              <a:latin typeface="Times New Roman"/>
              <a:cs typeface="Times New Roman"/>
            </a:endParaRPr>
          </a:p>
          <a:p>
            <a:pPr marL="12700">
              <a:lnSpc>
                <a:spcPct val="95825"/>
              </a:lnSpc>
              <a:spcBef>
                <a:spcPts val="85"/>
              </a:spcBef>
            </a:pPr>
            <a:r>
              <a:rPr sz="300" spc="80" dirty="0">
                <a:solidFill>
                  <a:srgbClr val="89858C"/>
                </a:solidFill>
                <a:latin typeface="Times New Roman"/>
                <a:cs typeface="Times New Roman"/>
              </a:rPr>
              <a:t>0 </a:t>
            </a:r>
            <a:r>
              <a:rPr sz="300" spc="80" dirty="0">
                <a:solidFill>
                  <a:srgbClr val="726E79"/>
                </a:solidFill>
                <a:latin typeface="Times New Roman"/>
                <a:cs typeface="Times New Roman"/>
              </a:rPr>
              <a:t>, 6 </a:t>
            </a:r>
            <a:r>
              <a:rPr sz="300" spc="80" dirty="0">
                <a:solidFill>
                  <a:srgbClr val="89858C"/>
                </a:solidFill>
                <a:latin typeface="Times New Roman"/>
                <a:cs typeface="Times New Roman"/>
              </a:rPr>
              <a:t>7</a:t>
            </a:r>
            <a:endParaRPr sz="300">
              <a:latin typeface="Times New Roman"/>
              <a:cs typeface="Times New Roman"/>
            </a:endParaRPr>
          </a:p>
          <a:p>
            <a:pPr marL="12700">
              <a:lnSpc>
                <a:spcPct val="95825"/>
              </a:lnSpc>
              <a:spcBef>
                <a:spcPts val="85"/>
              </a:spcBef>
            </a:pPr>
            <a:r>
              <a:rPr sz="300" spc="80" dirty="0">
                <a:solidFill>
                  <a:srgbClr val="89858C"/>
                </a:solidFill>
                <a:latin typeface="Times New Roman"/>
                <a:cs typeface="Times New Roman"/>
              </a:rPr>
              <a:t>0 </a:t>
            </a:r>
            <a:r>
              <a:rPr sz="300" spc="80" dirty="0">
                <a:solidFill>
                  <a:srgbClr val="645967"/>
                </a:solidFill>
                <a:latin typeface="Times New Roman"/>
                <a:cs typeface="Times New Roman"/>
              </a:rPr>
              <a:t>, </a:t>
            </a:r>
            <a:r>
              <a:rPr sz="300" spc="80" dirty="0">
                <a:solidFill>
                  <a:srgbClr val="726E79"/>
                </a:solidFill>
                <a:latin typeface="Times New Roman"/>
                <a:cs typeface="Times New Roman"/>
              </a:rPr>
              <a:t>3 3</a:t>
            </a:r>
            <a:endParaRPr sz="300">
              <a:latin typeface="Times New Roman"/>
              <a:cs typeface="Times New Roman"/>
            </a:endParaRPr>
          </a:p>
          <a:p>
            <a:pPr marL="12700">
              <a:lnSpc>
                <a:spcPct val="95825"/>
              </a:lnSpc>
              <a:spcBef>
                <a:spcPts val="85"/>
              </a:spcBef>
            </a:pPr>
            <a:r>
              <a:rPr sz="300" spc="83" dirty="0">
                <a:solidFill>
                  <a:srgbClr val="726E79"/>
                </a:solidFill>
                <a:latin typeface="Times New Roman"/>
                <a:cs typeface="Times New Roman"/>
              </a:rPr>
              <a:t>0 </a:t>
            </a:r>
            <a:r>
              <a:rPr sz="300" spc="83" dirty="0">
                <a:solidFill>
                  <a:srgbClr val="524B57"/>
                </a:solidFill>
                <a:latin typeface="Times New Roman"/>
                <a:cs typeface="Times New Roman"/>
              </a:rPr>
              <a:t>, </a:t>
            </a:r>
            <a:r>
              <a:rPr sz="300" spc="83" dirty="0">
                <a:solidFill>
                  <a:srgbClr val="645967"/>
                </a:solidFill>
                <a:latin typeface="Times New Roman"/>
                <a:cs typeface="Times New Roman"/>
              </a:rPr>
              <a:t>6 </a:t>
            </a:r>
            <a:r>
              <a:rPr sz="300" spc="83" dirty="0">
                <a:solidFill>
                  <a:srgbClr val="726E79"/>
                </a:solidFill>
                <a:latin typeface="Times New Roman"/>
                <a:cs typeface="Times New Roman"/>
              </a:rPr>
              <a:t>1</a:t>
            </a:r>
            <a:endParaRPr sz="300">
              <a:latin typeface="Times New Roman"/>
              <a:cs typeface="Times New Roman"/>
            </a:endParaRPr>
          </a:p>
          <a:p>
            <a:pPr marL="12700">
              <a:lnSpc>
                <a:spcPct val="95825"/>
              </a:lnSpc>
              <a:spcBef>
                <a:spcPts val="85"/>
              </a:spcBef>
            </a:pPr>
            <a:r>
              <a:rPr sz="300" spc="104" dirty="0">
                <a:solidFill>
                  <a:srgbClr val="89858C"/>
                </a:solidFill>
                <a:latin typeface="Times New Roman"/>
                <a:cs typeface="Times New Roman"/>
              </a:rPr>
              <a:t>0 </a:t>
            </a:r>
            <a:r>
              <a:rPr sz="300" spc="104" dirty="0">
                <a:solidFill>
                  <a:srgbClr val="645967"/>
                </a:solidFill>
                <a:latin typeface="Times New Roman"/>
                <a:cs typeface="Times New Roman"/>
              </a:rPr>
              <a:t>,</a:t>
            </a:r>
            <a:r>
              <a:rPr sz="300" spc="104" dirty="0">
                <a:solidFill>
                  <a:srgbClr val="726E79"/>
                </a:solidFill>
                <a:latin typeface="Times New Roman"/>
                <a:cs typeface="Times New Roman"/>
              </a:rPr>
              <a:t>5 6</a:t>
            </a:r>
            <a:endParaRPr sz="300">
              <a:latin typeface="Times New Roman"/>
              <a:cs typeface="Times New Roman"/>
            </a:endParaRPr>
          </a:p>
          <a:p>
            <a:pPr marL="12700">
              <a:lnSpc>
                <a:spcPct val="95825"/>
              </a:lnSpc>
              <a:spcBef>
                <a:spcPts val="110"/>
              </a:spcBef>
            </a:pPr>
            <a:r>
              <a:rPr sz="300" spc="83" dirty="0">
                <a:solidFill>
                  <a:srgbClr val="89858C"/>
                </a:solidFill>
                <a:latin typeface="Times New Roman"/>
                <a:cs typeface="Times New Roman"/>
              </a:rPr>
              <a:t>0 </a:t>
            </a:r>
            <a:r>
              <a:rPr sz="300" spc="83" dirty="0">
                <a:solidFill>
                  <a:srgbClr val="524B57"/>
                </a:solidFill>
                <a:latin typeface="Times New Roman"/>
                <a:cs typeface="Times New Roman"/>
              </a:rPr>
              <a:t>, </a:t>
            </a:r>
            <a:r>
              <a:rPr sz="300" spc="83" dirty="0">
                <a:solidFill>
                  <a:srgbClr val="726E79"/>
                </a:solidFill>
                <a:latin typeface="Times New Roman"/>
                <a:cs typeface="Times New Roman"/>
              </a:rPr>
              <a:t>5 9</a:t>
            </a:r>
            <a:endParaRPr sz="300">
              <a:latin typeface="Times New Roman"/>
              <a:cs typeface="Times New Roman"/>
            </a:endParaRPr>
          </a:p>
          <a:p>
            <a:pPr marL="12700">
              <a:lnSpc>
                <a:spcPct val="95825"/>
              </a:lnSpc>
              <a:spcBef>
                <a:spcPts val="60"/>
              </a:spcBef>
            </a:pPr>
            <a:r>
              <a:rPr sz="300" spc="80" dirty="0">
                <a:solidFill>
                  <a:srgbClr val="89858C"/>
                </a:solidFill>
                <a:latin typeface="Times New Roman"/>
                <a:cs typeface="Times New Roman"/>
              </a:rPr>
              <a:t>0 </a:t>
            </a:r>
            <a:r>
              <a:rPr sz="300" spc="80" dirty="0">
                <a:solidFill>
                  <a:srgbClr val="42384B"/>
                </a:solidFill>
                <a:latin typeface="Times New Roman"/>
                <a:cs typeface="Times New Roman"/>
              </a:rPr>
              <a:t>, </a:t>
            </a:r>
            <a:r>
              <a:rPr sz="300" spc="80" dirty="0">
                <a:solidFill>
                  <a:srgbClr val="726E79"/>
                </a:solidFill>
                <a:latin typeface="Times New Roman"/>
                <a:cs typeface="Times New Roman"/>
              </a:rPr>
              <a:t>4 </a:t>
            </a:r>
            <a:r>
              <a:rPr sz="300" spc="80" dirty="0">
                <a:solidFill>
                  <a:srgbClr val="89858C"/>
                </a:solidFill>
                <a:latin typeface="Times New Roman"/>
                <a:cs typeface="Times New Roman"/>
              </a:rPr>
              <a:t>7</a:t>
            </a:r>
            <a:endParaRPr sz="300">
              <a:latin typeface="Times New Roman"/>
              <a:cs typeface="Times New Roman"/>
            </a:endParaRPr>
          </a:p>
          <a:p>
            <a:pPr marL="12700">
              <a:lnSpc>
                <a:spcPct val="95825"/>
              </a:lnSpc>
              <a:spcBef>
                <a:spcPts val="110"/>
              </a:spcBef>
            </a:pPr>
            <a:r>
              <a:rPr sz="300" spc="80" dirty="0">
                <a:solidFill>
                  <a:srgbClr val="89858C"/>
                </a:solidFill>
                <a:latin typeface="Times New Roman"/>
                <a:cs typeface="Times New Roman"/>
              </a:rPr>
              <a:t>0 </a:t>
            </a:r>
            <a:r>
              <a:rPr sz="300" spc="80" dirty="0">
                <a:solidFill>
                  <a:srgbClr val="645967"/>
                </a:solidFill>
                <a:latin typeface="Times New Roman"/>
                <a:cs typeface="Times New Roman"/>
              </a:rPr>
              <a:t>, </a:t>
            </a:r>
            <a:r>
              <a:rPr sz="300" spc="80" dirty="0">
                <a:solidFill>
                  <a:srgbClr val="726E79"/>
                </a:solidFill>
                <a:latin typeface="Times New Roman"/>
                <a:cs typeface="Times New Roman"/>
              </a:rPr>
              <a:t>3 </a:t>
            </a:r>
            <a:r>
              <a:rPr sz="300" spc="80" dirty="0">
                <a:solidFill>
                  <a:srgbClr val="89858C"/>
                </a:solidFill>
                <a:latin typeface="Times New Roman"/>
                <a:cs typeface="Times New Roman"/>
              </a:rPr>
              <a:t>7</a:t>
            </a:r>
            <a:endParaRPr sz="300">
              <a:latin typeface="Times New Roman"/>
              <a:cs typeface="Times New Roman"/>
            </a:endParaRPr>
          </a:p>
          <a:p>
            <a:pPr marL="12700">
              <a:lnSpc>
                <a:spcPct val="95825"/>
              </a:lnSpc>
              <a:spcBef>
                <a:spcPts val="85"/>
              </a:spcBef>
            </a:pPr>
            <a:r>
              <a:rPr sz="300" spc="80" dirty="0">
                <a:solidFill>
                  <a:srgbClr val="89858C"/>
                </a:solidFill>
                <a:latin typeface="Times New Roman"/>
                <a:cs typeface="Times New Roman"/>
              </a:rPr>
              <a:t>0 </a:t>
            </a:r>
            <a:r>
              <a:rPr sz="300" spc="80" dirty="0">
                <a:solidFill>
                  <a:srgbClr val="726E79"/>
                </a:solidFill>
                <a:latin typeface="Times New Roman"/>
                <a:cs typeface="Times New Roman"/>
              </a:rPr>
              <a:t>, 5 3</a:t>
            </a:r>
            <a:endParaRPr sz="300">
              <a:latin typeface="Times New Roman"/>
              <a:cs typeface="Times New Roman"/>
            </a:endParaRPr>
          </a:p>
          <a:p>
            <a:pPr marL="12700">
              <a:lnSpc>
                <a:spcPct val="95825"/>
              </a:lnSpc>
              <a:spcBef>
                <a:spcPts val="85"/>
              </a:spcBef>
            </a:pPr>
            <a:r>
              <a:rPr sz="300" spc="80" dirty="0">
                <a:solidFill>
                  <a:srgbClr val="89858C"/>
                </a:solidFill>
                <a:latin typeface="Times New Roman"/>
                <a:cs typeface="Times New Roman"/>
              </a:rPr>
              <a:t>0 </a:t>
            </a:r>
            <a:r>
              <a:rPr sz="300" spc="80" dirty="0">
                <a:solidFill>
                  <a:srgbClr val="645967"/>
                </a:solidFill>
                <a:latin typeface="Times New Roman"/>
                <a:cs typeface="Times New Roman"/>
              </a:rPr>
              <a:t>, </a:t>
            </a:r>
            <a:r>
              <a:rPr sz="300" spc="80" dirty="0">
                <a:solidFill>
                  <a:srgbClr val="726E79"/>
                </a:solidFill>
                <a:latin typeface="Times New Roman"/>
                <a:cs typeface="Times New Roman"/>
              </a:rPr>
              <a:t>6 5</a:t>
            </a:r>
            <a:endParaRPr sz="300">
              <a:latin typeface="Times New Roman"/>
              <a:cs typeface="Times New Roman"/>
            </a:endParaRPr>
          </a:p>
          <a:p>
            <a:pPr marL="12700">
              <a:lnSpc>
                <a:spcPct val="95825"/>
              </a:lnSpc>
              <a:spcBef>
                <a:spcPts val="85"/>
              </a:spcBef>
            </a:pPr>
            <a:r>
              <a:rPr sz="300" spc="104" dirty="0">
                <a:solidFill>
                  <a:srgbClr val="89858C"/>
                </a:solidFill>
                <a:latin typeface="Times New Roman"/>
                <a:cs typeface="Times New Roman"/>
              </a:rPr>
              <a:t>0 </a:t>
            </a:r>
            <a:r>
              <a:rPr sz="300" spc="104" dirty="0">
                <a:solidFill>
                  <a:srgbClr val="645967"/>
                </a:solidFill>
                <a:latin typeface="Times New Roman"/>
                <a:cs typeface="Times New Roman"/>
              </a:rPr>
              <a:t>,</a:t>
            </a:r>
            <a:r>
              <a:rPr sz="300" spc="104" dirty="0">
                <a:solidFill>
                  <a:srgbClr val="726E79"/>
                </a:solidFill>
                <a:latin typeface="Times New Roman"/>
                <a:cs typeface="Times New Roman"/>
              </a:rPr>
              <a:t>2 6</a:t>
            </a:r>
            <a:endParaRPr sz="300">
              <a:latin typeface="Times New Roman"/>
              <a:cs typeface="Times New Roman"/>
            </a:endParaRPr>
          </a:p>
          <a:p>
            <a:pPr marL="12700">
              <a:lnSpc>
                <a:spcPct val="95825"/>
              </a:lnSpc>
              <a:spcBef>
                <a:spcPts val="85"/>
              </a:spcBef>
            </a:pPr>
            <a:r>
              <a:rPr sz="300" spc="73" dirty="0">
                <a:solidFill>
                  <a:srgbClr val="89858C"/>
                </a:solidFill>
                <a:latin typeface="Times New Roman"/>
                <a:cs typeface="Times New Roman"/>
              </a:rPr>
              <a:t>0 </a:t>
            </a:r>
            <a:r>
              <a:rPr sz="300" spc="73" dirty="0">
                <a:solidFill>
                  <a:srgbClr val="645967"/>
                </a:solidFill>
                <a:latin typeface="Times New Roman"/>
                <a:cs typeface="Times New Roman"/>
              </a:rPr>
              <a:t>, </a:t>
            </a:r>
            <a:r>
              <a:rPr sz="300" spc="73" dirty="0">
                <a:solidFill>
                  <a:srgbClr val="726E79"/>
                </a:solidFill>
                <a:latin typeface="Times New Roman"/>
                <a:cs typeface="Times New Roman"/>
              </a:rPr>
              <a:t>6 4</a:t>
            </a:r>
            <a:endParaRPr sz="300">
              <a:latin typeface="Times New Roman"/>
              <a:cs typeface="Times New Roman"/>
            </a:endParaRPr>
          </a:p>
          <a:p>
            <a:pPr marL="12700">
              <a:lnSpc>
                <a:spcPct val="95825"/>
              </a:lnSpc>
              <a:spcBef>
                <a:spcPts val="85"/>
              </a:spcBef>
            </a:pPr>
            <a:r>
              <a:rPr sz="300" spc="100" dirty="0">
                <a:solidFill>
                  <a:srgbClr val="89858C"/>
                </a:solidFill>
                <a:latin typeface="Times New Roman"/>
                <a:cs typeface="Times New Roman"/>
              </a:rPr>
              <a:t>0 </a:t>
            </a:r>
            <a:r>
              <a:rPr sz="300" spc="100" dirty="0">
                <a:solidFill>
                  <a:srgbClr val="645967"/>
                </a:solidFill>
                <a:latin typeface="Times New Roman"/>
                <a:cs typeface="Times New Roman"/>
              </a:rPr>
              <a:t>,</a:t>
            </a:r>
            <a:r>
              <a:rPr sz="300" spc="100" dirty="0">
                <a:solidFill>
                  <a:srgbClr val="89858C"/>
                </a:solidFill>
                <a:latin typeface="Times New Roman"/>
                <a:cs typeface="Times New Roman"/>
              </a:rPr>
              <a:t>7 1</a:t>
            </a:r>
            <a:endParaRPr sz="300">
              <a:latin typeface="Times New Roman"/>
              <a:cs typeface="Times New Roman"/>
            </a:endParaRPr>
          </a:p>
          <a:p>
            <a:pPr marL="12700">
              <a:lnSpc>
                <a:spcPct val="95825"/>
              </a:lnSpc>
              <a:spcBef>
                <a:spcPts val="110"/>
              </a:spcBef>
            </a:pPr>
            <a:r>
              <a:rPr sz="300" spc="81" dirty="0">
                <a:solidFill>
                  <a:srgbClr val="89858C"/>
                </a:solidFill>
                <a:latin typeface="Times New Roman"/>
                <a:cs typeface="Times New Roman"/>
              </a:rPr>
              <a:t>0 </a:t>
            </a:r>
            <a:r>
              <a:rPr sz="300" spc="81" dirty="0">
                <a:solidFill>
                  <a:srgbClr val="524B57"/>
                </a:solidFill>
                <a:latin typeface="Times New Roman"/>
                <a:cs typeface="Times New Roman"/>
              </a:rPr>
              <a:t>, </a:t>
            </a:r>
            <a:r>
              <a:rPr sz="300" spc="81" dirty="0">
                <a:solidFill>
                  <a:srgbClr val="726E79"/>
                </a:solidFill>
                <a:latin typeface="Times New Roman"/>
                <a:cs typeface="Times New Roman"/>
              </a:rPr>
              <a:t>3 </a:t>
            </a:r>
            <a:r>
              <a:rPr sz="300" spc="81" dirty="0">
                <a:solidFill>
                  <a:srgbClr val="89858C"/>
                </a:solidFill>
                <a:latin typeface="Times New Roman"/>
                <a:cs typeface="Times New Roman"/>
              </a:rPr>
              <a:t>0</a:t>
            </a:r>
            <a:endParaRPr sz="300">
              <a:latin typeface="Times New Roman"/>
              <a:cs typeface="Times New Roman"/>
            </a:endParaRPr>
          </a:p>
          <a:p>
            <a:pPr marL="12700">
              <a:lnSpc>
                <a:spcPct val="95825"/>
              </a:lnSpc>
              <a:spcBef>
                <a:spcPts val="85"/>
              </a:spcBef>
            </a:pPr>
            <a:r>
              <a:rPr sz="300" spc="100" dirty="0">
                <a:solidFill>
                  <a:srgbClr val="89858C"/>
                </a:solidFill>
                <a:latin typeface="Times New Roman"/>
                <a:cs typeface="Times New Roman"/>
              </a:rPr>
              <a:t>0 </a:t>
            </a:r>
            <a:r>
              <a:rPr sz="300" spc="100" dirty="0">
                <a:solidFill>
                  <a:srgbClr val="726E79"/>
                </a:solidFill>
                <a:latin typeface="Times New Roman"/>
                <a:cs typeface="Times New Roman"/>
              </a:rPr>
              <a:t>,2 1</a:t>
            </a:r>
            <a:endParaRPr sz="300">
              <a:latin typeface="Times New Roman"/>
              <a:cs typeface="Times New Roman"/>
            </a:endParaRPr>
          </a:p>
        </p:txBody>
      </p:sp>
      <p:sp>
        <p:nvSpPr>
          <p:cNvPr id="19" name="object 19"/>
          <p:cNvSpPr txBox="1"/>
          <p:nvPr/>
        </p:nvSpPr>
        <p:spPr>
          <a:xfrm>
            <a:off x="8497316" y="5531433"/>
            <a:ext cx="184467" cy="1279651"/>
          </a:xfrm>
          <a:prstGeom prst="rect">
            <a:avLst/>
          </a:prstGeom>
        </p:spPr>
        <p:txBody>
          <a:bodyPr wrap="square" lIns="0" tIns="7620" rIns="0" bIns="0" rtlCol="0">
            <a:noAutofit/>
          </a:bodyPr>
          <a:lstStyle/>
          <a:p>
            <a:pPr marL="55372">
              <a:lnSpc>
                <a:spcPct val="95825"/>
              </a:lnSpc>
            </a:pPr>
            <a:r>
              <a:rPr sz="300" spc="77" dirty="0">
                <a:solidFill>
                  <a:srgbClr val="726E79"/>
                </a:solidFill>
                <a:latin typeface="Times New Roman"/>
                <a:cs typeface="Times New Roman"/>
              </a:rPr>
              <a:t>5 </a:t>
            </a:r>
            <a:r>
              <a:rPr sz="300" spc="77" dirty="0">
                <a:solidFill>
                  <a:srgbClr val="645967"/>
                </a:solidFill>
                <a:latin typeface="Times New Roman"/>
                <a:cs typeface="Times New Roman"/>
              </a:rPr>
              <a:t>, </a:t>
            </a:r>
            <a:r>
              <a:rPr sz="300" spc="77" dirty="0">
                <a:solidFill>
                  <a:srgbClr val="726E79"/>
                </a:solidFill>
                <a:latin typeface="Times New Roman"/>
                <a:cs typeface="Times New Roman"/>
              </a:rPr>
              <a:t>9</a:t>
            </a:r>
            <a:endParaRPr sz="300">
              <a:latin typeface="Times New Roman"/>
              <a:cs typeface="Times New Roman"/>
            </a:endParaRPr>
          </a:p>
          <a:p>
            <a:pPr marL="55372">
              <a:lnSpc>
                <a:spcPct val="95825"/>
              </a:lnSpc>
              <a:spcBef>
                <a:spcPts val="85"/>
              </a:spcBef>
            </a:pPr>
            <a:r>
              <a:rPr sz="300" spc="77" dirty="0">
                <a:solidFill>
                  <a:srgbClr val="726E79"/>
                </a:solidFill>
                <a:latin typeface="Times New Roman"/>
                <a:cs typeface="Times New Roman"/>
              </a:rPr>
              <a:t>4 , 9</a:t>
            </a:r>
            <a:endParaRPr sz="300">
              <a:latin typeface="Times New Roman"/>
              <a:cs typeface="Times New Roman"/>
            </a:endParaRPr>
          </a:p>
          <a:p>
            <a:pPr marL="12700">
              <a:lnSpc>
                <a:spcPct val="95825"/>
              </a:lnSpc>
              <a:spcBef>
                <a:spcPts val="85"/>
              </a:spcBef>
            </a:pPr>
            <a:r>
              <a:rPr sz="300" spc="95" dirty="0">
                <a:solidFill>
                  <a:srgbClr val="726E79"/>
                </a:solidFill>
                <a:latin typeface="Times New Roman"/>
                <a:cs typeface="Times New Roman"/>
              </a:rPr>
              <a:t>1</a:t>
            </a:r>
            <a:r>
              <a:rPr sz="300" spc="95" dirty="0">
                <a:solidFill>
                  <a:srgbClr val="89858C"/>
                </a:solidFill>
                <a:latin typeface="Times New Roman"/>
                <a:cs typeface="Times New Roman"/>
              </a:rPr>
              <a:t>0 </a:t>
            </a:r>
            <a:r>
              <a:rPr sz="300" spc="95" dirty="0">
                <a:solidFill>
                  <a:srgbClr val="645967"/>
                </a:solidFill>
                <a:latin typeface="Times New Roman"/>
                <a:cs typeface="Times New Roman"/>
              </a:rPr>
              <a:t>, </a:t>
            </a:r>
            <a:r>
              <a:rPr sz="300" spc="95" dirty="0">
                <a:solidFill>
                  <a:srgbClr val="726E79"/>
                </a:solidFill>
                <a:latin typeface="Times New Roman"/>
                <a:cs typeface="Times New Roman"/>
              </a:rPr>
              <a:t>0</a:t>
            </a:r>
            <a:endParaRPr sz="300">
              <a:latin typeface="Times New Roman"/>
              <a:cs typeface="Times New Roman"/>
            </a:endParaRPr>
          </a:p>
          <a:p>
            <a:pPr marL="55372">
              <a:lnSpc>
                <a:spcPct val="95825"/>
              </a:lnSpc>
              <a:spcBef>
                <a:spcPts val="85"/>
              </a:spcBef>
            </a:pPr>
            <a:r>
              <a:rPr sz="300" spc="77" dirty="0">
                <a:solidFill>
                  <a:srgbClr val="726E79"/>
                </a:solidFill>
                <a:latin typeface="Times New Roman"/>
                <a:cs typeface="Times New Roman"/>
              </a:rPr>
              <a:t>3 </a:t>
            </a:r>
            <a:r>
              <a:rPr sz="300" spc="77" dirty="0">
                <a:solidFill>
                  <a:srgbClr val="645967"/>
                </a:solidFill>
                <a:latin typeface="Times New Roman"/>
                <a:cs typeface="Times New Roman"/>
              </a:rPr>
              <a:t>, </a:t>
            </a:r>
            <a:r>
              <a:rPr sz="300" spc="77" dirty="0">
                <a:solidFill>
                  <a:srgbClr val="726E79"/>
                </a:solidFill>
                <a:latin typeface="Times New Roman"/>
                <a:cs typeface="Times New Roman"/>
              </a:rPr>
              <a:t>0</a:t>
            </a:r>
            <a:endParaRPr sz="300">
              <a:latin typeface="Times New Roman"/>
              <a:cs typeface="Times New Roman"/>
            </a:endParaRPr>
          </a:p>
          <a:p>
            <a:pPr marL="55372">
              <a:lnSpc>
                <a:spcPct val="95825"/>
              </a:lnSpc>
              <a:spcBef>
                <a:spcPts val="85"/>
              </a:spcBef>
            </a:pPr>
            <a:r>
              <a:rPr sz="300" spc="77" dirty="0">
                <a:solidFill>
                  <a:srgbClr val="645967"/>
                </a:solidFill>
                <a:latin typeface="Times New Roman"/>
                <a:cs typeface="Times New Roman"/>
              </a:rPr>
              <a:t>6 </a:t>
            </a:r>
            <a:r>
              <a:rPr sz="300" spc="77" dirty="0">
                <a:solidFill>
                  <a:srgbClr val="524B57"/>
                </a:solidFill>
                <a:latin typeface="Times New Roman"/>
                <a:cs typeface="Times New Roman"/>
              </a:rPr>
              <a:t>, </a:t>
            </a:r>
            <a:r>
              <a:rPr sz="300" spc="77" dirty="0">
                <a:solidFill>
                  <a:srgbClr val="726E79"/>
                </a:solidFill>
                <a:latin typeface="Times New Roman"/>
                <a:cs typeface="Times New Roman"/>
              </a:rPr>
              <a:t>0</a:t>
            </a:r>
            <a:endParaRPr sz="300">
              <a:latin typeface="Times New Roman"/>
              <a:cs typeface="Times New Roman"/>
            </a:endParaRPr>
          </a:p>
          <a:p>
            <a:pPr marL="52324">
              <a:lnSpc>
                <a:spcPct val="95825"/>
              </a:lnSpc>
              <a:spcBef>
                <a:spcPts val="85"/>
              </a:spcBef>
            </a:pPr>
            <a:r>
              <a:rPr sz="300" spc="82" dirty="0">
                <a:solidFill>
                  <a:srgbClr val="726E79"/>
                </a:solidFill>
                <a:latin typeface="Times New Roman"/>
                <a:cs typeface="Times New Roman"/>
              </a:rPr>
              <a:t>3 </a:t>
            </a:r>
            <a:r>
              <a:rPr sz="300" spc="82" dirty="0">
                <a:solidFill>
                  <a:srgbClr val="645967"/>
                </a:solidFill>
                <a:latin typeface="Times New Roman"/>
                <a:cs typeface="Times New Roman"/>
              </a:rPr>
              <a:t>, </a:t>
            </a:r>
            <a:r>
              <a:rPr sz="300" spc="82" dirty="0">
                <a:solidFill>
                  <a:srgbClr val="726E79"/>
                </a:solidFill>
                <a:latin typeface="Times New Roman"/>
                <a:cs typeface="Times New Roman"/>
              </a:rPr>
              <a:t>9</a:t>
            </a:r>
            <a:endParaRPr sz="300">
              <a:latin typeface="Times New Roman"/>
              <a:cs typeface="Times New Roman"/>
            </a:endParaRPr>
          </a:p>
          <a:p>
            <a:pPr marL="52324">
              <a:lnSpc>
                <a:spcPct val="95825"/>
              </a:lnSpc>
              <a:spcBef>
                <a:spcPts val="110"/>
              </a:spcBef>
            </a:pPr>
            <a:r>
              <a:rPr sz="300" spc="82" dirty="0">
                <a:solidFill>
                  <a:srgbClr val="726E79"/>
                </a:solidFill>
                <a:latin typeface="Times New Roman"/>
                <a:cs typeface="Times New Roman"/>
              </a:rPr>
              <a:t>2 , </a:t>
            </a:r>
            <a:r>
              <a:rPr sz="300" spc="82" dirty="0">
                <a:solidFill>
                  <a:srgbClr val="89858C"/>
                </a:solidFill>
                <a:latin typeface="Times New Roman"/>
                <a:cs typeface="Times New Roman"/>
              </a:rPr>
              <a:t>1</a:t>
            </a:r>
            <a:endParaRPr sz="300">
              <a:latin typeface="Times New Roman"/>
              <a:cs typeface="Times New Roman"/>
            </a:endParaRPr>
          </a:p>
          <a:p>
            <a:pPr marL="55372">
              <a:lnSpc>
                <a:spcPct val="95825"/>
              </a:lnSpc>
              <a:spcBef>
                <a:spcPts val="85"/>
              </a:spcBef>
            </a:pPr>
            <a:r>
              <a:rPr sz="300" spc="77" dirty="0">
                <a:solidFill>
                  <a:srgbClr val="726E79"/>
                </a:solidFill>
                <a:latin typeface="Times New Roman"/>
                <a:cs typeface="Times New Roman"/>
              </a:rPr>
              <a:t>4 , 6</a:t>
            </a:r>
            <a:endParaRPr sz="300">
              <a:latin typeface="Times New Roman"/>
              <a:cs typeface="Times New Roman"/>
            </a:endParaRPr>
          </a:p>
          <a:p>
            <a:pPr marL="55372">
              <a:lnSpc>
                <a:spcPct val="95825"/>
              </a:lnSpc>
              <a:spcBef>
                <a:spcPts val="85"/>
              </a:spcBef>
            </a:pPr>
            <a:r>
              <a:rPr sz="300" spc="114" dirty="0">
                <a:solidFill>
                  <a:srgbClr val="726E79"/>
                </a:solidFill>
                <a:latin typeface="Times New Roman"/>
                <a:cs typeface="Times New Roman"/>
              </a:rPr>
              <a:t>4 </a:t>
            </a:r>
            <a:r>
              <a:rPr sz="300" spc="114" dirty="0">
                <a:solidFill>
                  <a:srgbClr val="645967"/>
                </a:solidFill>
                <a:latin typeface="Times New Roman"/>
                <a:cs typeface="Times New Roman"/>
              </a:rPr>
              <a:t>,</a:t>
            </a:r>
            <a:r>
              <a:rPr sz="300" spc="114" dirty="0">
                <a:solidFill>
                  <a:srgbClr val="89858C"/>
                </a:solidFill>
                <a:latin typeface="Times New Roman"/>
                <a:cs typeface="Times New Roman"/>
              </a:rPr>
              <a:t>7</a:t>
            </a:r>
            <a:endParaRPr sz="300">
              <a:latin typeface="Times New Roman"/>
              <a:cs typeface="Times New Roman"/>
            </a:endParaRPr>
          </a:p>
          <a:p>
            <a:pPr marL="55372">
              <a:lnSpc>
                <a:spcPct val="95825"/>
              </a:lnSpc>
              <a:spcBef>
                <a:spcPts val="85"/>
              </a:spcBef>
            </a:pPr>
            <a:r>
              <a:rPr sz="300" spc="77" dirty="0">
                <a:solidFill>
                  <a:srgbClr val="726E79"/>
                </a:solidFill>
                <a:latin typeface="Times New Roman"/>
                <a:cs typeface="Times New Roman"/>
              </a:rPr>
              <a:t>6 </a:t>
            </a:r>
            <a:r>
              <a:rPr sz="300" spc="77" dirty="0">
                <a:solidFill>
                  <a:srgbClr val="645967"/>
                </a:solidFill>
                <a:latin typeface="Times New Roman"/>
                <a:cs typeface="Times New Roman"/>
              </a:rPr>
              <a:t>, </a:t>
            </a:r>
            <a:r>
              <a:rPr sz="300" spc="77" dirty="0">
                <a:solidFill>
                  <a:srgbClr val="726E79"/>
                </a:solidFill>
                <a:latin typeface="Times New Roman"/>
                <a:cs typeface="Times New Roman"/>
              </a:rPr>
              <a:t>9</a:t>
            </a:r>
            <a:endParaRPr sz="300">
              <a:latin typeface="Times New Roman"/>
              <a:cs typeface="Times New Roman"/>
            </a:endParaRPr>
          </a:p>
          <a:p>
            <a:pPr marL="55372">
              <a:lnSpc>
                <a:spcPct val="95825"/>
              </a:lnSpc>
              <a:spcBef>
                <a:spcPts val="85"/>
              </a:spcBef>
            </a:pPr>
            <a:r>
              <a:rPr sz="300" spc="77" dirty="0">
                <a:solidFill>
                  <a:srgbClr val="726E79"/>
                </a:solidFill>
                <a:latin typeface="Times New Roman"/>
                <a:cs typeface="Times New Roman"/>
              </a:rPr>
              <a:t>3 </a:t>
            </a:r>
            <a:r>
              <a:rPr sz="300" spc="77" dirty="0">
                <a:solidFill>
                  <a:srgbClr val="524B57"/>
                </a:solidFill>
                <a:latin typeface="Times New Roman"/>
                <a:cs typeface="Times New Roman"/>
              </a:rPr>
              <a:t>, </a:t>
            </a:r>
            <a:r>
              <a:rPr sz="300" spc="77" dirty="0">
                <a:solidFill>
                  <a:srgbClr val="726E79"/>
                </a:solidFill>
                <a:latin typeface="Times New Roman"/>
                <a:cs typeface="Times New Roman"/>
              </a:rPr>
              <a:t>3</a:t>
            </a:r>
            <a:endParaRPr sz="300">
              <a:latin typeface="Times New Roman"/>
              <a:cs typeface="Times New Roman"/>
            </a:endParaRPr>
          </a:p>
          <a:p>
            <a:pPr marL="55372">
              <a:lnSpc>
                <a:spcPct val="95825"/>
              </a:lnSpc>
              <a:spcBef>
                <a:spcPts val="85"/>
              </a:spcBef>
            </a:pPr>
            <a:r>
              <a:rPr sz="300" spc="73" dirty="0">
                <a:solidFill>
                  <a:srgbClr val="726E79"/>
                </a:solidFill>
                <a:latin typeface="Times New Roman"/>
                <a:cs typeface="Times New Roman"/>
              </a:rPr>
              <a:t>5 </a:t>
            </a:r>
            <a:r>
              <a:rPr sz="300" spc="73" dirty="0">
                <a:solidFill>
                  <a:srgbClr val="524B57"/>
                </a:solidFill>
                <a:latin typeface="Times New Roman"/>
                <a:cs typeface="Times New Roman"/>
              </a:rPr>
              <a:t>, </a:t>
            </a:r>
            <a:r>
              <a:rPr sz="300" spc="73" dirty="0">
                <a:solidFill>
                  <a:srgbClr val="726E79"/>
                </a:solidFill>
                <a:latin typeface="Times New Roman"/>
                <a:cs typeface="Times New Roman"/>
              </a:rPr>
              <a:t>4</a:t>
            </a:r>
            <a:endParaRPr sz="300">
              <a:latin typeface="Times New Roman"/>
              <a:cs typeface="Times New Roman"/>
            </a:endParaRPr>
          </a:p>
          <a:p>
            <a:pPr marL="55372">
              <a:lnSpc>
                <a:spcPct val="95825"/>
              </a:lnSpc>
              <a:spcBef>
                <a:spcPts val="85"/>
              </a:spcBef>
            </a:pPr>
            <a:r>
              <a:rPr sz="300" spc="77" dirty="0">
                <a:solidFill>
                  <a:srgbClr val="726E79"/>
                </a:solidFill>
                <a:latin typeface="Times New Roman"/>
                <a:cs typeface="Times New Roman"/>
              </a:rPr>
              <a:t>4 </a:t>
            </a:r>
            <a:r>
              <a:rPr sz="300" spc="77" dirty="0">
                <a:solidFill>
                  <a:srgbClr val="645967"/>
                </a:solidFill>
                <a:latin typeface="Times New Roman"/>
                <a:cs typeface="Times New Roman"/>
              </a:rPr>
              <a:t>, </a:t>
            </a:r>
            <a:r>
              <a:rPr sz="300" spc="77" dirty="0">
                <a:solidFill>
                  <a:srgbClr val="89858C"/>
                </a:solidFill>
                <a:latin typeface="Times New Roman"/>
                <a:cs typeface="Times New Roman"/>
              </a:rPr>
              <a:t>8</a:t>
            </a:r>
            <a:endParaRPr sz="300">
              <a:latin typeface="Times New Roman"/>
              <a:cs typeface="Times New Roman"/>
            </a:endParaRPr>
          </a:p>
          <a:p>
            <a:pPr marL="55372">
              <a:lnSpc>
                <a:spcPct val="95825"/>
              </a:lnSpc>
              <a:spcBef>
                <a:spcPts val="110"/>
              </a:spcBef>
            </a:pPr>
            <a:r>
              <a:rPr sz="300" spc="77" dirty="0">
                <a:solidFill>
                  <a:srgbClr val="726E79"/>
                </a:solidFill>
                <a:latin typeface="Times New Roman"/>
                <a:cs typeface="Times New Roman"/>
              </a:rPr>
              <a:t>5 </a:t>
            </a:r>
            <a:r>
              <a:rPr sz="300" spc="77" dirty="0">
                <a:solidFill>
                  <a:srgbClr val="645967"/>
                </a:solidFill>
                <a:latin typeface="Times New Roman"/>
                <a:cs typeface="Times New Roman"/>
              </a:rPr>
              <a:t>, </a:t>
            </a:r>
            <a:r>
              <a:rPr sz="300" spc="77" dirty="0">
                <a:solidFill>
                  <a:srgbClr val="89858C"/>
                </a:solidFill>
                <a:latin typeface="Times New Roman"/>
                <a:cs typeface="Times New Roman"/>
              </a:rPr>
              <a:t>3</a:t>
            </a:r>
            <a:endParaRPr sz="300">
              <a:latin typeface="Times New Roman"/>
              <a:cs typeface="Times New Roman"/>
            </a:endParaRPr>
          </a:p>
          <a:p>
            <a:pPr marL="55372">
              <a:lnSpc>
                <a:spcPct val="95825"/>
              </a:lnSpc>
              <a:spcBef>
                <a:spcPts val="60"/>
              </a:spcBef>
            </a:pPr>
            <a:r>
              <a:rPr sz="300" spc="114" dirty="0">
                <a:solidFill>
                  <a:srgbClr val="726E79"/>
                </a:solidFill>
                <a:latin typeface="Times New Roman"/>
                <a:cs typeface="Times New Roman"/>
              </a:rPr>
              <a:t>3 ,</a:t>
            </a:r>
            <a:r>
              <a:rPr sz="300" spc="114" dirty="0">
                <a:solidFill>
                  <a:srgbClr val="89858C"/>
                </a:solidFill>
                <a:latin typeface="Times New Roman"/>
                <a:cs typeface="Times New Roman"/>
              </a:rPr>
              <a:t>7</a:t>
            </a:r>
            <a:endParaRPr sz="300">
              <a:latin typeface="Times New Roman"/>
              <a:cs typeface="Times New Roman"/>
            </a:endParaRPr>
          </a:p>
          <a:p>
            <a:pPr marL="55372">
              <a:lnSpc>
                <a:spcPct val="95825"/>
              </a:lnSpc>
              <a:spcBef>
                <a:spcPts val="110"/>
              </a:spcBef>
            </a:pPr>
            <a:r>
              <a:rPr sz="300" spc="73" dirty="0">
                <a:solidFill>
                  <a:srgbClr val="726E79"/>
                </a:solidFill>
                <a:latin typeface="Times New Roman"/>
                <a:cs typeface="Times New Roman"/>
              </a:rPr>
              <a:t>3 </a:t>
            </a:r>
            <a:r>
              <a:rPr sz="300" spc="73" dirty="0">
                <a:solidFill>
                  <a:srgbClr val="645967"/>
                </a:solidFill>
                <a:latin typeface="Times New Roman"/>
                <a:cs typeface="Times New Roman"/>
              </a:rPr>
              <a:t>, </a:t>
            </a:r>
            <a:r>
              <a:rPr sz="300" spc="73" dirty="0">
                <a:solidFill>
                  <a:srgbClr val="89858C"/>
                </a:solidFill>
                <a:latin typeface="Times New Roman"/>
                <a:cs typeface="Times New Roman"/>
              </a:rPr>
              <a:t>1</a:t>
            </a:r>
            <a:endParaRPr sz="300">
              <a:latin typeface="Times New Roman"/>
              <a:cs typeface="Times New Roman"/>
            </a:endParaRPr>
          </a:p>
          <a:p>
            <a:pPr marL="55372">
              <a:lnSpc>
                <a:spcPct val="95825"/>
              </a:lnSpc>
              <a:spcBef>
                <a:spcPts val="85"/>
              </a:spcBef>
            </a:pPr>
            <a:r>
              <a:rPr sz="300" spc="77" dirty="0">
                <a:solidFill>
                  <a:srgbClr val="645967"/>
                </a:solidFill>
                <a:latin typeface="Times New Roman"/>
                <a:cs typeface="Times New Roman"/>
              </a:rPr>
              <a:t>4 , </a:t>
            </a:r>
            <a:r>
              <a:rPr sz="300" spc="77" dirty="0">
                <a:solidFill>
                  <a:srgbClr val="726E79"/>
                </a:solidFill>
                <a:latin typeface="Times New Roman"/>
                <a:cs typeface="Times New Roman"/>
              </a:rPr>
              <a:t>8</a:t>
            </a:r>
            <a:endParaRPr sz="300">
              <a:latin typeface="Times New Roman"/>
              <a:cs typeface="Times New Roman"/>
            </a:endParaRPr>
          </a:p>
          <a:p>
            <a:pPr marL="55372">
              <a:lnSpc>
                <a:spcPct val="95825"/>
              </a:lnSpc>
              <a:spcBef>
                <a:spcPts val="85"/>
              </a:spcBef>
            </a:pPr>
            <a:r>
              <a:rPr sz="300" spc="77" dirty="0">
                <a:solidFill>
                  <a:srgbClr val="726E79"/>
                </a:solidFill>
                <a:latin typeface="Times New Roman"/>
                <a:cs typeface="Times New Roman"/>
              </a:rPr>
              <a:t>6 </a:t>
            </a:r>
            <a:r>
              <a:rPr sz="300" spc="77" dirty="0">
                <a:solidFill>
                  <a:srgbClr val="524B57"/>
                </a:solidFill>
                <a:latin typeface="Times New Roman"/>
                <a:cs typeface="Times New Roman"/>
              </a:rPr>
              <a:t>, </a:t>
            </a:r>
            <a:r>
              <a:rPr sz="300" spc="77" dirty="0">
                <a:solidFill>
                  <a:srgbClr val="89858C"/>
                </a:solidFill>
                <a:latin typeface="Times New Roman"/>
                <a:cs typeface="Times New Roman"/>
              </a:rPr>
              <a:t>7</a:t>
            </a:r>
            <a:endParaRPr sz="300">
              <a:latin typeface="Times New Roman"/>
              <a:cs typeface="Times New Roman"/>
            </a:endParaRPr>
          </a:p>
          <a:p>
            <a:pPr marL="52324">
              <a:lnSpc>
                <a:spcPct val="95825"/>
              </a:lnSpc>
              <a:spcBef>
                <a:spcPts val="85"/>
              </a:spcBef>
            </a:pPr>
            <a:r>
              <a:rPr sz="300" spc="82" dirty="0">
                <a:solidFill>
                  <a:srgbClr val="726E79"/>
                </a:solidFill>
                <a:latin typeface="Times New Roman"/>
                <a:cs typeface="Times New Roman"/>
              </a:rPr>
              <a:t>2 , 3</a:t>
            </a:r>
            <a:endParaRPr sz="300">
              <a:latin typeface="Times New Roman"/>
              <a:cs typeface="Times New Roman"/>
            </a:endParaRPr>
          </a:p>
          <a:p>
            <a:pPr marL="55372">
              <a:lnSpc>
                <a:spcPct val="95825"/>
              </a:lnSpc>
              <a:spcBef>
                <a:spcPts val="85"/>
              </a:spcBef>
            </a:pPr>
            <a:r>
              <a:rPr sz="300" spc="77" dirty="0">
                <a:solidFill>
                  <a:srgbClr val="726E79"/>
                </a:solidFill>
                <a:latin typeface="Times New Roman"/>
                <a:cs typeface="Times New Roman"/>
              </a:rPr>
              <a:t>6 , </a:t>
            </a:r>
            <a:r>
              <a:rPr sz="300" spc="77" dirty="0">
                <a:solidFill>
                  <a:srgbClr val="89858C"/>
                </a:solidFill>
                <a:latin typeface="Times New Roman"/>
                <a:cs typeface="Times New Roman"/>
              </a:rPr>
              <a:t>7</a:t>
            </a:r>
            <a:endParaRPr sz="300">
              <a:latin typeface="Times New Roman"/>
              <a:cs typeface="Times New Roman"/>
            </a:endParaRPr>
          </a:p>
          <a:p>
            <a:pPr marL="52324">
              <a:lnSpc>
                <a:spcPct val="95825"/>
              </a:lnSpc>
              <a:spcBef>
                <a:spcPts val="85"/>
              </a:spcBef>
            </a:pPr>
            <a:r>
              <a:rPr sz="300" spc="78" dirty="0">
                <a:solidFill>
                  <a:srgbClr val="89858C"/>
                </a:solidFill>
                <a:latin typeface="Times New Roman"/>
                <a:cs typeface="Times New Roman"/>
              </a:rPr>
              <a:t>7 </a:t>
            </a:r>
            <a:r>
              <a:rPr sz="300" spc="78" dirty="0">
                <a:solidFill>
                  <a:srgbClr val="645967"/>
                </a:solidFill>
                <a:latin typeface="Times New Roman"/>
                <a:cs typeface="Times New Roman"/>
              </a:rPr>
              <a:t>, </a:t>
            </a:r>
            <a:r>
              <a:rPr sz="300" spc="78" dirty="0">
                <a:solidFill>
                  <a:srgbClr val="726E79"/>
                </a:solidFill>
                <a:latin typeface="Times New Roman"/>
                <a:cs typeface="Times New Roman"/>
              </a:rPr>
              <a:t>4</a:t>
            </a:r>
            <a:endParaRPr sz="300">
              <a:latin typeface="Times New Roman"/>
              <a:cs typeface="Times New Roman"/>
            </a:endParaRPr>
          </a:p>
          <a:p>
            <a:pPr marL="58420">
              <a:lnSpc>
                <a:spcPct val="95825"/>
              </a:lnSpc>
              <a:spcBef>
                <a:spcPts val="110"/>
              </a:spcBef>
            </a:pPr>
            <a:r>
              <a:rPr sz="300" spc="73" dirty="0">
                <a:solidFill>
                  <a:srgbClr val="726E79"/>
                </a:solidFill>
                <a:latin typeface="Times New Roman"/>
                <a:cs typeface="Times New Roman"/>
              </a:rPr>
              <a:t>1 , 9</a:t>
            </a:r>
            <a:endParaRPr sz="300">
              <a:latin typeface="Times New Roman"/>
              <a:cs typeface="Times New Roman"/>
            </a:endParaRPr>
          </a:p>
          <a:p>
            <a:pPr marL="55372">
              <a:lnSpc>
                <a:spcPct val="95825"/>
              </a:lnSpc>
              <a:spcBef>
                <a:spcPts val="85"/>
              </a:spcBef>
            </a:pPr>
            <a:r>
              <a:rPr sz="300" spc="77" dirty="0">
                <a:solidFill>
                  <a:srgbClr val="726E79"/>
                </a:solidFill>
                <a:latin typeface="Times New Roman"/>
                <a:cs typeface="Times New Roman"/>
              </a:rPr>
              <a:t>1 </a:t>
            </a:r>
            <a:r>
              <a:rPr sz="300" spc="77" dirty="0">
                <a:solidFill>
                  <a:srgbClr val="645967"/>
                </a:solidFill>
                <a:latin typeface="Times New Roman"/>
                <a:cs typeface="Times New Roman"/>
              </a:rPr>
              <a:t>, </a:t>
            </a:r>
            <a:r>
              <a:rPr sz="300" spc="77" dirty="0">
                <a:solidFill>
                  <a:srgbClr val="89858C"/>
                </a:solidFill>
                <a:latin typeface="Times New Roman"/>
                <a:cs typeface="Times New Roman"/>
              </a:rPr>
              <a:t>3</a:t>
            </a:r>
            <a:endParaRPr sz="300">
              <a:latin typeface="Times New Roman"/>
              <a:cs typeface="Times New Roman"/>
            </a:endParaRPr>
          </a:p>
        </p:txBody>
      </p:sp>
      <p:sp>
        <p:nvSpPr>
          <p:cNvPr id="18" name="object 18"/>
          <p:cNvSpPr txBox="1"/>
          <p:nvPr/>
        </p:nvSpPr>
        <p:spPr>
          <a:xfrm>
            <a:off x="8759444" y="5528385"/>
            <a:ext cx="237045" cy="1282699"/>
          </a:xfrm>
          <a:prstGeom prst="rect">
            <a:avLst/>
          </a:prstGeom>
        </p:spPr>
        <p:txBody>
          <a:bodyPr wrap="square" lIns="0" tIns="7620" rIns="0" bIns="0" rtlCol="0">
            <a:noAutofit/>
          </a:bodyPr>
          <a:lstStyle/>
          <a:p>
            <a:pPr marL="58420">
              <a:lnSpc>
                <a:spcPct val="95825"/>
              </a:lnSpc>
            </a:pPr>
            <a:r>
              <a:rPr sz="300" spc="81" dirty="0">
                <a:solidFill>
                  <a:srgbClr val="89858C"/>
                </a:solidFill>
                <a:latin typeface="Times New Roman"/>
                <a:cs typeface="Times New Roman"/>
              </a:rPr>
              <a:t>0 </a:t>
            </a:r>
            <a:r>
              <a:rPr sz="300" spc="81" dirty="0">
                <a:solidFill>
                  <a:srgbClr val="645967"/>
                </a:solidFill>
                <a:latin typeface="Times New Roman"/>
                <a:cs typeface="Times New Roman"/>
              </a:rPr>
              <a:t>, </a:t>
            </a:r>
            <a:r>
              <a:rPr sz="300" spc="81" dirty="0">
                <a:solidFill>
                  <a:srgbClr val="726E79"/>
                </a:solidFill>
                <a:latin typeface="Times New Roman"/>
                <a:cs typeface="Times New Roman"/>
              </a:rPr>
              <a:t>3 </a:t>
            </a:r>
            <a:r>
              <a:rPr sz="300" spc="81" dirty="0">
                <a:solidFill>
                  <a:srgbClr val="89858C"/>
                </a:solidFill>
                <a:latin typeface="Times New Roman"/>
                <a:cs typeface="Times New Roman"/>
              </a:rPr>
              <a:t>7</a:t>
            </a:r>
            <a:endParaRPr sz="300">
              <a:latin typeface="Times New Roman"/>
              <a:cs typeface="Times New Roman"/>
            </a:endParaRPr>
          </a:p>
          <a:p>
            <a:pPr marL="58420">
              <a:lnSpc>
                <a:spcPct val="95825"/>
              </a:lnSpc>
              <a:spcBef>
                <a:spcPts val="110"/>
              </a:spcBef>
            </a:pPr>
            <a:r>
              <a:rPr sz="300" spc="84" dirty="0">
                <a:solidFill>
                  <a:srgbClr val="89858C"/>
                </a:solidFill>
                <a:latin typeface="Times New Roman"/>
                <a:cs typeface="Times New Roman"/>
              </a:rPr>
              <a:t>0 </a:t>
            </a:r>
            <a:r>
              <a:rPr sz="300" spc="84" dirty="0">
                <a:solidFill>
                  <a:srgbClr val="726E79"/>
                </a:solidFill>
                <a:latin typeface="Times New Roman"/>
                <a:cs typeface="Times New Roman"/>
              </a:rPr>
              <a:t>, 5 6</a:t>
            </a:r>
            <a:endParaRPr sz="300">
              <a:latin typeface="Times New Roman"/>
              <a:cs typeface="Times New Roman"/>
            </a:endParaRPr>
          </a:p>
          <a:p>
            <a:pPr marL="58420">
              <a:lnSpc>
                <a:spcPct val="95825"/>
              </a:lnSpc>
              <a:spcBef>
                <a:spcPts val="85"/>
              </a:spcBef>
            </a:pPr>
            <a:r>
              <a:rPr sz="300" spc="79" dirty="0">
                <a:solidFill>
                  <a:srgbClr val="89858C"/>
                </a:solidFill>
                <a:latin typeface="Times New Roman"/>
                <a:cs typeface="Times New Roman"/>
              </a:rPr>
              <a:t>0 </a:t>
            </a:r>
            <a:r>
              <a:rPr sz="300" spc="79" dirty="0">
                <a:solidFill>
                  <a:srgbClr val="645967"/>
                </a:solidFill>
                <a:latin typeface="Times New Roman"/>
                <a:cs typeface="Times New Roman"/>
              </a:rPr>
              <a:t>, </a:t>
            </a:r>
            <a:r>
              <a:rPr sz="300" spc="79" dirty="0">
                <a:solidFill>
                  <a:srgbClr val="726E79"/>
                </a:solidFill>
                <a:latin typeface="Times New Roman"/>
                <a:cs typeface="Times New Roman"/>
              </a:rPr>
              <a:t>5 9</a:t>
            </a:r>
            <a:endParaRPr sz="300">
              <a:latin typeface="Times New Roman"/>
              <a:cs typeface="Times New Roman"/>
            </a:endParaRPr>
          </a:p>
          <a:p>
            <a:pPr marL="58420">
              <a:lnSpc>
                <a:spcPct val="95825"/>
              </a:lnSpc>
              <a:spcBef>
                <a:spcPts val="85"/>
              </a:spcBef>
            </a:pPr>
            <a:r>
              <a:rPr sz="300" spc="81" dirty="0">
                <a:solidFill>
                  <a:srgbClr val="89858C"/>
                </a:solidFill>
                <a:latin typeface="Times New Roman"/>
                <a:cs typeface="Times New Roman"/>
              </a:rPr>
              <a:t>0 </a:t>
            </a:r>
            <a:r>
              <a:rPr sz="300" spc="81" dirty="0">
                <a:solidFill>
                  <a:srgbClr val="726E79"/>
                </a:solidFill>
                <a:latin typeface="Times New Roman"/>
                <a:cs typeface="Times New Roman"/>
              </a:rPr>
              <a:t>, 3 </a:t>
            </a:r>
            <a:r>
              <a:rPr sz="300" spc="81" dirty="0">
                <a:solidFill>
                  <a:srgbClr val="645967"/>
                </a:solidFill>
                <a:latin typeface="Times New Roman"/>
                <a:cs typeface="Times New Roman"/>
              </a:rPr>
              <a:t>6</a:t>
            </a:r>
            <a:endParaRPr sz="300">
              <a:latin typeface="Times New Roman"/>
              <a:cs typeface="Times New Roman"/>
            </a:endParaRPr>
          </a:p>
          <a:p>
            <a:pPr marL="58420">
              <a:lnSpc>
                <a:spcPct val="95825"/>
              </a:lnSpc>
              <a:spcBef>
                <a:spcPts val="85"/>
              </a:spcBef>
            </a:pPr>
            <a:r>
              <a:rPr sz="300" spc="83" dirty="0">
                <a:solidFill>
                  <a:srgbClr val="89858C"/>
                </a:solidFill>
                <a:latin typeface="Times New Roman"/>
                <a:cs typeface="Times New Roman"/>
              </a:rPr>
              <a:t>0 </a:t>
            </a:r>
            <a:r>
              <a:rPr sz="300" spc="83" dirty="0">
                <a:solidFill>
                  <a:srgbClr val="645967"/>
                </a:solidFill>
                <a:latin typeface="Times New Roman"/>
                <a:cs typeface="Times New Roman"/>
              </a:rPr>
              <a:t>, </a:t>
            </a:r>
            <a:r>
              <a:rPr sz="300" spc="83" dirty="0">
                <a:solidFill>
                  <a:srgbClr val="726E79"/>
                </a:solidFill>
                <a:latin typeface="Times New Roman"/>
                <a:cs typeface="Times New Roman"/>
              </a:rPr>
              <a:t>3 </a:t>
            </a:r>
            <a:r>
              <a:rPr sz="300" spc="83" dirty="0">
                <a:solidFill>
                  <a:srgbClr val="645967"/>
                </a:solidFill>
                <a:latin typeface="Times New Roman"/>
                <a:cs typeface="Times New Roman"/>
              </a:rPr>
              <a:t>6</a:t>
            </a:r>
            <a:endParaRPr sz="300">
              <a:latin typeface="Times New Roman"/>
              <a:cs typeface="Times New Roman"/>
            </a:endParaRPr>
          </a:p>
          <a:p>
            <a:pPr marL="58420">
              <a:lnSpc>
                <a:spcPct val="95825"/>
              </a:lnSpc>
              <a:spcBef>
                <a:spcPts val="85"/>
              </a:spcBef>
            </a:pPr>
            <a:r>
              <a:rPr sz="300" spc="76" dirty="0">
                <a:solidFill>
                  <a:srgbClr val="89858C"/>
                </a:solidFill>
                <a:latin typeface="Times New Roman"/>
                <a:cs typeface="Times New Roman"/>
              </a:rPr>
              <a:t>0 </a:t>
            </a:r>
            <a:r>
              <a:rPr sz="300" spc="76" dirty="0">
                <a:solidFill>
                  <a:srgbClr val="645967"/>
                </a:solidFill>
                <a:latin typeface="Times New Roman"/>
                <a:cs typeface="Times New Roman"/>
              </a:rPr>
              <a:t>, 4 </a:t>
            </a:r>
            <a:r>
              <a:rPr sz="300" spc="76" dirty="0">
                <a:solidFill>
                  <a:srgbClr val="726E79"/>
                </a:solidFill>
                <a:latin typeface="Times New Roman"/>
                <a:cs typeface="Times New Roman"/>
              </a:rPr>
              <a:t>2</a:t>
            </a:r>
            <a:endParaRPr sz="300">
              <a:latin typeface="Times New Roman"/>
              <a:cs typeface="Times New Roman"/>
            </a:endParaRPr>
          </a:p>
          <a:p>
            <a:pPr marL="12700">
              <a:lnSpc>
                <a:spcPct val="95825"/>
              </a:lnSpc>
              <a:spcBef>
                <a:spcPts val="85"/>
              </a:spcBef>
            </a:pPr>
            <a:r>
              <a:rPr sz="300" spc="84" dirty="0">
                <a:solidFill>
                  <a:srgbClr val="726E79"/>
                </a:solidFill>
                <a:latin typeface="Times New Roman"/>
                <a:cs typeface="Times New Roman"/>
              </a:rPr>
              <a:t>- </a:t>
            </a:r>
            <a:r>
              <a:rPr sz="300" spc="84" dirty="0">
                <a:solidFill>
                  <a:srgbClr val="89858C"/>
                </a:solidFill>
                <a:latin typeface="Times New Roman"/>
                <a:cs typeface="Times New Roman"/>
              </a:rPr>
              <a:t>0 </a:t>
            </a:r>
            <a:r>
              <a:rPr sz="300" spc="84" dirty="0">
                <a:solidFill>
                  <a:srgbClr val="645967"/>
                </a:solidFill>
                <a:latin typeface="Times New Roman"/>
                <a:cs typeface="Times New Roman"/>
              </a:rPr>
              <a:t>, </a:t>
            </a:r>
            <a:r>
              <a:rPr sz="300" spc="84" dirty="0">
                <a:solidFill>
                  <a:srgbClr val="726E79"/>
                </a:solidFill>
                <a:latin typeface="Times New Roman"/>
                <a:cs typeface="Times New Roman"/>
              </a:rPr>
              <a:t>1 1</a:t>
            </a:r>
            <a:endParaRPr sz="300">
              <a:latin typeface="Times New Roman"/>
              <a:cs typeface="Times New Roman"/>
            </a:endParaRPr>
          </a:p>
          <a:p>
            <a:pPr marL="58420">
              <a:lnSpc>
                <a:spcPct val="95825"/>
              </a:lnSpc>
              <a:spcBef>
                <a:spcPts val="110"/>
              </a:spcBef>
            </a:pPr>
            <a:r>
              <a:rPr sz="300" spc="81" dirty="0">
                <a:solidFill>
                  <a:srgbClr val="89858C"/>
                </a:solidFill>
                <a:latin typeface="Times New Roman"/>
                <a:cs typeface="Times New Roman"/>
              </a:rPr>
              <a:t>0 </a:t>
            </a:r>
            <a:r>
              <a:rPr sz="300" spc="81" dirty="0">
                <a:solidFill>
                  <a:srgbClr val="623A56"/>
                </a:solidFill>
                <a:latin typeface="Times New Roman"/>
                <a:cs typeface="Times New Roman"/>
              </a:rPr>
              <a:t>, </a:t>
            </a:r>
            <a:r>
              <a:rPr sz="300" spc="81" dirty="0">
                <a:solidFill>
                  <a:srgbClr val="726E79"/>
                </a:solidFill>
                <a:latin typeface="Times New Roman"/>
                <a:cs typeface="Times New Roman"/>
              </a:rPr>
              <a:t>4 1</a:t>
            </a:r>
            <a:endParaRPr sz="300">
              <a:latin typeface="Times New Roman"/>
              <a:cs typeface="Times New Roman"/>
            </a:endParaRPr>
          </a:p>
          <a:p>
            <a:pPr marL="58420">
              <a:lnSpc>
                <a:spcPct val="95825"/>
              </a:lnSpc>
              <a:spcBef>
                <a:spcPts val="85"/>
              </a:spcBef>
            </a:pPr>
            <a:r>
              <a:rPr sz="300" spc="79" dirty="0">
                <a:solidFill>
                  <a:srgbClr val="89858C"/>
                </a:solidFill>
                <a:latin typeface="Times New Roman"/>
                <a:cs typeface="Times New Roman"/>
              </a:rPr>
              <a:t>0 </a:t>
            </a:r>
            <a:r>
              <a:rPr sz="300" spc="79" dirty="0">
                <a:solidFill>
                  <a:srgbClr val="726E79"/>
                </a:solidFill>
                <a:latin typeface="Times New Roman"/>
                <a:cs typeface="Times New Roman"/>
              </a:rPr>
              <a:t>, 6 3</a:t>
            </a:r>
            <a:endParaRPr sz="300">
              <a:latin typeface="Times New Roman"/>
              <a:cs typeface="Times New Roman"/>
            </a:endParaRPr>
          </a:p>
          <a:p>
            <a:pPr marL="58420">
              <a:lnSpc>
                <a:spcPct val="95825"/>
              </a:lnSpc>
              <a:spcBef>
                <a:spcPts val="85"/>
              </a:spcBef>
            </a:pPr>
            <a:r>
              <a:rPr sz="300" spc="79" dirty="0">
                <a:solidFill>
                  <a:srgbClr val="89858C"/>
                </a:solidFill>
                <a:latin typeface="Times New Roman"/>
                <a:cs typeface="Times New Roman"/>
              </a:rPr>
              <a:t>0 </a:t>
            </a:r>
            <a:r>
              <a:rPr sz="300" spc="79" dirty="0">
                <a:solidFill>
                  <a:srgbClr val="645967"/>
                </a:solidFill>
                <a:latin typeface="Times New Roman"/>
                <a:cs typeface="Times New Roman"/>
              </a:rPr>
              <a:t>, </a:t>
            </a:r>
            <a:r>
              <a:rPr sz="300" spc="79" dirty="0">
                <a:solidFill>
                  <a:srgbClr val="726E79"/>
                </a:solidFill>
                <a:latin typeface="Times New Roman"/>
                <a:cs typeface="Times New Roman"/>
              </a:rPr>
              <a:t>6 2</a:t>
            </a:r>
            <a:endParaRPr sz="300">
              <a:latin typeface="Times New Roman"/>
              <a:cs typeface="Times New Roman"/>
            </a:endParaRPr>
          </a:p>
          <a:p>
            <a:pPr marL="58420">
              <a:lnSpc>
                <a:spcPct val="95825"/>
              </a:lnSpc>
              <a:spcBef>
                <a:spcPts val="85"/>
              </a:spcBef>
            </a:pPr>
            <a:r>
              <a:rPr sz="300" spc="79" dirty="0">
                <a:solidFill>
                  <a:srgbClr val="89858C"/>
                </a:solidFill>
                <a:latin typeface="Times New Roman"/>
                <a:cs typeface="Times New Roman"/>
              </a:rPr>
              <a:t>0 </a:t>
            </a:r>
            <a:r>
              <a:rPr sz="300" spc="79" dirty="0">
                <a:solidFill>
                  <a:srgbClr val="726E79"/>
                </a:solidFill>
                <a:latin typeface="Times New Roman"/>
                <a:cs typeface="Times New Roman"/>
              </a:rPr>
              <a:t>, 1 3</a:t>
            </a:r>
            <a:endParaRPr sz="300">
              <a:latin typeface="Times New Roman"/>
              <a:cs typeface="Times New Roman"/>
            </a:endParaRPr>
          </a:p>
          <a:p>
            <a:pPr marL="58420">
              <a:lnSpc>
                <a:spcPct val="95825"/>
              </a:lnSpc>
              <a:spcBef>
                <a:spcPts val="85"/>
              </a:spcBef>
            </a:pPr>
            <a:r>
              <a:rPr sz="300" spc="83" dirty="0">
                <a:solidFill>
                  <a:srgbClr val="89858C"/>
                </a:solidFill>
                <a:latin typeface="Times New Roman"/>
                <a:cs typeface="Times New Roman"/>
              </a:rPr>
              <a:t>0 </a:t>
            </a:r>
            <a:r>
              <a:rPr sz="300" spc="83" dirty="0">
                <a:solidFill>
                  <a:srgbClr val="645967"/>
                </a:solidFill>
                <a:latin typeface="Times New Roman"/>
                <a:cs typeface="Times New Roman"/>
              </a:rPr>
              <a:t>, </a:t>
            </a:r>
            <a:r>
              <a:rPr sz="300" spc="83" dirty="0">
                <a:solidFill>
                  <a:srgbClr val="726E79"/>
                </a:solidFill>
                <a:latin typeface="Times New Roman"/>
                <a:cs typeface="Times New Roman"/>
              </a:rPr>
              <a:t>3 </a:t>
            </a:r>
            <a:r>
              <a:rPr sz="300" spc="83" dirty="0">
                <a:solidFill>
                  <a:srgbClr val="645967"/>
                </a:solidFill>
                <a:latin typeface="Times New Roman"/>
                <a:cs typeface="Times New Roman"/>
              </a:rPr>
              <a:t>6</a:t>
            </a:r>
            <a:endParaRPr sz="300">
              <a:latin typeface="Times New Roman"/>
              <a:cs typeface="Times New Roman"/>
            </a:endParaRPr>
          </a:p>
          <a:p>
            <a:pPr marL="58420">
              <a:lnSpc>
                <a:spcPct val="95825"/>
              </a:lnSpc>
              <a:spcBef>
                <a:spcPts val="110"/>
              </a:spcBef>
            </a:pPr>
            <a:r>
              <a:rPr sz="300" spc="81" dirty="0">
                <a:solidFill>
                  <a:srgbClr val="89858C"/>
                </a:solidFill>
                <a:latin typeface="Times New Roman"/>
                <a:cs typeface="Times New Roman"/>
              </a:rPr>
              <a:t>0 </a:t>
            </a:r>
            <a:r>
              <a:rPr sz="300" spc="81" dirty="0">
                <a:solidFill>
                  <a:srgbClr val="645967"/>
                </a:solidFill>
                <a:latin typeface="Times New Roman"/>
                <a:cs typeface="Times New Roman"/>
              </a:rPr>
              <a:t>, </a:t>
            </a:r>
            <a:r>
              <a:rPr sz="300" spc="81" dirty="0">
                <a:solidFill>
                  <a:srgbClr val="89858C"/>
                </a:solidFill>
                <a:latin typeface="Times New Roman"/>
                <a:cs typeface="Times New Roman"/>
              </a:rPr>
              <a:t>3 </a:t>
            </a:r>
            <a:r>
              <a:rPr sz="300" spc="81" dirty="0">
                <a:solidFill>
                  <a:srgbClr val="726E79"/>
                </a:solidFill>
                <a:latin typeface="Times New Roman"/>
                <a:cs typeface="Times New Roman"/>
              </a:rPr>
              <a:t>9</a:t>
            </a:r>
            <a:endParaRPr sz="300">
              <a:latin typeface="Times New Roman"/>
              <a:cs typeface="Times New Roman"/>
            </a:endParaRPr>
          </a:p>
          <a:p>
            <a:pPr marL="58420">
              <a:lnSpc>
                <a:spcPct val="95825"/>
              </a:lnSpc>
              <a:spcBef>
                <a:spcPts val="85"/>
              </a:spcBef>
            </a:pPr>
            <a:r>
              <a:rPr sz="300" spc="72" dirty="0">
                <a:solidFill>
                  <a:srgbClr val="89858C"/>
                </a:solidFill>
                <a:latin typeface="Times New Roman"/>
                <a:cs typeface="Times New Roman"/>
              </a:rPr>
              <a:t>0 </a:t>
            </a:r>
            <a:r>
              <a:rPr sz="300" spc="72" dirty="0">
                <a:solidFill>
                  <a:srgbClr val="645967"/>
                </a:solidFill>
                <a:latin typeface="Times New Roman"/>
                <a:cs typeface="Times New Roman"/>
              </a:rPr>
              <a:t>, </a:t>
            </a:r>
            <a:r>
              <a:rPr sz="300" spc="72" dirty="0">
                <a:solidFill>
                  <a:srgbClr val="726E79"/>
                </a:solidFill>
                <a:latin typeface="Times New Roman"/>
                <a:cs typeface="Times New Roman"/>
              </a:rPr>
              <a:t>6 4</a:t>
            </a:r>
            <a:endParaRPr sz="300">
              <a:latin typeface="Times New Roman"/>
              <a:cs typeface="Times New Roman"/>
            </a:endParaRPr>
          </a:p>
          <a:p>
            <a:pPr marL="58420">
              <a:lnSpc>
                <a:spcPct val="95825"/>
              </a:lnSpc>
              <a:spcBef>
                <a:spcPts val="85"/>
              </a:spcBef>
            </a:pPr>
            <a:r>
              <a:rPr sz="300" spc="81" dirty="0">
                <a:solidFill>
                  <a:srgbClr val="89858C"/>
                </a:solidFill>
                <a:latin typeface="Times New Roman"/>
                <a:cs typeface="Times New Roman"/>
              </a:rPr>
              <a:t>0 </a:t>
            </a:r>
            <a:r>
              <a:rPr sz="300" spc="81" dirty="0">
                <a:solidFill>
                  <a:srgbClr val="524B57"/>
                </a:solidFill>
                <a:latin typeface="Times New Roman"/>
                <a:cs typeface="Times New Roman"/>
              </a:rPr>
              <a:t>, </a:t>
            </a:r>
            <a:r>
              <a:rPr sz="300" spc="81" dirty="0">
                <a:solidFill>
                  <a:srgbClr val="645967"/>
                </a:solidFill>
                <a:latin typeface="Times New Roman"/>
                <a:cs typeface="Times New Roman"/>
              </a:rPr>
              <a:t>4 </a:t>
            </a:r>
            <a:r>
              <a:rPr sz="300" spc="81" dirty="0">
                <a:solidFill>
                  <a:srgbClr val="726E79"/>
                </a:solidFill>
                <a:latin typeface="Times New Roman"/>
                <a:cs typeface="Times New Roman"/>
              </a:rPr>
              <a:t>8</a:t>
            </a:r>
            <a:endParaRPr sz="300">
              <a:latin typeface="Times New Roman"/>
              <a:cs typeface="Times New Roman"/>
            </a:endParaRPr>
          </a:p>
          <a:p>
            <a:pPr marL="58420">
              <a:lnSpc>
                <a:spcPct val="95825"/>
              </a:lnSpc>
              <a:spcBef>
                <a:spcPts val="85"/>
              </a:spcBef>
            </a:pPr>
            <a:r>
              <a:rPr sz="300" spc="76" dirty="0">
                <a:solidFill>
                  <a:srgbClr val="89858C"/>
                </a:solidFill>
                <a:latin typeface="Times New Roman"/>
                <a:cs typeface="Times New Roman"/>
              </a:rPr>
              <a:t>0 </a:t>
            </a:r>
            <a:r>
              <a:rPr sz="300" spc="76" dirty="0">
                <a:solidFill>
                  <a:srgbClr val="645967"/>
                </a:solidFill>
                <a:latin typeface="Times New Roman"/>
                <a:cs typeface="Times New Roman"/>
              </a:rPr>
              <a:t>, </a:t>
            </a:r>
            <a:r>
              <a:rPr sz="300" spc="76" dirty="0">
                <a:solidFill>
                  <a:srgbClr val="726E79"/>
                </a:solidFill>
                <a:latin typeface="Times New Roman"/>
                <a:cs typeface="Times New Roman"/>
              </a:rPr>
              <a:t>4 </a:t>
            </a:r>
            <a:r>
              <a:rPr sz="300" spc="76" dirty="0">
                <a:solidFill>
                  <a:srgbClr val="89858C"/>
                </a:solidFill>
                <a:latin typeface="Times New Roman"/>
                <a:cs typeface="Times New Roman"/>
              </a:rPr>
              <a:t>7</a:t>
            </a:r>
            <a:endParaRPr sz="300">
              <a:latin typeface="Times New Roman"/>
              <a:cs typeface="Times New Roman"/>
            </a:endParaRPr>
          </a:p>
          <a:p>
            <a:pPr marL="58420">
              <a:lnSpc>
                <a:spcPct val="95825"/>
              </a:lnSpc>
              <a:spcBef>
                <a:spcPts val="85"/>
              </a:spcBef>
            </a:pPr>
            <a:r>
              <a:rPr sz="300" spc="81" dirty="0">
                <a:solidFill>
                  <a:srgbClr val="89858C"/>
                </a:solidFill>
                <a:latin typeface="Times New Roman"/>
                <a:cs typeface="Times New Roman"/>
              </a:rPr>
              <a:t>0 </a:t>
            </a:r>
            <a:r>
              <a:rPr sz="300" spc="81" dirty="0">
                <a:solidFill>
                  <a:srgbClr val="726E79"/>
                </a:solidFill>
                <a:latin typeface="Times New Roman"/>
                <a:cs typeface="Times New Roman"/>
              </a:rPr>
              <a:t>, 3 0</a:t>
            </a:r>
            <a:endParaRPr sz="300">
              <a:latin typeface="Times New Roman"/>
              <a:cs typeface="Times New Roman"/>
            </a:endParaRPr>
          </a:p>
          <a:p>
            <a:pPr marL="58420">
              <a:lnSpc>
                <a:spcPct val="95825"/>
              </a:lnSpc>
              <a:spcBef>
                <a:spcPts val="85"/>
              </a:spcBef>
            </a:pPr>
            <a:r>
              <a:rPr sz="300" spc="81" dirty="0">
                <a:solidFill>
                  <a:srgbClr val="89858C"/>
                </a:solidFill>
                <a:latin typeface="Times New Roman"/>
                <a:cs typeface="Times New Roman"/>
              </a:rPr>
              <a:t>0 </a:t>
            </a:r>
            <a:r>
              <a:rPr sz="300" spc="81" dirty="0">
                <a:solidFill>
                  <a:srgbClr val="726E79"/>
                </a:solidFill>
                <a:latin typeface="Times New Roman"/>
                <a:cs typeface="Times New Roman"/>
              </a:rPr>
              <a:t>, 5 9</a:t>
            </a:r>
            <a:endParaRPr sz="300">
              <a:latin typeface="Times New Roman"/>
              <a:cs typeface="Times New Roman"/>
            </a:endParaRPr>
          </a:p>
          <a:p>
            <a:pPr marL="58420">
              <a:lnSpc>
                <a:spcPct val="95825"/>
              </a:lnSpc>
              <a:spcBef>
                <a:spcPts val="85"/>
              </a:spcBef>
            </a:pPr>
            <a:r>
              <a:rPr sz="300" spc="81" dirty="0">
                <a:solidFill>
                  <a:srgbClr val="89858C"/>
                </a:solidFill>
                <a:latin typeface="Times New Roman"/>
                <a:cs typeface="Times New Roman"/>
              </a:rPr>
              <a:t>0 </a:t>
            </a:r>
            <a:r>
              <a:rPr sz="300" spc="81" dirty="0">
                <a:solidFill>
                  <a:srgbClr val="645967"/>
                </a:solidFill>
                <a:latin typeface="Times New Roman"/>
                <a:cs typeface="Times New Roman"/>
              </a:rPr>
              <a:t>, </a:t>
            </a:r>
            <a:r>
              <a:rPr sz="300" spc="81" dirty="0">
                <a:solidFill>
                  <a:srgbClr val="89858C"/>
                </a:solidFill>
                <a:latin typeface="Times New Roman"/>
                <a:cs typeface="Times New Roman"/>
              </a:rPr>
              <a:t>2 </a:t>
            </a:r>
            <a:r>
              <a:rPr sz="300" spc="81" dirty="0">
                <a:solidFill>
                  <a:srgbClr val="726E79"/>
                </a:solidFill>
                <a:latin typeface="Times New Roman"/>
                <a:cs typeface="Times New Roman"/>
              </a:rPr>
              <a:t>5</a:t>
            </a:r>
            <a:endParaRPr sz="300">
              <a:latin typeface="Times New Roman"/>
              <a:cs typeface="Times New Roman"/>
            </a:endParaRPr>
          </a:p>
          <a:p>
            <a:pPr marL="58420">
              <a:lnSpc>
                <a:spcPct val="95825"/>
              </a:lnSpc>
              <a:spcBef>
                <a:spcPts val="110"/>
              </a:spcBef>
            </a:pPr>
            <a:r>
              <a:rPr sz="300" spc="77" dirty="0">
                <a:solidFill>
                  <a:srgbClr val="89858C"/>
                </a:solidFill>
                <a:latin typeface="Times New Roman"/>
                <a:cs typeface="Times New Roman"/>
              </a:rPr>
              <a:t>0 </a:t>
            </a:r>
            <a:r>
              <a:rPr sz="300" spc="77" dirty="0">
                <a:solidFill>
                  <a:srgbClr val="645967"/>
                </a:solidFill>
                <a:latin typeface="Times New Roman"/>
                <a:cs typeface="Times New Roman"/>
              </a:rPr>
              <a:t>, </a:t>
            </a:r>
            <a:r>
              <a:rPr sz="300" spc="77" dirty="0">
                <a:solidFill>
                  <a:srgbClr val="726E79"/>
                </a:solidFill>
                <a:latin typeface="Times New Roman"/>
                <a:cs typeface="Times New Roman"/>
              </a:rPr>
              <a:t>4 2</a:t>
            </a:r>
            <a:endParaRPr sz="300">
              <a:latin typeface="Times New Roman"/>
              <a:cs typeface="Times New Roman"/>
            </a:endParaRPr>
          </a:p>
          <a:p>
            <a:pPr marL="58420">
              <a:lnSpc>
                <a:spcPct val="95825"/>
              </a:lnSpc>
              <a:spcBef>
                <a:spcPts val="85"/>
              </a:spcBef>
            </a:pPr>
            <a:r>
              <a:rPr sz="300" spc="83" dirty="0">
                <a:solidFill>
                  <a:srgbClr val="89858C"/>
                </a:solidFill>
                <a:latin typeface="Times New Roman"/>
                <a:cs typeface="Times New Roman"/>
              </a:rPr>
              <a:t>0 </a:t>
            </a:r>
            <a:r>
              <a:rPr sz="300" spc="83" dirty="0">
                <a:solidFill>
                  <a:srgbClr val="645967"/>
                </a:solidFill>
                <a:latin typeface="Times New Roman"/>
                <a:cs typeface="Times New Roman"/>
              </a:rPr>
              <a:t>, </a:t>
            </a:r>
            <a:r>
              <a:rPr sz="300" spc="83" dirty="0">
                <a:solidFill>
                  <a:srgbClr val="726E79"/>
                </a:solidFill>
                <a:latin typeface="Times New Roman"/>
                <a:cs typeface="Times New Roman"/>
              </a:rPr>
              <a:t>4 6</a:t>
            </a:r>
            <a:endParaRPr sz="300">
              <a:latin typeface="Times New Roman"/>
              <a:cs typeface="Times New Roman"/>
            </a:endParaRPr>
          </a:p>
          <a:p>
            <a:pPr marL="58420" marR="9176">
              <a:lnSpc>
                <a:spcPts val="344"/>
              </a:lnSpc>
              <a:spcBef>
                <a:spcPts val="85"/>
              </a:spcBef>
            </a:pPr>
            <a:r>
              <a:rPr sz="300" spc="123" dirty="0">
                <a:solidFill>
                  <a:srgbClr val="89858C"/>
                </a:solidFill>
                <a:latin typeface="Times New Roman"/>
                <a:cs typeface="Times New Roman"/>
              </a:rPr>
              <a:t>0</a:t>
            </a:r>
            <a:r>
              <a:rPr sz="300" spc="-39" dirty="0">
                <a:solidFill>
                  <a:srgbClr val="89858C"/>
                </a:solidFill>
                <a:latin typeface="Times New Roman"/>
                <a:cs typeface="Times New Roman"/>
              </a:rPr>
              <a:t> </a:t>
            </a:r>
            <a:r>
              <a:rPr sz="300" spc="177" dirty="0">
                <a:solidFill>
                  <a:srgbClr val="524B57"/>
                </a:solidFill>
                <a:latin typeface="Times New Roman"/>
                <a:cs typeface="Times New Roman"/>
              </a:rPr>
              <a:t>,</a:t>
            </a:r>
            <a:r>
              <a:rPr sz="300" spc="-39" dirty="0">
                <a:solidFill>
                  <a:srgbClr val="524B57"/>
                </a:solidFill>
                <a:latin typeface="Times New Roman"/>
                <a:cs typeface="Times New Roman"/>
              </a:rPr>
              <a:t> </a:t>
            </a:r>
            <a:r>
              <a:rPr sz="300" spc="165" dirty="0">
                <a:solidFill>
                  <a:srgbClr val="726E79"/>
                </a:solidFill>
                <a:latin typeface="Times New Roman"/>
                <a:cs typeface="Times New Roman"/>
              </a:rPr>
              <a:t>3</a:t>
            </a:r>
            <a:r>
              <a:rPr sz="300" spc="18" dirty="0">
                <a:solidFill>
                  <a:srgbClr val="726E79"/>
                </a:solidFill>
                <a:latin typeface="Times New Roman"/>
                <a:cs typeface="Times New Roman"/>
              </a:rPr>
              <a:t> </a:t>
            </a:r>
            <a:r>
              <a:rPr sz="300" spc="165" dirty="0">
                <a:solidFill>
                  <a:srgbClr val="726E79"/>
                </a:solidFill>
                <a:latin typeface="Times New Roman"/>
                <a:cs typeface="Times New Roman"/>
              </a:rPr>
              <a:t>9</a:t>
            </a:r>
            <a:r>
              <a:rPr sz="300" spc="82" dirty="0">
                <a:solidFill>
                  <a:srgbClr val="726E79"/>
                </a:solidFill>
                <a:latin typeface="Times New Roman"/>
                <a:cs typeface="Times New Roman"/>
              </a:rPr>
              <a:t> </a:t>
            </a:r>
            <a:r>
              <a:rPr sz="300" spc="165" dirty="0">
                <a:solidFill>
                  <a:srgbClr val="89858C"/>
                </a:solidFill>
                <a:latin typeface="Times New Roman"/>
                <a:cs typeface="Times New Roman"/>
              </a:rPr>
              <a:t>o</a:t>
            </a:r>
            <a:r>
              <a:rPr sz="300" spc="-39" dirty="0">
                <a:solidFill>
                  <a:srgbClr val="89858C"/>
                </a:solidFill>
                <a:latin typeface="Times New Roman"/>
                <a:cs typeface="Times New Roman"/>
              </a:rPr>
              <a:t> </a:t>
            </a:r>
            <a:r>
              <a:rPr sz="300" spc="177" dirty="0">
                <a:solidFill>
                  <a:srgbClr val="645967"/>
                </a:solidFill>
                <a:latin typeface="Times New Roman"/>
                <a:cs typeface="Times New Roman"/>
              </a:rPr>
              <a:t>,</a:t>
            </a:r>
            <a:r>
              <a:rPr sz="300" spc="-39" dirty="0">
                <a:solidFill>
                  <a:srgbClr val="645967"/>
                </a:solidFill>
                <a:latin typeface="Times New Roman"/>
                <a:cs typeface="Times New Roman"/>
              </a:rPr>
              <a:t> </a:t>
            </a:r>
            <a:r>
              <a:rPr sz="300" spc="165" dirty="0">
                <a:solidFill>
                  <a:srgbClr val="726E79"/>
                </a:solidFill>
                <a:latin typeface="Times New Roman"/>
                <a:cs typeface="Times New Roman"/>
              </a:rPr>
              <a:t>2</a:t>
            </a:r>
            <a:r>
              <a:rPr sz="300" spc="18" dirty="0">
                <a:solidFill>
                  <a:srgbClr val="726E79"/>
                </a:solidFill>
                <a:latin typeface="Times New Roman"/>
                <a:cs typeface="Times New Roman"/>
              </a:rPr>
              <a:t> </a:t>
            </a:r>
            <a:r>
              <a:rPr sz="300" spc="165" dirty="0">
                <a:solidFill>
                  <a:srgbClr val="89858C"/>
                </a:solidFill>
                <a:latin typeface="Times New Roman"/>
                <a:cs typeface="Times New Roman"/>
              </a:rPr>
              <a:t>8</a:t>
            </a:r>
            <a:endParaRPr sz="300">
              <a:latin typeface="Times New Roman"/>
              <a:cs typeface="Times New Roman"/>
            </a:endParaRPr>
          </a:p>
        </p:txBody>
      </p:sp>
      <p:sp>
        <p:nvSpPr>
          <p:cNvPr id="17" name="object 17"/>
          <p:cNvSpPr txBox="1"/>
          <p:nvPr/>
        </p:nvSpPr>
        <p:spPr>
          <a:xfrm>
            <a:off x="9384284" y="5531433"/>
            <a:ext cx="188277" cy="1279652"/>
          </a:xfrm>
          <a:prstGeom prst="rect">
            <a:avLst/>
          </a:prstGeom>
        </p:spPr>
        <p:txBody>
          <a:bodyPr wrap="square" lIns="0" tIns="7620" rIns="0" bIns="0" rtlCol="0">
            <a:noAutofit/>
          </a:bodyPr>
          <a:lstStyle/>
          <a:p>
            <a:pPr marL="12700">
              <a:lnSpc>
                <a:spcPct val="95825"/>
              </a:lnSpc>
            </a:pPr>
            <a:r>
              <a:rPr sz="300" spc="77" dirty="0">
                <a:solidFill>
                  <a:srgbClr val="89858C"/>
                </a:solidFill>
                <a:latin typeface="Times New Roman"/>
                <a:cs typeface="Times New Roman"/>
              </a:rPr>
              <a:t>0 </a:t>
            </a:r>
            <a:r>
              <a:rPr sz="300" spc="77" dirty="0">
                <a:solidFill>
                  <a:srgbClr val="726E79"/>
                </a:solidFill>
                <a:latin typeface="Times New Roman"/>
                <a:cs typeface="Times New Roman"/>
              </a:rPr>
              <a:t>, 4 9</a:t>
            </a:r>
            <a:endParaRPr sz="300">
              <a:latin typeface="Times New Roman"/>
              <a:cs typeface="Times New Roman"/>
            </a:endParaRPr>
          </a:p>
          <a:p>
            <a:pPr marL="12700">
              <a:lnSpc>
                <a:spcPct val="95825"/>
              </a:lnSpc>
              <a:spcBef>
                <a:spcPts val="60"/>
              </a:spcBef>
            </a:pPr>
            <a:r>
              <a:rPr sz="300" spc="81" dirty="0">
                <a:solidFill>
                  <a:srgbClr val="89858C"/>
                </a:solidFill>
                <a:latin typeface="Times New Roman"/>
                <a:cs typeface="Times New Roman"/>
              </a:rPr>
              <a:t>0 </a:t>
            </a:r>
            <a:r>
              <a:rPr sz="300" spc="81" dirty="0">
                <a:solidFill>
                  <a:srgbClr val="726E79"/>
                </a:solidFill>
                <a:latin typeface="Times New Roman"/>
                <a:cs typeface="Times New Roman"/>
              </a:rPr>
              <a:t>, 5 3</a:t>
            </a:r>
            <a:endParaRPr sz="300">
              <a:latin typeface="Times New Roman"/>
              <a:cs typeface="Times New Roman"/>
            </a:endParaRPr>
          </a:p>
          <a:p>
            <a:pPr marL="12700">
              <a:lnSpc>
                <a:spcPct val="95825"/>
              </a:lnSpc>
              <a:spcBef>
                <a:spcPts val="110"/>
              </a:spcBef>
            </a:pPr>
            <a:r>
              <a:rPr sz="300" spc="77" dirty="0">
                <a:solidFill>
                  <a:srgbClr val="726E79"/>
                </a:solidFill>
                <a:latin typeface="Times New Roman"/>
                <a:cs typeface="Times New Roman"/>
              </a:rPr>
              <a:t>0 </a:t>
            </a:r>
            <a:r>
              <a:rPr sz="300" spc="77" dirty="0">
                <a:solidFill>
                  <a:srgbClr val="42384B"/>
                </a:solidFill>
                <a:latin typeface="Times New Roman"/>
                <a:cs typeface="Times New Roman"/>
              </a:rPr>
              <a:t>, </a:t>
            </a:r>
            <a:r>
              <a:rPr sz="300" spc="77" dirty="0">
                <a:solidFill>
                  <a:srgbClr val="89858C"/>
                </a:solidFill>
                <a:latin typeface="Times New Roman"/>
                <a:cs typeface="Times New Roman"/>
              </a:rPr>
              <a:t>7 0</a:t>
            </a:r>
            <a:endParaRPr sz="300">
              <a:latin typeface="Times New Roman"/>
              <a:cs typeface="Times New Roman"/>
            </a:endParaRPr>
          </a:p>
          <a:p>
            <a:pPr marL="12700">
              <a:lnSpc>
                <a:spcPct val="95825"/>
              </a:lnSpc>
              <a:spcBef>
                <a:spcPts val="85"/>
              </a:spcBef>
            </a:pPr>
            <a:r>
              <a:rPr sz="300" spc="81" dirty="0">
                <a:solidFill>
                  <a:srgbClr val="726E79"/>
                </a:solidFill>
                <a:latin typeface="Times New Roman"/>
                <a:cs typeface="Times New Roman"/>
              </a:rPr>
              <a:t>0 , 3 3</a:t>
            </a:r>
            <a:endParaRPr sz="300">
              <a:latin typeface="Times New Roman"/>
              <a:cs typeface="Times New Roman"/>
            </a:endParaRPr>
          </a:p>
          <a:p>
            <a:pPr marL="12700">
              <a:lnSpc>
                <a:spcPct val="95825"/>
              </a:lnSpc>
              <a:spcBef>
                <a:spcPts val="85"/>
              </a:spcBef>
            </a:pPr>
            <a:r>
              <a:rPr sz="300" spc="77" dirty="0">
                <a:solidFill>
                  <a:srgbClr val="726E79"/>
                </a:solidFill>
                <a:latin typeface="Times New Roman"/>
                <a:cs typeface="Times New Roman"/>
              </a:rPr>
              <a:t>0 </a:t>
            </a:r>
            <a:r>
              <a:rPr sz="300" spc="77" dirty="0">
                <a:solidFill>
                  <a:srgbClr val="645967"/>
                </a:solidFill>
                <a:latin typeface="Times New Roman"/>
                <a:cs typeface="Times New Roman"/>
              </a:rPr>
              <a:t>, </a:t>
            </a:r>
            <a:r>
              <a:rPr sz="300" spc="77" dirty="0">
                <a:solidFill>
                  <a:srgbClr val="726E79"/>
                </a:solidFill>
                <a:latin typeface="Times New Roman"/>
                <a:cs typeface="Times New Roman"/>
              </a:rPr>
              <a:t>4 9</a:t>
            </a:r>
            <a:endParaRPr sz="300">
              <a:latin typeface="Times New Roman"/>
              <a:cs typeface="Times New Roman"/>
            </a:endParaRPr>
          </a:p>
          <a:p>
            <a:pPr marL="12700" marR="6128">
              <a:lnSpc>
                <a:spcPts val="344"/>
              </a:lnSpc>
              <a:spcBef>
                <a:spcPts val="85"/>
              </a:spcBef>
            </a:pPr>
            <a:r>
              <a:rPr sz="300" spc="78" dirty="0">
                <a:solidFill>
                  <a:srgbClr val="726E79"/>
                </a:solidFill>
                <a:latin typeface="Times New Roman"/>
                <a:cs typeface="Times New Roman"/>
              </a:rPr>
              <a:t>0 </a:t>
            </a:r>
            <a:r>
              <a:rPr sz="300" spc="78" dirty="0">
                <a:solidFill>
                  <a:srgbClr val="645967"/>
                </a:solidFill>
                <a:latin typeface="Times New Roman"/>
                <a:cs typeface="Times New Roman"/>
              </a:rPr>
              <a:t>, 4 </a:t>
            </a:r>
            <a:r>
              <a:rPr sz="300" spc="78" dirty="0">
                <a:solidFill>
                  <a:srgbClr val="726E79"/>
                </a:solidFill>
                <a:latin typeface="Times New Roman"/>
                <a:cs typeface="Times New Roman"/>
              </a:rPr>
              <a:t>5 </a:t>
            </a:r>
            <a:endParaRPr sz="300">
              <a:latin typeface="Times New Roman"/>
              <a:cs typeface="Times New Roman"/>
            </a:endParaRPr>
          </a:p>
          <a:p>
            <a:pPr marL="12700" marR="6128">
              <a:lnSpc>
                <a:spcPts val="344"/>
              </a:lnSpc>
              <a:spcBef>
                <a:spcPts val="111"/>
              </a:spcBef>
            </a:pPr>
            <a:r>
              <a:rPr sz="300" spc="81" dirty="0">
                <a:solidFill>
                  <a:srgbClr val="89858C"/>
                </a:solidFill>
                <a:latin typeface="Times New Roman"/>
                <a:cs typeface="Times New Roman"/>
              </a:rPr>
              <a:t>o </a:t>
            </a:r>
            <a:r>
              <a:rPr sz="300" spc="81" dirty="0">
                <a:solidFill>
                  <a:srgbClr val="645967"/>
                </a:solidFill>
                <a:latin typeface="Times New Roman"/>
                <a:cs typeface="Times New Roman"/>
              </a:rPr>
              <a:t>, </a:t>
            </a:r>
            <a:r>
              <a:rPr sz="300" spc="81" dirty="0">
                <a:solidFill>
                  <a:srgbClr val="726E79"/>
                </a:solidFill>
                <a:latin typeface="Times New Roman"/>
                <a:cs typeface="Times New Roman"/>
              </a:rPr>
              <a:t>1 </a:t>
            </a:r>
            <a:r>
              <a:rPr sz="300" spc="81" dirty="0">
                <a:solidFill>
                  <a:srgbClr val="89858C"/>
                </a:solidFill>
                <a:latin typeface="Times New Roman"/>
                <a:cs typeface="Times New Roman"/>
              </a:rPr>
              <a:t>8</a:t>
            </a:r>
            <a:endParaRPr sz="300">
              <a:latin typeface="Times New Roman"/>
              <a:cs typeface="Times New Roman"/>
            </a:endParaRPr>
          </a:p>
          <a:p>
            <a:pPr marL="12700">
              <a:lnSpc>
                <a:spcPts val="325"/>
              </a:lnSpc>
              <a:spcBef>
                <a:spcPts val="127"/>
              </a:spcBef>
            </a:pPr>
            <a:r>
              <a:rPr sz="300" spc="77" dirty="0">
                <a:solidFill>
                  <a:srgbClr val="89858C"/>
                </a:solidFill>
                <a:latin typeface="Times New Roman"/>
                <a:cs typeface="Times New Roman"/>
              </a:rPr>
              <a:t>0 </a:t>
            </a:r>
            <a:r>
              <a:rPr sz="300" spc="77" dirty="0">
                <a:solidFill>
                  <a:srgbClr val="726E79"/>
                </a:solidFill>
                <a:latin typeface="Times New Roman"/>
                <a:cs typeface="Times New Roman"/>
              </a:rPr>
              <a:t>, 4 9</a:t>
            </a:r>
            <a:endParaRPr sz="300">
              <a:latin typeface="Times New Roman"/>
              <a:cs typeface="Times New Roman"/>
            </a:endParaRPr>
          </a:p>
          <a:p>
            <a:pPr marL="12700">
              <a:lnSpc>
                <a:spcPct val="95825"/>
              </a:lnSpc>
              <a:spcBef>
                <a:spcPts val="68"/>
              </a:spcBef>
            </a:pPr>
            <a:r>
              <a:rPr sz="300" spc="81" dirty="0">
                <a:solidFill>
                  <a:srgbClr val="89858C"/>
                </a:solidFill>
                <a:latin typeface="Times New Roman"/>
                <a:cs typeface="Times New Roman"/>
              </a:rPr>
              <a:t>0 </a:t>
            </a:r>
            <a:r>
              <a:rPr sz="300" spc="81" dirty="0">
                <a:solidFill>
                  <a:srgbClr val="726E79"/>
                </a:solidFill>
                <a:latin typeface="Times New Roman"/>
                <a:cs typeface="Times New Roman"/>
              </a:rPr>
              <a:t>, 5 5</a:t>
            </a:r>
            <a:endParaRPr sz="300">
              <a:latin typeface="Times New Roman"/>
              <a:cs typeface="Times New Roman"/>
            </a:endParaRPr>
          </a:p>
          <a:p>
            <a:pPr marL="12700">
              <a:lnSpc>
                <a:spcPct val="95825"/>
              </a:lnSpc>
              <a:spcBef>
                <a:spcPts val="85"/>
              </a:spcBef>
            </a:pPr>
            <a:r>
              <a:rPr sz="300" spc="81" dirty="0">
                <a:solidFill>
                  <a:srgbClr val="89858C"/>
                </a:solidFill>
                <a:latin typeface="Times New Roman"/>
                <a:cs typeface="Times New Roman"/>
              </a:rPr>
              <a:t>0 </a:t>
            </a:r>
            <a:r>
              <a:rPr sz="300" spc="81" dirty="0">
                <a:solidFill>
                  <a:srgbClr val="42384B"/>
                </a:solidFill>
                <a:latin typeface="Times New Roman"/>
                <a:cs typeface="Times New Roman"/>
              </a:rPr>
              <a:t>, </a:t>
            </a:r>
            <a:r>
              <a:rPr sz="300" spc="81" dirty="0">
                <a:solidFill>
                  <a:srgbClr val="726E79"/>
                </a:solidFill>
                <a:latin typeface="Times New Roman"/>
                <a:cs typeface="Times New Roman"/>
              </a:rPr>
              <a:t>6 5</a:t>
            </a:r>
            <a:endParaRPr sz="300">
              <a:latin typeface="Times New Roman"/>
              <a:cs typeface="Times New Roman"/>
            </a:endParaRPr>
          </a:p>
          <a:p>
            <a:pPr marL="12700">
              <a:lnSpc>
                <a:spcPct val="95825"/>
              </a:lnSpc>
              <a:spcBef>
                <a:spcPts val="85"/>
              </a:spcBef>
            </a:pPr>
            <a:r>
              <a:rPr sz="300" spc="79" dirty="0">
                <a:solidFill>
                  <a:srgbClr val="726E79"/>
                </a:solidFill>
                <a:latin typeface="Times New Roman"/>
                <a:cs typeface="Times New Roman"/>
              </a:rPr>
              <a:t>0 </a:t>
            </a:r>
            <a:r>
              <a:rPr sz="300" spc="79" dirty="0">
                <a:solidFill>
                  <a:srgbClr val="645967"/>
                </a:solidFill>
                <a:latin typeface="Times New Roman"/>
                <a:cs typeface="Times New Roman"/>
              </a:rPr>
              <a:t>, </a:t>
            </a:r>
            <a:r>
              <a:rPr sz="300" spc="79" dirty="0">
                <a:solidFill>
                  <a:srgbClr val="726E79"/>
                </a:solidFill>
                <a:latin typeface="Times New Roman"/>
                <a:cs typeface="Times New Roman"/>
              </a:rPr>
              <a:t>2 </a:t>
            </a:r>
            <a:r>
              <a:rPr sz="300" spc="79" dirty="0">
                <a:solidFill>
                  <a:srgbClr val="645967"/>
                </a:solidFill>
                <a:latin typeface="Times New Roman"/>
                <a:cs typeface="Times New Roman"/>
              </a:rPr>
              <a:t>4</a:t>
            </a:r>
            <a:endParaRPr sz="300">
              <a:latin typeface="Times New Roman"/>
              <a:cs typeface="Times New Roman"/>
            </a:endParaRPr>
          </a:p>
          <a:p>
            <a:pPr marL="12700">
              <a:lnSpc>
                <a:spcPct val="95825"/>
              </a:lnSpc>
              <a:spcBef>
                <a:spcPts val="85"/>
              </a:spcBef>
            </a:pPr>
            <a:r>
              <a:rPr sz="300" spc="77" dirty="0">
                <a:solidFill>
                  <a:srgbClr val="726E79"/>
                </a:solidFill>
                <a:latin typeface="Times New Roman"/>
                <a:cs typeface="Times New Roman"/>
              </a:rPr>
              <a:t>0 </a:t>
            </a:r>
            <a:r>
              <a:rPr sz="300" spc="77" dirty="0">
                <a:solidFill>
                  <a:srgbClr val="645967"/>
                </a:solidFill>
                <a:latin typeface="Times New Roman"/>
                <a:cs typeface="Times New Roman"/>
              </a:rPr>
              <a:t>, </a:t>
            </a:r>
            <a:r>
              <a:rPr sz="300" spc="77" dirty="0">
                <a:solidFill>
                  <a:srgbClr val="726E79"/>
                </a:solidFill>
                <a:latin typeface="Times New Roman"/>
                <a:cs typeface="Times New Roman"/>
              </a:rPr>
              <a:t>5 0</a:t>
            </a:r>
            <a:endParaRPr sz="300">
              <a:latin typeface="Times New Roman"/>
              <a:cs typeface="Times New Roman"/>
            </a:endParaRPr>
          </a:p>
          <a:p>
            <a:pPr marL="12700">
              <a:lnSpc>
                <a:spcPct val="95825"/>
              </a:lnSpc>
              <a:spcBef>
                <a:spcPts val="85"/>
              </a:spcBef>
            </a:pPr>
            <a:r>
              <a:rPr sz="300" spc="81" dirty="0">
                <a:solidFill>
                  <a:srgbClr val="726E79"/>
                </a:solidFill>
                <a:latin typeface="Times New Roman"/>
                <a:cs typeface="Times New Roman"/>
              </a:rPr>
              <a:t>0 </a:t>
            </a:r>
            <a:r>
              <a:rPr sz="300" spc="81" dirty="0">
                <a:solidFill>
                  <a:srgbClr val="645967"/>
                </a:solidFill>
                <a:latin typeface="Times New Roman"/>
                <a:cs typeface="Times New Roman"/>
              </a:rPr>
              <a:t>, 4 </a:t>
            </a:r>
            <a:r>
              <a:rPr sz="300" spc="81" dirty="0">
                <a:solidFill>
                  <a:srgbClr val="726E79"/>
                </a:solidFill>
                <a:latin typeface="Times New Roman"/>
                <a:cs typeface="Times New Roman"/>
              </a:rPr>
              <a:t>6</a:t>
            </a:r>
            <a:endParaRPr sz="300">
              <a:latin typeface="Times New Roman"/>
              <a:cs typeface="Times New Roman"/>
            </a:endParaRPr>
          </a:p>
          <a:p>
            <a:pPr marL="12700">
              <a:lnSpc>
                <a:spcPct val="95825"/>
              </a:lnSpc>
              <a:spcBef>
                <a:spcPts val="110"/>
              </a:spcBef>
            </a:pPr>
            <a:r>
              <a:rPr sz="300" spc="81" dirty="0">
                <a:solidFill>
                  <a:srgbClr val="89858C"/>
                </a:solidFill>
                <a:latin typeface="Times New Roman"/>
                <a:cs typeface="Times New Roman"/>
              </a:rPr>
              <a:t>0 </a:t>
            </a:r>
            <a:r>
              <a:rPr sz="300" spc="81" dirty="0">
                <a:solidFill>
                  <a:srgbClr val="645967"/>
                </a:solidFill>
                <a:latin typeface="Times New Roman"/>
                <a:cs typeface="Times New Roman"/>
              </a:rPr>
              <a:t>, </a:t>
            </a:r>
            <a:r>
              <a:rPr sz="300" spc="81" dirty="0">
                <a:solidFill>
                  <a:srgbClr val="726E79"/>
                </a:solidFill>
                <a:latin typeface="Times New Roman"/>
                <a:cs typeface="Times New Roman"/>
              </a:rPr>
              <a:t>6 </a:t>
            </a:r>
            <a:r>
              <a:rPr sz="300" spc="81" dirty="0">
                <a:solidFill>
                  <a:srgbClr val="89858C"/>
                </a:solidFill>
                <a:latin typeface="Times New Roman"/>
                <a:cs typeface="Times New Roman"/>
              </a:rPr>
              <a:t>0</a:t>
            </a:r>
            <a:endParaRPr sz="300">
              <a:latin typeface="Times New Roman"/>
              <a:cs typeface="Times New Roman"/>
            </a:endParaRPr>
          </a:p>
          <a:p>
            <a:pPr marL="12700">
              <a:lnSpc>
                <a:spcPct val="95825"/>
              </a:lnSpc>
              <a:spcBef>
                <a:spcPts val="60"/>
              </a:spcBef>
            </a:pPr>
            <a:r>
              <a:rPr sz="300" spc="77" dirty="0">
                <a:solidFill>
                  <a:srgbClr val="89858C"/>
                </a:solidFill>
                <a:latin typeface="Times New Roman"/>
                <a:cs typeface="Times New Roman"/>
              </a:rPr>
              <a:t>0 </a:t>
            </a:r>
            <a:r>
              <a:rPr sz="300" spc="77" dirty="0">
                <a:solidFill>
                  <a:srgbClr val="726E79"/>
                </a:solidFill>
                <a:latin typeface="Times New Roman"/>
                <a:cs typeface="Times New Roman"/>
              </a:rPr>
              <a:t>, 4 </a:t>
            </a:r>
            <a:r>
              <a:rPr sz="300" spc="77" dirty="0">
                <a:solidFill>
                  <a:srgbClr val="89858C"/>
                </a:solidFill>
                <a:latin typeface="Times New Roman"/>
                <a:cs typeface="Times New Roman"/>
              </a:rPr>
              <a:t>7</a:t>
            </a:r>
            <a:endParaRPr sz="300">
              <a:latin typeface="Times New Roman"/>
              <a:cs typeface="Times New Roman"/>
            </a:endParaRPr>
          </a:p>
          <a:p>
            <a:pPr marL="12700">
              <a:lnSpc>
                <a:spcPct val="95825"/>
              </a:lnSpc>
              <a:spcBef>
                <a:spcPts val="110"/>
              </a:spcBef>
            </a:pPr>
            <a:r>
              <a:rPr sz="300" spc="81" dirty="0">
                <a:solidFill>
                  <a:srgbClr val="89858C"/>
                </a:solidFill>
                <a:latin typeface="Times New Roman"/>
                <a:cs typeface="Times New Roman"/>
              </a:rPr>
              <a:t>0 </a:t>
            </a:r>
            <a:r>
              <a:rPr sz="300" spc="81" dirty="0">
                <a:solidFill>
                  <a:srgbClr val="726E79"/>
                </a:solidFill>
                <a:latin typeface="Times New Roman"/>
                <a:cs typeface="Times New Roman"/>
              </a:rPr>
              <a:t>, 3 9</a:t>
            </a:r>
            <a:endParaRPr sz="300">
              <a:latin typeface="Times New Roman"/>
              <a:cs typeface="Times New Roman"/>
            </a:endParaRPr>
          </a:p>
          <a:p>
            <a:pPr marL="12700">
              <a:lnSpc>
                <a:spcPct val="95825"/>
              </a:lnSpc>
              <a:spcBef>
                <a:spcPts val="85"/>
              </a:spcBef>
            </a:pPr>
            <a:r>
              <a:rPr sz="300" spc="77" dirty="0">
                <a:solidFill>
                  <a:srgbClr val="726E79"/>
                </a:solidFill>
                <a:latin typeface="Times New Roman"/>
                <a:cs typeface="Times New Roman"/>
              </a:rPr>
              <a:t>0 </a:t>
            </a:r>
            <a:r>
              <a:rPr sz="300" spc="77" dirty="0">
                <a:solidFill>
                  <a:srgbClr val="42384B"/>
                </a:solidFill>
                <a:latin typeface="Times New Roman"/>
                <a:cs typeface="Times New Roman"/>
              </a:rPr>
              <a:t>, </a:t>
            </a:r>
            <a:r>
              <a:rPr sz="300" spc="77" dirty="0">
                <a:solidFill>
                  <a:srgbClr val="726E79"/>
                </a:solidFill>
                <a:latin typeface="Times New Roman"/>
                <a:cs typeface="Times New Roman"/>
              </a:rPr>
              <a:t>4 3</a:t>
            </a:r>
            <a:endParaRPr sz="300">
              <a:latin typeface="Times New Roman"/>
              <a:cs typeface="Times New Roman"/>
            </a:endParaRPr>
          </a:p>
          <a:p>
            <a:pPr marL="12700">
              <a:lnSpc>
                <a:spcPct val="95825"/>
              </a:lnSpc>
              <a:spcBef>
                <a:spcPts val="85"/>
              </a:spcBef>
            </a:pPr>
            <a:r>
              <a:rPr sz="300" spc="81" dirty="0">
                <a:solidFill>
                  <a:srgbClr val="726E79"/>
                </a:solidFill>
                <a:latin typeface="Times New Roman"/>
                <a:cs typeface="Times New Roman"/>
              </a:rPr>
              <a:t>0 </a:t>
            </a:r>
            <a:r>
              <a:rPr sz="300" spc="81" dirty="0">
                <a:solidFill>
                  <a:srgbClr val="496E7C"/>
                </a:solidFill>
                <a:latin typeface="Times New Roman"/>
                <a:cs typeface="Times New Roman"/>
              </a:rPr>
              <a:t>, </a:t>
            </a:r>
            <a:r>
              <a:rPr sz="300" spc="81" dirty="0">
                <a:solidFill>
                  <a:srgbClr val="645967"/>
                </a:solidFill>
                <a:latin typeface="Times New Roman"/>
                <a:cs typeface="Times New Roman"/>
              </a:rPr>
              <a:t>6 </a:t>
            </a:r>
            <a:r>
              <a:rPr sz="300" spc="81" dirty="0">
                <a:solidFill>
                  <a:srgbClr val="726E79"/>
                </a:solidFill>
                <a:latin typeface="Times New Roman"/>
                <a:cs typeface="Times New Roman"/>
              </a:rPr>
              <a:t>0</a:t>
            </a:r>
            <a:endParaRPr sz="300">
              <a:latin typeface="Times New Roman"/>
              <a:cs typeface="Times New Roman"/>
            </a:endParaRPr>
          </a:p>
          <a:p>
            <a:pPr marL="12700">
              <a:lnSpc>
                <a:spcPct val="95825"/>
              </a:lnSpc>
              <a:spcBef>
                <a:spcPts val="85"/>
              </a:spcBef>
            </a:pPr>
            <a:r>
              <a:rPr sz="300" spc="79" dirty="0">
                <a:solidFill>
                  <a:srgbClr val="726E79"/>
                </a:solidFill>
                <a:latin typeface="Times New Roman"/>
                <a:cs typeface="Times New Roman"/>
              </a:rPr>
              <a:t>0 </a:t>
            </a:r>
            <a:r>
              <a:rPr sz="300" spc="79" dirty="0">
                <a:solidFill>
                  <a:srgbClr val="645967"/>
                </a:solidFill>
                <a:latin typeface="Times New Roman"/>
                <a:cs typeface="Times New Roman"/>
              </a:rPr>
              <a:t>, </a:t>
            </a:r>
            <a:r>
              <a:rPr sz="300" spc="79" dirty="0">
                <a:solidFill>
                  <a:srgbClr val="726E79"/>
                </a:solidFill>
                <a:latin typeface="Times New Roman"/>
                <a:cs typeface="Times New Roman"/>
              </a:rPr>
              <a:t>2 </a:t>
            </a:r>
            <a:r>
              <a:rPr sz="300" spc="79" dirty="0">
                <a:solidFill>
                  <a:srgbClr val="645967"/>
                </a:solidFill>
                <a:latin typeface="Times New Roman"/>
                <a:cs typeface="Times New Roman"/>
              </a:rPr>
              <a:t>4</a:t>
            </a:r>
            <a:endParaRPr sz="300">
              <a:latin typeface="Times New Roman"/>
              <a:cs typeface="Times New Roman"/>
            </a:endParaRPr>
          </a:p>
          <a:p>
            <a:pPr marL="12700">
              <a:lnSpc>
                <a:spcPct val="95825"/>
              </a:lnSpc>
              <a:spcBef>
                <a:spcPts val="110"/>
              </a:spcBef>
            </a:pPr>
            <a:r>
              <a:rPr sz="300" spc="81" dirty="0">
                <a:solidFill>
                  <a:srgbClr val="89858C"/>
                </a:solidFill>
                <a:latin typeface="Times New Roman"/>
                <a:cs typeface="Times New Roman"/>
              </a:rPr>
              <a:t>0 </a:t>
            </a:r>
            <a:r>
              <a:rPr sz="300" spc="81" dirty="0">
                <a:solidFill>
                  <a:srgbClr val="645967"/>
                </a:solidFill>
                <a:latin typeface="Times New Roman"/>
                <a:cs typeface="Times New Roman"/>
              </a:rPr>
              <a:t>, </a:t>
            </a:r>
            <a:r>
              <a:rPr sz="300" spc="81" dirty="0">
                <a:solidFill>
                  <a:srgbClr val="726E79"/>
                </a:solidFill>
                <a:latin typeface="Times New Roman"/>
                <a:cs typeface="Times New Roman"/>
              </a:rPr>
              <a:t>5 </a:t>
            </a:r>
            <a:r>
              <a:rPr sz="300" spc="81" dirty="0">
                <a:solidFill>
                  <a:srgbClr val="89858C"/>
                </a:solidFill>
                <a:latin typeface="Times New Roman"/>
                <a:cs typeface="Times New Roman"/>
              </a:rPr>
              <a:t>3</a:t>
            </a:r>
            <a:endParaRPr sz="300">
              <a:latin typeface="Times New Roman"/>
              <a:cs typeface="Times New Roman"/>
            </a:endParaRPr>
          </a:p>
          <a:p>
            <a:pPr marL="12700">
              <a:lnSpc>
                <a:spcPct val="95825"/>
              </a:lnSpc>
              <a:spcBef>
                <a:spcPts val="85"/>
              </a:spcBef>
            </a:pPr>
            <a:r>
              <a:rPr sz="300" spc="81" dirty="0">
                <a:solidFill>
                  <a:srgbClr val="89858C"/>
                </a:solidFill>
                <a:latin typeface="Times New Roman"/>
                <a:cs typeface="Times New Roman"/>
              </a:rPr>
              <a:t>0 </a:t>
            </a:r>
            <a:r>
              <a:rPr sz="300" spc="81" dirty="0">
                <a:solidFill>
                  <a:srgbClr val="726E79"/>
                </a:solidFill>
                <a:latin typeface="Times New Roman"/>
                <a:cs typeface="Times New Roman"/>
              </a:rPr>
              <a:t>, 5 9</a:t>
            </a:r>
            <a:endParaRPr sz="300">
              <a:latin typeface="Times New Roman"/>
              <a:cs typeface="Times New Roman"/>
            </a:endParaRPr>
          </a:p>
          <a:p>
            <a:pPr marL="12700">
              <a:lnSpc>
                <a:spcPct val="95825"/>
              </a:lnSpc>
              <a:spcBef>
                <a:spcPts val="85"/>
              </a:spcBef>
            </a:pPr>
            <a:r>
              <a:rPr sz="300" spc="77" dirty="0">
                <a:solidFill>
                  <a:srgbClr val="89858C"/>
                </a:solidFill>
                <a:latin typeface="Times New Roman"/>
                <a:cs typeface="Times New Roman"/>
              </a:rPr>
              <a:t>0 </a:t>
            </a:r>
            <a:r>
              <a:rPr sz="300" spc="77" dirty="0">
                <a:solidFill>
                  <a:srgbClr val="726E79"/>
                </a:solidFill>
                <a:latin typeface="Times New Roman"/>
                <a:cs typeface="Times New Roman"/>
              </a:rPr>
              <a:t>, 3 </a:t>
            </a:r>
            <a:r>
              <a:rPr sz="300" spc="77" dirty="0">
                <a:solidFill>
                  <a:srgbClr val="89858C"/>
                </a:solidFill>
                <a:latin typeface="Times New Roman"/>
                <a:cs typeface="Times New Roman"/>
              </a:rPr>
              <a:t>0</a:t>
            </a:r>
            <a:endParaRPr sz="300">
              <a:latin typeface="Times New Roman"/>
              <a:cs typeface="Times New Roman"/>
            </a:endParaRPr>
          </a:p>
          <a:p>
            <a:pPr marL="12700">
              <a:lnSpc>
                <a:spcPct val="95825"/>
              </a:lnSpc>
              <a:spcBef>
                <a:spcPts val="85"/>
              </a:spcBef>
            </a:pPr>
            <a:r>
              <a:rPr sz="300" spc="79" dirty="0">
                <a:solidFill>
                  <a:srgbClr val="89858C"/>
                </a:solidFill>
                <a:latin typeface="Times New Roman"/>
                <a:cs typeface="Times New Roman"/>
              </a:rPr>
              <a:t>0 </a:t>
            </a:r>
            <a:r>
              <a:rPr sz="300" spc="79" dirty="0">
                <a:solidFill>
                  <a:srgbClr val="726E79"/>
                </a:solidFill>
                <a:latin typeface="Times New Roman"/>
                <a:cs typeface="Times New Roman"/>
              </a:rPr>
              <a:t>, 2 1</a:t>
            </a:r>
            <a:endParaRPr sz="300">
              <a:latin typeface="Times New Roman"/>
              <a:cs typeface="Times New Roman"/>
            </a:endParaRPr>
          </a:p>
        </p:txBody>
      </p:sp>
      <p:sp>
        <p:nvSpPr>
          <p:cNvPr id="16" name="object 16"/>
          <p:cNvSpPr txBox="1"/>
          <p:nvPr/>
        </p:nvSpPr>
        <p:spPr>
          <a:xfrm>
            <a:off x="9695180" y="5531433"/>
            <a:ext cx="144843" cy="1279652"/>
          </a:xfrm>
          <a:prstGeom prst="rect">
            <a:avLst/>
          </a:prstGeom>
        </p:spPr>
        <p:txBody>
          <a:bodyPr wrap="square" lIns="0" tIns="7620" rIns="0" bIns="0" rtlCol="0">
            <a:noAutofit/>
          </a:bodyPr>
          <a:lstStyle/>
          <a:p>
            <a:pPr marL="15748">
              <a:lnSpc>
                <a:spcPct val="95825"/>
              </a:lnSpc>
            </a:pPr>
            <a:r>
              <a:rPr sz="300" spc="38" dirty="0">
                <a:solidFill>
                  <a:srgbClr val="726E79"/>
                </a:solidFill>
                <a:latin typeface="Times New Roman"/>
                <a:cs typeface="Times New Roman"/>
              </a:rPr>
              <a:t>a4 </a:t>
            </a:r>
            <a:r>
              <a:rPr sz="300" spc="38" dirty="0">
                <a:solidFill>
                  <a:srgbClr val="645967"/>
                </a:solidFill>
                <a:latin typeface="Times New Roman"/>
                <a:cs typeface="Times New Roman"/>
              </a:rPr>
              <a:t>, </a:t>
            </a:r>
            <a:r>
              <a:rPr sz="300" spc="38" dirty="0">
                <a:solidFill>
                  <a:srgbClr val="726E79"/>
                </a:solidFill>
                <a:latin typeface="Times New Roman"/>
                <a:cs typeface="Times New Roman"/>
              </a:rPr>
              <a:t>2</a:t>
            </a:r>
            <a:endParaRPr sz="300">
              <a:latin typeface="Times New Roman"/>
              <a:cs typeface="Times New Roman"/>
            </a:endParaRPr>
          </a:p>
          <a:p>
            <a:pPr marL="15748">
              <a:lnSpc>
                <a:spcPct val="95825"/>
              </a:lnSpc>
              <a:spcBef>
                <a:spcPts val="60"/>
              </a:spcBef>
            </a:pPr>
            <a:r>
              <a:rPr sz="300" spc="73" dirty="0">
                <a:solidFill>
                  <a:srgbClr val="726E79"/>
                </a:solidFill>
                <a:latin typeface="Times New Roman"/>
                <a:cs typeface="Times New Roman"/>
              </a:rPr>
              <a:t>4 , </a:t>
            </a:r>
            <a:r>
              <a:rPr sz="300" spc="73" dirty="0">
                <a:solidFill>
                  <a:srgbClr val="89858C"/>
                </a:solidFill>
                <a:latin typeface="Times New Roman"/>
                <a:cs typeface="Times New Roman"/>
              </a:rPr>
              <a:t>7</a:t>
            </a:r>
            <a:endParaRPr sz="300">
              <a:latin typeface="Times New Roman"/>
              <a:cs typeface="Times New Roman"/>
            </a:endParaRPr>
          </a:p>
          <a:p>
            <a:pPr marL="12700">
              <a:lnSpc>
                <a:spcPct val="95825"/>
              </a:lnSpc>
              <a:spcBef>
                <a:spcPts val="110"/>
              </a:spcBef>
            </a:pPr>
            <a:r>
              <a:rPr sz="300" spc="77" dirty="0">
                <a:solidFill>
                  <a:srgbClr val="89858C"/>
                </a:solidFill>
                <a:latin typeface="Times New Roman"/>
                <a:cs typeface="Times New Roman"/>
              </a:rPr>
              <a:t>7 </a:t>
            </a:r>
            <a:r>
              <a:rPr sz="300" spc="77" dirty="0">
                <a:solidFill>
                  <a:srgbClr val="726E79"/>
                </a:solidFill>
                <a:latin typeface="Times New Roman"/>
                <a:cs typeface="Times New Roman"/>
              </a:rPr>
              <a:t>, 1</a:t>
            </a:r>
            <a:endParaRPr sz="300">
              <a:latin typeface="Times New Roman"/>
              <a:cs typeface="Times New Roman"/>
            </a:endParaRPr>
          </a:p>
          <a:p>
            <a:pPr marL="12700">
              <a:lnSpc>
                <a:spcPct val="95825"/>
              </a:lnSpc>
              <a:spcBef>
                <a:spcPts val="85"/>
              </a:spcBef>
            </a:pPr>
            <a:r>
              <a:rPr sz="300" spc="81" dirty="0">
                <a:solidFill>
                  <a:srgbClr val="726E79"/>
                </a:solidFill>
                <a:latin typeface="Times New Roman"/>
                <a:cs typeface="Times New Roman"/>
              </a:rPr>
              <a:t>2 , 6</a:t>
            </a:r>
            <a:endParaRPr sz="300">
              <a:latin typeface="Times New Roman"/>
              <a:cs typeface="Times New Roman"/>
            </a:endParaRPr>
          </a:p>
          <a:p>
            <a:pPr marL="15748">
              <a:lnSpc>
                <a:spcPct val="95825"/>
              </a:lnSpc>
              <a:spcBef>
                <a:spcPts val="85"/>
              </a:spcBef>
            </a:pPr>
            <a:r>
              <a:rPr sz="300" spc="86" dirty="0">
                <a:solidFill>
                  <a:srgbClr val="645967"/>
                </a:solidFill>
                <a:latin typeface="Times New Roman"/>
                <a:cs typeface="Times New Roman"/>
              </a:rPr>
              <a:t>4 , </a:t>
            </a:r>
            <a:r>
              <a:rPr sz="300" spc="86" dirty="0">
                <a:solidFill>
                  <a:srgbClr val="726E79"/>
                </a:solidFill>
                <a:latin typeface="Times New Roman"/>
                <a:cs typeface="Times New Roman"/>
              </a:rPr>
              <a:t>l</a:t>
            </a:r>
            <a:endParaRPr sz="300">
              <a:latin typeface="Times New Roman"/>
              <a:cs typeface="Times New Roman"/>
            </a:endParaRPr>
          </a:p>
          <a:p>
            <a:pPr marL="12700">
              <a:lnSpc>
                <a:spcPct val="95825"/>
              </a:lnSpc>
              <a:spcBef>
                <a:spcPts val="85"/>
              </a:spcBef>
            </a:pPr>
            <a:r>
              <a:rPr sz="300" spc="77" dirty="0">
                <a:solidFill>
                  <a:srgbClr val="726E79"/>
                </a:solidFill>
                <a:latin typeface="Times New Roman"/>
                <a:cs typeface="Times New Roman"/>
              </a:rPr>
              <a:t>3 </a:t>
            </a:r>
            <a:r>
              <a:rPr sz="300" spc="77" dirty="0">
                <a:solidFill>
                  <a:srgbClr val="645967"/>
                </a:solidFill>
                <a:latin typeface="Times New Roman"/>
                <a:cs typeface="Times New Roman"/>
              </a:rPr>
              <a:t>, </a:t>
            </a:r>
            <a:r>
              <a:rPr sz="300" spc="77" dirty="0">
                <a:solidFill>
                  <a:srgbClr val="89858C"/>
                </a:solidFill>
                <a:latin typeface="Times New Roman"/>
                <a:cs typeface="Times New Roman"/>
              </a:rPr>
              <a:t>8</a:t>
            </a:r>
            <a:endParaRPr sz="300">
              <a:latin typeface="Times New Roman"/>
              <a:cs typeface="Times New Roman"/>
            </a:endParaRPr>
          </a:p>
          <a:p>
            <a:pPr marL="15748">
              <a:lnSpc>
                <a:spcPct val="95825"/>
              </a:lnSpc>
              <a:spcBef>
                <a:spcPts val="110"/>
              </a:spcBef>
            </a:pPr>
            <a:r>
              <a:rPr sz="300" spc="73" dirty="0">
                <a:solidFill>
                  <a:srgbClr val="726E79"/>
                </a:solidFill>
                <a:latin typeface="Times New Roman"/>
                <a:cs typeface="Times New Roman"/>
              </a:rPr>
              <a:t>1 </a:t>
            </a:r>
            <a:r>
              <a:rPr sz="300" spc="73" dirty="0">
                <a:solidFill>
                  <a:srgbClr val="645967"/>
                </a:solidFill>
                <a:latin typeface="Times New Roman"/>
                <a:cs typeface="Times New Roman"/>
              </a:rPr>
              <a:t>, </a:t>
            </a:r>
            <a:r>
              <a:rPr sz="300" spc="73" dirty="0">
                <a:solidFill>
                  <a:srgbClr val="726E79"/>
                </a:solidFill>
                <a:latin typeface="Times New Roman"/>
                <a:cs typeface="Times New Roman"/>
              </a:rPr>
              <a:t>3</a:t>
            </a:r>
            <a:endParaRPr sz="300">
              <a:latin typeface="Times New Roman"/>
              <a:cs typeface="Times New Roman"/>
            </a:endParaRPr>
          </a:p>
          <a:p>
            <a:pPr marL="15748">
              <a:lnSpc>
                <a:spcPct val="95825"/>
              </a:lnSpc>
              <a:spcBef>
                <a:spcPts val="85"/>
              </a:spcBef>
            </a:pPr>
            <a:r>
              <a:rPr sz="300" spc="77" dirty="0">
                <a:solidFill>
                  <a:srgbClr val="726E79"/>
                </a:solidFill>
                <a:latin typeface="Times New Roman"/>
                <a:cs typeface="Times New Roman"/>
              </a:rPr>
              <a:t>4 </a:t>
            </a:r>
            <a:r>
              <a:rPr sz="300" spc="77" dirty="0">
                <a:solidFill>
                  <a:srgbClr val="645967"/>
                </a:solidFill>
                <a:latin typeface="Times New Roman"/>
                <a:cs typeface="Times New Roman"/>
              </a:rPr>
              <a:t>, </a:t>
            </a:r>
            <a:r>
              <a:rPr sz="300" spc="77" dirty="0">
                <a:solidFill>
                  <a:srgbClr val="89858C"/>
                </a:solidFill>
                <a:latin typeface="Times New Roman"/>
                <a:cs typeface="Times New Roman"/>
              </a:rPr>
              <a:t>0</a:t>
            </a:r>
            <a:endParaRPr sz="300">
              <a:latin typeface="Times New Roman"/>
              <a:cs typeface="Times New Roman"/>
            </a:endParaRPr>
          </a:p>
          <a:p>
            <a:pPr marL="15748">
              <a:lnSpc>
                <a:spcPct val="95825"/>
              </a:lnSpc>
              <a:spcBef>
                <a:spcPts val="85"/>
              </a:spcBef>
            </a:pPr>
            <a:r>
              <a:rPr sz="300" spc="73" dirty="0">
                <a:solidFill>
                  <a:srgbClr val="726E79"/>
                </a:solidFill>
                <a:latin typeface="Times New Roman"/>
                <a:cs typeface="Times New Roman"/>
              </a:rPr>
              <a:t>4 , 5</a:t>
            </a:r>
            <a:endParaRPr sz="300">
              <a:latin typeface="Times New Roman"/>
              <a:cs typeface="Times New Roman"/>
            </a:endParaRPr>
          </a:p>
          <a:p>
            <a:pPr marL="15748">
              <a:lnSpc>
                <a:spcPct val="95825"/>
              </a:lnSpc>
              <a:spcBef>
                <a:spcPts val="85"/>
              </a:spcBef>
            </a:pPr>
            <a:r>
              <a:rPr sz="300" spc="69" dirty="0">
                <a:solidFill>
                  <a:srgbClr val="726E79"/>
                </a:solidFill>
                <a:latin typeface="Times New Roman"/>
                <a:cs typeface="Times New Roman"/>
              </a:rPr>
              <a:t>6 </a:t>
            </a:r>
            <a:r>
              <a:rPr sz="300" spc="69" dirty="0">
                <a:solidFill>
                  <a:srgbClr val="645967"/>
                </a:solidFill>
                <a:latin typeface="Times New Roman"/>
                <a:cs typeface="Times New Roman"/>
              </a:rPr>
              <a:t>, </a:t>
            </a:r>
            <a:r>
              <a:rPr sz="300" spc="69" dirty="0">
                <a:solidFill>
                  <a:srgbClr val="726E79"/>
                </a:solidFill>
                <a:latin typeface="Times New Roman"/>
                <a:cs typeface="Times New Roman"/>
              </a:rPr>
              <a:t>4</a:t>
            </a:r>
            <a:endParaRPr sz="300">
              <a:latin typeface="Times New Roman"/>
              <a:cs typeface="Times New Roman"/>
            </a:endParaRPr>
          </a:p>
          <a:p>
            <a:pPr marL="12700">
              <a:lnSpc>
                <a:spcPct val="95825"/>
              </a:lnSpc>
              <a:spcBef>
                <a:spcPts val="85"/>
              </a:spcBef>
            </a:pPr>
            <a:r>
              <a:rPr sz="300" spc="77" dirty="0">
                <a:solidFill>
                  <a:srgbClr val="726E79"/>
                </a:solidFill>
                <a:latin typeface="Times New Roman"/>
                <a:cs typeface="Times New Roman"/>
              </a:rPr>
              <a:t>2 </a:t>
            </a:r>
            <a:r>
              <a:rPr sz="300" spc="77" dirty="0">
                <a:solidFill>
                  <a:srgbClr val="645967"/>
                </a:solidFill>
                <a:latin typeface="Times New Roman"/>
                <a:cs typeface="Times New Roman"/>
              </a:rPr>
              <a:t>, </a:t>
            </a:r>
            <a:r>
              <a:rPr sz="300" spc="77" dirty="0">
                <a:solidFill>
                  <a:srgbClr val="726E79"/>
                </a:solidFill>
                <a:latin typeface="Times New Roman"/>
                <a:cs typeface="Times New Roman"/>
              </a:rPr>
              <a:t>3</a:t>
            </a:r>
            <a:endParaRPr sz="300">
              <a:latin typeface="Times New Roman"/>
              <a:cs typeface="Times New Roman"/>
            </a:endParaRPr>
          </a:p>
          <a:p>
            <a:pPr marL="15748">
              <a:lnSpc>
                <a:spcPct val="95825"/>
              </a:lnSpc>
              <a:spcBef>
                <a:spcPts val="85"/>
              </a:spcBef>
            </a:pPr>
            <a:r>
              <a:rPr sz="300" spc="77" dirty="0">
                <a:solidFill>
                  <a:srgbClr val="645967"/>
                </a:solidFill>
                <a:latin typeface="Times New Roman"/>
                <a:cs typeface="Times New Roman"/>
              </a:rPr>
              <a:t>4 , </a:t>
            </a:r>
            <a:r>
              <a:rPr sz="300" spc="77" dirty="0">
                <a:solidFill>
                  <a:srgbClr val="89858C"/>
                </a:solidFill>
                <a:latin typeface="Times New Roman"/>
                <a:cs typeface="Times New Roman"/>
              </a:rPr>
              <a:t>0</a:t>
            </a:r>
            <a:endParaRPr sz="300">
              <a:latin typeface="Times New Roman"/>
              <a:cs typeface="Times New Roman"/>
            </a:endParaRPr>
          </a:p>
          <a:p>
            <a:pPr marL="12700">
              <a:lnSpc>
                <a:spcPct val="95825"/>
              </a:lnSpc>
              <a:spcBef>
                <a:spcPts val="85"/>
              </a:spcBef>
            </a:pPr>
            <a:r>
              <a:rPr sz="300" spc="81" dirty="0">
                <a:solidFill>
                  <a:srgbClr val="726E79"/>
                </a:solidFill>
                <a:latin typeface="Times New Roman"/>
                <a:cs typeface="Times New Roman"/>
              </a:rPr>
              <a:t>3 </a:t>
            </a:r>
            <a:r>
              <a:rPr sz="300" spc="81" dirty="0">
                <a:solidFill>
                  <a:srgbClr val="645967"/>
                </a:solidFill>
                <a:latin typeface="Times New Roman"/>
                <a:cs typeface="Times New Roman"/>
              </a:rPr>
              <a:t>, </a:t>
            </a:r>
            <a:r>
              <a:rPr sz="300" spc="81" dirty="0">
                <a:solidFill>
                  <a:srgbClr val="726E79"/>
                </a:solidFill>
                <a:latin typeface="Times New Roman"/>
                <a:cs typeface="Times New Roman"/>
              </a:rPr>
              <a:t>6</a:t>
            </a:r>
            <a:endParaRPr sz="300">
              <a:latin typeface="Times New Roman"/>
              <a:cs typeface="Times New Roman"/>
            </a:endParaRPr>
          </a:p>
          <a:p>
            <a:pPr marL="12700">
              <a:lnSpc>
                <a:spcPct val="95825"/>
              </a:lnSpc>
              <a:spcBef>
                <a:spcPts val="110"/>
              </a:spcBef>
            </a:pPr>
            <a:r>
              <a:rPr sz="300" spc="178" dirty="0">
                <a:solidFill>
                  <a:srgbClr val="726E79"/>
                </a:solidFill>
                <a:latin typeface="Times New Roman"/>
                <a:cs typeface="Times New Roman"/>
              </a:rPr>
              <a:t>, 3</a:t>
            </a:r>
            <a:endParaRPr sz="300">
              <a:latin typeface="Times New Roman"/>
              <a:cs typeface="Times New Roman"/>
            </a:endParaRPr>
          </a:p>
          <a:p>
            <a:pPr marL="15748">
              <a:lnSpc>
                <a:spcPct val="95825"/>
              </a:lnSpc>
              <a:spcBef>
                <a:spcPts val="60"/>
              </a:spcBef>
            </a:pPr>
            <a:r>
              <a:rPr sz="300" spc="77" dirty="0">
                <a:solidFill>
                  <a:srgbClr val="726E79"/>
                </a:solidFill>
                <a:latin typeface="Times New Roman"/>
                <a:cs typeface="Times New Roman"/>
              </a:rPr>
              <a:t>3 </a:t>
            </a:r>
            <a:r>
              <a:rPr sz="300" spc="77" dirty="0">
                <a:solidFill>
                  <a:srgbClr val="645967"/>
                </a:solidFill>
                <a:latin typeface="Times New Roman"/>
                <a:cs typeface="Times New Roman"/>
              </a:rPr>
              <a:t>, </a:t>
            </a:r>
            <a:r>
              <a:rPr sz="300" spc="77" dirty="0">
                <a:solidFill>
                  <a:srgbClr val="726E79"/>
                </a:solidFill>
                <a:latin typeface="Times New Roman"/>
                <a:cs typeface="Times New Roman"/>
              </a:rPr>
              <a:t>6</a:t>
            </a:r>
            <a:endParaRPr sz="300">
              <a:latin typeface="Times New Roman"/>
              <a:cs typeface="Times New Roman"/>
            </a:endParaRPr>
          </a:p>
          <a:p>
            <a:pPr marL="12700">
              <a:lnSpc>
                <a:spcPct val="95825"/>
              </a:lnSpc>
              <a:spcBef>
                <a:spcPts val="110"/>
              </a:spcBef>
            </a:pPr>
            <a:r>
              <a:rPr sz="300" spc="77" dirty="0">
                <a:solidFill>
                  <a:srgbClr val="726E79"/>
                </a:solidFill>
                <a:latin typeface="Times New Roman"/>
                <a:cs typeface="Times New Roman"/>
              </a:rPr>
              <a:t>3 </a:t>
            </a:r>
            <a:r>
              <a:rPr sz="300" spc="77" dirty="0">
                <a:solidFill>
                  <a:srgbClr val="645967"/>
                </a:solidFill>
                <a:latin typeface="Times New Roman"/>
                <a:cs typeface="Times New Roman"/>
              </a:rPr>
              <a:t>, </a:t>
            </a:r>
            <a:r>
              <a:rPr sz="300" spc="77" dirty="0">
                <a:solidFill>
                  <a:srgbClr val="726E79"/>
                </a:solidFill>
                <a:latin typeface="Times New Roman"/>
                <a:cs typeface="Times New Roman"/>
              </a:rPr>
              <a:t>2</a:t>
            </a:r>
            <a:endParaRPr sz="300">
              <a:latin typeface="Times New Roman"/>
              <a:cs typeface="Times New Roman"/>
            </a:endParaRPr>
          </a:p>
          <a:p>
            <a:pPr marL="12700">
              <a:lnSpc>
                <a:spcPct val="95825"/>
              </a:lnSpc>
              <a:spcBef>
                <a:spcPts val="85"/>
              </a:spcBef>
            </a:pPr>
            <a:r>
              <a:rPr sz="300" spc="81" dirty="0">
                <a:solidFill>
                  <a:srgbClr val="726E79"/>
                </a:solidFill>
                <a:latin typeface="Times New Roman"/>
                <a:cs typeface="Times New Roman"/>
              </a:rPr>
              <a:t>3 </a:t>
            </a:r>
            <a:r>
              <a:rPr sz="300" spc="81" dirty="0">
                <a:solidFill>
                  <a:srgbClr val="645967"/>
                </a:solidFill>
                <a:latin typeface="Times New Roman"/>
                <a:cs typeface="Times New Roman"/>
              </a:rPr>
              <a:t>, </a:t>
            </a:r>
            <a:r>
              <a:rPr sz="300" spc="81" dirty="0">
                <a:solidFill>
                  <a:srgbClr val="726E79"/>
                </a:solidFill>
                <a:latin typeface="Times New Roman"/>
                <a:cs typeface="Times New Roman"/>
              </a:rPr>
              <a:t>6</a:t>
            </a:r>
            <a:endParaRPr sz="300">
              <a:latin typeface="Times New Roman"/>
              <a:cs typeface="Times New Roman"/>
            </a:endParaRPr>
          </a:p>
          <a:p>
            <a:pPr marL="12700">
              <a:lnSpc>
                <a:spcPct val="95825"/>
              </a:lnSpc>
              <a:spcBef>
                <a:spcPts val="85"/>
              </a:spcBef>
            </a:pPr>
            <a:r>
              <a:rPr sz="300" spc="77" dirty="0">
                <a:solidFill>
                  <a:srgbClr val="726E79"/>
                </a:solidFill>
                <a:latin typeface="Times New Roman"/>
                <a:cs typeface="Times New Roman"/>
              </a:rPr>
              <a:t>5 , 7</a:t>
            </a:r>
            <a:endParaRPr sz="300">
              <a:latin typeface="Times New Roman"/>
              <a:cs typeface="Times New Roman"/>
            </a:endParaRPr>
          </a:p>
          <a:p>
            <a:pPr marL="12700">
              <a:lnSpc>
                <a:spcPct val="95825"/>
              </a:lnSpc>
              <a:spcBef>
                <a:spcPts val="85"/>
              </a:spcBef>
            </a:pPr>
            <a:r>
              <a:rPr sz="300" spc="81" dirty="0">
                <a:solidFill>
                  <a:srgbClr val="726E79"/>
                </a:solidFill>
                <a:latin typeface="Times New Roman"/>
                <a:cs typeface="Times New Roman"/>
              </a:rPr>
              <a:t>2 </a:t>
            </a:r>
            <a:r>
              <a:rPr sz="300" spc="81" dirty="0">
                <a:solidFill>
                  <a:srgbClr val="645967"/>
                </a:solidFill>
                <a:latin typeface="Times New Roman"/>
                <a:cs typeface="Times New Roman"/>
              </a:rPr>
              <a:t>, </a:t>
            </a:r>
            <a:r>
              <a:rPr sz="300" spc="81" dirty="0">
                <a:solidFill>
                  <a:srgbClr val="89858C"/>
                </a:solidFill>
                <a:latin typeface="Times New Roman"/>
                <a:cs typeface="Times New Roman"/>
              </a:rPr>
              <a:t>0</a:t>
            </a:r>
            <a:endParaRPr sz="300">
              <a:latin typeface="Times New Roman"/>
              <a:cs typeface="Times New Roman"/>
            </a:endParaRPr>
          </a:p>
          <a:p>
            <a:pPr marL="12700">
              <a:lnSpc>
                <a:spcPct val="95825"/>
              </a:lnSpc>
              <a:spcBef>
                <a:spcPts val="110"/>
              </a:spcBef>
            </a:pPr>
            <a:r>
              <a:rPr sz="300" spc="81" dirty="0">
                <a:solidFill>
                  <a:srgbClr val="726E79"/>
                </a:solidFill>
                <a:latin typeface="Times New Roman"/>
                <a:cs typeface="Times New Roman"/>
              </a:rPr>
              <a:t>5 </a:t>
            </a:r>
            <a:r>
              <a:rPr sz="300" spc="81" dirty="0">
                <a:solidFill>
                  <a:srgbClr val="645967"/>
                </a:solidFill>
                <a:latin typeface="Times New Roman"/>
                <a:cs typeface="Times New Roman"/>
              </a:rPr>
              <a:t>, </a:t>
            </a:r>
            <a:r>
              <a:rPr sz="300" spc="81" dirty="0">
                <a:solidFill>
                  <a:srgbClr val="89858C"/>
                </a:solidFill>
                <a:latin typeface="Times New Roman"/>
                <a:cs typeface="Times New Roman"/>
              </a:rPr>
              <a:t>0</a:t>
            </a:r>
            <a:endParaRPr sz="300">
              <a:latin typeface="Times New Roman"/>
              <a:cs typeface="Times New Roman"/>
            </a:endParaRPr>
          </a:p>
          <a:p>
            <a:pPr marL="12700">
              <a:lnSpc>
                <a:spcPct val="95825"/>
              </a:lnSpc>
              <a:spcBef>
                <a:spcPts val="85"/>
              </a:spcBef>
            </a:pPr>
            <a:r>
              <a:rPr sz="300" spc="77" dirty="0">
                <a:solidFill>
                  <a:srgbClr val="726E79"/>
                </a:solidFill>
                <a:latin typeface="Times New Roman"/>
                <a:cs typeface="Times New Roman"/>
              </a:rPr>
              <a:t>5 </a:t>
            </a:r>
            <a:r>
              <a:rPr sz="300" spc="77" dirty="0">
                <a:solidFill>
                  <a:srgbClr val="645967"/>
                </a:solidFill>
                <a:latin typeface="Times New Roman"/>
                <a:cs typeface="Times New Roman"/>
              </a:rPr>
              <a:t>, </a:t>
            </a:r>
            <a:r>
              <a:rPr sz="300" spc="77" dirty="0">
                <a:solidFill>
                  <a:srgbClr val="726E79"/>
                </a:solidFill>
                <a:latin typeface="Times New Roman"/>
                <a:cs typeface="Times New Roman"/>
              </a:rPr>
              <a:t>2</a:t>
            </a:r>
            <a:endParaRPr sz="300">
              <a:latin typeface="Times New Roman"/>
              <a:cs typeface="Times New Roman"/>
            </a:endParaRPr>
          </a:p>
          <a:p>
            <a:pPr marL="15748">
              <a:lnSpc>
                <a:spcPct val="95825"/>
              </a:lnSpc>
              <a:spcBef>
                <a:spcPts val="85"/>
              </a:spcBef>
            </a:pPr>
            <a:r>
              <a:rPr sz="300" spc="77" dirty="0">
                <a:solidFill>
                  <a:srgbClr val="726E79"/>
                </a:solidFill>
                <a:latin typeface="Times New Roman"/>
                <a:cs typeface="Times New Roman"/>
              </a:rPr>
              <a:t>1 </a:t>
            </a:r>
            <a:r>
              <a:rPr sz="300" spc="77" dirty="0">
                <a:solidFill>
                  <a:srgbClr val="524B57"/>
                </a:solidFill>
                <a:latin typeface="Times New Roman"/>
                <a:cs typeface="Times New Roman"/>
              </a:rPr>
              <a:t>, </a:t>
            </a:r>
            <a:r>
              <a:rPr sz="300" spc="77" dirty="0">
                <a:solidFill>
                  <a:srgbClr val="726E79"/>
                </a:solidFill>
                <a:latin typeface="Times New Roman"/>
                <a:cs typeface="Times New Roman"/>
              </a:rPr>
              <a:t>9</a:t>
            </a:r>
            <a:endParaRPr sz="300">
              <a:latin typeface="Times New Roman"/>
              <a:cs typeface="Times New Roman"/>
            </a:endParaRPr>
          </a:p>
          <a:p>
            <a:pPr marL="15748">
              <a:lnSpc>
                <a:spcPct val="95825"/>
              </a:lnSpc>
              <a:spcBef>
                <a:spcPts val="85"/>
              </a:spcBef>
            </a:pPr>
            <a:r>
              <a:rPr sz="300" spc="73" dirty="0">
                <a:solidFill>
                  <a:srgbClr val="726E79"/>
                </a:solidFill>
                <a:latin typeface="Times New Roman"/>
                <a:cs typeface="Times New Roman"/>
              </a:rPr>
              <a:t>1 </a:t>
            </a:r>
            <a:r>
              <a:rPr sz="300" spc="73" dirty="0">
                <a:solidFill>
                  <a:srgbClr val="645967"/>
                </a:solidFill>
                <a:latin typeface="Times New Roman"/>
                <a:cs typeface="Times New Roman"/>
              </a:rPr>
              <a:t>, </a:t>
            </a:r>
            <a:r>
              <a:rPr sz="300" spc="73" dirty="0">
                <a:solidFill>
                  <a:srgbClr val="726E79"/>
                </a:solidFill>
                <a:latin typeface="Times New Roman"/>
                <a:cs typeface="Times New Roman"/>
              </a:rPr>
              <a:t>3</a:t>
            </a:r>
            <a:endParaRPr sz="300">
              <a:latin typeface="Times New Roman"/>
              <a:cs typeface="Times New Roman"/>
            </a:endParaRPr>
          </a:p>
        </p:txBody>
      </p:sp>
      <p:sp>
        <p:nvSpPr>
          <p:cNvPr id="15" name="object 15"/>
          <p:cNvSpPr txBox="1"/>
          <p:nvPr/>
        </p:nvSpPr>
        <p:spPr>
          <a:xfrm>
            <a:off x="10585196" y="5531433"/>
            <a:ext cx="190944" cy="1279651"/>
          </a:xfrm>
          <a:prstGeom prst="rect">
            <a:avLst/>
          </a:prstGeom>
        </p:spPr>
        <p:txBody>
          <a:bodyPr wrap="square" lIns="0" tIns="7620" rIns="0" bIns="0" rtlCol="0">
            <a:noAutofit/>
          </a:bodyPr>
          <a:lstStyle/>
          <a:p>
            <a:pPr marL="12700">
              <a:lnSpc>
                <a:spcPct val="95825"/>
              </a:lnSpc>
            </a:pPr>
            <a:r>
              <a:rPr sz="300" spc="81" dirty="0">
                <a:solidFill>
                  <a:srgbClr val="89858C"/>
                </a:solidFill>
                <a:latin typeface="Times New Roman"/>
                <a:cs typeface="Times New Roman"/>
              </a:rPr>
              <a:t>0 </a:t>
            </a:r>
            <a:r>
              <a:rPr sz="300" spc="81" dirty="0">
                <a:solidFill>
                  <a:srgbClr val="645967"/>
                </a:solidFill>
                <a:latin typeface="Times New Roman"/>
                <a:cs typeface="Times New Roman"/>
              </a:rPr>
              <a:t>, </a:t>
            </a:r>
            <a:r>
              <a:rPr sz="300" spc="81" dirty="0">
                <a:solidFill>
                  <a:srgbClr val="726E79"/>
                </a:solidFill>
                <a:latin typeface="Times New Roman"/>
                <a:cs typeface="Times New Roman"/>
              </a:rPr>
              <a:t>3 </a:t>
            </a:r>
            <a:r>
              <a:rPr sz="300" spc="81" dirty="0">
                <a:solidFill>
                  <a:srgbClr val="89858C"/>
                </a:solidFill>
                <a:latin typeface="Times New Roman"/>
                <a:cs typeface="Times New Roman"/>
              </a:rPr>
              <a:t>0</a:t>
            </a:r>
            <a:endParaRPr sz="300">
              <a:latin typeface="Times New Roman"/>
              <a:cs typeface="Times New Roman"/>
            </a:endParaRPr>
          </a:p>
          <a:p>
            <a:pPr marL="12700">
              <a:lnSpc>
                <a:spcPct val="95825"/>
              </a:lnSpc>
              <a:spcBef>
                <a:spcPts val="85"/>
              </a:spcBef>
            </a:pPr>
            <a:r>
              <a:rPr sz="300" spc="81" dirty="0">
                <a:solidFill>
                  <a:srgbClr val="89858C"/>
                </a:solidFill>
                <a:latin typeface="Times New Roman"/>
                <a:cs typeface="Times New Roman"/>
              </a:rPr>
              <a:t>0 </a:t>
            </a:r>
            <a:r>
              <a:rPr sz="300" spc="81" dirty="0">
                <a:solidFill>
                  <a:srgbClr val="524B57"/>
                </a:solidFill>
                <a:latin typeface="Times New Roman"/>
                <a:cs typeface="Times New Roman"/>
              </a:rPr>
              <a:t>, </a:t>
            </a:r>
            <a:r>
              <a:rPr sz="300" spc="81" dirty="0">
                <a:solidFill>
                  <a:srgbClr val="726E79"/>
                </a:solidFill>
                <a:latin typeface="Times New Roman"/>
                <a:cs typeface="Times New Roman"/>
              </a:rPr>
              <a:t>5 3</a:t>
            </a:r>
            <a:endParaRPr sz="300">
              <a:latin typeface="Times New Roman"/>
              <a:cs typeface="Times New Roman"/>
            </a:endParaRPr>
          </a:p>
          <a:p>
            <a:pPr marL="12700">
              <a:lnSpc>
                <a:spcPct val="95825"/>
              </a:lnSpc>
              <a:spcBef>
                <a:spcPts val="85"/>
              </a:spcBef>
            </a:pPr>
            <a:r>
              <a:rPr sz="300" spc="79" dirty="0">
                <a:solidFill>
                  <a:srgbClr val="89858C"/>
                </a:solidFill>
                <a:latin typeface="Times New Roman"/>
                <a:cs typeface="Times New Roman"/>
              </a:rPr>
              <a:t>0 </a:t>
            </a:r>
            <a:r>
              <a:rPr sz="300" spc="79" dirty="0">
                <a:solidFill>
                  <a:srgbClr val="645967"/>
                </a:solidFill>
                <a:latin typeface="Times New Roman"/>
                <a:cs typeface="Times New Roman"/>
              </a:rPr>
              <a:t>, </a:t>
            </a:r>
            <a:r>
              <a:rPr sz="300" spc="79" dirty="0">
                <a:solidFill>
                  <a:srgbClr val="726E79"/>
                </a:solidFill>
                <a:latin typeface="Times New Roman"/>
                <a:cs typeface="Times New Roman"/>
              </a:rPr>
              <a:t>5 1</a:t>
            </a:r>
            <a:endParaRPr sz="300">
              <a:latin typeface="Times New Roman"/>
              <a:cs typeface="Times New Roman"/>
            </a:endParaRPr>
          </a:p>
          <a:p>
            <a:pPr marL="12700">
              <a:lnSpc>
                <a:spcPct val="95825"/>
              </a:lnSpc>
              <a:spcBef>
                <a:spcPts val="85"/>
              </a:spcBef>
            </a:pPr>
            <a:r>
              <a:rPr sz="300" spc="79" dirty="0">
                <a:solidFill>
                  <a:srgbClr val="89858C"/>
                </a:solidFill>
                <a:latin typeface="Times New Roman"/>
                <a:cs typeface="Times New Roman"/>
              </a:rPr>
              <a:t>0 </a:t>
            </a:r>
            <a:r>
              <a:rPr sz="300" spc="79" dirty="0">
                <a:solidFill>
                  <a:srgbClr val="726E79"/>
                </a:solidFill>
                <a:latin typeface="Times New Roman"/>
                <a:cs typeface="Times New Roman"/>
              </a:rPr>
              <a:t>, 3 4</a:t>
            </a:r>
            <a:endParaRPr sz="300">
              <a:latin typeface="Times New Roman"/>
              <a:cs typeface="Times New Roman"/>
            </a:endParaRPr>
          </a:p>
          <a:p>
            <a:pPr marL="12700">
              <a:lnSpc>
                <a:spcPct val="95825"/>
              </a:lnSpc>
              <a:spcBef>
                <a:spcPts val="85"/>
              </a:spcBef>
            </a:pPr>
            <a:r>
              <a:rPr sz="300" spc="81" dirty="0">
                <a:solidFill>
                  <a:srgbClr val="89858C"/>
                </a:solidFill>
                <a:latin typeface="Times New Roman"/>
                <a:cs typeface="Times New Roman"/>
              </a:rPr>
              <a:t>0 </a:t>
            </a:r>
            <a:r>
              <a:rPr sz="300" spc="81" dirty="0">
                <a:solidFill>
                  <a:srgbClr val="645967"/>
                </a:solidFill>
                <a:latin typeface="Times New Roman"/>
                <a:cs typeface="Times New Roman"/>
              </a:rPr>
              <a:t>, </a:t>
            </a:r>
            <a:r>
              <a:rPr sz="300" spc="81" dirty="0">
                <a:solidFill>
                  <a:srgbClr val="726E79"/>
                </a:solidFill>
                <a:latin typeface="Times New Roman"/>
                <a:cs typeface="Times New Roman"/>
              </a:rPr>
              <a:t>2 8</a:t>
            </a:r>
            <a:endParaRPr sz="300">
              <a:latin typeface="Times New Roman"/>
              <a:cs typeface="Times New Roman"/>
            </a:endParaRPr>
          </a:p>
          <a:p>
            <a:pPr marL="12700">
              <a:lnSpc>
                <a:spcPct val="95825"/>
              </a:lnSpc>
              <a:spcBef>
                <a:spcPts val="85"/>
              </a:spcBef>
            </a:pPr>
            <a:r>
              <a:rPr sz="300" spc="77" dirty="0">
                <a:solidFill>
                  <a:srgbClr val="89858C"/>
                </a:solidFill>
                <a:latin typeface="Times New Roman"/>
                <a:cs typeface="Times New Roman"/>
              </a:rPr>
              <a:t>0 </a:t>
            </a:r>
            <a:r>
              <a:rPr sz="300" spc="77" dirty="0">
                <a:solidFill>
                  <a:srgbClr val="645967"/>
                </a:solidFill>
                <a:latin typeface="Times New Roman"/>
                <a:cs typeface="Times New Roman"/>
              </a:rPr>
              <a:t>, </a:t>
            </a:r>
            <a:r>
              <a:rPr sz="300" spc="77" dirty="0">
                <a:solidFill>
                  <a:srgbClr val="726E79"/>
                </a:solidFill>
                <a:latin typeface="Times New Roman"/>
                <a:cs typeface="Times New Roman"/>
              </a:rPr>
              <a:t>4 </a:t>
            </a:r>
            <a:r>
              <a:rPr sz="300" spc="77" dirty="0">
                <a:solidFill>
                  <a:srgbClr val="89858C"/>
                </a:solidFill>
                <a:latin typeface="Times New Roman"/>
                <a:cs typeface="Times New Roman"/>
              </a:rPr>
              <a:t>7</a:t>
            </a:r>
            <a:endParaRPr sz="300">
              <a:latin typeface="Times New Roman"/>
              <a:cs typeface="Times New Roman"/>
            </a:endParaRPr>
          </a:p>
          <a:p>
            <a:pPr marL="12700">
              <a:lnSpc>
                <a:spcPct val="95825"/>
              </a:lnSpc>
              <a:spcBef>
                <a:spcPts val="110"/>
              </a:spcBef>
            </a:pPr>
            <a:r>
              <a:rPr sz="300" spc="83" dirty="0">
                <a:solidFill>
                  <a:srgbClr val="89858C"/>
                </a:solidFill>
                <a:latin typeface="Times New Roman"/>
                <a:cs typeface="Times New Roman"/>
              </a:rPr>
              <a:t>0 </a:t>
            </a:r>
            <a:r>
              <a:rPr sz="300" spc="83" dirty="0">
                <a:solidFill>
                  <a:srgbClr val="645967"/>
                </a:solidFill>
                <a:latin typeface="Times New Roman"/>
                <a:cs typeface="Times New Roman"/>
              </a:rPr>
              <a:t>, </a:t>
            </a:r>
            <a:r>
              <a:rPr sz="300" spc="83" dirty="0">
                <a:solidFill>
                  <a:srgbClr val="726E79"/>
                </a:solidFill>
                <a:latin typeface="Times New Roman"/>
                <a:cs typeface="Times New Roman"/>
              </a:rPr>
              <a:t>1 6</a:t>
            </a:r>
            <a:endParaRPr sz="300">
              <a:latin typeface="Times New Roman"/>
              <a:cs typeface="Times New Roman"/>
            </a:endParaRPr>
          </a:p>
          <a:p>
            <a:pPr marL="12700">
              <a:lnSpc>
                <a:spcPct val="95825"/>
              </a:lnSpc>
              <a:spcBef>
                <a:spcPts val="85"/>
              </a:spcBef>
            </a:pPr>
            <a:r>
              <a:rPr sz="300" spc="81" dirty="0">
                <a:solidFill>
                  <a:srgbClr val="89858C"/>
                </a:solidFill>
                <a:latin typeface="Times New Roman"/>
                <a:cs typeface="Times New Roman"/>
              </a:rPr>
              <a:t>0 </a:t>
            </a:r>
            <a:r>
              <a:rPr sz="300" spc="81" dirty="0">
                <a:solidFill>
                  <a:srgbClr val="645967"/>
                </a:solidFill>
                <a:latin typeface="Times New Roman"/>
                <a:cs typeface="Times New Roman"/>
              </a:rPr>
              <a:t>, </a:t>
            </a:r>
            <a:r>
              <a:rPr sz="300" spc="81" dirty="0">
                <a:solidFill>
                  <a:srgbClr val="726E79"/>
                </a:solidFill>
                <a:latin typeface="Times New Roman"/>
                <a:cs typeface="Times New Roman"/>
              </a:rPr>
              <a:t>4 </a:t>
            </a:r>
            <a:r>
              <a:rPr sz="300" spc="81" dirty="0">
                <a:solidFill>
                  <a:srgbClr val="89858C"/>
                </a:solidFill>
                <a:latin typeface="Times New Roman"/>
                <a:cs typeface="Times New Roman"/>
              </a:rPr>
              <a:t>8</a:t>
            </a:r>
            <a:endParaRPr sz="300">
              <a:latin typeface="Times New Roman"/>
              <a:cs typeface="Times New Roman"/>
            </a:endParaRPr>
          </a:p>
          <a:p>
            <a:pPr marL="12700">
              <a:lnSpc>
                <a:spcPct val="95825"/>
              </a:lnSpc>
              <a:spcBef>
                <a:spcPts val="85"/>
              </a:spcBef>
            </a:pPr>
            <a:r>
              <a:rPr sz="300" spc="76" dirty="0">
                <a:solidFill>
                  <a:srgbClr val="89858C"/>
                </a:solidFill>
                <a:latin typeface="Times New Roman"/>
                <a:cs typeface="Times New Roman"/>
              </a:rPr>
              <a:t>0 </a:t>
            </a:r>
            <a:r>
              <a:rPr sz="300" spc="76" dirty="0">
                <a:solidFill>
                  <a:srgbClr val="726E79"/>
                </a:solidFill>
                <a:latin typeface="Times New Roman"/>
                <a:cs typeface="Times New Roman"/>
              </a:rPr>
              <a:t>, 4 2</a:t>
            </a:r>
            <a:endParaRPr sz="300">
              <a:latin typeface="Times New Roman"/>
              <a:cs typeface="Times New Roman"/>
            </a:endParaRPr>
          </a:p>
          <a:p>
            <a:pPr marL="12700">
              <a:lnSpc>
                <a:spcPct val="95825"/>
              </a:lnSpc>
              <a:spcBef>
                <a:spcPts val="85"/>
              </a:spcBef>
            </a:pPr>
            <a:r>
              <a:rPr sz="300" spc="79" dirty="0">
                <a:solidFill>
                  <a:srgbClr val="89858C"/>
                </a:solidFill>
                <a:latin typeface="Times New Roman"/>
                <a:cs typeface="Times New Roman"/>
              </a:rPr>
              <a:t>0 </a:t>
            </a:r>
            <a:r>
              <a:rPr sz="300" spc="79" dirty="0">
                <a:solidFill>
                  <a:srgbClr val="645967"/>
                </a:solidFill>
                <a:latin typeface="Times New Roman"/>
                <a:cs typeface="Times New Roman"/>
              </a:rPr>
              <a:t>, </a:t>
            </a:r>
            <a:r>
              <a:rPr sz="300" spc="79" dirty="0">
                <a:solidFill>
                  <a:srgbClr val="726E79"/>
                </a:solidFill>
                <a:latin typeface="Times New Roman"/>
                <a:cs typeface="Times New Roman"/>
              </a:rPr>
              <a:t>6 5</a:t>
            </a:r>
            <a:endParaRPr sz="300">
              <a:latin typeface="Times New Roman"/>
              <a:cs typeface="Times New Roman"/>
            </a:endParaRPr>
          </a:p>
          <a:p>
            <a:pPr marL="12700">
              <a:lnSpc>
                <a:spcPct val="95825"/>
              </a:lnSpc>
              <a:spcBef>
                <a:spcPts val="85"/>
              </a:spcBef>
            </a:pPr>
            <a:r>
              <a:rPr sz="300" spc="81" dirty="0">
                <a:solidFill>
                  <a:srgbClr val="726E79"/>
                </a:solidFill>
                <a:latin typeface="Times New Roman"/>
                <a:cs typeface="Times New Roman"/>
              </a:rPr>
              <a:t>0 , 1 1</a:t>
            </a:r>
            <a:endParaRPr sz="300">
              <a:latin typeface="Times New Roman"/>
              <a:cs typeface="Times New Roman"/>
            </a:endParaRPr>
          </a:p>
          <a:p>
            <a:pPr marL="12700">
              <a:lnSpc>
                <a:spcPct val="95825"/>
              </a:lnSpc>
              <a:spcBef>
                <a:spcPts val="85"/>
              </a:spcBef>
            </a:pPr>
            <a:r>
              <a:rPr sz="300" spc="79" dirty="0">
                <a:solidFill>
                  <a:srgbClr val="89858C"/>
                </a:solidFill>
                <a:latin typeface="Times New Roman"/>
                <a:cs typeface="Times New Roman"/>
              </a:rPr>
              <a:t>0 </a:t>
            </a:r>
            <a:r>
              <a:rPr sz="300" spc="79" dirty="0">
                <a:solidFill>
                  <a:srgbClr val="645967"/>
                </a:solidFill>
                <a:latin typeface="Times New Roman"/>
                <a:cs typeface="Times New Roman"/>
              </a:rPr>
              <a:t>, </a:t>
            </a:r>
            <a:r>
              <a:rPr sz="300" spc="79" dirty="0">
                <a:solidFill>
                  <a:srgbClr val="726E79"/>
                </a:solidFill>
                <a:latin typeface="Times New Roman"/>
                <a:cs typeface="Times New Roman"/>
              </a:rPr>
              <a:t>3 4</a:t>
            </a:r>
            <a:endParaRPr sz="300">
              <a:latin typeface="Times New Roman"/>
              <a:cs typeface="Times New Roman"/>
            </a:endParaRPr>
          </a:p>
          <a:p>
            <a:pPr marL="12700">
              <a:lnSpc>
                <a:spcPct val="95825"/>
              </a:lnSpc>
              <a:spcBef>
                <a:spcPts val="110"/>
              </a:spcBef>
            </a:pPr>
            <a:r>
              <a:rPr sz="300" spc="81" dirty="0">
                <a:solidFill>
                  <a:srgbClr val="89858C"/>
                </a:solidFill>
                <a:latin typeface="Times New Roman"/>
                <a:cs typeface="Times New Roman"/>
              </a:rPr>
              <a:t>0 </a:t>
            </a:r>
            <a:r>
              <a:rPr sz="300" spc="81" dirty="0">
                <a:solidFill>
                  <a:srgbClr val="645967"/>
                </a:solidFill>
                <a:latin typeface="Times New Roman"/>
                <a:cs typeface="Times New Roman"/>
              </a:rPr>
              <a:t>, </a:t>
            </a:r>
            <a:r>
              <a:rPr sz="300" spc="81" dirty="0">
                <a:solidFill>
                  <a:srgbClr val="726E79"/>
                </a:solidFill>
                <a:latin typeface="Times New Roman"/>
                <a:cs typeface="Times New Roman"/>
              </a:rPr>
              <a:t>2 </a:t>
            </a:r>
            <a:r>
              <a:rPr sz="300" spc="81" dirty="0">
                <a:solidFill>
                  <a:srgbClr val="89858C"/>
                </a:solidFill>
                <a:latin typeface="Times New Roman"/>
                <a:cs typeface="Times New Roman"/>
              </a:rPr>
              <a:t>8</a:t>
            </a:r>
            <a:endParaRPr sz="300">
              <a:latin typeface="Times New Roman"/>
              <a:cs typeface="Times New Roman"/>
            </a:endParaRPr>
          </a:p>
          <a:p>
            <a:pPr marL="12700">
              <a:lnSpc>
                <a:spcPct val="95825"/>
              </a:lnSpc>
              <a:spcBef>
                <a:spcPts val="85"/>
              </a:spcBef>
            </a:pPr>
            <a:r>
              <a:rPr sz="300" spc="75" dirty="0">
                <a:solidFill>
                  <a:srgbClr val="89858C"/>
                </a:solidFill>
                <a:latin typeface="Times New Roman"/>
                <a:cs typeface="Times New Roman"/>
              </a:rPr>
              <a:t>0 </a:t>
            </a:r>
            <a:r>
              <a:rPr sz="300" spc="75" dirty="0">
                <a:solidFill>
                  <a:srgbClr val="645967"/>
                </a:solidFill>
                <a:latin typeface="Times New Roman"/>
                <a:cs typeface="Times New Roman"/>
              </a:rPr>
              <a:t>, </a:t>
            </a:r>
            <a:r>
              <a:rPr sz="300" spc="75" dirty="0">
                <a:solidFill>
                  <a:srgbClr val="726E79"/>
                </a:solidFill>
                <a:latin typeface="Times New Roman"/>
                <a:cs typeface="Times New Roman"/>
              </a:rPr>
              <a:t>6 1</a:t>
            </a:r>
            <a:endParaRPr sz="300">
              <a:latin typeface="Times New Roman"/>
              <a:cs typeface="Times New Roman"/>
            </a:endParaRPr>
          </a:p>
          <a:p>
            <a:pPr marL="12700">
              <a:lnSpc>
                <a:spcPct val="95825"/>
              </a:lnSpc>
              <a:spcBef>
                <a:spcPts val="85"/>
              </a:spcBef>
            </a:pPr>
            <a:r>
              <a:rPr sz="300" spc="83" dirty="0">
                <a:solidFill>
                  <a:srgbClr val="89858C"/>
                </a:solidFill>
                <a:latin typeface="Times New Roman"/>
                <a:cs typeface="Times New Roman"/>
              </a:rPr>
              <a:t>0 </a:t>
            </a:r>
            <a:r>
              <a:rPr sz="300" spc="83" dirty="0">
                <a:solidFill>
                  <a:srgbClr val="645967"/>
                </a:solidFill>
                <a:latin typeface="Times New Roman"/>
                <a:cs typeface="Times New Roman"/>
              </a:rPr>
              <a:t>, 4 </a:t>
            </a:r>
            <a:r>
              <a:rPr sz="300" spc="83" dirty="0">
                <a:solidFill>
                  <a:srgbClr val="726E79"/>
                </a:solidFill>
                <a:latin typeface="Times New Roman"/>
                <a:cs typeface="Times New Roman"/>
              </a:rPr>
              <a:t>6</a:t>
            </a:r>
            <a:endParaRPr sz="300">
              <a:latin typeface="Times New Roman"/>
              <a:cs typeface="Times New Roman"/>
            </a:endParaRPr>
          </a:p>
          <a:p>
            <a:pPr marL="12700">
              <a:lnSpc>
                <a:spcPct val="95825"/>
              </a:lnSpc>
              <a:spcBef>
                <a:spcPts val="85"/>
              </a:spcBef>
            </a:pPr>
            <a:r>
              <a:rPr sz="300" spc="76" dirty="0">
                <a:solidFill>
                  <a:srgbClr val="89858C"/>
                </a:solidFill>
                <a:latin typeface="Times New Roman"/>
                <a:cs typeface="Times New Roman"/>
              </a:rPr>
              <a:t>0 </a:t>
            </a:r>
            <a:r>
              <a:rPr sz="300" spc="76" dirty="0">
                <a:solidFill>
                  <a:srgbClr val="645967"/>
                </a:solidFill>
                <a:latin typeface="Times New Roman"/>
                <a:cs typeface="Times New Roman"/>
              </a:rPr>
              <a:t>, </a:t>
            </a:r>
            <a:r>
              <a:rPr sz="300" spc="76" dirty="0">
                <a:solidFill>
                  <a:srgbClr val="726E79"/>
                </a:solidFill>
                <a:latin typeface="Times New Roman"/>
                <a:cs typeface="Times New Roman"/>
              </a:rPr>
              <a:t>4 3</a:t>
            </a:r>
            <a:endParaRPr sz="300">
              <a:latin typeface="Times New Roman"/>
              <a:cs typeface="Times New Roman"/>
            </a:endParaRPr>
          </a:p>
          <a:p>
            <a:pPr marL="12700">
              <a:lnSpc>
                <a:spcPct val="95825"/>
              </a:lnSpc>
              <a:spcBef>
                <a:spcPts val="85"/>
              </a:spcBef>
            </a:pPr>
            <a:r>
              <a:rPr sz="300" spc="81" dirty="0">
                <a:solidFill>
                  <a:srgbClr val="89858C"/>
                </a:solidFill>
                <a:latin typeface="Times New Roman"/>
                <a:cs typeface="Times New Roman"/>
              </a:rPr>
              <a:t>0 </a:t>
            </a:r>
            <a:r>
              <a:rPr sz="300" spc="81" dirty="0">
                <a:solidFill>
                  <a:srgbClr val="726E79"/>
                </a:solidFill>
                <a:latin typeface="Times New Roman"/>
                <a:cs typeface="Times New Roman"/>
              </a:rPr>
              <a:t>, 2 3</a:t>
            </a:r>
            <a:endParaRPr sz="300">
              <a:latin typeface="Times New Roman"/>
              <a:cs typeface="Times New Roman"/>
            </a:endParaRPr>
          </a:p>
          <a:p>
            <a:pPr marL="12700">
              <a:lnSpc>
                <a:spcPct val="95825"/>
              </a:lnSpc>
              <a:spcBef>
                <a:spcPts val="85"/>
              </a:spcBef>
            </a:pPr>
            <a:r>
              <a:rPr sz="300" spc="81" dirty="0">
                <a:solidFill>
                  <a:srgbClr val="89858C"/>
                </a:solidFill>
                <a:latin typeface="Times New Roman"/>
                <a:cs typeface="Times New Roman"/>
              </a:rPr>
              <a:t>0 </a:t>
            </a:r>
            <a:r>
              <a:rPr sz="300" spc="81" dirty="0">
                <a:solidFill>
                  <a:srgbClr val="645967"/>
                </a:solidFill>
                <a:latin typeface="Times New Roman"/>
                <a:cs typeface="Times New Roman"/>
              </a:rPr>
              <a:t>, 4 6</a:t>
            </a:r>
            <a:endParaRPr sz="300">
              <a:latin typeface="Times New Roman"/>
              <a:cs typeface="Times New Roman"/>
            </a:endParaRPr>
          </a:p>
          <a:p>
            <a:pPr marL="12700">
              <a:lnSpc>
                <a:spcPct val="95825"/>
              </a:lnSpc>
              <a:spcBef>
                <a:spcPts val="85"/>
              </a:spcBef>
            </a:pPr>
            <a:r>
              <a:rPr sz="300" spc="81" dirty="0">
                <a:solidFill>
                  <a:srgbClr val="89858C"/>
                </a:solidFill>
                <a:latin typeface="Times New Roman"/>
                <a:cs typeface="Times New Roman"/>
              </a:rPr>
              <a:t>0 </a:t>
            </a:r>
            <a:r>
              <a:rPr sz="300" spc="81" dirty="0">
                <a:solidFill>
                  <a:srgbClr val="726E79"/>
                </a:solidFill>
                <a:latin typeface="Times New Roman"/>
                <a:cs typeface="Times New Roman"/>
              </a:rPr>
              <a:t>, </a:t>
            </a:r>
            <a:r>
              <a:rPr sz="300" spc="81" dirty="0">
                <a:solidFill>
                  <a:srgbClr val="645967"/>
                </a:solidFill>
                <a:latin typeface="Times New Roman"/>
                <a:cs typeface="Times New Roman"/>
              </a:rPr>
              <a:t>1 </a:t>
            </a:r>
            <a:r>
              <a:rPr sz="300" spc="81" dirty="0">
                <a:solidFill>
                  <a:srgbClr val="89858C"/>
                </a:solidFill>
                <a:latin typeface="Times New Roman"/>
                <a:cs typeface="Times New Roman"/>
              </a:rPr>
              <a:t>7</a:t>
            </a:r>
            <a:endParaRPr sz="300">
              <a:latin typeface="Times New Roman"/>
              <a:cs typeface="Times New Roman"/>
            </a:endParaRPr>
          </a:p>
          <a:p>
            <a:pPr marL="12700">
              <a:lnSpc>
                <a:spcPct val="95825"/>
              </a:lnSpc>
              <a:spcBef>
                <a:spcPts val="110"/>
              </a:spcBef>
            </a:pPr>
            <a:r>
              <a:rPr sz="300" spc="83" dirty="0">
                <a:solidFill>
                  <a:srgbClr val="89858C"/>
                </a:solidFill>
                <a:latin typeface="Times New Roman"/>
                <a:cs typeface="Times New Roman"/>
              </a:rPr>
              <a:t>0 </a:t>
            </a:r>
            <a:r>
              <a:rPr sz="300" spc="83" dirty="0">
                <a:solidFill>
                  <a:srgbClr val="645967"/>
                </a:solidFill>
                <a:latin typeface="Times New Roman"/>
                <a:cs typeface="Times New Roman"/>
              </a:rPr>
              <a:t>, </a:t>
            </a:r>
            <a:r>
              <a:rPr sz="300" spc="83" dirty="0">
                <a:solidFill>
                  <a:srgbClr val="726E79"/>
                </a:solidFill>
                <a:latin typeface="Times New Roman"/>
                <a:cs typeface="Times New Roman"/>
              </a:rPr>
              <a:t>3 6</a:t>
            </a:r>
            <a:endParaRPr sz="300">
              <a:latin typeface="Times New Roman"/>
              <a:cs typeface="Times New Roman"/>
            </a:endParaRPr>
          </a:p>
          <a:p>
            <a:pPr marL="12700">
              <a:lnSpc>
                <a:spcPct val="95825"/>
              </a:lnSpc>
              <a:spcBef>
                <a:spcPts val="60"/>
              </a:spcBef>
            </a:pPr>
            <a:r>
              <a:rPr sz="300" spc="81" dirty="0">
                <a:solidFill>
                  <a:srgbClr val="89858C"/>
                </a:solidFill>
                <a:latin typeface="Times New Roman"/>
                <a:cs typeface="Times New Roman"/>
              </a:rPr>
              <a:t>0 </a:t>
            </a:r>
            <a:r>
              <a:rPr sz="300" spc="81" dirty="0">
                <a:solidFill>
                  <a:srgbClr val="645967"/>
                </a:solidFill>
                <a:latin typeface="Times New Roman"/>
                <a:cs typeface="Times New Roman"/>
              </a:rPr>
              <a:t>, </a:t>
            </a:r>
            <a:r>
              <a:rPr sz="300" spc="81" dirty="0">
                <a:solidFill>
                  <a:srgbClr val="726E79"/>
                </a:solidFill>
                <a:latin typeface="Times New Roman"/>
                <a:cs typeface="Times New Roman"/>
              </a:rPr>
              <a:t>3 </a:t>
            </a:r>
            <a:r>
              <a:rPr sz="300" spc="81" dirty="0">
                <a:solidFill>
                  <a:srgbClr val="89858C"/>
                </a:solidFill>
                <a:latin typeface="Times New Roman"/>
                <a:cs typeface="Times New Roman"/>
              </a:rPr>
              <a:t>7</a:t>
            </a:r>
            <a:endParaRPr sz="300">
              <a:latin typeface="Times New Roman"/>
              <a:cs typeface="Times New Roman"/>
            </a:endParaRPr>
          </a:p>
          <a:p>
            <a:pPr marL="12700">
              <a:lnSpc>
                <a:spcPct val="95825"/>
              </a:lnSpc>
              <a:spcBef>
                <a:spcPts val="110"/>
              </a:spcBef>
            </a:pPr>
            <a:r>
              <a:rPr sz="300" spc="81" dirty="0">
                <a:solidFill>
                  <a:srgbClr val="89858C"/>
                </a:solidFill>
                <a:latin typeface="Times New Roman"/>
                <a:cs typeface="Times New Roman"/>
              </a:rPr>
              <a:t>0 </a:t>
            </a:r>
            <a:r>
              <a:rPr sz="300" spc="81" dirty="0">
                <a:solidFill>
                  <a:srgbClr val="645967"/>
                </a:solidFill>
                <a:latin typeface="Times New Roman"/>
                <a:cs typeface="Times New Roman"/>
              </a:rPr>
              <a:t>, </a:t>
            </a:r>
            <a:r>
              <a:rPr sz="300" spc="81" dirty="0">
                <a:solidFill>
                  <a:srgbClr val="726E79"/>
                </a:solidFill>
                <a:latin typeface="Times New Roman"/>
                <a:cs typeface="Times New Roman"/>
              </a:rPr>
              <a:t>2 5</a:t>
            </a:r>
            <a:endParaRPr sz="300">
              <a:latin typeface="Times New Roman"/>
              <a:cs typeface="Times New Roman"/>
            </a:endParaRPr>
          </a:p>
          <a:p>
            <a:pPr marL="12700">
              <a:lnSpc>
                <a:spcPct val="95825"/>
              </a:lnSpc>
              <a:spcBef>
                <a:spcPts val="85"/>
              </a:spcBef>
            </a:pPr>
            <a:r>
              <a:rPr sz="300" spc="79" dirty="0">
                <a:solidFill>
                  <a:srgbClr val="89858C"/>
                </a:solidFill>
                <a:latin typeface="Times New Roman"/>
                <a:cs typeface="Times New Roman"/>
              </a:rPr>
              <a:t>0 </a:t>
            </a:r>
            <a:r>
              <a:rPr sz="300" spc="79" dirty="0">
                <a:solidFill>
                  <a:srgbClr val="645967"/>
                </a:solidFill>
                <a:latin typeface="Times New Roman"/>
                <a:cs typeface="Times New Roman"/>
              </a:rPr>
              <a:t>, </a:t>
            </a:r>
            <a:r>
              <a:rPr sz="300" spc="79" dirty="0">
                <a:solidFill>
                  <a:srgbClr val="726E79"/>
                </a:solidFill>
                <a:latin typeface="Times New Roman"/>
                <a:cs typeface="Times New Roman"/>
              </a:rPr>
              <a:t>2 4</a:t>
            </a:r>
            <a:endParaRPr sz="300">
              <a:latin typeface="Times New Roman"/>
              <a:cs typeface="Times New Roman"/>
            </a:endParaRPr>
          </a:p>
        </p:txBody>
      </p:sp>
      <p:sp>
        <p:nvSpPr>
          <p:cNvPr id="14" name="object 14"/>
          <p:cNvSpPr txBox="1"/>
          <p:nvPr/>
        </p:nvSpPr>
        <p:spPr>
          <a:xfrm>
            <a:off x="10896092" y="5531433"/>
            <a:ext cx="139128" cy="63500"/>
          </a:xfrm>
          <a:prstGeom prst="rect">
            <a:avLst/>
          </a:prstGeom>
        </p:spPr>
        <p:txBody>
          <a:bodyPr wrap="square" lIns="0" tIns="7620" rIns="0" bIns="0" rtlCol="0">
            <a:noAutofit/>
          </a:bodyPr>
          <a:lstStyle/>
          <a:p>
            <a:pPr marL="12700">
              <a:lnSpc>
                <a:spcPct val="95825"/>
              </a:lnSpc>
            </a:pPr>
            <a:r>
              <a:rPr sz="300" spc="73" dirty="0">
                <a:solidFill>
                  <a:srgbClr val="726E79"/>
                </a:solidFill>
                <a:latin typeface="Times New Roman"/>
                <a:cs typeface="Times New Roman"/>
              </a:rPr>
              <a:t>2 </a:t>
            </a:r>
            <a:r>
              <a:rPr sz="300" spc="73" dirty="0">
                <a:solidFill>
                  <a:srgbClr val="42384B"/>
                </a:solidFill>
                <a:latin typeface="Times New Roman"/>
                <a:cs typeface="Times New Roman"/>
              </a:rPr>
              <a:t>, </a:t>
            </a:r>
            <a:r>
              <a:rPr sz="300" spc="73" dirty="0">
                <a:solidFill>
                  <a:srgbClr val="726E79"/>
                </a:solidFill>
                <a:latin typeface="Times New Roman"/>
                <a:cs typeface="Times New Roman"/>
              </a:rPr>
              <a:t>#</a:t>
            </a:r>
            <a:endParaRPr sz="300">
              <a:latin typeface="Times New Roman"/>
              <a:cs typeface="Times New Roman"/>
            </a:endParaRPr>
          </a:p>
        </p:txBody>
      </p:sp>
      <p:sp>
        <p:nvSpPr>
          <p:cNvPr id="13" name="object 13"/>
          <p:cNvSpPr txBox="1"/>
          <p:nvPr/>
        </p:nvSpPr>
        <p:spPr>
          <a:xfrm>
            <a:off x="10896092" y="5627894"/>
            <a:ext cx="151511" cy="1183191"/>
          </a:xfrm>
          <a:prstGeom prst="rect">
            <a:avLst/>
          </a:prstGeom>
        </p:spPr>
        <p:txBody>
          <a:bodyPr wrap="square" lIns="0" tIns="5715" rIns="0" bIns="0" rtlCol="0">
            <a:noAutofit/>
          </a:bodyPr>
          <a:lstStyle/>
          <a:p>
            <a:pPr marL="44958" marR="57023" algn="ctr">
              <a:lnSpc>
                <a:spcPct val="95825"/>
              </a:lnSpc>
            </a:pPr>
            <a:r>
              <a:rPr sz="400" spc="29" dirty="0">
                <a:solidFill>
                  <a:srgbClr val="726E79"/>
                </a:solidFill>
                <a:latin typeface="Times New Roman"/>
                <a:cs typeface="Times New Roman"/>
              </a:rPr>
              <a:t>,</a:t>
            </a:r>
            <a:endParaRPr sz="400">
              <a:latin typeface="Times New Roman"/>
              <a:cs typeface="Times New Roman"/>
            </a:endParaRPr>
          </a:p>
          <a:p>
            <a:pPr marR="6858" algn="ctr">
              <a:lnSpc>
                <a:spcPct val="95825"/>
              </a:lnSpc>
              <a:spcBef>
                <a:spcPts val="90"/>
              </a:spcBef>
            </a:pPr>
            <a:r>
              <a:rPr sz="300" spc="77" dirty="0">
                <a:solidFill>
                  <a:srgbClr val="726E79"/>
                </a:solidFill>
                <a:latin typeface="Times New Roman"/>
                <a:cs typeface="Times New Roman"/>
              </a:rPr>
              <a:t>2 , </a:t>
            </a:r>
            <a:r>
              <a:rPr sz="300" spc="77" dirty="0">
                <a:solidFill>
                  <a:srgbClr val="89858C"/>
                </a:solidFill>
                <a:latin typeface="Times New Roman"/>
                <a:cs typeface="Times New Roman"/>
              </a:rPr>
              <a:t>7</a:t>
            </a:r>
            <a:endParaRPr sz="300">
              <a:latin typeface="Times New Roman"/>
              <a:cs typeface="Times New Roman"/>
            </a:endParaRPr>
          </a:p>
          <a:p>
            <a:pPr marL="9414" marR="18748" indent="0" algn="ctr">
              <a:lnSpc>
                <a:spcPts val="344"/>
              </a:lnSpc>
              <a:spcBef>
                <a:spcPts val="85"/>
              </a:spcBef>
            </a:pPr>
            <a:r>
              <a:rPr sz="300" spc="57" dirty="0">
                <a:solidFill>
                  <a:srgbClr val="726E79"/>
                </a:solidFill>
                <a:latin typeface="Times New Roman"/>
                <a:cs typeface="Times New Roman"/>
              </a:rPr>
              <a:t>2 </a:t>
            </a:r>
            <a:r>
              <a:rPr sz="300" spc="57" dirty="0">
                <a:solidFill>
                  <a:srgbClr val="645967"/>
                </a:solidFill>
                <a:latin typeface="Times New Roman"/>
                <a:cs typeface="Times New Roman"/>
              </a:rPr>
              <a:t>, 1 a4 , </a:t>
            </a:r>
            <a:r>
              <a:rPr sz="300" spc="57" dirty="0">
                <a:solidFill>
                  <a:srgbClr val="726E79"/>
                </a:solidFill>
                <a:latin typeface="Times New Roman"/>
                <a:cs typeface="Times New Roman"/>
              </a:rPr>
              <a:t>1</a:t>
            </a:r>
            <a:endParaRPr sz="300">
              <a:latin typeface="Times New Roman"/>
              <a:cs typeface="Times New Roman"/>
            </a:endParaRPr>
          </a:p>
          <a:p>
            <a:pPr marL="190" marR="6476" algn="ctr">
              <a:lnSpc>
                <a:spcPct val="95825"/>
              </a:lnSpc>
              <a:spcBef>
                <a:spcPts val="111"/>
              </a:spcBef>
            </a:pPr>
            <a:r>
              <a:rPr sz="300" spc="73" dirty="0">
                <a:solidFill>
                  <a:srgbClr val="726E79"/>
                </a:solidFill>
                <a:latin typeface="Times New Roman"/>
                <a:cs typeface="Times New Roman"/>
              </a:rPr>
              <a:t>1 </a:t>
            </a:r>
            <a:r>
              <a:rPr sz="300" spc="73" dirty="0">
                <a:solidFill>
                  <a:srgbClr val="645967"/>
                </a:solidFill>
                <a:latin typeface="Times New Roman"/>
                <a:cs typeface="Times New Roman"/>
              </a:rPr>
              <a:t>, </a:t>
            </a:r>
            <a:r>
              <a:rPr sz="300" spc="73" dirty="0">
                <a:solidFill>
                  <a:srgbClr val="726E79"/>
                </a:solidFill>
                <a:latin typeface="Times New Roman"/>
                <a:cs typeface="Times New Roman"/>
              </a:rPr>
              <a:t>1</a:t>
            </a:r>
            <a:endParaRPr sz="300">
              <a:latin typeface="Times New Roman"/>
              <a:cs typeface="Times New Roman"/>
            </a:endParaRPr>
          </a:p>
          <a:p>
            <a:pPr marR="2476" algn="ctr">
              <a:lnSpc>
                <a:spcPct val="95825"/>
              </a:lnSpc>
              <a:spcBef>
                <a:spcPts val="85"/>
              </a:spcBef>
            </a:pPr>
            <a:r>
              <a:rPr sz="300" spc="192" dirty="0">
                <a:solidFill>
                  <a:srgbClr val="726E79"/>
                </a:solidFill>
                <a:latin typeface="Times New Roman"/>
                <a:cs typeface="Times New Roman"/>
              </a:rPr>
              <a:t>3</a:t>
            </a:r>
            <a:r>
              <a:rPr sz="300" spc="192" dirty="0">
                <a:solidFill>
                  <a:srgbClr val="524B57"/>
                </a:solidFill>
                <a:latin typeface="Times New Roman"/>
                <a:cs typeface="Times New Roman"/>
              </a:rPr>
              <a:t>,</a:t>
            </a:r>
            <a:r>
              <a:rPr sz="300" spc="192" dirty="0">
                <a:solidFill>
                  <a:srgbClr val="726E79"/>
                </a:solidFill>
                <a:latin typeface="Times New Roman"/>
                <a:cs typeface="Times New Roman"/>
              </a:rPr>
              <a:t>9</a:t>
            </a:r>
            <a:endParaRPr sz="300">
              <a:latin typeface="Times New Roman"/>
              <a:cs typeface="Times New Roman"/>
            </a:endParaRPr>
          </a:p>
          <a:p>
            <a:pPr marR="6476" algn="ctr">
              <a:lnSpc>
                <a:spcPct val="95825"/>
              </a:lnSpc>
              <a:spcBef>
                <a:spcPts val="85"/>
              </a:spcBef>
            </a:pPr>
            <a:r>
              <a:rPr sz="300" spc="77" dirty="0">
                <a:solidFill>
                  <a:srgbClr val="726E79"/>
                </a:solidFill>
                <a:latin typeface="Times New Roman"/>
                <a:cs typeface="Times New Roman"/>
              </a:rPr>
              <a:t>3 </a:t>
            </a:r>
            <a:r>
              <a:rPr sz="300" spc="77" dirty="0">
                <a:solidFill>
                  <a:srgbClr val="645967"/>
                </a:solidFill>
                <a:latin typeface="Times New Roman"/>
                <a:cs typeface="Times New Roman"/>
              </a:rPr>
              <a:t>, </a:t>
            </a:r>
            <a:r>
              <a:rPr sz="300" spc="77" dirty="0">
                <a:solidFill>
                  <a:srgbClr val="726E79"/>
                </a:solidFill>
                <a:latin typeface="Times New Roman"/>
                <a:cs typeface="Times New Roman"/>
              </a:rPr>
              <a:t>3</a:t>
            </a:r>
            <a:endParaRPr sz="300">
              <a:latin typeface="Times New Roman"/>
              <a:cs typeface="Times New Roman"/>
            </a:endParaRPr>
          </a:p>
          <a:p>
            <a:pPr marL="190" marR="3810" algn="ctr">
              <a:lnSpc>
                <a:spcPct val="95825"/>
              </a:lnSpc>
              <a:spcBef>
                <a:spcPts val="85"/>
              </a:spcBef>
            </a:pPr>
            <a:r>
              <a:rPr sz="300" spc="77" dirty="0">
                <a:solidFill>
                  <a:srgbClr val="726E79"/>
                </a:solidFill>
                <a:latin typeface="Times New Roman"/>
                <a:cs typeface="Times New Roman"/>
              </a:rPr>
              <a:t>6 , 6</a:t>
            </a:r>
            <a:endParaRPr sz="300">
              <a:latin typeface="Times New Roman"/>
              <a:cs typeface="Times New Roman"/>
            </a:endParaRPr>
          </a:p>
          <a:p>
            <a:pPr marL="190" marR="2857" algn="ctr">
              <a:lnSpc>
                <a:spcPct val="95825"/>
              </a:lnSpc>
              <a:spcBef>
                <a:spcPts val="85"/>
              </a:spcBef>
            </a:pPr>
            <a:r>
              <a:rPr sz="300" spc="181" dirty="0">
                <a:solidFill>
                  <a:srgbClr val="726E79"/>
                </a:solidFill>
                <a:latin typeface="Times New Roman"/>
                <a:cs typeface="Times New Roman"/>
              </a:rPr>
              <a:t>1,</a:t>
            </a:r>
            <a:r>
              <a:rPr sz="300" spc="181" dirty="0">
                <a:solidFill>
                  <a:srgbClr val="89858C"/>
                </a:solidFill>
                <a:latin typeface="Times New Roman"/>
                <a:cs typeface="Times New Roman"/>
              </a:rPr>
              <a:t>0</a:t>
            </a:r>
            <a:endParaRPr sz="300">
              <a:latin typeface="Times New Roman"/>
              <a:cs typeface="Times New Roman"/>
            </a:endParaRPr>
          </a:p>
          <a:p>
            <a:pPr marR="4191" algn="ctr">
              <a:lnSpc>
                <a:spcPct val="95825"/>
              </a:lnSpc>
              <a:spcBef>
                <a:spcPts val="85"/>
              </a:spcBef>
            </a:pPr>
            <a:r>
              <a:rPr sz="300" spc="81" dirty="0">
                <a:solidFill>
                  <a:srgbClr val="726E79"/>
                </a:solidFill>
                <a:latin typeface="Times New Roman"/>
                <a:cs typeface="Times New Roman"/>
              </a:rPr>
              <a:t>2 </a:t>
            </a:r>
            <a:r>
              <a:rPr sz="300" spc="81" dirty="0">
                <a:solidFill>
                  <a:srgbClr val="645967"/>
                </a:solidFill>
                <a:latin typeface="Times New Roman"/>
                <a:cs typeface="Times New Roman"/>
              </a:rPr>
              <a:t>, </a:t>
            </a:r>
            <a:r>
              <a:rPr sz="300" spc="81" dirty="0">
                <a:solidFill>
                  <a:srgbClr val="726E79"/>
                </a:solidFill>
                <a:latin typeface="Times New Roman"/>
                <a:cs typeface="Times New Roman"/>
              </a:rPr>
              <a:t>5</a:t>
            </a:r>
            <a:endParaRPr sz="300">
              <a:latin typeface="Times New Roman"/>
              <a:cs typeface="Times New Roman"/>
            </a:endParaRPr>
          </a:p>
          <a:p>
            <a:pPr marR="6476" algn="ctr">
              <a:lnSpc>
                <a:spcPct val="95825"/>
              </a:lnSpc>
              <a:spcBef>
                <a:spcPts val="110"/>
              </a:spcBef>
            </a:pPr>
            <a:r>
              <a:rPr sz="300" spc="77" dirty="0">
                <a:solidFill>
                  <a:srgbClr val="726E79"/>
                </a:solidFill>
                <a:latin typeface="Times New Roman"/>
                <a:cs typeface="Times New Roman"/>
              </a:rPr>
              <a:t>2 </a:t>
            </a:r>
            <a:r>
              <a:rPr sz="300" spc="77" dirty="0">
                <a:solidFill>
                  <a:srgbClr val="645967"/>
                </a:solidFill>
                <a:latin typeface="Times New Roman"/>
                <a:cs typeface="Times New Roman"/>
              </a:rPr>
              <a:t>, 1</a:t>
            </a:r>
            <a:endParaRPr sz="300">
              <a:latin typeface="Times New Roman"/>
              <a:cs typeface="Times New Roman"/>
            </a:endParaRPr>
          </a:p>
          <a:p>
            <a:pPr marR="4191" algn="ctr">
              <a:lnSpc>
                <a:spcPct val="95825"/>
              </a:lnSpc>
              <a:spcBef>
                <a:spcPts val="85"/>
              </a:spcBef>
            </a:pPr>
            <a:r>
              <a:rPr sz="300" spc="81" dirty="0">
                <a:solidFill>
                  <a:srgbClr val="726E79"/>
                </a:solidFill>
                <a:latin typeface="Times New Roman"/>
                <a:cs typeface="Times New Roman"/>
              </a:rPr>
              <a:t>5 </a:t>
            </a:r>
            <a:r>
              <a:rPr sz="300" spc="81" dirty="0">
                <a:solidFill>
                  <a:srgbClr val="7E5649"/>
                </a:solidFill>
                <a:latin typeface="Times New Roman"/>
                <a:cs typeface="Times New Roman"/>
              </a:rPr>
              <a:t>, </a:t>
            </a:r>
            <a:r>
              <a:rPr sz="300" spc="81" dirty="0">
                <a:solidFill>
                  <a:srgbClr val="726E79"/>
                </a:solidFill>
                <a:latin typeface="Times New Roman"/>
                <a:cs typeface="Times New Roman"/>
              </a:rPr>
              <a:t>6</a:t>
            </a:r>
            <a:endParaRPr sz="300">
              <a:latin typeface="Times New Roman"/>
              <a:cs typeface="Times New Roman"/>
            </a:endParaRPr>
          </a:p>
          <a:p>
            <a:pPr marL="190" marR="2476" algn="ctr">
              <a:lnSpc>
                <a:spcPct val="95825"/>
              </a:lnSpc>
              <a:spcBef>
                <a:spcPts val="85"/>
              </a:spcBef>
            </a:pPr>
            <a:r>
              <a:rPr sz="300" spc="183" dirty="0">
                <a:solidFill>
                  <a:srgbClr val="726E79"/>
                </a:solidFill>
                <a:latin typeface="Times New Roman"/>
                <a:cs typeface="Times New Roman"/>
              </a:rPr>
              <a:t>3</a:t>
            </a:r>
            <a:r>
              <a:rPr sz="300" spc="183" dirty="0">
                <a:solidFill>
                  <a:srgbClr val="524B57"/>
                </a:solidFill>
                <a:latin typeface="Times New Roman"/>
                <a:cs typeface="Times New Roman"/>
              </a:rPr>
              <a:t>,</a:t>
            </a:r>
            <a:r>
              <a:rPr sz="300" spc="183" dirty="0">
                <a:solidFill>
                  <a:srgbClr val="726E79"/>
                </a:solidFill>
                <a:latin typeface="Times New Roman"/>
                <a:cs typeface="Times New Roman"/>
              </a:rPr>
              <a:t>6</a:t>
            </a:r>
            <a:endParaRPr sz="300">
              <a:latin typeface="Times New Roman"/>
              <a:cs typeface="Times New Roman"/>
            </a:endParaRPr>
          </a:p>
          <a:p>
            <a:pPr marR="5524" algn="ctr">
              <a:lnSpc>
                <a:spcPct val="95825"/>
              </a:lnSpc>
              <a:spcBef>
                <a:spcPts val="85"/>
              </a:spcBef>
            </a:pPr>
            <a:r>
              <a:rPr sz="300" spc="183" dirty="0">
                <a:solidFill>
                  <a:srgbClr val="726E79"/>
                </a:solidFill>
                <a:latin typeface="Times New Roman"/>
                <a:cs typeface="Times New Roman"/>
              </a:rPr>
              <a:t>3</a:t>
            </a:r>
            <a:r>
              <a:rPr sz="300" spc="183" dirty="0">
                <a:solidFill>
                  <a:srgbClr val="524B57"/>
                </a:solidFill>
                <a:latin typeface="Times New Roman"/>
                <a:cs typeface="Times New Roman"/>
              </a:rPr>
              <a:t>,</a:t>
            </a:r>
            <a:r>
              <a:rPr sz="300" spc="183" dirty="0">
                <a:solidFill>
                  <a:srgbClr val="89858C"/>
                </a:solidFill>
                <a:latin typeface="Times New Roman"/>
                <a:cs typeface="Times New Roman"/>
              </a:rPr>
              <a:t>7</a:t>
            </a:r>
            <a:endParaRPr sz="300">
              <a:latin typeface="Times New Roman"/>
              <a:cs typeface="Times New Roman"/>
            </a:endParaRPr>
          </a:p>
          <a:p>
            <a:pPr marL="190" marR="3810" algn="ctr">
              <a:lnSpc>
                <a:spcPct val="95825"/>
              </a:lnSpc>
              <a:spcBef>
                <a:spcPts val="85"/>
              </a:spcBef>
            </a:pPr>
            <a:r>
              <a:rPr sz="300" spc="77" dirty="0">
                <a:solidFill>
                  <a:srgbClr val="726E79"/>
                </a:solidFill>
                <a:latin typeface="Times New Roman"/>
                <a:cs typeface="Times New Roman"/>
              </a:rPr>
              <a:t>1 , 9</a:t>
            </a:r>
            <a:endParaRPr sz="300">
              <a:latin typeface="Times New Roman"/>
              <a:cs typeface="Times New Roman"/>
            </a:endParaRPr>
          </a:p>
          <a:p>
            <a:pPr marL="190" algn="ctr">
              <a:lnSpc>
                <a:spcPct val="95825"/>
              </a:lnSpc>
              <a:spcBef>
                <a:spcPts val="85"/>
              </a:spcBef>
            </a:pPr>
            <a:r>
              <a:rPr sz="300" spc="189" dirty="0">
                <a:solidFill>
                  <a:srgbClr val="645967"/>
                </a:solidFill>
                <a:latin typeface="Times New Roman"/>
                <a:cs typeface="Times New Roman"/>
              </a:rPr>
              <a:t>4,</a:t>
            </a:r>
            <a:r>
              <a:rPr sz="300" spc="189" dirty="0">
                <a:solidFill>
                  <a:srgbClr val="89858C"/>
                </a:solidFill>
                <a:latin typeface="Times New Roman"/>
                <a:cs typeface="Times New Roman"/>
              </a:rPr>
              <a:t>0</a:t>
            </a:r>
            <a:endParaRPr sz="300">
              <a:latin typeface="Times New Roman"/>
              <a:cs typeface="Times New Roman"/>
            </a:endParaRPr>
          </a:p>
          <a:p>
            <a:pPr marL="190" marR="4191" algn="ctr">
              <a:lnSpc>
                <a:spcPct val="95825"/>
              </a:lnSpc>
              <a:spcBef>
                <a:spcPts val="85"/>
              </a:spcBef>
            </a:pPr>
            <a:r>
              <a:rPr sz="300" spc="77" dirty="0">
                <a:solidFill>
                  <a:srgbClr val="645967"/>
                </a:solidFill>
                <a:latin typeface="Times New Roman"/>
                <a:cs typeface="Times New Roman"/>
              </a:rPr>
              <a:t>1 , </a:t>
            </a:r>
            <a:r>
              <a:rPr sz="300" spc="77" dirty="0">
                <a:solidFill>
                  <a:srgbClr val="726E79"/>
                </a:solidFill>
                <a:latin typeface="Times New Roman"/>
                <a:cs typeface="Times New Roman"/>
              </a:rPr>
              <a:t>5</a:t>
            </a:r>
            <a:endParaRPr sz="300">
              <a:latin typeface="Times New Roman"/>
              <a:cs typeface="Times New Roman"/>
            </a:endParaRPr>
          </a:p>
          <a:p>
            <a:pPr marR="6476" algn="ctr">
              <a:lnSpc>
                <a:spcPct val="95825"/>
              </a:lnSpc>
              <a:spcBef>
                <a:spcPts val="110"/>
              </a:spcBef>
            </a:pPr>
            <a:r>
              <a:rPr sz="300" spc="77" dirty="0">
                <a:solidFill>
                  <a:srgbClr val="726E79"/>
                </a:solidFill>
                <a:latin typeface="Times New Roman"/>
                <a:cs typeface="Times New Roman"/>
              </a:rPr>
              <a:t>3 </a:t>
            </a:r>
            <a:r>
              <a:rPr sz="300" spc="77" dirty="0">
                <a:solidFill>
                  <a:srgbClr val="645967"/>
                </a:solidFill>
                <a:latin typeface="Times New Roman"/>
                <a:cs typeface="Times New Roman"/>
              </a:rPr>
              <a:t>, </a:t>
            </a:r>
            <a:r>
              <a:rPr sz="300" spc="77" dirty="0">
                <a:solidFill>
                  <a:srgbClr val="726E79"/>
                </a:solidFill>
                <a:latin typeface="Times New Roman"/>
                <a:cs typeface="Times New Roman"/>
              </a:rPr>
              <a:t>1</a:t>
            </a:r>
            <a:endParaRPr sz="300">
              <a:latin typeface="Times New Roman"/>
              <a:cs typeface="Times New Roman"/>
            </a:endParaRPr>
          </a:p>
          <a:p>
            <a:pPr marR="3810" algn="ctr">
              <a:lnSpc>
                <a:spcPct val="95825"/>
              </a:lnSpc>
              <a:spcBef>
                <a:spcPts val="85"/>
              </a:spcBef>
            </a:pPr>
            <a:r>
              <a:rPr sz="300" spc="81" dirty="0">
                <a:solidFill>
                  <a:srgbClr val="726E79"/>
                </a:solidFill>
                <a:latin typeface="Times New Roman"/>
                <a:cs typeface="Times New Roman"/>
              </a:rPr>
              <a:t>2 </a:t>
            </a:r>
            <a:r>
              <a:rPr sz="300" spc="81" dirty="0">
                <a:solidFill>
                  <a:srgbClr val="524B57"/>
                </a:solidFill>
                <a:latin typeface="Times New Roman"/>
                <a:cs typeface="Times New Roman"/>
              </a:rPr>
              <a:t>, </a:t>
            </a:r>
            <a:r>
              <a:rPr sz="300" spc="81" dirty="0">
                <a:solidFill>
                  <a:srgbClr val="726E79"/>
                </a:solidFill>
                <a:latin typeface="Times New Roman"/>
                <a:cs typeface="Times New Roman"/>
              </a:rPr>
              <a:t>9</a:t>
            </a:r>
            <a:endParaRPr sz="300">
              <a:latin typeface="Times New Roman"/>
              <a:cs typeface="Times New Roman"/>
            </a:endParaRPr>
          </a:p>
          <a:p>
            <a:pPr marL="190" marR="2476" algn="ctr">
              <a:lnSpc>
                <a:spcPct val="95825"/>
              </a:lnSpc>
              <a:spcBef>
                <a:spcPts val="85"/>
              </a:spcBef>
            </a:pPr>
            <a:r>
              <a:rPr sz="300" spc="183" dirty="0">
                <a:solidFill>
                  <a:srgbClr val="726E79"/>
                </a:solidFill>
                <a:latin typeface="Times New Roman"/>
                <a:cs typeface="Times New Roman"/>
              </a:rPr>
              <a:t>1</a:t>
            </a:r>
            <a:r>
              <a:rPr sz="300" spc="183" dirty="0">
                <a:solidFill>
                  <a:srgbClr val="645967"/>
                </a:solidFill>
                <a:latin typeface="Times New Roman"/>
                <a:cs typeface="Times New Roman"/>
              </a:rPr>
              <a:t>,6</a:t>
            </a:r>
            <a:endParaRPr sz="300">
              <a:latin typeface="Times New Roman"/>
              <a:cs typeface="Times New Roman"/>
            </a:endParaRPr>
          </a:p>
          <a:p>
            <a:pPr marL="190" marR="3810" algn="ctr">
              <a:lnSpc>
                <a:spcPct val="95825"/>
              </a:lnSpc>
              <a:spcBef>
                <a:spcPts val="85"/>
              </a:spcBef>
            </a:pPr>
            <a:r>
              <a:rPr sz="300" spc="77" dirty="0">
                <a:solidFill>
                  <a:srgbClr val="726E79"/>
                </a:solidFill>
                <a:latin typeface="Times New Roman"/>
                <a:cs typeface="Times New Roman"/>
              </a:rPr>
              <a:t>1 , 5</a:t>
            </a:r>
            <a:endParaRPr sz="300">
              <a:latin typeface="Times New Roman"/>
              <a:cs typeface="Times New Roman"/>
            </a:endParaRPr>
          </a:p>
        </p:txBody>
      </p:sp>
      <p:sp>
        <p:nvSpPr>
          <p:cNvPr id="12" name="object 12"/>
          <p:cNvSpPr txBox="1"/>
          <p:nvPr/>
        </p:nvSpPr>
        <p:spPr>
          <a:xfrm>
            <a:off x="6314948" y="5750889"/>
            <a:ext cx="99047" cy="121197"/>
          </a:xfrm>
          <a:prstGeom prst="rect">
            <a:avLst/>
          </a:prstGeom>
        </p:spPr>
        <p:txBody>
          <a:bodyPr wrap="square" lIns="0" tIns="7620" rIns="0" bIns="0" rtlCol="0">
            <a:noAutofit/>
          </a:bodyPr>
          <a:lstStyle/>
          <a:p>
            <a:pPr marL="12700">
              <a:lnSpc>
                <a:spcPct val="95825"/>
              </a:lnSpc>
            </a:pPr>
            <a:r>
              <a:rPr sz="300" spc="62" dirty="0">
                <a:solidFill>
                  <a:srgbClr val="726E79"/>
                </a:solidFill>
                <a:latin typeface="Times New Roman"/>
                <a:cs typeface="Times New Roman"/>
              </a:rPr>
              <a:t>5 8</a:t>
            </a:r>
            <a:endParaRPr sz="300">
              <a:latin typeface="Times New Roman"/>
              <a:cs typeface="Times New Roman"/>
            </a:endParaRPr>
          </a:p>
          <a:p>
            <a:pPr marL="12700">
              <a:lnSpc>
                <a:spcPct val="95825"/>
              </a:lnSpc>
              <a:spcBef>
                <a:spcPts val="110"/>
              </a:spcBef>
            </a:pPr>
            <a:r>
              <a:rPr sz="300" spc="54" dirty="0">
                <a:solidFill>
                  <a:srgbClr val="726E79"/>
                </a:solidFill>
                <a:latin typeface="Arial"/>
                <a:cs typeface="Arial"/>
              </a:rPr>
              <a:t>6.3</a:t>
            </a:r>
            <a:endParaRPr sz="300">
              <a:latin typeface="Arial"/>
              <a:cs typeface="Arial"/>
            </a:endParaRPr>
          </a:p>
        </p:txBody>
      </p:sp>
      <p:sp>
        <p:nvSpPr>
          <p:cNvPr id="11" name="object 11"/>
          <p:cNvSpPr txBox="1"/>
          <p:nvPr/>
        </p:nvSpPr>
        <p:spPr>
          <a:xfrm>
            <a:off x="6668516" y="5750675"/>
            <a:ext cx="278879" cy="121626"/>
          </a:xfrm>
          <a:prstGeom prst="rect">
            <a:avLst/>
          </a:prstGeom>
        </p:spPr>
        <p:txBody>
          <a:bodyPr wrap="square" lIns="0" tIns="7620" rIns="0" bIns="0" rtlCol="0">
            <a:noAutofit/>
          </a:bodyPr>
          <a:lstStyle/>
          <a:p>
            <a:pPr marL="12700">
              <a:lnSpc>
                <a:spcPct val="95825"/>
              </a:lnSpc>
            </a:pPr>
            <a:r>
              <a:rPr sz="300" spc="129" dirty="0">
                <a:solidFill>
                  <a:srgbClr val="89858C"/>
                </a:solidFill>
                <a:latin typeface="Arial"/>
                <a:cs typeface="Arial"/>
              </a:rPr>
              <a:t>0</a:t>
            </a:r>
            <a:r>
              <a:rPr sz="300" spc="63" dirty="0">
                <a:solidFill>
                  <a:srgbClr val="89858C"/>
                </a:solidFill>
                <a:latin typeface="Arial"/>
                <a:cs typeface="Arial"/>
              </a:rPr>
              <a:t>      </a:t>
            </a:r>
            <a:r>
              <a:rPr sz="300" spc="148" dirty="0">
                <a:solidFill>
                  <a:srgbClr val="89858C"/>
                </a:solidFill>
                <a:latin typeface="Arial"/>
                <a:cs typeface="Arial"/>
              </a:rPr>
              <a:t> </a:t>
            </a:r>
            <a:r>
              <a:rPr sz="300" spc="139" dirty="0">
                <a:solidFill>
                  <a:srgbClr val="726E79"/>
                </a:solidFill>
                <a:latin typeface="Arial"/>
                <a:cs typeface="Arial"/>
              </a:rPr>
              <a:t>s</a:t>
            </a:r>
            <a:r>
              <a:rPr sz="300" spc="125" dirty="0">
                <a:solidFill>
                  <a:srgbClr val="726E79"/>
                </a:solidFill>
                <a:latin typeface="Arial"/>
                <a:cs typeface="Arial"/>
              </a:rPr>
              <a:t>7</a:t>
            </a:r>
            <a:endParaRPr sz="300">
              <a:latin typeface="Arial"/>
              <a:cs typeface="Arial"/>
            </a:endParaRPr>
          </a:p>
          <a:p>
            <a:pPr marL="12700">
              <a:lnSpc>
                <a:spcPct val="95825"/>
              </a:lnSpc>
              <a:spcBef>
                <a:spcPts val="110"/>
              </a:spcBef>
            </a:pPr>
            <a:r>
              <a:rPr sz="300" spc="100" dirty="0">
                <a:solidFill>
                  <a:srgbClr val="89858C"/>
                </a:solidFill>
                <a:latin typeface="Arial"/>
                <a:cs typeface="Arial"/>
              </a:rPr>
              <a:t>0</a:t>
            </a:r>
            <a:r>
              <a:rPr sz="300" spc="50" dirty="0">
                <a:solidFill>
                  <a:srgbClr val="89858C"/>
                </a:solidFill>
                <a:latin typeface="Arial"/>
                <a:cs typeface="Arial"/>
              </a:rPr>
              <a:t>       </a:t>
            </a:r>
            <a:r>
              <a:rPr sz="300" spc="153" dirty="0">
                <a:solidFill>
                  <a:srgbClr val="89858C"/>
                </a:solidFill>
                <a:latin typeface="Arial"/>
                <a:cs typeface="Arial"/>
              </a:rPr>
              <a:t> </a:t>
            </a:r>
            <a:r>
              <a:rPr sz="300" spc="111" dirty="0">
                <a:solidFill>
                  <a:srgbClr val="726E79"/>
                </a:solidFill>
                <a:latin typeface="Times New Roman"/>
                <a:cs typeface="Times New Roman"/>
              </a:rPr>
              <a:t>6</a:t>
            </a:r>
            <a:r>
              <a:rPr sz="300" spc="123" dirty="0">
                <a:solidFill>
                  <a:srgbClr val="726E79"/>
                </a:solidFill>
                <a:latin typeface="Times New Roman"/>
                <a:cs typeface="Times New Roman"/>
              </a:rPr>
              <a:t>2</a:t>
            </a:r>
            <a:endParaRPr sz="300">
              <a:latin typeface="Times New Roman"/>
              <a:cs typeface="Times New Roman"/>
            </a:endParaRPr>
          </a:p>
        </p:txBody>
      </p:sp>
      <p:sp>
        <p:nvSpPr>
          <p:cNvPr id="10" name="object 10"/>
          <p:cNvSpPr txBox="1"/>
          <p:nvPr/>
        </p:nvSpPr>
        <p:spPr>
          <a:xfrm>
            <a:off x="6848348" y="6137985"/>
            <a:ext cx="101801" cy="121197"/>
          </a:xfrm>
          <a:prstGeom prst="rect">
            <a:avLst/>
          </a:prstGeom>
        </p:spPr>
        <p:txBody>
          <a:bodyPr wrap="square" lIns="0" tIns="7620" rIns="0" bIns="0" rtlCol="0">
            <a:noAutofit/>
          </a:bodyPr>
          <a:lstStyle/>
          <a:p>
            <a:pPr marL="12700">
              <a:lnSpc>
                <a:spcPct val="95825"/>
              </a:lnSpc>
            </a:pPr>
            <a:r>
              <a:rPr sz="300" spc="62" dirty="0">
                <a:solidFill>
                  <a:srgbClr val="645967"/>
                </a:solidFill>
                <a:latin typeface="Times New Roman"/>
                <a:cs typeface="Times New Roman"/>
              </a:rPr>
              <a:t>5 </a:t>
            </a:r>
            <a:r>
              <a:rPr sz="300" spc="62" dirty="0">
                <a:solidFill>
                  <a:srgbClr val="726E79"/>
                </a:solidFill>
                <a:latin typeface="Times New Roman"/>
                <a:cs typeface="Times New Roman"/>
              </a:rPr>
              <a:t>2</a:t>
            </a:r>
            <a:endParaRPr sz="300">
              <a:latin typeface="Times New Roman"/>
              <a:cs typeface="Times New Roman"/>
            </a:endParaRPr>
          </a:p>
          <a:p>
            <a:pPr marL="12700">
              <a:lnSpc>
                <a:spcPct val="95825"/>
              </a:lnSpc>
              <a:spcBef>
                <a:spcPts val="110"/>
              </a:spcBef>
            </a:pPr>
            <a:r>
              <a:rPr sz="300" spc="142" dirty="0">
                <a:solidFill>
                  <a:srgbClr val="726E79"/>
                </a:solidFill>
                <a:latin typeface="Arial"/>
                <a:cs typeface="Arial"/>
              </a:rPr>
              <a:t>s</a:t>
            </a:r>
            <a:r>
              <a:rPr sz="300" spc="142" dirty="0">
                <a:solidFill>
                  <a:srgbClr val="89858C"/>
                </a:solidFill>
                <a:latin typeface="Arial"/>
                <a:cs typeface="Arial"/>
              </a:rPr>
              <a:t>3</a:t>
            </a:r>
            <a:endParaRPr sz="300">
              <a:latin typeface="Arial"/>
              <a:cs typeface="Arial"/>
            </a:endParaRPr>
          </a:p>
        </p:txBody>
      </p:sp>
      <p:sp>
        <p:nvSpPr>
          <p:cNvPr id="9" name="object 9"/>
          <p:cNvSpPr txBox="1"/>
          <p:nvPr/>
        </p:nvSpPr>
        <p:spPr>
          <a:xfrm>
            <a:off x="6314948" y="6192849"/>
            <a:ext cx="97409" cy="121412"/>
          </a:xfrm>
          <a:prstGeom prst="rect">
            <a:avLst/>
          </a:prstGeom>
        </p:spPr>
        <p:txBody>
          <a:bodyPr wrap="square" lIns="0" tIns="7620" rIns="0" bIns="0" rtlCol="0">
            <a:noAutofit/>
          </a:bodyPr>
          <a:lstStyle/>
          <a:p>
            <a:pPr marL="12700">
              <a:lnSpc>
                <a:spcPct val="95825"/>
              </a:lnSpc>
            </a:pPr>
            <a:r>
              <a:rPr sz="300" spc="132" dirty="0">
                <a:solidFill>
                  <a:srgbClr val="726E79"/>
                </a:solidFill>
                <a:latin typeface="Times New Roman"/>
                <a:cs typeface="Times New Roman"/>
              </a:rPr>
              <a:t>5</a:t>
            </a:r>
            <a:r>
              <a:rPr sz="300" spc="132" dirty="0">
                <a:solidFill>
                  <a:srgbClr val="645967"/>
                </a:solidFill>
                <a:latin typeface="Times New Roman"/>
                <a:cs typeface="Times New Roman"/>
              </a:rPr>
              <a:t>4</a:t>
            </a:r>
            <a:endParaRPr sz="300">
              <a:latin typeface="Times New Roman"/>
              <a:cs typeface="Times New Roman"/>
            </a:endParaRPr>
          </a:p>
          <a:p>
            <a:pPr marL="12700">
              <a:lnSpc>
                <a:spcPct val="95825"/>
              </a:lnSpc>
              <a:spcBef>
                <a:spcPts val="110"/>
              </a:spcBef>
            </a:pPr>
            <a:r>
              <a:rPr sz="300" spc="62" dirty="0">
                <a:solidFill>
                  <a:srgbClr val="726E79"/>
                </a:solidFill>
                <a:latin typeface="Times New Roman"/>
                <a:cs typeface="Times New Roman"/>
              </a:rPr>
              <a:t>5 5</a:t>
            </a:r>
            <a:endParaRPr sz="300">
              <a:latin typeface="Times New Roman"/>
              <a:cs typeface="Times New Roman"/>
            </a:endParaRPr>
          </a:p>
        </p:txBody>
      </p:sp>
      <p:sp>
        <p:nvSpPr>
          <p:cNvPr id="8" name="object 8"/>
          <p:cNvSpPr txBox="1"/>
          <p:nvPr/>
        </p:nvSpPr>
        <p:spPr>
          <a:xfrm>
            <a:off x="6668516" y="6470003"/>
            <a:ext cx="279717" cy="176490"/>
          </a:xfrm>
          <a:prstGeom prst="rect">
            <a:avLst/>
          </a:prstGeom>
        </p:spPr>
        <p:txBody>
          <a:bodyPr wrap="square" lIns="0" tIns="7620" rIns="0" bIns="0" rtlCol="0">
            <a:noAutofit/>
          </a:bodyPr>
          <a:lstStyle/>
          <a:p>
            <a:pPr marL="12700">
              <a:lnSpc>
                <a:spcPct val="95825"/>
              </a:lnSpc>
            </a:pPr>
            <a:r>
              <a:rPr sz="300" spc="129" dirty="0">
                <a:solidFill>
                  <a:srgbClr val="89858C"/>
                </a:solidFill>
                <a:latin typeface="Arial"/>
                <a:cs typeface="Arial"/>
              </a:rPr>
              <a:t>0</a:t>
            </a:r>
            <a:endParaRPr sz="300">
              <a:latin typeface="Arial"/>
              <a:cs typeface="Arial"/>
            </a:endParaRPr>
          </a:p>
          <a:p>
            <a:pPr marR="13538" algn="r">
              <a:lnSpc>
                <a:spcPct val="95825"/>
              </a:lnSpc>
              <a:spcBef>
                <a:spcPts val="110"/>
              </a:spcBef>
            </a:pPr>
            <a:r>
              <a:rPr sz="300" spc="100" dirty="0">
                <a:solidFill>
                  <a:srgbClr val="89858C"/>
                </a:solidFill>
                <a:latin typeface="Arial"/>
                <a:cs typeface="Arial"/>
              </a:rPr>
              <a:t>0</a:t>
            </a:r>
            <a:r>
              <a:rPr sz="300" spc="50" dirty="0">
                <a:solidFill>
                  <a:srgbClr val="89858C"/>
                </a:solidFill>
                <a:latin typeface="Arial"/>
                <a:cs typeface="Arial"/>
              </a:rPr>
              <a:t>       </a:t>
            </a:r>
            <a:r>
              <a:rPr sz="300" spc="128" dirty="0">
                <a:solidFill>
                  <a:srgbClr val="89858C"/>
                </a:solidFill>
                <a:latin typeface="Arial"/>
                <a:cs typeface="Arial"/>
              </a:rPr>
              <a:t> </a:t>
            </a:r>
            <a:r>
              <a:rPr sz="300" spc="120" dirty="0">
                <a:solidFill>
                  <a:srgbClr val="89858C"/>
                </a:solidFill>
                <a:latin typeface="Arial"/>
                <a:cs typeface="Arial"/>
              </a:rPr>
              <a:t>7</a:t>
            </a:r>
            <a:r>
              <a:rPr sz="300" spc="125" dirty="0">
                <a:solidFill>
                  <a:srgbClr val="89858C"/>
                </a:solidFill>
                <a:latin typeface="Arial"/>
                <a:cs typeface="Arial"/>
              </a:rPr>
              <a:t>2</a:t>
            </a:r>
            <a:endParaRPr sz="300">
              <a:latin typeface="Arial"/>
              <a:cs typeface="Arial"/>
            </a:endParaRPr>
          </a:p>
          <a:p>
            <a:pPr marR="12700" algn="r">
              <a:lnSpc>
                <a:spcPct val="95825"/>
              </a:lnSpc>
              <a:spcBef>
                <a:spcPts val="85"/>
              </a:spcBef>
            </a:pPr>
            <a:r>
              <a:rPr sz="300" spc="62" dirty="0">
                <a:solidFill>
                  <a:srgbClr val="726E79"/>
                </a:solidFill>
                <a:latin typeface="Times New Roman"/>
                <a:cs typeface="Times New Roman"/>
              </a:rPr>
              <a:t>6 6</a:t>
            </a:r>
            <a:endParaRPr sz="300">
              <a:latin typeface="Times New Roman"/>
              <a:cs typeface="Times New Roman"/>
            </a:endParaRPr>
          </a:p>
        </p:txBody>
      </p:sp>
      <p:sp>
        <p:nvSpPr>
          <p:cNvPr id="7" name="object 7"/>
          <p:cNvSpPr txBox="1"/>
          <p:nvPr/>
        </p:nvSpPr>
        <p:spPr>
          <a:xfrm>
            <a:off x="6314948" y="6579945"/>
            <a:ext cx="99885" cy="121412"/>
          </a:xfrm>
          <a:prstGeom prst="rect">
            <a:avLst/>
          </a:prstGeom>
        </p:spPr>
        <p:txBody>
          <a:bodyPr wrap="square" lIns="0" tIns="7620" rIns="0" bIns="0" rtlCol="0">
            <a:noAutofit/>
          </a:bodyPr>
          <a:lstStyle/>
          <a:p>
            <a:pPr marL="12700">
              <a:lnSpc>
                <a:spcPct val="95825"/>
              </a:lnSpc>
            </a:pPr>
            <a:r>
              <a:rPr sz="300" spc="62" dirty="0">
                <a:solidFill>
                  <a:srgbClr val="726E79"/>
                </a:solidFill>
                <a:latin typeface="Times New Roman"/>
                <a:cs typeface="Times New Roman"/>
              </a:rPr>
              <a:t>6 </a:t>
            </a:r>
            <a:r>
              <a:rPr sz="300" spc="62" dirty="0">
                <a:solidFill>
                  <a:srgbClr val="89858C"/>
                </a:solidFill>
                <a:latin typeface="Times New Roman"/>
                <a:cs typeface="Times New Roman"/>
              </a:rPr>
              <a:t>7</a:t>
            </a:r>
            <a:endParaRPr sz="300">
              <a:latin typeface="Times New Roman"/>
              <a:cs typeface="Times New Roman"/>
            </a:endParaRPr>
          </a:p>
          <a:p>
            <a:pPr marL="12700">
              <a:lnSpc>
                <a:spcPct val="95825"/>
              </a:lnSpc>
              <a:spcBef>
                <a:spcPts val="110"/>
              </a:spcBef>
            </a:pPr>
            <a:r>
              <a:rPr sz="300" spc="69" dirty="0">
                <a:solidFill>
                  <a:srgbClr val="726E79"/>
                </a:solidFill>
                <a:latin typeface="Times New Roman"/>
                <a:cs typeface="Times New Roman"/>
              </a:rPr>
              <a:t>5 6</a:t>
            </a:r>
            <a:endParaRPr sz="300">
              <a:latin typeface="Times New Roman"/>
              <a:cs typeface="Times New Roman"/>
            </a:endParaRPr>
          </a:p>
        </p:txBody>
      </p:sp>
      <p:sp>
        <p:nvSpPr>
          <p:cNvPr id="6" name="object 6"/>
          <p:cNvSpPr txBox="1"/>
          <p:nvPr/>
        </p:nvSpPr>
        <p:spPr>
          <a:xfrm>
            <a:off x="1291844" y="6589987"/>
            <a:ext cx="505714" cy="88900"/>
          </a:xfrm>
          <a:prstGeom prst="rect">
            <a:avLst/>
          </a:prstGeom>
        </p:spPr>
        <p:txBody>
          <a:bodyPr wrap="square" lIns="0" tIns="4445" rIns="0" bIns="0" rtlCol="0">
            <a:noAutofit/>
          </a:bodyPr>
          <a:lstStyle/>
          <a:p>
            <a:pPr marL="12700">
              <a:lnSpc>
                <a:spcPct val="95825"/>
              </a:lnSpc>
            </a:pPr>
            <a:r>
              <a:rPr sz="500" spc="-9" dirty="0">
                <a:solidFill>
                  <a:srgbClr val="645967"/>
                </a:solidFill>
                <a:latin typeface="Times New Roman"/>
                <a:cs typeface="Times New Roman"/>
              </a:rPr>
              <a:t>6</a:t>
            </a:r>
            <a:r>
              <a:rPr sz="500" spc="0" dirty="0">
                <a:solidFill>
                  <a:srgbClr val="524B57"/>
                </a:solidFill>
                <a:latin typeface="Times New Roman"/>
                <a:cs typeface="Times New Roman"/>
              </a:rPr>
              <a:t>5  </a:t>
            </a:r>
            <a:r>
              <a:rPr sz="500" spc="95" dirty="0">
                <a:solidFill>
                  <a:srgbClr val="524B57"/>
                </a:solidFill>
                <a:latin typeface="Times New Roman"/>
                <a:cs typeface="Times New Roman"/>
              </a:rPr>
              <a:t> </a:t>
            </a:r>
            <a:r>
              <a:rPr sz="500" spc="47" dirty="0">
                <a:solidFill>
                  <a:srgbClr val="524B57"/>
                </a:solidFill>
                <a:latin typeface="Times New Roman"/>
                <a:cs typeface="Times New Roman"/>
              </a:rPr>
              <a:t>7</a:t>
            </a:r>
            <a:r>
              <a:rPr sz="500" spc="41" dirty="0">
                <a:solidFill>
                  <a:srgbClr val="645967"/>
                </a:solidFill>
                <a:latin typeface="Times New Roman"/>
                <a:cs typeface="Times New Roman"/>
              </a:rPr>
              <a:t>8</a:t>
            </a:r>
            <a:r>
              <a:rPr sz="500" spc="59" dirty="0">
                <a:solidFill>
                  <a:srgbClr val="645967"/>
                </a:solidFill>
                <a:latin typeface="Times New Roman"/>
                <a:cs typeface="Times New Roman"/>
              </a:rPr>
              <a:t>6</a:t>
            </a:r>
            <a:r>
              <a:rPr sz="500" spc="29" dirty="0">
                <a:solidFill>
                  <a:srgbClr val="645967"/>
                </a:solidFill>
                <a:latin typeface="Times New Roman"/>
                <a:cs typeface="Times New Roman"/>
              </a:rPr>
              <a:t> </a:t>
            </a:r>
            <a:r>
              <a:rPr sz="500" spc="65" dirty="0">
                <a:solidFill>
                  <a:srgbClr val="645967"/>
                </a:solidFill>
                <a:latin typeface="Times New Roman"/>
                <a:cs typeface="Times New Roman"/>
              </a:rPr>
              <a:t> </a:t>
            </a:r>
            <a:r>
              <a:rPr sz="500" spc="-50" dirty="0">
                <a:solidFill>
                  <a:srgbClr val="3A4874"/>
                </a:solidFill>
                <a:latin typeface="Times New Roman"/>
                <a:cs typeface="Times New Roman"/>
              </a:rPr>
              <a:t>1</a:t>
            </a:r>
            <a:r>
              <a:rPr sz="500" spc="-25" dirty="0">
                <a:solidFill>
                  <a:srgbClr val="3A4874"/>
                </a:solidFill>
                <a:latin typeface="Times New Roman"/>
                <a:cs typeface="Times New Roman"/>
              </a:rPr>
              <a:t>   </a:t>
            </a:r>
            <a:r>
              <a:rPr sz="500" spc="25" dirty="0">
                <a:solidFill>
                  <a:srgbClr val="3A4874"/>
                </a:solidFill>
                <a:latin typeface="Times New Roman"/>
                <a:cs typeface="Times New Roman"/>
              </a:rPr>
              <a:t> </a:t>
            </a:r>
            <a:r>
              <a:rPr sz="500" spc="-59" dirty="0">
                <a:solidFill>
                  <a:srgbClr val="42384B"/>
                </a:solidFill>
                <a:latin typeface="Times New Roman"/>
                <a:cs typeface="Times New Roman"/>
              </a:rPr>
              <a:t>1</a:t>
            </a:r>
            <a:r>
              <a:rPr sz="500" spc="85" dirty="0">
                <a:solidFill>
                  <a:srgbClr val="645967"/>
                </a:solidFill>
                <a:latin typeface="Times New Roman"/>
                <a:cs typeface="Times New Roman"/>
              </a:rPr>
              <a:t>6</a:t>
            </a:r>
            <a:r>
              <a:rPr sz="500" spc="100" dirty="0">
                <a:solidFill>
                  <a:srgbClr val="524B57"/>
                </a:solidFill>
                <a:latin typeface="Times New Roman"/>
                <a:cs typeface="Times New Roman"/>
              </a:rPr>
              <a:t>4</a:t>
            </a:r>
            <a:endParaRPr sz="500">
              <a:latin typeface="Times New Roman"/>
              <a:cs typeface="Times New Roman"/>
            </a:endParaRPr>
          </a:p>
        </p:txBody>
      </p:sp>
      <p:sp>
        <p:nvSpPr>
          <p:cNvPr id="5" name="object 5"/>
          <p:cNvSpPr txBox="1"/>
          <p:nvPr/>
        </p:nvSpPr>
        <p:spPr>
          <a:xfrm>
            <a:off x="761492" y="6693619"/>
            <a:ext cx="903541" cy="88900"/>
          </a:xfrm>
          <a:prstGeom prst="rect">
            <a:avLst/>
          </a:prstGeom>
        </p:spPr>
        <p:txBody>
          <a:bodyPr wrap="square" lIns="0" tIns="4445" rIns="0" bIns="0" rtlCol="0">
            <a:noAutofit/>
          </a:bodyPr>
          <a:lstStyle/>
          <a:p>
            <a:pPr marL="12700">
              <a:lnSpc>
                <a:spcPct val="95825"/>
              </a:lnSpc>
            </a:pPr>
            <a:r>
              <a:rPr sz="400" spc="-8" dirty="0">
                <a:solidFill>
                  <a:srgbClr val="726E79"/>
                </a:solidFill>
                <a:latin typeface="Arial"/>
                <a:cs typeface="Arial"/>
              </a:rPr>
              <a:t>L</a:t>
            </a:r>
            <a:r>
              <a:rPr sz="400" spc="-17" dirty="0">
                <a:solidFill>
                  <a:srgbClr val="89858C"/>
                </a:solidFill>
                <a:latin typeface="Arial"/>
                <a:cs typeface="Arial"/>
              </a:rPr>
              <a:t>n</a:t>
            </a:r>
            <a:r>
              <a:rPr sz="400" spc="-8" dirty="0">
                <a:solidFill>
                  <a:srgbClr val="89858C"/>
                </a:solidFill>
                <a:latin typeface="Arial"/>
                <a:cs typeface="Arial"/>
              </a:rPr>
              <a:t> </a:t>
            </a:r>
            <a:r>
              <a:rPr sz="400" spc="-5" dirty="0">
                <a:solidFill>
                  <a:srgbClr val="89858C"/>
                </a:solidFill>
                <a:latin typeface="Arial"/>
                <a:cs typeface="Arial"/>
              </a:rPr>
              <a:t> </a:t>
            </a:r>
            <a:r>
              <a:rPr sz="400" spc="-65" dirty="0">
                <a:solidFill>
                  <a:srgbClr val="A09EA5"/>
                </a:solidFill>
                <a:latin typeface="Arial"/>
                <a:cs typeface="Arial"/>
              </a:rPr>
              <a:t>1</a:t>
            </a:r>
            <a:r>
              <a:rPr sz="400" spc="-35" dirty="0">
                <a:solidFill>
                  <a:srgbClr val="AFAFB1"/>
                </a:solidFill>
                <a:latin typeface="Arial"/>
                <a:cs typeface="Arial"/>
              </a:rPr>
              <a:t>, </a:t>
            </a:r>
            <a:r>
              <a:rPr sz="400" spc="-11" dirty="0">
                <a:solidFill>
                  <a:srgbClr val="AFAFB1"/>
                </a:solidFill>
                <a:latin typeface="Arial"/>
                <a:cs typeface="Arial"/>
              </a:rPr>
              <a:t> </a:t>
            </a:r>
            <a:r>
              <a:rPr sz="400" spc="14" dirty="0">
                <a:solidFill>
                  <a:srgbClr val="A09EA5"/>
                </a:solidFill>
                <a:latin typeface="Arial"/>
                <a:cs typeface="Arial"/>
              </a:rPr>
              <a:t>Co</a:t>
            </a:r>
            <a:r>
              <a:rPr sz="400" spc="0" dirty="0">
                <a:solidFill>
                  <a:srgbClr val="726E79"/>
                </a:solidFill>
                <a:latin typeface="Arial"/>
                <a:cs typeface="Arial"/>
              </a:rPr>
              <a:t>l</a:t>
            </a:r>
            <a:r>
              <a:rPr sz="400" spc="96" dirty="0">
                <a:solidFill>
                  <a:srgbClr val="726E79"/>
                </a:solidFill>
                <a:latin typeface="Arial"/>
                <a:cs typeface="Arial"/>
              </a:rPr>
              <a:t> </a:t>
            </a:r>
            <a:r>
              <a:rPr sz="400" spc="-86" dirty="0">
                <a:solidFill>
                  <a:srgbClr val="A09EA5"/>
                </a:solidFill>
                <a:latin typeface="Arial"/>
                <a:cs typeface="Arial"/>
              </a:rPr>
              <a:t>1</a:t>
            </a:r>
            <a:r>
              <a:rPr sz="400" spc="-43" dirty="0">
                <a:solidFill>
                  <a:srgbClr val="A09EA5"/>
                </a:solidFill>
                <a:latin typeface="Arial"/>
                <a:cs typeface="Arial"/>
              </a:rPr>
              <a:t>                     </a:t>
            </a:r>
            <a:r>
              <a:rPr sz="400" spc="15" dirty="0">
                <a:solidFill>
                  <a:srgbClr val="A09EA5"/>
                </a:solidFill>
                <a:latin typeface="Arial"/>
                <a:cs typeface="Arial"/>
              </a:rPr>
              <a:t> </a:t>
            </a:r>
            <a:r>
              <a:rPr sz="500" spc="-79" dirty="0">
                <a:solidFill>
                  <a:srgbClr val="A09EA5"/>
                </a:solidFill>
                <a:latin typeface="Times New Roman"/>
                <a:cs typeface="Times New Roman"/>
              </a:rPr>
              <a:t>1</a:t>
            </a:r>
            <a:r>
              <a:rPr sz="500" spc="-27" dirty="0">
                <a:solidFill>
                  <a:srgbClr val="AFAFB1"/>
                </a:solidFill>
                <a:latin typeface="Times New Roman"/>
                <a:cs typeface="Times New Roman"/>
              </a:rPr>
              <a:t>,</a:t>
            </a:r>
            <a:r>
              <a:rPr sz="500" spc="12" dirty="0">
                <a:solidFill>
                  <a:srgbClr val="A09EA5"/>
                </a:solidFill>
                <a:latin typeface="Times New Roman"/>
                <a:cs typeface="Times New Roman"/>
              </a:rPr>
              <a:t>40</a:t>
            </a:r>
            <a:r>
              <a:rPr sz="500" spc="16" dirty="0">
                <a:solidFill>
                  <a:srgbClr val="89858C"/>
                </a:solidFill>
                <a:latin typeface="Times New Roman"/>
                <a:cs typeface="Times New Roman"/>
              </a:rPr>
              <a:t>0</a:t>
            </a:r>
            <a:r>
              <a:rPr sz="500" spc="14" dirty="0">
                <a:solidFill>
                  <a:srgbClr val="89858C"/>
                </a:solidFill>
                <a:latin typeface="Times New Roman"/>
                <a:cs typeface="Times New Roman"/>
              </a:rPr>
              <a:t> </a:t>
            </a:r>
            <a:r>
              <a:rPr sz="500" spc="-7" dirty="0">
                <a:solidFill>
                  <a:srgbClr val="A09EA5"/>
                </a:solidFill>
                <a:latin typeface="Times New Roman"/>
                <a:cs typeface="Times New Roman"/>
              </a:rPr>
              <a:t>c</a:t>
            </a:r>
            <a:r>
              <a:rPr sz="500" spc="12" dirty="0">
                <a:solidFill>
                  <a:srgbClr val="89858C"/>
                </a:solidFill>
                <a:latin typeface="Times New Roman"/>
                <a:cs typeface="Times New Roman"/>
              </a:rPr>
              <a:t>h</a:t>
            </a:r>
            <a:r>
              <a:rPr sz="500" spc="41" dirty="0">
                <a:solidFill>
                  <a:srgbClr val="89858C"/>
                </a:solidFill>
                <a:latin typeface="Times New Roman"/>
                <a:cs typeface="Times New Roman"/>
              </a:rPr>
              <a:t>a</a:t>
            </a:r>
            <a:r>
              <a:rPr sz="500" spc="2" dirty="0">
                <a:solidFill>
                  <a:srgbClr val="89858C"/>
                </a:solidFill>
                <a:latin typeface="Times New Roman"/>
                <a:cs typeface="Times New Roman"/>
              </a:rPr>
              <a:t>r</a:t>
            </a:r>
            <a:r>
              <a:rPr sz="500" spc="16" dirty="0">
                <a:solidFill>
                  <a:srgbClr val="89858C"/>
                </a:solidFill>
                <a:latin typeface="Times New Roman"/>
                <a:cs typeface="Times New Roman"/>
              </a:rPr>
              <a:t>a</a:t>
            </a:r>
            <a:r>
              <a:rPr sz="500" spc="32" dirty="0">
                <a:solidFill>
                  <a:srgbClr val="A09EA5"/>
                </a:solidFill>
                <a:latin typeface="Times New Roman"/>
                <a:cs typeface="Times New Roman"/>
              </a:rPr>
              <a:t>c</a:t>
            </a:r>
            <a:r>
              <a:rPr sz="500" spc="14" dirty="0">
                <a:solidFill>
                  <a:srgbClr val="A09EA5"/>
                </a:solidFill>
                <a:latin typeface="Times New Roman"/>
                <a:cs typeface="Times New Roman"/>
              </a:rPr>
              <a:t>t</a:t>
            </a:r>
            <a:r>
              <a:rPr sz="500" spc="41" dirty="0">
                <a:solidFill>
                  <a:srgbClr val="89858C"/>
                </a:solidFill>
                <a:latin typeface="Times New Roman"/>
                <a:cs typeface="Times New Roman"/>
              </a:rPr>
              <a:t>e</a:t>
            </a:r>
            <a:r>
              <a:rPr sz="500" spc="-24" dirty="0">
                <a:solidFill>
                  <a:srgbClr val="A09EA5"/>
                </a:solidFill>
                <a:latin typeface="Times New Roman"/>
                <a:cs typeface="Times New Roman"/>
              </a:rPr>
              <a:t>r</a:t>
            </a:r>
            <a:r>
              <a:rPr sz="500" spc="0" dirty="0">
                <a:solidFill>
                  <a:srgbClr val="A09EA5"/>
                </a:solidFill>
                <a:latin typeface="Times New Roman"/>
                <a:cs typeface="Times New Roman"/>
              </a:rPr>
              <a:t>s</a:t>
            </a:r>
            <a:endParaRPr sz="500">
              <a:latin typeface="Times New Roman"/>
              <a:cs typeface="Times New Roman"/>
            </a:endParaRPr>
          </a:p>
        </p:txBody>
      </p:sp>
      <p:sp>
        <p:nvSpPr>
          <p:cNvPr id="4" name="object 4"/>
          <p:cNvSpPr txBox="1"/>
          <p:nvPr/>
        </p:nvSpPr>
        <p:spPr>
          <a:xfrm>
            <a:off x="2892044" y="6693619"/>
            <a:ext cx="174771" cy="88900"/>
          </a:xfrm>
          <a:prstGeom prst="rect">
            <a:avLst/>
          </a:prstGeom>
        </p:spPr>
        <p:txBody>
          <a:bodyPr wrap="square" lIns="0" tIns="4445" rIns="0" bIns="0" rtlCol="0">
            <a:noAutofit/>
          </a:bodyPr>
          <a:lstStyle/>
          <a:p>
            <a:pPr marL="12700">
              <a:lnSpc>
                <a:spcPct val="95825"/>
              </a:lnSpc>
            </a:pPr>
            <a:r>
              <a:rPr sz="500" spc="2" dirty="0">
                <a:solidFill>
                  <a:srgbClr val="A09EA5"/>
                </a:solidFill>
                <a:latin typeface="Times New Roman"/>
                <a:cs typeface="Times New Roman"/>
              </a:rPr>
              <a:t>100%</a:t>
            </a:r>
            <a:endParaRPr sz="500">
              <a:latin typeface="Times New Roman"/>
              <a:cs typeface="Times New Roman"/>
            </a:endParaRPr>
          </a:p>
        </p:txBody>
      </p:sp>
      <p:sp>
        <p:nvSpPr>
          <p:cNvPr id="3" name="object 3"/>
          <p:cNvSpPr txBox="1"/>
          <p:nvPr/>
        </p:nvSpPr>
        <p:spPr>
          <a:xfrm>
            <a:off x="3233420" y="6703552"/>
            <a:ext cx="458657" cy="76200"/>
          </a:xfrm>
          <a:prstGeom prst="rect">
            <a:avLst/>
          </a:prstGeom>
        </p:spPr>
        <p:txBody>
          <a:bodyPr wrap="square" lIns="0" tIns="5715" rIns="0" bIns="0" rtlCol="0">
            <a:noAutofit/>
          </a:bodyPr>
          <a:lstStyle/>
          <a:p>
            <a:pPr marL="12700">
              <a:lnSpc>
                <a:spcPct val="95825"/>
              </a:lnSpc>
            </a:pPr>
            <a:r>
              <a:rPr sz="400" spc="30" dirty="0">
                <a:solidFill>
                  <a:srgbClr val="89858C"/>
                </a:solidFill>
                <a:latin typeface="Arial"/>
                <a:cs typeface="Arial"/>
              </a:rPr>
              <a:t>W</a:t>
            </a:r>
            <a:r>
              <a:rPr sz="400" spc="30" dirty="0">
                <a:solidFill>
                  <a:srgbClr val="AFAFB1"/>
                </a:solidFill>
                <a:latin typeface="Arial"/>
                <a:cs typeface="Arial"/>
              </a:rPr>
              <a:t>i</a:t>
            </a:r>
            <a:r>
              <a:rPr sz="400" spc="30" dirty="0">
                <a:solidFill>
                  <a:srgbClr val="A09EA5"/>
                </a:solidFill>
                <a:latin typeface="Arial"/>
                <a:cs typeface="Arial"/>
              </a:rPr>
              <a:t>n</a:t>
            </a:r>
            <a:r>
              <a:rPr sz="400" spc="30" dirty="0">
                <a:solidFill>
                  <a:srgbClr val="89858C"/>
                </a:solidFill>
                <a:latin typeface="Arial"/>
                <a:cs typeface="Arial"/>
              </a:rPr>
              <a:t>d</a:t>
            </a:r>
            <a:r>
              <a:rPr sz="400" spc="30" dirty="0">
                <a:solidFill>
                  <a:srgbClr val="A09EA5"/>
                </a:solidFill>
                <a:latin typeface="Arial"/>
                <a:cs typeface="Arial"/>
              </a:rPr>
              <a:t>ows </a:t>
            </a:r>
            <a:r>
              <a:rPr sz="400" spc="30" dirty="0">
                <a:solidFill>
                  <a:srgbClr val="AFAFB1"/>
                </a:solidFill>
                <a:latin typeface="Arial"/>
                <a:cs typeface="Arial"/>
              </a:rPr>
              <a:t>(</a:t>
            </a:r>
            <a:r>
              <a:rPr sz="400" spc="30" dirty="0">
                <a:solidFill>
                  <a:srgbClr val="89858C"/>
                </a:solidFill>
                <a:latin typeface="Arial"/>
                <a:cs typeface="Arial"/>
              </a:rPr>
              <a:t>CR</a:t>
            </a:r>
            <a:r>
              <a:rPr sz="400" spc="30" dirty="0">
                <a:solidFill>
                  <a:srgbClr val="726E79"/>
                </a:solidFill>
                <a:latin typeface="Arial"/>
                <a:cs typeface="Arial"/>
              </a:rPr>
              <a:t>L</a:t>
            </a:r>
            <a:r>
              <a:rPr sz="400" spc="30" dirty="0">
                <a:solidFill>
                  <a:srgbClr val="89858C"/>
                </a:solidFill>
                <a:latin typeface="Arial"/>
                <a:cs typeface="Arial"/>
              </a:rPr>
              <a:t>F)</a:t>
            </a:r>
            <a:endParaRPr sz="400">
              <a:latin typeface="Arial"/>
              <a:cs typeface="Arial"/>
            </a:endParaRPr>
          </a:p>
        </p:txBody>
      </p:sp>
      <p:sp>
        <p:nvSpPr>
          <p:cNvPr id="2" name="object 2"/>
          <p:cNvSpPr txBox="1"/>
          <p:nvPr/>
        </p:nvSpPr>
        <p:spPr>
          <a:xfrm>
            <a:off x="4077716" y="6703552"/>
            <a:ext cx="182284" cy="76200"/>
          </a:xfrm>
          <a:prstGeom prst="rect">
            <a:avLst/>
          </a:prstGeom>
        </p:spPr>
        <p:txBody>
          <a:bodyPr wrap="square" lIns="0" tIns="5715" rIns="0" bIns="0" rtlCol="0">
            <a:noAutofit/>
          </a:bodyPr>
          <a:lstStyle/>
          <a:p>
            <a:pPr marL="12700">
              <a:lnSpc>
                <a:spcPct val="95825"/>
              </a:lnSpc>
            </a:pPr>
            <a:r>
              <a:rPr sz="400" spc="16" dirty="0">
                <a:solidFill>
                  <a:srgbClr val="A09EA5"/>
                </a:solidFill>
                <a:latin typeface="Arial"/>
                <a:cs typeface="Arial"/>
              </a:rPr>
              <a:t>UT</a:t>
            </a:r>
            <a:r>
              <a:rPr sz="400" spc="16" dirty="0">
                <a:solidFill>
                  <a:srgbClr val="726E79"/>
                </a:solidFill>
                <a:latin typeface="Arial"/>
                <a:cs typeface="Arial"/>
              </a:rPr>
              <a:t>E-</a:t>
            </a:r>
            <a:r>
              <a:rPr sz="400" spc="16" dirty="0">
                <a:solidFill>
                  <a:srgbClr val="A09EA5"/>
                </a:solidFill>
                <a:latin typeface="Arial"/>
                <a:cs typeface="Arial"/>
              </a:rPr>
              <a:t>8</a:t>
            </a:r>
            <a:endParaRPr sz="400">
              <a:latin typeface="Arial"/>
              <a:cs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11"/>
          <p:cNvSpPr/>
          <p:nvPr/>
        </p:nvSpPr>
        <p:spPr>
          <a:xfrm>
            <a:off x="0" y="-107284"/>
            <a:ext cx="12192000" cy="6858000"/>
          </a:xfrm>
          <a:prstGeom prst="rect">
            <a:avLst/>
          </a:prstGeom>
          <a:blipFill>
            <a:blip r:embed="rId2" cstate="print"/>
            <a:stretch>
              <a:fillRect/>
            </a:stretch>
          </a:blipFill>
        </p:spPr>
        <p:txBody>
          <a:bodyPr wrap="square" lIns="0" tIns="0" rIns="0" bIns="0" rtlCol="0">
            <a:noAutofit/>
          </a:bodyPr>
          <a:lstStyle/>
          <a:p>
            <a:endParaRPr/>
          </a:p>
        </p:txBody>
      </p:sp>
      <p:sp>
        <p:nvSpPr>
          <p:cNvPr id="10" name="object 10"/>
          <p:cNvSpPr txBox="1"/>
          <p:nvPr/>
        </p:nvSpPr>
        <p:spPr>
          <a:xfrm>
            <a:off x="1524000" y="423177"/>
            <a:ext cx="8991600" cy="545894"/>
          </a:xfrm>
          <a:prstGeom prst="rect">
            <a:avLst/>
          </a:prstGeom>
        </p:spPr>
        <p:txBody>
          <a:bodyPr wrap="square" lIns="0" tIns="22669" rIns="0" bIns="0" rtlCol="0">
            <a:noAutofit/>
          </a:bodyPr>
          <a:lstStyle/>
          <a:p>
            <a:pPr marL="12700">
              <a:lnSpc>
                <a:spcPts val="3570"/>
              </a:lnSpc>
            </a:pPr>
            <a:r>
              <a:rPr sz="3400" b="1" spc="24" dirty="0">
                <a:latin typeface="Times New Roman"/>
                <a:cs typeface="Times New Roman"/>
              </a:rPr>
              <a:t>3.4. </a:t>
            </a:r>
            <a:r>
              <a:rPr lang="uk-UA" sz="3300" b="1" spc="-100" dirty="0">
                <a:latin typeface="Arial"/>
                <a:cs typeface="Arial"/>
              </a:rPr>
              <a:t>Перехресне датування кернів</a:t>
            </a:r>
            <a:endParaRPr sz="3300" b="1" dirty="0">
              <a:latin typeface="Arial"/>
              <a:cs typeface="Arial"/>
            </a:endParaRPr>
          </a:p>
        </p:txBody>
      </p:sp>
      <p:sp>
        <p:nvSpPr>
          <p:cNvPr id="8" name="object 8"/>
          <p:cNvSpPr txBox="1"/>
          <p:nvPr/>
        </p:nvSpPr>
        <p:spPr>
          <a:xfrm>
            <a:off x="776730" y="1188116"/>
            <a:ext cx="9815069" cy="1061115"/>
          </a:xfrm>
          <a:prstGeom prst="rect">
            <a:avLst/>
          </a:prstGeom>
        </p:spPr>
        <p:txBody>
          <a:bodyPr wrap="square" lIns="0" tIns="16224" rIns="0" bIns="0" rtlCol="0">
            <a:noAutofit/>
          </a:bodyPr>
          <a:lstStyle/>
          <a:p>
            <a:pPr marL="12700" marR="21539">
              <a:lnSpc>
                <a:spcPts val="2555"/>
              </a:lnSpc>
            </a:pPr>
            <a:r>
              <a:rPr lang="ru-RU" sz="2400" spc="-14" dirty="0">
                <a:latin typeface="Arial"/>
                <a:cs typeface="Arial"/>
              </a:rPr>
              <a:t>- метод, який гарантує, що кожне виміряне кільце віднесено до правильного року</a:t>
            </a:r>
            <a:endParaRPr lang="en-GB" sz="800" spc="-14" dirty="0">
              <a:latin typeface="Arial"/>
              <a:cs typeface="Arial"/>
            </a:endParaRPr>
          </a:p>
          <a:p>
            <a:pPr marL="12700" marR="21539">
              <a:lnSpc>
                <a:spcPts val="2555"/>
              </a:lnSpc>
            </a:pPr>
            <a:r>
              <a:rPr lang="ru-RU" sz="2400" spc="-14" dirty="0">
                <a:latin typeface="Arial"/>
                <a:cs typeface="Arial"/>
              </a:rPr>
              <a:t> - шляхом узгодження ширини кільця між деревами</a:t>
            </a:r>
            <a:endParaRPr sz="2400" dirty="0">
              <a:latin typeface="Arial"/>
              <a:cs typeface="Arial"/>
            </a:endParaRPr>
          </a:p>
        </p:txBody>
      </p:sp>
      <p:sp>
        <p:nvSpPr>
          <p:cNvPr id="5" name="object 5"/>
          <p:cNvSpPr txBox="1"/>
          <p:nvPr/>
        </p:nvSpPr>
        <p:spPr>
          <a:xfrm>
            <a:off x="813307" y="2209800"/>
            <a:ext cx="9980190" cy="4429156"/>
          </a:xfrm>
          <a:prstGeom prst="rect">
            <a:avLst/>
          </a:prstGeom>
        </p:spPr>
        <p:txBody>
          <a:bodyPr wrap="square" lIns="0" tIns="16224" rIns="0" bIns="0" rtlCol="0">
            <a:noAutofit/>
          </a:bodyPr>
          <a:lstStyle/>
          <a:p>
            <a:pPr marL="30988" marR="44254">
              <a:lnSpc>
                <a:spcPts val="2555"/>
              </a:lnSpc>
              <a:spcAft>
                <a:spcPts val="600"/>
              </a:spcAft>
            </a:pPr>
            <a:r>
              <a:rPr lang="uk-UA" sz="2400" spc="50" dirty="0">
                <a:latin typeface="Arial"/>
                <a:cs typeface="Arial"/>
              </a:rPr>
              <a:t>- еталонні криві розробляються ітеративно шляхом об'єднання серій кілець з високим коефіцієнтом кореляції для кожного виду та регіону </a:t>
            </a:r>
            <a:endParaRPr lang="en-GB" sz="2400" spc="50" dirty="0">
              <a:latin typeface="Arial"/>
              <a:cs typeface="Arial"/>
            </a:endParaRPr>
          </a:p>
          <a:p>
            <a:pPr marL="30988" marR="44254">
              <a:lnSpc>
                <a:spcPts val="2555"/>
              </a:lnSpc>
              <a:spcAft>
                <a:spcPts val="600"/>
              </a:spcAft>
            </a:pPr>
            <a:r>
              <a:rPr lang="uk-UA" sz="2400" spc="60" dirty="0">
                <a:latin typeface="Arial"/>
                <a:cs typeface="Arial"/>
              </a:rPr>
              <a:t>- еталонну криву отримують із зразків з чітко видимими кільцями та коефіцієнтом кореляції більше 0,75 </a:t>
            </a:r>
            <a:endParaRPr lang="en-GB" sz="2400" spc="60" dirty="0">
              <a:latin typeface="Arial"/>
              <a:cs typeface="Arial"/>
            </a:endParaRPr>
          </a:p>
          <a:p>
            <a:pPr marL="30988" marR="44254">
              <a:lnSpc>
                <a:spcPts val="2555"/>
              </a:lnSpc>
              <a:spcAft>
                <a:spcPts val="600"/>
              </a:spcAft>
            </a:pPr>
            <a:r>
              <a:rPr lang="ru-RU" sz="2400" spc="54" dirty="0">
                <a:latin typeface="Arial"/>
                <a:cs typeface="Arial"/>
              </a:rPr>
              <a:t>- для побудови референтної кривої використовується щонайменше 10 зразків </a:t>
            </a:r>
            <a:endParaRPr lang="en-GB" sz="2400" spc="54" dirty="0">
              <a:latin typeface="Arial"/>
              <a:cs typeface="Arial"/>
            </a:endParaRPr>
          </a:p>
          <a:p>
            <a:pPr marL="30988" marR="44254">
              <a:lnSpc>
                <a:spcPts val="2555"/>
              </a:lnSpc>
              <a:spcAft>
                <a:spcPts val="600"/>
              </a:spcAft>
            </a:pPr>
            <a:r>
              <a:rPr lang="ru-RU" sz="2400" spc="42" dirty="0">
                <a:latin typeface="Arial"/>
                <a:cs typeface="Arial"/>
              </a:rPr>
              <a:t>- серцевини під час вимірювання датуються перехресно </a:t>
            </a:r>
          </a:p>
          <a:p>
            <a:pPr marL="30988" marR="44254">
              <a:lnSpc>
                <a:spcPts val="2555"/>
              </a:lnSpc>
              <a:spcAft>
                <a:spcPts val="600"/>
              </a:spcAft>
            </a:pPr>
            <a:r>
              <a:rPr lang="uk-UA" sz="2400" spc="57" dirty="0">
                <a:latin typeface="Arial"/>
                <a:cs typeface="Arial"/>
              </a:rPr>
              <a:t>- відсутні або помилкові кільця показані з поганою кореляцією, що спричинило їх дослідження за допомогою різних статистичних тестів та з використанням покажчиків років </a:t>
            </a:r>
          </a:p>
          <a:p>
            <a:pPr marL="30988" marR="44254">
              <a:lnSpc>
                <a:spcPts val="2555"/>
              </a:lnSpc>
              <a:spcAft>
                <a:spcPts val="600"/>
              </a:spcAft>
            </a:pPr>
            <a:r>
              <a:rPr lang="uk-UA" sz="2400" spc="83" dirty="0">
                <a:latin typeface="Arial"/>
                <a:cs typeface="Arial"/>
              </a:rPr>
              <a:t>- дозволяє визначити вік дерева</a:t>
            </a:r>
            <a:endParaRPr sz="2400" dirty="0">
              <a:latin typeface="Arial"/>
              <a:cs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object 32"/>
          <p:cNvSpPr/>
          <p:nvPr/>
        </p:nvSpPr>
        <p:spPr>
          <a:xfrm>
            <a:off x="0" y="0"/>
            <a:ext cx="12192000" cy="6858000"/>
          </a:xfrm>
          <a:prstGeom prst="rect">
            <a:avLst/>
          </a:prstGeom>
          <a:blipFill>
            <a:blip r:embed="rId2" cstate="print"/>
            <a:stretch>
              <a:fillRect/>
            </a:stretch>
          </a:blipFill>
        </p:spPr>
        <p:txBody>
          <a:bodyPr wrap="square" lIns="0" tIns="0" rIns="0" bIns="0" rtlCol="0">
            <a:noAutofit/>
          </a:bodyPr>
          <a:lstStyle/>
          <a:p>
            <a:endParaRPr/>
          </a:p>
        </p:txBody>
      </p:sp>
      <p:sp>
        <p:nvSpPr>
          <p:cNvPr id="31" name="object 31"/>
          <p:cNvSpPr txBox="1"/>
          <p:nvPr/>
        </p:nvSpPr>
        <p:spPr>
          <a:xfrm>
            <a:off x="1489964" y="431033"/>
            <a:ext cx="9559036" cy="393862"/>
          </a:xfrm>
          <a:prstGeom prst="rect">
            <a:avLst/>
          </a:prstGeom>
        </p:spPr>
        <p:txBody>
          <a:bodyPr wrap="square" lIns="0" tIns="22066" rIns="0" bIns="0" rtlCol="0">
            <a:noAutofit/>
          </a:bodyPr>
          <a:lstStyle/>
          <a:p>
            <a:pPr marL="12700">
              <a:lnSpc>
                <a:spcPts val="3475"/>
              </a:lnSpc>
            </a:pPr>
            <a:r>
              <a:rPr sz="3000" b="1" spc="-179" dirty="0">
                <a:latin typeface="Arial"/>
                <a:cs typeface="Arial"/>
              </a:rPr>
              <a:t>3.4. </a:t>
            </a:r>
            <a:r>
              <a:rPr lang="uk-UA" sz="3300" b="1" spc="-100" dirty="0">
                <a:latin typeface="Arial"/>
                <a:cs typeface="Arial"/>
              </a:rPr>
              <a:t>Перехресне датування кернів</a:t>
            </a:r>
            <a:endParaRPr sz="3300" dirty="0">
              <a:latin typeface="Arial"/>
              <a:cs typeface="Arial"/>
            </a:endParaRPr>
          </a:p>
        </p:txBody>
      </p:sp>
      <p:sp>
        <p:nvSpPr>
          <p:cNvPr id="30" name="object 30"/>
          <p:cNvSpPr txBox="1"/>
          <p:nvPr/>
        </p:nvSpPr>
        <p:spPr>
          <a:xfrm>
            <a:off x="706627" y="1324129"/>
            <a:ext cx="159702" cy="342900"/>
          </a:xfrm>
          <a:prstGeom prst="rect">
            <a:avLst/>
          </a:prstGeom>
        </p:spPr>
        <p:txBody>
          <a:bodyPr wrap="square" lIns="0" tIns="16859" rIns="0" bIns="0" rtlCol="0">
            <a:noAutofit/>
          </a:bodyPr>
          <a:lstStyle/>
          <a:p>
            <a:pPr marL="12700">
              <a:lnSpc>
                <a:spcPts val="2655"/>
              </a:lnSpc>
            </a:pPr>
            <a:r>
              <a:rPr sz="2500" b="1" spc="-192" dirty="0">
                <a:latin typeface="Arial"/>
                <a:cs typeface="Arial"/>
              </a:rPr>
              <a:t>•</a:t>
            </a:r>
            <a:endParaRPr sz="2500">
              <a:latin typeface="Arial"/>
              <a:cs typeface="Arial"/>
            </a:endParaRPr>
          </a:p>
        </p:txBody>
      </p:sp>
      <p:sp>
        <p:nvSpPr>
          <p:cNvPr id="29" name="object 29"/>
          <p:cNvSpPr txBox="1"/>
          <p:nvPr/>
        </p:nvSpPr>
        <p:spPr>
          <a:xfrm>
            <a:off x="1172971" y="1324129"/>
            <a:ext cx="10028429" cy="342900"/>
          </a:xfrm>
          <a:prstGeom prst="rect">
            <a:avLst/>
          </a:prstGeom>
        </p:spPr>
        <p:txBody>
          <a:bodyPr wrap="square" lIns="0" tIns="16859" rIns="0" bIns="0" rtlCol="0">
            <a:noAutofit/>
          </a:bodyPr>
          <a:lstStyle/>
          <a:p>
            <a:pPr marL="12700">
              <a:lnSpc>
                <a:spcPts val="2655"/>
              </a:lnSpc>
            </a:pPr>
            <a:r>
              <a:rPr lang="ru-RU" sz="2500" b="1" spc="-107" dirty="0">
                <a:latin typeface="Arial"/>
                <a:cs typeface="Arial"/>
              </a:rPr>
              <a:t>Внесення віку дерев до бази даних НІЛ</a:t>
            </a:r>
            <a:endParaRPr sz="2500" dirty="0">
              <a:latin typeface="Arial"/>
              <a:cs typeface="Arial"/>
            </a:endParaRPr>
          </a:p>
        </p:txBody>
      </p:sp>
      <p:sp>
        <p:nvSpPr>
          <p:cNvPr id="28" name="object 28"/>
          <p:cNvSpPr txBox="1"/>
          <p:nvPr/>
        </p:nvSpPr>
        <p:spPr>
          <a:xfrm>
            <a:off x="2584195" y="1324129"/>
            <a:ext cx="2023325" cy="342900"/>
          </a:xfrm>
          <a:prstGeom prst="rect">
            <a:avLst/>
          </a:prstGeom>
        </p:spPr>
        <p:txBody>
          <a:bodyPr wrap="square" lIns="0" tIns="16859" rIns="0" bIns="0" rtlCol="0">
            <a:noAutofit/>
          </a:bodyPr>
          <a:lstStyle/>
          <a:p>
            <a:pPr marL="12700">
              <a:lnSpc>
                <a:spcPts val="2655"/>
              </a:lnSpc>
            </a:pPr>
            <a:endParaRPr sz="2500" dirty="0">
              <a:latin typeface="Arial"/>
              <a:cs typeface="Arial"/>
            </a:endParaRPr>
          </a:p>
        </p:txBody>
      </p:sp>
      <p:sp>
        <p:nvSpPr>
          <p:cNvPr id="27" name="object 27"/>
          <p:cNvSpPr txBox="1"/>
          <p:nvPr/>
        </p:nvSpPr>
        <p:spPr>
          <a:xfrm>
            <a:off x="4623307" y="1324129"/>
            <a:ext cx="1657565" cy="342900"/>
          </a:xfrm>
          <a:prstGeom prst="rect">
            <a:avLst/>
          </a:prstGeom>
        </p:spPr>
        <p:txBody>
          <a:bodyPr wrap="square" lIns="0" tIns="16859" rIns="0" bIns="0" rtlCol="0">
            <a:noAutofit/>
          </a:bodyPr>
          <a:lstStyle/>
          <a:p>
            <a:pPr marL="12700">
              <a:lnSpc>
                <a:spcPts val="2655"/>
              </a:lnSpc>
            </a:pPr>
            <a:endParaRPr sz="2500" dirty="0">
              <a:latin typeface="Arial"/>
              <a:cs typeface="Arial"/>
            </a:endParaRPr>
          </a:p>
        </p:txBody>
      </p:sp>
      <p:sp>
        <p:nvSpPr>
          <p:cNvPr id="26" name="object 26"/>
          <p:cNvSpPr txBox="1"/>
          <p:nvPr/>
        </p:nvSpPr>
        <p:spPr>
          <a:xfrm>
            <a:off x="6327139" y="1324129"/>
            <a:ext cx="1880869" cy="342900"/>
          </a:xfrm>
          <a:prstGeom prst="rect">
            <a:avLst/>
          </a:prstGeom>
        </p:spPr>
        <p:txBody>
          <a:bodyPr wrap="square" lIns="0" tIns="16859" rIns="0" bIns="0" rtlCol="0">
            <a:noAutofit/>
          </a:bodyPr>
          <a:lstStyle/>
          <a:p>
            <a:pPr marL="12700">
              <a:lnSpc>
                <a:spcPts val="2655"/>
              </a:lnSpc>
            </a:pPr>
            <a:endParaRPr sz="2500" dirty="0">
              <a:latin typeface="Arial"/>
              <a:cs typeface="Arial"/>
            </a:endParaRPr>
          </a:p>
        </p:txBody>
      </p:sp>
      <p:sp>
        <p:nvSpPr>
          <p:cNvPr id="25" name="object 25"/>
          <p:cNvSpPr txBox="1"/>
          <p:nvPr/>
        </p:nvSpPr>
        <p:spPr>
          <a:xfrm>
            <a:off x="4973827" y="2046316"/>
            <a:ext cx="1210310" cy="114300"/>
          </a:xfrm>
          <a:prstGeom prst="rect">
            <a:avLst/>
          </a:prstGeom>
        </p:spPr>
        <p:txBody>
          <a:bodyPr wrap="square" lIns="0" tIns="1270" rIns="0" bIns="0" rtlCol="0">
            <a:noAutofit/>
          </a:bodyPr>
          <a:lstStyle/>
          <a:p>
            <a:pPr marL="12700">
              <a:lnSpc>
                <a:spcPct val="95825"/>
              </a:lnSpc>
            </a:pPr>
            <a:r>
              <a:rPr sz="700" b="1" spc="-19" dirty="0">
                <a:solidFill>
                  <a:srgbClr val="111114"/>
                </a:solidFill>
                <a:latin typeface="Times New Roman"/>
                <a:cs typeface="Times New Roman"/>
              </a:rPr>
              <a:t>d</a:t>
            </a:r>
            <a:r>
              <a:rPr sz="700" b="1" spc="0" dirty="0">
                <a:solidFill>
                  <a:srgbClr val="111114"/>
                </a:solidFill>
                <a:latin typeface="Times New Roman"/>
                <a:cs typeface="Times New Roman"/>
              </a:rPr>
              <a:t>1    </a:t>
            </a:r>
            <a:r>
              <a:rPr sz="700" b="1" spc="64" dirty="0">
                <a:solidFill>
                  <a:srgbClr val="111114"/>
                </a:solidFill>
                <a:latin typeface="Times New Roman"/>
                <a:cs typeface="Times New Roman"/>
              </a:rPr>
              <a:t> </a:t>
            </a:r>
            <a:r>
              <a:rPr sz="700" b="1" spc="-25" dirty="0">
                <a:solidFill>
                  <a:srgbClr val="111114"/>
                </a:solidFill>
                <a:latin typeface="Times New Roman"/>
                <a:cs typeface="Times New Roman"/>
              </a:rPr>
              <a:t>d</a:t>
            </a:r>
            <a:r>
              <a:rPr sz="700" b="1" spc="0" dirty="0">
                <a:solidFill>
                  <a:srgbClr val="111114"/>
                </a:solidFill>
                <a:latin typeface="Times New Roman"/>
                <a:cs typeface="Times New Roman"/>
              </a:rPr>
              <a:t>2   </a:t>
            </a:r>
            <a:r>
              <a:rPr sz="700" b="1" spc="70" dirty="0">
                <a:solidFill>
                  <a:srgbClr val="111114"/>
                </a:solidFill>
                <a:latin typeface="Times New Roman"/>
                <a:cs typeface="Times New Roman"/>
              </a:rPr>
              <a:t> </a:t>
            </a:r>
            <a:r>
              <a:rPr sz="600" b="1" spc="0" dirty="0">
                <a:solidFill>
                  <a:srgbClr val="111114"/>
                </a:solidFill>
                <a:latin typeface="Arial"/>
                <a:cs typeface="Arial"/>
              </a:rPr>
              <a:t>H    </a:t>
            </a:r>
            <a:r>
              <a:rPr sz="600" b="1" spc="151" dirty="0">
                <a:solidFill>
                  <a:srgbClr val="111114"/>
                </a:solidFill>
                <a:latin typeface="Arial"/>
                <a:cs typeface="Arial"/>
              </a:rPr>
              <a:t> </a:t>
            </a:r>
            <a:r>
              <a:rPr sz="600" b="1" spc="-9" dirty="0">
                <a:solidFill>
                  <a:srgbClr val="111114"/>
                </a:solidFill>
                <a:latin typeface="Times New Roman"/>
                <a:cs typeface="Times New Roman"/>
              </a:rPr>
              <a:t>Va</a:t>
            </a:r>
            <a:r>
              <a:rPr sz="600" b="1" spc="0" dirty="0">
                <a:solidFill>
                  <a:srgbClr val="2A2A2D"/>
                </a:solidFill>
                <a:latin typeface="Times New Roman"/>
                <a:cs typeface="Times New Roman"/>
              </a:rPr>
              <a:t>r</a:t>
            </a:r>
            <a:r>
              <a:rPr sz="600" b="1" spc="-14" dirty="0">
                <a:solidFill>
                  <a:srgbClr val="2A2A2D"/>
                </a:solidFill>
                <a:latin typeface="Times New Roman"/>
                <a:cs typeface="Times New Roman"/>
              </a:rPr>
              <a:t>s</a:t>
            </a:r>
            <a:r>
              <a:rPr sz="600" b="1" spc="-9" dirty="0">
                <a:solidFill>
                  <a:srgbClr val="111114"/>
                </a:solidFill>
                <a:latin typeface="Times New Roman"/>
                <a:cs typeface="Times New Roman"/>
              </a:rPr>
              <a:t>t</a:t>
            </a:r>
            <a:r>
              <a:rPr sz="600" b="1" spc="0" dirty="0">
                <a:solidFill>
                  <a:srgbClr val="111114"/>
                </a:solidFill>
                <a:latin typeface="Times New Roman"/>
                <a:cs typeface="Times New Roman"/>
              </a:rPr>
              <a:t>a </a:t>
            </a:r>
            <a:r>
              <a:rPr sz="600" b="1" spc="51" dirty="0">
                <a:solidFill>
                  <a:srgbClr val="111114"/>
                </a:solidFill>
                <a:latin typeface="Times New Roman"/>
                <a:cs typeface="Times New Roman"/>
              </a:rPr>
              <a:t> </a:t>
            </a:r>
            <a:r>
              <a:rPr sz="600" b="1" spc="37" dirty="0">
                <a:solidFill>
                  <a:srgbClr val="111114"/>
                </a:solidFill>
                <a:latin typeface="Times New Roman"/>
                <a:cs typeface="Times New Roman"/>
              </a:rPr>
              <a:t>m</a:t>
            </a:r>
            <a:r>
              <a:rPr sz="600" b="1" spc="21" dirty="0">
                <a:solidFill>
                  <a:srgbClr val="111114"/>
                </a:solidFill>
                <a:latin typeface="Times New Roman"/>
                <a:cs typeface="Times New Roman"/>
              </a:rPr>
              <a:t>a</a:t>
            </a:r>
            <a:r>
              <a:rPr sz="600" b="1" spc="13" dirty="0">
                <a:solidFill>
                  <a:srgbClr val="2A2A2D"/>
                </a:solidFill>
                <a:latin typeface="Times New Roman"/>
                <a:cs typeface="Times New Roman"/>
              </a:rPr>
              <a:t>s</a:t>
            </a:r>
            <a:r>
              <a:rPr sz="600" b="1" spc="24" dirty="0">
                <a:solidFill>
                  <a:srgbClr val="111114"/>
                </a:solidFill>
                <a:latin typeface="Times New Roman"/>
                <a:cs typeface="Times New Roman"/>
              </a:rPr>
              <a:t>u</a:t>
            </a:r>
            <a:r>
              <a:rPr sz="600" b="1" spc="23" dirty="0">
                <a:solidFill>
                  <a:srgbClr val="111114"/>
                </a:solidFill>
                <a:latin typeface="Times New Roman"/>
                <a:cs typeface="Times New Roman"/>
              </a:rPr>
              <a:t>r</a:t>
            </a:r>
            <a:r>
              <a:rPr sz="600" b="1" spc="21" dirty="0">
                <a:solidFill>
                  <a:srgbClr val="111114"/>
                </a:solidFill>
                <a:latin typeface="Times New Roman"/>
                <a:cs typeface="Times New Roman"/>
              </a:rPr>
              <a:t>a</a:t>
            </a:r>
            <a:r>
              <a:rPr sz="600" b="1" spc="9" dirty="0">
                <a:solidFill>
                  <a:srgbClr val="111114"/>
                </a:solidFill>
                <a:latin typeface="Times New Roman"/>
                <a:cs typeface="Times New Roman"/>
              </a:rPr>
              <a:t>t</a:t>
            </a:r>
            <a:r>
              <a:rPr sz="600" b="1" spc="32" dirty="0">
                <a:solidFill>
                  <a:srgbClr val="111114"/>
                </a:solidFill>
                <a:latin typeface="Times New Roman"/>
                <a:cs typeface="Times New Roman"/>
              </a:rPr>
              <a:t>a</a:t>
            </a:r>
            <a:endParaRPr sz="600">
              <a:latin typeface="Times New Roman"/>
              <a:cs typeface="Times New Roman"/>
            </a:endParaRPr>
          </a:p>
        </p:txBody>
      </p:sp>
      <p:sp>
        <p:nvSpPr>
          <p:cNvPr id="24" name="object 24"/>
          <p:cNvSpPr txBox="1"/>
          <p:nvPr/>
        </p:nvSpPr>
        <p:spPr>
          <a:xfrm>
            <a:off x="1008379" y="2056535"/>
            <a:ext cx="407924" cy="4481575"/>
          </a:xfrm>
          <a:prstGeom prst="rect">
            <a:avLst/>
          </a:prstGeom>
        </p:spPr>
        <p:txBody>
          <a:bodyPr wrap="square" lIns="0" tIns="2540" rIns="0" bIns="0" rtlCol="0">
            <a:noAutofit/>
          </a:bodyPr>
          <a:lstStyle/>
          <a:p>
            <a:pPr marL="15748">
              <a:lnSpc>
                <a:spcPct val="95825"/>
              </a:lnSpc>
            </a:pPr>
            <a:r>
              <a:rPr sz="600" b="1" spc="11" dirty="0">
                <a:solidFill>
                  <a:srgbClr val="111114"/>
                </a:solidFill>
                <a:latin typeface="Times New Roman"/>
                <a:cs typeface="Times New Roman"/>
              </a:rPr>
              <a:t>Data</a:t>
            </a:r>
            <a:endParaRPr sz="600">
              <a:latin typeface="Times New Roman"/>
              <a:cs typeface="Times New Roman"/>
            </a:endParaRPr>
          </a:p>
          <a:p>
            <a:pPr marL="12700">
              <a:lnSpc>
                <a:spcPct val="95825"/>
              </a:lnSpc>
              <a:spcBef>
                <a:spcPts val="150"/>
              </a:spcBef>
            </a:pPr>
            <a:r>
              <a:rPr sz="600" spc="29" dirty="0">
                <a:solidFill>
                  <a:srgbClr val="4D4952"/>
                </a:solidFill>
                <a:latin typeface="Times New Roman"/>
                <a:cs typeface="Times New Roman"/>
              </a:rPr>
              <a:t>27</a:t>
            </a:r>
            <a:r>
              <a:rPr sz="600" spc="29" dirty="0">
                <a:solidFill>
                  <a:srgbClr val="36445B"/>
                </a:solidFill>
                <a:latin typeface="Times New Roman"/>
                <a:cs typeface="Times New Roman"/>
              </a:rPr>
              <a:t>.</a:t>
            </a:r>
            <a:r>
              <a:rPr sz="600" spc="29" dirty="0">
                <a:solidFill>
                  <a:srgbClr val="3D3841"/>
                </a:solidFill>
                <a:latin typeface="Times New Roman"/>
                <a:cs typeface="Times New Roman"/>
              </a:rPr>
              <a:t>04</a:t>
            </a:r>
            <a:r>
              <a:rPr sz="600" spc="29" dirty="0">
                <a:solidFill>
                  <a:srgbClr val="4D4952"/>
                </a:solidFill>
                <a:latin typeface="Times New Roman"/>
                <a:cs typeface="Times New Roman"/>
              </a:rPr>
              <a:t>.2</a:t>
            </a:r>
            <a:r>
              <a:rPr sz="600" spc="29" dirty="0">
                <a:solidFill>
                  <a:srgbClr val="3D3841"/>
                </a:solidFill>
                <a:latin typeface="Times New Roman"/>
                <a:cs typeface="Times New Roman"/>
              </a:rPr>
              <a:t>0</a:t>
            </a:r>
            <a:r>
              <a:rPr sz="600" spc="29" dirty="0">
                <a:solidFill>
                  <a:srgbClr val="4D4952"/>
                </a:solidFill>
                <a:latin typeface="Times New Roman"/>
                <a:cs typeface="Times New Roman"/>
              </a:rPr>
              <a:t>20</a:t>
            </a:r>
            <a:endParaRPr sz="600">
              <a:latin typeface="Times New Roman"/>
              <a:cs typeface="Times New Roman"/>
            </a:endParaRPr>
          </a:p>
          <a:p>
            <a:pPr marL="12700">
              <a:lnSpc>
                <a:spcPct val="95825"/>
              </a:lnSpc>
              <a:spcBef>
                <a:spcPts val="150"/>
              </a:spcBef>
            </a:pPr>
            <a:r>
              <a:rPr sz="600" spc="29" dirty="0">
                <a:solidFill>
                  <a:srgbClr val="4D4952"/>
                </a:solidFill>
                <a:latin typeface="Times New Roman"/>
                <a:cs typeface="Times New Roman"/>
              </a:rPr>
              <a:t>2</a:t>
            </a:r>
            <a:r>
              <a:rPr sz="600" spc="29" dirty="0">
                <a:solidFill>
                  <a:srgbClr val="3D3841"/>
                </a:solidFill>
                <a:latin typeface="Times New Roman"/>
                <a:cs typeface="Times New Roman"/>
              </a:rPr>
              <a:t>7</a:t>
            </a:r>
            <a:r>
              <a:rPr sz="600" spc="29" dirty="0">
                <a:solidFill>
                  <a:srgbClr val="36445B"/>
                </a:solidFill>
                <a:latin typeface="Times New Roman"/>
                <a:cs typeface="Times New Roman"/>
              </a:rPr>
              <a:t>.</a:t>
            </a:r>
            <a:r>
              <a:rPr sz="600" spc="29" dirty="0">
                <a:solidFill>
                  <a:srgbClr val="3D3841"/>
                </a:solidFill>
                <a:latin typeface="Times New Roman"/>
                <a:cs typeface="Times New Roman"/>
              </a:rPr>
              <a:t>04</a:t>
            </a:r>
            <a:r>
              <a:rPr sz="600" spc="29" dirty="0">
                <a:solidFill>
                  <a:srgbClr val="4D4952"/>
                </a:solidFill>
                <a:latin typeface="Times New Roman"/>
                <a:cs typeface="Times New Roman"/>
              </a:rPr>
              <a:t>.2</a:t>
            </a:r>
            <a:r>
              <a:rPr sz="600" spc="29" dirty="0">
                <a:solidFill>
                  <a:srgbClr val="3D3841"/>
                </a:solidFill>
                <a:latin typeface="Times New Roman"/>
                <a:cs typeface="Times New Roman"/>
              </a:rPr>
              <a:t>0</a:t>
            </a:r>
            <a:r>
              <a:rPr sz="600" spc="29" dirty="0">
                <a:solidFill>
                  <a:srgbClr val="4D4952"/>
                </a:solidFill>
                <a:latin typeface="Times New Roman"/>
                <a:cs typeface="Times New Roman"/>
              </a:rPr>
              <a:t>20</a:t>
            </a:r>
            <a:endParaRPr sz="600">
              <a:latin typeface="Times New Roman"/>
              <a:cs typeface="Times New Roman"/>
            </a:endParaRPr>
          </a:p>
          <a:p>
            <a:pPr marL="12700">
              <a:lnSpc>
                <a:spcPct val="95825"/>
              </a:lnSpc>
              <a:spcBef>
                <a:spcPts val="150"/>
              </a:spcBef>
            </a:pPr>
            <a:r>
              <a:rPr sz="600" spc="29" dirty="0">
                <a:solidFill>
                  <a:srgbClr val="4D4952"/>
                </a:solidFill>
                <a:latin typeface="Times New Roman"/>
                <a:cs typeface="Times New Roman"/>
              </a:rPr>
              <a:t>27</a:t>
            </a:r>
            <a:r>
              <a:rPr sz="600" spc="29" dirty="0">
                <a:solidFill>
                  <a:srgbClr val="36445B"/>
                </a:solidFill>
                <a:latin typeface="Times New Roman"/>
                <a:cs typeface="Times New Roman"/>
              </a:rPr>
              <a:t>.</a:t>
            </a:r>
            <a:r>
              <a:rPr sz="600" spc="29" dirty="0">
                <a:solidFill>
                  <a:srgbClr val="3D3841"/>
                </a:solidFill>
                <a:latin typeface="Times New Roman"/>
                <a:cs typeface="Times New Roman"/>
              </a:rPr>
              <a:t>04</a:t>
            </a:r>
            <a:r>
              <a:rPr sz="600" spc="29" dirty="0">
                <a:solidFill>
                  <a:srgbClr val="4D4952"/>
                </a:solidFill>
                <a:latin typeface="Times New Roman"/>
                <a:cs typeface="Times New Roman"/>
              </a:rPr>
              <a:t>.2</a:t>
            </a:r>
            <a:r>
              <a:rPr sz="600" spc="29" dirty="0">
                <a:solidFill>
                  <a:srgbClr val="3D3841"/>
                </a:solidFill>
                <a:latin typeface="Times New Roman"/>
                <a:cs typeface="Times New Roman"/>
              </a:rPr>
              <a:t>0</a:t>
            </a:r>
            <a:r>
              <a:rPr sz="600" spc="29" dirty="0">
                <a:solidFill>
                  <a:srgbClr val="4D4952"/>
                </a:solidFill>
                <a:latin typeface="Times New Roman"/>
                <a:cs typeface="Times New Roman"/>
              </a:rPr>
              <a:t>20</a:t>
            </a:r>
            <a:endParaRPr sz="600">
              <a:latin typeface="Times New Roman"/>
              <a:cs typeface="Times New Roman"/>
            </a:endParaRPr>
          </a:p>
          <a:p>
            <a:pPr marL="12700">
              <a:lnSpc>
                <a:spcPct val="95825"/>
              </a:lnSpc>
              <a:spcBef>
                <a:spcPts val="175"/>
              </a:spcBef>
            </a:pPr>
            <a:r>
              <a:rPr sz="600" spc="29" dirty="0">
                <a:solidFill>
                  <a:srgbClr val="4D4952"/>
                </a:solidFill>
                <a:latin typeface="Times New Roman"/>
                <a:cs typeface="Times New Roman"/>
              </a:rPr>
              <a:t>22</a:t>
            </a:r>
            <a:r>
              <a:rPr sz="600" spc="29" dirty="0">
                <a:solidFill>
                  <a:srgbClr val="4B5D6D"/>
                </a:solidFill>
                <a:latin typeface="Times New Roman"/>
                <a:cs typeface="Times New Roman"/>
              </a:rPr>
              <a:t>.</a:t>
            </a:r>
            <a:r>
              <a:rPr sz="600" spc="29" dirty="0">
                <a:solidFill>
                  <a:srgbClr val="3D3841"/>
                </a:solidFill>
                <a:latin typeface="Times New Roman"/>
                <a:cs typeface="Times New Roman"/>
              </a:rPr>
              <a:t>0</a:t>
            </a:r>
            <a:r>
              <a:rPr sz="600" spc="29" dirty="0">
                <a:solidFill>
                  <a:srgbClr val="4D4952"/>
                </a:solidFill>
                <a:latin typeface="Times New Roman"/>
                <a:cs typeface="Times New Roman"/>
              </a:rPr>
              <a:t>4.2</a:t>
            </a:r>
            <a:r>
              <a:rPr sz="600" spc="29" dirty="0">
                <a:solidFill>
                  <a:srgbClr val="3D3841"/>
                </a:solidFill>
                <a:latin typeface="Times New Roman"/>
                <a:cs typeface="Times New Roman"/>
              </a:rPr>
              <a:t>0</a:t>
            </a:r>
            <a:r>
              <a:rPr sz="600" spc="29" dirty="0">
                <a:solidFill>
                  <a:srgbClr val="4D4952"/>
                </a:solidFill>
                <a:latin typeface="Times New Roman"/>
                <a:cs typeface="Times New Roman"/>
              </a:rPr>
              <a:t>20</a:t>
            </a:r>
            <a:endParaRPr sz="600">
              <a:latin typeface="Times New Roman"/>
              <a:cs typeface="Times New Roman"/>
            </a:endParaRPr>
          </a:p>
          <a:p>
            <a:pPr marL="12700">
              <a:lnSpc>
                <a:spcPct val="95825"/>
              </a:lnSpc>
              <a:spcBef>
                <a:spcPts val="150"/>
              </a:spcBef>
            </a:pPr>
            <a:r>
              <a:rPr sz="600" spc="29" dirty="0">
                <a:solidFill>
                  <a:srgbClr val="4D4952"/>
                </a:solidFill>
                <a:latin typeface="Times New Roman"/>
                <a:cs typeface="Times New Roman"/>
              </a:rPr>
              <a:t>22</a:t>
            </a:r>
            <a:r>
              <a:rPr sz="600" spc="29" dirty="0">
                <a:solidFill>
                  <a:srgbClr val="4B5D6D"/>
                </a:solidFill>
                <a:latin typeface="Times New Roman"/>
                <a:cs typeface="Times New Roman"/>
              </a:rPr>
              <a:t>.</a:t>
            </a:r>
            <a:r>
              <a:rPr sz="600" spc="29" dirty="0">
                <a:solidFill>
                  <a:srgbClr val="3D3841"/>
                </a:solidFill>
                <a:latin typeface="Times New Roman"/>
                <a:cs typeface="Times New Roman"/>
              </a:rPr>
              <a:t>0</a:t>
            </a:r>
            <a:r>
              <a:rPr sz="600" spc="29" dirty="0">
                <a:solidFill>
                  <a:srgbClr val="4D4952"/>
                </a:solidFill>
                <a:latin typeface="Times New Roman"/>
                <a:cs typeface="Times New Roman"/>
              </a:rPr>
              <a:t>4.2</a:t>
            </a:r>
            <a:r>
              <a:rPr sz="600" spc="29" dirty="0">
                <a:solidFill>
                  <a:srgbClr val="3D3841"/>
                </a:solidFill>
                <a:latin typeface="Times New Roman"/>
                <a:cs typeface="Times New Roman"/>
              </a:rPr>
              <a:t>0</a:t>
            </a:r>
            <a:r>
              <a:rPr sz="600" spc="29" dirty="0">
                <a:solidFill>
                  <a:srgbClr val="4D4952"/>
                </a:solidFill>
                <a:latin typeface="Times New Roman"/>
                <a:cs typeface="Times New Roman"/>
              </a:rPr>
              <a:t>20</a:t>
            </a:r>
            <a:endParaRPr sz="600">
              <a:latin typeface="Times New Roman"/>
              <a:cs typeface="Times New Roman"/>
            </a:endParaRPr>
          </a:p>
          <a:p>
            <a:pPr marL="15748">
              <a:lnSpc>
                <a:spcPct val="95825"/>
              </a:lnSpc>
              <a:spcBef>
                <a:spcPts val="150"/>
              </a:spcBef>
            </a:pPr>
            <a:r>
              <a:rPr sz="600" spc="27" dirty="0">
                <a:solidFill>
                  <a:srgbClr val="4D4952"/>
                </a:solidFill>
                <a:latin typeface="Times New Roman"/>
                <a:cs typeface="Times New Roman"/>
              </a:rPr>
              <a:t>22</a:t>
            </a:r>
            <a:r>
              <a:rPr sz="600" spc="27" dirty="0">
                <a:solidFill>
                  <a:srgbClr val="605B62"/>
                </a:solidFill>
                <a:latin typeface="Times New Roman"/>
                <a:cs typeface="Times New Roman"/>
              </a:rPr>
              <a:t>.</a:t>
            </a:r>
            <a:r>
              <a:rPr sz="600" spc="27" dirty="0">
                <a:solidFill>
                  <a:srgbClr val="4D4952"/>
                </a:solidFill>
                <a:latin typeface="Times New Roman"/>
                <a:cs typeface="Times New Roman"/>
              </a:rPr>
              <a:t>04.2</a:t>
            </a:r>
            <a:r>
              <a:rPr sz="600" spc="27" dirty="0">
                <a:solidFill>
                  <a:srgbClr val="3D3841"/>
                </a:solidFill>
                <a:latin typeface="Times New Roman"/>
                <a:cs typeface="Times New Roman"/>
              </a:rPr>
              <a:t>0</a:t>
            </a:r>
            <a:r>
              <a:rPr sz="600" spc="27" dirty="0">
                <a:solidFill>
                  <a:srgbClr val="4D4952"/>
                </a:solidFill>
                <a:latin typeface="Times New Roman"/>
                <a:cs typeface="Times New Roman"/>
              </a:rPr>
              <a:t>20</a:t>
            </a:r>
            <a:endParaRPr sz="600">
              <a:latin typeface="Times New Roman"/>
              <a:cs typeface="Times New Roman"/>
            </a:endParaRPr>
          </a:p>
          <a:p>
            <a:pPr marL="12700">
              <a:lnSpc>
                <a:spcPct val="95825"/>
              </a:lnSpc>
              <a:spcBef>
                <a:spcPts val="150"/>
              </a:spcBef>
            </a:pPr>
            <a:r>
              <a:rPr sz="600" spc="29" dirty="0">
                <a:solidFill>
                  <a:srgbClr val="4D4952"/>
                </a:solidFill>
                <a:latin typeface="Times New Roman"/>
                <a:cs typeface="Times New Roman"/>
              </a:rPr>
              <a:t>22</a:t>
            </a:r>
            <a:r>
              <a:rPr sz="600" spc="29" dirty="0">
                <a:solidFill>
                  <a:srgbClr val="4B5D6D"/>
                </a:solidFill>
                <a:latin typeface="Times New Roman"/>
                <a:cs typeface="Times New Roman"/>
              </a:rPr>
              <a:t>.</a:t>
            </a:r>
            <a:r>
              <a:rPr sz="600" spc="29" dirty="0">
                <a:solidFill>
                  <a:srgbClr val="4D4952"/>
                </a:solidFill>
                <a:latin typeface="Times New Roman"/>
                <a:cs typeface="Times New Roman"/>
              </a:rPr>
              <a:t>0</a:t>
            </a:r>
            <a:r>
              <a:rPr sz="600" spc="29" dirty="0">
                <a:solidFill>
                  <a:srgbClr val="3D3841"/>
                </a:solidFill>
                <a:latin typeface="Times New Roman"/>
                <a:cs typeface="Times New Roman"/>
              </a:rPr>
              <a:t>4</a:t>
            </a:r>
            <a:r>
              <a:rPr sz="600" spc="29" dirty="0">
                <a:solidFill>
                  <a:srgbClr val="4D4952"/>
                </a:solidFill>
                <a:latin typeface="Times New Roman"/>
                <a:cs typeface="Times New Roman"/>
              </a:rPr>
              <a:t>.2</a:t>
            </a:r>
            <a:r>
              <a:rPr sz="600" spc="29" dirty="0">
                <a:solidFill>
                  <a:srgbClr val="3D3841"/>
                </a:solidFill>
                <a:latin typeface="Times New Roman"/>
                <a:cs typeface="Times New Roman"/>
              </a:rPr>
              <a:t>0</a:t>
            </a:r>
            <a:r>
              <a:rPr sz="600" spc="29" dirty="0">
                <a:solidFill>
                  <a:srgbClr val="4D4952"/>
                </a:solidFill>
                <a:latin typeface="Times New Roman"/>
                <a:cs typeface="Times New Roman"/>
              </a:rPr>
              <a:t>20</a:t>
            </a:r>
            <a:endParaRPr sz="600">
              <a:latin typeface="Times New Roman"/>
              <a:cs typeface="Times New Roman"/>
            </a:endParaRPr>
          </a:p>
          <a:p>
            <a:pPr marL="12700">
              <a:lnSpc>
                <a:spcPct val="95825"/>
              </a:lnSpc>
              <a:spcBef>
                <a:spcPts val="150"/>
              </a:spcBef>
            </a:pPr>
            <a:r>
              <a:rPr sz="600" spc="29" dirty="0">
                <a:solidFill>
                  <a:srgbClr val="4D4952"/>
                </a:solidFill>
                <a:latin typeface="Times New Roman"/>
                <a:cs typeface="Times New Roman"/>
              </a:rPr>
              <a:t>22</a:t>
            </a:r>
            <a:r>
              <a:rPr sz="600" spc="29" dirty="0">
                <a:solidFill>
                  <a:srgbClr val="605B62"/>
                </a:solidFill>
                <a:latin typeface="Times New Roman"/>
                <a:cs typeface="Times New Roman"/>
              </a:rPr>
              <a:t>.</a:t>
            </a:r>
            <a:r>
              <a:rPr sz="600" spc="29" dirty="0">
                <a:solidFill>
                  <a:srgbClr val="3D3841"/>
                </a:solidFill>
                <a:latin typeface="Times New Roman"/>
                <a:cs typeface="Times New Roman"/>
              </a:rPr>
              <a:t>04</a:t>
            </a:r>
            <a:r>
              <a:rPr sz="600" spc="29" dirty="0">
                <a:solidFill>
                  <a:srgbClr val="4D4952"/>
                </a:solidFill>
                <a:latin typeface="Times New Roman"/>
                <a:cs typeface="Times New Roman"/>
              </a:rPr>
              <a:t>.2</a:t>
            </a:r>
            <a:r>
              <a:rPr sz="600" spc="29" dirty="0">
                <a:solidFill>
                  <a:srgbClr val="3D3841"/>
                </a:solidFill>
                <a:latin typeface="Times New Roman"/>
                <a:cs typeface="Times New Roman"/>
              </a:rPr>
              <a:t>0</a:t>
            </a:r>
            <a:r>
              <a:rPr sz="600" spc="29" dirty="0">
                <a:solidFill>
                  <a:srgbClr val="4D4952"/>
                </a:solidFill>
                <a:latin typeface="Times New Roman"/>
                <a:cs typeface="Times New Roman"/>
              </a:rPr>
              <a:t>20</a:t>
            </a:r>
            <a:endParaRPr sz="600">
              <a:latin typeface="Times New Roman"/>
              <a:cs typeface="Times New Roman"/>
            </a:endParaRPr>
          </a:p>
          <a:p>
            <a:pPr marL="12700">
              <a:lnSpc>
                <a:spcPct val="95825"/>
              </a:lnSpc>
              <a:spcBef>
                <a:spcPts val="150"/>
              </a:spcBef>
            </a:pPr>
            <a:r>
              <a:rPr sz="600" spc="29" dirty="0">
                <a:solidFill>
                  <a:srgbClr val="4D4952"/>
                </a:solidFill>
                <a:latin typeface="Times New Roman"/>
                <a:cs typeface="Times New Roman"/>
              </a:rPr>
              <a:t>22</a:t>
            </a:r>
            <a:r>
              <a:rPr sz="600" spc="29" dirty="0">
                <a:solidFill>
                  <a:srgbClr val="4B5D6D"/>
                </a:solidFill>
                <a:latin typeface="Times New Roman"/>
                <a:cs typeface="Times New Roman"/>
              </a:rPr>
              <a:t>.</a:t>
            </a:r>
            <a:r>
              <a:rPr sz="600" spc="29" dirty="0">
                <a:solidFill>
                  <a:srgbClr val="4D4952"/>
                </a:solidFill>
                <a:latin typeface="Times New Roman"/>
                <a:cs typeface="Times New Roman"/>
              </a:rPr>
              <a:t>0</a:t>
            </a:r>
            <a:r>
              <a:rPr sz="600" spc="29" dirty="0">
                <a:solidFill>
                  <a:srgbClr val="3D3841"/>
                </a:solidFill>
                <a:latin typeface="Times New Roman"/>
                <a:cs typeface="Times New Roman"/>
              </a:rPr>
              <a:t>4</a:t>
            </a:r>
            <a:r>
              <a:rPr sz="600" spc="29" dirty="0">
                <a:solidFill>
                  <a:srgbClr val="4D4952"/>
                </a:solidFill>
                <a:latin typeface="Times New Roman"/>
                <a:cs typeface="Times New Roman"/>
              </a:rPr>
              <a:t>.2</a:t>
            </a:r>
            <a:r>
              <a:rPr sz="600" spc="29" dirty="0">
                <a:solidFill>
                  <a:srgbClr val="3D3841"/>
                </a:solidFill>
                <a:latin typeface="Times New Roman"/>
                <a:cs typeface="Times New Roman"/>
              </a:rPr>
              <a:t>0</a:t>
            </a:r>
            <a:r>
              <a:rPr sz="600" spc="29" dirty="0">
                <a:solidFill>
                  <a:srgbClr val="4D4952"/>
                </a:solidFill>
                <a:latin typeface="Times New Roman"/>
                <a:cs typeface="Times New Roman"/>
              </a:rPr>
              <a:t>20</a:t>
            </a:r>
            <a:endParaRPr sz="600">
              <a:latin typeface="Times New Roman"/>
              <a:cs typeface="Times New Roman"/>
            </a:endParaRPr>
          </a:p>
          <a:p>
            <a:pPr marL="12700">
              <a:lnSpc>
                <a:spcPct val="95825"/>
              </a:lnSpc>
              <a:spcBef>
                <a:spcPts val="150"/>
              </a:spcBef>
            </a:pPr>
            <a:r>
              <a:rPr sz="600" spc="29" dirty="0">
                <a:solidFill>
                  <a:srgbClr val="4D4952"/>
                </a:solidFill>
                <a:latin typeface="Times New Roman"/>
                <a:cs typeface="Times New Roman"/>
              </a:rPr>
              <a:t>27</a:t>
            </a:r>
            <a:r>
              <a:rPr sz="600" spc="29" dirty="0">
                <a:solidFill>
                  <a:srgbClr val="4B5D6D"/>
                </a:solidFill>
                <a:latin typeface="Times New Roman"/>
                <a:cs typeface="Times New Roman"/>
              </a:rPr>
              <a:t>.</a:t>
            </a:r>
            <a:r>
              <a:rPr sz="600" spc="29" dirty="0">
                <a:solidFill>
                  <a:srgbClr val="4D4952"/>
                </a:solidFill>
                <a:latin typeface="Times New Roman"/>
                <a:cs typeface="Times New Roman"/>
              </a:rPr>
              <a:t>04.2</a:t>
            </a:r>
            <a:r>
              <a:rPr sz="600" spc="29" dirty="0">
                <a:solidFill>
                  <a:srgbClr val="3D3841"/>
                </a:solidFill>
                <a:latin typeface="Times New Roman"/>
                <a:cs typeface="Times New Roman"/>
              </a:rPr>
              <a:t>0</a:t>
            </a:r>
            <a:r>
              <a:rPr sz="600" spc="29" dirty="0">
                <a:solidFill>
                  <a:srgbClr val="4D4952"/>
                </a:solidFill>
                <a:latin typeface="Times New Roman"/>
                <a:cs typeface="Times New Roman"/>
              </a:rPr>
              <a:t>20</a:t>
            </a:r>
            <a:endParaRPr sz="600">
              <a:latin typeface="Times New Roman"/>
              <a:cs typeface="Times New Roman"/>
            </a:endParaRPr>
          </a:p>
          <a:p>
            <a:pPr marL="15748">
              <a:lnSpc>
                <a:spcPct val="95825"/>
              </a:lnSpc>
              <a:spcBef>
                <a:spcPts val="150"/>
              </a:spcBef>
            </a:pPr>
            <a:r>
              <a:rPr sz="600" spc="27" dirty="0">
                <a:solidFill>
                  <a:srgbClr val="4D4952"/>
                </a:solidFill>
                <a:latin typeface="Times New Roman"/>
                <a:cs typeface="Times New Roman"/>
              </a:rPr>
              <a:t>27.04.2</a:t>
            </a:r>
            <a:r>
              <a:rPr sz="600" spc="27" dirty="0">
                <a:solidFill>
                  <a:srgbClr val="3D3841"/>
                </a:solidFill>
                <a:latin typeface="Times New Roman"/>
                <a:cs typeface="Times New Roman"/>
              </a:rPr>
              <a:t>0</a:t>
            </a:r>
            <a:r>
              <a:rPr sz="600" spc="27" dirty="0">
                <a:solidFill>
                  <a:srgbClr val="4D4952"/>
                </a:solidFill>
                <a:latin typeface="Times New Roman"/>
                <a:cs typeface="Times New Roman"/>
              </a:rPr>
              <a:t>20</a:t>
            </a:r>
            <a:endParaRPr sz="600">
              <a:latin typeface="Times New Roman"/>
              <a:cs typeface="Times New Roman"/>
            </a:endParaRPr>
          </a:p>
          <a:p>
            <a:pPr marL="12700">
              <a:lnSpc>
                <a:spcPct val="95825"/>
              </a:lnSpc>
              <a:spcBef>
                <a:spcPts val="150"/>
              </a:spcBef>
            </a:pPr>
            <a:r>
              <a:rPr sz="600" spc="29" dirty="0">
                <a:solidFill>
                  <a:srgbClr val="4D4952"/>
                </a:solidFill>
                <a:latin typeface="Times New Roman"/>
                <a:cs typeface="Times New Roman"/>
              </a:rPr>
              <a:t>27.04.2</a:t>
            </a:r>
            <a:r>
              <a:rPr sz="600" spc="29" dirty="0">
                <a:solidFill>
                  <a:srgbClr val="3D3841"/>
                </a:solidFill>
                <a:latin typeface="Times New Roman"/>
                <a:cs typeface="Times New Roman"/>
              </a:rPr>
              <a:t>0</a:t>
            </a:r>
            <a:r>
              <a:rPr sz="600" spc="29" dirty="0">
                <a:solidFill>
                  <a:srgbClr val="4D4952"/>
                </a:solidFill>
                <a:latin typeface="Times New Roman"/>
                <a:cs typeface="Times New Roman"/>
              </a:rPr>
              <a:t>20</a:t>
            </a:r>
            <a:endParaRPr sz="600">
              <a:latin typeface="Times New Roman"/>
              <a:cs typeface="Times New Roman"/>
            </a:endParaRPr>
          </a:p>
          <a:p>
            <a:pPr marL="12700">
              <a:lnSpc>
                <a:spcPct val="95825"/>
              </a:lnSpc>
              <a:spcBef>
                <a:spcPts val="150"/>
              </a:spcBef>
            </a:pPr>
            <a:r>
              <a:rPr sz="600" spc="29" dirty="0">
                <a:solidFill>
                  <a:srgbClr val="4D4952"/>
                </a:solidFill>
                <a:latin typeface="Times New Roman"/>
                <a:cs typeface="Times New Roman"/>
              </a:rPr>
              <a:t>27.04.2</a:t>
            </a:r>
            <a:r>
              <a:rPr sz="600" spc="29" dirty="0">
                <a:solidFill>
                  <a:srgbClr val="3D3841"/>
                </a:solidFill>
                <a:latin typeface="Times New Roman"/>
                <a:cs typeface="Times New Roman"/>
              </a:rPr>
              <a:t>0</a:t>
            </a:r>
            <a:r>
              <a:rPr sz="600" spc="29" dirty="0">
                <a:solidFill>
                  <a:srgbClr val="4D4952"/>
                </a:solidFill>
                <a:latin typeface="Times New Roman"/>
                <a:cs typeface="Times New Roman"/>
              </a:rPr>
              <a:t>20</a:t>
            </a:r>
            <a:endParaRPr sz="600">
              <a:latin typeface="Times New Roman"/>
              <a:cs typeface="Times New Roman"/>
            </a:endParaRPr>
          </a:p>
          <a:p>
            <a:pPr marL="12700">
              <a:lnSpc>
                <a:spcPct val="95825"/>
              </a:lnSpc>
              <a:spcBef>
                <a:spcPts val="150"/>
              </a:spcBef>
            </a:pPr>
            <a:r>
              <a:rPr sz="600" spc="29" dirty="0">
                <a:solidFill>
                  <a:srgbClr val="4D4952"/>
                </a:solidFill>
                <a:latin typeface="Times New Roman"/>
                <a:cs typeface="Times New Roman"/>
              </a:rPr>
              <a:t>28.04.2</a:t>
            </a:r>
            <a:r>
              <a:rPr sz="600" spc="29" dirty="0">
                <a:solidFill>
                  <a:srgbClr val="3D3841"/>
                </a:solidFill>
                <a:latin typeface="Times New Roman"/>
                <a:cs typeface="Times New Roman"/>
              </a:rPr>
              <a:t>0</a:t>
            </a:r>
            <a:r>
              <a:rPr sz="600" spc="29" dirty="0">
                <a:solidFill>
                  <a:srgbClr val="4D4952"/>
                </a:solidFill>
                <a:latin typeface="Times New Roman"/>
                <a:cs typeface="Times New Roman"/>
              </a:rPr>
              <a:t>20</a:t>
            </a:r>
            <a:endParaRPr sz="600">
              <a:latin typeface="Times New Roman"/>
              <a:cs typeface="Times New Roman"/>
            </a:endParaRPr>
          </a:p>
          <a:p>
            <a:pPr marL="12700">
              <a:lnSpc>
                <a:spcPct val="95825"/>
              </a:lnSpc>
              <a:spcBef>
                <a:spcPts val="150"/>
              </a:spcBef>
            </a:pPr>
            <a:r>
              <a:rPr sz="600" spc="29" dirty="0">
                <a:solidFill>
                  <a:srgbClr val="4D4952"/>
                </a:solidFill>
                <a:latin typeface="Times New Roman"/>
                <a:cs typeface="Times New Roman"/>
              </a:rPr>
              <a:t>28.0</a:t>
            </a:r>
            <a:r>
              <a:rPr sz="600" spc="29" dirty="0">
                <a:solidFill>
                  <a:srgbClr val="3D3841"/>
                </a:solidFill>
                <a:latin typeface="Times New Roman"/>
                <a:cs typeface="Times New Roman"/>
              </a:rPr>
              <a:t>4</a:t>
            </a:r>
            <a:r>
              <a:rPr sz="600" spc="29" dirty="0">
                <a:solidFill>
                  <a:srgbClr val="4D4952"/>
                </a:solidFill>
                <a:latin typeface="Times New Roman"/>
                <a:cs typeface="Times New Roman"/>
              </a:rPr>
              <a:t>.2020</a:t>
            </a:r>
            <a:endParaRPr sz="600">
              <a:latin typeface="Times New Roman"/>
              <a:cs typeface="Times New Roman"/>
            </a:endParaRPr>
          </a:p>
          <a:p>
            <a:pPr marL="15748">
              <a:lnSpc>
                <a:spcPct val="95825"/>
              </a:lnSpc>
              <a:spcBef>
                <a:spcPts val="150"/>
              </a:spcBef>
            </a:pPr>
            <a:r>
              <a:rPr sz="600" spc="27" dirty="0">
                <a:solidFill>
                  <a:srgbClr val="4D4952"/>
                </a:solidFill>
                <a:latin typeface="Times New Roman"/>
                <a:cs typeface="Times New Roman"/>
              </a:rPr>
              <a:t>28.04.2</a:t>
            </a:r>
            <a:r>
              <a:rPr sz="600" spc="27" dirty="0">
                <a:solidFill>
                  <a:srgbClr val="3D3841"/>
                </a:solidFill>
                <a:latin typeface="Times New Roman"/>
                <a:cs typeface="Times New Roman"/>
              </a:rPr>
              <a:t>0</a:t>
            </a:r>
            <a:r>
              <a:rPr sz="600" spc="27" dirty="0">
                <a:solidFill>
                  <a:srgbClr val="4D4952"/>
                </a:solidFill>
                <a:latin typeface="Times New Roman"/>
                <a:cs typeface="Times New Roman"/>
              </a:rPr>
              <a:t>20</a:t>
            </a:r>
            <a:endParaRPr sz="600">
              <a:latin typeface="Times New Roman"/>
              <a:cs typeface="Times New Roman"/>
            </a:endParaRPr>
          </a:p>
          <a:p>
            <a:pPr marL="12700">
              <a:lnSpc>
                <a:spcPct val="95825"/>
              </a:lnSpc>
              <a:spcBef>
                <a:spcPts val="150"/>
              </a:spcBef>
            </a:pPr>
            <a:r>
              <a:rPr sz="600" spc="29" dirty="0">
                <a:solidFill>
                  <a:srgbClr val="4D4952"/>
                </a:solidFill>
                <a:latin typeface="Times New Roman"/>
                <a:cs typeface="Times New Roman"/>
              </a:rPr>
              <a:t>29</a:t>
            </a:r>
            <a:r>
              <a:rPr sz="600" spc="29" dirty="0">
                <a:solidFill>
                  <a:srgbClr val="4B5D6D"/>
                </a:solidFill>
                <a:latin typeface="Times New Roman"/>
                <a:cs typeface="Times New Roman"/>
              </a:rPr>
              <a:t>.</a:t>
            </a:r>
            <a:r>
              <a:rPr sz="600" spc="29" dirty="0">
                <a:solidFill>
                  <a:srgbClr val="4D4952"/>
                </a:solidFill>
                <a:latin typeface="Times New Roman"/>
                <a:cs typeface="Times New Roman"/>
              </a:rPr>
              <a:t>04.2</a:t>
            </a:r>
            <a:r>
              <a:rPr sz="600" spc="29" dirty="0">
                <a:solidFill>
                  <a:srgbClr val="3D3841"/>
                </a:solidFill>
                <a:latin typeface="Times New Roman"/>
                <a:cs typeface="Times New Roman"/>
              </a:rPr>
              <a:t>0</a:t>
            </a:r>
            <a:r>
              <a:rPr sz="600" spc="29" dirty="0">
                <a:solidFill>
                  <a:srgbClr val="4D4952"/>
                </a:solidFill>
                <a:latin typeface="Times New Roman"/>
                <a:cs typeface="Times New Roman"/>
              </a:rPr>
              <a:t>20</a:t>
            </a:r>
            <a:endParaRPr sz="600">
              <a:latin typeface="Times New Roman"/>
              <a:cs typeface="Times New Roman"/>
            </a:endParaRPr>
          </a:p>
          <a:p>
            <a:pPr marL="12700">
              <a:lnSpc>
                <a:spcPct val="95825"/>
              </a:lnSpc>
              <a:spcBef>
                <a:spcPts val="150"/>
              </a:spcBef>
            </a:pPr>
            <a:r>
              <a:rPr sz="600" spc="29" dirty="0">
                <a:solidFill>
                  <a:srgbClr val="4D4952"/>
                </a:solidFill>
                <a:latin typeface="Times New Roman"/>
                <a:cs typeface="Times New Roman"/>
              </a:rPr>
              <a:t>29</a:t>
            </a:r>
            <a:r>
              <a:rPr sz="600" spc="29" dirty="0">
                <a:solidFill>
                  <a:srgbClr val="4B5D6D"/>
                </a:solidFill>
                <a:latin typeface="Times New Roman"/>
                <a:cs typeface="Times New Roman"/>
              </a:rPr>
              <a:t>.</a:t>
            </a:r>
            <a:r>
              <a:rPr sz="600" spc="29" dirty="0">
                <a:solidFill>
                  <a:srgbClr val="4D4952"/>
                </a:solidFill>
                <a:latin typeface="Times New Roman"/>
                <a:cs typeface="Times New Roman"/>
              </a:rPr>
              <a:t>04.2</a:t>
            </a:r>
            <a:r>
              <a:rPr sz="600" spc="29" dirty="0">
                <a:solidFill>
                  <a:srgbClr val="3D3841"/>
                </a:solidFill>
                <a:latin typeface="Times New Roman"/>
                <a:cs typeface="Times New Roman"/>
              </a:rPr>
              <a:t>0</a:t>
            </a:r>
            <a:r>
              <a:rPr sz="600" spc="29" dirty="0">
                <a:solidFill>
                  <a:srgbClr val="4D4952"/>
                </a:solidFill>
                <a:latin typeface="Times New Roman"/>
                <a:cs typeface="Times New Roman"/>
              </a:rPr>
              <a:t>20</a:t>
            </a:r>
            <a:endParaRPr sz="600">
              <a:latin typeface="Times New Roman"/>
              <a:cs typeface="Times New Roman"/>
            </a:endParaRPr>
          </a:p>
          <a:p>
            <a:pPr marL="12700">
              <a:lnSpc>
                <a:spcPct val="95825"/>
              </a:lnSpc>
              <a:spcBef>
                <a:spcPts val="150"/>
              </a:spcBef>
            </a:pPr>
            <a:r>
              <a:rPr sz="600" spc="29" dirty="0">
                <a:solidFill>
                  <a:srgbClr val="4D4952"/>
                </a:solidFill>
                <a:latin typeface="Times New Roman"/>
                <a:cs typeface="Times New Roman"/>
              </a:rPr>
              <a:t>29</a:t>
            </a:r>
            <a:r>
              <a:rPr sz="600" spc="29" dirty="0">
                <a:solidFill>
                  <a:srgbClr val="4B5D6D"/>
                </a:solidFill>
                <a:latin typeface="Times New Roman"/>
                <a:cs typeface="Times New Roman"/>
              </a:rPr>
              <a:t>.</a:t>
            </a:r>
            <a:r>
              <a:rPr sz="600" spc="29" dirty="0">
                <a:solidFill>
                  <a:srgbClr val="4D4952"/>
                </a:solidFill>
                <a:latin typeface="Times New Roman"/>
                <a:cs typeface="Times New Roman"/>
              </a:rPr>
              <a:t>0</a:t>
            </a:r>
            <a:r>
              <a:rPr sz="600" spc="29" dirty="0">
                <a:solidFill>
                  <a:srgbClr val="3D3841"/>
                </a:solidFill>
                <a:latin typeface="Times New Roman"/>
                <a:cs typeface="Times New Roman"/>
              </a:rPr>
              <a:t>4</a:t>
            </a:r>
            <a:r>
              <a:rPr sz="600" spc="29" dirty="0">
                <a:solidFill>
                  <a:srgbClr val="4D4952"/>
                </a:solidFill>
                <a:latin typeface="Times New Roman"/>
                <a:cs typeface="Times New Roman"/>
              </a:rPr>
              <a:t>.2</a:t>
            </a:r>
            <a:r>
              <a:rPr sz="600" spc="29" dirty="0">
                <a:solidFill>
                  <a:srgbClr val="3D3841"/>
                </a:solidFill>
                <a:latin typeface="Times New Roman"/>
                <a:cs typeface="Times New Roman"/>
              </a:rPr>
              <a:t>0</a:t>
            </a:r>
            <a:r>
              <a:rPr sz="600" spc="29" dirty="0">
                <a:solidFill>
                  <a:srgbClr val="4D4952"/>
                </a:solidFill>
                <a:latin typeface="Times New Roman"/>
                <a:cs typeface="Times New Roman"/>
              </a:rPr>
              <a:t>20</a:t>
            </a:r>
            <a:endParaRPr sz="600">
              <a:latin typeface="Times New Roman"/>
              <a:cs typeface="Times New Roman"/>
            </a:endParaRPr>
          </a:p>
          <a:p>
            <a:pPr marL="15748">
              <a:lnSpc>
                <a:spcPct val="95825"/>
              </a:lnSpc>
              <a:spcBef>
                <a:spcPts val="150"/>
              </a:spcBef>
            </a:pPr>
            <a:r>
              <a:rPr sz="600" spc="27" dirty="0">
                <a:solidFill>
                  <a:srgbClr val="4D4952"/>
                </a:solidFill>
                <a:latin typeface="Times New Roman"/>
                <a:cs typeface="Times New Roman"/>
              </a:rPr>
              <a:t>29</a:t>
            </a:r>
            <a:r>
              <a:rPr sz="600" spc="27" dirty="0">
                <a:solidFill>
                  <a:srgbClr val="4B5D6D"/>
                </a:solidFill>
                <a:latin typeface="Times New Roman"/>
                <a:cs typeface="Times New Roman"/>
              </a:rPr>
              <a:t>.</a:t>
            </a:r>
            <a:r>
              <a:rPr sz="600" spc="27" dirty="0">
                <a:solidFill>
                  <a:srgbClr val="4D4952"/>
                </a:solidFill>
                <a:latin typeface="Times New Roman"/>
                <a:cs typeface="Times New Roman"/>
              </a:rPr>
              <a:t>0</a:t>
            </a:r>
            <a:r>
              <a:rPr sz="600" spc="27" dirty="0">
                <a:solidFill>
                  <a:srgbClr val="3D3841"/>
                </a:solidFill>
                <a:latin typeface="Times New Roman"/>
                <a:cs typeface="Times New Roman"/>
              </a:rPr>
              <a:t>4</a:t>
            </a:r>
            <a:r>
              <a:rPr sz="600" spc="27" dirty="0">
                <a:solidFill>
                  <a:srgbClr val="4D4952"/>
                </a:solidFill>
                <a:latin typeface="Times New Roman"/>
                <a:cs typeface="Times New Roman"/>
              </a:rPr>
              <a:t>.2</a:t>
            </a:r>
            <a:r>
              <a:rPr sz="600" spc="27" dirty="0">
                <a:solidFill>
                  <a:srgbClr val="3D3841"/>
                </a:solidFill>
                <a:latin typeface="Times New Roman"/>
                <a:cs typeface="Times New Roman"/>
              </a:rPr>
              <a:t>0</a:t>
            </a:r>
            <a:r>
              <a:rPr sz="600" spc="27" dirty="0">
                <a:solidFill>
                  <a:srgbClr val="4D4952"/>
                </a:solidFill>
                <a:latin typeface="Times New Roman"/>
                <a:cs typeface="Times New Roman"/>
              </a:rPr>
              <a:t>20</a:t>
            </a:r>
            <a:endParaRPr sz="600">
              <a:latin typeface="Times New Roman"/>
              <a:cs typeface="Times New Roman"/>
            </a:endParaRPr>
          </a:p>
          <a:p>
            <a:pPr marL="12700">
              <a:lnSpc>
                <a:spcPct val="95825"/>
              </a:lnSpc>
              <a:spcBef>
                <a:spcPts val="150"/>
              </a:spcBef>
            </a:pPr>
            <a:r>
              <a:rPr sz="600" spc="29" dirty="0">
                <a:solidFill>
                  <a:srgbClr val="4D4952"/>
                </a:solidFill>
                <a:latin typeface="Times New Roman"/>
                <a:cs typeface="Times New Roman"/>
              </a:rPr>
              <a:t>29</a:t>
            </a:r>
            <a:r>
              <a:rPr sz="600" spc="29" dirty="0">
                <a:solidFill>
                  <a:srgbClr val="4B5D6D"/>
                </a:solidFill>
                <a:latin typeface="Times New Roman"/>
                <a:cs typeface="Times New Roman"/>
              </a:rPr>
              <a:t>.</a:t>
            </a:r>
            <a:r>
              <a:rPr sz="600" spc="29" dirty="0">
                <a:solidFill>
                  <a:srgbClr val="4D4952"/>
                </a:solidFill>
                <a:latin typeface="Times New Roman"/>
                <a:cs typeface="Times New Roman"/>
              </a:rPr>
              <a:t>0</a:t>
            </a:r>
            <a:r>
              <a:rPr sz="600" spc="29" dirty="0">
                <a:solidFill>
                  <a:srgbClr val="3D3841"/>
                </a:solidFill>
                <a:latin typeface="Times New Roman"/>
                <a:cs typeface="Times New Roman"/>
              </a:rPr>
              <a:t>4</a:t>
            </a:r>
            <a:r>
              <a:rPr sz="600" spc="29" dirty="0">
                <a:solidFill>
                  <a:srgbClr val="4D4952"/>
                </a:solidFill>
                <a:latin typeface="Times New Roman"/>
                <a:cs typeface="Times New Roman"/>
              </a:rPr>
              <a:t>.2</a:t>
            </a:r>
            <a:r>
              <a:rPr sz="600" spc="29" dirty="0">
                <a:solidFill>
                  <a:srgbClr val="3D3841"/>
                </a:solidFill>
                <a:latin typeface="Times New Roman"/>
                <a:cs typeface="Times New Roman"/>
              </a:rPr>
              <a:t>0</a:t>
            </a:r>
            <a:r>
              <a:rPr sz="600" spc="29" dirty="0">
                <a:solidFill>
                  <a:srgbClr val="4D4952"/>
                </a:solidFill>
                <a:latin typeface="Times New Roman"/>
                <a:cs typeface="Times New Roman"/>
              </a:rPr>
              <a:t>20</a:t>
            </a:r>
            <a:endParaRPr sz="600">
              <a:latin typeface="Times New Roman"/>
              <a:cs typeface="Times New Roman"/>
            </a:endParaRPr>
          </a:p>
          <a:p>
            <a:pPr marL="12700">
              <a:lnSpc>
                <a:spcPct val="95825"/>
              </a:lnSpc>
              <a:spcBef>
                <a:spcPts val="150"/>
              </a:spcBef>
            </a:pPr>
            <a:r>
              <a:rPr sz="600" spc="29" dirty="0">
                <a:solidFill>
                  <a:srgbClr val="4D4952"/>
                </a:solidFill>
                <a:latin typeface="Times New Roman"/>
                <a:cs typeface="Times New Roman"/>
              </a:rPr>
              <a:t>29</a:t>
            </a:r>
            <a:r>
              <a:rPr sz="600" spc="29" dirty="0">
                <a:solidFill>
                  <a:srgbClr val="4B5D6D"/>
                </a:solidFill>
                <a:latin typeface="Times New Roman"/>
                <a:cs typeface="Times New Roman"/>
              </a:rPr>
              <a:t>.</a:t>
            </a:r>
            <a:r>
              <a:rPr sz="600" spc="29" dirty="0">
                <a:solidFill>
                  <a:srgbClr val="4D4952"/>
                </a:solidFill>
                <a:latin typeface="Times New Roman"/>
                <a:cs typeface="Times New Roman"/>
              </a:rPr>
              <a:t>0</a:t>
            </a:r>
            <a:r>
              <a:rPr sz="600" spc="29" dirty="0">
                <a:solidFill>
                  <a:srgbClr val="3D3841"/>
                </a:solidFill>
                <a:latin typeface="Times New Roman"/>
                <a:cs typeface="Times New Roman"/>
              </a:rPr>
              <a:t>4</a:t>
            </a:r>
            <a:r>
              <a:rPr sz="600" spc="29" dirty="0">
                <a:solidFill>
                  <a:srgbClr val="4D4952"/>
                </a:solidFill>
                <a:latin typeface="Times New Roman"/>
                <a:cs typeface="Times New Roman"/>
              </a:rPr>
              <a:t>.2</a:t>
            </a:r>
            <a:r>
              <a:rPr sz="600" spc="29" dirty="0">
                <a:solidFill>
                  <a:srgbClr val="3D3841"/>
                </a:solidFill>
                <a:latin typeface="Times New Roman"/>
                <a:cs typeface="Times New Roman"/>
              </a:rPr>
              <a:t>0</a:t>
            </a:r>
            <a:r>
              <a:rPr sz="600" spc="29" dirty="0">
                <a:solidFill>
                  <a:srgbClr val="4D4952"/>
                </a:solidFill>
                <a:latin typeface="Times New Roman"/>
                <a:cs typeface="Times New Roman"/>
              </a:rPr>
              <a:t>20</a:t>
            </a:r>
            <a:endParaRPr sz="600">
              <a:latin typeface="Times New Roman"/>
              <a:cs typeface="Times New Roman"/>
            </a:endParaRPr>
          </a:p>
          <a:p>
            <a:pPr marL="12700">
              <a:lnSpc>
                <a:spcPct val="95825"/>
              </a:lnSpc>
              <a:spcBef>
                <a:spcPts val="150"/>
              </a:spcBef>
            </a:pPr>
            <a:r>
              <a:rPr sz="600" spc="29" dirty="0">
                <a:solidFill>
                  <a:srgbClr val="4D4952"/>
                </a:solidFill>
                <a:latin typeface="Times New Roman"/>
                <a:cs typeface="Times New Roman"/>
              </a:rPr>
              <a:t>29</a:t>
            </a:r>
            <a:r>
              <a:rPr sz="600" spc="29" dirty="0">
                <a:solidFill>
                  <a:srgbClr val="4B5D6D"/>
                </a:solidFill>
                <a:latin typeface="Times New Roman"/>
                <a:cs typeface="Times New Roman"/>
              </a:rPr>
              <a:t>.</a:t>
            </a:r>
            <a:r>
              <a:rPr sz="600" spc="29" dirty="0">
                <a:solidFill>
                  <a:srgbClr val="4D4952"/>
                </a:solidFill>
                <a:latin typeface="Times New Roman"/>
                <a:cs typeface="Times New Roman"/>
              </a:rPr>
              <a:t>0</a:t>
            </a:r>
            <a:r>
              <a:rPr sz="600" spc="29" dirty="0">
                <a:solidFill>
                  <a:srgbClr val="3D3841"/>
                </a:solidFill>
                <a:latin typeface="Times New Roman"/>
                <a:cs typeface="Times New Roman"/>
              </a:rPr>
              <a:t>4</a:t>
            </a:r>
            <a:r>
              <a:rPr sz="600" spc="29" dirty="0">
                <a:solidFill>
                  <a:srgbClr val="4D4952"/>
                </a:solidFill>
                <a:latin typeface="Times New Roman"/>
                <a:cs typeface="Times New Roman"/>
              </a:rPr>
              <a:t>.2</a:t>
            </a:r>
            <a:r>
              <a:rPr sz="600" spc="29" dirty="0">
                <a:solidFill>
                  <a:srgbClr val="3D3841"/>
                </a:solidFill>
                <a:latin typeface="Times New Roman"/>
                <a:cs typeface="Times New Roman"/>
              </a:rPr>
              <a:t>0</a:t>
            </a:r>
            <a:r>
              <a:rPr sz="600" spc="29" dirty="0">
                <a:solidFill>
                  <a:srgbClr val="4D4952"/>
                </a:solidFill>
                <a:latin typeface="Times New Roman"/>
                <a:cs typeface="Times New Roman"/>
              </a:rPr>
              <a:t>20</a:t>
            </a:r>
            <a:endParaRPr sz="600">
              <a:latin typeface="Times New Roman"/>
              <a:cs typeface="Times New Roman"/>
            </a:endParaRPr>
          </a:p>
          <a:p>
            <a:pPr marL="12700">
              <a:lnSpc>
                <a:spcPct val="95825"/>
              </a:lnSpc>
              <a:spcBef>
                <a:spcPts val="150"/>
              </a:spcBef>
            </a:pPr>
            <a:r>
              <a:rPr sz="600" spc="29" dirty="0">
                <a:solidFill>
                  <a:srgbClr val="4D4952"/>
                </a:solidFill>
                <a:latin typeface="Times New Roman"/>
                <a:cs typeface="Times New Roman"/>
              </a:rPr>
              <a:t>3</a:t>
            </a:r>
            <a:r>
              <a:rPr sz="600" spc="29" dirty="0">
                <a:solidFill>
                  <a:srgbClr val="3D3841"/>
                </a:solidFill>
                <a:latin typeface="Times New Roman"/>
                <a:cs typeface="Times New Roman"/>
              </a:rPr>
              <a:t>0.</a:t>
            </a:r>
            <a:r>
              <a:rPr sz="600" spc="29" dirty="0">
                <a:solidFill>
                  <a:srgbClr val="4D4952"/>
                </a:solidFill>
                <a:latin typeface="Times New Roman"/>
                <a:cs typeface="Times New Roman"/>
              </a:rPr>
              <a:t>0</a:t>
            </a:r>
            <a:r>
              <a:rPr sz="600" spc="29" dirty="0">
                <a:solidFill>
                  <a:srgbClr val="3D3841"/>
                </a:solidFill>
                <a:latin typeface="Times New Roman"/>
                <a:cs typeface="Times New Roman"/>
              </a:rPr>
              <a:t>4</a:t>
            </a:r>
            <a:r>
              <a:rPr sz="600" spc="29" dirty="0">
                <a:solidFill>
                  <a:srgbClr val="4D4952"/>
                </a:solidFill>
                <a:latin typeface="Times New Roman"/>
                <a:cs typeface="Times New Roman"/>
              </a:rPr>
              <a:t>.2</a:t>
            </a:r>
            <a:r>
              <a:rPr sz="600" spc="29" dirty="0">
                <a:solidFill>
                  <a:srgbClr val="3D3841"/>
                </a:solidFill>
                <a:latin typeface="Times New Roman"/>
                <a:cs typeface="Times New Roman"/>
              </a:rPr>
              <a:t>0</a:t>
            </a:r>
            <a:r>
              <a:rPr sz="600" spc="29" dirty="0">
                <a:solidFill>
                  <a:srgbClr val="4D4952"/>
                </a:solidFill>
                <a:latin typeface="Times New Roman"/>
                <a:cs typeface="Times New Roman"/>
              </a:rPr>
              <a:t>20</a:t>
            </a:r>
            <a:endParaRPr sz="600">
              <a:latin typeface="Times New Roman"/>
              <a:cs typeface="Times New Roman"/>
            </a:endParaRPr>
          </a:p>
          <a:p>
            <a:pPr marL="12700">
              <a:lnSpc>
                <a:spcPct val="95825"/>
              </a:lnSpc>
              <a:spcBef>
                <a:spcPts val="150"/>
              </a:spcBef>
            </a:pPr>
            <a:r>
              <a:rPr sz="600" spc="29" dirty="0">
                <a:solidFill>
                  <a:srgbClr val="4D4952"/>
                </a:solidFill>
                <a:latin typeface="Times New Roman"/>
                <a:cs typeface="Times New Roman"/>
              </a:rPr>
              <a:t>30.0</a:t>
            </a:r>
            <a:r>
              <a:rPr sz="600" spc="29" dirty="0">
                <a:solidFill>
                  <a:srgbClr val="3D3841"/>
                </a:solidFill>
                <a:latin typeface="Times New Roman"/>
                <a:cs typeface="Times New Roman"/>
              </a:rPr>
              <a:t>4</a:t>
            </a:r>
            <a:r>
              <a:rPr sz="600" spc="29" dirty="0">
                <a:solidFill>
                  <a:srgbClr val="4D4952"/>
                </a:solidFill>
                <a:latin typeface="Times New Roman"/>
                <a:cs typeface="Times New Roman"/>
              </a:rPr>
              <a:t>.2</a:t>
            </a:r>
            <a:r>
              <a:rPr sz="600" spc="29" dirty="0">
                <a:solidFill>
                  <a:srgbClr val="3D3841"/>
                </a:solidFill>
                <a:latin typeface="Times New Roman"/>
                <a:cs typeface="Times New Roman"/>
              </a:rPr>
              <a:t>0</a:t>
            </a:r>
            <a:r>
              <a:rPr sz="600" spc="29" dirty="0">
                <a:solidFill>
                  <a:srgbClr val="4D4952"/>
                </a:solidFill>
                <a:latin typeface="Times New Roman"/>
                <a:cs typeface="Times New Roman"/>
              </a:rPr>
              <a:t>20</a:t>
            </a:r>
            <a:endParaRPr sz="600">
              <a:latin typeface="Times New Roman"/>
              <a:cs typeface="Times New Roman"/>
            </a:endParaRPr>
          </a:p>
          <a:p>
            <a:pPr marL="12700">
              <a:lnSpc>
                <a:spcPct val="95825"/>
              </a:lnSpc>
              <a:spcBef>
                <a:spcPts val="150"/>
              </a:spcBef>
            </a:pPr>
            <a:r>
              <a:rPr sz="600" spc="30" dirty="0">
                <a:solidFill>
                  <a:srgbClr val="4D4952"/>
                </a:solidFill>
                <a:latin typeface="Times New Roman"/>
                <a:cs typeface="Times New Roman"/>
              </a:rPr>
              <a:t>3</a:t>
            </a:r>
            <a:r>
              <a:rPr sz="600" spc="30" dirty="0">
                <a:solidFill>
                  <a:srgbClr val="3D3841"/>
                </a:solidFill>
                <a:latin typeface="Times New Roman"/>
                <a:cs typeface="Times New Roman"/>
              </a:rPr>
              <a:t>0.</a:t>
            </a:r>
            <a:r>
              <a:rPr sz="600" spc="30" dirty="0">
                <a:solidFill>
                  <a:srgbClr val="4D4952"/>
                </a:solidFill>
                <a:latin typeface="Times New Roman"/>
                <a:cs typeface="Times New Roman"/>
              </a:rPr>
              <a:t>0</a:t>
            </a:r>
            <a:r>
              <a:rPr sz="600" spc="30" dirty="0">
                <a:solidFill>
                  <a:srgbClr val="3D3841"/>
                </a:solidFill>
                <a:latin typeface="Times New Roman"/>
                <a:cs typeface="Times New Roman"/>
              </a:rPr>
              <a:t>4</a:t>
            </a:r>
            <a:r>
              <a:rPr sz="600" spc="30" dirty="0">
                <a:solidFill>
                  <a:srgbClr val="4D4952"/>
                </a:solidFill>
                <a:latin typeface="Times New Roman"/>
                <a:cs typeface="Times New Roman"/>
              </a:rPr>
              <a:t>.2</a:t>
            </a:r>
            <a:r>
              <a:rPr sz="600" spc="30" dirty="0">
                <a:solidFill>
                  <a:srgbClr val="3D3841"/>
                </a:solidFill>
                <a:latin typeface="Times New Roman"/>
                <a:cs typeface="Times New Roman"/>
              </a:rPr>
              <a:t>0</a:t>
            </a:r>
            <a:r>
              <a:rPr sz="600" spc="30" dirty="0">
                <a:solidFill>
                  <a:srgbClr val="4D4952"/>
                </a:solidFill>
                <a:latin typeface="Times New Roman"/>
                <a:cs typeface="Times New Roman"/>
              </a:rPr>
              <a:t>20</a:t>
            </a:r>
            <a:endParaRPr sz="600">
              <a:latin typeface="Times New Roman"/>
              <a:cs typeface="Times New Roman"/>
            </a:endParaRPr>
          </a:p>
          <a:p>
            <a:pPr marL="12700">
              <a:lnSpc>
                <a:spcPct val="95825"/>
              </a:lnSpc>
              <a:spcBef>
                <a:spcPts val="150"/>
              </a:spcBef>
            </a:pPr>
            <a:r>
              <a:rPr sz="600" spc="30" dirty="0">
                <a:solidFill>
                  <a:srgbClr val="4D4952"/>
                </a:solidFill>
                <a:latin typeface="Times New Roman"/>
                <a:cs typeface="Times New Roman"/>
              </a:rPr>
              <a:t>3</a:t>
            </a:r>
            <a:r>
              <a:rPr sz="600" spc="30" dirty="0">
                <a:solidFill>
                  <a:srgbClr val="3D3841"/>
                </a:solidFill>
                <a:latin typeface="Times New Roman"/>
                <a:cs typeface="Times New Roman"/>
              </a:rPr>
              <a:t>0.</a:t>
            </a:r>
            <a:r>
              <a:rPr sz="600" spc="30" dirty="0">
                <a:solidFill>
                  <a:srgbClr val="4D4952"/>
                </a:solidFill>
                <a:latin typeface="Times New Roman"/>
                <a:cs typeface="Times New Roman"/>
              </a:rPr>
              <a:t>0</a:t>
            </a:r>
            <a:r>
              <a:rPr sz="600" spc="30" dirty="0">
                <a:solidFill>
                  <a:srgbClr val="3D3841"/>
                </a:solidFill>
                <a:latin typeface="Times New Roman"/>
                <a:cs typeface="Times New Roman"/>
              </a:rPr>
              <a:t>4</a:t>
            </a:r>
            <a:r>
              <a:rPr sz="600" spc="30" dirty="0">
                <a:solidFill>
                  <a:srgbClr val="4D4952"/>
                </a:solidFill>
                <a:latin typeface="Times New Roman"/>
                <a:cs typeface="Times New Roman"/>
              </a:rPr>
              <a:t>.2</a:t>
            </a:r>
            <a:r>
              <a:rPr sz="600" spc="30" dirty="0">
                <a:solidFill>
                  <a:srgbClr val="3D3841"/>
                </a:solidFill>
                <a:latin typeface="Times New Roman"/>
                <a:cs typeface="Times New Roman"/>
              </a:rPr>
              <a:t>0</a:t>
            </a:r>
            <a:r>
              <a:rPr sz="600" spc="30" dirty="0">
                <a:solidFill>
                  <a:srgbClr val="4D4952"/>
                </a:solidFill>
                <a:latin typeface="Times New Roman"/>
                <a:cs typeface="Times New Roman"/>
              </a:rPr>
              <a:t>20</a:t>
            </a:r>
            <a:endParaRPr sz="600">
              <a:latin typeface="Times New Roman"/>
              <a:cs typeface="Times New Roman"/>
            </a:endParaRPr>
          </a:p>
          <a:p>
            <a:pPr marL="12700">
              <a:lnSpc>
                <a:spcPct val="95825"/>
              </a:lnSpc>
              <a:spcBef>
                <a:spcPts val="150"/>
              </a:spcBef>
            </a:pPr>
            <a:r>
              <a:rPr sz="600" spc="30" dirty="0">
                <a:solidFill>
                  <a:srgbClr val="4D4952"/>
                </a:solidFill>
                <a:latin typeface="Times New Roman"/>
                <a:cs typeface="Times New Roman"/>
              </a:rPr>
              <a:t>23.</a:t>
            </a:r>
            <a:r>
              <a:rPr sz="600" spc="30" dirty="0">
                <a:solidFill>
                  <a:srgbClr val="3D3841"/>
                </a:solidFill>
                <a:latin typeface="Times New Roman"/>
                <a:cs typeface="Times New Roman"/>
              </a:rPr>
              <a:t>04</a:t>
            </a:r>
            <a:r>
              <a:rPr sz="600" spc="30" dirty="0">
                <a:solidFill>
                  <a:srgbClr val="4D4952"/>
                </a:solidFill>
                <a:latin typeface="Times New Roman"/>
                <a:cs typeface="Times New Roman"/>
              </a:rPr>
              <a:t>.2</a:t>
            </a:r>
            <a:r>
              <a:rPr sz="600" spc="30" dirty="0">
                <a:solidFill>
                  <a:srgbClr val="3D3841"/>
                </a:solidFill>
                <a:latin typeface="Times New Roman"/>
                <a:cs typeface="Times New Roman"/>
              </a:rPr>
              <a:t>0</a:t>
            </a:r>
            <a:r>
              <a:rPr sz="600" spc="30" dirty="0">
                <a:solidFill>
                  <a:srgbClr val="4D4952"/>
                </a:solidFill>
                <a:latin typeface="Times New Roman"/>
                <a:cs typeface="Times New Roman"/>
              </a:rPr>
              <a:t>20</a:t>
            </a:r>
            <a:endParaRPr sz="600">
              <a:latin typeface="Times New Roman"/>
              <a:cs typeface="Times New Roman"/>
            </a:endParaRPr>
          </a:p>
          <a:p>
            <a:pPr marL="12700">
              <a:lnSpc>
                <a:spcPct val="95825"/>
              </a:lnSpc>
              <a:spcBef>
                <a:spcPts val="150"/>
              </a:spcBef>
            </a:pPr>
            <a:r>
              <a:rPr sz="600" spc="29" dirty="0">
                <a:solidFill>
                  <a:srgbClr val="4D4952"/>
                </a:solidFill>
                <a:latin typeface="Times New Roman"/>
                <a:cs typeface="Times New Roman"/>
              </a:rPr>
              <a:t>23</a:t>
            </a:r>
            <a:r>
              <a:rPr sz="600" spc="29" dirty="0">
                <a:solidFill>
                  <a:srgbClr val="36445B"/>
                </a:solidFill>
                <a:latin typeface="Times New Roman"/>
                <a:cs typeface="Times New Roman"/>
              </a:rPr>
              <a:t>.</a:t>
            </a:r>
            <a:r>
              <a:rPr sz="600" spc="29" dirty="0">
                <a:solidFill>
                  <a:srgbClr val="3D3841"/>
                </a:solidFill>
                <a:latin typeface="Times New Roman"/>
                <a:cs typeface="Times New Roman"/>
              </a:rPr>
              <a:t>04</a:t>
            </a:r>
            <a:r>
              <a:rPr sz="600" spc="29" dirty="0">
                <a:solidFill>
                  <a:srgbClr val="4D4952"/>
                </a:solidFill>
                <a:latin typeface="Times New Roman"/>
                <a:cs typeface="Times New Roman"/>
              </a:rPr>
              <a:t>.2</a:t>
            </a:r>
            <a:r>
              <a:rPr sz="600" spc="29" dirty="0">
                <a:solidFill>
                  <a:srgbClr val="3D3841"/>
                </a:solidFill>
                <a:latin typeface="Times New Roman"/>
                <a:cs typeface="Times New Roman"/>
              </a:rPr>
              <a:t>0</a:t>
            </a:r>
            <a:r>
              <a:rPr sz="600" spc="29" dirty="0">
                <a:solidFill>
                  <a:srgbClr val="4D4952"/>
                </a:solidFill>
                <a:latin typeface="Times New Roman"/>
                <a:cs typeface="Times New Roman"/>
              </a:rPr>
              <a:t>20</a:t>
            </a:r>
            <a:endParaRPr sz="600">
              <a:latin typeface="Times New Roman"/>
              <a:cs typeface="Times New Roman"/>
            </a:endParaRPr>
          </a:p>
          <a:p>
            <a:pPr marL="12700">
              <a:lnSpc>
                <a:spcPct val="95825"/>
              </a:lnSpc>
              <a:spcBef>
                <a:spcPts val="150"/>
              </a:spcBef>
            </a:pPr>
            <a:r>
              <a:rPr sz="600" spc="29" dirty="0">
                <a:solidFill>
                  <a:srgbClr val="4D4952"/>
                </a:solidFill>
                <a:latin typeface="Times New Roman"/>
                <a:cs typeface="Times New Roman"/>
              </a:rPr>
              <a:t>23</a:t>
            </a:r>
            <a:r>
              <a:rPr sz="600" spc="29" dirty="0">
                <a:solidFill>
                  <a:srgbClr val="36445B"/>
                </a:solidFill>
                <a:latin typeface="Times New Roman"/>
                <a:cs typeface="Times New Roman"/>
              </a:rPr>
              <a:t>.</a:t>
            </a:r>
            <a:r>
              <a:rPr sz="600" spc="29" dirty="0">
                <a:solidFill>
                  <a:srgbClr val="4D4952"/>
                </a:solidFill>
                <a:latin typeface="Times New Roman"/>
                <a:cs typeface="Times New Roman"/>
              </a:rPr>
              <a:t>0</a:t>
            </a:r>
            <a:r>
              <a:rPr sz="600" spc="29" dirty="0">
                <a:solidFill>
                  <a:srgbClr val="3D3841"/>
                </a:solidFill>
                <a:latin typeface="Times New Roman"/>
                <a:cs typeface="Times New Roman"/>
              </a:rPr>
              <a:t>4</a:t>
            </a:r>
            <a:r>
              <a:rPr sz="600" spc="29" dirty="0">
                <a:solidFill>
                  <a:srgbClr val="4D4952"/>
                </a:solidFill>
                <a:latin typeface="Times New Roman"/>
                <a:cs typeface="Times New Roman"/>
              </a:rPr>
              <a:t>.2</a:t>
            </a:r>
            <a:r>
              <a:rPr sz="600" spc="29" dirty="0">
                <a:solidFill>
                  <a:srgbClr val="3D3841"/>
                </a:solidFill>
                <a:latin typeface="Times New Roman"/>
                <a:cs typeface="Times New Roman"/>
              </a:rPr>
              <a:t>0</a:t>
            </a:r>
            <a:r>
              <a:rPr sz="600" spc="29" dirty="0">
                <a:solidFill>
                  <a:srgbClr val="4D4952"/>
                </a:solidFill>
                <a:latin typeface="Times New Roman"/>
                <a:cs typeface="Times New Roman"/>
              </a:rPr>
              <a:t>20</a:t>
            </a:r>
            <a:endParaRPr sz="600">
              <a:latin typeface="Times New Roman"/>
              <a:cs typeface="Times New Roman"/>
            </a:endParaRPr>
          </a:p>
          <a:p>
            <a:pPr marL="12700">
              <a:lnSpc>
                <a:spcPct val="95825"/>
              </a:lnSpc>
              <a:spcBef>
                <a:spcPts val="150"/>
              </a:spcBef>
            </a:pPr>
            <a:r>
              <a:rPr sz="600" spc="29" dirty="0">
                <a:solidFill>
                  <a:srgbClr val="4D4952"/>
                </a:solidFill>
                <a:latin typeface="Times New Roman"/>
                <a:cs typeface="Times New Roman"/>
              </a:rPr>
              <a:t>23</a:t>
            </a:r>
            <a:r>
              <a:rPr sz="600" spc="29" dirty="0">
                <a:solidFill>
                  <a:srgbClr val="4B5D6D"/>
                </a:solidFill>
                <a:latin typeface="Times New Roman"/>
                <a:cs typeface="Times New Roman"/>
              </a:rPr>
              <a:t>.</a:t>
            </a:r>
            <a:r>
              <a:rPr sz="600" spc="29" dirty="0">
                <a:solidFill>
                  <a:srgbClr val="3D3841"/>
                </a:solidFill>
                <a:latin typeface="Times New Roman"/>
                <a:cs typeface="Times New Roman"/>
              </a:rPr>
              <a:t>0</a:t>
            </a:r>
            <a:r>
              <a:rPr sz="600" spc="29" dirty="0">
                <a:solidFill>
                  <a:srgbClr val="4D4952"/>
                </a:solidFill>
                <a:latin typeface="Times New Roman"/>
                <a:cs typeface="Times New Roman"/>
              </a:rPr>
              <a:t>4.2</a:t>
            </a:r>
            <a:r>
              <a:rPr sz="600" spc="29" dirty="0">
                <a:solidFill>
                  <a:srgbClr val="3D3841"/>
                </a:solidFill>
                <a:latin typeface="Times New Roman"/>
                <a:cs typeface="Times New Roman"/>
              </a:rPr>
              <a:t>0</a:t>
            </a:r>
            <a:r>
              <a:rPr sz="600" spc="29" dirty="0">
                <a:solidFill>
                  <a:srgbClr val="4D4952"/>
                </a:solidFill>
                <a:latin typeface="Times New Roman"/>
                <a:cs typeface="Times New Roman"/>
              </a:rPr>
              <a:t>20</a:t>
            </a:r>
            <a:endParaRPr sz="600">
              <a:latin typeface="Times New Roman"/>
              <a:cs typeface="Times New Roman"/>
            </a:endParaRPr>
          </a:p>
          <a:p>
            <a:pPr marL="12700">
              <a:lnSpc>
                <a:spcPct val="95825"/>
              </a:lnSpc>
              <a:spcBef>
                <a:spcPts val="175"/>
              </a:spcBef>
            </a:pPr>
            <a:r>
              <a:rPr sz="600" spc="29" dirty="0">
                <a:solidFill>
                  <a:srgbClr val="4D4952"/>
                </a:solidFill>
                <a:latin typeface="Times New Roman"/>
                <a:cs typeface="Times New Roman"/>
              </a:rPr>
              <a:t>24</a:t>
            </a:r>
            <a:r>
              <a:rPr sz="600" spc="29" dirty="0">
                <a:solidFill>
                  <a:srgbClr val="4B5D6D"/>
                </a:solidFill>
                <a:latin typeface="Times New Roman"/>
                <a:cs typeface="Times New Roman"/>
              </a:rPr>
              <a:t>.</a:t>
            </a:r>
            <a:r>
              <a:rPr sz="600" spc="29" dirty="0">
                <a:solidFill>
                  <a:srgbClr val="3D3841"/>
                </a:solidFill>
                <a:latin typeface="Times New Roman"/>
                <a:cs typeface="Times New Roman"/>
              </a:rPr>
              <a:t>04</a:t>
            </a:r>
            <a:r>
              <a:rPr sz="600" spc="29" dirty="0">
                <a:solidFill>
                  <a:srgbClr val="4D4952"/>
                </a:solidFill>
                <a:latin typeface="Times New Roman"/>
                <a:cs typeface="Times New Roman"/>
              </a:rPr>
              <a:t>.2</a:t>
            </a:r>
            <a:r>
              <a:rPr sz="600" spc="29" dirty="0">
                <a:solidFill>
                  <a:srgbClr val="3D3841"/>
                </a:solidFill>
                <a:latin typeface="Times New Roman"/>
                <a:cs typeface="Times New Roman"/>
              </a:rPr>
              <a:t>0</a:t>
            </a:r>
            <a:r>
              <a:rPr sz="600" spc="29" dirty="0">
                <a:solidFill>
                  <a:srgbClr val="4D4952"/>
                </a:solidFill>
                <a:latin typeface="Times New Roman"/>
                <a:cs typeface="Times New Roman"/>
              </a:rPr>
              <a:t>20</a:t>
            </a:r>
            <a:endParaRPr sz="600">
              <a:latin typeface="Times New Roman"/>
              <a:cs typeface="Times New Roman"/>
            </a:endParaRPr>
          </a:p>
          <a:p>
            <a:pPr marL="12700">
              <a:lnSpc>
                <a:spcPct val="95825"/>
              </a:lnSpc>
              <a:spcBef>
                <a:spcPts val="150"/>
              </a:spcBef>
            </a:pPr>
            <a:r>
              <a:rPr sz="600" spc="29" dirty="0">
                <a:solidFill>
                  <a:srgbClr val="4D4952"/>
                </a:solidFill>
                <a:latin typeface="Times New Roman"/>
                <a:cs typeface="Times New Roman"/>
              </a:rPr>
              <a:t>24</a:t>
            </a:r>
            <a:r>
              <a:rPr sz="600" spc="29" dirty="0">
                <a:solidFill>
                  <a:srgbClr val="4B5D6D"/>
                </a:solidFill>
                <a:latin typeface="Times New Roman"/>
                <a:cs typeface="Times New Roman"/>
              </a:rPr>
              <a:t>.</a:t>
            </a:r>
            <a:r>
              <a:rPr sz="600" spc="29" dirty="0">
                <a:solidFill>
                  <a:srgbClr val="3D3841"/>
                </a:solidFill>
                <a:latin typeface="Times New Roman"/>
                <a:cs typeface="Times New Roman"/>
              </a:rPr>
              <a:t>04</a:t>
            </a:r>
            <a:r>
              <a:rPr sz="600" spc="29" dirty="0">
                <a:solidFill>
                  <a:srgbClr val="4D4952"/>
                </a:solidFill>
                <a:latin typeface="Times New Roman"/>
                <a:cs typeface="Times New Roman"/>
              </a:rPr>
              <a:t>.2</a:t>
            </a:r>
            <a:r>
              <a:rPr sz="600" spc="29" dirty="0">
                <a:solidFill>
                  <a:srgbClr val="3D3841"/>
                </a:solidFill>
                <a:latin typeface="Times New Roman"/>
                <a:cs typeface="Times New Roman"/>
              </a:rPr>
              <a:t>0</a:t>
            </a:r>
            <a:r>
              <a:rPr sz="600" spc="29" dirty="0">
                <a:solidFill>
                  <a:srgbClr val="4D4952"/>
                </a:solidFill>
                <a:latin typeface="Times New Roman"/>
                <a:cs typeface="Times New Roman"/>
              </a:rPr>
              <a:t>20</a:t>
            </a:r>
            <a:endParaRPr sz="600">
              <a:latin typeface="Times New Roman"/>
              <a:cs typeface="Times New Roman"/>
            </a:endParaRPr>
          </a:p>
          <a:p>
            <a:pPr marL="12700">
              <a:lnSpc>
                <a:spcPct val="95825"/>
              </a:lnSpc>
              <a:spcBef>
                <a:spcPts val="150"/>
              </a:spcBef>
            </a:pPr>
            <a:r>
              <a:rPr sz="600" spc="29" dirty="0">
                <a:solidFill>
                  <a:srgbClr val="4D4952"/>
                </a:solidFill>
                <a:latin typeface="Times New Roman"/>
                <a:cs typeface="Times New Roman"/>
              </a:rPr>
              <a:t>24</a:t>
            </a:r>
            <a:r>
              <a:rPr sz="600" spc="29" dirty="0">
                <a:solidFill>
                  <a:srgbClr val="4B5D6D"/>
                </a:solidFill>
                <a:latin typeface="Times New Roman"/>
                <a:cs typeface="Times New Roman"/>
              </a:rPr>
              <a:t>.</a:t>
            </a:r>
            <a:r>
              <a:rPr sz="600" spc="29" dirty="0">
                <a:solidFill>
                  <a:srgbClr val="4D4952"/>
                </a:solidFill>
                <a:latin typeface="Times New Roman"/>
                <a:cs typeface="Times New Roman"/>
              </a:rPr>
              <a:t>0</a:t>
            </a:r>
            <a:r>
              <a:rPr sz="600" spc="29" dirty="0">
                <a:solidFill>
                  <a:srgbClr val="3D3841"/>
                </a:solidFill>
                <a:latin typeface="Times New Roman"/>
                <a:cs typeface="Times New Roman"/>
              </a:rPr>
              <a:t>4</a:t>
            </a:r>
            <a:r>
              <a:rPr sz="600" spc="29" dirty="0">
                <a:solidFill>
                  <a:srgbClr val="4D4952"/>
                </a:solidFill>
                <a:latin typeface="Times New Roman"/>
                <a:cs typeface="Times New Roman"/>
              </a:rPr>
              <a:t>.2</a:t>
            </a:r>
            <a:r>
              <a:rPr sz="600" spc="29" dirty="0">
                <a:solidFill>
                  <a:srgbClr val="3D3841"/>
                </a:solidFill>
                <a:latin typeface="Times New Roman"/>
                <a:cs typeface="Times New Roman"/>
              </a:rPr>
              <a:t>0</a:t>
            </a:r>
            <a:r>
              <a:rPr sz="600" spc="29" dirty="0">
                <a:solidFill>
                  <a:srgbClr val="4D4952"/>
                </a:solidFill>
                <a:latin typeface="Times New Roman"/>
                <a:cs typeface="Times New Roman"/>
              </a:rPr>
              <a:t>20</a:t>
            </a:r>
            <a:endParaRPr sz="600">
              <a:latin typeface="Times New Roman"/>
              <a:cs typeface="Times New Roman"/>
            </a:endParaRPr>
          </a:p>
          <a:p>
            <a:pPr marL="12700">
              <a:lnSpc>
                <a:spcPct val="95825"/>
              </a:lnSpc>
              <a:spcBef>
                <a:spcPts val="150"/>
              </a:spcBef>
            </a:pPr>
            <a:r>
              <a:rPr sz="600" spc="29" dirty="0">
                <a:solidFill>
                  <a:srgbClr val="4D4952"/>
                </a:solidFill>
                <a:latin typeface="Times New Roman"/>
                <a:cs typeface="Times New Roman"/>
              </a:rPr>
              <a:t>24</a:t>
            </a:r>
            <a:r>
              <a:rPr sz="600" spc="29" dirty="0">
                <a:solidFill>
                  <a:srgbClr val="4B5D6D"/>
                </a:solidFill>
                <a:latin typeface="Times New Roman"/>
                <a:cs typeface="Times New Roman"/>
              </a:rPr>
              <a:t>.</a:t>
            </a:r>
            <a:r>
              <a:rPr sz="600" spc="29" dirty="0">
                <a:solidFill>
                  <a:srgbClr val="4D4952"/>
                </a:solidFill>
                <a:latin typeface="Times New Roman"/>
                <a:cs typeface="Times New Roman"/>
              </a:rPr>
              <a:t>04.2</a:t>
            </a:r>
            <a:r>
              <a:rPr sz="600" spc="29" dirty="0">
                <a:solidFill>
                  <a:srgbClr val="3D3841"/>
                </a:solidFill>
                <a:latin typeface="Times New Roman"/>
                <a:cs typeface="Times New Roman"/>
              </a:rPr>
              <a:t>0</a:t>
            </a:r>
            <a:r>
              <a:rPr sz="600" spc="29" dirty="0">
                <a:solidFill>
                  <a:srgbClr val="4D4952"/>
                </a:solidFill>
                <a:latin typeface="Times New Roman"/>
                <a:cs typeface="Times New Roman"/>
              </a:rPr>
              <a:t>20</a:t>
            </a:r>
            <a:endParaRPr sz="600">
              <a:latin typeface="Times New Roman"/>
              <a:cs typeface="Times New Roman"/>
            </a:endParaRPr>
          </a:p>
          <a:p>
            <a:pPr marL="15748">
              <a:lnSpc>
                <a:spcPct val="95825"/>
              </a:lnSpc>
              <a:spcBef>
                <a:spcPts val="150"/>
              </a:spcBef>
            </a:pPr>
            <a:r>
              <a:rPr sz="600" spc="27" dirty="0">
                <a:solidFill>
                  <a:srgbClr val="4D4952"/>
                </a:solidFill>
                <a:latin typeface="Times New Roman"/>
                <a:cs typeface="Times New Roman"/>
              </a:rPr>
              <a:t>28</a:t>
            </a:r>
            <a:r>
              <a:rPr sz="600" spc="27" dirty="0">
                <a:solidFill>
                  <a:srgbClr val="4B5D6D"/>
                </a:solidFill>
                <a:latin typeface="Times New Roman"/>
                <a:cs typeface="Times New Roman"/>
              </a:rPr>
              <a:t>.</a:t>
            </a:r>
            <a:r>
              <a:rPr sz="600" spc="27" dirty="0">
                <a:solidFill>
                  <a:srgbClr val="4D4952"/>
                </a:solidFill>
                <a:latin typeface="Times New Roman"/>
                <a:cs typeface="Times New Roman"/>
              </a:rPr>
              <a:t>0</a:t>
            </a:r>
            <a:r>
              <a:rPr sz="600" spc="27" dirty="0">
                <a:solidFill>
                  <a:srgbClr val="3D3841"/>
                </a:solidFill>
                <a:latin typeface="Times New Roman"/>
                <a:cs typeface="Times New Roman"/>
              </a:rPr>
              <a:t>4</a:t>
            </a:r>
            <a:r>
              <a:rPr sz="600" spc="27" dirty="0">
                <a:solidFill>
                  <a:srgbClr val="4D4952"/>
                </a:solidFill>
                <a:latin typeface="Times New Roman"/>
                <a:cs typeface="Times New Roman"/>
              </a:rPr>
              <a:t>.2</a:t>
            </a:r>
            <a:r>
              <a:rPr sz="600" spc="27" dirty="0">
                <a:solidFill>
                  <a:srgbClr val="3D3841"/>
                </a:solidFill>
                <a:latin typeface="Times New Roman"/>
                <a:cs typeface="Times New Roman"/>
              </a:rPr>
              <a:t>0</a:t>
            </a:r>
            <a:r>
              <a:rPr sz="600" spc="27" dirty="0">
                <a:solidFill>
                  <a:srgbClr val="4D4952"/>
                </a:solidFill>
                <a:latin typeface="Times New Roman"/>
                <a:cs typeface="Times New Roman"/>
              </a:rPr>
              <a:t>20</a:t>
            </a:r>
            <a:endParaRPr sz="600">
              <a:latin typeface="Times New Roman"/>
              <a:cs typeface="Times New Roman"/>
            </a:endParaRPr>
          </a:p>
          <a:p>
            <a:pPr marL="12700">
              <a:lnSpc>
                <a:spcPct val="95825"/>
              </a:lnSpc>
              <a:spcBef>
                <a:spcPts val="150"/>
              </a:spcBef>
            </a:pPr>
            <a:r>
              <a:rPr sz="600" spc="29" dirty="0">
                <a:solidFill>
                  <a:srgbClr val="4D4952"/>
                </a:solidFill>
                <a:latin typeface="Times New Roman"/>
                <a:cs typeface="Times New Roman"/>
              </a:rPr>
              <a:t>28</a:t>
            </a:r>
            <a:r>
              <a:rPr sz="600" spc="29" dirty="0">
                <a:solidFill>
                  <a:srgbClr val="4B5D6D"/>
                </a:solidFill>
                <a:latin typeface="Times New Roman"/>
                <a:cs typeface="Times New Roman"/>
              </a:rPr>
              <a:t>.</a:t>
            </a:r>
            <a:r>
              <a:rPr sz="600" spc="29" dirty="0">
                <a:solidFill>
                  <a:srgbClr val="4D4952"/>
                </a:solidFill>
                <a:latin typeface="Times New Roman"/>
                <a:cs typeface="Times New Roman"/>
              </a:rPr>
              <a:t>0</a:t>
            </a:r>
            <a:r>
              <a:rPr sz="600" spc="29" dirty="0">
                <a:solidFill>
                  <a:srgbClr val="3D3841"/>
                </a:solidFill>
                <a:latin typeface="Times New Roman"/>
                <a:cs typeface="Times New Roman"/>
              </a:rPr>
              <a:t>4</a:t>
            </a:r>
            <a:r>
              <a:rPr sz="600" spc="29" dirty="0">
                <a:solidFill>
                  <a:srgbClr val="4D4952"/>
                </a:solidFill>
                <a:latin typeface="Times New Roman"/>
                <a:cs typeface="Times New Roman"/>
              </a:rPr>
              <a:t>.2</a:t>
            </a:r>
            <a:r>
              <a:rPr sz="600" spc="29" dirty="0">
                <a:solidFill>
                  <a:srgbClr val="3D3841"/>
                </a:solidFill>
                <a:latin typeface="Times New Roman"/>
                <a:cs typeface="Times New Roman"/>
              </a:rPr>
              <a:t>0</a:t>
            </a:r>
            <a:r>
              <a:rPr sz="600" spc="29" dirty="0">
                <a:solidFill>
                  <a:srgbClr val="4D4952"/>
                </a:solidFill>
                <a:latin typeface="Times New Roman"/>
                <a:cs typeface="Times New Roman"/>
              </a:rPr>
              <a:t>20</a:t>
            </a:r>
            <a:endParaRPr sz="600">
              <a:latin typeface="Times New Roman"/>
              <a:cs typeface="Times New Roman"/>
            </a:endParaRPr>
          </a:p>
          <a:p>
            <a:pPr marL="12700">
              <a:lnSpc>
                <a:spcPct val="95825"/>
              </a:lnSpc>
              <a:spcBef>
                <a:spcPts val="150"/>
              </a:spcBef>
            </a:pPr>
            <a:r>
              <a:rPr sz="600" spc="29" dirty="0">
                <a:solidFill>
                  <a:srgbClr val="4D4952"/>
                </a:solidFill>
                <a:latin typeface="Times New Roman"/>
                <a:cs typeface="Times New Roman"/>
              </a:rPr>
              <a:t>28</a:t>
            </a:r>
            <a:r>
              <a:rPr sz="600" spc="29" dirty="0">
                <a:solidFill>
                  <a:srgbClr val="4B5D6D"/>
                </a:solidFill>
                <a:latin typeface="Times New Roman"/>
                <a:cs typeface="Times New Roman"/>
              </a:rPr>
              <a:t>.</a:t>
            </a:r>
            <a:r>
              <a:rPr sz="600" spc="29" dirty="0">
                <a:solidFill>
                  <a:srgbClr val="4D4952"/>
                </a:solidFill>
                <a:latin typeface="Times New Roman"/>
                <a:cs typeface="Times New Roman"/>
              </a:rPr>
              <a:t>04.2</a:t>
            </a:r>
            <a:r>
              <a:rPr sz="600" spc="29" dirty="0">
                <a:solidFill>
                  <a:srgbClr val="3D3841"/>
                </a:solidFill>
                <a:latin typeface="Times New Roman"/>
                <a:cs typeface="Times New Roman"/>
              </a:rPr>
              <a:t>0</a:t>
            </a:r>
            <a:r>
              <a:rPr sz="600" spc="29" dirty="0">
                <a:solidFill>
                  <a:srgbClr val="4D4952"/>
                </a:solidFill>
                <a:latin typeface="Times New Roman"/>
                <a:cs typeface="Times New Roman"/>
              </a:rPr>
              <a:t>20</a:t>
            </a:r>
            <a:endParaRPr sz="600">
              <a:latin typeface="Times New Roman"/>
              <a:cs typeface="Times New Roman"/>
            </a:endParaRPr>
          </a:p>
          <a:p>
            <a:pPr marL="12700">
              <a:lnSpc>
                <a:spcPct val="95825"/>
              </a:lnSpc>
              <a:spcBef>
                <a:spcPts val="150"/>
              </a:spcBef>
            </a:pPr>
            <a:r>
              <a:rPr sz="600" spc="29" dirty="0">
                <a:solidFill>
                  <a:srgbClr val="4D4952"/>
                </a:solidFill>
                <a:latin typeface="Times New Roman"/>
                <a:cs typeface="Times New Roman"/>
              </a:rPr>
              <a:t>27.04.2</a:t>
            </a:r>
            <a:r>
              <a:rPr sz="600" spc="29" dirty="0">
                <a:solidFill>
                  <a:srgbClr val="3D3841"/>
                </a:solidFill>
                <a:latin typeface="Times New Roman"/>
                <a:cs typeface="Times New Roman"/>
              </a:rPr>
              <a:t>0</a:t>
            </a:r>
            <a:r>
              <a:rPr sz="600" spc="29" dirty="0">
                <a:solidFill>
                  <a:srgbClr val="4D4952"/>
                </a:solidFill>
                <a:latin typeface="Times New Roman"/>
                <a:cs typeface="Times New Roman"/>
              </a:rPr>
              <a:t>20</a:t>
            </a:r>
            <a:endParaRPr sz="600">
              <a:latin typeface="Times New Roman"/>
              <a:cs typeface="Times New Roman"/>
            </a:endParaRPr>
          </a:p>
          <a:p>
            <a:pPr marL="15748">
              <a:lnSpc>
                <a:spcPct val="95825"/>
              </a:lnSpc>
              <a:spcBef>
                <a:spcPts val="150"/>
              </a:spcBef>
            </a:pPr>
            <a:r>
              <a:rPr sz="600" spc="27" dirty="0">
                <a:solidFill>
                  <a:srgbClr val="4D4952"/>
                </a:solidFill>
                <a:latin typeface="Times New Roman"/>
                <a:cs typeface="Times New Roman"/>
              </a:rPr>
              <a:t>27.0</a:t>
            </a:r>
            <a:r>
              <a:rPr sz="600" spc="27" dirty="0">
                <a:solidFill>
                  <a:srgbClr val="3D3841"/>
                </a:solidFill>
                <a:latin typeface="Times New Roman"/>
                <a:cs typeface="Times New Roman"/>
              </a:rPr>
              <a:t>4</a:t>
            </a:r>
            <a:r>
              <a:rPr sz="600" spc="27" dirty="0">
                <a:solidFill>
                  <a:srgbClr val="4D4952"/>
                </a:solidFill>
                <a:latin typeface="Times New Roman"/>
                <a:cs typeface="Times New Roman"/>
              </a:rPr>
              <a:t>.2</a:t>
            </a:r>
            <a:r>
              <a:rPr sz="600" spc="27" dirty="0">
                <a:solidFill>
                  <a:srgbClr val="3D3841"/>
                </a:solidFill>
                <a:latin typeface="Times New Roman"/>
                <a:cs typeface="Times New Roman"/>
              </a:rPr>
              <a:t>0</a:t>
            </a:r>
            <a:r>
              <a:rPr sz="600" spc="27" dirty="0">
                <a:solidFill>
                  <a:srgbClr val="4D4952"/>
                </a:solidFill>
                <a:latin typeface="Times New Roman"/>
                <a:cs typeface="Times New Roman"/>
              </a:rPr>
              <a:t>20</a:t>
            </a:r>
            <a:endParaRPr sz="600">
              <a:latin typeface="Times New Roman"/>
              <a:cs typeface="Times New Roman"/>
            </a:endParaRPr>
          </a:p>
          <a:p>
            <a:pPr marL="12700">
              <a:lnSpc>
                <a:spcPct val="95825"/>
              </a:lnSpc>
              <a:spcBef>
                <a:spcPts val="150"/>
              </a:spcBef>
            </a:pPr>
            <a:r>
              <a:rPr sz="600" spc="29" dirty="0">
                <a:solidFill>
                  <a:srgbClr val="4D4952"/>
                </a:solidFill>
                <a:latin typeface="Times New Roman"/>
                <a:cs typeface="Times New Roman"/>
              </a:rPr>
              <a:t>27.04.2</a:t>
            </a:r>
            <a:r>
              <a:rPr sz="600" spc="29" dirty="0">
                <a:solidFill>
                  <a:srgbClr val="3D3841"/>
                </a:solidFill>
                <a:latin typeface="Times New Roman"/>
                <a:cs typeface="Times New Roman"/>
              </a:rPr>
              <a:t>0</a:t>
            </a:r>
            <a:r>
              <a:rPr sz="600" spc="29" dirty="0">
                <a:solidFill>
                  <a:srgbClr val="4D4952"/>
                </a:solidFill>
                <a:latin typeface="Times New Roman"/>
                <a:cs typeface="Times New Roman"/>
              </a:rPr>
              <a:t>20</a:t>
            </a:r>
            <a:endParaRPr sz="600">
              <a:latin typeface="Times New Roman"/>
              <a:cs typeface="Times New Roman"/>
            </a:endParaRPr>
          </a:p>
        </p:txBody>
      </p:sp>
      <p:sp>
        <p:nvSpPr>
          <p:cNvPr id="23" name="object 23"/>
          <p:cNvSpPr txBox="1"/>
          <p:nvPr/>
        </p:nvSpPr>
        <p:spPr>
          <a:xfrm>
            <a:off x="1489964" y="2056535"/>
            <a:ext cx="439036" cy="4481575"/>
          </a:xfrm>
          <a:prstGeom prst="rect">
            <a:avLst/>
          </a:prstGeom>
        </p:spPr>
        <p:txBody>
          <a:bodyPr wrap="square" lIns="0" tIns="2540" rIns="0" bIns="0" rtlCol="0">
            <a:noAutofit/>
          </a:bodyPr>
          <a:lstStyle/>
          <a:p>
            <a:pPr marL="15747">
              <a:lnSpc>
                <a:spcPct val="95825"/>
              </a:lnSpc>
            </a:pPr>
            <a:r>
              <a:rPr sz="600" b="1" spc="-3" dirty="0">
                <a:solidFill>
                  <a:srgbClr val="111114"/>
                </a:solidFill>
                <a:latin typeface="Times New Roman"/>
                <a:cs typeface="Times New Roman"/>
              </a:rPr>
              <a:t>Ech</a:t>
            </a:r>
            <a:r>
              <a:rPr sz="600" b="1" spc="-3" dirty="0">
                <a:solidFill>
                  <a:srgbClr val="2A2A2D"/>
                </a:solidFill>
                <a:latin typeface="Times New Roman"/>
                <a:cs typeface="Times New Roman"/>
              </a:rPr>
              <a:t>i</a:t>
            </a:r>
            <a:r>
              <a:rPr sz="600" b="1" spc="-3" dirty="0">
                <a:solidFill>
                  <a:srgbClr val="111114"/>
                </a:solidFill>
                <a:latin typeface="Times New Roman"/>
                <a:cs typeface="Times New Roman"/>
              </a:rPr>
              <a:t>pa</a:t>
            </a:r>
            <a:endParaRPr sz="600">
              <a:latin typeface="Times New Roman"/>
              <a:cs typeface="Times New Roman"/>
            </a:endParaRPr>
          </a:p>
          <a:p>
            <a:pPr marL="15747">
              <a:lnSpc>
                <a:spcPct val="95825"/>
              </a:lnSpc>
              <a:spcBef>
                <a:spcPts val="150"/>
              </a:spcBef>
            </a:pPr>
            <a:r>
              <a:rPr sz="600" spc="36" dirty="0">
                <a:solidFill>
                  <a:srgbClr val="4D4952"/>
                </a:solidFill>
                <a:latin typeface="Times New Roman"/>
                <a:cs typeface="Times New Roman"/>
              </a:rPr>
              <a:t>22 </a:t>
            </a:r>
            <a:r>
              <a:rPr sz="500" spc="1" dirty="0">
                <a:solidFill>
                  <a:srgbClr val="3D3841"/>
                </a:solidFill>
                <a:latin typeface="Arial"/>
                <a:cs typeface="Arial"/>
              </a:rPr>
              <a:t>BA</a:t>
            </a:r>
            <a:r>
              <a:rPr sz="500" spc="1" dirty="0">
                <a:solidFill>
                  <a:srgbClr val="4D4952"/>
                </a:solidFill>
                <a:latin typeface="Arial"/>
                <a:cs typeface="Arial"/>
              </a:rPr>
              <a:t>CA </a:t>
            </a:r>
            <a:r>
              <a:rPr sz="500" spc="1" dirty="0">
                <a:solidFill>
                  <a:srgbClr val="3D3841"/>
                </a:solidFill>
                <a:latin typeface="Arial"/>
                <a:cs typeface="Arial"/>
              </a:rPr>
              <a:t>U</a:t>
            </a:r>
            <a:endParaRPr sz="500">
              <a:latin typeface="Arial"/>
              <a:cs typeface="Arial"/>
            </a:endParaRPr>
          </a:p>
          <a:p>
            <a:pPr marL="15747">
              <a:lnSpc>
                <a:spcPct val="95825"/>
              </a:lnSpc>
              <a:spcBef>
                <a:spcPts val="150"/>
              </a:spcBef>
            </a:pPr>
            <a:r>
              <a:rPr sz="600" spc="36" dirty="0">
                <a:solidFill>
                  <a:srgbClr val="4D4952"/>
                </a:solidFill>
                <a:latin typeface="Times New Roman"/>
                <a:cs typeface="Times New Roman"/>
              </a:rPr>
              <a:t>22 </a:t>
            </a:r>
            <a:r>
              <a:rPr sz="500" spc="27" dirty="0">
                <a:solidFill>
                  <a:srgbClr val="4D4952"/>
                </a:solidFill>
                <a:latin typeface="Arial"/>
                <a:cs typeface="Arial"/>
              </a:rPr>
              <a:t>BACA</a:t>
            </a:r>
            <a:r>
              <a:rPr sz="500" spc="27" dirty="0">
                <a:solidFill>
                  <a:srgbClr val="2A2A2D"/>
                </a:solidFill>
                <a:latin typeface="Arial"/>
                <a:cs typeface="Arial"/>
              </a:rPr>
              <a:t>U</a:t>
            </a:r>
            <a:endParaRPr sz="500">
              <a:latin typeface="Arial"/>
              <a:cs typeface="Arial"/>
            </a:endParaRPr>
          </a:p>
          <a:p>
            <a:pPr marL="15747">
              <a:lnSpc>
                <a:spcPct val="95825"/>
              </a:lnSpc>
              <a:spcBef>
                <a:spcPts val="150"/>
              </a:spcBef>
            </a:pPr>
            <a:r>
              <a:rPr sz="600" spc="36" dirty="0">
                <a:solidFill>
                  <a:srgbClr val="4D4952"/>
                </a:solidFill>
                <a:latin typeface="Times New Roman"/>
                <a:cs typeface="Times New Roman"/>
              </a:rPr>
              <a:t>22 </a:t>
            </a:r>
            <a:r>
              <a:rPr sz="500" spc="27" dirty="0">
                <a:solidFill>
                  <a:srgbClr val="4D4952"/>
                </a:solidFill>
                <a:latin typeface="Arial"/>
                <a:cs typeface="Arial"/>
              </a:rPr>
              <a:t>BACA</a:t>
            </a:r>
            <a:r>
              <a:rPr sz="500" spc="27" dirty="0">
                <a:solidFill>
                  <a:srgbClr val="2A2A2D"/>
                </a:solidFill>
                <a:latin typeface="Arial"/>
                <a:cs typeface="Arial"/>
              </a:rPr>
              <a:t>U</a:t>
            </a:r>
            <a:endParaRPr sz="500">
              <a:latin typeface="Arial"/>
              <a:cs typeface="Arial"/>
            </a:endParaRPr>
          </a:p>
          <a:p>
            <a:pPr marL="15747">
              <a:lnSpc>
                <a:spcPct val="95825"/>
              </a:lnSpc>
              <a:spcBef>
                <a:spcPts val="175"/>
              </a:spcBef>
            </a:pPr>
            <a:r>
              <a:rPr sz="600" spc="36" dirty="0">
                <a:solidFill>
                  <a:srgbClr val="4D4952"/>
                </a:solidFill>
                <a:latin typeface="Times New Roman"/>
                <a:cs typeface="Times New Roman"/>
              </a:rPr>
              <a:t>22 </a:t>
            </a:r>
            <a:r>
              <a:rPr sz="500" spc="27" dirty="0">
                <a:solidFill>
                  <a:srgbClr val="4D4952"/>
                </a:solidFill>
                <a:latin typeface="Arial"/>
                <a:cs typeface="Arial"/>
              </a:rPr>
              <a:t>BAC</a:t>
            </a:r>
            <a:r>
              <a:rPr sz="500" spc="27" dirty="0">
                <a:solidFill>
                  <a:srgbClr val="3D3841"/>
                </a:solidFill>
                <a:latin typeface="Arial"/>
                <a:cs typeface="Arial"/>
              </a:rPr>
              <a:t>A</a:t>
            </a:r>
            <a:r>
              <a:rPr sz="500" spc="27" dirty="0">
                <a:solidFill>
                  <a:srgbClr val="2A2A2D"/>
                </a:solidFill>
                <a:latin typeface="Arial"/>
                <a:cs typeface="Arial"/>
              </a:rPr>
              <a:t>U</a:t>
            </a:r>
            <a:endParaRPr sz="500">
              <a:latin typeface="Arial"/>
              <a:cs typeface="Arial"/>
            </a:endParaRPr>
          </a:p>
          <a:p>
            <a:pPr marL="15747">
              <a:lnSpc>
                <a:spcPct val="95825"/>
              </a:lnSpc>
              <a:spcBef>
                <a:spcPts val="150"/>
              </a:spcBef>
            </a:pPr>
            <a:r>
              <a:rPr sz="600" spc="36" dirty="0">
                <a:solidFill>
                  <a:srgbClr val="4D4952"/>
                </a:solidFill>
                <a:latin typeface="Times New Roman"/>
                <a:cs typeface="Times New Roman"/>
              </a:rPr>
              <a:t>22 </a:t>
            </a:r>
            <a:r>
              <a:rPr sz="500" spc="1" dirty="0">
                <a:solidFill>
                  <a:srgbClr val="3D3841"/>
                </a:solidFill>
                <a:latin typeface="Arial"/>
                <a:cs typeface="Arial"/>
              </a:rPr>
              <a:t>B</a:t>
            </a:r>
            <a:r>
              <a:rPr sz="500" spc="1" dirty="0">
                <a:solidFill>
                  <a:srgbClr val="4D4952"/>
                </a:solidFill>
                <a:latin typeface="Arial"/>
                <a:cs typeface="Arial"/>
              </a:rPr>
              <a:t>ACA </a:t>
            </a:r>
            <a:r>
              <a:rPr sz="500" spc="1" dirty="0">
                <a:solidFill>
                  <a:srgbClr val="3D3841"/>
                </a:solidFill>
                <a:latin typeface="Arial"/>
                <a:cs typeface="Arial"/>
              </a:rPr>
              <a:t>U</a:t>
            </a:r>
            <a:endParaRPr sz="500">
              <a:latin typeface="Arial"/>
              <a:cs typeface="Arial"/>
            </a:endParaRPr>
          </a:p>
          <a:p>
            <a:pPr marL="15747">
              <a:lnSpc>
                <a:spcPct val="95825"/>
              </a:lnSpc>
              <a:spcBef>
                <a:spcPts val="150"/>
              </a:spcBef>
            </a:pPr>
            <a:r>
              <a:rPr sz="600" spc="36" dirty="0">
                <a:solidFill>
                  <a:srgbClr val="4D4952"/>
                </a:solidFill>
                <a:latin typeface="Times New Roman"/>
                <a:cs typeface="Times New Roman"/>
              </a:rPr>
              <a:t>22 </a:t>
            </a:r>
            <a:r>
              <a:rPr sz="500" spc="1" dirty="0">
                <a:solidFill>
                  <a:srgbClr val="4D4952"/>
                </a:solidFill>
                <a:latin typeface="Arial"/>
                <a:cs typeface="Arial"/>
              </a:rPr>
              <a:t>BACA </a:t>
            </a:r>
            <a:r>
              <a:rPr sz="500" spc="1" dirty="0">
                <a:solidFill>
                  <a:srgbClr val="3D3841"/>
                </a:solidFill>
                <a:latin typeface="Arial"/>
                <a:cs typeface="Arial"/>
              </a:rPr>
              <a:t>U</a:t>
            </a:r>
            <a:endParaRPr sz="500">
              <a:latin typeface="Arial"/>
              <a:cs typeface="Arial"/>
            </a:endParaRPr>
          </a:p>
          <a:p>
            <a:pPr marL="15747">
              <a:lnSpc>
                <a:spcPct val="95825"/>
              </a:lnSpc>
              <a:spcBef>
                <a:spcPts val="150"/>
              </a:spcBef>
            </a:pPr>
            <a:r>
              <a:rPr sz="600" spc="36" dirty="0">
                <a:solidFill>
                  <a:srgbClr val="4D4952"/>
                </a:solidFill>
                <a:latin typeface="Times New Roman"/>
                <a:cs typeface="Times New Roman"/>
              </a:rPr>
              <a:t>22 </a:t>
            </a:r>
            <a:r>
              <a:rPr sz="500" spc="1" dirty="0">
                <a:solidFill>
                  <a:srgbClr val="4D4952"/>
                </a:solidFill>
                <a:latin typeface="Arial"/>
                <a:cs typeface="Arial"/>
              </a:rPr>
              <a:t>BACA </a:t>
            </a:r>
            <a:r>
              <a:rPr sz="500" spc="1" dirty="0">
                <a:solidFill>
                  <a:srgbClr val="2A2A2D"/>
                </a:solidFill>
                <a:latin typeface="Arial"/>
                <a:cs typeface="Arial"/>
              </a:rPr>
              <a:t>U</a:t>
            </a:r>
            <a:endParaRPr sz="500">
              <a:latin typeface="Arial"/>
              <a:cs typeface="Arial"/>
            </a:endParaRPr>
          </a:p>
          <a:p>
            <a:pPr marL="15747">
              <a:lnSpc>
                <a:spcPct val="95825"/>
              </a:lnSpc>
              <a:spcBef>
                <a:spcPts val="150"/>
              </a:spcBef>
            </a:pPr>
            <a:r>
              <a:rPr sz="600" spc="36" dirty="0">
                <a:solidFill>
                  <a:srgbClr val="4D4952"/>
                </a:solidFill>
                <a:latin typeface="Times New Roman"/>
                <a:cs typeface="Times New Roman"/>
              </a:rPr>
              <a:t>22 </a:t>
            </a:r>
            <a:r>
              <a:rPr sz="500" spc="1" dirty="0">
                <a:solidFill>
                  <a:srgbClr val="3D3841"/>
                </a:solidFill>
                <a:latin typeface="Arial"/>
                <a:cs typeface="Arial"/>
              </a:rPr>
              <a:t>B</a:t>
            </a:r>
            <a:r>
              <a:rPr sz="500" spc="1" dirty="0">
                <a:solidFill>
                  <a:srgbClr val="4D4952"/>
                </a:solidFill>
                <a:latin typeface="Arial"/>
                <a:cs typeface="Arial"/>
              </a:rPr>
              <a:t>ACA </a:t>
            </a:r>
            <a:r>
              <a:rPr sz="500" spc="1" dirty="0">
                <a:solidFill>
                  <a:srgbClr val="3D3841"/>
                </a:solidFill>
                <a:latin typeface="Arial"/>
                <a:cs typeface="Arial"/>
              </a:rPr>
              <a:t>U</a:t>
            </a:r>
            <a:endParaRPr sz="500">
              <a:latin typeface="Arial"/>
              <a:cs typeface="Arial"/>
            </a:endParaRPr>
          </a:p>
          <a:p>
            <a:pPr marL="15747">
              <a:lnSpc>
                <a:spcPct val="95825"/>
              </a:lnSpc>
              <a:spcBef>
                <a:spcPts val="150"/>
              </a:spcBef>
            </a:pPr>
            <a:r>
              <a:rPr sz="600" spc="36" dirty="0">
                <a:solidFill>
                  <a:srgbClr val="4D4952"/>
                </a:solidFill>
                <a:latin typeface="Times New Roman"/>
                <a:cs typeface="Times New Roman"/>
              </a:rPr>
              <a:t>22 </a:t>
            </a:r>
            <a:r>
              <a:rPr sz="500" spc="1" dirty="0">
                <a:solidFill>
                  <a:srgbClr val="3D3841"/>
                </a:solidFill>
                <a:latin typeface="Arial"/>
                <a:cs typeface="Arial"/>
              </a:rPr>
              <a:t>B</a:t>
            </a:r>
            <a:r>
              <a:rPr sz="500" spc="1" dirty="0">
                <a:solidFill>
                  <a:srgbClr val="4D4952"/>
                </a:solidFill>
                <a:latin typeface="Arial"/>
                <a:cs typeface="Arial"/>
              </a:rPr>
              <a:t>ACA </a:t>
            </a:r>
            <a:r>
              <a:rPr sz="500" spc="1" dirty="0">
                <a:solidFill>
                  <a:srgbClr val="3D3841"/>
                </a:solidFill>
                <a:latin typeface="Arial"/>
                <a:cs typeface="Arial"/>
              </a:rPr>
              <a:t>U</a:t>
            </a:r>
            <a:endParaRPr sz="500">
              <a:latin typeface="Arial"/>
              <a:cs typeface="Arial"/>
            </a:endParaRPr>
          </a:p>
          <a:p>
            <a:pPr marL="15747">
              <a:lnSpc>
                <a:spcPct val="95825"/>
              </a:lnSpc>
              <a:spcBef>
                <a:spcPts val="150"/>
              </a:spcBef>
            </a:pPr>
            <a:r>
              <a:rPr sz="600" spc="36" dirty="0">
                <a:solidFill>
                  <a:srgbClr val="4D4952"/>
                </a:solidFill>
                <a:latin typeface="Times New Roman"/>
                <a:cs typeface="Times New Roman"/>
              </a:rPr>
              <a:t>22 </a:t>
            </a:r>
            <a:r>
              <a:rPr sz="500" spc="27" dirty="0">
                <a:solidFill>
                  <a:srgbClr val="3D3841"/>
                </a:solidFill>
                <a:latin typeface="Arial"/>
                <a:cs typeface="Arial"/>
              </a:rPr>
              <a:t>B</a:t>
            </a:r>
            <a:r>
              <a:rPr sz="500" spc="27" dirty="0">
                <a:solidFill>
                  <a:srgbClr val="4D4952"/>
                </a:solidFill>
                <a:latin typeface="Arial"/>
                <a:cs typeface="Arial"/>
              </a:rPr>
              <a:t>ACA</a:t>
            </a:r>
            <a:r>
              <a:rPr sz="500" spc="27" dirty="0">
                <a:solidFill>
                  <a:srgbClr val="3D3841"/>
                </a:solidFill>
                <a:latin typeface="Arial"/>
                <a:cs typeface="Arial"/>
              </a:rPr>
              <a:t>U</a:t>
            </a:r>
            <a:endParaRPr sz="500">
              <a:latin typeface="Arial"/>
              <a:cs typeface="Arial"/>
            </a:endParaRPr>
          </a:p>
          <a:p>
            <a:pPr marL="15747">
              <a:lnSpc>
                <a:spcPct val="95825"/>
              </a:lnSpc>
              <a:spcBef>
                <a:spcPts val="150"/>
              </a:spcBef>
            </a:pPr>
            <a:r>
              <a:rPr sz="600" spc="36" dirty="0">
                <a:solidFill>
                  <a:srgbClr val="4D4952"/>
                </a:solidFill>
                <a:latin typeface="Times New Roman"/>
                <a:cs typeface="Times New Roman"/>
              </a:rPr>
              <a:t>22 </a:t>
            </a:r>
            <a:r>
              <a:rPr sz="500" spc="27" dirty="0">
                <a:solidFill>
                  <a:srgbClr val="4D4952"/>
                </a:solidFill>
                <a:latin typeface="Arial"/>
                <a:cs typeface="Arial"/>
              </a:rPr>
              <a:t>BACA</a:t>
            </a:r>
            <a:r>
              <a:rPr sz="500" spc="27" dirty="0">
                <a:solidFill>
                  <a:srgbClr val="3D3841"/>
                </a:solidFill>
                <a:latin typeface="Arial"/>
                <a:cs typeface="Arial"/>
              </a:rPr>
              <a:t>U</a:t>
            </a:r>
            <a:endParaRPr sz="500">
              <a:latin typeface="Arial"/>
              <a:cs typeface="Arial"/>
            </a:endParaRPr>
          </a:p>
          <a:p>
            <a:pPr marL="15747">
              <a:lnSpc>
                <a:spcPct val="95825"/>
              </a:lnSpc>
              <a:spcBef>
                <a:spcPts val="150"/>
              </a:spcBef>
            </a:pPr>
            <a:r>
              <a:rPr sz="600" spc="36" dirty="0">
                <a:solidFill>
                  <a:srgbClr val="4D4952"/>
                </a:solidFill>
                <a:latin typeface="Times New Roman"/>
                <a:cs typeface="Times New Roman"/>
              </a:rPr>
              <a:t>22 </a:t>
            </a:r>
            <a:r>
              <a:rPr sz="500" spc="27" dirty="0">
                <a:solidFill>
                  <a:srgbClr val="3D3841"/>
                </a:solidFill>
                <a:latin typeface="Arial"/>
                <a:cs typeface="Arial"/>
              </a:rPr>
              <a:t>BA</a:t>
            </a:r>
            <a:r>
              <a:rPr sz="500" spc="27" dirty="0">
                <a:solidFill>
                  <a:srgbClr val="4D4952"/>
                </a:solidFill>
                <a:latin typeface="Arial"/>
                <a:cs typeface="Arial"/>
              </a:rPr>
              <a:t>CA</a:t>
            </a:r>
            <a:r>
              <a:rPr sz="500" spc="27" dirty="0">
                <a:solidFill>
                  <a:srgbClr val="3D3841"/>
                </a:solidFill>
                <a:latin typeface="Arial"/>
                <a:cs typeface="Arial"/>
              </a:rPr>
              <a:t>U</a:t>
            </a:r>
            <a:endParaRPr sz="500">
              <a:latin typeface="Arial"/>
              <a:cs typeface="Arial"/>
            </a:endParaRPr>
          </a:p>
          <a:p>
            <a:pPr marL="15747">
              <a:lnSpc>
                <a:spcPct val="95825"/>
              </a:lnSpc>
              <a:spcBef>
                <a:spcPts val="150"/>
              </a:spcBef>
            </a:pPr>
            <a:r>
              <a:rPr sz="600" spc="36" dirty="0">
                <a:solidFill>
                  <a:srgbClr val="4D4952"/>
                </a:solidFill>
                <a:latin typeface="Times New Roman"/>
                <a:cs typeface="Times New Roman"/>
              </a:rPr>
              <a:t>22 </a:t>
            </a:r>
            <a:r>
              <a:rPr sz="500" spc="27" dirty="0">
                <a:solidFill>
                  <a:srgbClr val="3D3841"/>
                </a:solidFill>
                <a:latin typeface="Arial"/>
                <a:cs typeface="Arial"/>
              </a:rPr>
              <a:t>BA</a:t>
            </a:r>
            <a:r>
              <a:rPr sz="500" spc="27" dirty="0">
                <a:solidFill>
                  <a:srgbClr val="4D4952"/>
                </a:solidFill>
                <a:latin typeface="Arial"/>
                <a:cs typeface="Arial"/>
              </a:rPr>
              <a:t>C</a:t>
            </a:r>
            <a:r>
              <a:rPr sz="500" spc="27" dirty="0">
                <a:solidFill>
                  <a:srgbClr val="3D3841"/>
                </a:solidFill>
                <a:latin typeface="Arial"/>
                <a:cs typeface="Arial"/>
              </a:rPr>
              <a:t>AU</a:t>
            </a:r>
            <a:endParaRPr sz="500">
              <a:latin typeface="Arial"/>
              <a:cs typeface="Arial"/>
            </a:endParaRPr>
          </a:p>
          <a:p>
            <a:pPr marL="15747">
              <a:lnSpc>
                <a:spcPct val="95825"/>
              </a:lnSpc>
              <a:spcBef>
                <a:spcPts val="150"/>
              </a:spcBef>
            </a:pPr>
            <a:r>
              <a:rPr sz="600" spc="36" dirty="0">
                <a:solidFill>
                  <a:srgbClr val="4D4952"/>
                </a:solidFill>
                <a:latin typeface="Times New Roman"/>
                <a:cs typeface="Times New Roman"/>
              </a:rPr>
              <a:t>22 </a:t>
            </a:r>
            <a:r>
              <a:rPr sz="500" spc="1" dirty="0">
                <a:solidFill>
                  <a:srgbClr val="3D3841"/>
                </a:solidFill>
                <a:latin typeface="Arial"/>
                <a:cs typeface="Arial"/>
              </a:rPr>
              <a:t>BA</a:t>
            </a:r>
            <a:r>
              <a:rPr sz="500" spc="1" dirty="0">
                <a:solidFill>
                  <a:srgbClr val="4D4952"/>
                </a:solidFill>
                <a:latin typeface="Arial"/>
                <a:cs typeface="Arial"/>
              </a:rPr>
              <a:t>CA </a:t>
            </a:r>
            <a:r>
              <a:rPr sz="500" spc="1" dirty="0">
                <a:solidFill>
                  <a:srgbClr val="3D3841"/>
                </a:solidFill>
                <a:latin typeface="Arial"/>
                <a:cs typeface="Arial"/>
              </a:rPr>
              <a:t>U</a:t>
            </a:r>
            <a:endParaRPr sz="500">
              <a:latin typeface="Arial"/>
              <a:cs typeface="Arial"/>
            </a:endParaRPr>
          </a:p>
          <a:p>
            <a:pPr marL="15747">
              <a:lnSpc>
                <a:spcPct val="95825"/>
              </a:lnSpc>
              <a:spcBef>
                <a:spcPts val="150"/>
              </a:spcBef>
            </a:pPr>
            <a:r>
              <a:rPr sz="600" spc="36" dirty="0">
                <a:solidFill>
                  <a:srgbClr val="4D4952"/>
                </a:solidFill>
                <a:latin typeface="Times New Roman"/>
                <a:cs typeface="Times New Roman"/>
              </a:rPr>
              <a:t>22 </a:t>
            </a:r>
            <a:r>
              <a:rPr sz="500" spc="27" dirty="0">
                <a:solidFill>
                  <a:srgbClr val="4D4952"/>
                </a:solidFill>
                <a:latin typeface="Arial"/>
                <a:cs typeface="Arial"/>
              </a:rPr>
              <a:t>BAC</a:t>
            </a:r>
            <a:r>
              <a:rPr sz="500" spc="27" dirty="0">
                <a:solidFill>
                  <a:srgbClr val="3D3841"/>
                </a:solidFill>
                <a:latin typeface="Arial"/>
                <a:cs typeface="Arial"/>
              </a:rPr>
              <a:t>A</a:t>
            </a:r>
            <a:r>
              <a:rPr sz="500" spc="27" dirty="0">
                <a:solidFill>
                  <a:srgbClr val="2A2A2D"/>
                </a:solidFill>
                <a:latin typeface="Arial"/>
                <a:cs typeface="Arial"/>
              </a:rPr>
              <a:t>U</a:t>
            </a:r>
            <a:endParaRPr sz="500">
              <a:latin typeface="Arial"/>
              <a:cs typeface="Arial"/>
            </a:endParaRPr>
          </a:p>
          <a:p>
            <a:pPr marL="15747">
              <a:lnSpc>
                <a:spcPct val="95825"/>
              </a:lnSpc>
              <a:spcBef>
                <a:spcPts val="150"/>
              </a:spcBef>
            </a:pPr>
            <a:r>
              <a:rPr sz="600" spc="36" dirty="0">
                <a:solidFill>
                  <a:srgbClr val="4D4952"/>
                </a:solidFill>
                <a:latin typeface="Times New Roman"/>
                <a:cs typeface="Times New Roman"/>
              </a:rPr>
              <a:t>22 </a:t>
            </a:r>
            <a:r>
              <a:rPr sz="500" spc="27" dirty="0">
                <a:solidFill>
                  <a:srgbClr val="3D3841"/>
                </a:solidFill>
                <a:latin typeface="Arial"/>
                <a:cs typeface="Arial"/>
              </a:rPr>
              <a:t>BA</a:t>
            </a:r>
            <a:r>
              <a:rPr sz="500" spc="27" dirty="0">
                <a:solidFill>
                  <a:srgbClr val="4D4952"/>
                </a:solidFill>
                <a:latin typeface="Arial"/>
                <a:cs typeface="Arial"/>
              </a:rPr>
              <a:t>CA</a:t>
            </a:r>
            <a:r>
              <a:rPr sz="500" spc="27" dirty="0">
                <a:solidFill>
                  <a:srgbClr val="2A2A2D"/>
                </a:solidFill>
                <a:latin typeface="Arial"/>
                <a:cs typeface="Arial"/>
              </a:rPr>
              <a:t>U</a:t>
            </a:r>
            <a:endParaRPr sz="500">
              <a:latin typeface="Arial"/>
              <a:cs typeface="Arial"/>
            </a:endParaRPr>
          </a:p>
          <a:p>
            <a:pPr marL="15747">
              <a:lnSpc>
                <a:spcPct val="95825"/>
              </a:lnSpc>
              <a:spcBef>
                <a:spcPts val="150"/>
              </a:spcBef>
            </a:pPr>
            <a:r>
              <a:rPr sz="600" spc="36" dirty="0">
                <a:solidFill>
                  <a:srgbClr val="4D4952"/>
                </a:solidFill>
                <a:latin typeface="Times New Roman"/>
                <a:cs typeface="Times New Roman"/>
              </a:rPr>
              <a:t>22 </a:t>
            </a:r>
            <a:r>
              <a:rPr sz="500" spc="1" dirty="0">
                <a:solidFill>
                  <a:srgbClr val="3D3841"/>
                </a:solidFill>
                <a:latin typeface="Arial"/>
                <a:cs typeface="Arial"/>
              </a:rPr>
              <a:t>B</a:t>
            </a:r>
            <a:r>
              <a:rPr sz="500" spc="1" dirty="0">
                <a:solidFill>
                  <a:srgbClr val="4D4952"/>
                </a:solidFill>
                <a:latin typeface="Arial"/>
                <a:cs typeface="Arial"/>
              </a:rPr>
              <a:t>ACA </a:t>
            </a:r>
            <a:r>
              <a:rPr sz="500" spc="1" dirty="0">
                <a:solidFill>
                  <a:srgbClr val="2A2A2D"/>
                </a:solidFill>
                <a:latin typeface="Arial"/>
                <a:cs typeface="Arial"/>
              </a:rPr>
              <a:t>U</a:t>
            </a:r>
            <a:endParaRPr sz="500">
              <a:latin typeface="Arial"/>
              <a:cs typeface="Arial"/>
            </a:endParaRPr>
          </a:p>
          <a:p>
            <a:pPr marL="12700">
              <a:lnSpc>
                <a:spcPct val="95825"/>
              </a:lnSpc>
              <a:spcBef>
                <a:spcPts val="150"/>
              </a:spcBef>
            </a:pPr>
            <a:r>
              <a:rPr sz="600" spc="44" dirty="0">
                <a:solidFill>
                  <a:srgbClr val="4D4952"/>
                </a:solidFill>
                <a:latin typeface="Times New Roman"/>
                <a:cs typeface="Times New Roman"/>
              </a:rPr>
              <a:t>22 </a:t>
            </a:r>
            <a:r>
              <a:rPr sz="500" spc="27" dirty="0">
                <a:solidFill>
                  <a:srgbClr val="3D3841"/>
                </a:solidFill>
                <a:latin typeface="Arial"/>
                <a:cs typeface="Arial"/>
              </a:rPr>
              <a:t>B</a:t>
            </a:r>
            <a:r>
              <a:rPr sz="500" spc="27" dirty="0">
                <a:solidFill>
                  <a:srgbClr val="4D4952"/>
                </a:solidFill>
                <a:latin typeface="Arial"/>
                <a:cs typeface="Arial"/>
              </a:rPr>
              <a:t>AC</a:t>
            </a:r>
            <a:r>
              <a:rPr sz="500" spc="27" dirty="0">
                <a:solidFill>
                  <a:srgbClr val="3D3841"/>
                </a:solidFill>
                <a:latin typeface="Arial"/>
                <a:cs typeface="Arial"/>
              </a:rPr>
              <a:t>A</a:t>
            </a:r>
            <a:r>
              <a:rPr sz="500" spc="27" dirty="0">
                <a:solidFill>
                  <a:srgbClr val="2A2A2D"/>
                </a:solidFill>
                <a:latin typeface="Arial"/>
                <a:cs typeface="Arial"/>
              </a:rPr>
              <a:t>U</a:t>
            </a:r>
            <a:endParaRPr sz="500">
              <a:latin typeface="Arial"/>
              <a:cs typeface="Arial"/>
            </a:endParaRPr>
          </a:p>
          <a:p>
            <a:pPr marL="15748">
              <a:lnSpc>
                <a:spcPct val="95825"/>
              </a:lnSpc>
              <a:spcBef>
                <a:spcPts val="150"/>
              </a:spcBef>
            </a:pPr>
            <a:r>
              <a:rPr sz="600" spc="36" dirty="0">
                <a:solidFill>
                  <a:srgbClr val="4D4952"/>
                </a:solidFill>
                <a:latin typeface="Times New Roman"/>
                <a:cs typeface="Times New Roman"/>
              </a:rPr>
              <a:t>22 </a:t>
            </a:r>
            <a:r>
              <a:rPr sz="500" spc="1" dirty="0">
                <a:solidFill>
                  <a:srgbClr val="4D4952"/>
                </a:solidFill>
                <a:latin typeface="Arial"/>
                <a:cs typeface="Arial"/>
              </a:rPr>
              <a:t>BACA </a:t>
            </a:r>
            <a:r>
              <a:rPr sz="500" spc="1" dirty="0">
                <a:solidFill>
                  <a:srgbClr val="2A2A2D"/>
                </a:solidFill>
                <a:latin typeface="Arial"/>
                <a:cs typeface="Arial"/>
              </a:rPr>
              <a:t>U</a:t>
            </a:r>
            <a:endParaRPr sz="500">
              <a:latin typeface="Arial"/>
              <a:cs typeface="Arial"/>
            </a:endParaRPr>
          </a:p>
          <a:p>
            <a:pPr marL="15748">
              <a:lnSpc>
                <a:spcPct val="95825"/>
              </a:lnSpc>
              <a:spcBef>
                <a:spcPts val="150"/>
              </a:spcBef>
            </a:pPr>
            <a:r>
              <a:rPr sz="600" spc="36" dirty="0">
                <a:solidFill>
                  <a:srgbClr val="4D4952"/>
                </a:solidFill>
                <a:latin typeface="Times New Roman"/>
                <a:cs typeface="Times New Roman"/>
              </a:rPr>
              <a:t>22 </a:t>
            </a:r>
            <a:r>
              <a:rPr sz="500" spc="1" dirty="0">
                <a:solidFill>
                  <a:srgbClr val="4D4952"/>
                </a:solidFill>
                <a:latin typeface="Arial"/>
                <a:cs typeface="Arial"/>
              </a:rPr>
              <a:t>BACA </a:t>
            </a:r>
            <a:r>
              <a:rPr sz="500" spc="1" dirty="0">
                <a:solidFill>
                  <a:srgbClr val="2A2A2D"/>
                </a:solidFill>
                <a:latin typeface="Arial"/>
                <a:cs typeface="Arial"/>
              </a:rPr>
              <a:t>U</a:t>
            </a:r>
            <a:endParaRPr sz="500">
              <a:latin typeface="Arial"/>
              <a:cs typeface="Arial"/>
            </a:endParaRPr>
          </a:p>
          <a:p>
            <a:pPr marL="15748">
              <a:lnSpc>
                <a:spcPct val="95825"/>
              </a:lnSpc>
              <a:spcBef>
                <a:spcPts val="150"/>
              </a:spcBef>
            </a:pPr>
            <a:r>
              <a:rPr sz="600" spc="36" dirty="0">
                <a:solidFill>
                  <a:srgbClr val="4D4952"/>
                </a:solidFill>
                <a:latin typeface="Times New Roman"/>
                <a:cs typeface="Times New Roman"/>
              </a:rPr>
              <a:t>22 </a:t>
            </a:r>
            <a:r>
              <a:rPr sz="500" spc="1" dirty="0">
                <a:solidFill>
                  <a:srgbClr val="4D4952"/>
                </a:solidFill>
                <a:latin typeface="Arial"/>
                <a:cs typeface="Arial"/>
              </a:rPr>
              <a:t>B</a:t>
            </a:r>
            <a:r>
              <a:rPr sz="500" spc="1" dirty="0">
                <a:solidFill>
                  <a:srgbClr val="3D3841"/>
                </a:solidFill>
                <a:latin typeface="Arial"/>
                <a:cs typeface="Arial"/>
              </a:rPr>
              <a:t>A</a:t>
            </a:r>
            <a:r>
              <a:rPr sz="500" spc="1" dirty="0">
                <a:solidFill>
                  <a:srgbClr val="4D4952"/>
                </a:solidFill>
                <a:latin typeface="Arial"/>
                <a:cs typeface="Arial"/>
              </a:rPr>
              <a:t>CA </a:t>
            </a:r>
            <a:r>
              <a:rPr sz="500" spc="1" dirty="0">
                <a:solidFill>
                  <a:srgbClr val="2A2A2D"/>
                </a:solidFill>
                <a:latin typeface="Arial"/>
                <a:cs typeface="Arial"/>
              </a:rPr>
              <a:t>U</a:t>
            </a:r>
            <a:endParaRPr sz="500">
              <a:latin typeface="Arial"/>
              <a:cs typeface="Arial"/>
            </a:endParaRPr>
          </a:p>
          <a:p>
            <a:pPr marL="15748">
              <a:lnSpc>
                <a:spcPct val="95825"/>
              </a:lnSpc>
              <a:spcBef>
                <a:spcPts val="150"/>
              </a:spcBef>
            </a:pPr>
            <a:r>
              <a:rPr sz="600" spc="36" dirty="0">
                <a:solidFill>
                  <a:srgbClr val="4D4952"/>
                </a:solidFill>
                <a:latin typeface="Times New Roman"/>
                <a:cs typeface="Times New Roman"/>
              </a:rPr>
              <a:t>22 </a:t>
            </a:r>
            <a:r>
              <a:rPr sz="500" spc="1" dirty="0">
                <a:solidFill>
                  <a:srgbClr val="4D4952"/>
                </a:solidFill>
                <a:latin typeface="Arial"/>
                <a:cs typeface="Arial"/>
              </a:rPr>
              <a:t>B</a:t>
            </a:r>
            <a:r>
              <a:rPr sz="500" spc="1" dirty="0">
                <a:solidFill>
                  <a:srgbClr val="3D3841"/>
                </a:solidFill>
                <a:latin typeface="Arial"/>
                <a:cs typeface="Arial"/>
              </a:rPr>
              <a:t>A</a:t>
            </a:r>
            <a:r>
              <a:rPr sz="500" spc="1" dirty="0">
                <a:solidFill>
                  <a:srgbClr val="4D4952"/>
                </a:solidFill>
                <a:latin typeface="Arial"/>
                <a:cs typeface="Arial"/>
              </a:rPr>
              <a:t>CA </a:t>
            </a:r>
            <a:r>
              <a:rPr sz="500" spc="1" dirty="0">
                <a:solidFill>
                  <a:srgbClr val="2A2A2D"/>
                </a:solidFill>
                <a:latin typeface="Arial"/>
                <a:cs typeface="Arial"/>
              </a:rPr>
              <a:t>U</a:t>
            </a:r>
            <a:endParaRPr sz="500">
              <a:latin typeface="Arial"/>
              <a:cs typeface="Arial"/>
            </a:endParaRPr>
          </a:p>
          <a:p>
            <a:pPr marL="15748">
              <a:lnSpc>
                <a:spcPct val="95825"/>
              </a:lnSpc>
              <a:spcBef>
                <a:spcPts val="150"/>
              </a:spcBef>
            </a:pPr>
            <a:r>
              <a:rPr sz="600" spc="36" dirty="0">
                <a:solidFill>
                  <a:srgbClr val="4D4952"/>
                </a:solidFill>
                <a:latin typeface="Times New Roman"/>
                <a:cs typeface="Times New Roman"/>
              </a:rPr>
              <a:t>22 </a:t>
            </a:r>
            <a:r>
              <a:rPr sz="500" spc="27" dirty="0">
                <a:solidFill>
                  <a:srgbClr val="4D4952"/>
                </a:solidFill>
                <a:latin typeface="Arial"/>
                <a:cs typeface="Arial"/>
              </a:rPr>
              <a:t>B</a:t>
            </a:r>
            <a:r>
              <a:rPr sz="500" spc="27" dirty="0">
                <a:solidFill>
                  <a:srgbClr val="3D3841"/>
                </a:solidFill>
                <a:latin typeface="Arial"/>
                <a:cs typeface="Arial"/>
              </a:rPr>
              <a:t>A</a:t>
            </a:r>
            <a:r>
              <a:rPr sz="500" spc="27" dirty="0">
                <a:solidFill>
                  <a:srgbClr val="4D4952"/>
                </a:solidFill>
                <a:latin typeface="Arial"/>
                <a:cs typeface="Arial"/>
              </a:rPr>
              <a:t>C</a:t>
            </a:r>
            <a:r>
              <a:rPr sz="500" spc="27" dirty="0">
                <a:solidFill>
                  <a:srgbClr val="3D3841"/>
                </a:solidFill>
                <a:latin typeface="Arial"/>
                <a:cs typeface="Arial"/>
              </a:rPr>
              <a:t>A</a:t>
            </a:r>
            <a:r>
              <a:rPr sz="500" spc="27" dirty="0">
                <a:solidFill>
                  <a:srgbClr val="2A2A2D"/>
                </a:solidFill>
                <a:latin typeface="Arial"/>
                <a:cs typeface="Arial"/>
              </a:rPr>
              <a:t>U</a:t>
            </a:r>
            <a:endParaRPr sz="500">
              <a:latin typeface="Arial"/>
              <a:cs typeface="Arial"/>
            </a:endParaRPr>
          </a:p>
          <a:p>
            <a:pPr marL="15748">
              <a:lnSpc>
                <a:spcPct val="95825"/>
              </a:lnSpc>
              <a:spcBef>
                <a:spcPts val="150"/>
              </a:spcBef>
            </a:pPr>
            <a:r>
              <a:rPr sz="600" spc="36" dirty="0">
                <a:solidFill>
                  <a:srgbClr val="4D4952"/>
                </a:solidFill>
                <a:latin typeface="Times New Roman"/>
                <a:cs typeface="Times New Roman"/>
              </a:rPr>
              <a:t>22 </a:t>
            </a:r>
            <a:r>
              <a:rPr sz="500" spc="1" dirty="0">
                <a:solidFill>
                  <a:srgbClr val="4D4952"/>
                </a:solidFill>
                <a:latin typeface="Arial"/>
                <a:cs typeface="Arial"/>
              </a:rPr>
              <a:t>B</a:t>
            </a:r>
            <a:r>
              <a:rPr sz="500" spc="1" dirty="0">
                <a:solidFill>
                  <a:srgbClr val="3D3841"/>
                </a:solidFill>
                <a:latin typeface="Arial"/>
                <a:cs typeface="Arial"/>
              </a:rPr>
              <a:t>A</a:t>
            </a:r>
            <a:r>
              <a:rPr sz="500" spc="1" dirty="0">
                <a:solidFill>
                  <a:srgbClr val="4D4952"/>
                </a:solidFill>
                <a:latin typeface="Arial"/>
                <a:cs typeface="Arial"/>
              </a:rPr>
              <a:t>CA </a:t>
            </a:r>
            <a:r>
              <a:rPr sz="500" spc="1" dirty="0">
                <a:solidFill>
                  <a:srgbClr val="2A2A2D"/>
                </a:solidFill>
                <a:latin typeface="Arial"/>
                <a:cs typeface="Arial"/>
              </a:rPr>
              <a:t>U</a:t>
            </a:r>
            <a:endParaRPr sz="500">
              <a:latin typeface="Arial"/>
              <a:cs typeface="Arial"/>
            </a:endParaRPr>
          </a:p>
          <a:p>
            <a:pPr marL="15748">
              <a:lnSpc>
                <a:spcPct val="95825"/>
              </a:lnSpc>
              <a:spcBef>
                <a:spcPts val="150"/>
              </a:spcBef>
            </a:pPr>
            <a:r>
              <a:rPr sz="600" spc="36" dirty="0">
                <a:solidFill>
                  <a:srgbClr val="4D4952"/>
                </a:solidFill>
                <a:latin typeface="Times New Roman"/>
                <a:cs typeface="Times New Roman"/>
              </a:rPr>
              <a:t>22 </a:t>
            </a:r>
            <a:r>
              <a:rPr sz="500" spc="27" dirty="0">
                <a:solidFill>
                  <a:srgbClr val="4D4952"/>
                </a:solidFill>
                <a:latin typeface="Arial"/>
                <a:cs typeface="Arial"/>
              </a:rPr>
              <a:t>B</a:t>
            </a:r>
            <a:r>
              <a:rPr sz="500" spc="27" dirty="0">
                <a:solidFill>
                  <a:srgbClr val="3D3841"/>
                </a:solidFill>
                <a:latin typeface="Arial"/>
                <a:cs typeface="Arial"/>
              </a:rPr>
              <a:t>A</a:t>
            </a:r>
            <a:r>
              <a:rPr sz="500" spc="27" dirty="0">
                <a:solidFill>
                  <a:srgbClr val="4D4952"/>
                </a:solidFill>
                <a:latin typeface="Arial"/>
                <a:cs typeface="Arial"/>
              </a:rPr>
              <a:t>C</a:t>
            </a:r>
            <a:r>
              <a:rPr sz="500" spc="27" dirty="0">
                <a:solidFill>
                  <a:srgbClr val="3D3841"/>
                </a:solidFill>
                <a:latin typeface="Arial"/>
                <a:cs typeface="Arial"/>
              </a:rPr>
              <a:t>A</a:t>
            </a:r>
            <a:r>
              <a:rPr sz="500" spc="27" dirty="0">
                <a:solidFill>
                  <a:srgbClr val="2A2A2D"/>
                </a:solidFill>
                <a:latin typeface="Arial"/>
                <a:cs typeface="Arial"/>
              </a:rPr>
              <a:t>U</a:t>
            </a:r>
            <a:endParaRPr sz="500">
              <a:latin typeface="Arial"/>
              <a:cs typeface="Arial"/>
            </a:endParaRPr>
          </a:p>
          <a:p>
            <a:pPr marL="15748">
              <a:lnSpc>
                <a:spcPct val="95825"/>
              </a:lnSpc>
              <a:spcBef>
                <a:spcPts val="150"/>
              </a:spcBef>
            </a:pPr>
            <a:r>
              <a:rPr sz="600" spc="36" dirty="0">
                <a:solidFill>
                  <a:srgbClr val="4D4952"/>
                </a:solidFill>
                <a:latin typeface="Times New Roman"/>
                <a:cs typeface="Times New Roman"/>
              </a:rPr>
              <a:t>22 </a:t>
            </a:r>
            <a:r>
              <a:rPr sz="500" spc="27" dirty="0">
                <a:solidFill>
                  <a:srgbClr val="3D3841"/>
                </a:solidFill>
                <a:latin typeface="Arial"/>
                <a:cs typeface="Arial"/>
              </a:rPr>
              <a:t>B</a:t>
            </a:r>
            <a:r>
              <a:rPr sz="500" spc="27" dirty="0">
                <a:solidFill>
                  <a:srgbClr val="4D4952"/>
                </a:solidFill>
                <a:latin typeface="Arial"/>
                <a:cs typeface="Arial"/>
              </a:rPr>
              <a:t>AC</a:t>
            </a:r>
            <a:r>
              <a:rPr sz="500" spc="27" dirty="0">
                <a:solidFill>
                  <a:srgbClr val="3D3841"/>
                </a:solidFill>
                <a:latin typeface="Arial"/>
                <a:cs typeface="Arial"/>
              </a:rPr>
              <a:t>A</a:t>
            </a:r>
            <a:r>
              <a:rPr sz="500" spc="27" dirty="0">
                <a:solidFill>
                  <a:srgbClr val="2A2A2D"/>
                </a:solidFill>
                <a:latin typeface="Arial"/>
                <a:cs typeface="Arial"/>
              </a:rPr>
              <a:t>U</a:t>
            </a:r>
            <a:endParaRPr sz="500">
              <a:latin typeface="Arial"/>
              <a:cs typeface="Arial"/>
            </a:endParaRPr>
          </a:p>
          <a:p>
            <a:pPr marL="15748">
              <a:lnSpc>
                <a:spcPct val="95825"/>
              </a:lnSpc>
              <a:spcBef>
                <a:spcPts val="150"/>
              </a:spcBef>
            </a:pPr>
            <a:r>
              <a:rPr sz="600" spc="36" dirty="0">
                <a:solidFill>
                  <a:srgbClr val="4D4952"/>
                </a:solidFill>
                <a:latin typeface="Times New Roman"/>
                <a:cs typeface="Times New Roman"/>
              </a:rPr>
              <a:t>22 </a:t>
            </a:r>
            <a:r>
              <a:rPr sz="500" spc="27" dirty="0">
                <a:solidFill>
                  <a:srgbClr val="4D4952"/>
                </a:solidFill>
                <a:latin typeface="Arial"/>
                <a:cs typeface="Arial"/>
              </a:rPr>
              <a:t>BAC</a:t>
            </a:r>
            <a:r>
              <a:rPr sz="500" spc="27" dirty="0">
                <a:solidFill>
                  <a:srgbClr val="3D3841"/>
                </a:solidFill>
                <a:latin typeface="Arial"/>
                <a:cs typeface="Arial"/>
              </a:rPr>
              <a:t>A</a:t>
            </a:r>
            <a:r>
              <a:rPr sz="500" spc="27" dirty="0">
                <a:solidFill>
                  <a:srgbClr val="2A2A2D"/>
                </a:solidFill>
                <a:latin typeface="Arial"/>
                <a:cs typeface="Arial"/>
              </a:rPr>
              <a:t>U</a:t>
            </a:r>
            <a:endParaRPr sz="500">
              <a:latin typeface="Arial"/>
              <a:cs typeface="Arial"/>
            </a:endParaRPr>
          </a:p>
          <a:p>
            <a:pPr marL="15748">
              <a:lnSpc>
                <a:spcPct val="95825"/>
              </a:lnSpc>
              <a:spcBef>
                <a:spcPts val="150"/>
              </a:spcBef>
            </a:pPr>
            <a:r>
              <a:rPr sz="600" spc="38" dirty="0">
                <a:solidFill>
                  <a:srgbClr val="4D4952"/>
                </a:solidFill>
                <a:latin typeface="Times New Roman"/>
                <a:cs typeface="Times New Roman"/>
              </a:rPr>
              <a:t>13 </a:t>
            </a:r>
            <a:r>
              <a:rPr sz="500" spc="19" dirty="0">
                <a:solidFill>
                  <a:srgbClr val="4D4952"/>
                </a:solidFill>
                <a:latin typeface="Arial"/>
                <a:cs typeface="Arial"/>
              </a:rPr>
              <a:t>B</a:t>
            </a:r>
            <a:r>
              <a:rPr sz="500" spc="19" dirty="0">
                <a:solidFill>
                  <a:srgbClr val="111114"/>
                </a:solidFill>
                <a:latin typeface="Arial"/>
                <a:cs typeface="Arial"/>
              </a:rPr>
              <a:t>I</a:t>
            </a:r>
            <a:r>
              <a:rPr sz="500" spc="19" dirty="0">
                <a:solidFill>
                  <a:srgbClr val="4D4952"/>
                </a:solidFill>
                <a:latin typeface="Arial"/>
                <a:cs typeface="Arial"/>
              </a:rPr>
              <a:t>S</a:t>
            </a:r>
            <a:r>
              <a:rPr sz="500" spc="19" dirty="0">
                <a:solidFill>
                  <a:srgbClr val="36445B"/>
                </a:solidFill>
                <a:latin typeface="Arial"/>
                <a:cs typeface="Arial"/>
              </a:rPr>
              <a:t>T</a:t>
            </a:r>
            <a:r>
              <a:rPr sz="500" spc="19" dirty="0">
                <a:solidFill>
                  <a:srgbClr val="4D4952"/>
                </a:solidFill>
                <a:latin typeface="Arial"/>
                <a:cs typeface="Arial"/>
              </a:rPr>
              <a:t>R</a:t>
            </a:r>
            <a:r>
              <a:rPr sz="500" spc="19" dirty="0">
                <a:solidFill>
                  <a:srgbClr val="111114"/>
                </a:solidFill>
                <a:latin typeface="Arial"/>
                <a:cs typeface="Arial"/>
              </a:rPr>
              <a:t>I</a:t>
            </a:r>
            <a:r>
              <a:rPr sz="500" spc="19" dirty="0">
                <a:solidFill>
                  <a:srgbClr val="36445B"/>
                </a:solidFill>
                <a:latin typeface="Arial"/>
                <a:cs typeface="Arial"/>
              </a:rPr>
              <a:t>T</a:t>
            </a:r>
            <a:r>
              <a:rPr sz="500" spc="19" dirty="0">
                <a:solidFill>
                  <a:srgbClr val="2A2A2D"/>
                </a:solidFill>
                <a:latin typeface="Arial"/>
                <a:cs typeface="Arial"/>
              </a:rPr>
              <a:t>A</a:t>
            </a:r>
            <a:endParaRPr sz="500">
              <a:latin typeface="Arial"/>
              <a:cs typeface="Arial"/>
            </a:endParaRPr>
          </a:p>
          <a:p>
            <a:pPr marL="15748">
              <a:lnSpc>
                <a:spcPct val="95825"/>
              </a:lnSpc>
              <a:spcBef>
                <a:spcPts val="150"/>
              </a:spcBef>
            </a:pPr>
            <a:r>
              <a:rPr sz="600" spc="38" dirty="0">
                <a:solidFill>
                  <a:srgbClr val="4D4952"/>
                </a:solidFill>
                <a:latin typeface="Times New Roman"/>
                <a:cs typeface="Times New Roman"/>
              </a:rPr>
              <a:t>13 </a:t>
            </a:r>
            <a:r>
              <a:rPr sz="500" spc="19" dirty="0">
                <a:solidFill>
                  <a:srgbClr val="4D4952"/>
                </a:solidFill>
                <a:latin typeface="Arial"/>
                <a:cs typeface="Arial"/>
              </a:rPr>
              <a:t>B</a:t>
            </a:r>
            <a:r>
              <a:rPr sz="500" spc="19" dirty="0">
                <a:solidFill>
                  <a:srgbClr val="111114"/>
                </a:solidFill>
                <a:latin typeface="Arial"/>
                <a:cs typeface="Arial"/>
              </a:rPr>
              <a:t>I</a:t>
            </a:r>
            <a:r>
              <a:rPr sz="500" spc="19" dirty="0">
                <a:solidFill>
                  <a:srgbClr val="4D4952"/>
                </a:solidFill>
                <a:latin typeface="Arial"/>
                <a:cs typeface="Arial"/>
              </a:rPr>
              <a:t>S</a:t>
            </a:r>
            <a:r>
              <a:rPr sz="500" spc="19" dirty="0">
                <a:solidFill>
                  <a:srgbClr val="36445B"/>
                </a:solidFill>
                <a:latin typeface="Arial"/>
                <a:cs typeface="Arial"/>
              </a:rPr>
              <a:t>T</a:t>
            </a:r>
            <a:r>
              <a:rPr sz="500" spc="19" dirty="0">
                <a:solidFill>
                  <a:srgbClr val="4D4952"/>
                </a:solidFill>
                <a:latin typeface="Arial"/>
                <a:cs typeface="Arial"/>
              </a:rPr>
              <a:t>R</a:t>
            </a:r>
            <a:r>
              <a:rPr sz="500" spc="19" dirty="0">
                <a:solidFill>
                  <a:srgbClr val="111114"/>
                </a:solidFill>
                <a:latin typeface="Arial"/>
                <a:cs typeface="Arial"/>
              </a:rPr>
              <a:t>I</a:t>
            </a:r>
            <a:r>
              <a:rPr sz="500" spc="19" dirty="0">
                <a:solidFill>
                  <a:srgbClr val="36445B"/>
                </a:solidFill>
                <a:latin typeface="Arial"/>
                <a:cs typeface="Arial"/>
              </a:rPr>
              <a:t>T</a:t>
            </a:r>
            <a:r>
              <a:rPr sz="500" spc="19" dirty="0">
                <a:solidFill>
                  <a:srgbClr val="3D3841"/>
                </a:solidFill>
                <a:latin typeface="Arial"/>
                <a:cs typeface="Arial"/>
              </a:rPr>
              <a:t>A</a:t>
            </a:r>
            <a:endParaRPr sz="500">
              <a:latin typeface="Arial"/>
              <a:cs typeface="Arial"/>
            </a:endParaRPr>
          </a:p>
          <a:p>
            <a:pPr marL="15748">
              <a:lnSpc>
                <a:spcPct val="95825"/>
              </a:lnSpc>
              <a:spcBef>
                <a:spcPts val="150"/>
              </a:spcBef>
            </a:pPr>
            <a:r>
              <a:rPr sz="600" spc="38" dirty="0">
                <a:solidFill>
                  <a:srgbClr val="4D4952"/>
                </a:solidFill>
                <a:latin typeface="Times New Roman"/>
                <a:cs typeface="Times New Roman"/>
              </a:rPr>
              <a:t>13 </a:t>
            </a:r>
            <a:r>
              <a:rPr sz="500" spc="19" dirty="0">
                <a:solidFill>
                  <a:srgbClr val="3D3841"/>
                </a:solidFill>
                <a:latin typeface="Arial"/>
                <a:cs typeface="Arial"/>
              </a:rPr>
              <a:t>B</a:t>
            </a:r>
            <a:r>
              <a:rPr sz="500" spc="19" dirty="0">
                <a:solidFill>
                  <a:srgbClr val="111114"/>
                </a:solidFill>
                <a:latin typeface="Arial"/>
                <a:cs typeface="Arial"/>
              </a:rPr>
              <a:t>I</a:t>
            </a:r>
            <a:r>
              <a:rPr sz="500" spc="19" dirty="0">
                <a:solidFill>
                  <a:srgbClr val="4D4952"/>
                </a:solidFill>
                <a:latin typeface="Arial"/>
                <a:cs typeface="Arial"/>
              </a:rPr>
              <a:t>S</a:t>
            </a:r>
            <a:r>
              <a:rPr sz="500" spc="19" dirty="0">
                <a:solidFill>
                  <a:srgbClr val="36445B"/>
                </a:solidFill>
                <a:latin typeface="Arial"/>
                <a:cs typeface="Arial"/>
              </a:rPr>
              <a:t>T</a:t>
            </a:r>
            <a:r>
              <a:rPr sz="500" spc="19" dirty="0">
                <a:solidFill>
                  <a:srgbClr val="4D4952"/>
                </a:solidFill>
                <a:latin typeface="Arial"/>
                <a:cs typeface="Arial"/>
              </a:rPr>
              <a:t>R</a:t>
            </a:r>
            <a:r>
              <a:rPr sz="500" spc="19" dirty="0">
                <a:solidFill>
                  <a:srgbClr val="111114"/>
                </a:solidFill>
                <a:latin typeface="Arial"/>
                <a:cs typeface="Arial"/>
              </a:rPr>
              <a:t>I</a:t>
            </a:r>
            <a:r>
              <a:rPr sz="500" spc="19" dirty="0">
                <a:solidFill>
                  <a:srgbClr val="36445B"/>
                </a:solidFill>
                <a:latin typeface="Arial"/>
                <a:cs typeface="Arial"/>
              </a:rPr>
              <a:t>T</a:t>
            </a:r>
            <a:r>
              <a:rPr sz="500" spc="19" dirty="0">
                <a:solidFill>
                  <a:srgbClr val="3D3841"/>
                </a:solidFill>
                <a:latin typeface="Arial"/>
                <a:cs typeface="Arial"/>
              </a:rPr>
              <a:t>A</a:t>
            </a:r>
            <a:endParaRPr sz="500">
              <a:latin typeface="Arial"/>
              <a:cs typeface="Arial"/>
            </a:endParaRPr>
          </a:p>
          <a:p>
            <a:pPr marL="15748">
              <a:lnSpc>
                <a:spcPct val="95825"/>
              </a:lnSpc>
              <a:spcBef>
                <a:spcPts val="150"/>
              </a:spcBef>
            </a:pPr>
            <a:r>
              <a:rPr sz="600" spc="38" dirty="0">
                <a:solidFill>
                  <a:srgbClr val="4D4952"/>
                </a:solidFill>
                <a:latin typeface="Times New Roman"/>
                <a:cs typeface="Times New Roman"/>
              </a:rPr>
              <a:t>13 </a:t>
            </a:r>
            <a:r>
              <a:rPr sz="500" spc="-2" dirty="0">
                <a:solidFill>
                  <a:srgbClr val="4D4952"/>
                </a:solidFill>
                <a:latin typeface="Arial"/>
                <a:cs typeface="Arial"/>
              </a:rPr>
              <a:t>B</a:t>
            </a:r>
            <a:r>
              <a:rPr sz="500" spc="-2" dirty="0">
                <a:solidFill>
                  <a:srgbClr val="111114"/>
                </a:solidFill>
                <a:latin typeface="Arial"/>
                <a:cs typeface="Arial"/>
              </a:rPr>
              <a:t>I</a:t>
            </a:r>
            <a:r>
              <a:rPr sz="500" spc="-2" dirty="0">
                <a:solidFill>
                  <a:srgbClr val="4D4952"/>
                </a:solidFill>
                <a:latin typeface="Arial"/>
                <a:cs typeface="Arial"/>
              </a:rPr>
              <a:t>S</a:t>
            </a:r>
            <a:r>
              <a:rPr sz="500" spc="-2" dirty="0">
                <a:solidFill>
                  <a:srgbClr val="36445B"/>
                </a:solidFill>
                <a:latin typeface="Arial"/>
                <a:cs typeface="Arial"/>
              </a:rPr>
              <a:t>TR </a:t>
            </a:r>
            <a:r>
              <a:rPr sz="500" spc="-2" dirty="0">
                <a:solidFill>
                  <a:srgbClr val="111114"/>
                </a:solidFill>
                <a:latin typeface="Arial"/>
                <a:cs typeface="Arial"/>
              </a:rPr>
              <a:t>I</a:t>
            </a:r>
            <a:r>
              <a:rPr sz="500" spc="-2" dirty="0">
                <a:solidFill>
                  <a:srgbClr val="36445B"/>
                </a:solidFill>
                <a:latin typeface="Arial"/>
                <a:cs typeface="Arial"/>
              </a:rPr>
              <a:t>T</a:t>
            </a:r>
            <a:r>
              <a:rPr sz="500" spc="-2" dirty="0">
                <a:solidFill>
                  <a:srgbClr val="3D3841"/>
                </a:solidFill>
                <a:latin typeface="Arial"/>
                <a:cs typeface="Arial"/>
              </a:rPr>
              <a:t>A</a:t>
            </a:r>
            <a:endParaRPr sz="500">
              <a:latin typeface="Arial"/>
              <a:cs typeface="Arial"/>
            </a:endParaRPr>
          </a:p>
          <a:p>
            <a:pPr marL="15748">
              <a:lnSpc>
                <a:spcPct val="95825"/>
              </a:lnSpc>
              <a:spcBef>
                <a:spcPts val="175"/>
              </a:spcBef>
            </a:pPr>
            <a:r>
              <a:rPr sz="600" spc="38" dirty="0">
                <a:solidFill>
                  <a:srgbClr val="4D4952"/>
                </a:solidFill>
                <a:latin typeface="Times New Roman"/>
                <a:cs typeface="Times New Roman"/>
              </a:rPr>
              <a:t>13 </a:t>
            </a:r>
            <a:r>
              <a:rPr sz="500" spc="-2" dirty="0">
                <a:solidFill>
                  <a:srgbClr val="4D4952"/>
                </a:solidFill>
                <a:latin typeface="Arial"/>
                <a:cs typeface="Arial"/>
              </a:rPr>
              <a:t>B</a:t>
            </a:r>
            <a:r>
              <a:rPr sz="500" spc="-2" dirty="0">
                <a:solidFill>
                  <a:srgbClr val="111114"/>
                </a:solidFill>
                <a:latin typeface="Arial"/>
                <a:cs typeface="Arial"/>
              </a:rPr>
              <a:t>I</a:t>
            </a:r>
            <a:r>
              <a:rPr sz="500" spc="-2" dirty="0">
                <a:solidFill>
                  <a:srgbClr val="4D4952"/>
                </a:solidFill>
                <a:latin typeface="Arial"/>
                <a:cs typeface="Arial"/>
              </a:rPr>
              <a:t>S</a:t>
            </a:r>
            <a:r>
              <a:rPr sz="500" spc="-2" dirty="0">
                <a:solidFill>
                  <a:srgbClr val="36445B"/>
                </a:solidFill>
                <a:latin typeface="Arial"/>
                <a:cs typeface="Arial"/>
              </a:rPr>
              <a:t>TR </a:t>
            </a:r>
            <a:r>
              <a:rPr sz="500" spc="-2" dirty="0">
                <a:solidFill>
                  <a:srgbClr val="111114"/>
                </a:solidFill>
                <a:latin typeface="Arial"/>
                <a:cs typeface="Arial"/>
              </a:rPr>
              <a:t>I</a:t>
            </a:r>
            <a:r>
              <a:rPr sz="500" spc="-2" dirty="0">
                <a:solidFill>
                  <a:srgbClr val="36445B"/>
                </a:solidFill>
                <a:latin typeface="Arial"/>
                <a:cs typeface="Arial"/>
              </a:rPr>
              <a:t>T</a:t>
            </a:r>
            <a:r>
              <a:rPr sz="500" spc="-2" dirty="0">
                <a:solidFill>
                  <a:srgbClr val="3D3841"/>
                </a:solidFill>
                <a:latin typeface="Arial"/>
                <a:cs typeface="Arial"/>
              </a:rPr>
              <a:t>A</a:t>
            </a:r>
            <a:endParaRPr sz="500">
              <a:latin typeface="Arial"/>
              <a:cs typeface="Arial"/>
            </a:endParaRPr>
          </a:p>
          <a:p>
            <a:pPr marL="15748">
              <a:lnSpc>
                <a:spcPct val="95825"/>
              </a:lnSpc>
              <a:spcBef>
                <a:spcPts val="150"/>
              </a:spcBef>
            </a:pPr>
            <a:r>
              <a:rPr sz="600" spc="38" dirty="0">
                <a:solidFill>
                  <a:srgbClr val="4D4952"/>
                </a:solidFill>
                <a:latin typeface="Times New Roman"/>
                <a:cs typeface="Times New Roman"/>
              </a:rPr>
              <a:t>13 </a:t>
            </a:r>
            <a:r>
              <a:rPr sz="500" spc="-2" dirty="0">
                <a:solidFill>
                  <a:srgbClr val="4D4952"/>
                </a:solidFill>
                <a:latin typeface="Arial"/>
                <a:cs typeface="Arial"/>
              </a:rPr>
              <a:t>B</a:t>
            </a:r>
            <a:r>
              <a:rPr sz="500" spc="-2" dirty="0">
                <a:solidFill>
                  <a:srgbClr val="2A2A2D"/>
                </a:solidFill>
                <a:latin typeface="Arial"/>
                <a:cs typeface="Arial"/>
              </a:rPr>
              <a:t>I</a:t>
            </a:r>
            <a:r>
              <a:rPr sz="500" spc="-2" dirty="0">
                <a:solidFill>
                  <a:srgbClr val="4D4952"/>
                </a:solidFill>
                <a:latin typeface="Arial"/>
                <a:cs typeface="Arial"/>
              </a:rPr>
              <a:t>S</a:t>
            </a:r>
            <a:r>
              <a:rPr sz="500" spc="-2" dirty="0">
                <a:solidFill>
                  <a:srgbClr val="36445B"/>
                </a:solidFill>
                <a:latin typeface="Arial"/>
                <a:cs typeface="Arial"/>
              </a:rPr>
              <a:t>TR </a:t>
            </a:r>
            <a:r>
              <a:rPr sz="500" spc="-2" dirty="0">
                <a:solidFill>
                  <a:srgbClr val="111114"/>
                </a:solidFill>
                <a:latin typeface="Arial"/>
                <a:cs typeface="Arial"/>
              </a:rPr>
              <a:t>I</a:t>
            </a:r>
            <a:r>
              <a:rPr sz="500" spc="-2" dirty="0">
                <a:solidFill>
                  <a:srgbClr val="36445B"/>
                </a:solidFill>
                <a:latin typeface="Arial"/>
                <a:cs typeface="Arial"/>
              </a:rPr>
              <a:t>T</a:t>
            </a:r>
            <a:r>
              <a:rPr sz="500" spc="-2" dirty="0">
                <a:solidFill>
                  <a:srgbClr val="3D3841"/>
                </a:solidFill>
                <a:latin typeface="Arial"/>
                <a:cs typeface="Arial"/>
              </a:rPr>
              <a:t>A</a:t>
            </a:r>
            <a:endParaRPr sz="500">
              <a:latin typeface="Arial"/>
              <a:cs typeface="Arial"/>
            </a:endParaRPr>
          </a:p>
          <a:p>
            <a:pPr marL="15748">
              <a:lnSpc>
                <a:spcPct val="95825"/>
              </a:lnSpc>
              <a:spcBef>
                <a:spcPts val="150"/>
              </a:spcBef>
            </a:pPr>
            <a:r>
              <a:rPr sz="600" spc="38" dirty="0">
                <a:solidFill>
                  <a:srgbClr val="4D4952"/>
                </a:solidFill>
                <a:latin typeface="Times New Roman"/>
                <a:cs typeface="Times New Roman"/>
              </a:rPr>
              <a:t>13 </a:t>
            </a:r>
            <a:r>
              <a:rPr sz="500" spc="-2" dirty="0">
                <a:solidFill>
                  <a:srgbClr val="3D3841"/>
                </a:solidFill>
                <a:latin typeface="Arial"/>
                <a:cs typeface="Arial"/>
              </a:rPr>
              <a:t>B</a:t>
            </a:r>
            <a:r>
              <a:rPr sz="500" spc="-2" dirty="0">
                <a:solidFill>
                  <a:srgbClr val="2A2A2D"/>
                </a:solidFill>
                <a:latin typeface="Arial"/>
                <a:cs typeface="Arial"/>
              </a:rPr>
              <a:t>I</a:t>
            </a:r>
            <a:r>
              <a:rPr sz="500" spc="-2" dirty="0">
                <a:solidFill>
                  <a:srgbClr val="4D4952"/>
                </a:solidFill>
                <a:latin typeface="Arial"/>
                <a:cs typeface="Arial"/>
              </a:rPr>
              <a:t>S</a:t>
            </a:r>
            <a:r>
              <a:rPr sz="500" spc="-2" dirty="0">
                <a:solidFill>
                  <a:srgbClr val="36445B"/>
                </a:solidFill>
                <a:latin typeface="Arial"/>
                <a:cs typeface="Arial"/>
              </a:rPr>
              <a:t>TR </a:t>
            </a:r>
            <a:r>
              <a:rPr sz="500" spc="-2" dirty="0">
                <a:solidFill>
                  <a:srgbClr val="111114"/>
                </a:solidFill>
                <a:latin typeface="Arial"/>
                <a:cs typeface="Arial"/>
              </a:rPr>
              <a:t>I</a:t>
            </a:r>
            <a:r>
              <a:rPr sz="500" spc="-2" dirty="0">
                <a:solidFill>
                  <a:srgbClr val="36445B"/>
                </a:solidFill>
                <a:latin typeface="Arial"/>
                <a:cs typeface="Arial"/>
              </a:rPr>
              <a:t>T</a:t>
            </a:r>
            <a:r>
              <a:rPr sz="500" spc="-2" dirty="0">
                <a:solidFill>
                  <a:srgbClr val="4D4952"/>
                </a:solidFill>
                <a:latin typeface="Arial"/>
                <a:cs typeface="Arial"/>
              </a:rPr>
              <a:t>A</a:t>
            </a:r>
            <a:endParaRPr sz="500">
              <a:latin typeface="Arial"/>
              <a:cs typeface="Arial"/>
            </a:endParaRPr>
          </a:p>
          <a:p>
            <a:pPr marL="15748">
              <a:lnSpc>
                <a:spcPct val="95825"/>
              </a:lnSpc>
              <a:spcBef>
                <a:spcPts val="150"/>
              </a:spcBef>
            </a:pPr>
            <a:r>
              <a:rPr sz="600" spc="38" dirty="0">
                <a:solidFill>
                  <a:srgbClr val="3D3841"/>
                </a:solidFill>
                <a:latin typeface="Times New Roman"/>
                <a:cs typeface="Times New Roman"/>
              </a:rPr>
              <a:t>13 </a:t>
            </a:r>
            <a:r>
              <a:rPr sz="500" spc="-2" dirty="0">
                <a:solidFill>
                  <a:srgbClr val="3D3841"/>
                </a:solidFill>
                <a:latin typeface="Arial"/>
                <a:cs typeface="Arial"/>
              </a:rPr>
              <a:t>B</a:t>
            </a:r>
            <a:r>
              <a:rPr sz="500" spc="-2" dirty="0">
                <a:solidFill>
                  <a:srgbClr val="2A2A2D"/>
                </a:solidFill>
                <a:latin typeface="Arial"/>
                <a:cs typeface="Arial"/>
              </a:rPr>
              <a:t>I</a:t>
            </a:r>
            <a:r>
              <a:rPr sz="500" spc="-2" dirty="0">
                <a:solidFill>
                  <a:srgbClr val="4D4952"/>
                </a:solidFill>
                <a:latin typeface="Arial"/>
                <a:cs typeface="Arial"/>
              </a:rPr>
              <a:t>S</a:t>
            </a:r>
            <a:r>
              <a:rPr sz="500" spc="-2" dirty="0">
                <a:solidFill>
                  <a:srgbClr val="36445B"/>
                </a:solidFill>
                <a:latin typeface="Arial"/>
                <a:cs typeface="Arial"/>
              </a:rPr>
              <a:t>TR </a:t>
            </a:r>
            <a:r>
              <a:rPr sz="500" spc="-2" dirty="0">
                <a:solidFill>
                  <a:srgbClr val="111114"/>
                </a:solidFill>
                <a:latin typeface="Arial"/>
                <a:cs typeface="Arial"/>
              </a:rPr>
              <a:t>I</a:t>
            </a:r>
            <a:r>
              <a:rPr sz="500" spc="-2" dirty="0">
                <a:solidFill>
                  <a:srgbClr val="36445B"/>
                </a:solidFill>
                <a:latin typeface="Arial"/>
                <a:cs typeface="Arial"/>
              </a:rPr>
              <a:t>T</a:t>
            </a:r>
            <a:r>
              <a:rPr sz="500" spc="-2" dirty="0">
                <a:solidFill>
                  <a:srgbClr val="3D3841"/>
                </a:solidFill>
                <a:latin typeface="Arial"/>
                <a:cs typeface="Arial"/>
              </a:rPr>
              <a:t>A</a:t>
            </a:r>
            <a:endParaRPr sz="500">
              <a:latin typeface="Arial"/>
              <a:cs typeface="Arial"/>
            </a:endParaRPr>
          </a:p>
          <a:p>
            <a:pPr marL="15748">
              <a:lnSpc>
                <a:spcPct val="95825"/>
              </a:lnSpc>
              <a:spcBef>
                <a:spcPts val="150"/>
              </a:spcBef>
            </a:pPr>
            <a:r>
              <a:rPr sz="600" spc="38" dirty="0">
                <a:solidFill>
                  <a:srgbClr val="4D4952"/>
                </a:solidFill>
                <a:latin typeface="Times New Roman"/>
                <a:cs typeface="Times New Roman"/>
              </a:rPr>
              <a:t>13 </a:t>
            </a:r>
            <a:r>
              <a:rPr sz="500" spc="-2" dirty="0">
                <a:solidFill>
                  <a:srgbClr val="4D4952"/>
                </a:solidFill>
                <a:latin typeface="Arial"/>
                <a:cs typeface="Arial"/>
              </a:rPr>
              <a:t>B</a:t>
            </a:r>
            <a:r>
              <a:rPr sz="500" spc="-2" dirty="0">
                <a:solidFill>
                  <a:srgbClr val="111114"/>
                </a:solidFill>
                <a:latin typeface="Arial"/>
                <a:cs typeface="Arial"/>
              </a:rPr>
              <a:t>I</a:t>
            </a:r>
            <a:r>
              <a:rPr sz="500" spc="-2" dirty="0">
                <a:solidFill>
                  <a:srgbClr val="4D4952"/>
                </a:solidFill>
                <a:latin typeface="Arial"/>
                <a:cs typeface="Arial"/>
              </a:rPr>
              <a:t>S</a:t>
            </a:r>
            <a:r>
              <a:rPr sz="500" spc="-2" dirty="0">
                <a:solidFill>
                  <a:srgbClr val="36445B"/>
                </a:solidFill>
                <a:latin typeface="Arial"/>
                <a:cs typeface="Arial"/>
              </a:rPr>
              <a:t>TR </a:t>
            </a:r>
            <a:r>
              <a:rPr sz="500" spc="-2" dirty="0">
                <a:solidFill>
                  <a:srgbClr val="111114"/>
                </a:solidFill>
                <a:latin typeface="Arial"/>
                <a:cs typeface="Arial"/>
              </a:rPr>
              <a:t>I</a:t>
            </a:r>
            <a:r>
              <a:rPr sz="500" spc="-2" dirty="0">
                <a:solidFill>
                  <a:srgbClr val="36445B"/>
                </a:solidFill>
                <a:latin typeface="Arial"/>
                <a:cs typeface="Arial"/>
              </a:rPr>
              <a:t>T</a:t>
            </a:r>
            <a:r>
              <a:rPr sz="500" spc="-2" dirty="0">
                <a:solidFill>
                  <a:srgbClr val="4D4952"/>
                </a:solidFill>
                <a:latin typeface="Arial"/>
                <a:cs typeface="Arial"/>
              </a:rPr>
              <a:t>A</a:t>
            </a:r>
            <a:endParaRPr sz="500">
              <a:latin typeface="Arial"/>
              <a:cs typeface="Arial"/>
            </a:endParaRPr>
          </a:p>
          <a:p>
            <a:pPr marL="15748">
              <a:lnSpc>
                <a:spcPct val="95825"/>
              </a:lnSpc>
              <a:spcBef>
                <a:spcPts val="150"/>
              </a:spcBef>
            </a:pPr>
            <a:r>
              <a:rPr sz="600" spc="38" dirty="0">
                <a:solidFill>
                  <a:srgbClr val="4D4952"/>
                </a:solidFill>
                <a:latin typeface="Times New Roman"/>
                <a:cs typeface="Times New Roman"/>
              </a:rPr>
              <a:t>13 </a:t>
            </a:r>
            <a:r>
              <a:rPr sz="500" spc="-2" dirty="0">
                <a:solidFill>
                  <a:srgbClr val="3D3841"/>
                </a:solidFill>
                <a:latin typeface="Arial"/>
                <a:cs typeface="Arial"/>
              </a:rPr>
              <a:t>B</a:t>
            </a:r>
            <a:r>
              <a:rPr sz="500" spc="-2" dirty="0">
                <a:solidFill>
                  <a:srgbClr val="2A2A2D"/>
                </a:solidFill>
                <a:latin typeface="Arial"/>
                <a:cs typeface="Arial"/>
              </a:rPr>
              <a:t>I</a:t>
            </a:r>
            <a:r>
              <a:rPr sz="500" spc="-2" dirty="0">
                <a:solidFill>
                  <a:srgbClr val="4D4952"/>
                </a:solidFill>
                <a:latin typeface="Arial"/>
                <a:cs typeface="Arial"/>
              </a:rPr>
              <a:t>STR </a:t>
            </a:r>
            <a:r>
              <a:rPr sz="500" spc="-2" dirty="0">
                <a:solidFill>
                  <a:srgbClr val="111114"/>
                </a:solidFill>
                <a:latin typeface="Arial"/>
                <a:cs typeface="Arial"/>
              </a:rPr>
              <a:t>I</a:t>
            </a:r>
            <a:r>
              <a:rPr sz="500" spc="-2" dirty="0">
                <a:solidFill>
                  <a:srgbClr val="36445B"/>
                </a:solidFill>
                <a:latin typeface="Arial"/>
                <a:cs typeface="Arial"/>
              </a:rPr>
              <a:t>T</a:t>
            </a:r>
            <a:r>
              <a:rPr sz="500" spc="-2" dirty="0">
                <a:solidFill>
                  <a:srgbClr val="3D3841"/>
                </a:solidFill>
                <a:latin typeface="Arial"/>
                <a:cs typeface="Arial"/>
              </a:rPr>
              <a:t>A</a:t>
            </a:r>
            <a:endParaRPr sz="500">
              <a:latin typeface="Arial"/>
              <a:cs typeface="Arial"/>
            </a:endParaRPr>
          </a:p>
          <a:p>
            <a:pPr marL="15748">
              <a:lnSpc>
                <a:spcPct val="95825"/>
              </a:lnSpc>
              <a:spcBef>
                <a:spcPts val="150"/>
              </a:spcBef>
            </a:pPr>
            <a:r>
              <a:rPr sz="600" spc="38" dirty="0">
                <a:solidFill>
                  <a:srgbClr val="4D4952"/>
                </a:solidFill>
                <a:latin typeface="Times New Roman"/>
                <a:cs typeface="Times New Roman"/>
              </a:rPr>
              <a:t>13 </a:t>
            </a:r>
            <a:r>
              <a:rPr sz="500" spc="-2" dirty="0">
                <a:solidFill>
                  <a:srgbClr val="3D3841"/>
                </a:solidFill>
                <a:latin typeface="Arial"/>
                <a:cs typeface="Arial"/>
              </a:rPr>
              <a:t>B</a:t>
            </a:r>
            <a:r>
              <a:rPr sz="500" spc="-2" dirty="0">
                <a:solidFill>
                  <a:srgbClr val="2A2A2D"/>
                </a:solidFill>
                <a:latin typeface="Arial"/>
                <a:cs typeface="Arial"/>
              </a:rPr>
              <a:t>I</a:t>
            </a:r>
            <a:r>
              <a:rPr sz="500" spc="-2" dirty="0">
                <a:solidFill>
                  <a:srgbClr val="4D4952"/>
                </a:solidFill>
                <a:latin typeface="Arial"/>
                <a:cs typeface="Arial"/>
              </a:rPr>
              <a:t>STR </a:t>
            </a:r>
            <a:r>
              <a:rPr sz="500" spc="-2" dirty="0">
                <a:solidFill>
                  <a:srgbClr val="111114"/>
                </a:solidFill>
                <a:latin typeface="Arial"/>
                <a:cs typeface="Arial"/>
              </a:rPr>
              <a:t>I</a:t>
            </a:r>
            <a:r>
              <a:rPr sz="500" spc="-2" dirty="0">
                <a:solidFill>
                  <a:srgbClr val="36445B"/>
                </a:solidFill>
                <a:latin typeface="Arial"/>
                <a:cs typeface="Arial"/>
              </a:rPr>
              <a:t>T</a:t>
            </a:r>
            <a:r>
              <a:rPr sz="500" spc="-2" dirty="0">
                <a:solidFill>
                  <a:srgbClr val="3D3841"/>
                </a:solidFill>
                <a:latin typeface="Arial"/>
                <a:cs typeface="Arial"/>
              </a:rPr>
              <a:t>A</a:t>
            </a:r>
            <a:endParaRPr sz="500">
              <a:latin typeface="Arial"/>
              <a:cs typeface="Arial"/>
            </a:endParaRPr>
          </a:p>
          <a:p>
            <a:pPr marL="15748">
              <a:lnSpc>
                <a:spcPct val="95825"/>
              </a:lnSpc>
              <a:spcBef>
                <a:spcPts val="150"/>
              </a:spcBef>
            </a:pPr>
            <a:r>
              <a:rPr sz="600" spc="38" dirty="0">
                <a:solidFill>
                  <a:srgbClr val="4D4952"/>
                </a:solidFill>
                <a:latin typeface="Times New Roman"/>
                <a:cs typeface="Times New Roman"/>
              </a:rPr>
              <a:t>13 </a:t>
            </a:r>
            <a:r>
              <a:rPr sz="500" spc="-2" dirty="0">
                <a:solidFill>
                  <a:srgbClr val="3D3841"/>
                </a:solidFill>
                <a:latin typeface="Arial"/>
                <a:cs typeface="Arial"/>
              </a:rPr>
              <a:t>B</a:t>
            </a:r>
            <a:r>
              <a:rPr sz="500" spc="-2" dirty="0">
                <a:solidFill>
                  <a:srgbClr val="2A2A2D"/>
                </a:solidFill>
                <a:latin typeface="Arial"/>
                <a:cs typeface="Arial"/>
              </a:rPr>
              <a:t>I</a:t>
            </a:r>
            <a:r>
              <a:rPr sz="500" spc="-2" dirty="0">
                <a:solidFill>
                  <a:srgbClr val="4D4952"/>
                </a:solidFill>
                <a:latin typeface="Arial"/>
                <a:cs typeface="Arial"/>
              </a:rPr>
              <a:t>S</a:t>
            </a:r>
            <a:r>
              <a:rPr sz="500" spc="-2" dirty="0">
                <a:solidFill>
                  <a:srgbClr val="36445B"/>
                </a:solidFill>
                <a:latin typeface="Arial"/>
                <a:cs typeface="Arial"/>
              </a:rPr>
              <a:t>TR </a:t>
            </a:r>
            <a:r>
              <a:rPr sz="500" spc="-2" dirty="0">
                <a:solidFill>
                  <a:srgbClr val="111114"/>
                </a:solidFill>
                <a:latin typeface="Arial"/>
                <a:cs typeface="Arial"/>
              </a:rPr>
              <a:t>I</a:t>
            </a:r>
            <a:r>
              <a:rPr sz="500" spc="-2" dirty="0">
                <a:solidFill>
                  <a:srgbClr val="36445B"/>
                </a:solidFill>
                <a:latin typeface="Arial"/>
                <a:cs typeface="Arial"/>
              </a:rPr>
              <a:t>T</a:t>
            </a:r>
            <a:r>
              <a:rPr sz="500" spc="-2" dirty="0">
                <a:solidFill>
                  <a:srgbClr val="3D3841"/>
                </a:solidFill>
                <a:latin typeface="Arial"/>
                <a:cs typeface="Arial"/>
              </a:rPr>
              <a:t>A</a:t>
            </a:r>
            <a:endParaRPr sz="500">
              <a:latin typeface="Arial"/>
              <a:cs typeface="Arial"/>
            </a:endParaRPr>
          </a:p>
          <a:p>
            <a:pPr marL="15748">
              <a:lnSpc>
                <a:spcPct val="95825"/>
              </a:lnSpc>
              <a:spcBef>
                <a:spcPts val="150"/>
              </a:spcBef>
            </a:pPr>
            <a:r>
              <a:rPr sz="600" spc="38" dirty="0">
                <a:solidFill>
                  <a:srgbClr val="4D4952"/>
                </a:solidFill>
                <a:latin typeface="Times New Roman"/>
                <a:cs typeface="Times New Roman"/>
              </a:rPr>
              <a:t>13 </a:t>
            </a:r>
            <a:r>
              <a:rPr sz="500" spc="-2" dirty="0">
                <a:solidFill>
                  <a:srgbClr val="4D4952"/>
                </a:solidFill>
                <a:latin typeface="Arial"/>
                <a:cs typeface="Arial"/>
              </a:rPr>
              <a:t>B</a:t>
            </a:r>
            <a:r>
              <a:rPr sz="500" spc="-2" dirty="0">
                <a:solidFill>
                  <a:srgbClr val="111114"/>
                </a:solidFill>
                <a:latin typeface="Arial"/>
                <a:cs typeface="Arial"/>
              </a:rPr>
              <a:t>I</a:t>
            </a:r>
            <a:r>
              <a:rPr sz="500" spc="-2" dirty="0">
                <a:solidFill>
                  <a:srgbClr val="4D4952"/>
                </a:solidFill>
                <a:latin typeface="Arial"/>
                <a:cs typeface="Arial"/>
              </a:rPr>
              <a:t>S</a:t>
            </a:r>
            <a:r>
              <a:rPr sz="500" spc="-2" dirty="0">
                <a:solidFill>
                  <a:srgbClr val="36445B"/>
                </a:solidFill>
                <a:latin typeface="Arial"/>
                <a:cs typeface="Arial"/>
              </a:rPr>
              <a:t>TR </a:t>
            </a:r>
            <a:r>
              <a:rPr sz="500" spc="-2" dirty="0">
                <a:solidFill>
                  <a:srgbClr val="111114"/>
                </a:solidFill>
                <a:latin typeface="Arial"/>
                <a:cs typeface="Arial"/>
              </a:rPr>
              <a:t>I</a:t>
            </a:r>
            <a:r>
              <a:rPr sz="500" spc="-2" dirty="0">
                <a:solidFill>
                  <a:srgbClr val="36445B"/>
                </a:solidFill>
                <a:latin typeface="Arial"/>
                <a:cs typeface="Arial"/>
              </a:rPr>
              <a:t>T</a:t>
            </a:r>
            <a:r>
              <a:rPr sz="500" spc="-2" dirty="0">
                <a:solidFill>
                  <a:srgbClr val="4D4952"/>
                </a:solidFill>
                <a:latin typeface="Arial"/>
                <a:cs typeface="Arial"/>
              </a:rPr>
              <a:t>A</a:t>
            </a:r>
            <a:endParaRPr sz="500">
              <a:latin typeface="Arial"/>
              <a:cs typeface="Arial"/>
            </a:endParaRPr>
          </a:p>
          <a:p>
            <a:pPr marL="18796">
              <a:lnSpc>
                <a:spcPct val="95825"/>
              </a:lnSpc>
              <a:spcBef>
                <a:spcPts val="150"/>
              </a:spcBef>
            </a:pPr>
            <a:r>
              <a:rPr sz="600" spc="30" dirty="0">
                <a:solidFill>
                  <a:srgbClr val="4D4952"/>
                </a:solidFill>
                <a:latin typeface="Times New Roman"/>
                <a:cs typeface="Times New Roman"/>
              </a:rPr>
              <a:t>13 </a:t>
            </a:r>
            <a:r>
              <a:rPr sz="500" spc="-2" dirty="0">
                <a:solidFill>
                  <a:srgbClr val="3D3841"/>
                </a:solidFill>
                <a:latin typeface="Arial"/>
                <a:cs typeface="Arial"/>
              </a:rPr>
              <a:t>B</a:t>
            </a:r>
            <a:r>
              <a:rPr sz="500" spc="-2" dirty="0">
                <a:solidFill>
                  <a:srgbClr val="2A2A2D"/>
                </a:solidFill>
                <a:latin typeface="Arial"/>
                <a:cs typeface="Arial"/>
              </a:rPr>
              <a:t>I</a:t>
            </a:r>
            <a:r>
              <a:rPr sz="500" spc="-2" dirty="0">
                <a:solidFill>
                  <a:srgbClr val="4D4952"/>
                </a:solidFill>
                <a:latin typeface="Arial"/>
                <a:cs typeface="Arial"/>
              </a:rPr>
              <a:t>S</a:t>
            </a:r>
            <a:r>
              <a:rPr sz="500" spc="-2" dirty="0">
                <a:solidFill>
                  <a:srgbClr val="3D3841"/>
                </a:solidFill>
                <a:latin typeface="Arial"/>
                <a:cs typeface="Arial"/>
              </a:rPr>
              <a:t>TR </a:t>
            </a:r>
            <a:r>
              <a:rPr sz="500" spc="-2" dirty="0">
                <a:solidFill>
                  <a:srgbClr val="111114"/>
                </a:solidFill>
                <a:latin typeface="Arial"/>
                <a:cs typeface="Arial"/>
              </a:rPr>
              <a:t>I</a:t>
            </a:r>
            <a:r>
              <a:rPr sz="500" spc="-2" dirty="0">
                <a:solidFill>
                  <a:srgbClr val="36445B"/>
                </a:solidFill>
                <a:latin typeface="Arial"/>
                <a:cs typeface="Arial"/>
              </a:rPr>
              <a:t>T</a:t>
            </a:r>
            <a:r>
              <a:rPr sz="500" spc="-2" dirty="0">
                <a:solidFill>
                  <a:srgbClr val="3D3841"/>
                </a:solidFill>
                <a:latin typeface="Arial"/>
                <a:cs typeface="Arial"/>
              </a:rPr>
              <a:t>A</a:t>
            </a:r>
            <a:endParaRPr sz="500">
              <a:latin typeface="Arial"/>
              <a:cs typeface="Arial"/>
            </a:endParaRPr>
          </a:p>
        </p:txBody>
      </p:sp>
      <p:sp>
        <p:nvSpPr>
          <p:cNvPr id="22" name="object 22"/>
          <p:cNvSpPr txBox="1"/>
          <p:nvPr/>
        </p:nvSpPr>
        <p:spPr>
          <a:xfrm>
            <a:off x="2739643" y="2056535"/>
            <a:ext cx="737108" cy="4481575"/>
          </a:xfrm>
          <a:prstGeom prst="rect">
            <a:avLst/>
          </a:prstGeom>
        </p:spPr>
        <p:txBody>
          <a:bodyPr wrap="square" lIns="0" tIns="2540" rIns="0" bIns="0" rtlCol="0">
            <a:noAutofit/>
          </a:bodyPr>
          <a:lstStyle/>
          <a:p>
            <a:pPr marL="12700">
              <a:lnSpc>
                <a:spcPct val="95825"/>
              </a:lnSpc>
            </a:pPr>
            <a:r>
              <a:rPr sz="600" b="1" spc="12" dirty="0">
                <a:solidFill>
                  <a:srgbClr val="2A2A2D"/>
                </a:solidFill>
                <a:latin typeface="Times New Roman"/>
                <a:cs typeface="Times New Roman"/>
              </a:rPr>
              <a:t>N</a:t>
            </a:r>
            <a:r>
              <a:rPr sz="600" b="1" spc="12" dirty="0">
                <a:solidFill>
                  <a:srgbClr val="111114"/>
                </a:solidFill>
                <a:latin typeface="Times New Roman"/>
                <a:cs typeface="Times New Roman"/>
              </a:rPr>
              <a:t>r</a:t>
            </a:r>
            <a:r>
              <a:rPr sz="600" b="1" spc="12" dirty="0">
                <a:solidFill>
                  <a:srgbClr val="4B5D6D"/>
                </a:solidFill>
                <a:latin typeface="Times New Roman"/>
                <a:cs typeface="Times New Roman"/>
              </a:rPr>
              <a:t>. </a:t>
            </a:r>
            <a:r>
              <a:rPr sz="600" b="1" spc="12" dirty="0">
                <a:solidFill>
                  <a:srgbClr val="111114"/>
                </a:solidFill>
                <a:latin typeface="Times New Roman"/>
                <a:cs typeface="Times New Roman"/>
              </a:rPr>
              <a:t>un</a:t>
            </a:r>
            <a:r>
              <a:rPr sz="600" b="1" spc="12" dirty="0">
                <a:solidFill>
                  <a:srgbClr val="2A2A2D"/>
                </a:solidFill>
                <a:latin typeface="Times New Roman"/>
                <a:cs typeface="Times New Roman"/>
              </a:rPr>
              <a:t>ic  </a:t>
            </a:r>
            <a:r>
              <a:rPr sz="600" b="1" spc="12" dirty="0">
                <a:solidFill>
                  <a:srgbClr val="111114"/>
                </a:solidFill>
                <a:latin typeface="Times New Roman"/>
                <a:cs typeface="Times New Roman"/>
              </a:rPr>
              <a:t>Sonda</a:t>
            </a:r>
            <a:r>
              <a:rPr sz="600" b="1" spc="12" dirty="0">
                <a:solidFill>
                  <a:srgbClr val="2A2A2D"/>
                </a:solidFill>
                <a:latin typeface="Times New Roman"/>
                <a:cs typeface="Times New Roman"/>
              </a:rPr>
              <a:t>j</a:t>
            </a:r>
            <a:endParaRPr sz="600">
              <a:latin typeface="Times New Roman"/>
              <a:cs typeface="Times New Roman"/>
            </a:endParaRPr>
          </a:p>
          <a:p>
            <a:pPr marL="387603">
              <a:lnSpc>
                <a:spcPct val="95825"/>
              </a:lnSpc>
              <a:spcBef>
                <a:spcPts val="150"/>
              </a:spcBef>
            </a:pPr>
            <a:r>
              <a:rPr sz="600" spc="27" dirty="0">
                <a:solidFill>
                  <a:srgbClr val="2A2A2D"/>
                </a:solidFill>
                <a:latin typeface="Times New Roman"/>
                <a:cs typeface="Times New Roman"/>
              </a:rPr>
              <a:t>1</a:t>
            </a:r>
            <a:r>
              <a:rPr sz="600" spc="27" dirty="0">
                <a:solidFill>
                  <a:srgbClr val="4D4952"/>
                </a:solidFill>
                <a:latin typeface="Times New Roman"/>
                <a:cs typeface="Times New Roman"/>
              </a:rPr>
              <a:t>204</a:t>
            </a:r>
            <a:r>
              <a:rPr sz="600" spc="27" dirty="0">
                <a:solidFill>
                  <a:srgbClr val="2A2A2D"/>
                </a:solidFill>
                <a:latin typeface="Times New Roman"/>
                <a:cs typeface="Times New Roman"/>
              </a:rPr>
              <a:t>11</a:t>
            </a:r>
            <a:r>
              <a:rPr sz="600" spc="27" dirty="0">
                <a:solidFill>
                  <a:srgbClr val="4D4952"/>
                </a:solidFill>
                <a:latin typeface="Times New Roman"/>
                <a:cs typeface="Times New Roman"/>
              </a:rPr>
              <a:t>29</a:t>
            </a:r>
            <a:endParaRPr sz="600">
              <a:latin typeface="Times New Roman"/>
              <a:cs typeface="Times New Roman"/>
            </a:endParaRPr>
          </a:p>
          <a:p>
            <a:pPr marL="387604">
              <a:lnSpc>
                <a:spcPct val="95825"/>
              </a:lnSpc>
              <a:spcBef>
                <a:spcPts val="150"/>
              </a:spcBef>
            </a:pPr>
            <a:r>
              <a:rPr sz="600" spc="27" dirty="0">
                <a:solidFill>
                  <a:srgbClr val="2A2A2D"/>
                </a:solidFill>
                <a:latin typeface="Times New Roman"/>
                <a:cs typeface="Times New Roman"/>
              </a:rPr>
              <a:t>1</a:t>
            </a:r>
            <a:r>
              <a:rPr sz="600" spc="27" dirty="0">
                <a:solidFill>
                  <a:srgbClr val="4D4952"/>
                </a:solidFill>
                <a:latin typeface="Times New Roman"/>
                <a:cs typeface="Times New Roman"/>
              </a:rPr>
              <a:t>204</a:t>
            </a:r>
            <a:r>
              <a:rPr sz="600" spc="27" dirty="0">
                <a:solidFill>
                  <a:srgbClr val="2A2A2D"/>
                </a:solidFill>
                <a:latin typeface="Times New Roman"/>
                <a:cs typeface="Times New Roman"/>
              </a:rPr>
              <a:t>11</a:t>
            </a:r>
            <a:r>
              <a:rPr sz="600" spc="27" dirty="0">
                <a:solidFill>
                  <a:srgbClr val="4D4952"/>
                </a:solidFill>
                <a:latin typeface="Times New Roman"/>
                <a:cs typeface="Times New Roman"/>
              </a:rPr>
              <a:t>29</a:t>
            </a:r>
            <a:endParaRPr sz="600">
              <a:latin typeface="Times New Roman"/>
              <a:cs typeface="Times New Roman"/>
            </a:endParaRPr>
          </a:p>
          <a:p>
            <a:pPr marL="387604">
              <a:lnSpc>
                <a:spcPct val="95825"/>
              </a:lnSpc>
              <a:spcBef>
                <a:spcPts val="150"/>
              </a:spcBef>
            </a:pPr>
            <a:r>
              <a:rPr sz="600" spc="27" dirty="0">
                <a:solidFill>
                  <a:srgbClr val="2A2A2D"/>
                </a:solidFill>
                <a:latin typeface="Times New Roman"/>
                <a:cs typeface="Times New Roman"/>
              </a:rPr>
              <a:t>1</a:t>
            </a:r>
            <a:r>
              <a:rPr sz="600" spc="27" dirty="0">
                <a:solidFill>
                  <a:srgbClr val="4D4952"/>
                </a:solidFill>
                <a:latin typeface="Times New Roman"/>
                <a:cs typeface="Times New Roman"/>
              </a:rPr>
              <a:t>204</a:t>
            </a:r>
            <a:r>
              <a:rPr sz="600" spc="27" dirty="0">
                <a:solidFill>
                  <a:srgbClr val="2A2A2D"/>
                </a:solidFill>
                <a:latin typeface="Times New Roman"/>
                <a:cs typeface="Times New Roman"/>
              </a:rPr>
              <a:t>11</a:t>
            </a:r>
            <a:r>
              <a:rPr sz="600" spc="27" dirty="0">
                <a:solidFill>
                  <a:srgbClr val="4D4952"/>
                </a:solidFill>
                <a:latin typeface="Times New Roman"/>
                <a:cs typeface="Times New Roman"/>
              </a:rPr>
              <a:t>29</a:t>
            </a:r>
            <a:endParaRPr sz="600">
              <a:latin typeface="Times New Roman"/>
              <a:cs typeface="Times New Roman"/>
            </a:endParaRPr>
          </a:p>
          <a:p>
            <a:pPr marL="387604">
              <a:lnSpc>
                <a:spcPct val="95825"/>
              </a:lnSpc>
              <a:spcBef>
                <a:spcPts val="175"/>
              </a:spcBef>
            </a:pPr>
            <a:r>
              <a:rPr sz="600" spc="27" dirty="0">
                <a:solidFill>
                  <a:srgbClr val="2A2A2D"/>
                </a:solidFill>
                <a:latin typeface="Times New Roman"/>
                <a:cs typeface="Times New Roman"/>
              </a:rPr>
              <a:t>1</a:t>
            </a:r>
            <a:r>
              <a:rPr sz="600" spc="27" dirty="0">
                <a:solidFill>
                  <a:srgbClr val="4D4952"/>
                </a:solidFill>
                <a:latin typeface="Times New Roman"/>
                <a:cs typeface="Times New Roman"/>
              </a:rPr>
              <a:t>204</a:t>
            </a:r>
            <a:r>
              <a:rPr sz="600" spc="27" dirty="0">
                <a:solidFill>
                  <a:srgbClr val="2A2A2D"/>
                </a:solidFill>
                <a:latin typeface="Times New Roman"/>
                <a:cs typeface="Times New Roman"/>
              </a:rPr>
              <a:t>11</a:t>
            </a:r>
            <a:r>
              <a:rPr sz="600" spc="27" dirty="0">
                <a:solidFill>
                  <a:srgbClr val="3D3841"/>
                </a:solidFill>
                <a:latin typeface="Times New Roman"/>
                <a:cs typeface="Times New Roman"/>
              </a:rPr>
              <a:t>4</a:t>
            </a:r>
            <a:r>
              <a:rPr sz="600" spc="27" dirty="0">
                <a:solidFill>
                  <a:srgbClr val="4D4952"/>
                </a:solidFill>
                <a:latin typeface="Times New Roman"/>
                <a:cs typeface="Times New Roman"/>
              </a:rPr>
              <a:t>5</a:t>
            </a:r>
            <a:endParaRPr sz="600">
              <a:latin typeface="Times New Roman"/>
              <a:cs typeface="Times New Roman"/>
            </a:endParaRPr>
          </a:p>
          <a:p>
            <a:pPr marL="387604">
              <a:lnSpc>
                <a:spcPct val="95825"/>
              </a:lnSpc>
              <a:spcBef>
                <a:spcPts val="150"/>
              </a:spcBef>
            </a:pPr>
            <a:r>
              <a:rPr sz="600" spc="27" dirty="0">
                <a:solidFill>
                  <a:srgbClr val="2A2A2D"/>
                </a:solidFill>
                <a:latin typeface="Times New Roman"/>
                <a:cs typeface="Times New Roman"/>
              </a:rPr>
              <a:t>1</a:t>
            </a:r>
            <a:r>
              <a:rPr sz="600" spc="27" dirty="0">
                <a:solidFill>
                  <a:srgbClr val="4D4952"/>
                </a:solidFill>
                <a:latin typeface="Times New Roman"/>
                <a:cs typeface="Times New Roman"/>
              </a:rPr>
              <a:t>204</a:t>
            </a:r>
            <a:r>
              <a:rPr sz="600" spc="27" dirty="0">
                <a:solidFill>
                  <a:srgbClr val="2A2A2D"/>
                </a:solidFill>
                <a:latin typeface="Times New Roman"/>
                <a:cs typeface="Times New Roman"/>
              </a:rPr>
              <a:t>11</a:t>
            </a:r>
            <a:r>
              <a:rPr sz="600" spc="27" dirty="0">
                <a:solidFill>
                  <a:srgbClr val="3D3841"/>
                </a:solidFill>
                <a:latin typeface="Times New Roman"/>
                <a:cs typeface="Times New Roman"/>
              </a:rPr>
              <a:t>4</a:t>
            </a:r>
            <a:r>
              <a:rPr sz="600" spc="27" dirty="0">
                <a:solidFill>
                  <a:srgbClr val="4D4952"/>
                </a:solidFill>
                <a:latin typeface="Times New Roman"/>
                <a:cs typeface="Times New Roman"/>
              </a:rPr>
              <a:t>5</a:t>
            </a:r>
            <a:endParaRPr sz="600">
              <a:latin typeface="Times New Roman"/>
              <a:cs typeface="Times New Roman"/>
            </a:endParaRPr>
          </a:p>
          <a:p>
            <a:pPr marL="387604">
              <a:lnSpc>
                <a:spcPct val="95825"/>
              </a:lnSpc>
              <a:spcBef>
                <a:spcPts val="150"/>
              </a:spcBef>
            </a:pPr>
            <a:r>
              <a:rPr sz="600" spc="27" dirty="0">
                <a:solidFill>
                  <a:srgbClr val="2A2A2D"/>
                </a:solidFill>
                <a:latin typeface="Times New Roman"/>
                <a:cs typeface="Times New Roman"/>
              </a:rPr>
              <a:t>1</a:t>
            </a:r>
            <a:r>
              <a:rPr sz="600" spc="27" dirty="0">
                <a:solidFill>
                  <a:srgbClr val="4D4952"/>
                </a:solidFill>
                <a:latin typeface="Times New Roman"/>
                <a:cs typeface="Times New Roman"/>
              </a:rPr>
              <a:t>204</a:t>
            </a:r>
            <a:r>
              <a:rPr sz="600" spc="27" dirty="0">
                <a:solidFill>
                  <a:srgbClr val="2A2A2D"/>
                </a:solidFill>
                <a:latin typeface="Times New Roman"/>
                <a:cs typeface="Times New Roman"/>
              </a:rPr>
              <a:t>11</a:t>
            </a:r>
            <a:r>
              <a:rPr sz="600" spc="27" dirty="0">
                <a:solidFill>
                  <a:srgbClr val="3D3841"/>
                </a:solidFill>
                <a:latin typeface="Times New Roman"/>
                <a:cs typeface="Times New Roman"/>
              </a:rPr>
              <a:t>4</a:t>
            </a:r>
            <a:r>
              <a:rPr sz="600" spc="27" dirty="0">
                <a:solidFill>
                  <a:srgbClr val="4D4952"/>
                </a:solidFill>
                <a:latin typeface="Times New Roman"/>
                <a:cs typeface="Times New Roman"/>
              </a:rPr>
              <a:t>5</a:t>
            </a:r>
            <a:endParaRPr sz="600">
              <a:latin typeface="Times New Roman"/>
              <a:cs typeface="Times New Roman"/>
            </a:endParaRPr>
          </a:p>
          <a:p>
            <a:pPr marL="387604">
              <a:lnSpc>
                <a:spcPct val="95825"/>
              </a:lnSpc>
              <a:spcBef>
                <a:spcPts val="150"/>
              </a:spcBef>
            </a:pPr>
            <a:r>
              <a:rPr sz="600" spc="27" dirty="0">
                <a:solidFill>
                  <a:srgbClr val="2A2A2D"/>
                </a:solidFill>
                <a:latin typeface="Times New Roman"/>
                <a:cs typeface="Times New Roman"/>
              </a:rPr>
              <a:t>1</a:t>
            </a:r>
            <a:r>
              <a:rPr sz="600" spc="27" dirty="0">
                <a:solidFill>
                  <a:srgbClr val="4D4952"/>
                </a:solidFill>
                <a:latin typeface="Times New Roman"/>
                <a:cs typeface="Times New Roman"/>
              </a:rPr>
              <a:t>204</a:t>
            </a:r>
            <a:r>
              <a:rPr sz="600" spc="27" dirty="0">
                <a:solidFill>
                  <a:srgbClr val="2A2A2D"/>
                </a:solidFill>
                <a:latin typeface="Times New Roman"/>
                <a:cs typeface="Times New Roman"/>
              </a:rPr>
              <a:t>11</a:t>
            </a:r>
            <a:r>
              <a:rPr sz="600" spc="27" dirty="0">
                <a:solidFill>
                  <a:srgbClr val="3D3841"/>
                </a:solidFill>
                <a:latin typeface="Times New Roman"/>
                <a:cs typeface="Times New Roman"/>
              </a:rPr>
              <a:t>4</a:t>
            </a:r>
            <a:r>
              <a:rPr sz="600" spc="27" dirty="0">
                <a:solidFill>
                  <a:srgbClr val="4D4952"/>
                </a:solidFill>
                <a:latin typeface="Times New Roman"/>
                <a:cs typeface="Times New Roman"/>
              </a:rPr>
              <a:t>5</a:t>
            </a:r>
            <a:endParaRPr sz="600">
              <a:latin typeface="Times New Roman"/>
              <a:cs typeface="Times New Roman"/>
            </a:endParaRPr>
          </a:p>
          <a:p>
            <a:pPr marL="387604">
              <a:lnSpc>
                <a:spcPct val="95825"/>
              </a:lnSpc>
              <a:spcBef>
                <a:spcPts val="150"/>
              </a:spcBef>
            </a:pPr>
            <a:r>
              <a:rPr sz="600" spc="27" dirty="0">
                <a:solidFill>
                  <a:srgbClr val="2A2A2D"/>
                </a:solidFill>
                <a:latin typeface="Times New Roman"/>
                <a:cs typeface="Times New Roman"/>
              </a:rPr>
              <a:t>1</a:t>
            </a:r>
            <a:r>
              <a:rPr sz="600" spc="27" dirty="0">
                <a:solidFill>
                  <a:srgbClr val="4D4952"/>
                </a:solidFill>
                <a:latin typeface="Times New Roman"/>
                <a:cs typeface="Times New Roman"/>
              </a:rPr>
              <a:t>204</a:t>
            </a:r>
            <a:r>
              <a:rPr sz="600" spc="27" dirty="0">
                <a:solidFill>
                  <a:srgbClr val="2A2A2D"/>
                </a:solidFill>
                <a:latin typeface="Times New Roman"/>
                <a:cs typeface="Times New Roman"/>
              </a:rPr>
              <a:t>11</a:t>
            </a:r>
            <a:r>
              <a:rPr sz="600" spc="27" dirty="0">
                <a:solidFill>
                  <a:srgbClr val="3D3841"/>
                </a:solidFill>
                <a:latin typeface="Times New Roman"/>
                <a:cs typeface="Times New Roman"/>
              </a:rPr>
              <a:t>4</a:t>
            </a:r>
            <a:r>
              <a:rPr sz="600" spc="27" dirty="0">
                <a:solidFill>
                  <a:srgbClr val="4D4952"/>
                </a:solidFill>
                <a:latin typeface="Times New Roman"/>
                <a:cs typeface="Times New Roman"/>
              </a:rPr>
              <a:t>5</a:t>
            </a:r>
            <a:endParaRPr sz="600">
              <a:latin typeface="Times New Roman"/>
              <a:cs typeface="Times New Roman"/>
            </a:endParaRPr>
          </a:p>
          <a:p>
            <a:pPr marL="387604">
              <a:lnSpc>
                <a:spcPct val="95825"/>
              </a:lnSpc>
              <a:spcBef>
                <a:spcPts val="150"/>
              </a:spcBef>
            </a:pPr>
            <a:r>
              <a:rPr sz="600" spc="27" dirty="0">
                <a:solidFill>
                  <a:srgbClr val="2A2A2D"/>
                </a:solidFill>
                <a:latin typeface="Times New Roman"/>
                <a:cs typeface="Times New Roman"/>
              </a:rPr>
              <a:t>1</a:t>
            </a:r>
            <a:r>
              <a:rPr sz="600" spc="27" dirty="0">
                <a:solidFill>
                  <a:srgbClr val="4D4952"/>
                </a:solidFill>
                <a:latin typeface="Times New Roman"/>
                <a:cs typeface="Times New Roman"/>
              </a:rPr>
              <a:t>204</a:t>
            </a:r>
            <a:r>
              <a:rPr sz="600" spc="27" dirty="0">
                <a:solidFill>
                  <a:srgbClr val="2A2A2D"/>
                </a:solidFill>
                <a:latin typeface="Times New Roman"/>
                <a:cs typeface="Times New Roman"/>
              </a:rPr>
              <a:t>11</a:t>
            </a:r>
            <a:r>
              <a:rPr sz="600" spc="27" dirty="0">
                <a:solidFill>
                  <a:srgbClr val="4D4952"/>
                </a:solidFill>
                <a:latin typeface="Times New Roman"/>
                <a:cs typeface="Times New Roman"/>
              </a:rPr>
              <a:t>45</a:t>
            </a:r>
            <a:endParaRPr sz="600">
              <a:latin typeface="Times New Roman"/>
              <a:cs typeface="Times New Roman"/>
            </a:endParaRPr>
          </a:p>
          <a:p>
            <a:pPr marL="387604">
              <a:lnSpc>
                <a:spcPct val="95825"/>
              </a:lnSpc>
              <a:spcBef>
                <a:spcPts val="150"/>
              </a:spcBef>
            </a:pPr>
            <a:r>
              <a:rPr sz="600" spc="26" dirty="0">
                <a:solidFill>
                  <a:srgbClr val="2A2A2D"/>
                </a:solidFill>
                <a:latin typeface="Times New Roman"/>
                <a:cs typeface="Times New Roman"/>
              </a:rPr>
              <a:t>1</a:t>
            </a:r>
            <a:r>
              <a:rPr sz="600" spc="26" dirty="0">
                <a:solidFill>
                  <a:srgbClr val="4D4952"/>
                </a:solidFill>
                <a:latin typeface="Times New Roman"/>
                <a:cs typeface="Times New Roman"/>
              </a:rPr>
              <a:t>2049</a:t>
            </a:r>
            <a:r>
              <a:rPr sz="600" spc="26" dirty="0">
                <a:solidFill>
                  <a:srgbClr val="2A2A2D"/>
                </a:solidFill>
                <a:latin typeface="Times New Roman"/>
                <a:cs typeface="Times New Roman"/>
              </a:rPr>
              <a:t>1</a:t>
            </a:r>
            <a:r>
              <a:rPr sz="600" spc="26" dirty="0">
                <a:solidFill>
                  <a:srgbClr val="4D4952"/>
                </a:solidFill>
                <a:latin typeface="Times New Roman"/>
                <a:cs typeface="Times New Roman"/>
              </a:rPr>
              <a:t>25</a:t>
            </a:r>
            <a:endParaRPr sz="600">
              <a:latin typeface="Times New Roman"/>
              <a:cs typeface="Times New Roman"/>
            </a:endParaRPr>
          </a:p>
          <a:p>
            <a:pPr marL="387604">
              <a:lnSpc>
                <a:spcPct val="95825"/>
              </a:lnSpc>
              <a:spcBef>
                <a:spcPts val="150"/>
              </a:spcBef>
            </a:pPr>
            <a:r>
              <a:rPr sz="600" spc="26" dirty="0">
                <a:solidFill>
                  <a:srgbClr val="2A2A2D"/>
                </a:solidFill>
                <a:latin typeface="Times New Roman"/>
                <a:cs typeface="Times New Roman"/>
              </a:rPr>
              <a:t>1</a:t>
            </a:r>
            <a:r>
              <a:rPr sz="600" spc="26" dirty="0">
                <a:solidFill>
                  <a:srgbClr val="4D4952"/>
                </a:solidFill>
                <a:latin typeface="Times New Roman"/>
                <a:cs typeface="Times New Roman"/>
              </a:rPr>
              <a:t>2049</a:t>
            </a:r>
            <a:r>
              <a:rPr sz="600" spc="26" dirty="0">
                <a:solidFill>
                  <a:srgbClr val="2A2A2D"/>
                </a:solidFill>
                <a:latin typeface="Times New Roman"/>
                <a:cs typeface="Times New Roman"/>
              </a:rPr>
              <a:t>1</a:t>
            </a:r>
            <a:r>
              <a:rPr sz="600" spc="26" dirty="0">
                <a:solidFill>
                  <a:srgbClr val="4D4952"/>
                </a:solidFill>
                <a:latin typeface="Times New Roman"/>
                <a:cs typeface="Times New Roman"/>
              </a:rPr>
              <a:t>25</a:t>
            </a:r>
            <a:endParaRPr sz="600">
              <a:latin typeface="Times New Roman"/>
              <a:cs typeface="Times New Roman"/>
            </a:endParaRPr>
          </a:p>
          <a:p>
            <a:pPr marL="387604">
              <a:lnSpc>
                <a:spcPct val="95825"/>
              </a:lnSpc>
              <a:spcBef>
                <a:spcPts val="150"/>
              </a:spcBef>
            </a:pPr>
            <a:r>
              <a:rPr sz="600" spc="27" dirty="0">
                <a:solidFill>
                  <a:srgbClr val="2A2A2D"/>
                </a:solidFill>
                <a:latin typeface="Times New Roman"/>
                <a:cs typeface="Times New Roman"/>
              </a:rPr>
              <a:t>1</a:t>
            </a:r>
            <a:r>
              <a:rPr sz="600" spc="27" dirty="0">
                <a:solidFill>
                  <a:srgbClr val="4D4952"/>
                </a:solidFill>
                <a:latin typeface="Times New Roman"/>
                <a:cs typeface="Times New Roman"/>
              </a:rPr>
              <a:t>204</a:t>
            </a:r>
            <a:r>
              <a:rPr sz="600" spc="27" dirty="0">
                <a:solidFill>
                  <a:srgbClr val="3D3841"/>
                </a:solidFill>
                <a:latin typeface="Times New Roman"/>
                <a:cs typeface="Times New Roman"/>
              </a:rPr>
              <a:t>91</a:t>
            </a:r>
            <a:r>
              <a:rPr sz="600" spc="27" dirty="0">
                <a:solidFill>
                  <a:srgbClr val="4D4952"/>
                </a:solidFill>
                <a:latin typeface="Times New Roman"/>
                <a:cs typeface="Times New Roman"/>
              </a:rPr>
              <a:t>25</a:t>
            </a:r>
            <a:endParaRPr sz="600">
              <a:latin typeface="Times New Roman"/>
              <a:cs typeface="Times New Roman"/>
            </a:endParaRPr>
          </a:p>
          <a:p>
            <a:pPr marL="387604">
              <a:lnSpc>
                <a:spcPct val="95825"/>
              </a:lnSpc>
              <a:spcBef>
                <a:spcPts val="150"/>
              </a:spcBef>
            </a:pPr>
            <a:r>
              <a:rPr sz="600" spc="27" dirty="0">
                <a:solidFill>
                  <a:srgbClr val="2A2A2D"/>
                </a:solidFill>
                <a:latin typeface="Times New Roman"/>
                <a:cs typeface="Times New Roman"/>
              </a:rPr>
              <a:t>1</a:t>
            </a:r>
            <a:r>
              <a:rPr sz="600" spc="27" dirty="0">
                <a:solidFill>
                  <a:srgbClr val="4D4952"/>
                </a:solidFill>
                <a:latin typeface="Times New Roman"/>
                <a:cs typeface="Times New Roman"/>
              </a:rPr>
              <a:t>204</a:t>
            </a:r>
            <a:r>
              <a:rPr sz="600" spc="27" dirty="0">
                <a:solidFill>
                  <a:srgbClr val="3D3841"/>
                </a:solidFill>
                <a:latin typeface="Times New Roman"/>
                <a:cs typeface="Times New Roman"/>
              </a:rPr>
              <a:t>91</a:t>
            </a:r>
            <a:r>
              <a:rPr sz="600" spc="27" dirty="0">
                <a:solidFill>
                  <a:srgbClr val="4D4952"/>
                </a:solidFill>
                <a:latin typeface="Times New Roman"/>
                <a:cs typeface="Times New Roman"/>
              </a:rPr>
              <a:t>25</a:t>
            </a:r>
            <a:endParaRPr sz="600">
              <a:latin typeface="Times New Roman"/>
              <a:cs typeface="Times New Roman"/>
            </a:endParaRPr>
          </a:p>
          <a:p>
            <a:pPr marL="387604">
              <a:lnSpc>
                <a:spcPct val="95825"/>
              </a:lnSpc>
              <a:spcBef>
                <a:spcPts val="150"/>
              </a:spcBef>
            </a:pPr>
            <a:r>
              <a:rPr sz="600" spc="26" dirty="0">
                <a:solidFill>
                  <a:srgbClr val="2A2A2D"/>
                </a:solidFill>
                <a:latin typeface="Times New Roman"/>
                <a:cs typeface="Times New Roman"/>
              </a:rPr>
              <a:t>1</a:t>
            </a:r>
            <a:r>
              <a:rPr sz="600" spc="26" dirty="0">
                <a:solidFill>
                  <a:srgbClr val="4D4952"/>
                </a:solidFill>
                <a:latin typeface="Times New Roman"/>
                <a:cs typeface="Times New Roman"/>
              </a:rPr>
              <a:t>20</a:t>
            </a:r>
            <a:r>
              <a:rPr sz="600" spc="26" dirty="0">
                <a:solidFill>
                  <a:srgbClr val="36445B"/>
                </a:solidFill>
                <a:latin typeface="Times New Roman"/>
                <a:cs typeface="Times New Roman"/>
              </a:rPr>
              <a:t>4</a:t>
            </a:r>
            <a:r>
              <a:rPr sz="600" spc="26" dirty="0">
                <a:solidFill>
                  <a:srgbClr val="4D4952"/>
                </a:solidFill>
                <a:latin typeface="Times New Roman"/>
                <a:cs typeface="Times New Roman"/>
              </a:rPr>
              <a:t>9</a:t>
            </a:r>
            <a:r>
              <a:rPr sz="600" spc="26" dirty="0">
                <a:solidFill>
                  <a:srgbClr val="2A2A2D"/>
                </a:solidFill>
                <a:latin typeface="Times New Roman"/>
                <a:cs typeface="Times New Roman"/>
              </a:rPr>
              <a:t>1</a:t>
            </a:r>
            <a:r>
              <a:rPr sz="600" spc="26" dirty="0">
                <a:solidFill>
                  <a:srgbClr val="4D4952"/>
                </a:solidFill>
                <a:latin typeface="Times New Roman"/>
                <a:cs typeface="Times New Roman"/>
              </a:rPr>
              <a:t>25</a:t>
            </a:r>
            <a:endParaRPr sz="600">
              <a:latin typeface="Times New Roman"/>
              <a:cs typeface="Times New Roman"/>
            </a:endParaRPr>
          </a:p>
          <a:p>
            <a:pPr marL="387604">
              <a:lnSpc>
                <a:spcPct val="95825"/>
              </a:lnSpc>
              <a:spcBef>
                <a:spcPts val="150"/>
              </a:spcBef>
            </a:pPr>
            <a:r>
              <a:rPr sz="600" spc="27" dirty="0">
                <a:solidFill>
                  <a:srgbClr val="2A2A2D"/>
                </a:solidFill>
                <a:latin typeface="Times New Roman"/>
                <a:cs typeface="Times New Roman"/>
              </a:rPr>
              <a:t>1</a:t>
            </a:r>
            <a:r>
              <a:rPr sz="600" spc="27" dirty="0">
                <a:solidFill>
                  <a:srgbClr val="4D4952"/>
                </a:solidFill>
                <a:latin typeface="Times New Roman"/>
                <a:cs typeface="Times New Roman"/>
              </a:rPr>
              <a:t>204</a:t>
            </a:r>
            <a:r>
              <a:rPr sz="600" spc="27" dirty="0">
                <a:solidFill>
                  <a:srgbClr val="3D3841"/>
                </a:solidFill>
                <a:latin typeface="Times New Roman"/>
                <a:cs typeface="Times New Roman"/>
              </a:rPr>
              <a:t>91</a:t>
            </a:r>
            <a:r>
              <a:rPr sz="600" spc="27" dirty="0">
                <a:solidFill>
                  <a:srgbClr val="4D4952"/>
                </a:solidFill>
                <a:latin typeface="Times New Roman"/>
                <a:cs typeface="Times New Roman"/>
              </a:rPr>
              <a:t>25</a:t>
            </a:r>
            <a:endParaRPr sz="600">
              <a:latin typeface="Times New Roman"/>
              <a:cs typeface="Times New Roman"/>
            </a:endParaRPr>
          </a:p>
          <a:p>
            <a:pPr marL="387604">
              <a:lnSpc>
                <a:spcPct val="95825"/>
              </a:lnSpc>
              <a:spcBef>
                <a:spcPts val="150"/>
              </a:spcBef>
            </a:pPr>
            <a:r>
              <a:rPr sz="600" spc="26" dirty="0">
                <a:solidFill>
                  <a:srgbClr val="2A2A2D"/>
                </a:solidFill>
                <a:latin typeface="Times New Roman"/>
                <a:cs typeface="Times New Roman"/>
              </a:rPr>
              <a:t>1</a:t>
            </a:r>
            <a:r>
              <a:rPr sz="600" spc="26" dirty="0">
                <a:solidFill>
                  <a:srgbClr val="4D4952"/>
                </a:solidFill>
                <a:latin typeface="Times New Roman"/>
                <a:cs typeface="Times New Roman"/>
              </a:rPr>
              <a:t>2049</a:t>
            </a:r>
            <a:r>
              <a:rPr sz="600" spc="26" dirty="0">
                <a:solidFill>
                  <a:srgbClr val="2A2A2D"/>
                </a:solidFill>
                <a:latin typeface="Times New Roman"/>
                <a:cs typeface="Times New Roman"/>
              </a:rPr>
              <a:t>1</a:t>
            </a:r>
            <a:r>
              <a:rPr sz="600" spc="26" dirty="0">
                <a:solidFill>
                  <a:srgbClr val="4D4952"/>
                </a:solidFill>
                <a:latin typeface="Times New Roman"/>
                <a:cs typeface="Times New Roman"/>
              </a:rPr>
              <a:t>25</a:t>
            </a:r>
            <a:endParaRPr sz="600">
              <a:latin typeface="Times New Roman"/>
              <a:cs typeface="Times New Roman"/>
            </a:endParaRPr>
          </a:p>
          <a:p>
            <a:pPr marL="387604">
              <a:lnSpc>
                <a:spcPct val="95825"/>
              </a:lnSpc>
              <a:spcBef>
                <a:spcPts val="150"/>
              </a:spcBef>
            </a:pPr>
            <a:r>
              <a:rPr sz="600" spc="27" dirty="0">
                <a:solidFill>
                  <a:srgbClr val="2A2A2D"/>
                </a:solidFill>
                <a:latin typeface="Times New Roman"/>
                <a:cs typeface="Times New Roman"/>
              </a:rPr>
              <a:t>1</a:t>
            </a:r>
            <a:r>
              <a:rPr sz="600" spc="27" dirty="0">
                <a:solidFill>
                  <a:srgbClr val="4D4952"/>
                </a:solidFill>
                <a:latin typeface="Times New Roman"/>
                <a:cs typeface="Times New Roman"/>
              </a:rPr>
              <a:t>2</a:t>
            </a:r>
            <a:r>
              <a:rPr sz="600" spc="27" dirty="0">
                <a:solidFill>
                  <a:srgbClr val="3D3841"/>
                </a:solidFill>
                <a:latin typeface="Times New Roman"/>
                <a:cs typeface="Times New Roman"/>
              </a:rPr>
              <a:t>0</a:t>
            </a:r>
            <a:r>
              <a:rPr sz="600" spc="27" dirty="0">
                <a:solidFill>
                  <a:srgbClr val="4D4952"/>
                </a:solidFill>
                <a:latin typeface="Times New Roman"/>
                <a:cs typeface="Times New Roman"/>
              </a:rPr>
              <a:t>53</a:t>
            </a:r>
            <a:r>
              <a:rPr sz="600" spc="27" dirty="0">
                <a:solidFill>
                  <a:srgbClr val="3D3841"/>
                </a:solidFill>
                <a:latin typeface="Times New Roman"/>
                <a:cs typeface="Times New Roman"/>
              </a:rPr>
              <a:t>13</a:t>
            </a:r>
            <a:r>
              <a:rPr sz="600" spc="27" dirty="0">
                <a:solidFill>
                  <a:srgbClr val="4D4952"/>
                </a:solidFill>
                <a:latin typeface="Times New Roman"/>
                <a:cs typeface="Times New Roman"/>
              </a:rPr>
              <a:t>1</a:t>
            </a:r>
            <a:endParaRPr sz="600">
              <a:latin typeface="Times New Roman"/>
              <a:cs typeface="Times New Roman"/>
            </a:endParaRPr>
          </a:p>
          <a:p>
            <a:pPr marL="387604">
              <a:lnSpc>
                <a:spcPct val="95825"/>
              </a:lnSpc>
              <a:spcBef>
                <a:spcPts val="150"/>
              </a:spcBef>
            </a:pPr>
            <a:r>
              <a:rPr sz="600" spc="27" dirty="0">
                <a:solidFill>
                  <a:srgbClr val="2A2A2D"/>
                </a:solidFill>
                <a:latin typeface="Times New Roman"/>
                <a:cs typeface="Times New Roman"/>
              </a:rPr>
              <a:t>1</a:t>
            </a:r>
            <a:r>
              <a:rPr sz="600" spc="27" dirty="0">
                <a:solidFill>
                  <a:srgbClr val="4D4952"/>
                </a:solidFill>
                <a:latin typeface="Times New Roman"/>
                <a:cs typeface="Times New Roman"/>
              </a:rPr>
              <a:t>2053</a:t>
            </a:r>
            <a:r>
              <a:rPr sz="600" spc="27" dirty="0">
                <a:solidFill>
                  <a:srgbClr val="3D3841"/>
                </a:solidFill>
                <a:latin typeface="Times New Roman"/>
                <a:cs typeface="Times New Roman"/>
              </a:rPr>
              <a:t>13</a:t>
            </a:r>
            <a:r>
              <a:rPr sz="600" spc="27" dirty="0">
                <a:solidFill>
                  <a:srgbClr val="4D4952"/>
                </a:solidFill>
                <a:latin typeface="Times New Roman"/>
                <a:cs typeface="Times New Roman"/>
              </a:rPr>
              <a:t>1</a:t>
            </a:r>
            <a:endParaRPr sz="600">
              <a:latin typeface="Times New Roman"/>
              <a:cs typeface="Times New Roman"/>
            </a:endParaRPr>
          </a:p>
          <a:p>
            <a:pPr marL="387604">
              <a:lnSpc>
                <a:spcPct val="95825"/>
              </a:lnSpc>
              <a:spcBef>
                <a:spcPts val="150"/>
              </a:spcBef>
            </a:pPr>
            <a:r>
              <a:rPr sz="600" spc="27" dirty="0">
                <a:solidFill>
                  <a:srgbClr val="2A2A2D"/>
                </a:solidFill>
                <a:latin typeface="Times New Roman"/>
                <a:cs typeface="Times New Roman"/>
              </a:rPr>
              <a:t>1</a:t>
            </a:r>
            <a:r>
              <a:rPr sz="600" spc="27" dirty="0">
                <a:solidFill>
                  <a:srgbClr val="4D4952"/>
                </a:solidFill>
                <a:latin typeface="Times New Roman"/>
                <a:cs typeface="Times New Roman"/>
              </a:rPr>
              <a:t>2053</a:t>
            </a:r>
            <a:r>
              <a:rPr sz="600" spc="27" dirty="0">
                <a:solidFill>
                  <a:srgbClr val="3D3841"/>
                </a:solidFill>
                <a:latin typeface="Times New Roman"/>
                <a:cs typeface="Times New Roman"/>
              </a:rPr>
              <a:t>131</a:t>
            </a:r>
            <a:endParaRPr sz="600">
              <a:latin typeface="Times New Roman"/>
              <a:cs typeface="Times New Roman"/>
            </a:endParaRPr>
          </a:p>
          <a:p>
            <a:pPr marL="387604">
              <a:lnSpc>
                <a:spcPct val="95825"/>
              </a:lnSpc>
              <a:spcBef>
                <a:spcPts val="150"/>
              </a:spcBef>
            </a:pPr>
            <a:r>
              <a:rPr sz="600" spc="27" dirty="0">
                <a:solidFill>
                  <a:srgbClr val="2A2A2D"/>
                </a:solidFill>
                <a:latin typeface="Times New Roman"/>
                <a:cs typeface="Times New Roman"/>
              </a:rPr>
              <a:t>1</a:t>
            </a:r>
            <a:r>
              <a:rPr sz="600" spc="27" dirty="0">
                <a:solidFill>
                  <a:srgbClr val="4D4952"/>
                </a:solidFill>
                <a:latin typeface="Times New Roman"/>
                <a:cs typeface="Times New Roman"/>
              </a:rPr>
              <a:t>2053</a:t>
            </a:r>
            <a:r>
              <a:rPr sz="600" spc="27" dirty="0">
                <a:solidFill>
                  <a:srgbClr val="3D3841"/>
                </a:solidFill>
                <a:latin typeface="Times New Roman"/>
                <a:cs typeface="Times New Roman"/>
              </a:rPr>
              <a:t>13</a:t>
            </a:r>
            <a:r>
              <a:rPr sz="600" spc="27" dirty="0">
                <a:solidFill>
                  <a:srgbClr val="4D4952"/>
                </a:solidFill>
                <a:latin typeface="Times New Roman"/>
                <a:cs typeface="Times New Roman"/>
              </a:rPr>
              <a:t>1</a:t>
            </a:r>
            <a:endParaRPr sz="600">
              <a:latin typeface="Times New Roman"/>
              <a:cs typeface="Times New Roman"/>
            </a:endParaRPr>
          </a:p>
          <a:p>
            <a:pPr marL="387604">
              <a:lnSpc>
                <a:spcPct val="95825"/>
              </a:lnSpc>
              <a:spcBef>
                <a:spcPts val="150"/>
              </a:spcBef>
            </a:pPr>
            <a:r>
              <a:rPr sz="600" spc="27" dirty="0">
                <a:solidFill>
                  <a:srgbClr val="111114"/>
                </a:solidFill>
                <a:latin typeface="Times New Roman"/>
                <a:cs typeface="Times New Roman"/>
              </a:rPr>
              <a:t>1</a:t>
            </a:r>
            <a:r>
              <a:rPr sz="600" spc="27" dirty="0">
                <a:solidFill>
                  <a:srgbClr val="4D4952"/>
                </a:solidFill>
                <a:latin typeface="Times New Roman"/>
                <a:cs typeface="Times New Roman"/>
              </a:rPr>
              <a:t>2053</a:t>
            </a:r>
            <a:r>
              <a:rPr sz="600" spc="27" dirty="0">
                <a:solidFill>
                  <a:srgbClr val="3D3841"/>
                </a:solidFill>
                <a:latin typeface="Times New Roman"/>
                <a:cs typeface="Times New Roman"/>
              </a:rPr>
              <a:t>131</a:t>
            </a:r>
            <a:endParaRPr sz="600">
              <a:latin typeface="Times New Roman"/>
              <a:cs typeface="Times New Roman"/>
            </a:endParaRPr>
          </a:p>
          <a:p>
            <a:pPr marL="387604">
              <a:lnSpc>
                <a:spcPct val="95825"/>
              </a:lnSpc>
              <a:spcBef>
                <a:spcPts val="150"/>
              </a:spcBef>
            </a:pPr>
            <a:r>
              <a:rPr sz="600" spc="27" dirty="0">
                <a:solidFill>
                  <a:srgbClr val="2A2A2D"/>
                </a:solidFill>
                <a:latin typeface="Times New Roman"/>
                <a:cs typeface="Times New Roman"/>
              </a:rPr>
              <a:t>1</a:t>
            </a:r>
            <a:r>
              <a:rPr sz="600" spc="27" dirty="0">
                <a:solidFill>
                  <a:srgbClr val="4D4952"/>
                </a:solidFill>
                <a:latin typeface="Times New Roman"/>
                <a:cs typeface="Times New Roman"/>
              </a:rPr>
              <a:t>2053</a:t>
            </a:r>
            <a:r>
              <a:rPr sz="600" spc="27" dirty="0">
                <a:solidFill>
                  <a:srgbClr val="3D3841"/>
                </a:solidFill>
                <a:latin typeface="Times New Roman"/>
                <a:cs typeface="Times New Roman"/>
              </a:rPr>
              <a:t>131</a:t>
            </a:r>
            <a:endParaRPr sz="600">
              <a:latin typeface="Times New Roman"/>
              <a:cs typeface="Times New Roman"/>
            </a:endParaRPr>
          </a:p>
          <a:p>
            <a:pPr marL="387604">
              <a:lnSpc>
                <a:spcPct val="95825"/>
              </a:lnSpc>
              <a:spcBef>
                <a:spcPts val="150"/>
              </a:spcBef>
            </a:pPr>
            <a:r>
              <a:rPr sz="600" spc="27" dirty="0">
                <a:solidFill>
                  <a:srgbClr val="2A2A2D"/>
                </a:solidFill>
                <a:latin typeface="Times New Roman"/>
                <a:cs typeface="Times New Roman"/>
              </a:rPr>
              <a:t>1</a:t>
            </a:r>
            <a:r>
              <a:rPr sz="600" spc="27" dirty="0">
                <a:solidFill>
                  <a:srgbClr val="4D4952"/>
                </a:solidFill>
                <a:latin typeface="Times New Roman"/>
                <a:cs typeface="Times New Roman"/>
              </a:rPr>
              <a:t>2053</a:t>
            </a:r>
            <a:r>
              <a:rPr sz="600" spc="27" dirty="0">
                <a:solidFill>
                  <a:srgbClr val="3D3841"/>
                </a:solidFill>
                <a:latin typeface="Times New Roman"/>
                <a:cs typeface="Times New Roman"/>
              </a:rPr>
              <a:t>131</a:t>
            </a:r>
            <a:endParaRPr sz="600">
              <a:latin typeface="Times New Roman"/>
              <a:cs typeface="Times New Roman"/>
            </a:endParaRPr>
          </a:p>
          <a:p>
            <a:pPr marL="387604">
              <a:lnSpc>
                <a:spcPct val="95825"/>
              </a:lnSpc>
              <a:spcBef>
                <a:spcPts val="150"/>
              </a:spcBef>
            </a:pPr>
            <a:r>
              <a:rPr sz="600" spc="27" dirty="0">
                <a:solidFill>
                  <a:srgbClr val="111114"/>
                </a:solidFill>
                <a:latin typeface="Times New Roman"/>
                <a:cs typeface="Times New Roman"/>
              </a:rPr>
              <a:t>1</a:t>
            </a:r>
            <a:r>
              <a:rPr sz="600" spc="27" dirty="0">
                <a:solidFill>
                  <a:srgbClr val="4D4952"/>
                </a:solidFill>
                <a:latin typeface="Times New Roman"/>
                <a:cs typeface="Times New Roman"/>
              </a:rPr>
              <a:t>2057</a:t>
            </a:r>
            <a:r>
              <a:rPr sz="600" spc="27" dirty="0">
                <a:solidFill>
                  <a:srgbClr val="3D3841"/>
                </a:solidFill>
                <a:latin typeface="Times New Roman"/>
                <a:cs typeface="Times New Roman"/>
              </a:rPr>
              <a:t>13</a:t>
            </a:r>
            <a:r>
              <a:rPr sz="600" spc="27" dirty="0">
                <a:solidFill>
                  <a:srgbClr val="4D4952"/>
                </a:solidFill>
                <a:latin typeface="Times New Roman"/>
                <a:cs typeface="Times New Roman"/>
              </a:rPr>
              <a:t>7</a:t>
            </a:r>
            <a:endParaRPr sz="600">
              <a:latin typeface="Times New Roman"/>
              <a:cs typeface="Times New Roman"/>
            </a:endParaRPr>
          </a:p>
          <a:p>
            <a:pPr marL="387604">
              <a:lnSpc>
                <a:spcPct val="95825"/>
              </a:lnSpc>
              <a:spcBef>
                <a:spcPts val="150"/>
              </a:spcBef>
            </a:pPr>
            <a:r>
              <a:rPr sz="600" spc="27" dirty="0">
                <a:solidFill>
                  <a:srgbClr val="2A2A2D"/>
                </a:solidFill>
                <a:latin typeface="Times New Roman"/>
                <a:cs typeface="Times New Roman"/>
              </a:rPr>
              <a:t>1</a:t>
            </a:r>
            <a:r>
              <a:rPr sz="600" spc="27" dirty="0">
                <a:solidFill>
                  <a:srgbClr val="4D4952"/>
                </a:solidFill>
                <a:latin typeface="Times New Roman"/>
                <a:cs typeface="Times New Roman"/>
              </a:rPr>
              <a:t>2057</a:t>
            </a:r>
            <a:r>
              <a:rPr sz="600" spc="27" dirty="0">
                <a:solidFill>
                  <a:srgbClr val="3D3841"/>
                </a:solidFill>
                <a:latin typeface="Times New Roman"/>
                <a:cs typeface="Times New Roman"/>
              </a:rPr>
              <a:t>13</a:t>
            </a:r>
            <a:r>
              <a:rPr sz="600" spc="27" dirty="0">
                <a:solidFill>
                  <a:srgbClr val="4D4952"/>
                </a:solidFill>
                <a:latin typeface="Times New Roman"/>
                <a:cs typeface="Times New Roman"/>
              </a:rPr>
              <a:t>7</a:t>
            </a:r>
            <a:endParaRPr sz="600">
              <a:latin typeface="Times New Roman"/>
              <a:cs typeface="Times New Roman"/>
            </a:endParaRPr>
          </a:p>
          <a:p>
            <a:pPr marL="387604">
              <a:lnSpc>
                <a:spcPct val="95825"/>
              </a:lnSpc>
              <a:spcBef>
                <a:spcPts val="150"/>
              </a:spcBef>
            </a:pPr>
            <a:r>
              <a:rPr sz="600" spc="27" dirty="0">
                <a:solidFill>
                  <a:srgbClr val="2A2A2D"/>
                </a:solidFill>
                <a:latin typeface="Times New Roman"/>
                <a:cs typeface="Times New Roman"/>
              </a:rPr>
              <a:t>1</a:t>
            </a:r>
            <a:r>
              <a:rPr sz="600" spc="27" dirty="0">
                <a:solidFill>
                  <a:srgbClr val="4D4952"/>
                </a:solidFill>
                <a:latin typeface="Times New Roman"/>
                <a:cs typeface="Times New Roman"/>
              </a:rPr>
              <a:t>2057</a:t>
            </a:r>
            <a:r>
              <a:rPr sz="600" spc="27" dirty="0">
                <a:solidFill>
                  <a:srgbClr val="3D3841"/>
                </a:solidFill>
                <a:latin typeface="Times New Roman"/>
                <a:cs typeface="Times New Roman"/>
              </a:rPr>
              <a:t>13</a:t>
            </a:r>
            <a:r>
              <a:rPr sz="600" spc="27" dirty="0">
                <a:solidFill>
                  <a:srgbClr val="4D4952"/>
                </a:solidFill>
                <a:latin typeface="Times New Roman"/>
                <a:cs typeface="Times New Roman"/>
              </a:rPr>
              <a:t>7</a:t>
            </a:r>
            <a:endParaRPr sz="600">
              <a:latin typeface="Times New Roman"/>
              <a:cs typeface="Times New Roman"/>
            </a:endParaRPr>
          </a:p>
          <a:p>
            <a:pPr marL="387604">
              <a:lnSpc>
                <a:spcPct val="95825"/>
              </a:lnSpc>
              <a:spcBef>
                <a:spcPts val="150"/>
              </a:spcBef>
            </a:pPr>
            <a:r>
              <a:rPr sz="600" spc="27" dirty="0">
                <a:solidFill>
                  <a:srgbClr val="2A2A2D"/>
                </a:solidFill>
                <a:latin typeface="Times New Roman"/>
                <a:cs typeface="Times New Roman"/>
              </a:rPr>
              <a:t>1</a:t>
            </a:r>
            <a:r>
              <a:rPr sz="600" spc="27" dirty="0">
                <a:solidFill>
                  <a:srgbClr val="4D4952"/>
                </a:solidFill>
                <a:latin typeface="Times New Roman"/>
                <a:cs typeface="Times New Roman"/>
              </a:rPr>
              <a:t>2057</a:t>
            </a:r>
            <a:r>
              <a:rPr sz="600" spc="27" dirty="0">
                <a:solidFill>
                  <a:srgbClr val="3D3841"/>
                </a:solidFill>
                <a:latin typeface="Times New Roman"/>
                <a:cs typeface="Times New Roman"/>
              </a:rPr>
              <a:t>13</a:t>
            </a:r>
            <a:r>
              <a:rPr sz="600" spc="27" dirty="0">
                <a:solidFill>
                  <a:srgbClr val="4D4952"/>
                </a:solidFill>
                <a:latin typeface="Times New Roman"/>
                <a:cs typeface="Times New Roman"/>
              </a:rPr>
              <a:t>7</a:t>
            </a:r>
            <a:endParaRPr sz="600">
              <a:latin typeface="Times New Roman"/>
              <a:cs typeface="Times New Roman"/>
            </a:endParaRPr>
          </a:p>
          <a:p>
            <a:pPr marL="387604">
              <a:lnSpc>
                <a:spcPct val="95825"/>
              </a:lnSpc>
              <a:spcBef>
                <a:spcPts val="150"/>
              </a:spcBef>
            </a:pPr>
            <a:r>
              <a:rPr sz="600" spc="30" dirty="0">
                <a:solidFill>
                  <a:srgbClr val="2A2A2D"/>
                </a:solidFill>
                <a:latin typeface="Times New Roman"/>
                <a:cs typeface="Times New Roman"/>
              </a:rPr>
              <a:t>11</a:t>
            </a:r>
            <a:r>
              <a:rPr sz="600" spc="30" dirty="0">
                <a:solidFill>
                  <a:srgbClr val="4D4952"/>
                </a:solidFill>
                <a:latin typeface="Times New Roman"/>
                <a:cs typeface="Times New Roman"/>
              </a:rPr>
              <a:t>137080</a:t>
            </a:r>
            <a:endParaRPr sz="600">
              <a:latin typeface="Times New Roman"/>
              <a:cs typeface="Times New Roman"/>
            </a:endParaRPr>
          </a:p>
          <a:p>
            <a:pPr marL="387604">
              <a:lnSpc>
                <a:spcPct val="95825"/>
              </a:lnSpc>
              <a:spcBef>
                <a:spcPts val="150"/>
              </a:spcBef>
            </a:pPr>
            <a:r>
              <a:rPr sz="600" spc="30" dirty="0">
                <a:solidFill>
                  <a:srgbClr val="2A2A2D"/>
                </a:solidFill>
                <a:latin typeface="Times New Roman"/>
                <a:cs typeface="Times New Roman"/>
              </a:rPr>
              <a:t>11</a:t>
            </a:r>
            <a:r>
              <a:rPr sz="600" spc="30" dirty="0">
                <a:solidFill>
                  <a:srgbClr val="4D4952"/>
                </a:solidFill>
                <a:latin typeface="Times New Roman"/>
                <a:cs typeface="Times New Roman"/>
              </a:rPr>
              <a:t>137080</a:t>
            </a:r>
            <a:endParaRPr sz="600">
              <a:latin typeface="Times New Roman"/>
              <a:cs typeface="Times New Roman"/>
            </a:endParaRPr>
          </a:p>
          <a:p>
            <a:pPr marL="387604">
              <a:lnSpc>
                <a:spcPct val="95825"/>
              </a:lnSpc>
              <a:spcBef>
                <a:spcPts val="150"/>
              </a:spcBef>
            </a:pPr>
            <a:r>
              <a:rPr sz="600" spc="30" dirty="0">
                <a:solidFill>
                  <a:srgbClr val="2A2A2D"/>
                </a:solidFill>
                <a:latin typeface="Times New Roman"/>
                <a:cs typeface="Times New Roman"/>
              </a:rPr>
              <a:t>11</a:t>
            </a:r>
            <a:r>
              <a:rPr sz="600" spc="30" dirty="0">
                <a:solidFill>
                  <a:srgbClr val="4D4952"/>
                </a:solidFill>
                <a:latin typeface="Times New Roman"/>
                <a:cs typeface="Times New Roman"/>
              </a:rPr>
              <a:t>137080</a:t>
            </a:r>
            <a:endParaRPr sz="600">
              <a:latin typeface="Times New Roman"/>
              <a:cs typeface="Times New Roman"/>
            </a:endParaRPr>
          </a:p>
          <a:p>
            <a:pPr marL="387604">
              <a:lnSpc>
                <a:spcPct val="95825"/>
              </a:lnSpc>
              <a:spcBef>
                <a:spcPts val="175"/>
              </a:spcBef>
            </a:pPr>
            <a:r>
              <a:rPr sz="600" spc="30" dirty="0">
                <a:solidFill>
                  <a:srgbClr val="2A2A2D"/>
                </a:solidFill>
                <a:latin typeface="Times New Roman"/>
                <a:cs typeface="Times New Roman"/>
              </a:rPr>
              <a:t>11</a:t>
            </a:r>
            <a:r>
              <a:rPr sz="600" spc="30" dirty="0">
                <a:solidFill>
                  <a:srgbClr val="4D4952"/>
                </a:solidFill>
                <a:latin typeface="Times New Roman"/>
                <a:cs typeface="Times New Roman"/>
              </a:rPr>
              <a:t>137080</a:t>
            </a:r>
            <a:endParaRPr sz="600">
              <a:latin typeface="Times New Roman"/>
              <a:cs typeface="Times New Roman"/>
            </a:endParaRPr>
          </a:p>
          <a:p>
            <a:pPr marL="387604">
              <a:lnSpc>
                <a:spcPct val="95825"/>
              </a:lnSpc>
              <a:spcBef>
                <a:spcPts val="150"/>
              </a:spcBef>
            </a:pPr>
            <a:r>
              <a:rPr sz="600" spc="30" dirty="0">
                <a:solidFill>
                  <a:srgbClr val="2A2A2D"/>
                </a:solidFill>
                <a:latin typeface="Times New Roman"/>
                <a:cs typeface="Times New Roman"/>
              </a:rPr>
              <a:t>11</a:t>
            </a:r>
            <a:r>
              <a:rPr sz="600" spc="30" dirty="0">
                <a:solidFill>
                  <a:srgbClr val="4D4952"/>
                </a:solidFill>
                <a:latin typeface="Times New Roman"/>
                <a:cs typeface="Times New Roman"/>
              </a:rPr>
              <a:t>137080</a:t>
            </a:r>
            <a:endParaRPr sz="600">
              <a:latin typeface="Times New Roman"/>
              <a:cs typeface="Times New Roman"/>
            </a:endParaRPr>
          </a:p>
          <a:p>
            <a:pPr marL="387604">
              <a:lnSpc>
                <a:spcPct val="95825"/>
              </a:lnSpc>
              <a:spcBef>
                <a:spcPts val="150"/>
              </a:spcBef>
            </a:pPr>
            <a:r>
              <a:rPr sz="600" spc="30" dirty="0">
                <a:solidFill>
                  <a:srgbClr val="2A2A2D"/>
                </a:solidFill>
                <a:latin typeface="Times New Roman"/>
                <a:cs typeface="Times New Roman"/>
              </a:rPr>
              <a:t>11</a:t>
            </a:r>
            <a:r>
              <a:rPr sz="600" spc="30" dirty="0">
                <a:solidFill>
                  <a:srgbClr val="4D4952"/>
                </a:solidFill>
                <a:latin typeface="Times New Roman"/>
                <a:cs typeface="Times New Roman"/>
              </a:rPr>
              <a:t>13708</a:t>
            </a:r>
            <a:r>
              <a:rPr sz="600" spc="30" dirty="0">
                <a:solidFill>
                  <a:srgbClr val="3D3841"/>
                </a:solidFill>
                <a:latin typeface="Times New Roman"/>
                <a:cs typeface="Times New Roman"/>
              </a:rPr>
              <a:t>0</a:t>
            </a:r>
            <a:endParaRPr sz="600">
              <a:latin typeface="Times New Roman"/>
              <a:cs typeface="Times New Roman"/>
            </a:endParaRPr>
          </a:p>
          <a:p>
            <a:pPr marL="387604">
              <a:lnSpc>
                <a:spcPct val="95825"/>
              </a:lnSpc>
              <a:spcBef>
                <a:spcPts val="150"/>
              </a:spcBef>
            </a:pPr>
            <a:r>
              <a:rPr sz="600" spc="30" dirty="0">
                <a:solidFill>
                  <a:srgbClr val="2A2A2D"/>
                </a:solidFill>
                <a:latin typeface="Times New Roman"/>
                <a:cs typeface="Times New Roman"/>
              </a:rPr>
              <a:t>11</a:t>
            </a:r>
            <a:r>
              <a:rPr sz="600" spc="30" dirty="0">
                <a:solidFill>
                  <a:srgbClr val="4D4952"/>
                </a:solidFill>
                <a:latin typeface="Times New Roman"/>
                <a:cs typeface="Times New Roman"/>
              </a:rPr>
              <a:t>13708</a:t>
            </a:r>
            <a:r>
              <a:rPr sz="600" spc="30" dirty="0">
                <a:solidFill>
                  <a:srgbClr val="3D3841"/>
                </a:solidFill>
                <a:latin typeface="Times New Roman"/>
                <a:cs typeface="Times New Roman"/>
              </a:rPr>
              <a:t>0</a:t>
            </a:r>
            <a:endParaRPr sz="600">
              <a:latin typeface="Times New Roman"/>
              <a:cs typeface="Times New Roman"/>
            </a:endParaRPr>
          </a:p>
          <a:p>
            <a:pPr marL="387604">
              <a:lnSpc>
                <a:spcPct val="95825"/>
              </a:lnSpc>
              <a:spcBef>
                <a:spcPts val="150"/>
              </a:spcBef>
            </a:pPr>
            <a:r>
              <a:rPr sz="600" spc="30" dirty="0">
                <a:solidFill>
                  <a:srgbClr val="2A2A2D"/>
                </a:solidFill>
                <a:latin typeface="Times New Roman"/>
                <a:cs typeface="Times New Roman"/>
              </a:rPr>
              <a:t>11</a:t>
            </a:r>
            <a:r>
              <a:rPr sz="600" spc="30" dirty="0">
                <a:solidFill>
                  <a:srgbClr val="4D4952"/>
                </a:solidFill>
                <a:latin typeface="Times New Roman"/>
                <a:cs typeface="Times New Roman"/>
              </a:rPr>
              <a:t>13708</a:t>
            </a:r>
            <a:r>
              <a:rPr sz="600" spc="30" dirty="0">
                <a:solidFill>
                  <a:srgbClr val="3D3841"/>
                </a:solidFill>
                <a:latin typeface="Times New Roman"/>
                <a:cs typeface="Times New Roman"/>
              </a:rPr>
              <a:t>0</a:t>
            </a:r>
            <a:endParaRPr sz="600">
              <a:latin typeface="Times New Roman"/>
              <a:cs typeface="Times New Roman"/>
            </a:endParaRPr>
          </a:p>
          <a:p>
            <a:pPr marL="387604">
              <a:lnSpc>
                <a:spcPct val="95825"/>
              </a:lnSpc>
              <a:spcBef>
                <a:spcPts val="150"/>
              </a:spcBef>
            </a:pPr>
            <a:r>
              <a:rPr sz="600" spc="30" dirty="0">
                <a:solidFill>
                  <a:srgbClr val="2A2A2D"/>
                </a:solidFill>
                <a:latin typeface="Times New Roman"/>
                <a:cs typeface="Times New Roman"/>
              </a:rPr>
              <a:t>11</a:t>
            </a:r>
            <a:r>
              <a:rPr sz="600" spc="30" dirty="0">
                <a:solidFill>
                  <a:srgbClr val="3D3841"/>
                </a:solidFill>
                <a:latin typeface="Times New Roman"/>
                <a:cs typeface="Times New Roman"/>
              </a:rPr>
              <a:t>1</a:t>
            </a:r>
            <a:r>
              <a:rPr sz="600" spc="30" dirty="0">
                <a:solidFill>
                  <a:srgbClr val="4D4952"/>
                </a:solidFill>
                <a:latin typeface="Times New Roman"/>
                <a:cs typeface="Times New Roman"/>
              </a:rPr>
              <a:t>4</a:t>
            </a:r>
            <a:r>
              <a:rPr sz="600" spc="30" dirty="0">
                <a:solidFill>
                  <a:srgbClr val="3D3841"/>
                </a:solidFill>
                <a:latin typeface="Times New Roman"/>
                <a:cs typeface="Times New Roman"/>
              </a:rPr>
              <a:t>10</a:t>
            </a:r>
            <a:r>
              <a:rPr sz="600" spc="30" dirty="0">
                <a:solidFill>
                  <a:srgbClr val="4D4952"/>
                </a:solidFill>
                <a:latin typeface="Times New Roman"/>
                <a:cs typeface="Times New Roman"/>
              </a:rPr>
              <a:t>90</a:t>
            </a:r>
            <a:endParaRPr sz="600">
              <a:latin typeface="Times New Roman"/>
              <a:cs typeface="Times New Roman"/>
            </a:endParaRPr>
          </a:p>
          <a:p>
            <a:pPr marL="387604">
              <a:lnSpc>
                <a:spcPct val="95825"/>
              </a:lnSpc>
              <a:spcBef>
                <a:spcPts val="150"/>
              </a:spcBef>
            </a:pPr>
            <a:r>
              <a:rPr sz="600" spc="30" dirty="0">
                <a:solidFill>
                  <a:srgbClr val="2A2A2D"/>
                </a:solidFill>
                <a:latin typeface="Times New Roman"/>
                <a:cs typeface="Times New Roman"/>
              </a:rPr>
              <a:t>11</a:t>
            </a:r>
            <a:r>
              <a:rPr sz="600" spc="30" dirty="0">
                <a:solidFill>
                  <a:srgbClr val="3D3841"/>
                </a:solidFill>
                <a:latin typeface="Times New Roman"/>
                <a:cs typeface="Times New Roman"/>
              </a:rPr>
              <a:t>1</a:t>
            </a:r>
            <a:r>
              <a:rPr sz="600" spc="30" dirty="0">
                <a:solidFill>
                  <a:srgbClr val="4D4952"/>
                </a:solidFill>
                <a:latin typeface="Times New Roman"/>
                <a:cs typeface="Times New Roman"/>
              </a:rPr>
              <a:t>4</a:t>
            </a:r>
            <a:r>
              <a:rPr sz="600" spc="30" dirty="0">
                <a:solidFill>
                  <a:srgbClr val="3D3841"/>
                </a:solidFill>
                <a:latin typeface="Times New Roman"/>
                <a:cs typeface="Times New Roman"/>
              </a:rPr>
              <a:t>10</a:t>
            </a:r>
            <a:r>
              <a:rPr sz="600" spc="30" dirty="0">
                <a:solidFill>
                  <a:srgbClr val="4D4952"/>
                </a:solidFill>
                <a:latin typeface="Times New Roman"/>
                <a:cs typeface="Times New Roman"/>
              </a:rPr>
              <a:t>90</a:t>
            </a:r>
            <a:endParaRPr sz="600">
              <a:latin typeface="Times New Roman"/>
              <a:cs typeface="Times New Roman"/>
            </a:endParaRPr>
          </a:p>
          <a:p>
            <a:pPr marL="387604">
              <a:lnSpc>
                <a:spcPct val="95825"/>
              </a:lnSpc>
              <a:spcBef>
                <a:spcPts val="150"/>
              </a:spcBef>
            </a:pPr>
            <a:r>
              <a:rPr sz="600" spc="30" dirty="0">
                <a:solidFill>
                  <a:srgbClr val="2A2A2D"/>
                </a:solidFill>
                <a:latin typeface="Times New Roman"/>
                <a:cs typeface="Times New Roman"/>
              </a:rPr>
              <a:t>11</a:t>
            </a:r>
            <a:r>
              <a:rPr sz="600" spc="30" dirty="0">
                <a:solidFill>
                  <a:srgbClr val="3D3841"/>
                </a:solidFill>
                <a:latin typeface="Times New Roman"/>
                <a:cs typeface="Times New Roman"/>
              </a:rPr>
              <a:t>1</a:t>
            </a:r>
            <a:r>
              <a:rPr sz="600" spc="30" dirty="0">
                <a:solidFill>
                  <a:srgbClr val="4D4952"/>
                </a:solidFill>
                <a:latin typeface="Times New Roman"/>
                <a:cs typeface="Times New Roman"/>
              </a:rPr>
              <a:t>4</a:t>
            </a:r>
            <a:r>
              <a:rPr sz="600" spc="30" dirty="0">
                <a:solidFill>
                  <a:srgbClr val="3D3841"/>
                </a:solidFill>
                <a:latin typeface="Times New Roman"/>
                <a:cs typeface="Times New Roman"/>
              </a:rPr>
              <a:t>10</a:t>
            </a:r>
            <a:r>
              <a:rPr sz="600" spc="30" dirty="0">
                <a:solidFill>
                  <a:srgbClr val="4D4952"/>
                </a:solidFill>
                <a:latin typeface="Times New Roman"/>
                <a:cs typeface="Times New Roman"/>
              </a:rPr>
              <a:t>90</a:t>
            </a:r>
            <a:endParaRPr sz="600">
              <a:latin typeface="Times New Roman"/>
              <a:cs typeface="Times New Roman"/>
            </a:endParaRPr>
          </a:p>
          <a:p>
            <a:pPr marL="387604">
              <a:lnSpc>
                <a:spcPct val="95825"/>
              </a:lnSpc>
              <a:spcBef>
                <a:spcPts val="150"/>
              </a:spcBef>
            </a:pPr>
            <a:r>
              <a:rPr sz="600" spc="27" dirty="0">
                <a:solidFill>
                  <a:srgbClr val="2A2A2D"/>
                </a:solidFill>
                <a:latin typeface="Times New Roman"/>
                <a:cs typeface="Times New Roman"/>
              </a:rPr>
              <a:t>11</a:t>
            </a:r>
            <a:r>
              <a:rPr sz="600" spc="27" dirty="0">
                <a:solidFill>
                  <a:srgbClr val="3D3841"/>
                </a:solidFill>
                <a:latin typeface="Times New Roman"/>
                <a:cs typeface="Times New Roman"/>
              </a:rPr>
              <a:t>1</a:t>
            </a:r>
            <a:r>
              <a:rPr sz="600" spc="27" dirty="0">
                <a:solidFill>
                  <a:srgbClr val="4D4952"/>
                </a:solidFill>
                <a:latin typeface="Times New Roman"/>
                <a:cs typeface="Times New Roman"/>
              </a:rPr>
              <a:t>45084</a:t>
            </a:r>
            <a:endParaRPr sz="600">
              <a:latin typeface="Times New Roman"/>
              <a:cs typeface="Times New Roman"/>
            </a:endParaRPr>
          </a:p>
          <a:p>
            <a:pPr marL="387604">
              <a:lnSpc>
                <a:spcPct val="95825"/>
              </a:lnSpc>
              <a:spcBef>
                <a:spcPts val="150"/>
              </a:spcBef>
            </a:pPr>
            <a:r>
              <a:rPr sz="600" spc="27" dirty="0">
                <a:solidFill>
                  <a:srgbClr val="2A2A2D"/>
                </a:solidFill>
                <a:latin typeface="Times New Roman"/>
                <a:cs typeface="Times New Roman"/>
              </a:rPr>
              <a:t>11</a:t>
            </a:r>
            <a:r>
              <a:rPr sz="600" spc="27" dirty="0">
                <a:solidFill>
                  <a:srgbClr val="4D4952"/>
                </a:solidFill>
                <a:latin typeface="Times New Roman"/>
                <a:cs typeface="Times New Roman"/>
              </a:rPr>
              <a:t>145084</a:t>
            </a:r>
            <a:endParaRPr sz="600">
              <a:latin typeface="Times New Roman"/>
              <a:cs typeface="Times New Roman"/>
            </a:endParaRPr>
          </a:p>
          <a:p>
            <a:pPr marL="387604">
              <a:lnSpc>
                <a:spcPct val="95825"/>
              </a:lnSpc>
              <a:spcBef>
                <a:spcPts val="150"/>
              </a:spcBef>
            </a:pPr>
            <a:r>
              <a:rPr sz="600" spc="27" dirty="0">
                <a:solidFill>
                  <a:srgbClr val="2A2A2D"/>
                </a:solidFill>
                <a:latin typeface="Times New Roman"/>
                <a:cs typeface="Times New Roman"/>
              </a:rPr>
              <a:t>11</a:t>
            </a:r>
            <a:r>
              <a:rPr sz="600" spc="27" dirty="0">
                <a:solidFill>
                  <a:srgbClr val="4D4952"/>
                </a:solidFill>
                <a:latin typeface="Times New Roman"/>
                <a:cs typeface="Times New Roman"/>
              </a:rPr>
              <a:t>145084</a:t>
            </a:r>
            <a:endParaRPr sz="600">
              <a:latin typeface="Times New Roman"/>
              <a:cs typeface="Times New Roman"/>
            </a:endParaRPr>
          </a:p>
        </p:txBody>
      </p:sp>
      <p:sp>
        <p:nvSpPr>
          <p:cNvPr id="21" name="object 21"/>
          <p:cNvSpPr txBox="1"/>
          <p:nvPr/>
        </p:nvSpPr>
        <p:spPr>
          <a:xfrm>
            <a:off x="3486403" y="2056535"/>
            <a:ext cx="779398" cy="101600"/>
          </a:xfrm>
          <a:prstGeom prst="rect">
            <a:avLst/>
          </a:prstGeom>
        </p:spPr>
        <p:txBody>
          <a:bodyPr wrap="square" lIns="0" tIns="2540" rIns="0" bIns="0" rtlCol="0">
            <a:noAutofit/>
          </a:bodyPr>
          <a:lstStyle/>
          <a:p>
            <a:pPr marL="12700">
              <a:lnSpc>
                <a:spcPct val="95825"/>
              </a:lnSpc>
            </a:pPr>
            <a:r>
              <a:rPr sz="600" b="1" spc="23" dirty="0">
                <a:solidFill>
                  <a:srgbClr val="111114"/>
                </a:solidFill>
                <a:latin typeface="Times New Roman"/>
                <a:cs typeface="Times New Roman"/>
              </a:rPr>
              <a:t>SP Nr</a:t>
            </a:r>
            <a:r>
              <a:rPr sz="600" b="1" spc="23" dirty="0">
                <a:solidFill>
                  <a:srgbClr val="523623"/>
                </a:solidFill>
                <a:latin typeface="Times New Roman"/>
                <a:cs typeface="Times New Roman"/>
              </a:rPr>
              <a:t>. </a:t>
            </a:r>
            <a:r>
              <a:rPr sz="600" b="1" spc="23" dirty="0">
                <a:solidFill>
                  <a:srgbClr val="111114"/>
                </a:solidFill>
                <a:latin typeface="Times New Roman"/>
                <a:cs typeface="Times New Roman"/>
              </a:rPr>
              <a:t>carota  Specia</a:t>
            </a:r>
            <a:endParaRPr sz="600">
              <a:latin typeface="Times New Roman"/>
              <a:cs typeface="Times New Roman"/>
            </a:endParaRPr>
          </a:p>
        </p:txBody>
      </p:sp>
      <p:sp>
        <p:nvSpPr>
          <p:cNvPr id="20" name="object 20"/>
          <p:cNvSpPr txBox="1"/>
          <p:nvPr/>
        </p:nvSpPr>
        <p:spPr>
          <a:xfrm>
            <a:off x="6284467" y="2056535"/>
            <a:ext cx="1569801" cy="4481575"/>
          </a:xfrm>
          <a:prstGeom prst="rect">
            <a:avLst/>
          </a:prstGeom>
        </p:spPr>
        <p:txBody>
          <a:bodyPr wrap="square" lIns="0" tIns="2540" rIns="0" bIns="0" rtlCol="0">
            <a:noAutofit/>
          </a:bodyPr>
          <a:lstStyle/>
          <a:p>
            <a:pPr marL="12700">
              <a:lnSpc>
                <a:spcPct val="95825"/>
              </a:lnSpc>
            </a:pPr>
            <a:r>
              <a:rPr sz="600" b="1" spc="32" dirty="0">
                <a:solidFill>
                  <a:srgbClr val="111114"/>
                </a:solidFill>
                <a:latin typeface="Times New Roman"/>
                <a:cs typeface="Times New Roman"/>
              </a:rPr>
              <a:t>m</a:t>
            </a:r>
            <a:r>
              <a:rPr sz="600" b="1" spc="19" dirty="0">
                <a:solidFill>
                  <a:srgbClr val="111114"/>
                </a:solidFill>
                <a:latin typeface="Times New Roman"/>
                <a:cs typeface="Times New Roman"/>
              </a:rPr>
              <a:t>a</a:t>
            </a:r>
            <a:r>
              <a:rPr sz="600" b="1" spc="16" dirty="0">
                <a:solidFill>
                  <a:srgbClr val="111114"/>
                </a:solidFill>
                <a:latin typeface="Times New Roman"/>
                <a:cs typeface="Times New Roman"/>
              </a:rPr>
              <a:t>d</a:t>
            </a:r>
            <a:r>
              <a:rPr sz="600" b="1" spc="21" dirty="0">
                <a:solidFill>
                  <a:srgbClr val="111114"/>
                </a:solidFill>
                <a:latin typeface="Times New Roman"/>
                <a:cs typeface="Times New Roman"/>
              </a:rPr>
              <a:t>u</a:t>
            </a:r>
            <a:r>
              <a:rPr sz="600" b="1" spc="19" dirty="0">
                <a:solidFill>
                  <a:srgbClr val="111114"/>
                </a:solidFill>
                <a:latin typeface="Times New Roman"/>
                <a:cs typeface="Times New Roman"/>
              </a:rPr>
              <a:t>v</a:t>
            </a:r>
            <a:r>
              <a:rPr sz="600" b="1" spc="29" dirty="0">
                <a:solidFill>
                  <a:srgbClr val="111114"/>
                </a:solidFill>
                <a:latin typeface="Times New Roman"/>
                <a:cs typeface="Times New Roman"/>
              </a:rPr>
              <a:t>a</a:t>
            </a:r>
            <a:r>
              <a:rPr sz="600" b="1" spc="14" dirty="0">
                <a:solidFill>
                  <a:srgbClr val="111114"/>
                </a:solidFill>
                <a:latin typeface="Times New Roman"/>
                <a:cs typeface="Times New Roman"/>
              </a:rPr>
              <a:t> </a:t>
            </a:r>
            <a:r>
              <a:rPr sz="600" b="1" spc="91" dirty="0">
                <a:solidFill>
                  <a:srgbClr val="111114"/>
                </a:solidFill>
                <a:latin typeface="Times New Roman"/>
                <a:cs typeface="Times New Roman"/>
              </a:rPr>
              <a:t> </a:t>
            </a:r>
            <a:r>
              <a:rPr sz="600" b="1" spc="-4" dirty="0">
                <a:solidFill>
                  <a:srgbClr val="2A2A2D"/>
                </a:solidFill>
                <a:latin typeface="Times New Roman"/>
                <a:cs typeface="Times New Roman"/>
              </a:rPr>
              <a:t>s</a:t>
            </a:r>
            <a:r>
              <a:rPr sz="600" b="1" spc="0" dirty="0">
                <a:solidFill>
                  <a:srgbClr val="111114"/>
                </a:solidFill>
                <a:latin typeface="Times New Roman"/>
                <a:cs typeface="Times New Roman"/>
              </a:rPr>
              <a:t>p</a:t>
            </a:r>
            <a:r>
              <a:rPr sz="600" b="1" spc="105" dirty="0">
                <a:solidFill>
                  <a:srgbClr val="111114"/>
                </a:solidFill>
                <a:latin typeface="Times New Roman"/>
                <a:cs typeface="Times New Roman"/>
              </a:rPr>
              <a:t> </a:t>
            </a:r>
            <a:r>
              <a:rPr sz="600" b="1" spc="3" dirty="0">
                <a:solidFill>
                  <a:srgbClr val="111114"/>
                </a:solidFill>
                <a:latin typeface="Times New Roman"/>
                <a:cs typeface="Times New Roman"/>
              </a:rPr>
              <a:t>d</a:t>
            </a:r>
            <a:r>
              <a:rPr sz="600" b="1" spc="68" dirty="0">
                <a:solidFill>
                  <a:srgbClr val="111114"/>
                </a:solidFill>
                <a:latin typeface="Times New Roman"/>
                <a:cs typeface="Times New Roman"/>
              </a:rPr>
              <a:t>e</a:t>
            </a:r>
            <a:r>
              <a:rPr sz="600" b="1" spc="61" dirty="0">
                <a:solidFill>
                  <a:srgbClr val="111114"/>
                </a:solidFill>
                <a:latin typeface="Times New Roman"/>
                <a:cs typeface="Times New Roman"/>
              </a:rPr>
              <a:t>t</a:t>
            </a:r>
            <a:r>
              <a:rPr sz="600" b="1" spc="68" dirty="0">
                <a:solidFill>
                  <a:srgbClr val="111114"/>
                </a:solidFill>
                <a:latin typeface="Times New Roman"/>
                <a:cs typeface="Times New Roman"/>
              </a:rPr>
              <a:t>e</a:t>
            </a:r>
            <a:r>
              <a:rPr sz="600" b="1" spc="0" dirty="0">
                <a:solidFill>
                  <a:srgbClr val="111114"/>
                </a:solidFill>
                <a:latin typeface="Times New Roman"/>
                <a:cs typeface="Times New Roman"/>
              </a:rPr>
              <a:t>r</a:t>
            </a:r>
            <a:r>
              <a:rPr sz="600" b="1" spc="-26" dirty="0">
                <a:solidFill>
                  <a:srgbClr val="3D3841"/>
                </a:solidFill>
                <a:latin typeface="Times New Roman"/>
                <a:cs typeface="Times New Roman"/>
              </a:rPr>
              <a:t>.</a:t>
            </a:r>
            <a:r>
              <a:rPr sz="600" b="1" spc="0" dirty="0">
                <a:solidFill>
                  <a:srgbClr val="3D3841"/>
                </a:solidFill>
                <a:latin typeface="Times New Roman"/>
                <a:cs typeface="Times New Roman"/>
              </a:rPr>
              <a:t>  </a:t>
            </a:r>
            <a:r>
              <a:rPr sz="600" b="1" spc="-69" dirty="0">
                <a:solidFill>
                  <a:srgbClr val="3D3841"/>
                </a:solidFill>
                <a:latin typeface="Times New Roman"/>
                <a:cs typeface="Times New Roman"/>
              </a:rPr>
              <a:t> </a:t>
            </a:r>
            <a:r>
              <a:rPr sz="600" b="1" spc="-9" dirty="0">
                <a:solidFill>
                  <a:srgbClr val="111114"/>
                </a:solidFill>
                <a:latin typeface="Times New Roman"/>
                <a:cs typeface="Times New Roman"/>
              </a:rPr>
              <a:t>P</a:t>
            </a:r>
            <a:r>
              <a:rPr sz="600" b="1" spc="-4" dirty="0">
                <a:solidFill>
                  <a:srgbClr val="2A2A2D"/>
                </a:solidFill>
                <a:latin typeface="Times New Roman"/>
                <a:cs typeface="Times New Roman"/>
              </a:rPr>
              <a:t>l</a:t>
            </a:r>
            <a:r>
              <a:rPr sz="600" b="1" spc="-9" dirty="0">
                <a:solidFill>
                  <a:srgbClr val="111114"/>
                </a:solidFill>
                <a:latin typeface="Times New Roman"/>
                <a:cs typeface="Times New Roman"/>
              </a:rPr>
              <a:t>ac</a:t>
            </a:r>
            <a:r>
              <a:rPr sz="600" b="1" spc="0" dirty="0">
                <a:solidFill>
                  <a:srgbClr val="111114"/>
                </a:solidFill>
                <a:latin typeface="Times New Roman"/>
                <a:cs typeface="Times New Roman"/>
              </a:rPr>
              <a:t>a </a:t>
            </a:r>
            <a:r>
              <a:rPr sz="600" b="1" spc="132" dirty="0">
                <a:solidFill>
                  <a:srgbClr val="111114"/>
                </a:solidFill>
                <a:latin typeface="Times New Roman"/>
                <a:cs typeface="Times New Roman"/>
              </a:rPr>
              <a:t> </a:t>
            </a:r>
            <a:r>
              <a:rPr sz="600" b="1" spc="-161" dirty="0">
                <a:solidFill>
                  <a:srgbClr val="111114"/>
                </a:solidFill>
                <a:latin typeface="Times New Roman"/>
                <a:cs typeface="Times New Roman"/>
              </a:rPr>
              <a:t>L</a:t>
            </a:r>
            <a:r>
              <a:rPr sz="600" b="1" spc="62" dirty="0">
                <a:latin typeface="Times New Roman"/>
                <a:cs typeface="Times New Roman"/>
              </a:rPr>
              <a:t>o</a:t>
            </a:r>
            <a:r>
              <a:rPr sz="600" b="1" spc="20" dirty="0">
                <a:solidFill>
                  <a:srgbClr val="111114"/>
                </a:solidFill>
                <a:latin typeface="Times New Roman"/>
                <a:cs typeface="Times New Roman"/>
              </a:rPr>
              <a:t>c</a:t>
            </a:r>
            <a:r>
              <a:rPr sz="600" b="1" spc="34" dirty="0">
                <a:solidFill>
                  <a:srgbClr val="111114"/>
                </a:solidFill>
                <a:latin typeface="Times New Roman"/>
                <a:cs typeface="Times New Roman"/>
              </a:rPr>
              <a:t>a</a:t>
            </a:r>
            <a:r>
              <a:rPr sz="600" b="1" spc="5" dirty="0">
                <a:solidFill>
                  <a:srgbClr val="111114"/>
                </a:solidFill>
                <a:latin typeface="Times New Roman"/>
                <a:cs typeface="Times New Roman"/>
              </a:rPr>
              <a:t>l</a:t>
            </a:r>
            <a:r>
              <a:rPr sz="600" b="1" spc="-3" dirty="0">
                <a:solidFill>
                  <a:srgbClr val="111114"/>
                </a:solidFill>
                <a:latin typeface="Times New Roman"/>
                <a:cs typeface="Times New Roman"/>
              </a:rPr>
              <a:t>i</a:t>
            </a:r>
            <a:r>
              <a:rPr sz="600" b="1" spc="37" dirty="0">
                <a:solidFill>
                  <a:srgbClr val="111114"/>
                </a:solidFill>
                <a:latin typeface="Times New Roman"/>
                <a:cs typeface="Times New Roman"/>
              </a:rPr>
              <a:t>t</a:t>
            </a:r>
            <a:r>
              <a:rPr sz="600" b="1" spc="34" dirty="0">
                <a:solidFill>
                  <a:srgbClr val="111114"/>
                </a:solidFill>
                <a:latin typeface="Times New Roman"/>
                <a:cs typeface="Times New Roman"/>
              </a:rPr>
              <a:t>a</a:t>
            </a:r>
            <a:r>
              <a:rPr sz="600" b="1" spc="37" dirty="0">
                <a:solidFill>
                  <a:srgbClr val="111114"/>
                </a:solidFill>
                <a:latin typeface="Times New Roman"/>
                <a:cs typeface="Times New Roman"/>
              </a:rPr>
              <a:t>t</a:t>
            </a:r>
            <a:r>
              <a:rPr sz="600" b="1" spc="54" dirty="0">
                <a:solidFill>
                  <a:srgbClr val="111114"/>
                </a:solidFill>
                <a:latin typeface="Times New Roman"/>
                <a:cs typeface="Times New Roman"/>
              </a:rPr>
              <a:t>e</a:t>
            </a:r>
            <a:endParaRPr sz="600">
              <a:latin typeface="Times New Roman"/>
              <a:cs typeface="Times New Roman"/>
            </a:endParaRPr>
          </a:p>
          <a:p>
            <a:pPr marL="817372">
              <a:lnSpc>
                <a:spcPct val="95825"/>
              </a:lnSpc>
              <a:spcBef>
                <a:spcPts val="150"/>
              </a:spcBef>
            </a:pPr>
            <a:r>
              <a:rPr sz="600" spc="14" dirty="0">
                <a:solidFill>
                  <a:srgbClr val="4D4952"/>
                </a:solidFill>
                <a:latin typeface="Times New Roman"/>
                <a:cs typeface="Times New Roman"/>
              </a:rPr>
              <a:t>6</a:t>
            </a:r>
            <a:r>
              <a:rPr sz="600" spc="14" dirty="0">
                <a:solidFill>
                  <a:srgbClr val="3D3841"/>
                </a:solidFill>
                <a:latin typeface="Times New Roman"/>
                <a:cs typeface="Times New Roman"/>
              </a:rPr>
              <a:t>1  </a:t>
            </a:r>
            <a:r>
              <a:rPr sz="500" spc="17" dirty="0">
                <a:solidFill>
                  <a:srgbClr val="3D3841"/>
                </a:solidFill>
                <a:latin typeface="Arial"/>
                <a:cs typeface="Arial"/>
              </a:rPr>
              <a:t>BAR</a:t>
            </a:r>
            <a:r>
              <a:rPr sz="500" spc="17" dirty="0">
                <a:solidFill>
                  <a:srgbClr val="4D4952"/>
                </a:solidFill>
                <a:latin typeface="Arial"/>
                <a:cs typeface="Arial"/>
              </a:rPr>
              <a:t>S</a:t>
            </a:r>
            <a:r>
              <a:rPr sz="500" spc="17" dirty="0">
                <a:solidFill>
                  <a:srgbClr val="3D3841"/>
                </a:solidFill>
                <a:latin typeface="Arial"/>
                <a:cs typeface="Arial"/>
              </a:rPr>
              <a:t>A</a:t>
            </a:r>
            <a:r>
              <a:rPr sz="500" spc="17" dirty="0">
                <a:solidFill>
                  <a:srgbClr val="2A2A2D"/>
                </a:solidFill>
                <a:latin typeface="Arial"/>
                <a:cs typeface="Arial"/>
              </a:rPr>
              <a:t>N</a:t>
            </a:r>
            <a:r>
              <a:rPr sz="500" spc="17" dirty="0">
                <a:solidFill>
                  <a:srgbClr val="3D3841"/>
                </a:solidFill>
                <a:latin typeface="Arial"/>
                <a:cs typeface="Arial"/>
              </a:rPr>
              <a:t>E</a:t>
            </a:r>
            <a:r>
              <a:rPr sz="500" spc="17" dirty="0">
                <a:solidFill>
                  <a:srgbClr val="4D4952"/>
                </a:solidFill>
                <a:latin typeface="Arial"/>
                <a:cs typeface="Arial"/>
              </a:rPr>
              <a:t>S</a:t>
            </a:r>
            <a:r>
              <a:rPr sz="500" spc="17" dirty="0">
                <a:solidFill>
                  <a:srgbClr val="36445B"/>
                </a:solidFill>
                <a:latin typeface="Arial"/>
                <a:cs typeface="Arial"/>
              </a:rPr>
              <a:t>T</a:t>
            </a:r>
            <a:r>
              <a:rPr sz="500" spc="17" dirty="0">
                <a:solidFill>
                  <a:srgbClr val="2A2A2D"/>
                </a:solidFill>
                <a:latin typeface="Arial"/>
                <a:cs typeface="Arial"/>
              </a:rPr>
              <a:t>I</a:t>
            </a:r>
            <a:endParaRPr sz="500">
              <a:latin typeface="Arial"/>
              <a:cs typeface="Arial"/>
            </a:endParaRPr>
          </a:p>
          <a:p>
            <a:pPr marL="817372">
              <a:lnSpc>
                <a:spcPct val="95825"/>
              </a:lnSpc>
              <a:spcBef>
                <a:spcPts val="150"/>
              </a:spcBef>
            </a:pPr>
            <a:r>
              <a:rPr sz="600" spc="14" dirty="0">
                <a:solidFill>
                  <a:srgbClr val="4D4952"/>
                </a:solidFill>
                <a:latin typeface="Times New Roman"/>
                <a:cs typeface="Times New Roman"/>
              </a:rPr>
              <a:t>6</a:t>
            </a:r>
            <a:r>
              <a:rPr sz="600" spc="14" dirty="0">
                <a:solidFill>
                  <a:srgbClr val="3D3841"/>
                </a:solidFill>
                <a:latin typeface="Times New Roman"/>
                <a:cs typeface="Times New Roman"/>
              </a:rPr>
              <a:t>1  </a:t>
            </a:r>
            <a:r>
              <a:rPr sz="500" spc="17" dirty="0">
                <a:solidFill>
                  <a:srgbClr val="4D4952"/>
                </a:solidFill>
                <a:latin typeface="Arial"/>
                <a:cs typeface="Arial"/>
              </a:rPr>
              <a:t>BA</a:t>
            </a:r>
            <a:r>
              <a:rPr sz="500" spc="17" dirty="0">
                <a:solidFill>
                  <a:srgbClr val="3D3841"/>
                </a:solidFill>
                <a:latin typeface="Arial"/>
                <a:cs typeface="Arial"/>
              </a:rPr>
              <a:t>R</a:t>
            </a:r>
            <a:r>
              <a:rPr sz="500" spc="17" dirty="0">
                <a:solidFill>
                  <a:srgbClr val="4D4952"/>
                </a:solidFill>
                <a:latin typeface="Arial"/>
                <a:cs typeface="Arial"/>
              </a:rPr>
              <a:t>S</a:t>
            </a:r>
            <a:r>
              <a:rPr sz="500" spc="17" dirty="0">
                <a:solidFill>
                  <a:srgbClr val="3D3841"/>
                </a:solidFill>
                <a:latin typeface="Arial"/>
                <a:cs typeface="Arial"/>
              </a:rPr>
              <a:t>ANE</a:t>
            </a:r>
            <a:r>
              <a:rPr sz="500" spc="17" dirty="0">
                <a:solidFill>
                  <a:srgbClr val="4D4952"/>
                </a:solidFill>
                <a:latin typeface="Arial"/>
                <a:cs typeface="Arial"/>
              </a:rPr>
              <a:t>S</a:t>
            </a:r>
            <a:r>
              <a:rPr sz="500" spc="17" dirty="0">
                <a:solidFill>
                  <a:srgbClr val="36445B"/>
                </a:solidFill>
                <a:latin typeface="Arial"/>
                <a:cs typeface="Arial"/>
              </a:rPr>
              <a:t>T</a:t>
            </a:r>
            <a:r>
              <a:rPr sz="500" spc="17" dirty="0">
                <a:solidFill>
                  <a:srgbClr val="2A2A2D"/>
                </a:solidFill>
                <a:latin typeface="Arial"/>
                <a:cs typeface="Arial"/>
              </a:rPr>
              <a:t>I</a:t>
            </a:r>
            <a:endParaRPr sz="500">
              <a:latin typeface="Arial"/>
              <a:cs typeface="Arial"/>
            </a:endParaRPr>
          </a:p>
          <a:p>
            <a:pPr marL="817372">
              <a:lnSpc>
                <a:spcPct val="95825"/>
              </a:lnSpc>
              <a:spcBef>
                <a:spcPts val="150"/>
              </a:spcBef>
            </a:pPr>
            <a:r>
              <a:rPr sz="600" spc="14" dirty="0">
                <a:solidFill>
                  <a:srgbClr val="4D4952"/>
                </a:solidFill>
                <a:latin typeface="Times New Roman"/>
                <a:cs typeface="Times New Roman"/>
              </a:rPr>
              <a:t>61  </a:t>
            </a:r>
            <a:r>
              <a:rPr sz="500" spc="17" dirty="0">
                <a:solidFill>
                  <a:srgbClr val="4D4952"/>
                </a:solidFill>
                <a:latin typeface="Arial"/>
                <a:cs typeface="Arial"/>
              </a:rPr>
              <a:t>BA</a:t>
            </a:r>
            <a:r>
              <a:rPr sz="500" spc="17" dirty="0">
                <a:solidFill>
                  <a:srgbClr val="3D3841"/>
                </a:solidFill>
                <a:latin typeface="Arial"/>
                <a:cs typeface="Arial"/>
              </a:rPr>
              <a:t>R</a:t>
            </a:r>
            <a:r>
              <a:rPr sz="500" spc="17" dirty="0">
                <a:solidFill>
                  <a:srgbClr val="4D4952"/>
                </a:solidFill>
                <a:latin typeface="Arial"/>
                <a:cs typeface="Arial"/>
              </a:rPr>
              <a:t>SA</a:t>
            </a:r>
            <a:r>
              <a:rPr sz="500" spc="17" dirty="0">
                <a:solidFill>
                  <a:srgbClr val="2A2A2D"/>
                </a:solidFill>
                <a:latin typeface="Arial"/>
                <a:cs typeface="Arial"/>
              </a:rPr>
              <a:t>N</a:t>
            </a:r>
            <a:r>
              <a:rPr sz="500" spc="17" dirty="0">
                <a:solidFill>
                  <a:srgbClr val="3D3841"/>
                </a:solidFill>
                <a:latin typeface="Arial"/>
                <a:cs typeface="Arial"/>
              </a:rPr>
              <a:t>E</a:t>
            </a:r>
            <a:r>
              <a:rPr sz="500" spc="17" dirty="0">
                <a:solidFill>
                  <a:srgbClr val="4D4952"/>
                </a:solidFill>
                <a:latin typeface="Arial"/>
                <a:cs typeface="Arial"/>
              </a:rPr>
              <a:t>S</a:t>
            </a:r>
            <a:r>
              <a:rPr sz="500" spc="17" dirty="0">
                <a:solidFill>
                  <a:srgbClr val="36445B"/>
                </a:solidFill>
                <a:latin typeface="Arial"/>
                <a:cs typeface="Arial"/>
              </a:rPr>
              <a:t>T</a:t>
            </a:r>
            <a:r>
              <a:rPr sz="500" spc="17" dirty="0">
                <a:solidFill>
                  <a:srgbClr val="111114"/>
                </a:solidFill>
                <a:latin typeface="Arial"/>
                <a:cs typeface="Arial"/>
              </a:rPr>
              <a:t>I</a:t>
            </a:r>
            <a:endParaRPr sz="500">
              <a:latin typeface="Arial"/>
              <a:cs typeface="Arial"/>
            </a:endParaRPr>
          </a:p>
          <a:p>
            <a:pPr marL="820420">
              <a:lnSpc>
                <a:spcPct val="95825"/>
              </a:lnSpc>
              <a:spcBef>
                <a:spcPts val="175"/>
              </a:spcBef>
            </a:pPr>
            <a:r>
              <a:rPr sz="600" spc="2" dirty="0">
                <a:solidFill>
                  <a:srgbClr val="4D4952"/>
                </a:solidFill>
                <a:latin typeface="Times New Roman"/>
                <a:cs typeface="Times New Roman"/>
              </a:rPr>
              <a:t>28  </a:t>
            </a:r>
            <a:r>
              <a:rPr sz="500" spc="34" dirty="0">
                <a:solidFill>
                  <a:srgbClr val="4D4952"/>
                </a:solidFill>
                <a:latin typeface="Arial"/>
                <a:cs typeface="Arial"/>
              </a:rPr>
              <a:t>RAC</a:t>
            </a:r>
            <a:r>
              <a:rPr sz="500" spc="34" dirty="0">
                <a:solidFill>
                  <a:srgbClr val="3D3841"/>
                </a:solidFill>
                <a:latin typeface="Arial"/>
                <a:cs typeface="Arial"/>
              </a:rPr>
              <a:t>A</a:t>
            </a:r>
            <a:r>
              <a:rPr sz="500" spc="34" dirty="0">
                <a:solidFill>
                  <a:srgbClr val="605B62"/>
                </a:solidFill>
                <a:latin typeface="Arial"/>
                <a:cs typeface="Arial"/>
              </a:rPr>
              <a:t>C</a:t>
            </a:r>
            <a:r>
              <a:rPr sz="500" spc="34" dirty="0">
                <a:solidFill>
                  <a:srgbClr val="3D3841"/>
                </a:solidFill>
                <a:latin typeface="Arial"/>
                <a:cs typeface="Arial"/>
              </a:rPr>
              <a:t>IU</a:t>
            </a:r>
            <a:r>
              <a:rPr sz="500" spc="34" dirty="0">
                <a:solidFill>
                  <a:srgbClr val="2A2A2D"/>
                </a:solidFill>
                <a:latin typeface="Arial"/>
                <a:cs typeface="Arial"/>
              </a:rPr>
              <a:t>N</a:t>
            </a:r>
            <a:r>
              <a:rPr sz="500" spc="34" dirty="0">
                <a:solidFill>
                  <a:srgbClr val="3D3841"/>
                </a:solidFill>
                <a:latin typeface="Arial"/>
                <a:cs typeface="Arial"/>
              </a:rPr>
              <a:t>I</a:t>
            </a:r>
            <a:endParaRPr sz="500">
              <a:latin typeface="Arial"/>
              <a:cs typeface="Arial"/>
            </a:endParaRPr>
          </a:p>
          <a:p>
            <a:pPr marL="820420">
              <a:lnSpc>
                <a:spcPct val="95825"/>
              </a:lnSpc>
              <a:spcBef>
                <a:spcPts val="150"/>
              </a:spcBef>
            </a:pPr>
            <a:r>
              <a:rPr sz="600" spc="2" dirty="0">
                <a:solidFill>
                  <a:srgbClr val="4D4952"/>
                </a:solidFill>
                <a:latin typeface="Times New Roman"/>
                <a:cs typeface="Times New Roman"/>
              </a:rPr>
              <a:t>28  </a:t>
            </a:r>
            <a:r>
              <a:rPr sz="500" spc="16" dirty="0">
                <a:solidFill>
                  <a:srgbClr val="4D4952"/>
                </a:solidFill>
                <a:latin typeface="Arial"/>
                <a:cs typeface="Arial"/>
              </a:rPr>
              <a:t>RACA C</a:t>
            </a:r>
            <a:r>
              <a:rPr sz="500" spc="16" dirty="0">
                <a:solidFill>
                  <a:srgbClr val="3D3841"/>
                </a:solidFill>
                <a:latin typeface="Arial"/>
                <a:cs typeface="Arial"/>
              </a:rPr>
              <a:t>IU</a:t>
            </a:r>
            <a:r>
              <a:rPr sz="500" spc="16" dirty="0">
                <a:solidFill>
                  <a:srgbClr val="2A2A2D"/>
                </a:solidFill>
                <a:latin typeface="Arial"/>
                <a:cs typeface="Arial"/>
              </a:rPr>
              <a:t>N</a:t>
            </a:r>
            <a:r>
              <a:rPr sz="500" spc="16" dirty="0">
                <a:solidFill>
                  <a:srgbClr val="3D3841"/>
                </a:solidFill>
                <a:latin typeface="Arial"/>
                <a:cs typeface="Arial"/>
              </a:rPr>
              <a:t>I</a:t>
            </a:r>
            <a:endParaRPr sz="500">
              <a:latin typeface="Arial"/>
              <a:cs typeface="Arial"/>
            </a:endParaRPr>
          </a:p>
          <a:p>
            <a:pPr marL="820420">
              <a:lnSpc>
                <a:spcPct val="95825"/>
              </a:lnSpc>
              <a:spcBef>
                <a:spcPts val="150"/>
              </a:spcBef>
            </a:pPr>
            <a:r>
              <a:rPr sz="600" spc="2" dirty="0">
                <a:solidFill>
                  <a:srgbClr val="4D4952"/>
                </a:solidFill>
                <a:latin typeface="Times New Roman"/>
                <a:cs typeface="Times New Roman"/>
              </a:rPr>
              <a:t>28  </a:t>
            </a:r>
            <a:r>
              <a:rPr sz="500" spc="16" dirty="0">
                <a:solidFill>
                  <a:srgbClr val="4D4952"/>
                </a:solidFill>
                <a:latin typeface="Arial"/>
                <a:cs typeface="Arial"/>
              </a:rPr>
              <a:t>RACA </a:t>
            </a:r>
            <a:r>
              <a:rPr sz="500" spc="16" dirty="0">
                <a:solidFill>
                  <a:srgbClr val="605B62"/>
                </a:solidFill>
                <a:latin typeface="Arial"/>
                <a:cs typeface="Arial"/>
              </a:rPr>
              <a:t>C</a:t>
            </a:r>
            <a:r>
              <a:rPr sz="500" spc="16" dirty="0">
                <a:solidFill>
                  <a:srgbClr val="3D3841"/>
                </a:solidFill>
                <a:latin typeface="Arial"/>
                <a:cs typeface="Arial"/>
              </a:rPr>
              <a:t>I</a:t>
            </a:r>
            <a:r>
              <a:rPr sz="500" spc="16" dirty="0">
                <a:solidFill>
                  <a:srgbClr val="4D4952"/>
                </a:solidFill>
                <a:latin typeface="Arial"/>
                <a:cs typeface="Arial"/>
              </a:rPr>
              <a:t>U</a:t>
            </a:r>
            <a:r>
              <a:rPr sz="500" spc="16" dirty="0">
                <a:solidFill>
                  <a:srgbClr val="2A2A2D"/>
                </a:solidFill>
                <a:latin typeface="Arial"/>
                <a:cs typeface="Arial"/>
              </a:rPr>
              <a:t>N</a:t>
            </a:r>
            <a:r>
              <a:rPr sz="500" spc="16" dirty="0">
                <a:solidFill>
                  <a:srgbClr val="3D3841"/>
                </a:solidFill>
                <a:latin typeface="Arial"/>
                <a:cs typeface="Arial"/>
              </a:rPr>
              <a:t>I</a:t>
            </a:r>
            <a:endParaRPr sz="500">
              <a:latin typeface="Arial"/>
              <a:cs typeface="Arial"/>
            </a:endParaRPr>
          </a:p>
          <a:p>
            <a:pPr marL="820420">
              <a:lnSpc>
                <a:spcPct val="95825"/>
              </a:lnSpc>
              <a:spcBef>
                <a:spcPts val="150"/>
              </a:spcBef>
            </a:pPr>
            <a:r>
              <a:rPr sz="600" spc="2" dirty="0">
                <a:solidFill>
                  <a:srgbClr val="4D4952"/>
                </a:solidFill>
                <a:latin typeface="Times New Roman"/>
                <a:cs typeface="Times New Roman"/>
              </a:rPr>
              <a:t>28  </a:t>
            </a:r>
            <a:r>
              <a:rPr sz="500" spc="16" dirty="0">
                <a:solidFill>
                  <a:srgbClr val="4D4952"/>
                </a:solidFill>
                <a:latin typeface="Arial"/>
                <a:cs typeface="Arial"/>
              </a:rPr>
              <a:t>RACA C</a:t>
            </a:r>
            <a:r>
              <a:rPr sz="500" spc="16" dirty="0">
                <a:solidFill>
                  <a:srgbClr val="3D3841"/>
                </a:solidFill>
                <a:latin typeface="Arial"/>
                <a:cs typeface="Arial"/>
              </a:rPr>
              <a:t>IU</a:t>
            </a:r>
            <a:r>
              <a:rPr sz="500" spc="16" dirty="0">
                <a:solidFill>
                  <a:srgbClr val="2A2A2D"/>
                </a:solidFill>
                <a:latin typeface="Arial"/>
                <a:cs typeface="Arial"/>
              </a:rPr>
              <a:t>N</a:t>
            </a:r>
            <a:r>
              <a:rPr sz="500" spc="16" dirty="0">
                <a:solidFill>
                  <a:srgbClr val="3D3841"/>
                </a:solidFill>
                <a:latin typeface="Arial"/>
                <a:cs typeface="Arial"/>
              </a:rPr>
              <a:t>I</a:t>
            </a:r>
            <a:endParaRPr sz="500">
              <a:latin typeface="Arial"/>
              <a:cs typeface="Arial"/>
            </a:endParaRPr>
          </a:p>
          <a:p>
            <a:pPr marL="820420">
              <a:lnSpc>
                <a:spcPct val="95825"/>
              </a:lnSpc>
              <a:spcBef>
                <a:spcPts val="150"/>
              </a:spcBef>
            </a:pPr>
            <a:r>
              <a:rPr sz="600" spc="2" dirty="0">
                <a:solidFill>
                  <a:srgbClr val="4D4952"/>
                </a:solidFill>
                <a:latin typeface="Times New Roman"/>
                <a:cs typeface="Times New Roman"/>
              </a:rPr>
              <a:t>28  </a:t>
            </a:r>
            <a:r>
              <a:rPr sz="500" spc="16" dirty="0">
                <a:solidFill>
                  <a:srgbClr val="3D3841"/>
                </a:solidFill>
                <a:latin typeface="Arial"/>
                <a:cs typeface="Arial"/>
              </a:rPr>
              <a:t>R</a:t>
            </a:r>
            <a:r>
              <a:rPr sz="500" spc="16" dirty="0">
                <a:solidFill>
                  <a:srgbClr val="4D4952"/>
                </a:solidFill>
                <a:latin typeface="Arial"/>
                <a:cs typeface="Arial"/>
              </a:rPr>
              <a:t>ACA </a:t>
            </a:r>
            <a:r>
              <a:rPr sz="500" spc="16" dirty="0">
                <a:solidFill>
                  <a:srgbClr val="605B62"/>
                </a:solidFill>
                <a:latin typeface="Arial"/>
                <a:cs typeface="Arial"/>
              </a:rPr>
              <a:t>C</a:t>
            </a:r>
            <a:r>
              <a:rPr sz="500" spc="16" dirty="0">
                <a:solidFill>
                  <a:srgbClr val="3D3841"/>
                </a:solidFill>
                <a:latin typeface="Arial"/>
                <a:cs typeface="Arial"/>
              </a:rPr>
              <a:t>I</a:t>
            </a:r>
            <a:r>
              <a:rPr sz="500" spc="16" dirty="0">
                <a:solidFill>
                  <a:srgbClr val="4D4952"/>
                </a:solidFill>
                <a:latin typeface="Arial"/>
                <a:cs typeface="Arial"/>
              </a:rPr>
              <a:t>U</a:t>
            </a:r>
            <a:r>
              <a:rPr sz="500" spc="16" dirty="0">
                <a:solidFill>
                  <a:srgbClr val="2A2A2D"/>
                </a:solidFill>
                <a:latin typeface="Arial"/>
                <a:cs typeface="Arial"/>
              </a:rPr>
              <a:t>N</a:t>
            </a:r>
            <a:r>
              <a:rPr sz="500" spc="16" dirty="0">
                <a:solidFill>
                  <a:srgbClr val="3D3841"/>
                </a:solidFill>
                <a:latin typeface="Arial"/>
                <a:cs typeface="Arial"/>
              </a:rPr>
              <a:t>I</a:t>
            </a:r>
            <a:endParaRPr sz="500">
              <a:latin typeface="Arial"/>
              <a:cs typeface="Arial"/>
            </a:endParaRPr>
          </a:p>
          <a:p>
            <a:pPr marL="820420">
              <a:lnSpc>
                <a:spcPct val="95825"/>
              </a:lnSpc>
              <a:spcBef>
                <a:spcPts val="150"/>
              </a:spcBef>
            </a:pPr>
            <a:r>
              <a:rPr sz="600" spc="2" dirty="0">
                <a:solidFill>
                  <a:srgbClr val="4D4952"/>
                </a:solidFill>
                <a:latin typeface="Times New Roman"/>
                <a:cs typeface="Times New Roman"/>
              </a:rPr>
              <a:t>28  </a:t>
            </a:r>
            <a:r>
              <a:rPr sz="500" spc="16" dirty="0">
                <a:solidFill>
                  <a:srgbClr val="3D3841"/>
                </a:solidFill>
                <a:latin typeface="Arial"/>
                <a:cs typeface="Arial"/>
              </a:rPr>
              <a:t>RA</a:t>
            </a:r>
            <a:r>
              <a:rPr sz="500" spc="16" dirty="0">
                <a:solidFill>
                  <a:srgbClr val="4D4952"/>
                </a:solidFill>
                <a:latin typeface="Arial"/>
                <a:cs typeface="Arial"/>
              </a:rPr>
              <a:t>CA </a:t>
            </a:r>
            <a:r>
              <a:rPr sz="500" spc="16" dirty="0">
                <a:solidFill>
                  <a:srgbClr val="605B62"/>
                </a:solidFill>
                <a:latin typeface="Arial"/>
                <a:cs typeface="Arial"/>
              </a:rPr>
              <a:t>C</a:t>
            </a:r>
            <a:r>
              <a:rPr sz="500" spc="16" dirty="0">
                <a:solidFill>
                  <a:srgbClr val="3D3841"/>
                </a:solidFill>
                <a:latin typeface="Arial"/>
                <a:cs typeface="Arial"/>
              </a:rPr>
              <a:t>I</a:t>
            </a:r>
            <a:r>
              <a:rPr sz="500" spc="16" dirty="0">
                <a:solidFill>
                  <a:srgbClr val="4D4952"/>
                </a:solidFill>
                <a:latin typeface="Arial"/>
                <a:cs typeface="Arial"/>
              </a:rPr>
              <a:t>U</a:t>
            </a:r>
            <a:r>
              <a:rPr sz="500" spc="16" dirty="0">
                <a:solidFill>
                  <a:srgbClr val="2A2A2D"/>
                </a:solidFill>
                <a:latin typeface="Arial"/>
                <a:cs typeface="Arial"/>
              </a:rPr>
              <a:t>N</a:t>
            </a:r>
            <a:r>
              <a:rPr sz="500" spc="16" dirty="0">
                <a:solidFill>
                  <a:srgbClr val="3D3841"/>
                </a:solidFill>
                <a:latin typeface="Arial"/>
                <a:cs typeface="Arial"/>
              </a:rPr>
              <a:t>I</a:t>
            </a:r>
            <a:endParaRPr sz="500">
              <a:latin typeface="Arial"/>
              <a:cs typeface="Arial"/>
            </a:endParaRPr>
          </a:p>
          <a:p>
            <a:pPr marL="820420">
              <a:lnSpc>
                <a:spcPct val="95825"/>
              </a:lnSpc>
              <a:spcBef>
                <a:spcPts val="150"/>
              </a:spcBef>
            </a:pPr>
            <a:r>
              <a:rPr sz="600" spc="2" dirty="0">
                <a:solidFill>
                  <a:srgbClr val="2A2A2D"/>
                </a:solidFill>
                <a:latin typeface="Times New Roman"/>
                <a:cs typeface="Times New Roman"/>
              </a:rPr>
              <a:t>1</a:t>
            </a:r>
            <a:r>
              <a:rPr sz="600" spc="2" dirty="0">
                <a:solidFill>
                  <a:srgbClr val="4D4952"/>
                </a:solidFill>
                <a:latin typeface="Times New Roman"/>
                <a:cs typeface="Times New Roman"/>
              </a:rPr>
              <a:t>7  </a:t>
            </a:r>
            <a:r>
              <a:rPr sz="500" spc="-7" dirty="0">
                <a:solidFill>
                  <a:srgbClr val="3D3841"/>
                </a:solidFill>
                <a:latin typeface="Arial"/>
                <a:cs typeface="Arial"/>
              </a:rPr>
              <a:t>BER </a:t>
            </a:r>
            <a:r>
              <a:rPr sz="500" spc="-7" dirty="0">
                <a:solidFill>
                  <a:srgbClr val="4D4952"/>
                </a:solidFill>
                <a:latin typeface="Arial"/>
                <a:cs typeface="Arial"/>
              </a:rPr>
              <a:t>ZU </a:t>
            </a:r>
            <a:r>
              <a:rPr sz="500" spc="-7" dirty="0">
                <a:solidFill>
                  <a:srgbClr val="2A2A2D"/>
                </a:solidFill>
                <a:latin typeface="Arial"/>
                <a:cs typeface="Arial"/>
              </a:rPr>
              <a:t>N</a:t>
            </a:r>
            <a:r>
              <a:rPr sz="500" spc="-7" dirty="0">
                <a:solidFill>
                  <a:srgbClr val="4D4952"/>
                </a:solidFill>
                <a:latin typeface="Arial"/>
                <a:cs typeface="Arial"/>
              </a:rPr>
              <a:t>T</a:t>
            </a:r>
            <a:r>
              <a:rPr sz="500" spc="-7" dirty="0">
                <a:solidFill>
                  <a:srgbClr val="2A2A2D"/>
                </a:solidFill>
                <a:latin typeface="Arial"/>
                <a:cs typeface="Arial"/>
              </a:rPr>
              <a:t>I</a:t>
            </a:r>
            <a:endParaRPr sz="500">
              <a:latin typeface="Arial"/>
              <a:cs typeface="Arial"/>
            </a:endParaRPr>
          </a:p>
          <a:p>
            <a:pPr marL="820420">
              <a:lnSpc>
                <a:spcPct val="95825"/>
              </a:lnSpc>
              <a:spcBef>
                <a:spcPts val="150"/>
              </a:spcBef>
            </a:pPr>
            <a:r>
              <a:rPr sz="600" spc="2" dirty="0">
                <a:solidFill>
                  <a:srgbClr val="2A2A2D"/>
                </a:solidFill>
                <a:latin typeface="Times New Roman"/>
                <a:cs typeface="Times New Roman"/>
              </a:rPr>
              <a:t>1</a:t>
            </a:r>
            <a:r>
              <a:rPr sz="600" spc="2" dirty="0">
                <a:solidFill>
                  <a:srgbClr val="4D4952"/>
                </a:solidFill>
                <a:latin typeface="Times New Roman"/>
                <a:cs typeface="Times New Roman"/>
              </a:rPr>
              <a:t>7  </a:t>
            </a:r>
            <a:r>
              <a:rPr sz="500" spc="-7" dirty="0">
                <a:solidFill>
                  <a:srgbClr val="4D4952"/>
                </a:solidFill>
                <a:latin typeface="Arial"/>
                <a:cs typeface="Arial"/>
              </a:rPr>
              <a:t>B</a:t>
            </a:r>
            <a:r>
              <a:rPr sz="500" spc="-7" dirty="0">
                <a:solidFill>
                  <a:srgbClr val="3D3841"/>
                </a:solidFill>
                <a:latin typeface="Arial"/>
                <a:cs typeface="Arial"/>
              </a:rPr>
              <a:t>ER </a:t>
            </a:r>
            <a:r>
              <a:rPr sz="500" spc="-7" dirty="0">
                <a:solidFill>
                  <a:srgbClr val="4D4952"/>
                </a:solidFill>
                <a:latin typeface="Arial"/>
                <a:cs typeface="Arial"/>
              </a:rPr>
              <a:t>ZU </a:t>
            </a:r>
            <a:r>
              <a:rPr sz="500" spc="-7" dirty="0">
                <a:solidFill>
                  <a:srgbClr val="2A2A2D"/>
                </a:solidFill>
                <a:latin typeface="Arial"/>
                <a:cs typeface="Arial"/>
              </a:rPr>
              <a:t>N</a:t>
            </a:r>
            <a:r>
              <a:rPr sz="500" spc="-7" dirty="0">
                <a:solidFill>
                  <a:srgbClr val="4D4952"/>
                </a:solidFill>
                <a:latin typeface="Arial"/>
                <a:cs typeface="Arial"/>
              </a:rPr>
              <a:t>T</a:t>
            </a:r>
            <a:r>
              <a:rPr sz="500" spc="-7" dirty="0">
                <a:solidFill>
                  <a:srgbClr val="2A2A2D"/>
                </a:solidFill>
                <a:latin typeface="Arial"/>
                <a:cs typeface="Arial"/>
              </a:rPr>
              <a:t>I</a:t>
            </a:r>
            <a:endParaRPr sz="500">
              <a:latin typeface="Arial"/>
              <a:cs typeface="Arial"/>
            </a:endParaRPr>
          </a:p>
          <a:p>
            <a:pPr marL="820420">
              <a:lnSpc>
                <a:spcPct val="95825"/>
              </a:lnSpc>
              <a:spcBef>
                <a:spcPts val="150"/>
              </a:spcBef>
            </a:pPr>
            <a:r>
              <a:rPr sz="600" spc="2" dirty="0">
                <a:solidFill>
                  <a:srgbClr val="3D3841"/>
                </a:solidFill>
                <a:latin typeface="Times New Roman"/>
                <a:cs typeface="Times New Roman"/>
              </a:rPr>
              <a:t>1</a:t>
            </a:r>
            <a:r>
              <a:rPr sz="600" spc="2" dirty="0">
                <a:solidFill>
                  <a:srgbClr val="4D4952"/>
                </a:solidFill>
                <a:latin typeface="Times New Roman"/>
                <a:cs typeface="Times New Roman"/>
              </a:rPr>
              <a:t>7  </a:t>
            </a:r>
            <a:r>
              <a:rPr sz="500" spc="-7" dirty="0">
                <a:solidFill>
                  <a:srgbClr val="3D3841"/>
                </a:solidFill>
                <a:latin typeface="Arial"/>
                <a:cs typeface="Arial"/>
              </a:rPr>
              <a:t>BER ZU </a:t>
            </a:r>
            <a:r>
              <a:rPr sz="500" spc="-7" dirty="0">
                <a:solidFill>
                  <a:srgbClr val="2A2A2D"/>
                </a:solidFill>
                <a:latin typeface="Arial"/>
                <a:cs typeface="Arial"/>
              </a:rPr>
              <a:t>N</a:t>
            </a:r>
            <a:r>
              <a:rPr sz="500" spc="-7" dirty="0">
                <a:solidFill>
                  <a:srgbClr val="4D4952"/>
                </a:solidFill>
                <a:latin typeface="Arial"/>
                <a:cs typeface="Arial"/>
              </a:rPr>
              <a:t>T</a:t>
            </a:r>
            <a:r>
              <a:rPr sz="500" spc="-7" dirty="0">
                <a:solidFill>
                  <a:srgbClr val="2A2A2D"/>
                </a:solidFill>
                <a:latin typeface="Arial"/>
                <a:cs typeface="Arial"/>
              </a:rPr>
              <a:t>I</a:t>
            </a:r>
            <a:endParaRPr sz="500">
              <a:latin typeface="Arial"/>
              <a:cs typeface="Arial"/>
            </a:endParaRPr>
          </a:p>
          <a:p>
            <a:pPr marL="820420">
              <a:lnSpc>
                <a:spcPct val="95825"/>
              </a:lnSpc>
              <a:spcBef>
                <a:spcPts val="150"/>
              </a:spcBef>
            </a:pPr>
            <a:r>
              <a:rPr sz="600" spc="2" dirty="0">
                <a:solidFill>
                  <a:srgbClr val="2A2A2D"/>
                </a:solidFill>
                <a:latin typeface="Times New Roman"/>
                <a:cs typeface="Times New Roman"/>
              </a:rPr>
              <a:t>1</a:t>
            </a:r>
            <a:r>
              <a:rPr sz="600" spc="2" dirty="0">
                <a:solidFill>
                  <a:srgbClr val="4D4952"/>
                </a:solidFill>
                <a:latin typeface="Times New Roman"/>
                <a:cs typeface="Times New Roman"/>
              </a:rPr>
              <a:t>7  </a:t>
            </a:r>
            <a:r>
              <a:rPr sz="500" spc="-7" dirty="0">
                <a:solidFill>
                  <a:srgbClr val="4D4952"/>
                </a:solidFill>
                <a:latin typeface="Arial"/>
                <a:cs typeface="Arial"/>
              </a:rPr>
              <a:t>B</a:t>
            </a:r>
            <a:r>
              <a:rPr sz="500" spc="-7" dirty="0">
                <a:solidFill>
                  <a:srgbClr val="3D3841"/>
                </a:solidFill>
                <a:latin typeface="Arial"/>
                <a:cs typeface="Arial"/>
              </a:rPr>
              <a:t>ER </a:t>
            </a:r>
            <a:r>
              <a:rPr sz="500" spc="-7" dirty="0">
                <a:solidFill>
                  <a:srgbClr val="4D4952"/>
                </a:solidFill>
                <a:latin typeface="Arial"/>
                <a:cs typeface="Arial"/>
              </a:rPr>
              <a:t>ZU </a:t>
            </a:r>
            <a:r>
              <a:rPr sz="500" spc="-7" dirty="0">
                <a:solidFill>
                  <a:srgbClr val="2A2A2D"/>
                </a:solidFill>
                <a:latin typeface="Arial"/>
                <a:cs typeface="Arial"/>
              </a:rPr>
              <a:t>N</a:t>
            </a:r>
            <a:r>
              <a:rPr sz="500" spc="-7" dirty="0">
                <a:solidFill>
                  <a:srgbClr val="4D4952"/>
                </a:solidFill>
                <a:latin typeface="Arial"/>
                <a:cs typeface="Arial"/>
              </a:rPr>
              <a:t>T</a:t>
            </a:r>
            <a:r>
              <a:rPr sz="500" spc="-7" dirty="0">
                <a:solidFill>
                  <a:srgbClr val="2A2A2D"/>
                </a:solidFill>
                <a:latin typeface="Arial"/>
                <a:cs typeface="Arial"/>
              </a:rPr>
              <a:t>I</a:t>
            </a:r>
            <a:endParaRPr sz="500">
              <a:latin typeface="Arial"/>
              <a:cs typeface="Arial"/>
            </a:endParaRPr>
          </a:p>
          <a:p>
            <a:pPr marL="820420">
              <a:lnSpc>
                <a:spcPct val="95825"/>
              </a:lnSpc>
              <a:spcBef>
                <a:spcPts val="150"/>
              </a:spcBef>
            </a:pPr>
            <a:r>
              <a:rPr sz="600" spc="2" dirty="0">
                <a:solidFill>
                  <a:srgbClr val="3D3841"/>
                </a:solidFill>
                <a:latin typeface="Times New Roman"/>
                <a:cs typeface="Times New Roman"/>
              </a:rPr>
              <a:t>1</a:t>
            </a:r>
            <a:r>
              <a:rPr sz="600" spc="2" dirty="0">
                <a:solidFill>
                  <a:srgbClr val="4D4952"/>
                </a:solidFill>
                <a:latin typeface="Times New Roman"/>
                <a:cs typeface="Times New Roman"/>
              </a:rPr>
              <a:t>7  </a:t>
            </a:r>
            <a:r>
              <a:rPr sz="500" spc="-7" dirty="0">
                <a:solidFill>
                  <a:srgbClr val="3D3841"/>
                </a:solidFill>
                <a:latin typeface="Arial"/>
                <a:cs typeface="Arial"/>
              </a:rPr>
              <a:t>BER </a:t>
            </a:r>
            <a:r>
              <a:rPr sz="500" spc="-7" dirty="0">
                <a:solidFill>
                  <a:srgbClr val="4D4952"/>
                </a:solidFill>
                <a:latin typeface="Arial"/>
                <a:cs typeface="Arial"/>
              </a:rPr>
              <a:t>ZU </a:t>
            </a:r>
            <a:r>
              <a:rPr sz="500" spc="-7" dirty="0">
                <a:solidFill>
                  <a:srgbClr val="2A2A2D"/>
                </a:solidFill>
                <a:latin typeface="Arial"/>
                <a:cs typeface="Arial"/>
              </a:rPr>
              <a:t>N</a:t>
            </a:r>
            <a:r>
              <a:rPr sz="500" spc="-7" dirty="0">
                <a:solidFill>
                  <a:srgbClr val="4D4952"/>
                </a:solidFill>
                <a:latin typeface="Arial"/>
                <a:cs typeface="Arial"/>
              </a:rPr>
              <a:t>T</a:t>
            </a:r>
            <a:r>
              <a:rPr sz="500" spc="-7" dirty="0">
                <a:solidFill>
                  <a:srgbClr val="2A2A2D"/>
                </a:solidFill>
                <a:latin typeface="Arial"/>
                <a:cs typeface="Arial"/>
              </a:rPr>
              <a:t>I</a:t>
            </a:r>
            <a:endParaRPr sz="500">
              <a:latin typeface="Arial"/>
              <a:cs typeface="Arial"/>
            </a:endParaRPr>
          </a:p>
          <a:p>
            <a:pPr marL="820420">
              <a:lnSpc>
                <a:spcPct val="95825"/>
              </a:lnSpc>
              <a:spcBef>
                <a:spcPts val="150"/>
              </a:spcBef>
            </a:pPr>
            <a:r>
              <a:rPr sz="600" spc="2" dirty="0">
                <a:solidFill>
                  <a:srgbClr val="2A2A2D"/>
                </a:solidFill>
                <a:latin typeface="Times New Roman"/>
                <a:cs typeface="Times New Roman"/>
              </a:rPr>
              <a:t>1</a:t>
            </a:r>
            <a:r>
              <a:rPr sz="600" spc="2" dirty="0">
                <a:solidFill>
                  <a:srgbClr val="4D4952"/>
                </a:solidFill>
                <a:latin typeface="Times New Roman"/>
                <a:cs typeface="Times New Roman"/>
              </a:rPr>
              <a:t>7  </a:t>
            </a:r>
            <a:r>
              <a:rPr sz="500" spc="-7" dirty="0">
                <a:solidFill>
                  <a:srgbClr val="4D4952"/>
                </a:solidFill>
                <a:latin typeface="Arial"/>
                <a:cs typeface="Arial"/>
              </a:rPr>
              <a:t>B</a:t>
            </a:r>
            <a:r>
              <a:rPr sz="500" spc="-7" dirty="0">
                <a:solidFill>
                  <a:srgbClr val="3D3841"/>
                </a:solidFill>
                <a:latin typeface="Arial"/>
                <a:cs typeface="Arial"/>
              </a:rPr>
              <a:t>ER </a:t>
            </a:r>
            <a:r>
              <a:rPr sz="500" spc="-7" dirty="0">
                <a:solidFill>
                  <a:srgbClr val="4D4952"/>
                </a:solidFill>
                <a:latin typeface="Arial"/>
                <a:cs typeface="Arial"/>
              </a:rPr>
              <a:t>ZU </a:t>
            </a:r>
            <a:r>
              <a:rPr sz="500" spc="-7" dirty="0">
                <a:solidFill>
                  <a:srgbClr val="2A2A2D"/>
                </a:solidFill>
                <a:latin typeface="Arial"/>
                <a:cs typeface="Arial"/>
              </a:rPr>
              <a:t>N</a:t>
            </a:r>
            <a:r>
              <a:rPr sz="500" spc="-7" dirty="0">
                <a:solidFill>
                  <a:srgbClr val="4D4952"/>
                </a:solidFill>
                <a:latin typeface="Arial"/>
                <a:cs typeface="Arial"/>
              </a:rPr>
              <a:t>T</a:t>
            </a:r>
            <a:r>
              <a:rPr sz="500" spc="-7" dirty="0">
                <a:solidFill>
                  <a:srgbClr val="2A2A2D"/>
                </a:solidFill>
                <a:latin typeface="Arial"/>
                <a:cs typeface="Arial"/>
              </a:rPr>
              <a:t>I</a:t>
            </a:r>
            <a:endParaRPr sz="500">
              <a:latin typeface="Arial"/>
              <a:cs typeface="Arial"/>
            </a:endParaRPr>
          </a:p>
          <a:p>
            <a:pPr marL="820420">
              <a:lnSpc>
                <a:spcPct val="95825"/>
              </a:lnSpc>
              <a:spcBef>
                <a:spcPts val="150"/>
              </a:spcBef>
            </a:pPr>
            <a:r>
              <a:rPr sz="600" spc="2" dirty="0">
                <a:solidFill>
                  <a:srgbClr val="3D3841"/>
                </a:solidFill>
                <a:latin typeface="Times New Roman"/>
                <a:cs typeface="Times New Roman"/>
              </a:rPr>
              <a:t>1</a:t>
            </a:r>
            <a:r>
              <a:rPr sz="600" spc="2" dirty="0">
                <a:solidFill>
                  <a:srgbClr val="4D4952"/>
                </a:solidFill>
                <a:latin typeface="Times New Roman"/>
                <a:cs typeface="Times New Roman"/>
              </a:rPr>
              <a:t>7  </a:t>
            </a:r>
            <a:r>
              <a:rPr sz="500" spc="-7" dirty="0">
                <a:solidFill>
                  <a:srgbClr val="4D4952"/>
                </a:solidFill>
                <a:latin typeface="Arial"/>
                <a:cs typeface="Arial"/>
              </a:rPr>
              <a:t>B</a:t>
            </a:r>
            <a:r>
              <a:rPr sz="500" spc="-7" dirty="0">
                <a:solidFill>
                  <a:srgbClr val="3D3841"/>
                </a:solidFill>
                <a:latin typeface="Arial"/>
                <a:cs typeface="Arial"/>
              </a:rPr>
              <a:t>ER ZU </a:t>
            </a:r>
            <a:r>
              <a:rPr sz="500" spc="-7" dirty="0">
                <a:solidFill>
                  <a:srgbClr val="2A2A2D"/>
                </a:solidFill>
                <a:latin typeface="Arial"/>
                <a:cs typeface="Arial"/>
              </a:rPr>
              <a:t>N</a:t>
            </a:r>
            <a:r>
              <a:rPr sz="500" spc="-7" dirty="0">
                <a:solidFill>
                  <a:srgbClr val="4D4952"/>
                </a:solidFill>
                <a:latin typeface="Arial"/>
                <a:cs typeface="Arial"/>
              </a:rPr>
              <a:t>T</a:t>
            </a:r>
            <a:r>
              <a:rPr sz="500" spc="-7" dirty="0">
                <a:solidFill>
                  <a:srgbClr val="2A2A2D"/>
                </a:solidFill>
                <a:latin typeface="Arial"/>
                <a:cs typeface="Arial"/>
              </a:rPr>
              <a:t>I</a:t>
            </a:r>
            <a:endParaRPr sz="500">
              <a:latin typeface="Arial"/>
              <a:cs typeface="Arial"/>
            </a:endParaRPr>
          </a:p>
          <a:p>
            <a:pPr marL="817372">
              <a:lnSpc>
                <a:spcPct val="95825"/>
              </a:lnSpc>
              <a:spcBef>
                <a:spcPts val="150"/>
              </a:spcBef>
            </a:pPr>
            <a:r>
              <a:rPr sz="600" spc="8" dirty="0">
                <a:solidFill>
                  <a:srgbClr val="4D4952"/>
                </a:solidFill>
                <a:latin typeface="Times New Roman"/>
                <a:cs typeface="Times New Roman"/>
              </a:rPr>
              <a:t>36  </a:t>
            </a:r>
            <a:r>
              <a:rPr sz="500" spc="1" dirty="0">
                <a:solidFill>
                  <a:srgbClr val="4D4952"/>
                </a:solidFill>
                <a:latin typeface="Arial"/>
                <a:cs typeface="Arial"/>
              </a:rPr>
              <a:t>B</a:t>
            </a:r>
            <a:r>
              <a:rPr sz="500" spc="1" dirty="0">
                <a:solidFill>
                  <a:srgbClr val="3D3841"/>
                </a:solidFill>
                <a:latin typeface="Arial"/>
                <a:cs typeface="Arial"/>
              </a:rPr>
              <a:t>ER E</a:t>
            </a:r>
            <a:r>
              <a:rPr sz="500" spc="1" dirty="0">
                <a:solidFill>
                  <a:srgbClr val="4D4952"/>
                </a:solidFill>
                <a:latin typeface="Arial"/>
                <a:cs typeface="Arial"/>
              </a:rPr>
              <a:t>ST</a:t>
            </a:r>
            <a:r>
              <a:rPr sz="500" spc="1" dirty="0">
                <a:solidFill>
                  <a:srgbClr val="111114"/>
                </a:solidFill>
                <a:latin typeface="Arial"/>
                <a:cs typeface="Arial"/>
              </a:rPr>
              <a:t>I</a:t>
            </a:r>
            <a:r>
              <a:rPr sz="500" spc="1" dirty="0">
                <a:solidFill>
                  <a:srgbClr val="6B6E70"/>
                </a:solidFill>
                <a:latin typeface="Arial"/>
                <a:cs typeface="Arial"/>
              </a:rPr>
              <a:t>-</a:t>
            </a:r>
            <a:r>
              <a:rPr sz="500" spc="1" dirty="0">
                <a:solidFill>
                  <a:srgbClr val="4D4952"/>
                </a:solidFill>
                <a:latin typeface="Arial"/>
                <a:cs typeface="Arial"/>
              </a:rPr>
              <a:t>T</a:t>
            </a:r>
            <a:r>
              <a:rPr sz="500" spc="1" dirty="0">
                <a:solidFill>
                  <a:srgbClr val="3D3841"/>
                </a:solidFill>
                <a:latin typeface="Arial"/>
                <a:cs typeface="Arial"/>
              </a:rPr>
              <a:t>A</a:t>
            </a:r>
            <a:r>
              <a:rPr sz="500" spc="1" dirty="0">
                <a:solidFill>
                  <a:srgbClr val="4D4952"/>
                </a:solidFill>
                <a:latin typeface="Arial"/>
                <a:cs typeface="Arial"/>
              </a:rPr>
              <a:t>ZLA U</a:t>
            </a:r>
            <a:endParaRPr sz="500">
              <a:latin typeface="Arial"/>
              <a:cs typeface="Arial"/>
            </a:endParaRPr>
          </a:p>
          <a:p>
            <a:pPr marL="817372">
              <a:lnSpc>
                <a:spcPct val="95825"/>
              </a:lnSpc>
              <a:spcBef>
                <a:spcPts val="150"/>
              </a:spcBef>
            </a:pPr>
            <a:r>
              <a:rPr sz="600" spc="8" dirty="0">
                <a:solidFill>
                  <a:srgbClr val="4D4952"/>
                </a:solidFill>
                <a:latin typeface="Times New Roman"/>
                <a:cs typeface="Times New Roman"/>
              </a:rPr>
              <a:t>36  </a:t>
            </a:r>
            <a:r>
              <a:rPr sz="500" spc="1" dirty="0">
                <a:solidFill>
                  <a:srgbClr val="4D4952"/>
                </a:solidFill>
                <a:latin typeface="Arial"/>
                <a:cs typeface="Arial"/>
              </a:rPr>
              <a:t>B</a:t>
            </a:r>
            <a:r>
              <a:rPr sz="500" spc="1" dirty="0">
                <a:solidFill>
                  <a:srgbClr val="3D3841"/>
                </a:solidFill>
                <a:latin typeface="Arial"/>
                <a:cs typeface="Arial"/>
              </a:rPr>
              <a:t>ER E</a:t>
            </a:r>
            <a:r>
              <a:rPr sz="500" spc="1" dirty="0">
                <a:solidFill>
                  <a:srgbClr val="4D4952"/>
                </a:solidFill>
                <a:latin typeface="Arial"/>
                <a:cs typeface="Arial"/>
              </a:rPr>
              <a:t>ST</a:t>
            </a:r>
            <a:r>
              <a:rPr sz="500" spc="1" dirty="0">
                <a:solidFill>
                  <a:srgbClr val="111114"/>
                </a:solidFill>
                <a:latin typeface="Arial"/>
                <a:cs typeface="Arial"/>
              </a:rPr>
              <a:t>I</a:t>
            </a:r>
            <a:r>
              <a:rPr sz="500" spc="1" dirty="0">
                <a:solidFill>
                  <a:srgbClr val="6B6E70"/>
                </a:solidFill>
                <a:latin typeface="Arial"/>
                <a:cs typeface="Arial"/>
              </a:rPr>
              <a:t>-</a:t>
            </a:r>
            <a:r>
              <a:rPr sz="500" spc="1" dirty="0">
                <a:solidFill>
                  <a:srgbClr val="4D4952"/>
                </a:solidFill>
                <a:latin typeface="Arial"/>
                <a:cs typeface="Arial"/>
              </a:rPr>
              <a:t>T</a:t>
            </a:r>
            <a:r>
              <a:rPr sz="500" spc="1" dirty="0">
                <a:solidFill>
                  <a:srgbClr val="3D3841"/>
                </a:solidFill>
                <a:latin typeface="Arial"/>
                <a:cs typeface="Arial"/>
              </a:rPr>
              <a:t>A</a:t>
            </a:r>
            <a:r>
              <a:rPr sz="500" spc="1" dirty="0">
                <a:solidFill>
                  <a:srgbClr val="4D4952"/>
                </a:solidFill>
                <a:latin typeface="Arial"/>
                <a:cs typeface="Arial"/>
              </a:rPr>
              <a:t>ZLA </a:t>
            </a:r>
            <a:r>
              <a:rPr sz="500" spc="1" dirty="0">
                <a:solidFill>
                  <a:srgbClr val="3D3841"/>
                </a:solidFill>
                <a:latin typeface="Arial"/>
                <a:cs typeface="Arial"/>
              </a:rPr>
              <a:t>U</a:t>
            </a:r>
            <a:endParaRPr sz="500">
              <a:latin typeface="Arial"/>
              <a:cs typeface="Arial"/>
            </a:endParaRPr>
          </a:p>
          <a:p>
            <a:pPr marL="817372">
              <a:lnSpc>
                <a:spcPct val="95825"/>
              </a:lnSpc>
              <a:spcBef>
                <a:spcPts val="150"/>
              </a:spcBef>
            </a:pPr>
            <a:r>
              <a:rPr sz="600" spc="8" dirty="0">
                <a:solidFill>
                  <a:srgbClr val="4D4952"/>
                </a:solidFill>
                <a:latin typeface="Times New Roman"/>
                <a:cs typeface="Times New Roman"/>
              </a:rPr>
              <a:t>36  </a:t>
            </a:r>
            <a:r>
              <a:rPr sz="500" spc="1" dirty="0">
                <a:solidFill>
                  <a:srgbClr val="4D4952"/>
                </a:solidFill>
                <a:latin typeface="Arial"/>
                <a:cs typeface="Arial"/>
              </a:rPr>
              <a:t>B</a:t>
            </a:r>
            <a:r>
              <a:rPr sz="500" spc="1" dirty="0">
                <a:solidFill>
                  <a:srgbClr val="3D3841"/>
                </a:solidFill>
                <a:latin typeface="Arial"/>
                <a:cs typeface="Arial"/>
              </a:rPr>
              <a:t>ER E</a:t>
            </a:r>
            <a:r>
              <a:rPr sz="500" spc="1" dirty="0">
                <a:solidFill>
                  <a:srgbClr val="4D4952"/>
                </a:solidFill>
                <a:latin typeface="Arial"/>
                <a:cs typeface="Arial"/>
              </a:rPr>
              <a:t>ST</a:t>
            </a:r>
            <a:r>
              <a:rPr sz="500" spc="1" dirty="0">
                <a:latin typeface="Arial"/>
                <a:cs typeface="Arial"/>
              </a:rPr>
              <a:t>I</a:t>
            </a:r>
            <a:r>
              <a:rPr sz="500" spc="1" dirty="0">
                <a:solidFill>
                  <a:srgbClr val="6B6E70"/>
                </a:solidFill>
                <a:latin typeface="Arial"/>
                <a:cs typeface="Arial"/>
              </a:rPr>
              <a:t>-</a:t>
            </a:r>
            <a:r>
              <a:rPr sz="500" spc="1" dirty="0">
                <a:solidFill>
                  <a:srgbClr val="4D4952"/>
                </a:solidFill>
                <a:latin typeface="Arial"/>
                <a:cs typeface="Arial"/>
              </a:rPr>
              <a:t>T</a:t>
            </a:r>
            <a:r>
              <a:rPr sz="500" spc="1" dirty="0">
                <a:solidFill>
                  <a:srgbClr val="3D3841"/>
                </a:solidFill>
                <a:latin typeface="Arial"/>
                <a:cs typeface="Arial"/>
              </a:rPr>
              <a:t>A</a:t>
            </a:r>
            <a:r>
              <a:rPr sz="500" spc="1" dirty="0">
                <a:solidFill>
                  <a:srgbClr val="4D4952"/>
                </a:solidFill>
                <a:latin typeface="Arial"/>
                <a:cs typeface="Arial"/>
              </a:rPr>
              <a:t>ZLA </a:t>
            </a:r>
            <a:r>
              <a:rPr sz="500" spc="1" dirty="0">
                <a:solidFill>
                  <a:srgbClr val="3D3841"/>
                </a:solidFill>
                <a:latin typeface="Arial"/>
                <a:cs typeface="Arial"/>
              </a:rPr>
              <a:t>U</a:t>
            </a:r>
            <a:endParaRPr sz="500">
              <a:latin typeface="Arial"/>
              <a:cs typeface="Arial"/>
            </a:endParaRPr>
          </a:p>
          <a:p>
            <a:pPr marL="817372">
              <a:lnSpc>
                <a:spcPct val="95825"/>
              </a:lnSpc>
              <a:spcBef>
                <a:spcPts val="150"/>
              </a:spcBef>
            </a:pPr>
            <a:r>
              <a:rPr sz="600" spc="14" dirty="0">
                <a:solidFill>
                  <a:srgbClr val="4D4952"/>
                </a:solidFill>
                <a:latin typeface="Times New Roman"/>
                <a:cs typeface="Times New Roman"/>
              </a:rPr>
              <a:t>36  </a:t>
            </a:r>
            <a:r>
              <a:rPr sz="500" spc="0" dirty="0">
                <a:solidFill>
                  <a:srgbClr val="4D4952"/>
                </a:solidFill>
                <a:latin typeface="Arial"/>
                <a:cs typeface="Arial"/>
              </a:rPr>
              <a:t>B</a:t>
            </a:r>
            <a:r>
              <a:rPr sz="500" spc="0" dirty="0">
                <a:solidFill>
                  <a:srgbClr val="2A2A2D"/>
                </a:solidFill>
                <a:latin typeface="Arial"/>
                <a:cs typeface="Arial"/>
              </a:rPr>
              <a:t>ER </a:t>
            </a:r>
            <a:r>
              <a:rPr sz="500" spc="0" dirty="0">
                <a:solidFill>
                  <a:srgbClr val="3D3841"/>
                </a:solidFill>
                <a:latin typeface="Arial"/>
                <a:cs typeface="Arial"/>
              </a:rPr>
              <a:t>E</a:t>
            </a:r>
            <a:r>
              <a:rPr sz="500" spc="0" dirty="0">
                <a:solidFill>
                  <a:srgbClr val="4D4952"/>
                </a:solidFill>
                <a:latin typeface="Arial"/>
                <a:cs typeface="Arial"/>
              </a:rPr>
              <a:t>ST</a:t>
            </a:r>
            <a:r>
              <a:rPr sz="500" spc="0" dirty="0">
                <a:solidFill>
                  <a:srgbClr val="111114"/>
                </a:solidFill>
                <a:latin typeface="Arial"/>
                <a:cs typeface="Arial"/>
              </a:rPr>
              <a:t>I</a:t>
            </a:r>
            <a:r>
              <a:rPr sz="500" spc="0" dirty="0">
                <a:solidFill>
                  <a:srgbClr val="6B6E70"/>
                </a:solidFill>
                <a:latin typeface="Arial"/>
                <a:cs typeface="Arial"/>
              </a:rPr>
              <a:t>-</a:t>
            </a:r>
            <a:r>
              <a:rPr sz="500" spc="0" dirty="0">
                <a:solidFill>
                  <a:srgbClr val="4D4952"/>
                </a:solidFill>
                <a:latin typeface="Arial"/>
                <a:cs typeface="Arial"/>
              </a:rPr>
              <a:t>TAZLA </a:t>
            </a:r>
            <a:r>
              <a:rPr sz="500" spc="0" dirty="0">
                <a:solidFill>
                  <a:srgbClr val="3D3841"/>
                </a:solidFill>
                <a:latin typeface="Arial"/>
                <a:cs typeface="Arial"/>
              </a:rPr>
              <a:t>U</a:t>
            </a:r>
            <a:endParaRPr sz="500">
              <a:latin typeface="Arial"/>
              <a:cs typeface="Arial"/>
            </a:endParaRPr>
          </a:p>
          <a:p>
            <a:pPr marL="817372">
              <a:lnSpc>
                <a:spcPct val="95825"/>
              </a:lnSpc>
              <a:spcBef>
                <a:spcPts val="150"/>
              </a:spcBef>
            </a:pPr>
            <a:r>
              <a:rPr sz="600" spc="14" dirty="0">
                <a:solidFill>
                  <a:srgbClr val="4D4952"/>
                </a:solidFill>
                <a:latin typeface="Times New Roman"/>
                <a:cs typeface="Times New Roman"/>
              </a:rPr>
              <a:t>36  </a:t>
            </a:r>
            <a:r>
              <a:rPr sz="500" spc="0" dirty="0">
                <a:solidFill>
                  <a:srgbClr val="4D4952"/>
                </a:solidFill>
                <a:latin typeface="Arial"/>
                <a:cs typeface="Arial"/>
              </a:rPr>
              <a:t>B</a:t>
            </a:r>
            <a:r>
              <a:rPr sz="500" spc="0" dirty="0">
                <a:solidFill>
                  <a:srgbClr val="3D3841"/>
                </a:solidFill>
                <a:latin typeface="Arial"/>
                <a:cs typeface="Arial"/>
              </a:rPr>
              <a:t>ER E</a:t>
            </a:r>
            <a:r>
              <a:rPr sz="500" spc="0" dirty="0">
                <a:solidFill>
                  <a:srgbClr val="4D4952"/>
                </a:solidFill>
                <a:latin typeface="Arial"/>
                <a:cs typeface="Arial"/>
              </a:rPr>
              <a:t>S</a:t>
            </a:r>
            <a:r>
              <a:rPr sz="500" spc="0" dirty="0">
                <a:solidFill>
                  <a:srgbClr val="3D3841"/>
                </a:solidFill>
                <a:latin typeface="Arial"/>
                <a:cs typeface="Arial"/>
              </a:rPr>
              <a:t>TI</a:t>
            </a:r>
            <a:r>
              <a:rPr sz="500" spc="0" dirty="0">
                <a:solidFill>
                  <a:srgbClr val="6B6E70"/>
                </a:solidFill>
                <a:latin typeface="Arial"/>
                <a:cs typeface="Arial"/>
              </a:rPr>
              <a:t>-</a:t>
            </a:r>
            <a:r>
              <a:rPr sz="500" spc="0" dirty="0">
                <a:solidFill>
                  <a:srgbClr val="4D4952"/>
                </a:solidFill>
                <a:latin typeface="Arial"/>
                <a:cs typeface="Arial"/>
              </a:rPr>
              <a:t>T</a:t>
            </a:r>
            <a:r>
              <a:rPr sz="500" spc="0" dirty="0">
                <a:solidFill>
                  <a:srgbClr val="3D3841"/>
                </a:solidFill>
                <a:latin typeface="Arial"/>
                <a:cs typeface="Arial"/>
              </a:rPr>
              <a:t>A</a:t>
            </a:r>
            <a:r>
              <a:rPr sz="500" spc="0" dirty="0">
                <a:solidFill>
                  <a:srgbClr val="4D4952"/>
                </a:solidFill>
                <a:latin typeface="Arial"/>
                <a:cs typeface="Arial"/>
              </a:rPr>
              <a:t>Z</a:t>
            </a:r>
            <a:r>
              <a:rPr sz="500" spc="0" dirty="0">
                <a:solidFill>
                  <a:srgbClr val="3D3841"/>
                </a:solidFill>
                <a:latin typeface="Arial"/>
                <a:cs typeface="Arial"/>
              </a:rPr>
              <a:t>LA U</a:t>
            </a:r>
            <a:endParaRPr sz="500">
              <a:latin typeface="Arial"/>
              <a:cs typeface="Arial"/>
            </a:endParaRPr>
          </a:p>
          <a:p>
            <a:pPr marL="817372">
              <a:lnSpc>
                <a:spcPct val="95825"/>
              </a:lnSpc>
              <a:spcBef>
                <a:spcPts val="150"/>
              </a:spcBef>
            </a:pPr>
            <a:r>
              <a:rPr sz="600" spc="14" dirty="0">
                <a:solidFill>
                  <a:srgbClr val="4D4952"/>
                </a:solidFill>
                <a:latin typeface="Times New Roman"/>
                <a:cs typeface="Times New Roman"/>
              </a:rPr>
              <a:t>36  </a:t>
            </a:r>
            <a:r>
              <a:rPr sz="500" spc="0" dirty="0">
                <a:solidFill>
                  <a:srgbClr val="4D4952"/>
                </a:solidFill>
                <a:latin typeface="Arial"/>
                <a:cs typeface="Arial"/>
              </a:rPr>
              <a:t>B</a:t>
            </a:r>
            <a:r>
              <a:rPr sz="500" spc="0" dirty="0">
                <a:solidFill>
                  <a:srgbClr val="3D3841"/>
                </a:solidFill>
                <a:latin typeface="Arial"/>
                <a:cs typeface="Arial"/>
              </a:rPr>
              <a:t>ER E</a:t>
            </a:r>
            <a:r>
              <a:rPr sz="500" spc="0" dirty="0">
                <a:solidFill>
                  <a:srgbClr val="4D4952"/>
                </a:solidFill>
                <a:latin typeface="Arial"/>
                <a:cs typeface="Arial"/>
              </a:rPr>
              <a:t>S</a:t>
            </a:r>
            <a:r>
              <a:rPr sz="500" spc="0" dirty="0">
                <a:solidFill>
                  <a:srgbClr val="3D3841"/>
                </a:solidFill>
                <a:latin typeface="Arial"/>
                <a:cs typeface="Arial"/>
              </a:rPr>
              <a:t>TI</a:t>
            </a:r>
            <a:r>
              <a:rPr sz="500" spc="0" dirty="0">
                <a:solidFill>
                  <a:srgbClr val="6B6E70"/>
                </a:solidFill>
                <a:latin typeface="Arial"/>
                <a:cs typeface="Arial"/>
              </a:rPr>
              <a:t>-</a:t>
            </a:r>
            <a:r>
              <a:rPr sz="500" spc="0" dirty="0">
                <a:solidFill>
                  <a:srgbClr val="4D4952"/>
                </a:solidFill>
                <a:latin typeface="Arial"/>
                <a:cs typeface="Arial"/>
              </a:rPr>
              <a:t>TAZ</a:t>
            </a:r>
            <a:r>
              <a:rPr sz="500" spc="0" dirty="0">
                <a:solidFill>
                  <a:srgbClr val="3D3841"/>
                </a:solidFill>
                <a:latin typeface="Arial"/>
                <a:cs typeface="Arial"/>
              </a:rPr>
              <a:t>LA U</a:t>
            </a:r>
            <a:endParaRPr sz="500">
              <a:latin typeface="Arial"/>
              <a:cs typeface="Arial"/>
            </a:endParaRPr>
          </a:p>
          <a:p>
            <a:pPr marL="817372">
              <a:lnSpc>
                <a:spcPct val="95825"/>
              </a:lnSpc>
              <a:spcBef>
                <a:spcPts val="150"/>
              </a:spcBef>
            </a:pPr>
            <a:r>
              <a:rPr sz="600" spc="14" dirty="0">
                <a:solidFill>
                  <a:srgbClr val="4D4952"/>
                </a:solidFill>
                <a:latin typeface="Times New Roman"/>
                <a:cs typeface="Times New Roman"/>
              </a:rPr>
              <a:t>36  </a:t>
            </a:r>
            <a:r>
              <a:rPr sz="500" spc="0" dirty="0">
                <a:solidFill>
                  <a:srgbClr val="4D4952"/>
                </a:solidFill>
                <a:latin typeface="Arial"/>
                <a:cs typeface="Arial"/>
              </a:rPr>
              <a:t>B</a:t>
            </a:r>
            <a:r>
              <a:rPr sz="500" spc="0" dirty="0">
                <a:solidFill>
                  <a:srgbClr val="2A2A2D"/>
                </a:solidFill>
                <a:latin typeface="Arial"/>
                <a:cs typeface="Arial"/>
              </a:rPr>
              <a:t>ER E</a:t>
            </a:r>
            <a:r>
              <a:rPr sz="500" spc="0" dirty="0">
                <a:solidFill>
                  <a:srgbClr val="4D4952"/>
                </a:solidFill>
                <a:latin typeface="Arial"/>
                <a:cs typeface="Arial"/>
              </a:rPr>
              <a:t>S</a:t>
            </a:r>
            <a:r>
              <a:rPr sz="500" spc="0" dirty="0">
                <a:solidFill>
                  <a:srgbClr val="3D3841"/>
                </a:solidFill>
                <a:latin typeface="Arial"/>
                <a:cs typeface="Arial"/>
              </a:rPr>
              <a:t>TI</a:t>
            </a:r>
            <a:r>
              <a:rPr sz="500" spc="0" dirty="0">
                <a:solidFill>
                  <a:srgbClr val="6B6E70"/>
                </a:solidFill>
                <a:latin typeface="Arial"/>
                <a:cs typeface="Arial"/>
              </a:rPr>
              <a:t>-</a:t>
            </a:r>
            <a:r>
              <a:rPr sz="500" spc="0" dirty="0">
                <a:solidFill>
                  <a:srgbClr val="4D4952"/>
                </a:solidFill>
                <a:latin typeface="Arial"/>
                <a:cs typeface="Arial"/>
              </a:rPr>
              <a:t>TAZ</a:t>
            </a:r>
            <a:r>
              <a:rPr sz="500" spc="0" dirty="0">
                <a:solidFill>
                  <a:srgbClr val="3D3841"/>
                </a:solidFill>
                <a:latin typeface="Arial"/>
                <a:cs typeface="Arial"/>
              </a:rPr>
              <a:t>LA U</a:t>
            </a:r>
            <a:endParaRPr sz="500">
              <a:latin typeface="Arial"/>
              <a:cs typeface="Arial"/>
            </a:endParaRPr>
          </a:p>
          <a:p>
            <a:pPr marL="817372">
              <a:lnSpc>
                <a:spcPct val="95825"/>
              </a:lnSpc>
              <a:spcBef>
                <a:spcPts val="150"/>
              </a:spcBef>
            </a:pPr>
            <a:r>
              <a:rPr sz="600" spc="2" dirty="0">
                <a:solidFill>
                  <a:srgbClr val="4D4952"/>
                </a:solidFill>
                <a:latin typeface="Times New Roman"/>
                <a:cs typeface="Times New Roman"/>
              </a:rPr>
              <a:t>23  </a:t>
            </a:r>
            <a:r>
              <a:rPr sz="500" spc="26" dirty="0">
                <a:solidFill>
                  <a:srgbClr val="4D4952"/>
                </a:solidFill>
                <a:latin typeface="Arial"/>
                <a:cs typeface="Arial"/>
              </a:rPr>
              <a:t>S</a:t>
            </a:r>
            <a:r>
              <a:rPr sz="500" spc="26" dirty="0">
                <a:solidFill>
                  <a:srgbClr val="36445B"/>
                </a:solidFill>
                <a:latin typeface="Arial"/>
                <a:cs typeface="Arial"/>
              </a:rPr>
              <a:t>T</a:t>
            </a:r>
            <a:r>
              <a:rPr sz="500" spc="26" dirty="0">
                <a:solidFill>
                  <a:srgbClr val="4D4952"/>
                </a:solidFill>
                <a:latin typeface="Arial"/>
                <a:cs typeface="Arial"/>
              </a:rPr>
              <a:t>R</a:t>
            </a:r>
            <a:r>
              <a:rPr sz="500" spc="26" dirty="0">
                <a:solidFill>
                  <a:srgbClr val="2A2A2D"/>
                </a:solidFill>
                <a:latin typeface="Arial"/>
                <a:cs typeface="Arial"/>
              </a:rPr>
              <a:t>U</a:t>
            </a:r>
            <a:r>
              <a:rPr sz="500" spc="26" dirty="0">
                <a:solidFill>
                  <a:srgbClr val="4D4952"/>
                </a:solidFill>
                <a:latin typeface="Arial"/>
                <a:cs typeface="Arial"/>
              </a:rPr>
              <a:t>G</a:t>
            </a:r>
            <a:r>
              <a:rPr sz="500" spc="26" dirty="0">
                <a:solidFill>
                  <a:srgbClr val="3D3841"/>
                </a:solidFill>
                <a:latin typeface="Arial"/>
                <a:cs typeface="Arial"/>
              </a:rPr>
              <a:t>A</a:t>
            </a:r>
            <a:r>
              <a:rPr sz="500" spc="26" dirty="0">
                <a:solidFill>
                  <a:srgbClr val="2A2A2D"/>
                </a:solidFill>
                <a:latin typeface="Arial"/>
                <a:cs typeface="Arial"/>
              </a:rPr>
              <a:t>RI</a:t>
            </a:r>
            <a:endParaRPr sz="500">
              <a:latin typeface="Arial"/>
              <a:cs typeface="Arial"/>
            </a:endParaRPr>
          </a:p>
          <a:p>
            <a:pPr marL="820420">
              <a:lnSpc>
                <a:spcPct val="95825"/>
              </a:lnSpc>
              <a:spcBef>
                <a:spcPts val="150"/>
              </a:spcBef>
            </a:pPr>
            <a:r>
              <a:rPr sz="600" spc="45" dirty="0">
                <a:solidFill>
                  <a:srgbClr val="4D4952"/>
                </a:solidFill>
                <a:latin typeface="Times New Roman"/>
                <a:cs typeface="Times New Roman"/>
              </a:rPr>
              <a:t>23 </a:t>
            </a:r>
            <a:r>
              <a:rPr sz="500" spc="26" dirty="0">
                <a:solidFill>
                  <a:srgbClr val="4D4952"/>
                </a:solidFill>
                <a:latin typeface="Arial"/>
                <a:cs typeface="Arial"/>
              </a:rPr>
              <a:t>S</a:t>
            </a:r>
            <a:r>
              <a:rPr sz="500" spc="26" dirty="0">
                <a:solidFill>
                  <a:srgbClr val="36445B"/>
                </a:solidFill>
                <a:latin typeface="Arial"/>
                <a:cs typeface="Arial"/>
              </a:rPr>
              <a:t>T</a:t>
            </a:r>
            <a:r>
              <a:rPr sz="500" spc="26" dirty="0">
                <a:solidFill>
                  <a:srgbClr val="4D4952"/>
                </a:solidFill>
                <a:latin typeface="Arial"/>
                <a:cs typeface="Arial"/>
              </a:rPr>
              <a:t>R</a:t>
            </a:r>
            <a:r>
              <a:rPr sz="500" spc="26" dirty="0">
                <a:solidFill>
                  <a:srgbClr val="2A2A2D"/>
                </a:solidFill>
                <a:latin typeface="Arial"/>
                <a:cs typeface="Arial"/>
              </a:rPr>
              <a:t>U</a:t>
            </a:r>
            <a:r>
              <a:rPr sz="500" spc="26" dirty="0">
                <a:solidFill>
                  <a:srgbClr val="4D4952"/>
                </a:solidFill>
                <a:latin typeface="Arial"/>
                <a:cs typeface="Arial"/>
              </a:rPr>
              <a:t>G</a:t>
            </a:r>
            <a:r>
              <a:rPr sz="500" spc="26" dirty="0">
                <a:solidFill>
                  <a:srgbClr val="3D3841"/>
                </a:solidFill>
                <a:latin typeface="Arial"/>
                <a:cs typeface="Arial"/>
              </a:rPr>
              <a:t>A</a:t>
            </a:r>
            <a:r>
              <a:rPr sz="500" spc="26" dirty="0">
                <a:solidFill>
                  <a:srgbClr val="2A2A2D"/>
                </a:solidFill>
                <a:latin typeface="Arial"/>
                <a:cs typeface="Arial"/>
              </a:rPr>
              <a:t>RI</a:t>
            </a:r>
            <a:endParaRPr sz="500">
              <a:latin typeface="Arial"/>
              <a:cs typeface="Arial"/>
            </a:endParaRPr>
          </a:p>
          <a:p>
            <a:pPr marL="820420">
              <a:lnSpc>
                <a:spcPct val="95825"/>
              </a:lnSpc>
              <a:spcBef>
                <a:spcPts val="150"/>
              </a:spcBef>
            </a:pPr>
            <a:r>
              <a:rPr sz="600" spc="45" dirty="0">
                <a:solidFill>
                  <a:srgbClr val="4D4952"/>
                </a:solidFill>
                <a:latin typeface="Times New Roman"/>
                <a:cs typeface="Times New Roman"/>
              </a:rPr>
              <a:t>23 </a:t>
            </a:r>
            <a:r>
              <a:rPr sz="500" spc="26" dirty="0">
                <a:solidFill>
                  <a:srgbClr val="4D4952"/>
                </a:solidFill>
                <a:latin typeface="Arial"/>
                <a:cs typeface="Arial"/>
              </a:rPr>
              <a:t>S</a:t>
            </a:r>
            <a:r>
              <a:rPr sz="500" spc="26" dirty="0">
                <a:solidFill>
                  <a:srgbClr val="36445B"/>
                </a:solidFill>
                <a:latin typeface="Arial"/>
                <a:cs typeface="Arial"/>
              </a:rPr>
              <a:t>T</a:t>
            </a:r>
            <a:r>
              <a:rPr sz="500" spc="26" dirty="0">
                <a:solidFill>
                  <a:srgbClr val="4D4952"/>
                </a:solidFill>
                <a:latin typeface="Arial"/>
                <a:cs typeface="Arial"/>
              </a:rPr>
              <a:t>R</a:t>
            </a:r>
            <a:r>
              <a:rPr sz="500" spc="26" dirty="0">
                <a:solidFill>
                  <a:srgbClr val="2A2A2D"/>
                </a:solidFill>
                <a:latin typeface="Arial"/>
                <a:cs typeface="Arial"/>
              </a:rPr>
              <a:t>U</a:t>
            </a:r>
            <a:r>
              <a:rPr sz="500" spc="26" dirty="0">
                <a:solidFill>
                  <a:srgbClr val="4D4952"/>
                </a:solidFill>
                <a:latin typeface="Arial"/>
                <a:cs typeface="Arial"/>
              </a:rPr>
              <a:t>G</a:t>
            </a:r>
            <a:r>
              <a:rPr sz="500" spc="26" dirty="0">
                <a:solidFill>
                  <a:srgbClr val="3D3841"/>
                </a:solidFill>
                <a:latin typeface="Arial"/>
                <a:cs typeface="Arial"/>
              </a:rPr>
              <a:t>A</a:t>
            </a:r>
            <a:r>
              <a:rPr sz="500" spc="26" dirty="0">
                <a:solidFill>
                  <a:srgbClr val="2A2A2D"/>
                </a:solidFill>
                <a:latin typeface="Arial"/>
                <a:cs typeface="Arial"/>
              </a:rPr>
              <a:t>RI</a:t>
            </a:r>
            <a:endParaRPr sz="500">
              <a:latin typeface="Arial"/>
              <a:cs typeface="Arial"/>
            </a:endParaRPr>
          </a:p>
          <a:p>
            <a:pPr marL="820420">
              <a:lnSpc>
                <a:spcPct val="95825"/>
              </a:lnSpc>
              <a:spcBef>
                <a:spcPts val="150"/>
              </a:spcBef>
            </a:pPr>
            <a:r>
              <a:rPr sz="600" spc="45" dirty="0">
                <a:solidFill>
                  <a:srgbClr val="4D4952"/>
                </a:solidFill>
                <a:latin typeface="Times New Roman"/>
                <a:cs typeface="Times New Roman"/>
              </a:rPr>
              <a:t>23 </a:t>
            </a:r>
            <a:r>
              <a:rPr sz="500" spc="26" dirty="0">
                <a:solidFill>
                  <a:srgbClr val="4D4952"/>
                </a:solidFill>
                <a:latin typeface="Arial"/>
                <a:cs typeface="Arial"/>
              </a:rPr>
              <a:t>S</a:t>
            </a:r>
            <a:r>
              <a:rPr sz="500" spc="26" dirty="0">
                <a:solidFill>
                  <a:srgbClr val="36445B"/>
                </a:solidFill>
                <a:latin typeface="Arial"/>
                <a:cs typeface="Arial"/>
              </a:rPr>
              <a:t>T</a:t>
            </a:r>
            <a:r>
              <a:rPr sz="500" spc="26" dirty="0">
                <a:solidFill>
                  <a:srgbClr val="4D4952"/>
                </a:solidFill>
                <a:latin typeface="Arial"/>
                <a:cs typeface="Arial"/>
              </a:rPr>
              <a:t>R</a:t>
            </a:r>
            <a:r>
              <a:rPr sz="500" spc="26" dirty="0">
                <a:solidFill>
                  <a:srgbClr val="2A2A2D"/>
                </a:solidFill>
                <a:latin typeface="Arial"/>
                <a:cs typeface="Arial"/>
              </a:rPr>
              <a:t>U</a:t>
            </a:r>
            <a:r>
              <a:rPr sz="500" spc="26" dirty="0">
                <a:solidFill>
                  <a:srgbClr val="4D4952"/>
                </a:solidFill>
                <a:latin typeface="Arial"/>
                <a:cs typeface="Arial"/>
              </a:rPr>
              <a:t>G</a:t>
            </a:r>
            <a:r>
              <a:rPr sz="500" spc="26" dirty="0">
                <a:solidFill>
                  <a:srgbClr val="3D3841"/>
                </a:solidFill>
                <a:latin typeface="Arial"/>
                <a:cs typeface="Arial"/>
              </a:rPr>
              <a:t>A</a:t>
            </a:r>
            <a:r>
              <a:rPr sz="500" spc="26" dirty="0">
                <a:solidFill>
                  <a:srgbClr val="2A2A2D"/>
                </a:solidFill>
                <a:latin typeface="Arial"/>
                <a:cs typeface="Arial"/>
              </a:rPr>
              <a:t>RI</a:t>
            </a:r>
            <a:endParaRPr sz="500">
              <a:latin typeface="Arial"/>
              <a:cs typeface="Arial"/>
            </a:endParaRPr>
          </a:p>
          <a:p>
            <a:pPr marL="860044">
              <a:lnSpc>
                <a:spcPct val="95825"/>
              </a:lnSpc>
              <a:spcBef>
                <a:spcPts val="240"/>
              </a:spcBef>
            </a:pPr>
            <a:r>
              <a:rPr sz="500" spc="28" dirty="0">
                <a:solidFill>
                  <a:srgbClr val="4D4952"/>
                </a:solidFill>
                <a:latin typeface="Arial"/>
                <a:cs typeface="Arial"/>
              </a:rPr>
              <a:t>6  </a:t>
            </a:r>
            <a:r>
              <a:rPr sz="500" spc="28" dirty="0">
                <a:solidFill>
                  <a:srgbClr val="3D3841"/>
                </a:solidFill>
                <a:latin typeface="Arial"/>
                <a:cs typeface="Arial"/>
              </a:rPr>
              <a:t>CI</a:t>
            </a:r>
            <a:r>
              <a:rPr sz="500" spc="28" dirty="0">
                <a:solidFill>
                  <a:srgbClr val="4D4952"/>
                </a:solidFill>
                <a:latin typeface="Arial"/>
                <a:cs typeface="Arial"/>
              </a:rPr>
              <a:t>C</a:t>
            </a:r>
            <a:r>
              <a:rPr sz="500" spc="28" dirty="0">
                <a:solidFill>
                  <a:srgbClr val="3D3841"/>
                </a:solidFill>
                <a:latin typeface="Arial"/>
                <a:cs typeface="Arial"/>
              </a:rPr>
              <a:t>E</a:t>
            </a:r>
            <a:r>
              <a:rPr sz="500" spc="28" dirty="0">
                <a:solidFill>
                  <a:srgbClr val="2A2A2D"/>
                </a:solidFill>
                <a:latin typeface="Arial"/>
                <a:cs typeface="Arial"/>
              </a:rPr>
              <a:t>U</a:t>
            </a:r>
            <a:r>
              <a:rPr sz="500" spc="28" dirty="0">
                <a:solidFill>
                  <a:srgbClr val="605B62"/>
                </a:solidFill>
                <a:latin typeface="Arial"/>
                <a:cs typeface="Arial"/>
              </a:rPr>
              <a:t>- </a:t>
            </a:r>
            <a:r>
              <a:rPr sz="500" spc="28" dirty="0">
                <a:solidFill>
                  <a:srgbClr val="2A2A2D"/>
                </a:solidFill>
                <a:latin typeface="Arial"/>
                <a:cs typeface="Arial"/>
              </a:rPr>
              <a:t>M</a:t>
            </a:r>
            <a:r>
              <a:rPr sz="500" spc="28" dirty="0">
                <a:solidFill>
                  <a:srgbClr val="111114"/>
                </a:solidFill>
                <a:latin typeface="Arial"/>
                <a:cs typeface="Arial"/>
              </a:rPr>
              <a:t>I</a:t>
            </a:r>
            <a:r>
              <a:rPr sz="500" spc="28" dirty="0">
                <a:solidFill>
                  <a:srgbClr val="3D3841"/>
                </a:solidFill>
                <a:latin typeface="Arial"/>
                <a:cs typeface="Arial"/>
              </a:rPr>
              <a:t>HAIE</a:t>
            </a:r>
            <a:r>
              <a:rPr sz="500" spc="28" dirty="0">
                <a:solidFill>
                  <a:srgbClr val="4D4952"/>
                </a:solidFill>
                <a:latin typeface="Arial"/>
                <a:cs typeface="Arial"/>
              </a:rPr>
              <a:t>S</a:t>
            </a:r>
            <a:r>
              <a:rPr sz="500" spc="28" dirty="0">
                <a:solidFill>
                  <a:srgbClr val="3D3841"/>
                </a:solidFill>
                <a:latin typeface="Arial"/>
                <a:cs typeface="Arial"/>
              </a:rPr>
              <a:t>TI</a:t>
            </a:r>
            <a:endParaRPr sz="500">
              <a:latin typeface="Arial"/>
              <a:cs typeface="Arial"/>
            </a:endParaRPr>
          </a:p>
          <a:p>
            <a:pPr marL="860044">
              <a:lnSpc>
                <a:spcPct val="95825"/>
              </a:lnSpc>
              <a:spcBef>
                <a:spcPts val="170"/>
              </a:spcBef>
            </a:pPr>
            <a:r>
              <a:rPr sz="600" spc="62" dirty="0">
                <a:solidFill>
                  <a:srgbClr val="4D4952"/>
                </a:solidFill>
                <a:latin typeface="Times New Roman"/>
                <a:cs typeface="Times New Roman"/>
              </a:rPr>
              <a:t>6 </a:t>
            </a:r>
            <a:r>
              <a:rPr sz="500" spc="34" dirty="0">
                <a:solidFill>
                  <a:srgbClr val="3D3841"/>
                </a:solidFill>
                <a:latin typeface="Arial"/>
                <a:cs typeface="Arial"/>
              </a:rPr>
              <a:t>CI</a:t>
            </a:r>
            <a:r>
              <a:rPr sz="500" spc="34" dirty="0">
                <a:solidFill>
                  <a:srgbClr val="4D4952"/>
                </a:solidFill>
                <a:latin typeface="Arial"/>
                <a:cs typeface="Arial"/>
              </a:rPr>
              <a:t>C</a:t>
            </a:r>
            <a:r>
              <a:rPr sz="500" spc="34" dirty="0">
                <a:solidFill>
                  <a:srgbClr val="3D3841"/>
                </a:solidFill>
                <a:latin typeface="Arial"/>
                <a:cs typeface="Arial"/>
              </a:rPr>
              <a:t>E</a:t>
            </a:r>
            <a:r>
              <a:rPr sz="500" spc="34" dirty="0">
                <a:solidFill>
                  <a:srgbClr val="2A2A2D"/>
                </a:solidFill>
                <a:latin typeface="Arial"/>
                <a:cs typeface="Arial"/>
              </a:rPr>
              <a:t>U</a:t>
            </a:r>
            <a:r>
              <a:rPr sz="500" spc="34" dirty="0">
                <a:solidFill>
                  <a:srgbClr val="605B62"/>
                </a:solidFill>
                <a:latin typeface="Arial"/>
                <a:cs typeface="Arial"/>
              </a:rPr>
              <a:t>- </a:t>
            </a:r>
            <a:r>
              <a:rPr sz="500" spc="34" dirty="0">
                <a:solidFill>
                  <a:srgbClr val="2A2A2D"/>
                </a:solidFill>
                <a:latin typeface="Arial"/>
                <a:cs typeface="Arial"/>
              </a:rPr>
              <a:t>M</a:t>
            </a:r>
            <a:r>
              <a:rPr sz="500" spc="34" dirty="0">
                <a:solidFill>
                  <a:srgbClr val="111114"/>
                </a:solidFill>
                <a:latin typeface="Arial"/>
                <a:cs typeface="Arial"/>
              </a:rPr>
              <a:t>I</a:t>
            </a:r>
            <a:r>
              <a:rPr sz="500" spc="34" dirty="0">
                <a:solidFill>
                  <a:srgbClr val="4D4952"/>
                </a:solidFill>
                <a:latin typeface="Arial"/>
                <a:cs typeface="Arial"/>
              </a:rPr>
              <a:t>H</a:t>
            </a:r>
            <a:r>
              <a:rPr sz="500" spc="34" dirty="0">
                <a:solidFill>
                  <a:srgbClr val="2A2A2D"/>
                </a:solidFill>
                <a:latin typeface="Arial"/>
                <a:cs typeface="Arial"/>
              </a:rPr>
              <a:t>A</a:t>
            </a:r>
            <a:r>
              <a:rPr sz="500" spc="34" dirty="0">
                <a:solidFill>
                  <a:srgbClr val="3D3841"/>
                </a:solidFill>
                <a:latin typeface="Arial"/>
                <a:cs typeface="Arial"/>
              </a:rPr>
              <a:t>I</a:t>
            </a:r>
            <a:r>
              <a:rPr sz="500" spc="34" dirty="0">
                <a:solidFill>
                  <a:srgbClr val="4D4952"/>
                </a:solidFill>
                <a:latin typeface="Arial"/>
                <a:cs typeface="Arial"/>
              </a:rPr>
              <a:t>EST</a:t>
            </a:r>
            <a:r>
              <a:rPr sz="500" spc="34" dirty="0">
                <a:solidFill>
                  <a:srgbClr val="2A2A2D"/>
                </a:solidFill>
                <a:latin typeface="Arial"/>
                <a:cs typeface="Arial"/>
              </a:rPr>
              <a:t>I</a:t>
            </a:r>
            <a:endParaRPr sz="500">
              <a:latin typeface="Arial"/>
              <a:cs typeface="Arial"/>
            </a:endParaRPr>
          </a:p>
          <a:p>
            <a:pPr marL="860044">
              <a:lnSpc>
                <a:spcPct val="95825"/>
              </a:lnSpc>
              <a:spcBef>
                <a:spcPts val="150"/>
              </a:spcBef>
            </a:pPr>
            <a:r>
              <a:rPr sz="600" spc="62" dirty="0">
                <a:solidFill>
                  <a:srgbClr val="4D4952"/>
                </a:solidFill>
                <a:latin typeface="Times New Roman"/>
                <a:cs typeface="Times New Roman"/>
              </a:rPr>
              <a:t>6 </a:t>
            </a:r>
            <a:r>
              <a:rPr sz="500" spc="34" dirty="0">
                <a:solidFill>
                  <a:srgbClr val="4D4952"/>
                </a:solidFill>
                <a:latin typeface="Arial"/>
                <a:cs typeface="Arial"/>
              </a:rPr>
              <a:t>C</a:t>
            </a:r>
            <a:r>
              <a:rPr sz="500" spc="34" dirty="0">
                <a:solidFill>
                  <a:srgbClr val="111114"/>
                </a:solidFill>
                <a:latin typeface="Arial"/>
                <a:cs typeface="Arial"/>
              </a:rPr>
              <a:t>I</a:t>
            </a:r>
            <a:r>
              <a:rPr sz="500" spc="34" dirty="0">
                <a:solidFill>
                  <a:srgbClr val="4D4952"/>
                </a:solidFill>
                <a:latin typeface="Arial"/>
                <a:cs typeface="Arial"/>
              </a:rPr>
              <a:t>C</a:t>
            </a:r>
            <a:r>
              <a:rPr sz="500" spc="34" dirty="0">
                <a:solidFill>
                  <a:srgbClr val="36445B"/>
                </a:solidFill>
                <a:latin typeface="Arial"/>
                <a:cs typeface="Arial"/>
              </a:rPr>
              <a:t>E</a:t>
            </a:r>
            <a:r>
              <a:rPr sz="500" spc="34" dirty="0">
                <a:solidFill>
                  <a:srgbClr val="2A2A2D"/>
                </a:solidFill>
                <a:latin typeface="Arial"/>
                <a:cs typeface="Arial"/>
              </a:rPr>
              <a:t>U</a:t>
            </a:r>
            <a:r>
              <a:rPr sz="500" spc="34" dirty="0">
                <a:solidFill>
                  <a:srgbClr val="605B62"/>
                </a:solidFill>
                <a:latin typeface="Arial"/>
                <a:cs typeface="Arial"/>
              </a:rPr>
              <a:t>- </a:t>
            </a:r>
            <a:r>
              <a:rPr sz="500" spc="34" dirty="0">
                <a:solidFill>
                  <a:srgbClr val="2A2A2D"/>
                </a:solidFill>
                <a:latin typeface="Arial"/>
                <a:cs typeface="Arial"/>
              </a:rPr>
              <a:t>M</a:t>
            </a:r>
            <a:r>
              <a:rPr sz="500" spc="34" dirty="0">
                <a:solidFill>
                  <a:srgbClr val="111114"/>
                </a:solidFill>
                <a:latin typeface="Arial"/>
                <a:cs typeface="Arial"/>
              </a:rPr>
              <a:t>I</a:t>
            </a:r>
            <a:r>
              <a:rPr sz="500" spc="34" dirty="0">
                <a:solidFill>
                  <a:srgbClr val="4D4952"/>
                </a:solidFill>
                <a:latin typeface="Arial"/>
                <a:cs typeface="Arial"/>
              </a:rPr>
              <a:t>H</a:t>
            </a:r>
            <a:r>
              <a:rPr sz="500" spc="34" dirty="0">
                <a:solidFill>
                  <a:srgbClr val="3D3841"/>
                </a:solidFill>
                <a:latin typeface="Arial"/>
                <a:cs typeface="Arial"/>
              </a:rPr>
              <a:t>AI</a:t>
            </a:r>
            <a:r>
              <a:rPr sz="500" spc="34" dirty="0">
                <a:solidFill>
                  <a:srgbClr val="4D4952"/>
                </a:solidFill>
                <a:latin typeface="Arial"/>
                <a:cs typeface="Arial"/>
              </a:rPr>
              <a:t>EST</a:t>
            </a:r>
            <a:r>
              <a:rPr sz="500" spc="34" dirty="0">
                <a:solidFill>
                  <a:srgbClr val="2A2A2D"/>
                </a:solidFill>
                <a:latin typeface="Arial"/>
                <a:cs typeface="Arial"/>
              </a:rPr>
              <a:t>I</a:t>
            </a:r>
            <a:endParaRPr sz="500">
              <a:latin typeface="Arial"/>
              <a:cs typeface="Arial"/>
            </a:endParaRPr>
          </a:p>
          <a:p>
            <a:pPr marL="860044">
              <a:lnSpc>
                <a:spcPct val="95825"/>
              </a:lnSpc>
              <a:spcBef>
                <a:spcPts val="150"/>
              </a:spcBef>
            </a:pPr>
            <a:r>
              <a:rPr sz="600" spc="62" dirty="0">
                <a:solidFill>
                  <a:srgbClr val="4D4952"/>
                </a:solidFill>
                <a:latin typeface="Times New Roman"/>
                <a:cs typeface="Times New Roman"/>
              </a:rPr>
              <a:t>6 </a:t>
            </a:r>
            <a:r>
              <a:rPr sz="500" spc="24" dirty="0">
                <a:solidFill>
                  <a:srgbClr val="4D4952"/>
                </a:solidFill>
                <a:latin typeface="Arial"/>
                <a:cs typeface="Arial"/>
              </a:rPr>
              <a:t>C</a:t>
            </a:r>
            <a:r>
              <a:rPr sz="500" spc="24" dirty="0">
                <a:solidFill>
                  <a:srgbClr val="111114"/>
                </a:solidFill>
                <a:latin typeface="Arial"/>
                <a:cs typeface="Arial"/>
              </a:rPr>
              <a:t>I</a:t>
            </a:r>
            <a:r>
              <a:rPr sz="500" spc="24" dirty="0">
                <a:solidFill>
                  <a:srgbClr val="4D4952"/>
                </a:solidFill>
                <a:latin typeface="Arial"/>
                <a:cs typeface="Arial"/>
              </a:rPr>
              <a:t>C</a:t>
            </a:r>
            <a:r>
              <a:rPr sz="500" spc="24" dirty="0">
                <a:solidFill>
                  <a:srgbClr val="36445B"/>
                </a:solidFill>
                <a:latin typeface="Arial"/>
                <a:cs typeface="Arial"/>
              </a:rPr>
              <a:t>E</a:t>
            </a:r>
            <a:r>
              <a:rPr sz="500" spc="24" dirty="0">
                <a:solidFill>
                  <a:srgbClr val="2A2A2D"/>
                </a:solidFill>
                <a:latin typeface="Arial"/>
                <a:cs typeface="Arial"/>
              </a:rPr>
              <a:t>U</a:t>
            </a:r>
            <a:r>
              <a:rPr sz="500" spc="24" dirty="0">
                <a:solidFill>
                  <a:srgbClr val="605B62"/>
                </a:solidFill>
                <a:latin typeface="Arial"/>
                <a:cs typeface="Arial"/>
              </a:rPr>
              <a:t>-  </a:t>
            </a:r>
            <a:r>
              <a:rPr sz="500" spc="24" dirty="0">
                <a:solidFill>
                  <a:srgbClr val="2A2A2D"/>
                </a:solidFill>
                <a:latin typeface="Arial"/>
                <a:cs typeface="Arial"/>
              </a:rPr>
              <a:t>M</a:t>
            </a:r>
            <a:r>
              <a:rPr sz="500" spc="24" dirty="0">
                <a:solidFill>
                  <a:srgbClr val="111114"/>
                </a:solidFill>
                <a:latin typeface="Arial"/>
                <a:cs typeface="Arial"/>
              </a:rPr>
              <a:t>I</a:t>
            </a:r>
            <a:r>
              <a:rPr sz="500" spc="24" dirty="0">
                <a:solidFill>
                  <a:srgbClr val="4D4952"/>
                </a:solidFill>
                <a:latin typeface="Arial"/>
                <a:cs typeface="Arial"/>
              </a:rPr>
              <a:t>H</a:t>
            </a:r>
            <a:r>
              <a:rPr sz="500" spc="24" dirty="0">
                <a:solidFill>
                  <a:srgbClr val="3D3841"/>
                </a:solidFill>
                <a:latin typeface="Arial"/>
                <a:cs typeface="Arial"/>
              </a:rPr>
              <a:t>AI</a:t>
            </a:r>
            <a:r>
              <a:rPr sz="500" spc="24" dirty="0">
                <a:solidFill>
                  <a:srgbClr val="36445B"/>
                </a:solidFill>
                <a:latin typeface="Arial"/>
                <a:cs typeface="Arial"/>
              </a:rPr>
              <a:t>E</a:t>
            </a:r>
            <a:r>
              <a:rPr sz="500" spc="24" dirty="0">
                <a:solidFill>
                  <a:srgbClr val="4D4952"/>
                </a:solidFill>
                <a:latin typeface="Arial"/>
                <a:cs typeface="Arial"/>
              </a:rPr>
              <a:t>ST</a:t>
            </a:r>
            <a:r>
              <a:rPr sz="500" spc="24" dirty="0">
                <a:solidFill>
                  <a:srgbClr val="2A2A2D"/>
                </a:solidFill>
                <a:latin typeface="Arial"/>
                <a:cs typeface="Arial"/>
              </a:rPr>
              <a:t>I</a:t>
            </a:r>
            <a:endParaRPr sz="500">
              <a:latin typeface="Arial"/>
              <a:cs typeface="Arial"/>
            </a:endParaRPr>
          </a:p>
          <a:p>
            <a:pPr marL="860044">
              <a:lnSpc>
                <a:spcPct val="95825"/>
              </a:lnSpc>
              <a:spcBef>
                <a:spcPts val="150"/>
              </a:spcBef>
            </a:pPr>
            <a:r>
              <a:rPr sz="600" spc="62" dirty="0">
                <a:solidFill>
                  <a:srgbClr val="4D4952"/>
                </a:solidFill>
                <a:latin typeface="Times New Roman"/>
                <a:cs typeface="Times New Roman"/>
              </a:rPr>
              <a:t>6 </a:t>
            </a:r>
            <a:r>
              <a:rPr sz="500" spc="24" dirty="0">
                <a:solidFill>
                  <a:srgbClr val="4D4952"/>
                </a:solidFill>
                <a:latin typeface="Arial"/>
                <a:cs typeface="Arial"/>
              </a:rPr>
              <a:t>C</a:t>
            </a:r>
            <a:r>
              <a:rPr sz="500" spc="24" dirty="0">
                <a:solidFill>
                  <a:srgbClr val="111114"/>
                </a:solidFill>
                <a:latin typeface="Arial"/>
                <a:cs typeface="Arial"/>
              </a:rPr>
              <a:t>I</a:t>
            </a:r>
            <a:r>
              <a:rPr sz="500" spc="24" dirty="0">
                <a:solidFill>
                  <a:srgbClr val="4D4952"/>
                </a:solidFill>
                <a:latin typeface="Arial"/>
                <a:cs typeface="Arial"/>
              </a:rPr>
              <a:t>C</a:t>
            </a:r>
            <a:r>
              <a:rPr sz="500" spc="24" dirty="0">
                <a:solidFill>
                  <a:srgbClr val="3D3841"/>
                </a:solidFill>
                <a:latin typeface="Arial"/>
                <a:cs typeface="Arial"/>
              </a:rPr>
              <a:t>E</a:t>
            </a:r>
            <a:r>
              <a:rPr sz="500" spc="24" dirty="0">
                <a:solidFill>
                  <a:srgbClr val="2A2A2D"/>
                </a:solidFill>
                <a:latin typeface="Arial"/>
                <a:cs typeface="Arial"/>
              </a:rPr>
              <a:t>U</a:t>
            </a:r>
            <a:r>
              <a:rPr sz="500" spc="24" dirty="0">
                <a:solidFill>
                  <a:srgbClr val="4D4952"/>
                </a:solidFill>
                <a:latin typeface="Arial"/>
                <a:cs typeface="Arial"/>
              </a:rPr>
              <a:t>-  </a:t>
            </a:r>
            <a:r>
              <a:rPr sz="500" spc="24" dirty="0">
                <a:solidFill>
                  <a:srgbClr val="2A2A2D"/>
                </a:solidFill>
                <a:latin typeface="Arial"/>
                <a:cs typeface="Arial"/>
              </a:rPr>
              <a:t>M</a:t>
            </a:r>
            <a:r>
              <a:rPr sz="500" spc="24" dirty="0">
                <a:solidFill>
                  <a:srgbClr val="111114"/>
                </a:solidFill>
                <a:latin typeface="Arial"/>
                <a:cs typeface="Arial"/>
              </a:rPr>
              <a:t>I</a:t>
            </a:r>
            <a:r>
              <a:rPr sz="500" spc="24" dirty="0">
                <a:solidFill>
                  <a:srgbClr val="4D4952"/>
                </a:solidFill>
                <a:latin typeface="Arial"/>
                <a:cs typeface="Arial"/>
              </a:rPr>
              <a:t>H</a:t>
            </a:r>
            <a:r>
              <a:rPr sz="500" spc="24" dirty="0">
                <a:solidFill>
                  <a:srgbClr val="3D3841"/>
                </a:solidFill>
                <a:latin typeface="Arial"/>
                <a:cs typeface="Arial"/>
              </a:rPr>
              <a:t>A</a:t>
            </a:r>
            <a:r>
              <a:rPr sz="500" spc="24" dirty="0">
                <a:solidFill>
                  <a:srgbClr val="4D4952"/>
                </a:solidFill>
                <a:latin typeface="Arial"/>
                <a:cs typeface="Arial"/>
              </a:rPr>
              <a:t>I</a:t>
            </a:r>
            <a:r>
              <a:rPr sz="500" spc="24" dirty="0">
                <a:solidFill>
                  <a:srgbClr val="36445B"/>
                </a:solidFill>
                <a:latin typeface="Arial"/>
                <a:cs typeface="Arial"/>
              </a:rPr>
              <a:t>E</a:t>
            </a:r>
            <a:r>
              <a:rPr sz="500" spc="24" dirty="0">
                <a:solidFill>
                  <a:srgbClr val="4D4952"/>
                </a:solidFill>
                <a:latin typeface="Arial"/>
                <a:cs typeface="Arial"/>
              </a:rPr>
              <a:t>ST</a:t>
            </a:r>
            <a:r>
              <a:rPr sz="500" spc="24" dirty="0">
                <a:solidFill>
                  <a:srgbClr val="2A2A2D"/>
                </a:solidFill>
                <a:latin typeface="Arial"/>
                <a:cs typeface="Arial"/>
              </a:rPr>
              <a:t>I</a:t>
            </a:r>
            <a:endParaRPr sz="500">
              <a:latin typeface="Arial"/>
              <a:cs typeface="Arial"/>
            </a:endParaRPr>
          </a:p>
          <a:p>
            <a:pPr marL="860044">
              <a:lnSpc>
                <a:spcPct val="95825"/>
              </a:lnSpc>
              <a:spcBef>
                <a:spcPts val="175"/>
              </a:spcBef>
            </a:pPr>
            <a:r>
              <a:rPr sz="600" spc="62" dirty="0">
                <a:solidFill>
                  <a:srgbClr val="4D4952"/>
                </a:solidFill>
                <a:latin typeface="Times New Roman"/>
                <a:cs typeface="Times New Roman"/>
              </a:rPr>
              <a:t>6 </a:t>
            </a:r>
            <a:r>
              <a:rPr sz="500" spc="24" dirty="0">
                <a:solidFill>
                  <a:srgbClr val="4D4952"/>
                </a:solidFill>
                <a:latin typeface="Arial"/>
                <a:cs typeface="Arial"/>
              </a:rPr>
              <a:t>C</a:t>
            </a:r>
            <a:r>
              <a:rPr sz="500" spc="24" dirty="0">
                <a:solidFill>
                  <a:srgbClr val="111114"/>
                </a:solidFill>
                <a:latin typeface="Arial"/>
                <a:cs typeface="Arial"/>
              </a:rPr>
              <a:t>I</a:t>
            </a:r>
            <a:r>
              <a:rPr sz="500" spc="24" dirty="0">
                <a:solidFill>
                  <a:srgbClr val="4D4952"/>
                </a:solidFill>
                <a:latin typeface="Arial"/>
                <a:cs typeface="Arial"/>
              </a:rPr>
              <a:t>CE</a:t>
            </a:r>
            <a:r>
              <a:rPr sz="500" spc="24" dirty="0">
                <a:solidFill>
                  <a:srgbClr val="2A2A2D"/>
                </a:solidFill>
                <a:latin typeface="Arial"/>
                <a:cs typeface="Arial"/>
              </a:rPr>
              <a:t>U</a:t>
            </a:r>
            <a:r>
              <a:rPr sz="500" spc="24" dirty="0">
                <a:solidFill>
                  <a:srgbClr val="111114"/>
                </a:solidFill>
                <a:latin typeface="Arial"/>
                <a:cs typeface="Arial"/>
              </a:rPr>
              <a:t>-  </a:t>
            </a:r>
            <a:r>
              <a:rPr sz="500" spc="24" dirty="0">
                <a:solidFill>
                  <a:srgbClr val="2A2A2D"/>
                </a:solidFill>
                <a:latin typeface="Arial"/>
                <a:cs typeface="Arial"/>
              </a:rPr>
              <a:t>MI</a:t>
            </a:r>
            <a:r>
              <a:rPr sz="500" spc="24" dirty="0">
                <a:solidFill>
                  <a:srgbClr val="4D4952"/>
                </a:solidFill>
                <a:latin typeface="Arial"/>
                <a:cs typeface="Arial"/>
              </a:rPr>
              <a:t>H</a:t>
            </a:r>
            <a:r>
              <a:rPr sz="500" spc="24" dirty="0">
                <a:solidFill>
                  <a:srgbClr val="3D3841"/>
                </a:solidFill>
                <a:latin typeface="Arial"/>
                <a:cs typeface="Arial"/>
              </a:rPr>
              <a:t>A</a:t>
            </a:r>
            <a:r>
              <a:rPr sz="500" spc="24" dirty="0">
                <a:solidFill>
                  <a:srgbClr val="4D4952"/>
                </a:solidFill>
                <a:latin typeface="Arial"/>
                <a:cs typeface="Arial"/>
              </a:rPr>
              <a:t>I</a:t>
            </a:r>
            <a:r>
              <a:rPr sz="500" spc="24" dirty="0">
                <a:solidFill>
                  <a:srgbClr val="36445B"/>
                </a:solidFill>
                <a:latin typeface="Arial"/>
                <a:cs typeface="Arial"/>
              </a:rPr>
              <a:t>E</a:t>
            </a:r>
            <a:r>
              <a:rPr sz="500" spc="24" dirty="0">
                <a:solidFill>
                  <a:srgbClr val="4D4952"/>
                </a:solidFill>
                <a:latin typeface="Arial"/>
                <a:cs typeface="Arial"/>
              </a:rPr>
              <a:t>ST</a:t>
            </a:r>
            <a:r>
              <a:rPr sz="500" spc="24" dirty="0">
                <a:solidFill>
                  <a:srgbClr val="2A2A2D"/>
                </a:solidFill>
                <a:latin typeface="Arial"/>
                <a:cs typeface="Arial"/>
              </a:rPr>
              <a:t>I</a:t>
            </a:r>
            <a:endParaRPr sz="500">
              <a:latin typeface="Arial"/>
              <a:cs typeface="Arial"/>
            </a:endParaRPr>
          </a:p>
          <a:p>
            <a:pPr marL="860044">
              <a:lnSpc>
                <a:spcPct val="95825"/>
              </a:lnSpc>
              <a:spcBef>
                <a:spcPts val="150"/>
              </a:spcBef>
            </a:pPr>
            <a:r>
              <a:rPr sz="600" spc="62" dirty="0">
                <a:solidFill>
                  <a:srgbClr val="4D4952"/>
                </a:solidFill>
                <a:latin typeface="Times New Roman"/>
                <a:cs typeface="Times New Roman"/>
              </a:rPr>
              <a:t>6 </a:t>
            </a:r>
            <a:r>
              <a:rPr sz="500" spc="24" dirty="0">
                <a:solidFill>
                  <a:srgbClr val="4D4952"/>
                </a:solidFill>
                <a:latin typeface="Arial"/>
                <a:cs typeface="Arial"/>
              </a:rPr>
              <a:t>C</a:t>
            </a:r>
            <a:r>
              <a:rPr sz="500" spc="24" dirty="0">
                <a:solidFill>
                  <a:srgbClr val="111114"/>
                </a:solidFill>
                <a:latin typeface="Arial"/>
                <a:cs typeface="Arial"/>
              </a:rPr>
              <a:t>I</a:t>
            </a:r>
            <a:r>
              <a:rPr sz="500" spc="24" dirty="0">
                <a:solidFill>
                  <a:srgbClr val="4D4952"/>
                </a:solidFill>
                <a:latin typeface="Arial"/>
                <a:cs typeface="Arial"/>
              </a:rPr>
              <a:t>CE</a:t>
            </a:r>
            <a:r>
              <a:rPr sz="500" spc="24" dirty="0">
                <a:solidFill>
                  <a:srgbClr val="2A2A2D"/>
                </a:solidFill>
                <a:latin typeface="Arial"/>
                <a:cs typeface="Arial"/>
              </a:rPr>
              <a:t>U</a:t>
            </a:r>
            <a:r>
              <a:rPr sz="500" spc="24" dirty="0">
                <a:solidFill>
                  <a:srgbClr val="111114"/>
                </a:solidFill>
                <a:latin typeface="Arial"/>
                <a:cs typeface="Arial"/>
              </a:rPr>
              <a:t>-  </a:t>
            </a:r>
            <a:r>
              <a:rPr sz="500" spc="24" dirty="0">
                <a:solidFill>
                  <a:srgbClr val="2A2A2D"/>
                </a:solidFill>
                <a:latin typeface="Arial"/>
                <a:cs typeface="Arial"/>
              </a:rPr>
              <a:t>MI</a:t>
            </a:r>
            <a:r>
              <a:rPr sz="500" spc="24" dirty="0">
                <a:solidFill>
                  <a:srgbClr val="4D4952"/>
                </a:solidFill>
                <a:latin typeface="Arial"/>
                <a:cs typeface="Arial"/>
              </a:rPr>
              <a:t>H</a:t>
            </a:r>
            <a:r>
              <a:rPr sz="500" spc="24" dirty="0">
                <a:solidFill>
                  <a:srgbClr val="3D3841"/>
                </a:solidFill>
                <a:latin typeface="Arial"/>
                <a:cs typeface="Arial"/>
              </a:rPr>
              <a:t>A</a:t>
            </a:r>
            <a:r>
              <a:rPr sz="500" spc="24" dirty="0">
                <a:solidFill>
                  <a:srgbClr val="4D4952"/>
                </a:solidFill>
                <a:latin typeface="Arial"/>
                <a:cs typeface="Arial"/>
              </a:rPr>
              <a:t>I</a:t>
            </a:r>
            <a:r>
              <a:rPr sz="500" spc="24" dirty="0">
                <a:solidFill>
                  <a:srgbClr val="36445B"/>
                </a:solidFill>
                <a:latin typeface="Arial"/>
                <a:cs typeface="Arial"/>
              </a:rPr>
              <a:t>E</a:t>
            </a:r>
            <a:r>
              <a:rPr sz="500" spc="24" dirty="0">
                <a:solidFill>
                  <a:srgbClr val="4D4952"/>
                </a:solidFill>
                <a:latin typeface="Arial"/>
                <a:cs typeface="Arial"/>
              </a:rPr>
              <a:t>ST</a:t>
            </a:r>
            <a:r>
              <a:rPr sz="500" spc="24" dirty="0">
                <a:solidFill>
                  <a:srgbClr val="2A2A2D"/>
                </a:solidFill>
                <a:latin typeface="Arial"/>
                <a:cs typeface="Arial"/>
              </a:rPr>
              <a:t>I</a:t>
            </a:r>
            <a:endParaRPr sz="500">
              <a:latin typeface="Arial"/>
              <a:cs typeface="Arial"/>
            </a:endParaRPr>
          </a:p>
          <a:p>
            <a:pPr marL="860044">
              <a:lnSpc>
                <a:spcPct val="95825"/>
              </a:lnSpc>
              <a:spcBef>
                <a:spcPts val="150"/>
              </a:spcBef>
            </a:pPr>
            <a:r>
              <a:rPr sz="600" spc="62" dirty="0">
                <a:solidFill>
                  <a:srgbClr val="4D4952"/>
                </a:solidFill>
                <a:latin typeface="Times New Roman"/>
                <a:cs typeface="Times New Roman"/>
              </a:rPr>
              <a:t>6 </a:t>
            </a:r>
            <a:r>
              <a:rPr sz="500" spc="24" dirty="0">
                <a:solidFill>
                  <a:srgbClr val="4D4952"/>
                </a:solidFill>
                <a:latin typeface="Arial"/>
                <a:cs typeface="Arial"/>
              </a:rPr>
              <a:t>C</a:t>
            </a:r>
            <a:r>
              <a:rPr sz="500" spc="24" dirty="0">
                <a:solidFill>
                  <a:srgbClr val="111114"/>
                </a:solidFill>
                <a:latin typeface="Arial"/>
                <a:cs typeface="Arial"/>
              </a:rPr>
              <a:t>I</a:t>
            </a:r>
            <a:r>
              <a:rPr sz="500" spc="24" dirty="0">
                <a:solidFill>
                  <a:srgbClr val="4D4952"/>
                </a:solidFill>
                <a:latin typeface="Arial"/>
                <a:cs typeface="Arial"/>
              </a:rPr>
              <a:t>C</a:t>
            </a:r>
            <a:r>
              <a:rPr sz="500" spc="24" dirty="0">
                <a:solidFill>
                  <a:srgbClr val="36445B"/>
                </a:solidFill>
                <a:latin typeface="Arial"/>
                <a:cs typeface="Arial"/>
              </a:rPr>
              <a:t>E</a:t>
            </a:r>
            <a:r>
              <a:rPr sz="500" spc="24" dirty="0">
                <a:solidFill>
                  <a:srgbClr val="3D3841"/>
                </a:solidFill>
                <a:latin typeface="Arial"/>
                <a:cs typeface="Arial"/>
              </a:rPr>
              <a:t>U</a:t>
            </a:r>
            <a:r>
              <a:rPr sz="500" spc="24" dirty="0">
                <a:solidFill>
                  <a:srgbClr val="4D4952"/>
                </a:solidFill>
                <a:latin typeface="Arial"/>
                <a:cs typeface="Arial"/>
              </a:rPr>
              <a:t>-  </a:t>
            </a:r>
            <a:r>
              <a:rPr sz="500" spc="24" dirty="0">
                <a:solidFill>
                  <a:srgbClr val="2A2A2D"/>
                </a:solidFill>
                <a:latin typeface="Arial"/>
                <a:cs typeface="Arial"/>
              </a:rPr>
              <a:t>MI</a:t>
            </a:r>
            <a:r>
              <a:rPr sz="500" spc="24" dirty="0">
                <a:solidFill>
                  <a:srgbClr val="4D4952"/>
                </a:solidFill>
                <a:latin typeface="Arial"/>
                <a:cs typeface="Arial"/>
              </a:rPr>
              <a:t>H</a:t>
            </a:r>
            <a:r>
              <a:rPr sz="500" spc="24" dirty="0">
                <a:solidFill>
                  <a:srgbClr val="3D3841"/>
                </a:solidFill>
                <a:latin typeface="Arial"/>
                <a:cs typeface="Arial"/>
              </a:rPr>
              <a:t>A</a:t>
            </a:r>
            <a:r>
              <a:rPr sz="500" spc="24" dirty="0">
                <a:solidFill>
                  <a:srgbClr val="4D4952"/>
                </a:solidFill>
                <a:latin typeface="Arial"/>
                <a:cs typeface="Arial"/>
              </a:rPr>
              <a:t>I</a:t>
            </a:r>
            <a:r>
              <a:rPr sz="500" spc="24" dirty="0">
                <a:solidFill>
                  <a:srgbClr val="36445B"/>
                </a:solidFill>
                <a:latin typeface="Arial"/>
                <a:cs typeface="Arial"/>
              </a:rPr>
              <a:t>E</a:t>
            </a:r>
            <a:r>
              <a:rPr sz="500" spc="24" dirty="0">
                <a:solidFill>
                  <a:srgbClr val="4D4952"/>
                </a:solidFill>
                <a:latin typeface="Arial"/>
                <a:cs typeface="Arial"/>
              </a:rPr>
              <a:t>ST</a:t>
            </a:r>
            <a:r>
              <a:rPr sz="500" spc="24" dirty="0">
                <a:solidFill>
                  <a:srgbClr val="2A2A2D"/>
                </a:solidFill>
                <a:latin typeface="Arial"/>
                <a:cs typeface="Arial"/>
              </a:rPr>
              <a:t>I</a:t>
            </a:r>
            <a:endParaRPr sz="500">
              <a:latin typeface="Arial"/>
              <a:cs typeface="Arial"/>
            </a:endParaRPr>
          </a:p>
          <a:p>
            <a:pPr marL="860044">
              <a:lnSpc>
                <a:spcPct val="95825"/>
              </a:lnSpc>
              <a:spcBef>
                <a:spcPts val="150"/>
              </a:spcBef>
            </a:pPr>
            <a:r>
              <a:rPr sz="600" spc="62" dirty="0">
                <a:solidFill>
                  <a:srgbClr val="4D4952"/>
                </a:solidFill>
                <a:latin typeface="Times New Roman"/>
                <a:cs typeface="Times New Roman"/>
              </a:rPr>
              <a:t>8 </a:t>
            </a:r>
            <a:r>
              <a:rPr sz="500" spc="19" dirty="0">
                <a:solidFill>
                  <a:srgbClr val="4D4952"/>
                </a:solidFill>
                <a:latin typeface="Arial"/>
                <a:cs typeface="Arial"/>
              </a:rPr>
              <a:t>CAS</a:t>
            </a:r>
            <a:r>
              <a:rPr sz="500" spc="19" dirty="0">
                <a:solidFill>
                  <a:srgbClr val="3D3841"/>
                </a:solidFill>
                <a:latin typeface="Arial"/>
                <a:cs typeface="Arial"/>
              </a:rPr>
              <a:t>E</a:t>
            </a:r>
            <a:r>
              <a:rPr sz="500" spc="19" dirty="0">
                <a:latin typeface="Arial"/>
                <a:cs typeface="Arial"/>
              </a:rPr>
              <a:t>I</a:t>
            </a:r>
            <a:r>
              <a:rPr sz="500" spc="19" dirty="0">
                <a:solidFill>
                  <a:srgbClr val="3D3841"/>
                </a:solidFill>
                <a:latin typeface="Arial"/>
                <a:cs typeface="Arial"/>
              </a:rPr>
              <a:t>U</a:t>
            </a:r>
            <a:endParaRPr sz="500">
              <a:latin typeface="Arial"/>
              <a:cs typeface="Arial"/>
            </a:endParaRPr>
          </a:p>
          <a:p>
            <a:pPr marL="860044">
              <a:lnSpc>
                <a:spcPct val="95825"/>
              </a:lnSpc>
              <a:spcBef>
                <a:spcPts val="150"/>
              </a:spcBef>
            </a:pPr>
            <a:r>
              <a:rPr sz="600" spc="62" dirty="0">
                <a:solidFill>
                  <a:srgbClr val="4D4952"/>
                </a:solidFill>
                <a:latin typeface="Times New Roman"/>
                <a:cs typeface="Times New Roman"/>
              </a:rPr>
              <a:t>8 </a:t>
            </a:r>
            <a:r>
              <a:rPr sz="500" spc="19" dirty="0">
                <a:solidFill>
                  <a:srgbClr val="4D4952"/>
                </a:solidFill>
                <a:latin typeface="Arial"/>
                <a:cs typeface="Arial"/>
              </a:rPr>
              <a:t>CAS</a:t>
            </a:r>
            <a:r>
              <a:rPr sz="500" spc="19" dirty="0">
                <a:solidFill>
                  <a:srgbClr val="3D3841"/>
                </a:solidFill>
                <a:latin typeface="Arial"/>
                <a:cs typeface="Arial"/>
              </a:rPr>
              <a:t>E</a:t>
            </a:r>
            <a:r>
              <a:rPr sz="500" spc="19" dirty="0">
                <a:solidFill>
                  <a:srgbClr val="111114"/>
                </a:solidFill>
                <a:latin typeface="Arial"/>
                <a:cs typeface="Arial"/>
              </a:rPr>
              <a:t>I</a:t>
            </a:r>
            <a:r>
              <a:rPr sz="500" spc="19" dirty="0">
                <a:solidFill>
                  <a:srgbClr val="3D3841"/>
                </a:solidFill>
                <a:latin typeface="Arial"/>
                <a:cs typeface="Arial"/>
              </a:rPr>
              <a:t>U</a:t>
            </a:r>
            <a:endParaRPr sz="500">
              <a:latin typeface="Arial"/>
              <a:cs typeface="Arial"/>
            </a:endParaRPr>
          </a:p>
          <a:p>
            <a:pPr marL="860044">
              <a:lnSpc>
                <a:spcPct val="95825"/>
              </a:lnSpc>
              <a:spcBef>
                <a:spcPts val="150"/>
              </a:spcBef>
            </a:pPr>
            <a:r>
              <a:rPr sz="600" spc="62" dirty="0">
                <a:solidFill>
                  <a:srgbClr val="4D4952"/>
                </a:solidFill>
                <a:latin typeface="Times New Roman"/>
                <a:cs typeface="Times New Roman"/>
              </a:rPr>
              <a:t>8 </a:t>
            </a:r>
            <a:r>
              <a:rPr sz="500" spc="19" dirty="0">
                <a:solidFill>
                  <a:srgbClr val="4D4952"/>
                </a:solidFill>
                <a:latin typeface="Arial"/>
                <a:cs typeface="Arial"/>
              </a:rPr>
              <a:t>CA</a:t>
            </a:r>
            <a:r>
              <a:rPr sz="500" spc="19" dirty="0">
                <a:solidFill>
                  <a:srgbClr val="3D3841"/>
                </a:solidFill>
                <a:latin typeface="Arial"/>
                <a:cs typeface="Arial"/>
              </a:rPr>
              <a:t>SE</a:t>
            </a:r>
            <a:r>
              <a:rPr sz="500" spc="19" dirty="0">
                <a:solidFill>
                  <a:srgbClr val="111114"/>
                </a:solidFill>
                <a:latin typeface="Arial"/>
                <a:cs typeface="Arial"/>
              </a:rPr>
              <a:t>I</a:t>
            </a:r>
            <a:r>
              <a:rPr sz="500" spc="19" dirty="0">
                <a:solidFill>
                  <a:srgbClr val="3D3841"/>
                </a:solidFill>
                <a:latin typeface="Arial"/>
                <a:cs typeface="Arial"/>
              </a:rPr>
              <a:t>U</a:t>
            </a:r>
            <a:endParaRPr sz="500">
              <a:latin typeface="Arial"/>
              <a:cs typeface="Arial"/>
            </a:endParaRPr>
          </a:p>
          <a:p>
            <a:pPr marL="863092">
              <a:lnSpc>
                <a:spcPct val="95825"/>
              </a:lnSpc>
              <a:spcBef>
                <a:spcPts val="150"/>
              </a:spcBef>
            </a:pPr>
            <a:r>
              <a:rPr sz="600" spc="50" dirty="0">
                <a:solidFill>
                  <a:srgbClr val="4D4952"/>
                </a:solidFill>
                <a:latin typeface="Times New Roman"/>
                <a:cs typeface="Times New Roman"/>
              </a:rPr>
              <a:t>7 </a:t>
            </a:r>
            <a:r>
              <a:rPr sz="500" spc="20" dirty="0">
                <a:solidFill>
                  <a:srgbClr val="4D4952"/>
                </a:solidFill>
                <a:latin typeface="Arial"/>
                <a:cs typeface="Arial"/>
              </a:rPr>
              <a:t>C</a:t>
            </a:r>
            <a:r>
              <a:rPr sz="500" spc="20" dirty="0">
                <a:solidFill>
                  <a:srgbClr val="2A2A2D"/>
                </a:solidFill>
                <a:latin typeface="Arial"/>
                <a:cs typeface="Arial"/>
              </a:rPr>
              <a:t>H</a:t>
            </a:r>
            <a:r>
              <a:rPr sz="500" spc="20" dirty="0">
                <a:solidFill>
                  <a:srgbClr val="111114"/>
                </a:solidFill>
                <a:latin typeface="Arial"/>
                <a:cs typeface="Arial"/>
              </a:rPr>
              <a:t>I</a:t>
            </a:r>
            <a:r>
              <a:rPr sz="500" spc="20" dirty="0">
                <a:solidFill>
                  <a:srgbClr val="3D3841"/>
                </a:solidFill>
                <a:latin typeface="Arial"/>
                <a:cs typeface="Arial"/>
              </a:rPr>
              <a:t>U</a:t>
            </a:r>
            <a:r>
              <a:rPr sz="500" spc="20" dirty="0">
                <a:solidFill>
                  <a:srgbClr val="36445B"/>
                </a:solidFill>
                <a:latin typeface="Arial"/>
                <a:cs typeface="Arial"/>
              </a:rPr>
              <a:t>IE</a:t>
            </a:r>
            <a:r>
              <a:rPr sz="500" spc="20" dirty="0">
                <a:solidFill>
                  <a:srgbClr val="4D4952"/>
                </a:solidFill>
                <a:latin typeface="Arial"/>
                <a:cs typeface="Arial"/>
              </a:rPr>
              <a:t>ST</a:t>
            </a:r>
            <a:r>
              <a:rPr sz="500" spc="20" dirty="0">
                <a:solidFill>
                  <a:srgbClr val="111114"/>
                </a:solidFill>
                <a:latin typeface="Arial"/>
                <a:cs typeface="Arial"/>
              </a:rPr>
              <a:t>I</a:t>
            </a:r>
            <a:endParaRPr sz="500">
              <a:latin typeface="Arial"/>
              <a:cs typeface="Arial"/>
            </a:endParaRPr>
          </a:p>
          <a:p>
            <a:pPr marL="863092">
              <a:lnSpc>
                <a:spcPct val="95825"/>
              </a:lnSpc>
              <a:spcBef>
                <a:spcPts val="150"/>
              </a:spcBef>
            </a:pPr>
            <a:r>
              <a:rPr sz="600" spc="50" dirty="0">
                <a:solidFill>
                  <a:srgbClr val="4D4952"/>
                </a:solidFill>
                <a:latin typeface="Times New Roman"/>
                <a:cs typeface="Times New Roman"/>
              </a:rPr>
              <a:t>7 </a:t>
            </a:r>
            <a:r>
              <a:rPr sz="500" spc="20" dirty="0">
                <a:solidFill>
                  <a:srgbClr val="4D4952"/>
                </a:solidFill>
                <a:latin typeface="Arial"/>
                <a:cs typeface="Arial"/>
              </a:rPr>
              <a:t>C</a:t>
            </a:r>
            <a:r>
              <a:rPr sz="500" spc="20" dirty="0">
                <a:solidFill>
                  <a:srgbClr val="2A2A2D"/>
                </a:solidFill>
                <a:latin typeface="Arial"/>
                <a:cs typeface="Arial"/>
              </a:rPr>
              <a:t>H</a:t>
            </a:r>
            <a:r>
              <a:rPr sz="500" spc="20" dirty="0">
                <a:latin typeface="Arial"/>
                <a:cs typeface="Arial"/>
              </a:rPr>
              <a:t>I</a:t>
            </a:r>
            <a:r>
              <a:rPr sz="500" spc="20" dirty="0">
                <a:solidFill>
                  <a:srgbClr val="3D3841"/>
                </a:solidFill>
                <a:latin typeface="Arial"/>
                <a:cs typeface="Arial"/>
              </a:rPr>
              <a:t>U</a:t>
            </a:r>
            <a:r>
              <a:rPr sz="500" spc="20" dirty="0">
                <a:solidFill>
                  <a:srgbClr val="36445B"/>
                </a:solidFill>
                <a:latin typeface="Arial"/>
                <a:cs typeface="Arial"/>
              </a:rPr>
              <a:t>I</a:t>
            </a:r>
            <a:r>
              <a:rPr sz="500" spc="20" dirty="0">
                <a:solidFill>
                  <a:srgbClr val="4D4952"/>
                </a:solidFill>
                <a:latin typeface="Arial"/>
                <a:cs typeface="Arial"/>
              </a:rPr>
              <a:t>EST</a:t>
            </a:r>
            <a:r>
              <a:rPr sz="500" spc="20" dirty="0">
                <a:solidFill>
                  <a:srgbClr val="111114"/>
                </a:solidFill>
                <a:latin typeface="Arial"/>
                <a:cs typeface="Arial"/>
              </a:rPr>
              <a:t>I</a:t>
            </a:r>
            <a:endParaRPr sz="500">
              <a:latin typeface="Arial"/>
              <a:cs typeface="Arial"/>
            </a:endParaRPr>
          </a:p>
          <a:p>
            <a:pPr marL="863092">
              <a:lnSpc>
                <a:spcPct val="95825"/>
              </a:lnSpc>
              <a:spcBef>
                <a:spcPts val="150"/>
              </a:spcBef>
            </a:pPr>
            <a:r>
              <a:rPr sz="600" spc="50" dirty="0">
                <a:solidFill>
                  <a:srgbClr val="4D4952"/>
                </a:solidFill>
                <a:latin typeface="Times New Roman"/>
                <a:cs typeface="Times New Roman"/>
              </a:rPr>
              <a:t>7 </a:t>
            </a:r>
            <a:r>
              <a:rPr sz="500" spc="20" dirty="0">
                <a:solidFill>
                  <a:srgbClr val="4D4952"/>
                </a:solidFill>
                <a:latin typeface="Arial"/>
                <a:cs typeface="Arial"/>
              </a:rPr>
              <a:t>C</a:t>
            </a:r>
            <a:r>
              <a:rPr sz="500" spc="20" dirty="0">
                <a:solidFill>
                  <a:srgbClr val="2A2A2D"/>
                </a:solidFill>
                <a:latin typeface="Arial"/>
                <a:cs typeface="Arial"/>
              </a:rPr>
              <a:t>H</a:t>
            </a:r>
            <a:r>
              <a:rPr sz="500" spc="20" dirty="0">
                <a:solidFill>
                  <a:srgbClr val="111114"/>
                </a:solidFill>
                <a:latin typeface="Arial"/>
                <a:cs typeface="Arial"/>
              </a:rPr>
              <a:t>I</a:t>
            </a:r>
            <a:r>
              <a:rPr sz="500" spc="20" dirty="0">
                <a:solidFill>
                  <a:srgbClr val="3D3841"/>
                </a:solidFill>
                <a:latin typeface="Arial"/>
                <a:cs typeface="Arial"/>
              </a:rPr>
              <a:t>U</a:t>
            </a:r>
            <a:r>
              <a:rPr sz="500" spc="20" dirty="0">
                <a:solidFill>
                  <a:srgbClr val="36445B"/>
                </a:solidFill>
                <a:latin typeface="Arial"/>
                <a:cs typeface="Arial"/>
              </a:rPr>
              <a:t>IE</a:t>
            </a:r>
            <a:r>
              <a:rPr sz="500" spc="20" dirty="0">
                <a:solidFill>
                  <a:srgbClr val="4D4952"/>
                </a:solidFill>
                <a:latin typeface="Arial"/>
                <a:cs typeface="Arial"/>
              </a:rPr>
              <a:t>ST</a:t>
            </a:r>
            <a:r>
              <a:rPr sz="500" spc="20" dirty="0">
                <a:solidFill>
                  <a:srgbClr val="111114"/>
                </a:solidFill>
                <a:latin typeface="Arial"/>
                <a:cs typeface="Arial"/>
              </a:rPr>
              <a:t>I</a:t>
            </a:r>
            <a:endParaRPr sz="500">
              <a:latin typeface="Arial"/>
              <a:cs typeface="Arial"/>
            </a:endParaRPr>
          </a:p>
        </p:txBody>
      </p:sp>
      <p:sp>
        <p:nvSpPr>
          <p:cNvPr id="19" name="object 19"/>
          <p:cNvSpPr txBox="1"/>
          <p:nvPr/>
        </p:nvSpPr>
        <p:spPr>
          <a:xfrm>
            <a:off x="8347963" y="2056106"/>
            <a:ext cx="419815" cy="101600"/>
          </a:xfrm>
          <a:prstGeom prst="rect">
            <a:avLst/>
          </a:prstGeom>
        </p:spPr>
        <p:txBody>
          <a:bodyPr wrap="square" lIns="0" tIns="2540" rIns="0" bIns="0" rtlCol="0">
            <a:noAutofit/>
          </a:bodyPr>
          <a:lstStyle/>
          <a:p>
            <a:pPr marL="12700">
              <a:lnSpc>
                <a:spcPct val="95825"/>
              </a:lnSpc>
            </a:pPr>
            <a:r>
              <a:rPr sz="600" b="1" spc="-16" dirty="0">
                <a:solidFill>
                  <a:srgbClr val="111114"/>
                </a:solidFill>
                <a:latin typeface="Arial"/>
                <a:cs typeface="Arial"/>
              </a:rPr>
              <a:t>Nr.  Ruptur</a:t>
            </a:r>
            <a:r>
              <a:rPr sz="600" b="1" spc="-16" dirty="0">
                <a:solidFill>
                  <a:srgbClr val="3D3841"/>
                </a:solidFill>
                <a:latin typeface="Arial"/>
                <a:cs typeface="Arial"/>
              </a:rPr>
              <a:t>i</a:t>
            </a:r>
            <a:endParaRPr sz="600">
              <a:latin typeface="Arial"/>
              <a:cs typeface="Arial"/>
            </a:endParaRPr>
          </a:p>
        </p:txBody>
      </p:sp>
      <p:sp>
        <p:nvSpPr>
          <p:cNvPr id="18" name="object 18"/>
          <p:cNvSpPr txBox="1"/>
          <p:nvPr/>
        </p:nvSpPr>
        <p:spPr>
          <a:xfrm>
            <a:off x="9158731" y="2063349"/>
            <a:ext cx="656383" cy="88900"/>
          </a:xfrm>
          <a:prstGeom prst="rect">
            <a:avLst/>
          </a:prstGeom>
        </p:spPr>
        <p:txBody>
          <a:bodyPr wrap="square" lIns="0" tIns="4445" rIns="0" bIns="0" rtlCol="0">
            <a:noAutofit/>
          </a:bodyPr>
          <a:lstStyle/>
          <a:p>
            <a:pPr marL="12700">
              <a:lnSpc>
                <a:spcPct val="95825"/>
              </a:lnSpc>
            </a:pPr>
            <a:r>
              <a:rPr sz="500" b="1" spc="59" dirty="0">
                <a:solidFill>
                  <a:srgbClr val="111114"/>
                </a:solidFill>
                <a:latin typeface="Arial"/>
                <a:cs typeface="Arial"/>
              </a:rPr>
              <a:t>D</a:t>
            </a:r>
            <a:r>
              <a:rPr sz="500" b="1" spc="46" dirty="0">
                <a:solidFill>
                  <a:srgbClr val="111114"/>
                </a:solidFill>
                <a:latin typeface="Arial"/>
                <a:cs typeface="Arial"/>
              </a:rPr>
              <a:t>e</a:t>
            </a:r>
            <a:r>
              <a:rPr sz="500" b="1" spc="30" dirty="0">
                <a:solidFill>
                  <a:srgbClr val="111114"/>
                </a:solidFill>
                <a:latin typeface="Arial"/>
                <a:cs typeface="Arial"/>
              </a:rPr>
              <a:t>f</a:t>
            </a:r>
            <a:r>
              <a:rPr sz="500" b="1" spc="46" dirty="0">
                <a:solidFill>
                  <a:srgbClr val="111114"/>
                </a:solidFill>
                <a:latin typeface="Arial"/>
                <a:cs typeface="Arial"/>
              </a:rPr>
              <a:t>e</a:t>
            </a:r>
            <a:r>
              <a:rPr sz="500" b="1" spc="25" dirty="0">
                <a:solidFill>
                  <a:srgbClr val="2A2A2D"/>
                </a:solidFill>
                <a:latin typeface="Arial"/>
                <a:cs typeface="Arial"/>
              </a:rPr>
              <a:t>c</a:t>
            </a:r>
            <a:r>
              <a:rPr sz="500" b="1" spc="46" dirty="0">
                <a:solidFill>
                  <a:srgbClr val="2A2A2D"/>
                </a:solidFill>
                <a:latin typeface="Arial"/>
                <a:cs typeface="Arial"/>
              </a:rPr>
              <a:t>t</a:t>
            </a:r>
            <a:r>
              <a:rPr sz="500" b="1" spc="25" dirty="0">
                <a:solidFill>
                  <a:srgbClr val="111114"/>
                </a:solidFill>
                <a:latin typeface="Arial"/>
                <a:cs typeface="Arial"/>
              </a:rPr>
              <a:t>e</a:t>
            </a:r>
            <a:r>
              <a:rPr sz="500" b="1" spc="11" dirty="0">
                <a:solidFill>
                  <a:srgbClr val="111114"/>
                </a:solidFill>
                <a:latin typeface="Arial"/>
                <a:cs typeface="Arial"/>
              </a:rPr>
              <a:t> </a:t>
            </a:r>
            <a:r>
              <a:rPr sz="500" b="1" spc="96" dirty="0">
                <a:solidFill>
                  <a:srgbClr val="111114"/>
                </a:solidFill>
                <a:latin typeface="Arial"/>
                <a:cs typeface="Arial"/>
              </a:rPr>
              <a:t> </a:t>
            </a:r>
            <a:r>
              <a:rPr sz="500" b="1" spc="-37" dirty="0">
                <a:solidFill>
                  <a:srgbClr val="2A2A2D"/>
                </a:solidFill>
                <a:latin typeface="Arial"/>
                <a:cs typeface="Arial"/>
              </a:rPr>
              <a:t>s</a:t>
            </a:r>
            <a:r>
              <a:rPr sz="500" b="1" spc="28" dirty="0">
                <a:solidFill>
                  <a:srgbClr val="2A2A2D"/>
                </a:solidFill>
                <a:latin typeface="Arial"/>
                <a:cs typeface="Arial"/>
              </a:rPr>
              <a:t>l</a:t>
            </a:r>
            <a:r>
              <a:rPr sz="500" b="1" spc="32" dirty="0">
                <a:solidFill>
                  <a:srgbClr val="111114"/>
                </a:solidFill>
                <a:latin typeface="Arial"/>
                <a:cs typeface="Arial"/>
              </a:rPr>
              <a:t>e</a:t>
            </a:r>
            <a:r>
              <a:rPr sz="500" b="1" spc="95" dirty="0">
                <a:solidFill>
                  <a:srgbClr val="111114"/>
                </a:solidFill>
                <a:latin typeface="Arial"/>
                <a:cs typeface="Arial"/>
              </a:rPr>
              <a:t>f</a:t>
            </a:r>
            <a:r>
              <a:rPr sz="500" b="1" spc="28" dirty="0">
                <a:solidFill>
                  <a:srgbClr val="111114"/>
                </a:solidFill>
                <a:latin typeface="Arial"/>
                <a:cs typeface="Arial"/>
              </a:rPr>
              <a:t>u</a:t>
            </a:r>
            <a:r>
              <a:rPr sz="500" b="1" spc="28" dirty="0">
                <a:solidFill>
                  <a:srgbClr val="2A2A2D"/>
                </a:solidFill>
                <a:latin typeface="Arial"/>
                <a:cs typeface="Arial"/>
              </a:rPr>
              <a:t>i</a:t>
            </a:r>
            <a:r>
              <a:rPr sz="500" b="1" spc="68" dirty="0">
                <a:solidFill>
                  <a:srgbClr val="111114"/>
                </a:solidFill>
                <a:latin typeface="Arial"/>
                <a:cs typeface="Arial"/>
              </a:rPr>
              <a:t>r</a:t>
            </a:r>
            <a:r>
              <a:rPr sz="500" b="1" spc="12" dirty="0">
                <a:solidFill>
                  <a:srgbClr val="111114"/>
                </a:solidFill>
                <a:latin typeface="Arial"/>
                <a:cs typeface="Arial"/>
              </a:rPr>
              <a:t>e</a:t>
            </a:r>
            <a:r>
              <a:rPr sz="500" b="1" spc="0" dirty="0">
                <a:solidFill>
                  <a:srgbClr val="111114"/>
                </a:solidFill>
                <a:latin typeface="Arial"/>
                <a:cs typeface="Arial"/>
              </a:rPr>
              <a:t>  </a:t>
            </a:r>
            <a:r>
              <a:rPr sz="500" b="1" spc="-9" dirty="0">
                <a:solidFill>
                  <a:srgbClr val="111114"/>
                </a:solidFill>
                <a:latin typeface="Arial"/>
                <a:cs typeface="Arial"/>
              </a:rPr>
              <a:t> </a:t>
            </a:r>
            <a:r>
              <a:rPr sz="300" b="1" spc="-118" dirty="0">
                <a:solidFill>
                  <a:srgbClr val="95522D"/>
                </a:solidFill>
                <a:latin typeface="Arial"/>
                <a:cs typeface="Arial"/>
              </a:rPr>
              <a:t>1</a:t>
            </a:r>
            <a:endParaRPr sz="300">
              <a:latin typeface="Arial"/>
              <a:cs typeface="Arial"/>
            </a:endParaRPr>
          </a:p>
        </p:txBody>
      </p:sp>
      <p:sp>
        <p:nvSpPr>
          <p:cNvPr id="17" name="object 17"/>
          <p:cNvSpPr txBox="1"/>
          <p:nvPr/>
        </p:nvSpPr>
        <p:spPr>
          <a:xfrm>
            <a:off x="3538219" y="2166263"/>
            <a:ext cx="57785" cy="528320"/>
          </a:xfrm>
          <a:prstGeom prst="rect">
            <a:avLst/>
          </a:prstGeom>
        </p:spPr>
        <p:txBody>
          <a:bodyPr wrap="square" lIns="0" tIns="2540" rIns="0" bIns="0" rtlCol="0">
            <a:noAutofit/>
          </a:bodyPr>
          <a:lstStyle/>
          <a:p>
            <a:pPr marL="12700">
              <a:lnSpc>
                <a:spcPct val="95825"/>
              </a:lnSpc>
            </a:pPr>
            <a:r>
              <a:rPr sz="600" dirty="0">
                <a:solidFill>
                  <a:srgbClr val="4D4952"/>
                </a:solidFill>
                <a:latin typeface="Times New Roman"/>
                <a:cs typeface="Times New Roman"/>
              </a:rPr>
              <a:t>2</a:t>
            </a:r>
            <a:endParaRPr sz="600">
              <a:latin typeface="Times New Roman"/>
              <a:cs typeface="Times New Roman"/>
            </a:endParaRPr>
          </a:p>
          <a:p>
            <a:pPr marL="12700">
              <a:lnSpc>
                <a:spcPct val="95825"/>
              </a:lnSpc>
              <a:spcBef>
                <a:spcPts val="150"/>
              </a:spcBef>
            </a:pPr>
            <a:r>
              <a:rPr sz="600" dirty="0">
                <a:solidFill>
                  <a:srgbClr val="4D4952"/>
                </a:solidFill>
                <a:latin typeface="Times New Roman"/>
                <a:cs typeface="Times New Roman"/>
              </a:rPr>
              <a:t>2</a:t>
            </a:r>
            <a:endParaRPr sz="600">
              <a:latin typeface="Times New Roman"/>
              <a:cs typeface="Times New Roman"/>
            </a:endParaRPr>
          </a:p>
          <a:p>
            <a:pPr marL="12700">
              <a:lnSpc>
                <a:spcPct val="95825"/>
              </a:lnSpc>
              <a:spcBef>
                <a:spcPts val="150"/>
              </a:spcBef>
            </a:pPr>
            <a:r>
              <a:rPr sz="600" dirty="0">
                <a:solidFill>
                  <a:srgbClr val="4D4952"/>
                </a:solidFill>
                <a:latin typeface="Times New Roman"/>
                <a:cs typeface="Times New Roman"/>
              </a:rPr>
              <a:t>2</a:t>
            </a:r>
            <a:endParaRPr sz="600">
              <a:latin typeface="Times New Roman"/>
              <a:cs typeface="Times New Roman"/>
            </a:endParaRPr>
          </a:p>
          <a:p>
            <a:pPr marL="12700">
              <a:lnSpc>
                <a:spcPct val="95825"/>
              </a:lnSpc>
              <a:spcBef>
                <a:spcPts val="150"/>
              </a:spcBef>
            </a:pPr>
            <a:r>
              <a:rPr sz="600" dirty="0">
                <a:solidFill>
                  <a:srgbClr val="3D3841"/>
                </a:solidFill>
                <a:latin typeface="Times New Roman"/>
                <a:cs typeface="Times New Roman"/>
              </a:rPr>
              <a:t>1</a:t>
            </a:r>
            <a:endParaRPr sz="600">
              <a:latin typeface="Times New Roman"/>
              <a:cs typeface="Times New Roman"/>
            </a:endParaRPr>
          </a:p>
          <a:p>
            <a:pPr marL="12700">
              <a:lnSpc>
                <a:spcPct val="95825"/>
              </a:lnSpc>
              <a:spcBef>
                <a:spcPts val="150"/>
              </a:spcBef>
            </a:pPr>
            <a:r>
              <a:rPr sz="600" dirty="0">
                <a:solidFill>
                  <a:srgbClr val="3D3841"/>
                </a:solidFill>
                <a:latin typeface="Times New Roman"/>
                <a:cs typeface="Times New Roman"/>
              </a:rPr>
              <a:t>1</a:t>
            </a:r>
            <a:endParaRPr sz="600">
              <a:latin typeface="Times New Roman"/>
              <a:cs typeface="Times New Roman"/>
            </a:endParaRPr>
          </a:p>
        </p:txBody>
      </p:sp>
      <p:sp>
        <p:nvSpPr>
          <p:cNvPr id="16" name="object 16"/>
          <p:cNvSpPr txBox="1"/>
          <p:nvPr/>
        </p:nvSpPr>
        <p:spPr>
          <a:xfrm>
            <a:off x="3940556" y="2162786"/>
            <a:ext cx="682040" cy="4375325"/>
          </a:xfrm>
          <a:prstGeom prst="rect">
            <a:avLst/>
          </a:prstGeom>
        </p:spPr>
        <p:txBody>
          <a:bodyPr wrap="square" lIns="0" tIns="2540" rIns="0" bIns="0" rtlCol="0">
            <a:noAutofit/>
          </a:bodyPr>
          <a:lstStyle/>
          <a:p>
            <a:pPr marL="18795">
              <a:lnSpc>
                <a:spcPct val="95825"/>
              </a:lnSpc>
            </a:pPr>
            <a:r>
              <a:rPr sz="600" b="1" spc="1" dirty="0">
                <a:solidFill>
                  <a:srgbClr val="2A2A2D"/>
                </a:solidFill>
                <a:latin typeface="Arial"/>
                <a:cs typeface="Arial"/>
              </a:rPr>
              <a:t>1 </a:t>
            </a:r>
            <a:r>
              <a:rPr sz="600" b="1" spc="1" dirty="0">
                <a:solidFill>
                  <a:srgbClr val="605B62"/>
                </a:solidFill>
                <a:latin typeface="Arial"/>
                <a:cs typeface="Arial"/>
              </a:rPr>
              <a:t>Go</a:t>
            </a:r>
            <a:r>
              <a:rPr sz="600" b="1" spc="1" dirty="0">
                <a:solidFill>
                  <a:srgbClr val="3D3841"/>
                </a:solidFill>
                <a:latin typeface="Arial"/>
                <a:cs typeface="Arial"/>
              </a:rPr>
              <a:t>ru</a:t>
            </a:r>
            <a:r>
              <a:rPr sz="600" b="1" spc="1" dirty="0">
                <a:solidFill>
                  <a:srgbClr val="4D4952"/>
                </a:solidFill>
                <a:latin typeface="Arial"/>
                <a:cs typeface="Arial"/>
              </a:rPr>
              <a:t>n</a:t>
            </a:r>
            <a:endParaRPr sz="600" dirty="0">
              <a:latin typeface="Arial"/>
              <a:cs typeface="Arial"/>
            </a:endParaRPr>
          </a:p>
          <a:p>
            <a:pPr marL="15747">
              <a:lnSpc>
                <a:spcPct val="95825"/>
              </a:lnSpc>
              <a:spcBef>
                <a:spcPts val="150"/>
              </a:spcBef>
            </a:pPr>
            <a:r>
              <a:rPr sz="600" b="1" spc="4" dirty="0">
                <a:solidFill>
                  <a:srgbClr val="4D4952"/>
                </a:solidFill>
                <a:latin typeface="Arial"/>
                <a:cs typeface="Arial"/>
              </a:rPr>
              <a:t>2 Go</a:t>
            </a:r>
            <a:r>
              <a:rPr sz="600" b="1" spc="4" dirty="0">
                <a:solidFill>
                  <a:srgbClr val="3D3841"/>
                </a:solidFill>
                <a:latin typeface="Arial"/>
                <a:cs typeface="Arial"/>
              </a:rPr>
              <a:t>ru</a:t>
            </a:r>
            <a:r>
              <a:rPr sz="600" b="1" spc="4" dirty="0">
                <a:solidFill>
                  <a:srgbClr val="4D4952"/>
                </a:solidFill>
                <a:latin typeface="Arial"/>
                <a:cs typeface="Arial"/>
              </a:rPr>
              <a:t>n</a:t>
            </a:r>
            <a:endParaRPr sz="600" dirty="0">
              <a:latin typeface="Arial"/>
              <a:cs typeface="Arial"/>
            </a:endParaRPr>
          </a:p>
          <a:p>
            <a:pPr marL="15747">
              <a:lnSpc>
                <a:spcPct val="95825"/>
              </a:lnSpc>
              <a:spcBef>
                <a:spcPts val="150"/>
              </a:spcBef>
            </a:pPr>
            <a:r>
              <a:rPr sz="600" b="1" spc="3" dirty="0">
                <a:solidFill>
                  <a:srgbClr val="605B62"/>
                </a:solidFill>
                <a:latin typeface="Arial"/>
                <a:cs typeface="Arial"/>
              </a:rPr>
              <a:t>3 </a:t>
            </a:r>
            <a:r>
              <a:rPr sz="600" b="1" spc="3" dirty="0">
                <a:solidFill>
                  <a:srgbClr val="4D4952"/>
                </a:solidFill>
                <a:latin typeface="Arial"/>
                <a:cs typeface="Arial"/>
              </a:rPr>
              <a:t>Go</a:t>
            </a:r>
            <a:r>
              <a:rPr sz="600" b="1" spc="3" dirty="0">
                <a:solidFill>
                  <a:srgbClr val="3D3841"/>
                </a:solidFill>
                <a:latin typeface="Arial"/>
                <a:cs typeface="Arial"/>
              </a:rPr>
              <a:t>ru</a:t>
            </a:r>
            <a:r>
              <a:rPr sz="600" b="1" spc="3" dirty="0">
                <a:solidFill>
                  <a:srgbClr val="4D4952"/>
                </a:solidFill>
                <a:latin typeface="Arial"/>
                <a:cs typeface="Arial"/>
              </a:rPr>
              <a:t>n</a:t>
            </a:r>
            <a:endParaRPr sz="600" dirty="0">
              <a:latin typeface="Arial"/>
              <a:cs typeface="Arial"/>
            </a:endParaRPr>
          </a:p>
          <a:p>
            <a:pPr marL="18795">
              <a:lnSpc>
                <a:spcPct val="95825"/>
              </a:lnSpc>
              <a:spcBef>
                <a:spcPts val="175"/>
              </a:spcBef>
            </a:pPr>
            <a:r>
              <a:rPr sz="600" b="1" spc="11" dirty="0">
                <a:solidFill>
                  <a:srgbClr val="2A2A2D"/>
                </a:solidFill>
                <a:latin typeface="Times New Roman"/>
                <a:cs typeface="Times New Roman"/>
              </a:rPr>
              <a:t>1  </a:t>
            </a:r>
            <a:r>
              <a:rPr sz="500" b="1" spc="8" dirty="0">
                <a:solidFill>
                  <a:srgbClr val="4D4952"/>
                </a:solidFill>
                <a:latin typeface="Arial"/>
                <a:cs typeface="Arial"/>
              </a:rPr>
              <a:t>Cire</a:t>
            </a:r>
            <a:r>
              <a:rPr sz="500" b="1" spc="8" dirty="0">
                <a:solidFill>
                  <a:srgbClr val="605B62"/>
                </a:solidFill>
                <a:latin typeface="Arial"/>
                <a:cs typeface="Arial"/>
              </a:rPr>
              <a:t>s  </a:t>
            </a:r>
            <a:r>
              <a:rPr sz="600" b="1" spc="11" dirty="0">
                <a:solidFill>
                  <a:srgbClr val="4D4952"/>
                </a:solidFill>
                <a:latin typeface="Times New Roman"/>
                <a:cs typeface="Times New Roman"/>
              </a:rPr>
              <a:t>padur</a:t>
            </a:r>
            <a:r>
              <a:rPr sz="600" b="1" spc="11" dirty="0">
                <a:solidFill>
                  <a:srgbClr val="605B62"/>
                </a:solidFill>
                <a:latin typeface="Times New Roman"/>
                <a:cs typeface="Times New Roman"/>
              </a:rPr>
              <a:t>e</a:t>
            </a:r>
            <a:r>
              <a:rPr sz="600" b="1" spc="11" dirty="0">
                <a:solidFill>
                  <a:srgbClr val="4D4952"/>
                </a:solidFill>
                <a:latin typeface="Times New Roman"/>
                <a:cs typeface="Times New Roman"/>
              </a:rPr>
              <a:t>t</a:t>
            </a:r>
            <a:endParaRPr sz="600" dirty="0">
              <a:latin typeface="Times New Roman"/>
              <a:cs typeface="Times New Roman"/>
            </a:endParaRPr>
          </a:p>
          <a:p>
            <a:pPr marL="15747">
              <a:lnSpc>
                <a:spcPct val="95825"/>
              </a:lnSpc>
              <a:spcBef>
                <a:spcPts val="145"/>
              </a:spcBef>
            </a:pPr>
            <a:r>
              <a:rPr sz="600" b="1" spc="0" dirty="0">
                <a:solidFill>
                  <a:srgbClr val="4D4952"/>
                </a:solidFill>
                <a:latin typeface="Arial"/>
                <a:cs typeface="Arial"/>
              </a:rPr>
              <a:t>2  </a:t>
            </a:r>
            <a:r>
              <a:rPr sz="500" b="1" spc="0" dirty="0">
                <a:solidFill>
                  <a:srgbClr val="4D4952"/>
                </a:solidFill>
                <a:latin typeface="Arial"/>
                <a:cs typeface="Arial"/>
              </a:rPr>
              <a:t>Ci</a:t>
            </a:r>
            <a:r>
              <a:rPr sz="500" b="1" spc="0" dirty="0">
                <a:solidFill>
                  <a:srgbClr val="4B5D6D"/>
                </a:solidFill>
                <a:latin typeface="Arial"/>
                <a:cs typeface="Arial"/>
              </a:rPr>
              <a:t>r</a:t>
            </a:r>
            <a:r>
              <a:rPr sz="500" b="1" spc="0" dirty="0">
                <a:solidFill>
                  <a:srgbClr val="4D4952"/>
                </a:solidFill>
                <a:latin typeface="Arial"/>
                <a:cs typeface="Arial"/>
              </a:rPr>
              <a:t>e</a:t>
            </a:r>
            <a:r>
              <a:rPr sz="500" b="1" spc="0" dirty="0">
                <a:solidFill>
                  <a:srgbClr val="605B62"/>
                </a:solidFill>
                <a:latin typeface="Arial"/>
                <a:cs typeface="Arial"/>
              </a:rPr>
              <a:t>s  </a:t>
            </a:r>
            <a:r>
              <a:rPr sz="600" b="1" spc="0" dirty="0">
                <a:solidFill>
                  <a:srgbClr val="4D4952"/>
                </a:solidFill>
                <a:latin typeface="Arial"/>
                <a:cs typeface="Arial"/>
              </a:rPr>
              <a:t>pa</a:t>
            </a:r>
            <a:r>
              <a:rPr sz="600" b="1" spc="0" dirty="0">
                <a:solidFill>
                  <a:srgbClr val="3D3841"/>
                </a:solidFill>
                <a:latin typeface="Arial"/>
                <a:cs typeface="Arial"/>
              </a:rPr>
              <a:t>d</a:t>
            </a:r>
            <a:r>
              <a:rPr sz="600" b="1" spc="0" dirty="0">
                <a:solidFill>
                  <a:srgbClr val="4D4952"/>
                </a:solidFill>
                <a:latin typeface="Arial"/>
                <a:cs typeface="Arial"/>
              </a:rPr>
              <a:t>ur</a:t>
            </a:r>
            <a:r>
              <a:rPr sz="600" b="1" spc="0" dirty="0">
                <a:solidFill>
                  <a:srgbClr val="605B62"/>
                </a:solidFill>
                <a:latin typeface="Arial"/>
                <a:cs typeface="Arial"/>
              </a:rPr>
              <a:t>e</a:t>
            </a:r>
            <a:r>
              <a:rPr sz="600" b="1" spc="0" dirty="0">
                <a:solidFill>
                  <a:srgbClr val="4D4952"/>
                </a:solidFill>
                <a:latin typeface="Arial"/>
                <a:cs typeface="Arial"/>
              </a:rPr>
              <a:t>t</a:t>
            </a:r>
            <a:endParaRPr sz="600" dirty="0">
              <a:latin typeface="Arial"/>
              <a:cs typeface="Arial"/>
            </a:endParaRPr>
          </a:p>
          <a:p>
            <a:pPr marL="15747">
              <a:lnSpc>
                <a:spcPct val="95825"/>
              </a:lnSpc>
              <a:spcBef>
                <a:spcPts val="150"/>
              </a:spcBef>
            </a:pPr>
            <a:r>
              <a:rPr sz="600" b="1" spc="0" dirty="0">
                <a:solidFill>
                  <a:srgbClr val="605B62"/>
                </a:solidFill>
                <a:latin typeface="Arial"/>
                <a:cs typeface="Arial"/>
              </a:rPr>
              <a:t>3 </a:t>
            </a:r>
            <a:r>
              <a:rPr sz="600" b="1" spc="0" dirty="0">
                <a:solidFill>
                  <a:srgbClr val="4D4952"/>
                </a:solidFill>
                <a:latin typeface="Arial"/>
                <a:cs typeface="Arial"/>
              </a:rPr>
              <a:t>Cire</a:t>
            </a:r>
            <a:r>
              <a:rPr sz="600" b="1" spc="0" dirty="0">
                <a:solidFill>
                  <a:srgbClr val="605B62"/>
                </a:solidFill>
                <a:latin typeface="Arial"/>
                <a:cs typeface="Arial"/>
              </a:rPr>
              <a:t>s </a:t>
            </a:r>
            <a:r>
              <a:rPr sz="600" b="1" spc="0" dirty="0">
                <a:solidFill>
                  <a:srgbClr val="4D4952"/>
                </a:solidFill>
                <a:latin typeface="Arial"/>
                <a:cs typeface="Arial"/>
              </a:rPr>
              <a:t>paduret</a:t>
            </a:r>
            <a:endParaRPr sz="600" dirty="0">
              <a:latin typeface="Arial"/>
              <a:cs typeface="Arial"/>
            </a:endParaRPr>
          </a:p>
          <a:p>
            <a:pPr marL="12700">
              <a:lnSpc>
                <a:spcPct val="95825"/>
              </a:lnSpc>
              <a:spcBef>
                <a:spcPts val="150"/>
              </a:spcBef>
            </a:pPr>
            <a:r>
              <a:rPr sz="600" b="1" spc="5" dirty="0">
                <a:solidFill>
                  <a:srgbClr val="4D4952"/>
                </a:solidFill>
                <a:latin typeface="Arial"/>
                <a:cs typeface="Arial"/>
              </a:rPr>
              <a:t>4 Go</a:t>
            </a:r>
            <a:r>
              <a:rPr sz="600" b="1" spc="5" dirty="0">
                <a:solidFill>
                  <a:srgbClr val="3D3841"/>
                </a:solidFill>
                <a:latin typeface="Arial"/>
                <a:cs typeface="Arial"/>
              </a:rPr>
              <a:t>ru</a:t>
            </a:r>
            <a:r>
              <a:rPr sz="600" b="1" spc="5" dirty="0">
                <a:solidFill>
                  <a:srgbClr val="4D4952"/>
                </a:solidFill>
                <a:latin typeface="Arial"/>
                <a:cs typeface="Arial"/>
              </a:rPr>
              <a:t>n</a:t>
            </a:r>
            <a:endParaRPr sz="600" dirty="0">
              <a:latin typeface="Arial"/>
              <a:cs typeface="Arial"/>
            </a:endParaRPr>
          </a:p>
          <a:p>
            <a:pPr marL="15748">
              <a:lnSpc>
                <a:spcPct val="95825"/>
              </a:lnSpc>
              <a:spcBef>
                <a:spcPts val="150"/>
              </a:spcBef>
            </a:pPr>
            <a:r>
              <a:rPr sz="600" b="1" spc="2" dirty="0">
                <a:solidFill>
                  <a:srgbClr val="4D4952"/>
                </a:solidFill>
                <a:latin typeface="Arial"/>
                <a:cs typeface="Arial"/>
              </a:rPr>
              <a:t>5 Go</a:t>
            </a:r>
            <a:r>
              <a:rPr sz="600" b="1" spc="2" dirty="0">
                <a:solidFill>
                  <a:srgbClr val="36445B"/>
                </a:solidFill>
                <a:latin typeface="Arial"/>
                <a:cs typeface="Arial"/>
              </a:rPr>
              <a:t>ru</a:t>
            </a:r>
            <a:r>
              <a:rPr sz="600" b="1" spc="2" dirty="0">
                <a:solidFill>
                  <a:srgbClr val="4D4952"/>
                </a:solidFill>
                <a:latin typeface="Arial"/>
                <a:cs typeface="Arial"/>
              </a:rPr>
              <a:t>n</a:t>
            </a:r>
            <a:endParaRPr sz="600" dirty="0">
              <a:latin typeface="Arial"/>
              <a:cs typeface="Arial"/>
            </a:endParaRPr>
          </a:p>
          <a:p>
            <a:pPr marL="15748">
              <a:lnSpc>
                <a:spcPct val="95825"/>
              </a:lnSpc>
              <a:spcBef>
                <a:spcPts val="150"/>
              </a:spcBef>
            </a:pPr>
            <a:r>
              <a:rPr sz="600" b="1" spc="2" dirty="0">
                <a:solidFill>
                  <a:srgbClr val="4D4952"/>
                </a:solidFill>
                <a:latin typeface="Arial"/>
                <a:cs typeface="Arial"/>
              </a:rPr>
              <a:t>6 Go</a:t>
            </a:r>
            <a:r>
              <a:rPr sz="600" b="1" spc="2" dirty="0">
                <a:solidFill>
                  <a:srgbClr val="2A2A2D"/>
                </a:solidFill>
                <a:latin typeface="Arial"/>
                <a:cs typeface="Arial"/>
              </a:rPr>
              <a:t>r</a:t>
            </a:r>
            <a:r>
              <a:rPr sz="600" b="1" spc="2" dirty="0">
                <a:solidFill>
                  <a:srgbClr val="36445B"/>
                </a:solidFill>
                <a:latin typeface="Arial"/>
                <a:cs typeface="Arial"/>
              </a:rPr>
              <a:t>u</a:t>
            </a:r>
            <a:r>
              <a:rPr sz="600" b="1" spc="2" dirty="0">
                <a:solidFill>
                  <a:srgbClr val="4D4952"/>
                </a:solidFill>
                <a:latin typeface="Arial"/>
                <a:cs typeface="Arial"/>
              </a:rPr>
              <a:t>n</a:t>
            </a:r>
            <a:endParaRPr sz="600" dirty="0">
              <a:latin typeface="Arial"/>
              <a:cs typeface="Arial"/>
            </a:endParaRPr>
          </a:p>
          <a:p>
            <a:pPr marL="18796">
              <a:lnSpc>
                <a:spcPct val="95825"/>
              </a:lnSpc>
              <a:spcBef>
                <a:spcPts val="150"/>
              </a:spcBef>
            </a:pPr>
            <a:r>
              <a:rPr sz="600" spc="-8" dirty="0">
                <a:solidFill>
                  <a:srgbClr val="2A2A2D"/>
                </a:solidFill>
                <a:latin typeface="Times New Roman"/>
                <a:cs typeface="Times New Roman"/>
              </a:rPr>
              <a:t>1  </a:t>
            </a:r>
            <a:r>
              <a:rPr sz="500" spc="7" dirty="0">
                <a:solidFill>
                  <a:srgbClr val="2A2A2D"/>
                </a:solidFill>
                <a:latin typeface="Arial"/>
                <a:cs typeface="Arial"/>
              </a:rPr>
              <a:t>F</a:t>
            </a:r>
            <a:r>
              <a:rPr sz="500" spc="7" dirty="0">
                <a:solidFill>
                  <a:srgbClr val="4D4952"/>
                </a:solidFill>
                <a:latin typeface="Arial"/>
                <a:cs typeface="Arial"/>
              </a:rPr>
              <a:t>ag</a:t>
            </a:r>
            <a:endParaRPr sz="500" dirty="0">
              <a:latin typeface="Arial"/>
              <a:cs typeface="Arial"/>
            </a:endParaRPr>
          </a:p>
          <a:p>
            <a:pPr marL="15748">
              <a:lnSpc>
                <a:spcPct val="95825"/>
              </a:lnSpc>
              <a:spcBef>
                <a:spcPts val="150"/>
              </a:spcBef>
            </a:pPr>
            <a:r>
              <a:rPr sz="600" spc="74" dirty="0">
                <a:solidFill>
                  <a:srgbClr val="4D4952"/>
                </a:solidFill>
                <a:latin typeface="Times New Roman"/>
                <a:cs typeface="Times New Roman"/>
              </a:rPr>
              <a:t>2 </a:t>
            </a:r>
            <a:r>
              <a:rPr sz="500" spc="7" dirty="0">
                <a:solidFill>
                  <a:srgbClr val="3D3841"/>
                </a:solidFill>
                <a:latin typeface="Arial"/>
                <a:cs typeface="Arial"/>
              </a:rPr>
              <a:t>F</a:t>
            </a:r>
            <a:r>
              <a:rPr sz="500" spc="7" dirty="0">
                <a:solidFill>
                  <a:srgbClr val="4D4952"/>
                </a:solidFill>
                <a:latin typeface="Arial"/>
                <a:cs typeface="Arial"/>
              </a:rPr>
              <a:t>ag</a:t>
            </a:r>
            <a:endParaRPr sz="500" dirty="0">
              <a:latin typeface="Arial"/>
              <a:cs typeface="Arial"/>
            </a:endParaRPr>
          </a:p>
          <a:p>
            <a:pPr marL="15748">
              <a:lnSpc>
                <a:spcPct val="95825"/>
              </a:lnSpc>
              <a:spcBef>
                <a:spcPts val="150"/>
              </a:spcBef>
            </a:pPr>
            <a:r>
              <a:rPr sz="600" spc="74" dirty="0">
                <a:solidFill>
                  <a:srgbClr val="605B62"/>
                </a:solidFill>
                <a:latin typeface="Times New Roman"/>
                <a:cs typeface="Times New Roman"/>
              </a:rPr>
              <a:t>3 </a:t>
            </a:r>
            <a:r>
              <a:rPr sz="500" spc="7" dirty="0">
                <a:solidFill>
                  <a:srgbClr val="2A2A2D"/>
                </a:solidFill>
                <a:latin typeface="Arial"/>
                <a:cs typeface="Arial"/>
              </a:rPr>
              <a:t>F</a:t>
            </a:r>
            <a:r>
              <a:rPr sz="500" spc="7" dirty="0">
                <a:solidFill>
                  <a:srgbClr val="4D4952"/>
                </a:solidFill>
                <a:latin typeface="Arial"/>
                <a:cs typeface="Arial"/>
              </a:rPr>
              <a:t>ag</a:t>
            </a:r>
            <a:endParaRPr sz="500" dirty="0">
              <a:latin typeface="Arial"/>
              <a:cs typeface="Arial"/>
            </a:endParaRPr>
          </a:p>
          <a:p>
            <a:pPr marL="12700">
              <a:lnSpc>
                <a:spcPct val="95825"/>
              </a:lnSpc>
              <a:spcBef>
                <a:spcPts val="150"/>
              </a:spcBef>
            </a:pPr>
            <a:r>
              <a:rPr sz="600" spc="8" dirty="0">
                <a:solidFill>
                  <a:srgbClr val="4D4952"/>
                </a:solidFill>
                <a:latin typeface="Times New Roman"/>
                <a:cs typeface="Times New Roman"/>
              </a:rPr>
              <a:t>4  </a:t>
            </a:r>
            <a:r>
              <a:rPr sz="500" spc="7" dirty="0">
                <a:solidFill>
                  <a:srgbClr val="3D3841"/>
                </a:solidFill>
                <a:latin typeface="Arial"/>
                <a:cs typeface="Arial"/>
              </a:rPr>
              <a:t>F</a:t>
            </a:r>
            <a:r>
              <a:rPr sz="500" spc="7" dirty="0">
                <a:solidFill>
                  <a:srgbClr val="4D4952"/>
                </a:solidFill>
                <a:latin typeface="Arial"/>
                <a:cs typeface="Arial"/>
              </a:rPr>
              <a:t>ag</a:t>
            </a:r>
            <a:endParaRPr sz="500" dirty="0">
              <a:latin typeface="Arial"/>
              <a:cs typeface="Arial"/>
            </a:endParaRPr>
          </a:p>
          <a:p>
            <a:pPr marL="15748">
              <a:lnSpc>
                <a:spcPct val="95825"/>
              </a:lnSpc>
              <a:spcBef>
                <a:spcPts val="150"/>
              </a:spcBef>
            </a:pPr>
            <a:r>
              <a:rPr sz="600" spc="0" dirty="0">
                <a:solidFill>
                  <a:srgbClr val="4D4952"/>
                </a:solidFill>
                <a:latin typeface="Times New Roman"/>
                <a:cs typeface="Times New Roman"/>
              </a:rPr>
              <a:t>5  </a:t>
            </a:r>
            <a:r>
              <a:rPr sz="500" spc="72" dirty="0">
                <a:solidFill>
                  <a:srgbClr val="2A2A2D"/>
                </a:solidFill>
                <a:latin typeface="Arial"/>
                <a:cs typeface="Arial"/>
              </a:rPr>
              <a:t>M</a:t>
            </a:r>
            <a:r>
              <a:rPr sz="500" spc="72" dirty="0">
                <a:solidFill>
                  <a:srgbClr val="4D4952"/>
                </a:solidFill>
                <a:latin typeface="Arial"/>
                <a:cs typeface="Arial"/>
              </a:rPr>
              <a:t>o</a:t>
            </a:r>
            <a:r>
              <a:rPr sz="500" spc="72" dirty="0">
                <a:solidFill>
                  <a:srgbClr val="2A2A2D"/>
                </a:solidFill>
                <a:latin typeface="Arial"/>
                <a:cs typeface="Arial"/>
              </a:rPr>
              <a:t>li</a:t>
            </a:r>
            <a:r>
              <a:rPr sz="500" spc="72" dirty="0">
                <a:solidFill>
                  <a:srgbClr val="4D4952"/>
                </a:solidFill>
                <a:latin typeface="Arial"/>
                <a:cs typeface="Arial"/>
              </a:rPr>
              <a:t>d</a:t>
            </a:r>
            <a:endParaRPr sz="500" dirty="0">
              <a:latin typeface="Arial"/>
              <a:cs typeface="Arial"/>
            </a:endParaRPr>
          </a:p>
          <a:p>
            <a:pPr marL="15748">
              <a:lnSpc>
                <a:spcPct val="95825"/>
              </a:lnSpc>
              <a:spcBef>
                <a:spcPts val="150"/>
              </a:spcBef>
            </a:pPr>
            <a:r>
              <a:rPr sz="600" spc="0" dirty="0">
                <a:solidFill>
                  <a:srgbClr val="4D4952"/>
                </a:solidFill>
                <a:latin typeface="Times New Roman"/>
                <a:cs typeface="Times New Roman"/>
              </a:rPr>
              <a:t>6  </a:t>
            </a:r>
            <a:r>
              <a:rPr sz="500" spc="72" dirty="0">
                <a:solidFill>
                  <a:srgbClr val="2A2A2D"/>
                </a:solidFill>
                <a:latin typeface="Arial"/>
                <a:cs typeface="Arial"/>
              </a:rPr>
              <a:t>M</a:t>
            </a:r>
            <a:r>
              <a:rPr sz="500" spc="72" dirty="0">
                <a:solidFill>
                  <a:srgbClr val="4D4952"/>
                </a:solidFill>
                <a:latin typeface="Arial"/>
                <a:cs typeface="Arial"/>
              </a:rPr>
              <a:t>o</a:t>
            </a:r>
            <a:r>
              <a:rPr sz="500" spc="72" dirty="0">
                <a:solidFill>
                  <a:srgbClr val="2A2A2D"/>
                </a:solidFill>
                <a:latin typeface="Arial"/>
                <a:cs typeface="Arial"/>
              </a:rPr>
              <a:t>li</a:t>
            </a:r>
            <a:r>
              <a:rPr sz="500" spc="72" dirty="0">
                <a:solidFill>
                  <a:srgbClr val="4D4952"/>
                </a:solidFill>
                <a:latin typeface="Arial"/>
                <a:cs typeface="Arial"/>
              </a:rPr>
              <a:t>d</a:t>
            </a:r>
            <a:endParaRPr sz="500" dirty="0">
              <a:latin typeface="Arial"/>
              <a:cs typeface="Arial"/>
            </a:endParaRPr>
          </a:p>
          <a:p>
            <a:pPr marL="15748">
              <a:lnSpc>
                <a:spcPct val="95825"/>
              </a:lnSpc>
              <a:spcBef>
                <a:spcPts val="150"/>
              </a:spcBef>
            </a:pPr>
            <a:r>
              <a:rPr sz="600" spc="0" dirty="0">
                <a:solidFill>
                  <a:srgbClr val="4D4952"/>
                </a:solidFill>
                <a:latin typeface="Times New Roman"/>
                <a:cs typeface="Times New Roman"/>
              </a:rPr>
              <a:t>7  </a:t>
            </a:r>
            <a:r>
              <a:rPr sz="500" spc="72" dirty="0">
                <a:solidFill>
                  <a:srgbClr val="2A2A2D"/>
                </a:solidFill>
                <a:latin typeface="Arial"/>
                <a:cs typeface="Arial"/>
              </a:rPr>
              <a:t>M</a:t>
            </a:r>
            <a:r>
              <a:rPr sz="500" spc="72" dirty="0">
                <a:solidFill>
                  <a:srgbClr val="4D4952"/>
                </a:solidFill>
                <a:latin typeface="Arial"/>
                <a:cs typeface="Arial"/>
              </a:rPr>
              <a:t>o</a:t>
            </a:r>
            <a:r>
              <a:rPr sz="500" spc="72" dirty="0">
                <a:solidFill>
                  <a:srgbClr val="3D3841"/>
                </a:solidFill>
                <a:latin typeface="Arial"/>
                <a:cs typeface="Arial"/>
              </a:rPr>
              <a:t>l</a:t>
            </a:r>
            <a:r>
              <a:rPr sz="500" spc="72" dirty="0">
                <a:solidFill>
                  <a:srgbClr val="2A2A2D"/>
                </a:solidFill>
                <a:latin typeface="Arial"/>
                <a:cs typeface="Arial"/>
              </a:rPr>
              <a:t>i</a:t>
            </a:r>
            <a:r>
              <a:rPr sz="500" spc="72" dirty="0">
                <a:solidFill>
                  <a:srgbClr val="4D4952"/>
                </a:solidFill>
                <a:latin typeface="Arial"/>
                <a:cs typeface="Arial"/>
              </a:rPr>
              <a:t>d</a:t>
            </a:r>
            <a:endParaRPr sz="500" dirty="0">
              <a:latin typeface="Arial"/>
              <a:cs typeface="Arial"/>
            </a:endParaRPr>
          </a:p>
          <a:p>
            <a:pPr marL="18796">
              <a:lnSpc>
                <a:spcPct val="95825"/>
              </a:lnSpc>
              <a:spcBef>
                <a:spcPts val="150"/>
              </a:spcBef>
            </a:pPr>
            <a:r>
              <a:rPr sz="600" spc="62" dirty="0">
                <a:solidFill>
                  <a:srgbClr val="2A2A2D"/>
                </a:solidFill>
                <a:latin typeface="Times New Roman"/>
                <a:cs typeface="Times New Roman"/>
              </a:rPr>
              <a:t>1 </a:t>
            </a:r>
            <a:r>
              <a:rPr sz="500" spc="7" dirty="0">
                <a:solidFill>
                  <a:srgbClr val="3D3841"/>
                </a:solidFill>
                <a:latin typeface="Arial"/>
                <a:cs typeface="Arial"/>
              </a:rPr>
              <a:t>F</a:t>
            </a:r>
            <a:r>
              <a:rPr sz="500" spc="7" dirty="0">
                <a:solidFill>
                  <a:srgbClr val="4D4952"/>
                </a:solidFill>
                <a:latin typeface="Arial"/>
                <a:cs typeface="Arial"/>
              </a:rPr>
              <a:t>ag</a:t>
            </a:r>
            <a:endParaRPr sz="500" dirty="0">
              <a:latin typeface="Arial"/>
              <a:cs typeface="Arial"/>
            </a:endParaRPr>
          </a:p>
          <a:p>
            <a:pPr marL="15748">
              <a:lnSpc>
                <a:spcPct val="95825"/>
              </a:lnSpc>
              <a:spcBef>
                <a:spcPts val="150"/>
              </a:spcBef>
            </a:pPr>
            <a:r>
              <a:rPr sz="600" spc="0" dirty="0">
                <a:solidFill>
                  <a:srgbClr val="4D4952"/>
                </a:solidFill>
                <a:latin typeface="Times New Roman"/>
                <a:cs typeface="Times New Roman"/>
              </a:rPr>
              <a:t>2  </a:t>
            </a:r>
            <a:r>
              <a:rPr sz="500" spc="7" dirty="0">
                <a:solidFill>
                  <a:srgbClr val="3D3841"/>
                </a:solidFill>
                <a:latin typeface="Arial"/>
                <a:cs typeface="Arial"/>
              </a:rPr>
              <a:t>F</a:t>
            </a:r>
            <a:r>
              <a:rPr sz="500" spc="7" dirty="0">
                <a:solidFill>
                  <a:srgbClr val="4D4952"/>
                </a:solidFill>
                <a:latin typeface="Arial"/>
                <a:cs typeface="Arial"/>
              </a:rPr>
              <a:t>a</a:t>
            </a:r>
            <a:r>
              <a:rPr sz="500" spc="7" dirty="0">
                <a:solidFill>
                  <a:srgbClr val="4B5D6D"/>
                </a:solidFill>
                <a:latin typeface="Arial"/>
                <a:cs typeface="Arial"/>
              </a:rPr>
              <a:t>g</a:t>
            </a:r>
            <a:endParaRPr sz="500" dirty="0">
              <a:latin typeface="Arial"/>
              <a:cs typeface="Arial"/>
            </a:endParaRPr>
          </a:p>
          <a:p>
            <a:pPr marL="15748">
              <a:lnSpc>
                <a:spcPct val="95825"/>
              </a:lnSpc>
              <a:spcBef>
                <a:spcPts val="150"/>
              </a:spcBef>
            </a:pPr>
            <a:r>
              <a:rPr sz="600" spc="0" dirty="0">
                <a:solidFill>
                  <a:srgbClr val="605B62"/>
                </a:solidFill>
                <a:latin typeface="Times New Roman"/>
                <a:cs typeface="Times New Roman"/>
              </a:rPr>
              <a:t>3  </a:t>
            </a:r>
            <a:r>
              <a:rPr sz="500" spc="7" dirty="0">
                <a:solidFill>
                  <a:srgbClr val="2A2A2D"/>
                </a:solidFill>
                <a:latin typeface="Arial"/>
                <a:cs typeface="Arial"/>
              </a:rPr>
              <a:t>F</a:t>
            </a:r>
            <a:r>
              <a:rPr sz="500" spc="7" dirty="0">
                <a:solidFill>
                  <a:srgbClr val="4D4952"/>
                </a:solidFill>
                <a:latin typeface="Arial"/>
                <a:cs typeface="Arial"/>
              </a:rPr>
              <a:t>ag</a:t>
            </a:r>
            <a:endParaRPr sz="500" dirty="0">
              <a:latin typeface="Arial"/>
              <a:cs typeface="Arial"/>
            </a:endParaRPr>
          </a:p>
          <a:p>
            <a:pPr marL="12700">
              <a:lnSpc>
                <a:spcPct val="95825"/>
              </a:lnSpc>
              <a:spcBef>
                <a:spcPts val="240"/>
              </a:spcBef>
            </a:pPr>
            <a:r>
              <a:rPr sz="500" b="1" spc="31" dirty="0">
                <a:solidFill>
                  <a:srgbClr val="4D4952"/>
                </a:solidFill>
                <a:latin typeface="Arial"/>
                <a:cs typeface="Arial"/>
              </a:rPr>
              <a:t>4  Go</a:t>
            </a:r>
            <a:r>
              <a:rPr sz="500" b="1" spc="31" dirty="0">
                <a:solidFill>
                  <a:srgbClr val="2A2A2D"/>
                </a:solidFill>
                <a:latin typeface="Arial"/>
                <a:cs typeface="Arial"/>
              </a:rPr>
              <a:t>r</a:t>
            </a:r>
            <a:r>
              <a:rPr sz="500" b="1" spc="31" dirty="0">
                <a:solidFill>
                  <a:srgbClr val="3D3841"/>
                </a:solidFill>
                <a:latin typeface="Arial"/>
                <a:cs typeface="Arial"/>
              </a:rPr>
              <a:t>u</a:t>
            </a:r>
            <a:r>
              <a:rPr sz="500" b="1" spc="31" dirty="0">
                <a:solidFill>
                  <a:srgbClr val="4D4952"/>
                </a:solidFill>
                <a:latin typeface="Arial"/>
                <a:cs typeface="Arial"/>
              </a:rPr>
              <a:t>n</a:t>
            </a:r>
            <a:endParaRPr sz="500" dirty="0">
              <a:latin typeface="Arial"/>
              <a:cs typeface="Arial"/>
            </a:endParaRPr>
          </a:p>
          <a:p>
            <a:pPr marL="15748">
              <a:lnSpc>
                <a:spcPct val="95825"/>
              </a:lnSpc>
              <a:spcBef>
                <a:spcPts val="265"/>
              </a:spcBef>
            </a:pPr>
            <a:r>
              <a:rPr sz="500" b="1" spc="28" dirty="0">
                <a:solidFill>
                  <a:srgbClr val="4D4952"/>
                </a:solidFill>
                <a:latin typeface="Arial"/>
                <a:cs typeface="Arial"/>
              </a:rPr>
              <a:t>5  Go</a:t>
            </a:r>
            <a:r>
              <a:rPr sz="500" b="1" spc="28" dirty="0">
                <a:solidFill>
                  <a:srgbClr val="2A2A2D"/>
                </a:solidFill>
                <a:latin typeface="Arial"/>
                <a:cs typeface="Arial"/>
              </a:rPr>
              <a:t>r</a:t>
            </a:r>
            <a:r>
              <a:rPr sz="500" b="1" spc="28" dirty="0">
                <a:solidFill>
                  <a:srgbClr val="3D3841"/>
                </a:solidFill>
                <a:latin typeface="Arial"/>
                <a:cs typeface="Arial"/>
              </a:rPr>
              <a:t>u</a:t>
            </a:r>
            <a:r>
              <a:rPr sz="500" b="1" spc="28" dirty="0">
                <a:solidFill>
                  <a:srgbClr val="4D4952"/>
                </a:solidFill>
                <a:latin typeface="Arial"/>
                <a:cs typeface="Arial"/>
              </a:rPr>
              <a:t>n</a:t>
            </a:r>
            <a:endParaRPr sz="500" dirty="0">
              <a:latin typeface="Arial"/>
              <a:cs typeface="Arial"/>
            </a:endParaRPr>
          </a:p>
          <a:p>
            <a:pPr marL="15748">
              <a:lnSpc>
                <a:spcPct val="95825"/>
              </a:lnSpc>
              <a:spcBef>
                <a:spcPts val="170"/>
              </a:spcBef>
            </a:pPr>
            <a:r>
              <a:rPr sz="600" spc="0" dirty="0">
                <a:solidFill>
                  <a:srgbClr val="4D4952"/>
                </a:solidFill>
                <a:latin typeface="Times New Roman"/>
                <a:cs typeface="Times New Roman"/>
              </a:rPr>
              <a:t>6  </a:t>
            </a:r>
            <a:r>
              <a:rPr sz="500" spc="7" dirty="0">
                <a:solidFill>
                  <a:srgbClr val="2A2A2D"/>
                </a:solidFill>
                <a:latin typeface="Arial"/>
                <a:cs typeface="Arial"/>
              </a:rPr>
              <a:t>F</a:t>
            </a:r>
            <a:r>
              <a:rPr sz="500" spc="7" dirty="0">
                <a:solidFill>
                  <a:srgbClr val="4D4952"/>
                </a:solidFill>
                <a:latin typeface="Arial"/>
                <a:cs typeface="Arial"/>
              </a:rPr>
              <a:t>a</a:t>
            </a:r>
            <a:r>
              <a:rPr sz="500" spc="7" dirty="0">
                <a:solidFill>
                  <a:srgbClr val="605B62"/>
                </a:solidFill>
                <a:latin typeface="Arial"/>
                <a:cs typeface="Arial"/>
              </a:rPr>
              <a:t>g</a:t>
            </a:r>
            <a:endParaRPr sz="500" dirty="0">
              <a:latin typeface="Arial"/>
              <a:cs typeface="Arial"/>
            </a:endParaRPr>
          </a:p>
          <a:p>
            <a:pPr marL="15748">
              <a:lnSpc>
                <a:spcPct val="95825"/>
              </a:lnSpc>
              <a:spcBef>
                <a:spcPts val="150"/>
              </a:spcBef>
            </a:pPr>
            <a:r>
              <a:rPr sz="600" spc="0" dirty="0">
                <a:solidFill>
                  <a:srgbClr val="4D4952"/>
                </a:solidFill>
                <a:latin typeface="Times New Roman"/>
                <a:cs typeface="Times New Roman"/>
              </a:rPr>
              <a:t>7  </a:t>
            </a:r>
            <a:r>
              <a:rPr sz="500" spc="7" dirty="0">
                <a:solidFill>
                  <a:srgbClr val="2A2A2D"/>
                </a:solidFill>
                <a:latin typeface="Arial"/>
                <a:cs typeface="Arial"/>
              </a:rPr>
              <a:t>F</a:t>
            </a:r>
            <a:r>
              <a:rPr sz="500" spc="7" dirty="0">
                <a:solidFill>
                  <a:srgbClr val="4D4952"/>
                </a:solidFill>
                <a:latin typeface="Arial"/>
                <a:cs typeface="Arial"/>
              </a:rPr>
              <a:t>a</a:t>
            </a:r>
            <a:r>
              <a:rPr sz="500" spc="7" dirty="0">
                <a:solidFill>
                  <a:srgbClr val="4B5D6D"/>
                </a:solidFill>
                <a:latin typeface="Arial"/>
                <a:cs typeface="Arial"/>
              </a:rPr>
              <a:t>g</a:t>
            </a:r>
            <a:endParaRPr sz="500" dirty="0">
              <a:latin typeface="Arial"/>
              <a:cs typeface="Arial"/>
            </a:endParaRPr>
          </a:p>
          <a:p>
            <a:pPr marL="18796">
              <a:lnSpc>
                <a:spcPct val="95825"/>
              </a:lnSpc>
              <a:spcBef>
                <a:spcPts val="150"/>
              </a:spcBef>
            </a:pPr>
            <a:r>
              <a:rPr sz="600" b="1" spc="15" dirty="0">
                <a:solidFill>
                  <a:srgbClr val="2A2A2D"/>
                </a:solidFill>
                <a:latin typeface="Times New Roman"/>
                <a:cs typeface="Times New Roman"/>
              </a:rPr>
              <a:t>1 </a:t>
            </a:r>
            <a:r>
              <a:rPr sz="600" b="1" spc="15" dirty="0">
                <a:solidFill>
                  <a:srgbClr val="605B62"/>
                </a:solidFill>
                <a:latin typeface="Times New Roman"/>
                <a:cs typeface="Times New Roman"/>
              </a:rPr>
              <a:t>C</a:t>
            </a:r>
            <a:r>
              <a:rPr sz="600" b="1" spc="15" dirty="0">
                <a:solidFill>
                  <a:srgbClr val="4D4952"/>
                </a:solidFill>
                <a:latin typeface="Times New Roman"/>
                <a:cs typeface="Times New Roman"/>
              </a:rPr>
              <a:t>arpen</a:t>
            </a:r>
            <a:endParaRPr sz="600" dirty="0">
              <a:latin typeface="Times New Roman"/>
              <a:cs typeface="Times New Roman"/>
            </a:endParaRPr>
          </a:p>
          <a:p>
            <a:pPr marL="15748">
              <a:lnSpc>
                <a:spcPct val="95825"/>
              </a:lnSpc>
              <a:spcBef>
                <a:spcPts val="150"/>
              </a:spcBef>
            </a:pPr>
            <a:r>
              <a:rPr sz="600" spc="62" dirty="0">
                <a:solidFill>
                  <a:srgbClr val="4D4952"/>
                </a:solidFill>
                <a:latin typeface="Times New Roman"/>
                <a:cs typeface="Times New Roman"/>
              </a:rPr>
              <a:t>2 </a:t>
            </a:r>
            <a:r>
              <a:rPr sz="500" spc="50" dirty="0">
                <a:solidFill>
                  <a:srgbClr val="4D4952"/>
                </a:solidFill>
                <a:latin typeface="Arial"/>
                <a:cs typeface="Arial"/>
              </a:rPr>
              <a:t>Ca</a:t>
            </a:r>
            <a:r>
              <a:rPr sz="500" spc="50" dirty="0">
                <a:solidFill>
                  <a:srgbClr val="3D3841"/>
                </a:solidFill>
                <a:latin typeface="Arial"/>
                <a:cs typeface="Arial"/>
              </a:rPr>
              <a:t>r</a:t>
            </a:r>
            <a:r>
              <a:rPr sz="500" spc="50" dirty="0">
                <a:solidFill>
                  <a:srgbClr val="4D4952"/>
                </a:solidFill>
                <a:latin typeface="Arial"/>
                <a:cs typeface="Arial"/>
              </a:rPr>
              <a:t>pe</a:t>
            </a:r>
            <a:r>
              <a:rPr sz="500" spc="50" dirty="0">
                <a:solidFill>
                  <a:srgbClr val="3D3841"/>
                </a:solidFill>
                <a:latin typeface="Arial"/>
                <a:cs typeface="Arial"/>
              </a:rPr>
              <a:t>n</a:t>
            </a:r>
            <a:endParaRPr sz="500" dirty="0">
              <a:latin typeface="Arial"/>
              <a:cs typeface="Arial"/>
            </a:endParaRPr>
          </a:p>
          <a:p>
            <a:pPr marL="15748">
              <a:lnSpc>
                <a:spcPct val="95825"/>
              </a:lnSpc>
              <a:spcBef>
                <a:spcPts val="150"/>
              </a:spcBef>
            </a:pPr>
            <a:r>
              <a:rPr sz="600" spc="0" dirty="0">
                <a:solidFill>
                  <a:srgbClr val="4D4952"/>
                </a:solidFill>
                <a:latin typeface="Times New Roman"/>
                <a:cs typeface="Times New Roman"/>
              </a:rPr>
              <a:t>3  </a:t>
            </a:r>
            <a:r>
              <a:rPr sz="500" spc="7" dirty="0">
                <a:solidFill>
                  <a:srgbClr val="2A2A2D"/>
                </a:solidFill>
                <a:latin typeface="Arial"/>
                <a:cs typeface="Arial"/>
              </a:rPr>
              <a:t>F</a:t>
            </a:r>
            <a:r>
              <a:rPr sz="500" spc="7" dirty="0">
                <a:solidFill>
                  <a:srgbClr val="4D4952"/>
                </a:solidFill>
                <a:latin typeface="Arial"/>
                <a:cs typeface="Arial"/>
              </a:rPr>
              <a:t>a</a:t>
            </a:r>
            <a:r>
              <a:rPr sz="500" spc="7" dirty="0">
                <a:solidFill>
                  <a:srgbClr val="605B62"/>
                </a:solidFill>
                <a:latin typeface="Arial"/>
                <a:cs typeface="Arial"/>
              </a:rPr>
              <a:t>g</a:t>
            </a:r>
            <a:endParaRPr sz="500" dirty="0">
              <a:latin typeface="Arial"/>
              <a:cs typeface="Arial"/>
            </a:endParaRPr>
          </a:p>
          <a:p>
            <a:pPr marL="12700">
              <a:lnSpc>
                <a:spcPct val="95825"/>
              </a:lnSpc>
              <a:spcBef>
                <a:spcPts val="150"/>
              </a:spcBef>
            </a:pPr>
            <a:r>
              <a:rPr sz="600" spc="8" dirty="0">
                <a:solidFill>
                  <a:srgbClr val="4D4952"/>
                </a:solidFill>
                <a:latin typeface="Times New Roman"/>
                <a:cs typeface="Times New Roman"/>
              </a:rPr>
              <a:t>4  </a:t>
            </a:r>
            <a:r>
              <a:rPr sz="500" spc="7" dirty="0">
                <a:solidFill>
                  <a:srgbClr val="2A2A2D"/>
                </a:solidFill>
                <a:latin typeface="Arial"/>
                <a:cs typeface="Arial"/>
              </a:rPr>
              <a:t>F</a:t>
            </a:r>
            <a:r>
              <a:rPr sz="500" spc="7" dirty="0">
                <a:solidFill>
                  <a:srgbClr val="4D4952"/>
                </a:solidFill>
                <a:latin typeface="Arial"/>
                <a:cs typeface="Arial"/>
              </a:rPr>
              <a:t>a</a:t>
            </a:r>
            <a:r>
              <a:rPr sz="500" spc="7" dirty="0">
                <a:solidFill>
                  <a:srgbClr val="605B62"/>
                </a:solidFill>
                <a:latin typeface="Arial"/>
                <a:cs typeface="Arial"/>
              </a:rPr>
              <a:t>g</a:t>
            </a:r>
            <a:endParaRPr sz="500" dirty="0">
              <a:latin typeface="Arial"/>
              <a:cs typeface="Arial"/>
            </a:endParaRPr>
          </a:p>
          <a:p>
            <a:pPr marL="18796">
              <a:lnSpc>
                <a:spcPct val="95825"/>
              </a:lnSpc>
              <a:spcBef>
                <a:spcPts val="145"/>
              </a:spcBef>
            </a:pPr>
            <a:r>
              <a:rPr sz="600" b="1" spc="0" dirty="0">
                <a:solidFill>
                  <a:srgbClr val="2A2A2D"/>
                </a:solidFill>
                <a:latin typeface="Arial"/>
                <a:cs typeface="Arial"/>
              </a:rPr>
              <a:t>1 </a:t>
            </a:r>
            <a:r>
              <a:rPr sz="600" b="1" spc="0" dirty="0">
                <a:solidFill>
                  <a:srgbClr val="4D4952"/>
                </a:solidFill>
                <a:latin typeface="Arial"/>
                <a:cs typeface="Arial"/>
              </a:rPr>
              <a:t>G</a:t>
            </a:r>
            <a:r>
              <a:rPr sz="600" b="1" spc="0" dirty="0">
                <a:solidFill>
                  <a:srgbClr val="605B62"/>
                </a:solidFill>
                <a:latin typeface="Arial"/>
                <a:cs typeface="Arial"/>
              </a:rPr>
              <a:t>o</a:t>
            </a:r>
            <a:r>
              <a:rPr sz="600" b="1" spc="0" dirty="0">
                <a:solidFill>
                  <a:srgbClr val="3D3841"/>
                </a:solidFill>
                <a:latin typeface="Arial"/>
                <a:cs typeface="Arial"/>
              </a:rPr>
              <a:t>ru</a:t>
            </a:r>
            <a:r>
              <a:rPr sz="600" b="1" spc="0" dirty="0">
                <a:solidFill>
                  <a:srgbClr val="4D4952"/>
                </a:solidFill>
                <a:latin typeface="Arial"/>
                <a:cs typeface="Arial"/>
              </a:rPr>
              <a:t>n</a:t>
            </a:r>
            <a:endParaRPr sz="600" dirty="0">
              <a:latin typeface="Arial"/>
              <a:cs typeface="Arial"/>
            </a:endParaRPr>
          </a:p>
          <a:p>
            <a:pPr marL="15748">
              <a:lnSpc>
                <a:spcPct val="95825"/>
              </a:lnSpc>
              <a:spcBef>
                <a:spcPts val="150"/>
              </a:spcBef>
            </a:pPr>
            <a:r>
              <a:rPr sz="600" b="1" spc="3" dirty="0">
                <a:solidFill>
                  <a:srgbClr val="4D4952"/>
                </a:solidFill>
                <a:latin typeface="Arial"/>
                <a:cs typeface="Arial"/>
              </a:rPr>
              <a:t>2 Go</a:t>
            </a:r>
            <a:r>
              <a:rPr sz="600" b="1" spc="3" dirty="0">
                <a:solidFill>
                  <a:srgbClr val="2A2A2D"/>
                </a:solidFill>
                <a:latin typeface="Arial"/>
                <a:cs typeface="Arial"/>
              </a:rPr>
              <a:t>r</a:t>
            </a:r>
            <a:r>
              <a:rPr sz="600" b="1" spc="3" dirty="0">
                <a:solidFill>
                  <a:srgbClr val="3D3841"/>
                </a:solidFill>
                <a:latin typeface="Arial"/>
                <a:cs typeface="Arial"/>
              </a:rPr>
              <a:t>u</a:t>
            </a:r>
            <a:r>
              <a:rPr sz="600" b="1" spc="3" dirty="0">
                <a:solidFill>
                  <a:srgbClr val="4D4952"/>
                </a:solidFill>
                <a:latin typeface="Arial"/>
                <a:cs typeface="Arial"/>
              </a:rPr>
              <a:t>n</a:t>
            </a:r>
            <a:endParaRPr sz="600" dirty="0">
              <a:latin typeface="Arial"/>
              <a:cs typeface="Arial"/>
            </a:endParaRPr>
          </a:p>
          <a:p>
            <a:pPr marL="15748">
              <a:lnSpc>
                <a:spcPct val="95825"/>
              </a:lnSpc>
              <a:spcBef>
                <a:spcPts val="150"/>
              </a:spcBef>
            </a:pPr>
            <a:r>
              <a:rPr sz="600" spc="62" dirty="0">
                <a:solidFill>
                  <a:srgbClr val="4D4952"/>
                </a:solidFill>
                <a:latin typeface="Times New Roman"/>
                <a:cs typeface="Times New Roman"/>
              </a:rPr>
              <a:t>3 </a:t>
            </a:r>
            <a:r>
              <a:rPr sz="500" spc="50" dirty="0">
                <a:solidFill>
                  <a:srgbClr val="4D4952"/>
                </a:solidFill>
                <a:latin typeface="Arial"/>
                <a:cs typeface="Arial"/>
              </a:rPr>
              <a:t>Carpen</a:t>
            </a:r>
            <a:endParaRPr sz="500" dirty="0">
              <a:latin typeface="Arial"/>
              <a:cs typeface="Arial"/>
            </a:endParaRPr>
          </a:p>
          <a:p>
            <a:pPr marL="12700">
              <a:lnSpc>
                <a:spcPct val="95825"/>
              </a:lnSpc>
              <a:spcBef>
                <a:spcPts val="175"/>
              </a:spcBef>
            </a:pPr>
            <a:r>
              <a:rPr sz="600" dirty="0">
                <a:solidFill>
                  <a:srgbClr val="4D4952"/>
                </a:solidFill>
                <a:latin typeface="Times New Roman"/>
                <a:cs typeface="Times New Roman"/>
              </a:rPr>
              <a:t>4  </a:t>
            </a:r>
            <a:r>
              <a:rPr sz="500" spc="50" dirty="0">
                <a:solidFill>
                  <a:srgbClr val="4D4952"/>
                </a:solidFill>
                <a:latin typeface="Arial"/>
                <a:cs typeface="Arial"/>
              </a:rPr>
              <a:t>Carpe</a:t>
            </a:r>
            <a:r>
              <a:rPr sz="500" spc="50" dirty="0">
                <a:solidFill>
                  <a:srgbClr val="3D3841"/>
                </a:solidFill>
                <a:latin typeface="Arial"/>
                <a:cs typeface="Arial"/>
              </a:rPr>
              <a:t>n</a:t>
            </a:r>
            <a:endParaRPr sz="500" dirty="0">
              <a:latin typeface="Arial"/>
              <a:cs typeface="Arial"/>
            </a:endParaRPr>
          </a:p>
          <a:p>
            <a:pPr marL="15748">
              <a:lnSpc>
                <a:spcPct val="95825"/>
              </a:lnSpc>
              <a:spcBef>
                <a:spcPts val="150"/>
              </a:spcBef>
            </a:pPr>
            <a:r>
              <a:rPr sz="600" spc="62" dirty="0">
                <a:solidFill>
                  <a:srgbClr val="4D4952"/>
                </a:solidFill>
                <a:latin typeface="Times New Roman"/>
                <a:cs typeface="Times New Roman"/>
              </a:rPr>
              <a:t>5 </a:t>
            </a:r>
            <a:r>
              <a:rPr sz="500" spc="50" dirty="0">
                <a:solidFill>
                  <a:srgbClr val="4D4952"/>
                </a:solidFill>
                <a:latin typeface="Arial"/>
                <a:cs typeface="Arial"/>
              </a:rPr>
              <a:t>Carpen</a:t>
            </a:r>
            <a:endParaRPr sz="500" dirty="0">
              <a:latin typeface="Arial"/>
              <a:cs typeface="Arial"/>
            </a:endParaRPr>
          </a:p>
          <a:p>
            <a:pPr marL="15748">
              <a:lnSpc>
                <a:spcPct val="95825"/>
              </a:lnSpc>
              <a:spcBef>
                <a:spcPts val="150"/>
              </a:spcBef>
            </a:pPr>
            <a:r>
              <a:rPr sz="600" spc="62" dirty="0">
                <a:solidFill>
                  <a:srgbClr val="4D4952"/>
                </a:solidFill>
                <a:latin typeface="Times New Roman"/>
                <a:cs typeface="Times New Roman"/>
              </a:rPr>
              <a:t>6 </a:t>
            </a:r>
            <a:r>
              <a:rPr sz="500" spc="50" dirty="0">
                <a:solidFill>
                  <a:srgbClr val="4D4952"/>
                </a:solidFill>
                <a:latin typeface="Arial"/>
                <a:cs typeface="Arial"/>
              </a:rPr>
              <a:t>Carpen</a:t>
            </a:r>
            <a:endParaRPr sz="500" dirty="0">
              <a:latin typeface="Arial"/>
              <a:cs typeface="Arial"/>
            </a:endParaRPr>
          </a:p>
          <a:p>
            <a:pPr marL="15748">
              <a:lnSpc>
                <a:spcPct val="95825"/>
              </a:lnSpc>
              <a:spcBef>
                <a:spcPts val="145"/>
              </a:spcBef>
            </a:pPr>
            <a:r>
              <a:rPr sz="600" b="1" spc="8" dirty="0">
                <a:solidFill>
                  <a:srgbClr val="4D4952"/>
                </a:solidFill>
                <a:latin typeface="Arial"/>
                <a:cs typeface="Arial"/>
              </a:rPr>
              <a:t>7 </a:t>
            </a:r>
            <a:r>
              <a:rPr sz="600" b="1" spc="8" dirty="0">
                <a:solidFill>
                  <a:srgbClr val="2A2A2D"/>
                </a:solidFill>
                <a:latin typeface="Arial"/>
                <a:cs typeface="Arial"/>
              </a:rPr>
              <a:t>P</a:t>
            </a:r>
            <a:r>
              <a:rPr sz="600" b="1" spc="8" dirty="0">
                <a:solidFill>
                  <a:srgbClr val="111114"/>
                </a:solidFill>
                <a:latin typeface="Arial"/>
                <a:cs typeface="Arial"/>
              </a:rPr>
              <a:t>l</a:t>
            </a:r>
            <a:r>
              <a:rPr sz="600" b="1" spc="8" dirty="0">
                <a:solidFill>
                  <a:srgbClr val="4D4952"/>
                </a:solidFill>
                <a:latin typeface="Arial"/>
                <a:cs typeface="Arial"/>
              </a:rPr>
              <a:t>o</a:t>
            </a:r>
            <a:r>
              <a:rPr sz="600" b="1" spc="8" dirty="0">
                <a:solidFill>
                  <a:srgbClr val="3D3841"/>
                </a:solidFill>
                <a:latin typeface="Arial"/>
                <a:cs typeface="Arial"/>
              </a:rPr>
              <a:t>p </a:t>
            </a:r>
            <a:r>
              <a:rPr sz="600" b="1" spc="8" dirty="0">
                <a:solidFill>
                  <a:srgbClr val="4D4952"/>
                </a:solidFill>
                <a:latin typeface="Arial"/>
                <a:cs typeface="Arial"/>
              </a:rPr>
              <a:t>trem</a:t>
            </a:r>
            <a:r>
              <a:rPr sz="600" b="1" spc="8" dirty="0">
                <a:solidFill>
                  <a:srgbClr val="3D3841"/>
                </a:solidFill>
                <a:latin typeface="Arial"/>
                <a:cs typeface="Arial"/>
              </a:rPr>
              <a:t>u</a:t>
            </a:r>
            <a:r>
              <a:rPr sz="600" b="1" spc="8" dirty="0">
                <a:solidFill>
                  <a:srgbClr val="2A2A2D"/>
                </a:solidFill>
                <a:latin typeface="Arial"/>
                <a:cs typeface="Arial"/>
              </a:rPr>
              <a:t>r</a:t>
            </a:r>
            <a:r>
              <a:rPr sz="600" b="1" spc="8" dirty="0">
                <a:solidFill>
                  <a:srgbClr val="4D4952"/>
                </a:solidFill>
                <a:latin typeface="Arial"/>
                <a:cs typeface="Arial"/>
              </a:rPr>
              <a:t>a</a:t>
            </a:r>
            <a:r>
              <a:rPr sz="600" b="1" spc="8" dirty="0">
                <a:solidFill>
                  <a:srgbClr val="36445B"/>
                </a:solidFill>
                <a:latin typeface="Arial"/>
                <a:cs typeface="Arial"/>
              </a:rPr>
              <a:t>t</a:t>
            </a:r>
            <a:r>
              <a:rPr sz="600" b="1" spc="8" dirty="0">
                <a:solidFill>
                  <a:srgbClr val="4D4952"/>
                </a:solidFill>
                <a:latin typeface="Arial"/>
                <a:cs typeface="Arial"/>
              </a:rPr>
              <a:t>o</a:t>
            </a:r>
            <a:r>
              <a:rPr sz="600" b="1" spc="8" dirty="0">
                <a:solidFill>
                  <a:srgbClr val="36445B"/>
                </a:solidFill>
                <a:latin typeface="Arial"/>
                <a:cs typeface="Arial"/>
              </a:rPr>
              <a:t>r</a:t>
            </a:r>
            <a:endParaRPr sz="600" dirty="0">
              <a:latin typeface="Arial"/>
              <a:cs typeface="Arial"/>
            </a:endParaRPr>
          </a:p>
          <a:p>
            <a:pPr marL="15748">
              <a:lnSpc>
                <a:spcPct val="95825"/>
              </a:lnSpc>
              <a:spcBef>
                <a:spcPts val="150"/>
              </a:spcBef>
            </a:pPr>
            <a:r>
              <a:rPr sz="600" b="1" spc="8" dirty="0">
                <a:solidFill>
                  <a:srgbClr val="4D4952"/>
                </a:solidFill>
                <a:latin typeface="Arial"/>
                <a:cs typeface="Arial"/>
              </a:rPr>
              <a:t>8 </a:t>
            </a:r>
            <a:r>
              <a:rPr sz="600" b="1" spc="8" dirty="0">
                <a:solidFill>
                  <a:srgbClr val="2A2A2D"/>
                </a:solidFill>
                <a:latin typeface="Arial"/>
                <a:cs typeface="Arial"/>
              </a:rPr>
              <a:t>P</a:t>
            </a:r>
            <a:r>
              <a:rPr sz="600" b="1" spc="8" dirty="0">
                <a:solidFill>
                  <a:srgbClr val="111114"/>
                </a:solidFill>
                <a:latin typeface="Arial"/>
                <a:cs typeface="Arial"/>
              </a:rPr>
              <a:t>l</a:t>
            </a:r>
            <a:r>
              <a:rPr sz="600" b="1" spc="8" dirty="0">
                <a:solidFill>
                  <a:srgbClr val="4D4952"/>
                </a:solidFill>
                <a:latin typeface="Arial"/>
                <a:cs typeface="Arial"/>
              </a:rPr>
              <a:t>o</a:t>
            </a:r>
            <a:r>
              <a:rPr sz="600" b="1" spc="8" dirty="0">
                <a:solidFill>
                  <a:srgbClr val="3D3841"/>
                </a:solidFill>
                <a:latin typeface="Arial"/>
                <a:cs typeface="Arial"/>
              </a:rPr>
              <a:t>p </a:t>
            </a:r>
            <a:r>
              <a:rPr sz="600" b="1" spc="8" dirty="0">
                <a:solidFill>
                  <a:srgbClr val="4D4952"/>
                </a:solidFill>
                <a:latin typeface="Arial"/>
                <a:cs typeface="Arial"/>
              </a:rPr>
              <a:t>tre</a:t>
            </a:r>
            <a:r>
              <a:rPr sz="600" b="1" spc="8" dirty="0">
                <a:solidFill>
                  <a:srgbClr val="36445B"/>
                </a:solidFill>
                <a:latin typeface="Arial"/>
                <a:cs typeface="Arial"/>
              </a:rPr>
              <a:t>m</a:t>
            </a:r>
            <a:r>
              <a:rPr sz="600" b="1" spc="8" dirty="0">
                <a:solidFill>
                  <a:srgbClr val="3D3841"/>
                </a:solidFill>
                <a:latin typeface="Arial"/>
                <a:cs typeface="Arial"/>
              </a:rPr>
              <a:t>u</a:t>
            </a:r>
            <a:r>
              <a:rPr sz="600" b="1" spc="8" dirty="0">
                <a:solidFill>
                  <a:srgbClr val="2A2A2D"/>
                </a:solidFill>
                <a:latin typeface="Arial"/>
                <a:cs typeface="Arial"/>
              </a:rPr>
              <a:t>r</a:t>
            </a:r>
            <a:r>
              <a:rPr sz="600" b="1" spc="8" dirty="0">
                <a:solidFill>
                  <a:srgbClr val="4D4952"/>
                </a:solidFill>
                <a:latin typeface="Arial"/>
                <a:cs typeface="Arial"/>
              </a:rPr>
              <a:t>a</a:t>
            </a:r>
            <a:r>
              <a:rPr sz="600" b="1" spc="8" dirty="0">
                <a:solidFill>
                  <a:srgbClr val="36445B"/>
                </a:solidFill>
                <a:latin typeface="Arial"/>
                <a:cs typeface="Arial"/>
              </a:rPr>
              <a:t>t</a:t>
            </a:r>
            <a:r>
              <a:rPr sz="600" b="1" spc="8" dirty="0">
                <a:solidFill>
                  <a:srgbClr val="4D4952"/>
                </a:solidFill>
                <a:latin typeface="Arial"/>
                <a:cs typeface="Arial"/>
              </a:rPr>
              <a:t>o</a:t>
            </a:r>
            <a:r>
              <a:rPr sz="600" b="1" spc="8" dirty="0">
                <a:solidFill>
                  <a:srgbClr val="2A2A2D"/>
                </a:solidFill>
                <a:latin typeface="Arial"/>
                <a:cs typeface="Arial"/>
              </a:rPr>
              <a:t>r</a:t>
            </a:r>
            <a:endParaRPr sz="600" dirty="0">
              <a:latin typeface="Arial"/>
              <a:cs typeface="Arial"/>
            </a:endParaRPr>
          </a:p>
          <a:p>
            <a:pPr marL="18796">
              <a:lnSpc>
                <a:spcPct val="95825"/>
              </a:lnSpc>
              <a:spcBef>
                <a:spcPts val="150"/>
              </a:spcBef>
            </a:pPr>
            <a:r>
              <a:rPr sz="600" spc="-8" dirty="0">
                <a:solidFill>
                  <a:srgbClr val="2A2A2D"/>
                </a:solidFill>
                <a:latin typeface="Times New Roman"/>
                <a:cs typeface="Times New Roman"/>
              </a:rPr>
              <a:t>1  </a:t>
            </a:r>
            <a:r>
              <a:rPr sz="500" spc="72" dirty="0">
                <a:solidFill>
                  <a:srgbClr val="2A2A2D"/>
                </a:solidFill>
                <a:latin typeface="Arial"/>
                <a:cs typeface="Arial"/>
              </a:rPr>
              <a:t>M</a:t>
            </a:r>
            <a:r>
              <a:rPr sz="500" spc="72" dirty="0">
                <a:solidFill>
                  <a:srgbClr val="4D4952"/>
                </a:solidFill>
                <a:latin typeface="Arial"/>
                <a:cs typeface="Arial"/>
              </a:rPr>
              <a:t>o</a:t>
            </a:r>
            <a:r>
              <a:rPr sz="500" spc="72" dirty="0">
                <a:solidFill>
                  <a:srgbClr val="2A2A2D"/>
                </a:solidFill>
                <a:latin typeface="Arial"/>
                <a:cs typeface="Arial"/>
              </a:rPr>
              <a:t>li</a:t>
            </a:r>
            <a:r>
              <a:rPr sz="500" spc="72" dirty="0">
                <a:solidFill>
                  <a:srgbClr val="4D4952"/>
                </a:solidFill>
                <a:latin typeface="Arial"/>
                <a:cs typeface="Arial"/>
              </a:rPr>
              <a:t>d</a:t>
            </a:r>
            <a:endParaRPr sz="500" dirty="0">
              <a:latin typeface="Arial"/>
              <a:cs typeface="Arial"/>
            </a:endParaRPr>
          </a:p>
          <a:p>
            <a:pPr marL="15748">
              <a:lnSpc>
                <a:spcPct val="95825"/>
              </a:lnSpc>
              <a:spcBef>
                <a:spcPts val="150"/>
              </a:spcBef>
            </a:pPr>
            <a:r>
              <a:rPr sz="600" spc="74" dirty="0">
                <a:solidFill>
                  <a:srgbClr val="4D4952"/>
                </a:solidFill>
                <a:latin typeface="Times New Roman"/>
                <a:cs typeface="Times New Roman"/>
              </a:rPr>
              <a:t>2 </a:t>
            </a:r>
            <a:r>
              <a:rPr sz="500" spc="72" dirty="0">
                <a:solidFill>
                  <a:srgbClr val="2A2A2D"/>
                </a:solidFill>
                <a:latin typeface="Arial"/>
                <a:cs typeface="Arial"/>
              </a:rPr>
              <a:t>M</a:t>
            </a:r>
            <a:r>
              <a:rPr sz="500" spc="72" dirty="0">
                <a:solidFill>
                  <a:srgbClr val="4D4952"/>
                </a:solidFill>
                <a:latin typeface="Arial"/>
                <a:cs typeface="Arial"/>
              </a:rPr>
              <a:t>o</a:t>
            </a:r>
            <a:r>
              <a:rPr sz="500" spc="72" dirty="0">
                <a:solidFill>
                  <a:srgbClr val="2A2A2D"/>
                </a:solidFill>
                <a:latin typeface="Arial"/>
                <a:cs typeface="Arial"/>
              </a:rPr>
              <a:t>li</a:t>
            </a:r>
            <a:r>
              <a:rPr sz="500" spc="72" dirty="0">
                <a:solidFill>
                  <a:srgbClr val="4D4952"/>
                </a:solidFill>
                <a:latin typeface="Arial"/>
                <a:cs typeface="Arial"/>
              </a:rPr>
              <a:t>d</a:t>
            </a:r>
            <a:endParaRPr sz="500" dirty="0">
              <a:latin typeface="Arial"/>
              <a:cs typeface="Arial"/>
            </a:endParaRPr>
          </a:p>
          <a:p>
            <a:pPr marL="15748">
              <a:lnSpc>
                <a:spcPct val="95825"/>
              </a:lnSpc>
              <a:spcBef>
                <a:spcPts val="150"/>
              </a:spcBef>
            </a:pPr>
            <a:r>
              <a:rPr sz="600" spc="74" dirty="0">
                <a:solidFill>
                  <a:srgbClr val="605B62"/>
                </a:solidFill>
                <a:latin typeface="Times New Roman"/>
                <a:cs typeface="Times New Roman"/>
              </a:rPr>
              <a:t>3 </a:t>
            </a:r>
            <a:r>
              <a:rPr sz="500" spc="72" dirty="0">
                <a:solidFill>
                  <a:srgbClr val="2A2A2D"/>
                </a:solidFill>
                <a:latin typeface="Arial"/>
                <a:cs typeface="Arial"/>
              </a:rPr>
              <a:t>M</a:t>
            </a:r>
            <a:r>
              <a:rPr sz="500" spc="72" dirty="0">
                <a:solidFill>
                  <a:srgbClr val="4D4952"/>
                </a:solidFill>
                <a:latin typeface="Arial"/>
                <a:cs typeface="Arial"/>
              </a:rPr>
              <a:t>o</a:t>
            </a:r>
            <a:r>
              <a:rPr sz="500" spc="72" dirty="0">
                <a:solidFill>
                  <a:srgbClr val="2A2A2D"/>
                </a:solidFill>
                <a:latin typeface="Arial"/>
                <a:cs typeface="Arial"/>
              </a:rPr>
              <a:t>li</a:t>
            </a:r>
            <a:r>
              <a:rPr sz="500" spc="72" dirty="0">
                <a:solidFill>
                  <a:srgbClr val="4D4952"/>
                </a:solidFill>
                <a:latin typeface="Arial"/>
                <a:cs typeface="Arial"/>
              </a:rPr>
              <a:t>d</a:t>
            </a:r>
            <a:endParaRPr sz="500" dirty="0">
              <a:latin typeface="Arial"/>
              <a:cs typeface="Arial"/>
            </a:endParaRPr>
          </a:p>
          <a:p>
            <a:pPr marL="18796">
              <a:lnSpc>
                <a:spcPct val="95825"/>
              </a:lnSpc>
              <a:spcBef>
                <a:spcPts val="150"/>
              </a:spcBef>
            </a:pPr>
            <a:r>
              <a:rPr sz="600" spc="-8" dirty="0">
                <a:solidFill>
                  <a:srgbClr val="2A2A2D"/>
                </a:solidFill>
                <a:latin typeface="Times New Roman"/>
                <a:cs typeface="Times New Roman"/>
              </a:rPr>
              <a:t>1  </a:t>
            </a:r>
            <a:r>
              <a:rPr sz="500" spc="7" dirty="0">
                <a:solidFill>
                  <a:srgbClr val="3D3841"/>
                </a:solidFill>
                <a:latin typeface="Arial"/>
                <a:cs typeface="Arial"/>
              </a:rPr>
              <a:t>F</a:t>
            </a:r>
            <a:r>
              <a:rPr sz="500" spc="7" dirty="0">
                <a:solidFill>
                  <a:srgbClr val="4D4952"/>
                </a:solidFill>
                <a:latin typeface="Arial"/>
                <a:cs typeface="Arial"/>
              </a:rPr>
              <a:t>ag</a:t>
            </a:r>
            <a:endParaRPr sz="500" dirty="0">
              <a:latin typeface="Arial"/>
              <a:cs typeface="Arial"/>
            </a:endParaRPr>
          </a:p>
          <a:p>
            <a:pPr marL="15748">
              <a:lnSpc>
                <a:spcPct val="95825"/>
              </a:lnSpc>
              <a:spcBef>
                <a:spcPts val="150"/>
              </a:spcBef>
            </a:pPr>
            <a:r>
              <a:rPr sz="600" spc="74" dirty="0">
                <a:solidFill>
                  <a:srgbClr val="4D4952"/>
                </a:solidFill>
                <a:latin typeface="Times New Roman"/>
                <a:cs typeface="Times New Roman"/>
              </a:rPr>
              <a:t>2 </a:t>
            </a:r>
            <a:r>
              <a:rPr sz="500" spc="7" dirty="0">
                <a:solidFill>
                  <a:srgbClr val="2A2A2D"/>
                </a:solidFill>
                <a:latin typeface="Arial"/>
                <a:cs typeface="Arial"/>
              </a:rPr>
              <a:t>F</a:t>
            </a:r>
            <a:r>
              <a:rPr sz="500" spc="7" dirty="0">
                <a:solidFill>
                  <a:srgbClr val="4D4952"/>
                </a:solidFill>
                <a:latin typeface="Arial"/>
                <a:cs typeface="Arial"/>
              </a:rPr>
              <a:t>ag</a:t>
            </a:r>
            <a:endParaRPr sz="500" dirty="0">
              <a:latin typeface="Arial"/>
              <a:cs typeface="Arial"/>
            </a:endParaRPr>
          </a:p>
          <a:p>
            <a:pPr marL="15748">
              <a:lnSpc>
                <a:spcPct val="95825"/>
              </a:lnSpc>
              <a:spcBef>
                <a:spcPts val="150"/>
              </a:spcBef>
            </a:pPr>
            <a:r>
              <a:rPr sz="600" spc="74" dirty="0">
                <a:solidFill>
                  <a:srgbClr val="4D4952"/>
                </a:solidFill>
                <a:latin typeface="Times New Roman"/>
                <a:cs typeface="Times New Roman"/>
              </a:rPr>
              <a:t>3 </a:t>
            </a:r>
            <a:r>
              <a:rPr sz="500" spc="7" dirty="0">
                <a:solidFill>
                  <a:srgbClr val="2A2A2D"/>
                </a:solidFill>
                <a:latin typeface="Arial"/>
                <a:cs typeface="Arial"/>
              </a:rPr>
              <a:t>F</a:t>
            </a:r>
            <a:r>
              <a:rPr sz="500" spc="7" dirty="0">
                <a:solidFill>
                  <a:srgbClr val="4D4952"/>
                </a:solidFill>
                <a:latin typeface="Arial"/>
                <a:cs typeface="Arial"/>
              </a:rPr>
              <a:t>ag</a:t>
            </a:r>
            <a:endParaRPr sz="500" dirty="0">
              <a:latin typeface="Arial"/>
              <a:cs typeface="Arial"/>
            </a:endParaRPr>
          </a:p>
        </p:txBody>
      </p:sp>
      <p:sp>
        <p:nvSpPr>
          <p:cNvPr id="15" name="object 15"/>
          <p:cNvSpPr txBox="1"/>
          <p:nvPr/>
        </p:nvSpPr>
        <p:spPr>
          <a:xfrm>
            <a:off x="5019547" y="2163215"/>
            <a:ext cx="151892" cy="4374895"/>
          </a:xfrm>
          <a:prstGeom prst="rect">
            <a:avLst/>
          </a:prstGeom>
        </p:spPr>
        <p:txBody>
          <a:bodyPr wrap="square" lIns="0" tIns="2540" rIns="0" bIns="0" rtlCol="0">
            <a:noAutofit/>
          </a:bodyPr>
          <a:lstStyle/>
          <a:p>
            <a:pPr marL="12700">
              <a:lnSpc>
                <a:spcPct val="95825"/>
              </a:lnSpc>
            </a:pPr>
            <a:r>
              <a:rPr sz="600" b="1" spc="25" dirty="0">
                <a:solidFill>
                  <a:srgbClr val="4D4952"/>
                </a:solidFill>
                <a:latin typeface="Times New Roman"/>
                <a:cs typeface="Times New Roman"/>
              </a:rPr>
              <a:t>4</a:t>
            </a:r>
            <a:r>
              <a:rPr sz="600" b="1" spc="25" dirty="0">
                <a:solidFill>
                  <a:srgbClr val="2A2A2D"/>
                </a:solidFill>
                <a:latin typeface="Times New Roman"/>
                <a:cs typeface="Times New Roman"/>
              </a:rPr>
              <a:t>1</a:t>
            </a:r>
            <a:r>
              <a:rPr sz="600" b="1" spc="25" dirty="0">
                <a:solidFill>
                  <a:srgbClr val="4D4952"/>
                </a:solidFill>
                <a:latin typeface="Times New Roman"/>
                <a:cs typeface="Times New Roman"/>
              </a:rPr>
              <a:t>8</a:t>
            </a:r>
            <a:endParaRPr sz="600">
              <a:latin typeface="Times New Roman"/>
              <a:cs typeface="Times New Roman"/>
            </a:endParaRPr>
          </a:p>
          <a:p>
            <a:pPr marL="12700">
              <a:lnSpc>
                <a:spcPct val="95825"/>
              </a:lnSpc>
              <a:spcBef>
                <a:spcPts val="150"/>
              </a:spcBef>
            </a:pPr>
            <a:r>
              <a:rPr sz="600" spc="22" dirty="0">
                <a:solidFill>
                  <a:srgbClr val="4D4952"/>
                </a:solidFill>
                <a:latin typeface="Times New Roman"/>
                <a:cs typeface="Times New Roman"/>
              </a:rPr>
              <a:t>459</a:t>
            </a:r>
            <a:endParaRPr sz="600">
              <a:latin typeface="Times New Roman"/>
              <a:cs typeface="Times New Roman"/>
            </a:endParaRPr>
          </a:p>
          <a:p>
            <a:pPr marL="15748">
              <a:lnSpc>
                <a:spcPct val="95825"/>
              </a:lnSpc>
              <a:spcBef>
                <a:spcPts val="175"/>
              </a:spcBef>
            </a:pPr>
            <a:r>
              <a:rPr sz="600" spc="22" dirty="0">
                <a:solidFill>
                  <a:srgbClr val="605B62"/>
                </a:solidFill>
                <a:latin typeface="Times New Roman"/>
                <a:cs typeface="Times New Roman"/>
              </a:rPr>
              <a:t>3</a:t>
            </a:r>
            <a:r>
              <a:rPr sz="600" spc="22" dirty="0">
                <a:solidFill>
                  <a:srgbClr val="4D4952"/>
                </a:solidFill>
                <a:latin typeface="Times New Roman"/>
                <a:cs typeface="Times New Roman"/>
              </a:rPr>
              <a:t>90</a:t>
            </a:r>
            <a:endParaRPr sz="600">
              <a:latin typeface="Times New Roman"/>
              <a:cs typeface="Times New Roman"/>
            </a:endParaRPr>
          </a:p>
          <a:p>
            <a:pPr marL="15748">
              <a:lnSpc>
                <a:spcPct val="95825"/>
              </a:lnSpc>
              <a:spcBef>
                <a:spcPts val="125"/>
              </a:spcBef>
            </a:pPr>
            <a:r>
              <a:rPr sz="600" spc="14" dirty="0">
                <a:solidFill>
                  <a:srgbClr val="4D4952"/>
                </a:solidFill>
                <a:latin typeface="Times New Roman"/>
                <a:cs typeface="Times New Roman"/>
              </a:rPr>
              <a:t>347</a:t>
            </a:r>
            <a:endParaRPr sz="600">
              <a:latin typeface="Times New Roman"/>
              <a:cs typeface="Times New Roman"/>
            </a:endParaRPr>
          </a:p>
          <a:p>
            <a:pPr marL="15748">
              <a:lnSpc>
                <a:spcPct val="95825"/>
              </a:lnSpc>
              <a:spcBef>
                <a:spcPts val="175"/>
              </a:spcBef>
            </a:pPr>
            <a:r>
              <a:rPr sz="600" spc="14" dirty="0">
                <a:solidFill>
                  <a:srgbClr val="605B62"/>
                </a:solidFill>
                <a:latin typeface="Times New Roman"/>
                <a:cs typeface="Times New Roman"/>
              </a:rPr>
              <a:t>3</a:t>
            </a:r>
            <a:r>
              <a:rPr sz="600" spc="14" dirty="0">
                <a:solidFill>
                  <a:srgbClr val="4D4952"/>
                </a:solidFill>
                <a:latin typeface="Times New Roman"/>
                <a:cs typeface="Times New Roman"/>
              </a:rPr>
              <a:t>57</a:t>
            </a:r>
            <a:endParaRPr sz="600">
              <a:latin typeface="Times New Roman"/>
              <a:cs typeface="Times New Roman"/>
            </a:endParaRPr>
          </a:p>
          <a:p>
            <a:pPr marL="15748">
              <a:lnSpc>
                <a:spcPct val="95825"/>
              </a:lnSpc>
              <a:spcBef>
                <a:spcPts val="150"/>
              </a:spcBef>
            </a:pPr>
            <a:r>
              <a:rPr sz="600" spc="14" dirty="0">
                <a:solidFill>
                  <a:srgbClr val="4D4952"/>
                </a:solidFill>
                <a:latin typeface="Times New Roman"/>
                <a:cs typeface="Times New Roman"/>
              </a:rPr>
              <a:t>285</a:t>
            </a:r>
            <a:endParaRPr sz="600">
              <a:latin typeface="Times New Roman"/>
              <a:cs typeface="Times New Roman"/>
            </a:endParaRPr>
          </a:p>
          <a:p>
            <a:pPr marL="15748">
              <a:lnSpc>
                <a:spcPct val="95825"/>
              </a:lnSpc>
              <a:spcBef>
                <a:spcPts val="150"/>
              </a:spcBef>
            </a:pPr>
            <a:r>
              <a:rPr sz="600" spc="14" dirty="0">
                <a:solidFill>
                  <a:srgbClr val="4D4952"/>
                </a:solidFill>
                <a:latin typeface="Times New Roman"/>
                <a:cs typeface="Times New Roman"/>
              </a:rPr>
              <a:t>322</a:t>
            </a:r>
            <a:endParaRPr sz="600">
              <a:latin typeface="Times New Roman"/>
              <a:cs typeface="Times New Roman"/>
            </a:endParaRPr>
          </a:p>
          <a:p>
            <a:pPr marL="15748">
              <a:lnSpc>
                <a:spcPct val="95825"/>
              </a:lnSpc>
              <a:spcBef>
                <a:spcPts val="150"/>
              </a:spcBef>
            </a:pPr>
            <a:r>
              <a:rPr sz="600" spc="14" dirty="0">
                <a:solidFill>
                  <a:srgbClr val="4D4952"/>
                </a:solidFill>
                <a:latin typeface="Times New Roman"/>
                <a:cs typeface="Times New Roman"/>
              </a:rPr>
              <a:t>305</a:t>
            </a:r>
            <a:endParaRPr sz="600">
              <a:latin typeface="Times New Roman"/>
              <a:cs typeface="Times New Roman"/>
            </a:endParaRPr>
          </a:p>
          <a:p>
            <a:pPr marL="15748">
              <a:lnSpc>
                <a:spcPct val="95825"/>
              </a:lnSpc>
              <a:spcBef>
                <a:spcPts val="150"/>
              </a:spcBef>
            </a:pPr>
            <a:r>
              <a:rPr sz="600" spc="14" dirty="0">
                <a:solidFill>
                  <a:srgbClr val="605B62"/>
                </a:solidFill>
                <a:latin typeface="Times New Roman"/>
                <a:cs typeface="Times New Roman"/>
              </a:rPr>
              <a:t>33</a:t>
            </a:r>
            <a:r>
              <a:rPr sz="600" spc="14" dirty="0">
                <a:solidFill>
                  <a:srgbClr val="3D3841"/>
                </a:solidFill>
                <a:latin typeface="Times New Roman"/>
                <a:cs typeface="Times New Roman"/>
              </a:rPr>
              <a:t>1</a:t>
            </a:r>
            <a:endParaRPr sz="600">
              <a:latin typeface="Times New Roman"/>
              <a:cs typeface="Times New Roman"/>
            </a:endParaRPr>
          </a:p>
          <a:p>
            <a:pPr marL="12700">
              <a:lnSpc>
                <a:spcPct val="95825"/>
              </a:lnSpc>
              <a:spcBef>
                <a:spcPts val="150"/>
              </a:spcBef>
            </a:pPr>
            <a:r>
              <a:rPr sz="600" spc="22" dirty="0">
                <a:solidFill>
                  <a:srgbClr val="4D4952"/>
                </a:solidFill>
                <a:latin typeface="Times New Roman"/>
                <a:cs typeface="Times New Roman"/>
              </a:rPr>
              <a:t>4</a:t>
            </a:r>
            <a:r>
              <a:rPr sz="600" spc="22" dirty="0">
                <a:solidFill>
                  <a:srgbClr val="2A2A2D"/>
                </a:solidFill>
                <a:latin typeface="Times New Roman"/>
                <a:cs typeface="Times New Roman"/>
              </a:rPr>
              <a:t>1</a:t>
            </a:r>
            <a:r>
              <a:rPr sz="600" spc="22" dirty="0">
                <a:solidFill>
                  <a:srgbClr val="4D4952"/>
                </a:solidFill>
                <a:latin typeface="Times New Roman"/>
                <a:cs typeface="Times New Roman"/>
              </a:rPr>
              <a:t>7</a:t>
            </a:r>
            <a:endParaRPr sz="600">
              <a:latin typeface="Times New Roman"/>
              <a:cs typeface="Times New Roman"/>
            </a:endParaRPr>
          </a:p>
          <a:p>
            <a:pPr marL="15748">
              <a:lnSpc>
                <a:spcPct val="95825"/>
              </a:lnSpc>
              <a:spcBef>
                <a:spcPts val="150"/>
              </a:spcBef>
            </a:pPr>
            <a:r>
              <a:rPr sz="600" spc="14" dirty="0">
                <a:solidFill>
                  <a:srgbClr val="605B62"/>
                </a:solidFill>
                <a:latin typeface="Times New Roman"/>
                <a:cs typeface="Times New Roman"/>
              </a:rPr>
              <a:t>3</a:t>
            </a:r>
            <a:r>
              <a:rPr sz="600" spc="14" dirty="0">
                <a:solidFill>
                  <a:srgbClr val="4D4952"/>
                </a:solidFill>
                <a:latin typeface="Times New Roman"/>
                <a:cs typeface="Times New Roman"/>
              </a:rPr>
              <a:t>9</a:t>
            </a:r>
            <a:r>
              <a:rPr sz="600" spc="14" dirty="0">
                <a:solidFill>
                  <a:srgbClr val="3D3841"/>
                </a:solidFill>
                <a:latin typeface="Times New Roman"/>
                <a:cs typeface="Times New Roman"/>
              </a:rPr>
              <a:t>4</a:t>
            </a:r>
            <a:endParaRPr sz="600">
              <a:latin typeface="Times New Roman"/>
              <a:cs typeface="Times New Roman"/>
            </a:endParaRPr>
          </a:p>
          <a:p>
            <a:pPr marL="15748">
              <a:lnSpc>
                <a:spcPct val="95825"/>
              </a:lnSpc>
              <a:spcBef>
                <a:spcPts val="150"/>
              </a:spcBef>
            </a:pPr>
            <a:r>
              <a:rPr sz="600" spc="14" dirty="0">
                <a:solidFill>
                  <a:srgbClr val="4D4952"/>
                </a:solidFill>
                <a:latin typeface="Times New Roman"/>
                <a:cs typeface="Times New Roman"/>
              </a:rPr>
              <a:t>5</a:t>
            </a:r>
            <a:r>
              <a:rPr sz="600" spc="14" dirty="0">
                <a:solidFill>
                  <a:srgbClr val="3D3841"/>
                </a:solidFill>
                <a:latin typeface="Times New Roman"/>
                <a:cs typeface="Times New Roman"/>
              </a:rPr>
              <a:t>1</a:t>
            </a:r>
            <a:r>
              <a:rPr sz="600" spc="14" dirty="0">
                <a:solidFill>
                  <a:srgbClr val="4D4952"/>
                </a:solidFill>
                <a:latin typeface="Times New Roman"/>
                <a:cs typeface="Times New Roman"/>
              </a:rPr>
              <a:t>4</a:t>
            </a:r>
            <a:endParaRPr sz="600">
              <a:latin typeface="Times New Roman"/>
              <a:cs typeface="Times New Roman"/>
            </a:endParaRPr>
          </a:p>
          <a:p>
            <a:pPr marL="15748">
              <a:lnSpc>
                <a:spcPct val="95825"/>
              </a:lnSpc>
              <a:spcBef>
                <a:spcPts val="150"/>
              </a:spcBef>
            </a:pPr>
            <a:r>
              <a:rPr sz="600" spc="14" dirty="0">
                <a:solidFill>
                  <a:srgbClr val="4D4952"/>
                </a:solidFill>
                <a:latin typeface="Times New Roman"/>
                <a:cs typeface="Times New Roman"/>
              </a:rPr>
              <a:t>656</a:t>
            </a:r>
            <a:endParaRPr sz="600">
              <a:latin typeface="Times New Roman"/>
              <a:cs typeface="Times New Roman"/>
            </a:endParaRPr>
          </a:p>
          <a:p>
            <a:pPr marL="15748">
              <a:lnSpc>
                <a:spcPct val="95825"/>
              </a:lnSpc>
              <a:spcBef>
                <a:spcPts val="150"/>
              </a:spcBef>
            </a:pPr>
            <a:r>
              <a:rPr sz="600" spc="11" dirty="0">
                <a:solidFill>
                  <a:srgbClr val="4D4952"/>
                </a:solidFill>
                <a:latin typeface="Times New Roman"/>
                <a:cs typeface="Times New Roman"/>
              </a:rPr>
              <a:t>2</a:t>
            </a:r>
            <a:r>
              <a:rPr sz="600" spc="11" dirty="0">
                <a:solidFill>
                  <a:srgbClr val="3D3841"/>
                </a:solidFill>
                <a:latin typeface="Times New Roman"/>
                <a:cs typeface="Times New Roman"/>
              </a:rPr>
              <a:t>11</a:t>
            </a:r>
            <a:endParaRPr sz="600">
              <a:latin typeface="Times New Roman"/>
              <a:cs typeface="Times New Roman"/>
            </a:endParaRPr>
          </a:p>
          <a:p>
            <a:pPr marL="15748">
              <a:lnSpc>
                <a:spcPct val="95825"/>
              </a:lnSpc>
              <a:spcBef>
                <a:spcPts val="150"/>
              </a:spcBef>
            </a:pPr>
            <a:r>
              <a:rPr sz="600" spc="22" dirty="0">
                <a:solidFill>
                  <a:srgbClr val="4D4952"/>
                </a:solidFill>
                <a:latin typeface="Times New Roman"/>
                <a:cs typeface="Times New Roman"/>
              </a:rPr>
              <a:t>220</a:t>
            </a:r>
            <a:endParaRPr sz="600">
              <a:latin typeface="Times New Roman"/>
              <a:cs typeface="Times New Roman"/>
            </a:endParaRPr>
          </a:p>
          <a:p>
            <a:pPr marL="15748">
              <a:lnSpc>
                <a:spcPct val="95825"/>
              </a:lnSpc>
              <a:spcBef>
                <a:spcPts val="150"/>
              </a:spcBef>
            </a:pPr>
            <a:r>
              <a:rPr sz="600" spc="14" dirty="0">
                <a:solidFill>
                  <a:srgbClr val="4D4952"/>
                </a:solidFill>
                <a:latin typeface="Times New Roman"/>
                <a:cs typeface="Times New Roman"/>
              </a:rPr>
              <a:t>256</a:t>
            </a:r>
            <a:endParaRPr sz="600">
              <a:latin typeface="Times New Roman"/>
              <a:cs typeface="Times New Roman"/>
            </a:endParaRPr>
          </a:p>
          <a:p>
            <a:pPr marL="15748">
              <a:lnSpc>
                <a:spcPct val="95825"/>
              </a:lnSpc>
              <a:spcBef>
                <a:spcPts val="150"/>
              </a:spcBef>
            </a:pPr>
            <a:r>
              <a:rPr sz="600" spc="14" dirty="0">
                <a:solidFill>
                  <a:srgbClr val="4D4952"/>
                </a:solidFill>
                <a:latin typeface="Times New Roman"/>
                <a:cs typeface="Times New Roman"/>
              </a:rPr>
              <a:t>531</a:t>
            </a:r>
            <a:endParaRPr sz="600">
              <a:latin typeface="Times New Roman"/>
              <a:cs typeface="Times New Roman"/>
            </a:endParaRPr>
          </a:p>
          <a:p>
            <a:pPr marL="15748">
              <a:lnSpc>
                <a:spcPct val="95825"/>
              </a:lnSpc>
              <a:spcBef>
                <a:spcPts val="150"/>
              </a:spcBef>
            </a:pPr>
            <a:r>
              <a:rPr sz="600" spc="14" dirty="0">
                <a:solidFill>
                  <a:srgbClr val="4D4952"/>
                </a:solidFill>
                <a:latin typeface="Times New Roman"/>
                <a:cs typeface="Times New Roman"/>
              </a:rPr>
              <a:t>624</a:t>
            </a:r>
            <a:endParaRPr sz="600">
              <a:latin typeface="Times New Roman"/>
              <a:cs typeface="Times New Roman"/>
            </a:endParaRPr>
          </a:p>
          <a:p>
            <a:pPr marL="15748">
              <a:lnSpc>
                <a:spcPct val="95825"/>
              </a:lnSpc>
              <a:spcBef>
                <a:spcPts val="150"/>
              </a:spcBef>
            </a:pPr>
            <a:r>
              <a:rPr sz="600" spc="14" dirty="0">
                <a:solidFill>
                  <a:srgbClr val="4D4952"/>
                </a:solidFill>
                <a:latin typeface="Times New Roman"/>
                <a:cs typeface="Times New Roman"/>
              </a:rPr>
              <a:t>52</a:t>
            </a:r>
            <a:r>
              <a:rPr sz="600" spc="14" dirty="0">
                <a:solidFill>
                  <a:srgbClr val="3D3841"/>
                </a:solidFill>
                <a:latin typeface="Times New Roman"/>
                <a:cs typeface="Times New Roman"/>
              </a:rPr>
              <a:t>7</a:t>
            </a:r>
            <a:endParaRPr sz="600">
              <a:latin typeface="Times New Roman"/>
              <a:cs typeface="Times New Roman"/>
            </a:endParaRPr>
          </a:p>
          <a:p>
            <a:pPr marL="15748">
              <a:lnSpc>
                <a:spcPct val="95825"/>
              </a:lnSpc>
              <a:spcBef>
                <a:spcPts val="150"/>
              </a:spcBef>
            </a:pPr>
            <a:r>
              <a:rPr sz="600" spc="22" dirty="0">
                <a:solidFill>
                  <a:srgbClr val="4D4952"/>
                </a:solidFill>
                <a:latin typeface="Times New Roman"/>
                <a:cs typeface="Times New Roman"/>
              </a:rPr>
              <a:t>360</a:t>
            </a:r>
            <a:endParaRPr sz="600">
              <a:latin typeface="Times New Roman"/>
              <a:cs typeface="Times New Roman"/>
            </a:endParaRPr>
          </a:p>
          <a:p>
            <a:pPr marL="12700">
              <a:lnSpc>
                <a:spcPct val="95825"/>
              </a:lnSpc>
              <a:spcBef>
                <a:spcPts val="150"/>
              </a:spcBef>
            </a:pPr>
            <a:r>
              <a:rPr sz="600" spc="22" dirty="0">
                <a:solidFill>
                  <a:srgbClr val="4D4952"/>
                </a:solidFill>
                <a:latin typeface="Times New Roman"/>
                <a:cs typeface="Times New Roman"/>
              </a:rPr>
              <a:t>463</a:t>
            </a:r>
            <a:endParaRPr sz="600">
              <a:latin typeface="Times New Roman"/>
              <a:cs typeface="Times New Roman"/>
            </a:endParaRPr>
          </a:p>
          <a:p>
            <a:pPr marL="15748">
              <a:lnSpc>
                <a:spcPct val="95825"/>
              </a:lnSpc>
              <a:spcBef>
                <a:spcPts val="150"/>
              </a:spcBef>
            </a:pPr>
            <a:r>
              <a:rPr sz="600" spc="14" dirty="0">
                <a:solidFill>
                  <a:srgbClr val="4D4952"/>
                </a:solidFill>
                <a:latin typeface="Times New Roman"/>
                <a:cs typeface="Times New Roman"/>
              </a:rPr>
              <a:t>388</a:t>
            </a:r>
            <a:endParaRPr sz="600">
              <a:latin typeface="Times New Roman"/>
              <a:cs typeface="Times New Roman"/>
            </a:endParaRPr>
          </a:p>
          <a:p>
            <a:pPr marL="15748">
              <a:lnSpc>
                <a:spcPct val="95825"/>
              </a:lnSpc>
              <a:spcBef>
                <a:spcPts val="150"/>
              </a:spcBef>
            </a:pPr>
            <a:r>
              <a:rPr sz="600" spc="14" dirty="0">
                <a:solidFill>
                  <a:srgbClr val="4D4952"/>
                </a:solidFill>
                <a:latin typeface="Times New Roman"/>
                <a:cs typeface="Times New Roman"/>
              </a:rPr>
              <a:t>386</a:t>
            </a:r>
            <a:endParaRPr sz="600">
              <a:latin typeface="Times New Roman"/>
              <a:cs typeface="Times New Roman"/>
            </a:endParaRPr>
          </a:p>
          <a:p>
            <a:pPr marL="15748">
              <a:lnSpc>
                <a:spcPct val="95825"/>
              </a:lnSpc>
              <a:spcBef>
                <a:spcPts val="150"/>
              </a:spcBef>
            </a:pPr>
            <a:r>
              <a:rPr sz="600" spc="14" dirty="0">
                <a:solidFill>
                  <a:srgbClr val="4D4952"/>
                </a:solidFill>
                <a:latin typeface="Times New Roman"/>
                <a:cs typeface="Times New Roman"/>
              </a:rPr>
              <a:t>20</a:t>
            </a:r>
            <a:r>
              <a:rPr sz="600" spc="14" dirty="0">
                <a:solidFill>
                  <a:srgbClr val="3D3841"/>
                </a:solidFill>
                <a:latin typeface="Times New Roman"/>
                <a:cs typeface="Times New Roman"/>
              </a:rPr>
              <a:t>1</a:t>
            </a:r>
            <a:endParaRPr sz="600">
              <a:latin typeface="Times New Roman"/>
              <a:cs typeface="Times New Roman"/>
            </a:endParaRPr>
          </a:p>
          <a:p>
            <a:pPr marL="15748">
              <a:lnSpc>
                <a:spcPct val="95825"/>
              </a:lnSpc>
              <a:spcBef>
                <a:spcPts val="175"/>
              </a:spcBef>
            </a:pPr>
            <a:r>
              <a:rPr sz="600" spc="16" dirty="0">
                <a:solidFill>
                  <a:srgbClr val="4D4952"/>
                </a:solidFill>
                <a:latin typeface="Times New Roman"/>
                <a:cs typeface="Times New Roman"/>
              </a:rPr>
              <a:t>225</a:t>
            </a:r>
            <a:endParaRPr sz="600">
              <a:latin typeface="Times New Roman"/>
              <a:cs typeface="Times New Roman"/>
            </a:endParaRPr>
          </a:p>
          <a:p>
            <a:pPr marL="15748">
              <a:lnSpc>
                <a:spcPct val="95825"/>
              </a:lnSpc>
              <a:spcBef>
                <a:spcPts val="150"/>
              </a:spcBef>
            </a:pPr>
            <a:r>
              <a:rPr sz="600" spc="14" dirty="0">
                <a:solidFill>
                  <a:srgbClr val="4D4952"/>
                </a:solidFill>
                <a:latin typeface="Times New Roman"/>
                <a:cs typeface="Times New Roman"/>
              </a:rPr>
              <a:t>265</a:t>
            </a:r>
            <a:endParaRPr sz="600">
              <a:latin typeface="Times New Roman"/>
              <a:cs typeface="Times New Roman"/>
            </a:endParaRPr>
          </a:p>
          <a:p>
            <a:pPr marL="15748">
              <a:lnSpc>
                <a:spcPct val="95825"/>
              </a:lnSpc>
              <a:spcBef>
                <a:spcPts val="125"/>
              </a:spcBef>
            </a:pPr>
            <a:r>
              <a:rPr sz="600" spc="14" dirty="0">
                <a:solidFill>
                  <a:srgbClr val="4D4952"/>
                </a:solidFill>
                <a:latin typeface="Times New Roman"/>
                <a:cs typeface="Times New Roman"/>
              </a:rPr>
              <a:t>2</a:t>
            </a:r>
            <a:r>
              <a:rPr sz="600" spc="14" dirty="0">
                <a:solidFill>
                  <a:srgbClr val="3D3841"/>
                </a:solidFill>
                <a:latin typeface="Times New Roman"/>
                <a:cs typeface="Times New Roman"/>
              </a:rPr>
              <a:t>74</a:t>
            </a:r>
            <a:endParaRPr sz="600">
              <a:latin typeface="Times New Roman"/>
              <a:cs typeface="Times New Roman"/>
            </a:endParaRPr>
          </a:p>
          <a:p>
            <a:pPr marL="15748">
              <a:lnSpc>
                <a:spcPct val="95825"/>
              </a:lnSpc>
              <a:spcBef>
                <a:spcPts val="150"/>
              </a:spcBef>
            </a:pPr>
            <a:r>
              <a:rPr sz="600" spc="11" dirty="0">
                <a:solidFill>
                  <a:srgbClr val="605B62"/>
                </a:solidFill>
                <a:latin typeface="Times New Roman"/>
                <a:cs typeface="Times New Roman"/>
              </a:rPr>
              <a:t>3</a:t>
            </a:r>
            <a:r>
              <a:rPr sz="600" spc="11" dirty="0">
                <a:solidFill>
                  <a:srgbClr val="3D3841"/>
                </a:solidFill>
                <a:latin typeface="Times New Roman"/>
                <a:cs typeface="Times New Roman"/>
              </a:rPr>
              <a:t>77</a:t>
            </a:r>
            <a:endParaRPr sz="600">
              <a:latin typeface="Times New Roman"/>
              <a:cs typeface="Times New Roman"/>
            </a:endParaRPr>
          </a:p>
          <a:p>
            <a:pPr marL="15748">
              <a:lnSpc>
                <a:spcPct val="95825"/>
              </a:lnSpc>
              <a:spcBef>
                <a:spcPts val="175"/>
              </a:spcBef>
            </a:pPr>
            <a:r>
              <a:rPr sz="600" spc="14" dirty="0">
                <a:solidFill>
                  <a:srgbClr val="4D4952"/>
                </a:solidFill>
                <a:latin typeface="Times New Roman"/>
                <a:cs typeface="Times New Roman"/>
              </a:rPr>
              <a:t>35</a:t>
            </a:r>
            <a:r>
              <a:rPr sz="600" spc="14" dirty="0">
                <a:solidFill>
                  <a:srgbClr val="3D3841"/>
                </a:solidFill>
                <a:latin typeface="Times New Roman"/>
                <a:cs typeface="Times New Roman"/>
              </a:rPr>
              <a:t>1</a:t>
            </a:r>
            <a:endParaRPr sz="600">
              <a:latin typeface="Times New Roman"/>
              <a:cs typeface="Times New Roman"/>
            </a:endParaRPr>
          </a:p>
          <a:p>
            <a:pPr marL="15748">
              <a:lnSpc>
                <a:spcPct val="95825"/>
              </a:lnSpc>
              <a:spcBef>
                <a:spcPts val="125"/>
              </a:spcBef>
            </a:pPr>
            <a:r>
              <a:rPr sz="600" spc="14" dirty="0">
                <a:solidFill>
                  <a:srgbClr val="4D4952"/>
                </a:solidFill>
                <a:latin typeface="Times New Roman"/>
                <a:cs typeface="Times New Roman"/>
              </a:rPr>
              <a:t>2</a:t>
            </a:r>
            <a:r>
              <a:rPr sz="600" spc="14" dirty="0">
                <a:solidFill>
                  <a:srgbClr val="3D3841"/>
                </a:solidFill>
                <a:latin typeface="Times New Roman"/>
                <a:cs typeface="Times New Roman"/>
              </a:rPr>
              <a:t>4</a:t>
            </a:r>
            <a:r>
              <a:rPr sz="600" spc="14" dirty="0">
                <a:solidFill>
                  <a:srgbClr val="4D4952"/>
                </a:solidFill>
                <a:latin typeface="Times New Roman"/>
                <a:cs typeface="Times New Roman"/>
              </a:rPr>
              <a:t>7</a:t>
            </a:r>
            <a:endParaRPr sz="600">
              <a:latin typeface="Times New Roman"/>
              <a:cs typeface="Times New Roman"/>
            </a:endParaRPr>
          </a:p>
          <a:p>
            <a:pPr marL="15748">
              <a:lnSpc>
                <a:spcPct val="95825"/>
              </a:lnSpc>
              <a:spcBef>
                <a:spcPts val="175"/>
              </a:spcBef>
            </a:pPr>
            <a:r>
              <a:rPr sz="600" spc="14" dirty="0">
                <a:solidFill>
                  <a:srgbClr val="4D4952"/>
                </a:solidFill>
                <a:latin typeface="Times New Roman"/>
                <a:cs typeface="Times New Roman"/>
              </a:rPr>
              <a:t>233</a:t>
            </a:r>
            <a:endParaRPr sz="600">
              <a:latin typeface="Times New Roman"/>
              <a:cs typeface="Times New Roman"/>
            </a:endParaRPr>
          </a:p>
          <a:p>
            <a:pPr marL="18796">
              <a:lnSpc>
                <a:spcPct val="95825"/>
              </a:lnSpc>
              <a:spcBef>
                <a:spcPts val="150"/>
              </a:spcBef>
            </a:pPr>
            <a:r>
              <a:rPr sz="600" spc="16" dirty="0">
                <a:solidFill>
                  <a:srgbClr val="3D3841"/>
                </a:solidFill>
                <a:latin typeface="Times New Roman"/>
                <a:cs typeface="Times New Roman"/>
              </a:rPr>
              <a:t>13</a:t>
            </a:r>
            <a:r>
              <a:rPr sz="600" spc="16" dirty="0">
                <a:solidFill>
                  <a:srgbClr val="4D4952"/>
                </a:solidFill>
                <a:latin typeface="Times New Roman"/>
                <a:cs typeface="Times New Roman"/>
              </a:rPr>
              <a:t>0</a:t>
            </a:r>
            <a:endParaRPr sz="600">
              <a:latin typeface="Times New Roman"/>
              <a:cs typeface="Times New Roman"/>
            </a:endParaRPr>
          </a:p>
          <a:p>
            <a:pPr marL="18796">
              <a:lnSpc>
                <a:spcPct val="95825"/>
              </a:lnSpc>
              <a:spcBef>
                <a:spcPts val="150"/>
              </a:spcBef>
            </a:pPr>
            <a:r>
              <a:rPr sz="600" spc="8" dirty="0">
                <a:solidFill>
                  <a:srgbClr val="3D3841"/>
                </a:solidFill>
                <a:latin typeface="Times New Roman"/>
                <a:cs typeface="Times New Roman"/>
              </a:rPr>
              <a:t>13</a:t>
            </a:r>
            <a:r>
              <a:rPr sz="600" spc="8" dirty="0">
                <a:solidFill>
                  <a:srgbClr val="4D4952"/>
                </a:solidFill>
                <a:latin typeface="Times New Roman"/>
                <a:cs typeface="Times New Roman"/>
              </a:rPr>
              <a:t>3</a:t>
            </a:r>
            <a:endParaRPr sz="600">
              <a:latin typeface="Times New Roman"/>
              <a:cs typeface="Times New Roman"/>
            </a:endParaRPr>
          </a:p>
          <a:p>
            <a:pPr marL="18796">
              <a:lnSpc>
                <a:spcPct val="95825"/>
              </a:lnSpc>
              <a:spcBef>
                <a:spcPts val="150"/>
              </a:spcBef>
            </a:pPr>
            <a:r>
              <a:rPr sz="600" spc="7" dirty="0">
                <a:solidFill>
                  <a:srgbClr val="2A2A2D"/>
                </a:solidFill>
                <a:latin typeface="Times New Roman"/>
                <a:cs typeface="Times New Roman"/>
              </a:rPr>
              <a:t>1</a:t>
            </a:r>
            <a:r>
              <a:rPr sz="600" spc="7" dirty="0">
                <a:solidFill>
                  <a:srgbClr val="3D3841"/>
                </a:solidFill>
                <a:latin typeface="Times New Roman"/>
                <a:cs typeface="Times New Roman"/>
              </a:rPr>
              <a:t>7</a:t>
            </a:r>
            <a:r>
              <a:rPr sz="600" spc="7" dirty="0">
                <a:solidFill>
                  <a:srgbClr val="605B62"/>
                </a:solidFill>
                <a:latin typeface="Times New Roman"/>
                <a:cs typeface="Times New Roman"/>
              </a:rPr>
              <a:t>3</a:t>
            </a:r>
            <a:endParaRPr sz="600">
              <a:latin typeface="Times New Roman"/>
              <a:cs typeface="Times New Roman"/>
            </a:endParaRPr>
          </a:p>
          <a:p>
            <a:pPr marL="18796">
              <a:lnSpc>
                <a:spcPct val="95825"/>
              </a:lnSpc>
              <a:spcBef>
                <a:spcPts val="150"/>
              </a:spcBef>
            </a:pPr>
            <a:r>
              <a:rPr sz="600" spc="15" dirty="0">
                <a:solidFill>
                  <a:srgbClr val="2A2A2D"/>
                </a:solidFill>
                <a:latin typeface="Times New Roman"/>
                <a:cs typeface="Times New Roman"/>
              </a:rPr>
              <a:t>1</a:t>
            </a:r>
            <a:r>
              <a:rPr sz="600" spc="15" dirty="0">
                <a:solidFill>
                  <a:srgbClr val="3D3841"/>
                </a:solidFill>
                <a:latin typeface="Times New Roman"/>
                <a:cs typeface="Times New Roman"/>
              </a:rPr>
              <a:t>7</a:t>
            </a:r>
            <a:r>
              <a:rPr sz="600" spc="15" dirty="0">
                <a:solidFill>
                  <a:srgbClr val="4D4952"/>
                </a:solidFill>
                <a:latin typeface="Times New Roman"/>
                <a:cs typeface="Times New Roman"/>
              </a:rPr>
              <a:t>0</a:t>
            </a:r>
            <a:endParaRPr sz="600">
              <a:latin typeface="Times New Roman"/>
              <a:cs typeface="Times New Roman"/>
            </a:endParaRPr>
          </a:p>
          <a:p>
            <a:pPr marL="15748">
              <a:lnSpc>
                <a:spcPct val="95825"/>
              </a:lnSpc>
              <a:spcBef>
                <a:spcPts val="150"/>
              </a:spcBef>
            </a:pPr>
            <a:r>
              <a:rPr sz="600" spc="14" dirty="0">
                <a:solidFill>
                  <a:srgbClr val="4D4952"/>
                </a:solidFill>
                <a:latin typeface="Times New Roman"/>
                <a:cs typeface="Times New Roman"/>
              </a:rPr>
              <a:t>3</a:t>
            </a:r>
            <a:r>
              <a:rPr sz="600" spc="14" dirty="0">
                <a:solidFill>
                  <a:srgbClr val="2A2A2D"/>
                </a:solidFill>
                <a:latin typeface="Times New Roman"/>
                <a:cs typeface="Times New Roman"/>
              </a:rPr>
              <a:t>1</a:t>
            </a:r>
            <a:r>
              <a:rPr sz="600" spc="14" dirty="0">
                <a:solidFill>
                  <a:srgbClr val="4D4952"/>
                </a:solidFill>
                <a:latin typeface="Times New Roman"/>
                <a:cs typeface="Times New Roman"/>
              </a:rPr>
              <a:t>5</a:t>
            </a:r>
            <a:endParaRPr sz="600">
              <a:latin typeface="Times New Roman"/>
              <a:cs typeface="Times New Roman"/>
            </a:endParaRPr>
          </a:p>
          <a:p>
            <a:pPr marL="15748">
              <a:lnSpc>
                <a:spcPct val="95825"/>
              </a:lnSpc>
              <a:spcBef>
                <a:spcPts val="150"/>
              </a:spcBef>
            </a:pPr>
            <a:r>
              <a:rPr sz="600" spc="14" dirty="0">
                <a:solidFill>
                  <a:srgbClr val="4D4952"/>
                </a:solidFill>
                <a:latin typeface="Times New Roman"/>
                <a:cs typeface="Times New Roman"/>
              </a:rPr>
              <a:t>3</a:t>
            </a:r>
            <a:r>
              <a:rPr sz="600" spc="14" dirty="0">
                <a:solidFill>
                  <a:srgbClr val="2A2A2D"/>
                </a:solidFill>
                <a:latin typeface="Times New Roman"/>
                <a:cs typeface="Times New Roman"/>
              </a:rPr>
              <a:t>1</a:t>
            </a:r>
            <a:r>
              <a:rPr sz="600" spc="14" dirty="0">
                <a:solidFill>
                  <a:srgbClr val="4D4952"/>
                </a:solidFill>
                <a:latin typeface="Times New Roman"/>
                <a:cs typeface="Times New Roman"/>
              </a:rPr>
              <a:t>6</a:t>
            </a:r>
            <a:endParaRPr sz="600">
              <a:latin typeface="Times New Roman"/>
              <a:cs typeface="Times New Roman"/>
            </a:endParaRPr>
          </a:p>
          <a:p>
            <a:pPr marL="15748">
              <a:lnSpc>
                <a:spcPct val="95825"/>
              </a:lnSpc>
              <a:spcBef>
                <a:spcPts val="150"/>
              </a:spcBef>
            </a:pPr>
            <a:r>
              <a:rPr sz="600" spc="14" dirty="0">
                <a:solidFill>
                  <a:srgbClr val="605B62"/>
                </a:solidFill>
                <a:latin typeface="Times New Roman"/>
                <a:cs typeface="Times New Roman"/>
              </a:rPr>
              <a:t>3</a:t>
            </a:r>
            <a:r>
              <a:rPr sz="600" spc="14" dirty="0">
                <a:solidFill>
                  <a:srgbClr val="4D4952"/>
                </a:solidFill>
                <a:latin typeface="Times New Roman"/>
                <a:cs typeface="Times New Roman"/>
              </a:rPr>
              <a:t>54</a:t>
            </a:r>
            <a:endParaRPr sz="600">
              <a:latin typeface="Times New Roman"/>
              <a:cs typeface="Times New Roman"/>
            </a:endParaRPr>
          </a:p>
          <a:p>
            <a:pPr marL="12700">
              <a:lnSpc>
                <a:spcPct val="95825"/>
              </a:lnSpc>
              <a:spcBef>
                <a:spcPts val="150"/>
              </a:spcBef>
            </a:pPr>
            <a:r>
              <a:rPr sz="600" spc="30" dirty="0">
                <a:solidFill>
                  <a:srgbClr val="4D4952"/>
                </a:solidFill>
                <a:latin typeface="Times New Roman"/>
                <a:cs typeface="Times New Roman"/>
              </a:rPr>
              <a:t>430</a:t>
            </a:r>
            <a:endParaRPr sz="600">
              <a:latin typeface="Times New Roman"/>
              <a:cs typeface="Times New Roman"/>
            </a:endParaRPr>
          </a:p>
          <a:p>
            <a:pPr marL="12700">
              <a:lnSpc>
                <a:spcPct val="95825"/>
              </a:lnSpc>
              <a:spcBef>
                <a:spcPts val="145"/>
              </a:spcBef>
            </a:pPr>
            <a:r>
              <a:rPr sz="600" dirty="0">
                <a:solidFill>
                  <a:srgbClr val="4D4952"/>
                </a:solidFill>
                <a:latin typeface="Arial"/>
                <a:cs typeface="Arial"/>
              </a:rPr>
              <a:t>444</a:t>
            </a:r>
            <a:endParaRPr sz="600">
              <a:latin typeface="Arial"/>
              <a:cs typeface="Arial"/>
            </a:endParaRPr>
          </a:p>
          <a:p>
            <a:pPr marL="12700">
              <a:lnSpc>
                <a:spcPct val="95825"/>
              </a:lnSpc>
              <a:spcBef>
                <a:spcPts val="150"/>
              </a:spcBef>
            </a:pPr>
            <a:r>
              <a:rPr sz="600" spc="30" dirty="0">
                <a:solidFill>
                  <a:srgbClr val="4D4952"/>
                </a:solidFill>
                <a:latin typeface="Times New Roman"/>
                <a:cs typeface="Times New Roman"/>
              </a:rPr>
              <a:t>420</a:t>
            </a:r>
            <a:endParaRPr sz="600">
              <a:latin typeface="Times New Roman"/>
              <a:cs typeface="Times New Roman"/>
            </a:endParaRPr>
          </a:p>
        </p:txBody>
      </p:sp>
      <p:sp>
        <p:nvSpPr>
          <p:cNvPr id="14" name="object 14"/>
          <p:cNvSpPr txBox="1"/>
          <p:nvPr/>
        </p:nvSpPr>
        <p:spPr>
          <a:xfrm>
            <a:off x="5205475" y="2163215"/>
            <a:ext cx="151892" cy="4374895"/>
          </a:xfrm>
          <a:prstGeom prst="rect">
            <a:avLst/>
          </a:prstGeom>
        </p:spPr>
        <p:txBody>
          <a:bodyPr wrap="square" lIns="0" tIns="2540" rIns="0" bIns="0" rtlCol="0">
            <a:noAutofit/>
          </a:bodyPr>
          <a:lstStyle/>
          <a:p>
            <a:pPr marL="12700">
              <a:lnSpc>
                <a:spcPct val="95825"/>
              </a:lnSpc>
            </a:pPr>
            <a:r>
              <a:rPr sz="600" spc="22" dirty="0">
                <a:solidFill>
                  <a:srgbClr val="3D3841"/>
                </a:solidFill>
                <a:latin typeface="Times New Roman"/>
                <a:cs typeface="Times New Roman"/>
              </a:rPr>
              <a:t>4</a:t>
            </a:r>
            <a:r>
              <a:rPr sz="600" spc="22" dirty="0">
                <a:solidFill>
                  <a:srgbClr val="4D4952"/>
                </a:solidFill>
                <a:latin typeface="Times New Roman"/>
                <a:cs typeface="Times New Roman"/>
              </a:rPr>
              <a:t>32</a:t>
            </a:r>
            <a:endParaRPr sz="600">
              <a:latin typeface="Times New Roman"/>
              <a:cs typeface="Times New Roman"/>
            </a:endParaRPr>
          </a:p>
          <a:p>
            <a:pPr marL="12700">
              <a:lnSpc>
                <a:spcPct val="95825"/>
              </a:lnSpc>
              <a:spcBef>
                <a:spcPts val="150"/>
              </a:spcBef>
            </a:pPr>
            <a:r>
              <a:rPr sz="600" spc="30" dirty="0">
                <a:solidFill>
                  <a:srgbClr val="3D3841"/>
                </a:solidFill>
                <a:latin typeface="Times New Roman"/>
                <a:cs typeface="Times New Roman"/>
              </a:rPr>
              <a:t>4</a:t>
            </a:r>
            <a:r>
              <a:rPr sz="600" spc="30" dirty="0">
                <a:solidFill>
                  <a:srgbClr val="4D4952"/>
                </a:solidFill>
                <a:latin typeface="Times New Roman"/>
                <a:cs typeface="Times New Roman"/>
              </a:rPr>
              <a:t>86</a:t>
            </a:r>
            <a:endParaRPr sz="600">
              <a:latin typeface="Times New Roman"/>
              <a:cs typeface="Times New Roman"/>
            </a:endParaRPr>
          </a:p>
          <a:p>
            <a:pPr marL="12700">
              <a:lnSpc>
                <a:spcPct val="95825"/>
              </a:lnSpc>
              <a:spcBef>
                <a:spcPts val="150"/>
              </a:spcBef>
            </a:pPr>
            <a:r>
              <a:rPr sz="600" spc="22" dirty="0">
                <a:solidFill>
                  <a:srgbClr val="4D4952"/>
                </a:solidFill>
                <a:latin typeface="Times New Roman"/>
                <a:cs typeface="Times New Roman"/>
              </a:rPr>
              <a:t>402</a:t>
            </a:r>
            <a:endParaRPr sz="600">
              <a:latin typeface="Times New Roman"/>
              <a:cs typeface="Times New Roman"/>
            </a:endParaRPr>
          </a:p>
          <a:p>
            <a:pPr marL="15748">
              <a:lnSpc>
                <a:spcPct val="95825"/>
              </a:lnSpc>
              <a:spcBef>
                <a:spcPts val="175"/>
              </a:spcBef>
            </a:pPr>
            <a:r>
              <a:rPr sz="600" spc="22" dirty="0">
                <a:solidFill>
                  <a:srgbClr val="605B62"/>
                </a:solidFill>
                <a:latin typeface="Times New Roman"/>
                <a:cs typeface="Times New Roman"/>
              </a:rPr>
              <a:t>3</a:t>
            </a:r>
            <a:r>
              <a:rPr sz="600" spc="22" dirty="0">
                <a:solidFill>
                  <a:srgbClr val="4D4952"/>
                </a:solidFill>
                <a:latin typeface="Times New Roman"/>
                <a:cs typeface="Times New Roman"/>
              </a:rPr>
              <a:t>36</a:t>
            </a:r>
            <a:endParaRPr sz="600">
              <a:latin typeface="Times New Roman"/>
              <a:cs typeface="Times New Roman"/>
            </a:endParaRPr>
          </a:p>
          <a:p>
            <a:pPr marL="15748">
              <a:lnSpc>
                <a:spcPct val="95825"/>
              </a:lnSpc>
              <a:spcBef>
                <a:spcPts val="150"/>
              </a:spcBef>
            </a:pPr>
            <a:r>
              <a:rPr sz="600" spc="14" dirty="0">
                <a:solidFill>
                  <a:srgbClr val="4D4952"/>
                </a:solidFill>
                <a:latin typeface="Times New Roman"/>
                <a:cs typeface="Times New Roman"/>
              </a:rPr>
              <a:t>325</a:t>
            </a:r>
            <a:endParaRPr sz="600">
              <a:latin typeface="Times New Roman"/>
              <a:cs typeface="Times New Roman"/>
            </a:endParaRPr>
          </a:p>
          <a:p>
            <a:pPr marL="18796">
              <a:lnSpc>
                <a:spcPct val="95825"/>
              </a:lnSpc>
              <a:spcBef>
                <a:spcPts val="150"/>
              </a:spcBef>
            </a:pPr>
            <a:r>
              <a:rPr sz="600" spc="3" dirty="0">
                <a:solidFill>
                  <a:srgbClr val="4D4952"/>
                </a:solidFill>
                <a:latin typeface="Times New Roman"/>
                <a:cs typeface="Times New Roman"/>
              </a:rPr>
              <a:t>277</a:t>
            </a:r>
            <a:endParaRPr sz="600">
              <a:latin typeface="Times New Roman"/>
              <a:cs typeface="Times New Roman"/>
            </a:endParaRPr>
          </a:p>
          <a:p>
            <a:pPr marL="15748">
              <a:lnSpc>
                <a:spcPct val="95825"/>
              </a:lnSpc>
              <a:spcBef>
                <a:spcPts val="150"/>
              </a:spcBef>
            </a:pPr>
            <a:r>
              <a:rPr sz="600" spc="11" dirty="0">
                <a:solidFill>
                  <a:srgbClr val="605B62"/>
                </a:solidFill>
                <a:latin typeface="Times New Roman"/>
                <a:cs typeface="Times New Roman"/>
              </a:rPr>
              <a:t>3</a:t>
            </a:r>
            <a:r>
              <a:rPr sz="600" spc="11" dirty="0">
                <a:solidFill>
                  <a:srgbClr val="4D4952"/>
                </a:solidFill>
                <a:latin typeface="Times New Roman"/>
                <a:cs typeface="Times New Roman"/>
              </a:rPr>
              <a:t>13</a:t>
            </a:r>
            <a:endParaRPr sz="600">
              <a:latin typeface="Times New Roman"/>
              <a:cs typeface="Times New Roman"/>
            </a:endParaRPr>
          </a:p>
          <a:p>
            <a:pPr marL="15748">
              <a:lnSpc>
                <a:spcPct val="95825"/>
              </a:lnSpc>
              <a:spcBef>
                <a:spcPts val="150"/>
              </a:spcBef>
            </a:pPr>
            <a:r>
              <a:rPr sz="600" spc="14" dirty="0">
                <a:solidFill>
                  <a:srgbClr val="605B62"/>
                </a:solidFill>
                <a:latin typeface="Times New Roman"/>
                <a:cs typeface="Times New Roman"/>
              </a:rPr>
              <a:t>3</a:t>
            </a:r>
            <a:r>
              <a:rPr sz="600" spc="14" dirty="0">
                <a:solidFill>
                  <a:srgbClr val="2A2A2D"/>
                </a:solidFill>
                <a:latin typeface="Times New Roman"/>
                <a:cs typeface="Times New Roman"/>
              </a:rPr>
              <a:t>1</a:t>
            </a:r>
            <a:r>
              <a:rPr sz="600" spc="14" dirty="0">
                <a:solidFill>
                  <a:srgbClr val="4D4952"/>
                </a:solidFill>
                <a:latin typeface="Times New Roman"/>
                <a:cs typeface="Times New Roman"/>
              </a:rPr>
              <a:t>8</a:t>
            </a:r>
            <a:endParaRPr sz="600">
              <a:latin typeface="Times New Roman"/>
              <a:cs typeface="Times New Roman"/>
            </a:endParaRPr>
          </a:p>
          <a:p>
            <a:pPr marL="15748">
              <a:lnSpc>
                <a:spcPct val="95825"/>
              </a:lnSpc>
              <a:spcBef>
                <a:spcPts val="150"/>
              </a:spcBef>
            </a:pPr>
            <a:r>
              <a:rPr sz="600" spc="14" dirty="0">
                <a:solidFill>
                  <a:srgbClr val="605B62"/>
                </a:solidFill>
                <a:latin typeface="Times New Roman"/>
                <a:cs typeface="Times New Roman"/>
              </a:rPr>
              <a:t>3</a:t>
            </a:r>
            <a:r>
              <a:rPr sz="600" spc="14" dirty="0">
                <a:solidFill>
                  <a:srgbClr val="2A2A2D"/>
                </a:solidFill>
                <a:latin typeface="Times New Roman"/>
                <a:cs typeface="Times New Roman"/>
              </a:rPr>
              <a:t>1</a:t>
            </a:r>
            <a:r>
              <a:rPr sz="600" spc="14" dirty="0">
                <a:solidFill>
                  <a:srgbClr val="3D3841"/>
                </a:solidFill>
                <a:latin typeface="Times New Roman"/>
                <a:cs typeface="Times New Roman"/>
              </a:rPr>
              <a:t>4</a:t>
            </a:r>
            <a:endParaRPr sz="600">
              <a:latin typeface="Times New Roman"/>
              <a:cs typeface="Times New Roman"/>
            </a:endParaRPr>
          </a:p>
          <a:p>
            <a:pPr marL="12700">
              <a:lnSpc>
                <a:spcPct val="95825"/>
              </a:lnSpc>
              <a:spcBef>
                <a:spcPts val="150"/>
              </a:spcBef>
            </a:pPr>
            <a:r>
              <a:rPr sz="600" spc="22" dirty="0">
                <a:solidFill>
                  <a:srgbClr val="4D4952"/>
                </a:solidFill>
                <a:latin typeface="Times New Roman"/>
                <a:cs typeface="Times New Roman"/>
              </a:rPr>
              <a:t>427</a:t>
            </a:r>
            <a:endParaRPr sz="600">
              <a:latin typeface="Times New Roman"/>
              <a:cs typeface="Times New Roman"/>
            </a:endParaRPr>
          </a:p>
          <a:p>
            <a:pPr marL="12700">
              <a:lnSpc>
                <a:spcPct val="95825"/>
              </a:lnSpc>
              <a:spcBef>
                <a:spcPts val="150"/>
              </a:spcBef>
            </a:pPr>
            <a:r>
              <a:rPr sz="600" b="1" spc="25" dirty="0">
                <a:solidFill>
                  <a:srgbClr val="4D4952"/>
                </a:solidFill>
                <a:latin typeface="Times New Roman"/>
                <a:cs typeface="Times New Roman"/>
              </a:rPr>
              <a:t>42</a:t>
            </a:r>
            <a:r>
              <a:rPr sz="600" b="1" spc="25" dirty="0">
                <a:solidFill>
                  <a:srgbClr val="3D3841"/>
                </a:solidFill>
                <a:latin typeface="Times New Roman"/>
                <a:cs typeface="Times New Roman"/>
              </a:rPr>
              <a:t>4</a:t>
            </a:r>
            <a:endParaRPr sz="600">
              <a:latin typeface="Times New Roman"/>
              <a:cs typeface="Times New Roman"/>
            </a:endParaRPr>
          </a:p>
          <a:p>
            <a:pPr marL="15748">
              <a:lnSpc>
                <a:spcPct val="95825"/>
              </a:lnSpc>
              <a:spcBef>
                <a:spcPts val="150"/>
              </a:spcBef>
            </a:pPr>
            <a:r>
              <a:rPr sz="600" spc="14" dirty="0">
                <a:solidFill>
                  <a:srgbClr val="4D4952"/>
                </a:solidFill>
                <a:latin typeface="Times New Roman"/>
                <a:cs typeface="Times New Roman"/>
              </a:rPr>
              <a:t>5</a:t>
            </a:r>
            <a:r>
              <a:rPr sz="600" spc="14" dirty="0">
                <a:solidFill>
                  <a:srgbClr val="605B62"/>
                </a:solidFill>
                <a:latin typeface="Times New Roman"/>
                <a:cs typeface="Times New Roman"/>
              </a:rPr>
              <a:t>33</a:t>
            </a:r>
            <a:endParaRPr sz="600">
              <a:latin typeface="Times New Roman"/>
              <a:cs typeface="Times New Roman"/>
            </a:endParaRPr>
          </a:p>
          <a:p>
            <a:pPr marL="15748">
              <a:lnSpc>
                <a:spcPct val="95825"/>
              </a:lnSpc>
              <a:spcBef>
                <a:spcPts val="150"/>
              </a:spcBef>
            </a:pPr>
            <a:r>
              <a:rPr sz="600" spc="14" dirty="0">
                <a:solidFill>
                  <a:srgbClr val="4D4952"/>
                </a:solidFill>
                <a:latin typeface="Times New Roman"/>
                <a:cs typeface="Times New Roman"/>
              </a:rPr>
              <a:t>648</a:t>
            </a:r>
            <a:endParaRPr sz="600">
              <a:latin typeface="Times New Roman"/>
              <a:cs typeface="Times New Roman"/>
            </a:endParaRPr>
          </a:p>
          <a:p>
            <a:pPr marL="18796">
              <a:lnSpc>
                <a:spcPct val="95825"/>
              </a:lnSpc>
              <a:spcBef>
                <a:spcPts val="150"/>
              </a:spcBef>
            </a:pPr>
            <a:r>
              <a:rPr sz="600" spc="6" dirty="0">
                <a:solidFill>
                  <a:srgbClr val="4D4952"/>
                </a:solidFill>
                <a:latin typeface="Times New Roman"/>
                <a:cs typeface="Times New Roman"/>
              </a:rPr>
              <a:t>2</a:t>
            </a:r>
            <a:r>
              <a:rPr sz="600" spc="6" dirty="0">
                <a:solidFill>
                  <a:srgbClr val="3D3841"/>
                </a:solidFill>
                <a:latin typeface="Times New Roman"/>
                <a:cs typeface="Times New Roman"/>
              </a:rPr>
              <a:t>1</a:t>
            </a:r>
            <a:r>
              <a:rPr sz="600" spc="6" dirty="0">
                <a:solidFill>
                  <a:srgbClr val="4D4952"/>
                </a:solidFill>
                <a:latin typeface="Times New Roman"/>
                <a:cs typeface="Times New Roman"/>
              </a:rPr>
              <a:t>9</a:t>
            </a:r>
            <a:endParaRPr sz="600">
              <a:latin typeface="Times New Roman"/>
              <a:cs typeface="Times New Roman"/>
            </a:endParaRPr>
          </a:p>
          <a:p>
            <a:pPr marL="15748">
              <a:lnSpc>
                <a:spcPct val="95825"/>
              </a:lnSpc>
              <a:spcBef>
                <a:spcPts val="150"/>
              </a:spcBef>
            </a:pPr>
            <a:r>
              <a:rPr sz="600" spc="22" dirty="0">
                <a:solidFill>
                  <a:srgbClr val="4D4952"/>
                </a:solidFill>
                <a:latin typeface="Times New Roman"/>
                <a:cs typeface="Times New Roman"/>
              </a:rPr>
              <a:t>2</a:t>
            </a:r>
            <a:r>
              <a:rPr sz="600" spc="22" dirty="0">
                <a:solidFill>
                  <a:srgbClr val="2A2A2D"/>
                </a:solidFill>
                <a:latin typeface="Times New Roman"/>
                <a:cs typeface="Times New Roman"/>
              </a:rPr>
              <a:t>1</a:t>
            </a:r>
            <a:r>
              <a:rPr sz="600" spc="22" dirty="0">
                <a:solidFill>
                  <a:srgbClr val="4D4952"/>
                </a:solidFill>
                <a:latin typeface="Times New Roman"/>
                <a:cs typeface="Times New Roman"/>
              </a:rPr>
              <a:t>6</a:t>
            </a:r>
            <a:endParaRPr sz="600">
              <a:latin typeface="Times New Roman"/>
              <a:cs typeface="Times New Roman"/>
            </a:endParaRPr>
          </a:p>
          <a:p>
            <a:pPr marL="15748">
              <a:lnSpc>
                <a:spcPct val="95825"/>
              </a:lnSpc>
              <a:spcBef>
                <a:spcPts val="150"/>
              </a:spcBef>
            </a:pPr>
            <a:r>
              <a:rPr sz="600" spc="14" dirty="0">
                <a:solidFill>
                  <a:srgbClr val="4D4952"/>
                </a:solidFill>
                <a:latin typeface="Times New Roman"/>
                <a:cs typeface="Times New Roman"/>
              </a:rPr>
              <a:t>255</a:t>
            </a:r>
            <a:endParaRPr sz="600">
              <a:latin typeface="Times New Roman"/>
              <a:cs typeface="Times New Roman"/>
            </a:endParaRPr>
          </a:p>
          <a:p>
            <a:pPr marL="15748">
              <a:lnSpc>
                <a:spcPct val="95825"/>
              </a:lnSpc>
              <a:spcBef>
                <a:spcPts val="150"/>
              </a:spcBef>
            </a:pPr>
            <a:r>
              <a:rPr sz="600" spc="14" dirty="0">
                <a:solidFill>
                  <a:srgbClr val="4D4952"/>
                </a:solidFill>
                <a:latin typeface="Times New Roman"/>
                <a:cs typeface="Times New Roman"/>
              </a:rPr>
              <a:t>578</a:t>
            </a:r>
            <a:endParaRPr sz="600">
              <a:latin typeface="Times New Roman"/>
              <a:cs typeface="Times New Roman"/>
            </a:endParaRPr>
          </a:p>
          <a:p>
            <a:pPr marL="15748">
              <a:lnSpc>
                <a:spcPct val="95825"/>
              </a:lnSpc>
              <a:spcBef>
                <a:spcPts val="150"/>
              </a:spcBef>
            </a:pPr>
            <a:r>
              <a:rPr sz="600" spc="22" dirty="0">
                <a:solidFill>
                  <a:srgbClr val="4D4952"/>
                </a:solidFill>
                <a:latin typeface="Times New Roman"/>
                <a:cs typeface="Times New Roman"/>
              </a:rPr>
              <a:t>580</a:t>
            </a:r>
            <a:endParaRPr sz="600">
              <a:latin typeface="Times New Roman"/>
              <a:cs typeface="Times New Roman"/>
            </a:endParaRPr>
          </a:p>
          <a:p>
            <a:pPr marL="12700">
              <a:lnSpc>
                <a:spcPct val="95825"/>
              </a:lnSpc>
              <a:spcBef>
                <a:spcPts val="150"/>
              </a:spcBef>
            </a:pPr>
            <a:r>
              <a:rPr sz="600" spc="30" dirty="0">
                <a:solidFill>
                  <a:srgbClr val="3D3841"/>
                </a:solidFill>
                <a:latin typeface="Times New Roman"/>
                <a:cs typeface="Times New Roman"/>
              </a:rPr>
              <a:t>4</a:t>
            </a:r>
            <a:r>
              <a:rPr sz="600" spc="30" dirty="0">
                <a:solidFill>
                  <a:srgbClr val="4D4952"/>
                </a:solidFill>
                <a:latin typeface="Times New Roman"/>
                <a:cs typeface="Times New Roman"/>
              </a:rPr>
              <a:t>9</a:t>
            </a:r>
            <a:r>
              <a:rPr sz="600" spc="30" dirty="0">
                <a:solidFill>
                  <a:srgbClr val="3D3841"/>
                </a:solidFill>
                <a:latin typeface="Times New Roman"/>
                <a:cs typeface="Times New Roman"/>
              </a:rPr>
              <a:t>4</a:t>
            </a:r>
            <a:endParaRPr sz="600">
              <a:latin typeface="Times New Roman"/>
              <a:cs typeface="Times New Roman"/>
            </a:endParaRPr>
          </a:p>
          <a:p>
            <a:pPr marL="15748">
              <a:lnSpc>
                <a:spcPct val="95825"/>
              </a:lnSpc>
              <a:spcBef>
                <a:spcPts val="150"/>
              </a:spcBef>
            </a:pPr>
            <a:r>
              <a:rPr sz="600" spc="14" dirty="0">
                <a:solidFill>
                  <a:srgbClr val="4D4952"/>
                </a:solidFill>
                <a:latin typeface="Times New Roman"/>
                <a:cs typeface="Times New Roman"/>
              </a:rPr>
              <a:t>355</a:t>
            </a:r>
            <a:endParaRPr sz="600">
              <a:latin typeface="Times New Roman"/>
              <a:cs typeface="Times New Roman"/>
            </a:endParaRPr>
          </a:p>
          <a:p>
            <a:pPr marL="12700">
              <a:lnSpc>
                <a:spcPct val="95825"/>
              </a:lnSpc>
              <a:spcBef>
                <a:spcPts val="150"/>
              </a:spcBef>
            </a:pPr>
            <a:r>
              <a:rPr sz="600" spc="24" dirty="0">
                <a:solidFill>
                  <a:srgbClr val="3D3841"/>
                </a:solidFill>
                <a:latin typeface="Times New Roman"/>
                <a:cs typeface="Times New Roman"/>
              </a:rPr>
              <a:t>44</a:t>
            </a:r>
            <a:r>
              <a:rPr sz="600" spc="24" dirty="0">
                <a:solidFill>
                  <a:srgbClr val="4D4952"/>
                </a:solidFill>
                <a:latin typeface="Times New Roman"/>
                <a:cs typeface="Times New Roman"/>
              </a:rPr>
              <a:t>7</a:t>
            </a:r>
            <a:endParaRPr sz="600">
              <a:latin typeface="Times New Roman"/>
              <a:cs typeface="Times New Roman"/>
            </a:endParaRPr>
          </a:p>
          <a:p>
            <a:pPr marL="15748">
              <a:lnSpc>
                <a:spcPct val="95825"/>
              </a:lnSpc>
              <a:spcBef>
                <a:spcPts val="150"/>
              </a:spcBef>
            </a:pPr>
            <a:r>
              <a:rPr sz="600" spc="14" dirty="0">
                <a:solidFill>
                  <a:srgbClr val="4D4952"/>
                </a:solidFill>
                <a:latin typeface="Times New Roman"/>
                <a:cs typeface="Times New Roman"/>
              </a:rPr>
              <a:t>382</a:t>
            </a:r>
            <a:endParaRPr sz="600">
              <a:latin typeface="Times New Roman"/>
              <a:cs typeface="Times New Roman"/>
            </a:endParaRPr>
          </a:p>
          <a:p>
            <a:pPr marL="15748">
              <a:lnSpc>
                <a:spcPct val="95825"/>
              </a:lnSpc>
              <a:spcBef>
                <a:spcPts val="150"/>
              </a:spcBef>
            </a:pPr>
            <a:r>
              <a:rPr sz="600" spc="14" dirty="0">
                <a:solidFill>
                  <a:srgbClr val="4D4952"/>
                </a:solidFill>
                <a:latin typeface="Times New Roman"/>
                <a:cs typeface="Times New Roman"/>
              </a:rPr>
              <a:t>397</a:t>
            </a:r>
            <a:endParaRPr sz="600">
              <a:latin typeface="Times New Roman"/>
              <a:cs typeface="Times New Roman"/>
            </a:endParaRPr>
          </a:p>
          <a:p>
            <a:pPr marL="15748">
              <a:lnSpc>
                <a:spcPct val="95825"/>
              </a:lnSpc>
              <a:spcBef>
                <a:spcPts val="175"/>
              </a:spcBef>
            </a:pPr>
            <a:r>
              <a:rPr sz="600" spc="14" dirty="0">
                <a:solidFill>
                  <a:srgbClr val="4D4952"/>
                </a:solidFill>
                <a:latin typeface="Times New Roman"/>
                <a:cs typeface="Times New Roman"/>
              </a:rPr>
              <a:t>202</a:t>
            </a:r>
            <a:endParaRPr sz="600">
              <a:latin typeface="Times New Roman"/>
              <a:cs typeface="Times New Roman"/>
            </a:endParaRPr>
          </a:p>
          <a:p>
            <a:pPr marL="15748">
              <a:lnSpc>
                <a:spcPct val="95825"/>
              </a:lnSpc>
              <a:spcBef>
                <a:spcPts val="150"/>
              </a:spcBef>
            </a:pPr>
            <a:r>
              <a:rPr sz="600" spc="24" dirty="0">
                <a:solidFill>
                  <a:srgbClr val="4D4952"/>
                </a:solidFill>
                <a:latin typeface="Times New Roman"/>
                <a:cs typeface="Times New Roman"/>
              </a:rPr>
              <a:t>22</a:t>
            </a:r>
            <a:r>
              <a:rPr sz="600" spc="24" dirty="0">
                <a:solidFill>
                  <a:srgbClr val="3D3841"/>
                </a:solidFill>
                <a:latin typeface="Times New Roman"/>
                <a:cs typeface="Times New Roman"/>
              </a:rPr>
              <a:t>0</a:t>
            </a:r>
            <a:endParaRPr sz="600">
              <a:latin typeface="Times New Roman"/>
              <a:cs typeface="Times New Roman"/>
            </a:endParaRPr>
          </a:p>
          <a:p>
            <a:pPr marL="15748">
              <a:lnSpc>
                <a:spcPct val="95825"/>
              </a:lnSpc>
              <a:spcBef>
                <a:spcPts val="150"/>
              </a:spcBef>
            </a:pPr>
            <a:r>
              <a:rPr sz="600" spc="14" dirty="0">
                <a:solidFill>
                  <a:srgbClr val="4D4952"/>
                </a:solidFill>
                <a:latin typeface="Times New Roman"/>
                <a:cs typeface="Times New Roman"/>
              </a:rPr>
              <a:t>258</a:t>
            </a:r>
            <a:endParaRPr sz="600">
              <a:latin typeface="Times New Roman"/>
              <a:cs typeface="Times New Roman"/>
            </a:endParaRPr>
          </a:p>
          <a:p>
            <a:pPr marL="18796">
              <a:lnSpc>
                <a:spcPct val="95825"/>
              </a:lnSpc>
              <a:spcBef>
                <a:spcPts val="125"/>
              </a:spcBef>
            </a:pPr>
            <a:r>
              <a:rPr sz="600" spc="7" dirty="0">
                <a:solidFill>
                  <a:srgbClr val="4D4952"/>
                </a:solidFill>
                <a:latin typeface="Times New Roman"/>
                <a:cs typeface="Times New Roman"/>
              </a:rPr>
              <a:t>2</a:t>
            </a:r>
            <a:r>
              <a:rPr sz="600" spc="7" dirty="0">
                <a:solidFill>
                  <a:srgbClr val="3D3841"/>
                </a:solidFill>
                <a:latin typeface="Times New Roman"/>
                <a:cs typeface="Times New Roman"/>
              </a:rPr>
              <a:t>47</a:t>
            </a:r>
            <a:endParaRPr sz="600">
              <a:latin typeface="Times New Roman"/>
              <a:cs typeface="Times New Roman"/>
            </a:endParaRPr>
          </a:p>
          <a:p>
            <a:pPr marL="15748">
              <a:lnSpc>
                <a:spcPct val="95825"/>
              </a:lnSpc>
              <a:spcBef>
                <a:spcPts val="175"/>
              </a:spcBef>
            </a:pPr>
            <a:r>
              <a:rPr sz="600" spc="14" dirty="0">
                <a:solidFill>
                  <a:srgbClr val="4D4952"/>
                </a:solidFill>
                <a:latin typeface="Times New Roman"/>
                <a:cs typeface="Times New Roman"/>
              </a:rPr>
              <a:t>389</a:t>
            </a:r>
            <a:endParaRPr sz="600">
              <a:latin typeface="Times New Roman"/>
              <a:cs typeface="Times New Roman"/>
            </a:endParaRPr>
          </a:p>
          <a:p>
            <a:pPr marL="15748">
              <a:lnSpc>
                <a:spcPct val="95825"/>
              </a:lnSpc>
              <a:spcBef>
                <a:spcPts val="150"/>
              </a:spcBef>
            </a:pPr>
            <a:r>
              <a:rPr sz="600" spc="22" dirty="0">
                <a:solidFill>
                  <a:srgbClr val="4D4952"/>
                </a:solidFill>
                <a:latin typeface="Times New Roman"/>
                <a:cs typeface="Times New Roman"/>
              </a:rPr>
              <a:t>3</a:t>
            </a:r>
            <a:r>
              <a:rPr sz="600" spc="22" dirty="0">
                <a:solidFill>
                  <a:srgbClr val="2A2A2D"/>
                </a:solidFill>
                <a:latin typeface="Times New Roman"/>
                <a:cs typeface="Times New Roman"/>
              </a:rPr>
              <a:t>1</a:t>
            </a:r>
            <a:r>
              <a:rPr sz="600" spc="22" dirty="0">
                <a:solidFill>
                  <a:srgbClr val="3D3841"/>
                </a:solidFill>
                <a:latin typeface="Times New Roman"/>
                <a:cs typeface="Times New Roman"/>
              </a:rPr>
              <a:t>0</a:t>
            </a:r>
            <a:endParaRPr sz="600">
              <a:latin typeface="Times New Roman"/>
              <a:cs typeface="Times New Roman"/>
            </a:endParaRPr>
          </a:p>
          <a:p>
            <a:pPr marL="18796">
              <a:lnSpc>
                <a:spcPct val="95825"/>
              </a:lnSpc>
              <a:spcBef>
                <a:spcPts val="125"/>
              </a:spcBef>
            </a:pPr>
            <a:r>
              <a:rPr sz="600" spc="7" dirty="0">
                <a:solidFill>
                  <a:srgbClr val="4D4952"/>
                </a:solidFill>
                <a:latin typeface="Times New Roman"/>
                <a:cs typeface="Times New Roman"/>
              </a:rPr>
              <a:t>2</a:t>
            </a:r>
            <a:r>
              <a:rPr sz="600" spc="7" dirty="0">
                <a:solidFill>
                  <a:srgbClr val="3D3841"/>
                </a:solidFill>
                <a:latin typeface="Times New Roman"/>
                <a:cs typeface="Times New Roman"/>
              </a:rPr>
              <a:t>4</a:t>
            </a:r>
            <a:r>
              <a:rPr sz="600" spc="7" dirty="0">
                <a:solidFill>
                  <a:srgbClr val="4D4952"/>
                </a:solidFill>
                <a:latin typeface="Times New Roman"/>
                <a:cs typeface="Times New Roman"/>
              </a:rPr>
              <a:t>5</a:t>
            </a:r>
            <a:endParaRPr sz="600">
              <a:latin typeface="Times New Roman"/>
              <a:cs typeface="Times New Roman"/>
            </a:endParaRPr>
          </a:p>
          <a:p>
            <a:pPr marL="18796">
              <a:lnSpc>
                <a:spcPct val="95825"/>
              </a:lnSpc>
              <a:spcBef>
                <a:spcPts val="175"/>
              </a:spcBef>
            </a:pPr>
            <a:r>
              <a:rPr sz="600" spc="6" dirty="0">
                <a:solidFill>
                  <a:srgbClr val="4D4952"/>
                </a:solidFill>
                <a:latin typeface="Times New Roman"/>
                <a:cs typeface="Times New Roman"/>
              </a:rPr>
              <a:t>2</a:t>
            </a:r>
            <a:r>
              <a:rPr sz="600" spc="6" dirty="0">
                <a:solidFill>
                  <a:srgbClr val="3D3841"/>
                </a:solidFill>
                <a:latin typeface="Times New Roman"/>
                <a:cs typeface="Times New Roman"/>
              </a:rPr>
              <a:t>1</a:t>
            </a:r>
            <a:r>
              <a:rPr sz="600" spc="6" dirty="0">
                <a:solidFill>
                  <a:srgbClr val="4D4952"/>
                </a:solidFill>
                <a:latin typeface="Times New Roman"/>
                <a:cs typeface="Times New Roman"/>
              </a:rPr>
              <a:t>4</a:t>
            </a:r>
            <a:endParaRPr sz="600">
              <a:latin typeface="Times New Roman"/>
              <a:cs typeface="Times New Roman"/>
            </a:endParaRPr>
          </a:p>
          <a:p>
            <a:pPr marL="18796">
              <a:lnSpc>
                <a:spcPct val="95825"/>
              </a:lnSpc>
              <a:spcBef>
                <a:spcPts val="150"/>
              </a:spcBef>
            </a:pPr>
            <a:r>
              <a:rPr sz="600" spc="8" dirty="0">
                <a:solidFill>
                  <a:srgbClr val="4D4952"/>
                </a:solidFill>
                <a:latin typeface="Times New Roman"/>
                <a:cs typeface="Times New Roman"/>
              </a:rPr>
              <a:t>133</a:t>
            </a:r>
            <a:endParaRPr sz="600">
              <a:latin typeface="Times New Roman"/>
              <a:cs typeface="Times New Roman"/>
            </a:endParaRPr>
          </a:p>
          <a:p>
            <a:pPr marL="18796">
              <a:lnSpc>
                <a:spcPct val="95825"/>
              </a:lnSpc>
              <a:spcBef>
                <a:spcPts val="150"/>
              </a:spcBef>
            </a:pPr>
            <a:r>
              <a:rPr sz="600" spc="8" dirty="0">
                <a:solidFill>
                  <a:srgbClr val="4D4952"/>
                </a:solidFill>
                <a:latin typeface="Times New Roman"/>
                <a:cs typeface="Times New Roman"/>
              </a:rPr>
              <a:t>137</a:t>
            </a:r>
            <a:endParaRPr sz="600">
              <a:latin typeface="Times New Roman"/>
              <a:cs typeface="Times New Roman"/>
            </a:endParaRPr>
          </a:p>
          <a:p>
            <a:pPr marL="18796">
              <a:lnSpc>
                <a:spcPct val="95825"/>
              </a:lnSpc>
              <a:spcBef>
                <a:spcPts val="150"/>
              </a:spcBef>
            </a:pPr>
            <a:r>
              <a:rPr sz="600" spc="14" dirty="0">
                <a:solidFill>
                  <a:srgbClr val="2A2A2D"/>
                </a:solidFill>
                <a:latin typeface="Times New Roman"/>
                <a:cs typeface="Times New Roman"/>
              </a:rPr>
              <a:t>1</a:t>
            </a:r>
            <a:r>
              <a:rPr sz="600" spc="14" dirty="0">
                <a:solidFill>
                  <a:srgbClr val="4D4952"/>
                </a:solidFill>
                <a:latin typeface="Times New Roman"/>
                <a:cs typeface="Times New Roman"/>
              </a:rPr>
              <a:t>76</a:t>
            </a:r>
            <a:endParaRPr sz="600">
              <a:latin typeface="Times New Roman"/>
              <a:cs typeface="Times New Roman"/>
            </a:endParaRPr>
          </a:p>
          <a:p>
            <a:pPr marL="18796">
              <a:lnSpc>
                <a:spcPct val="95825"/>
              </a:lnSpc>
              <a:spcBef>
                <a:spcPts val="150"/>
              </a:spcBef>
            </a:pPr>
            <a:r>
              <a:rPr sz="600" spc="14" dirty="0">
                <a:solidFill>
                  <a:srgbClr val="2A2A2D"/>
                </a:solidFill>
                <a:latin typeface="Times New Roman"/>
                <a:cs typeface="Times New Roman"/>
              </a:rPr>
              <a:t>1</a:t>
            </a:r>
            <a:r>
              <a:rPr sz="600" spc="14" dirty="0">
                <a:solidFill>
                  <a:srgbClr val="4D4952"/>
                </a:solidFill>
                <a:latin typeface="Times New Roman"/>
                <a:cs typeface="Times New Roman"/>
              </a:rPr>
              <a:t>7</a:t>
            </a:r>
            <a:r>
              <a:rPr sz="600" spc="14" dirty="0">
                <a:solidFill>
                  <a:srgbClr val="3D3841"/>
                </a:solidFill>
                <a:latin typeface="Times New Roman"/>
                <a:cs typeface="Times New Roman"/>
              </a:rPr>
              <a:t>0</a:t>
            </a:r>
            <a:endParaRPr sz="600">
              <a:latin typeface="Times New Roman"/>
              <a:cs typeface="Times New Roman"/>
            </a:endParaRPr>
          </a:p>
          <a:p>
            <a:pPr marL="15748">
              <a:lnSpc>
                <a:spcPct val="95825"/>
              </a:lnSpc>
              <a:spcBef>
                <a:spcPts val="150"/>
              </a:spcBef>
            </a:pPr>
            <a:r>
              <a:rPr sz="600" spc="11" dirty="0">
                <a:solidFill>
                  <a:srgbClr val="605B62"/>
                </a:solidFill>
                <a:latin typeface="Times New Roman"/>
                <a:cs typeface="Times New Roman"/>
              </a:rPr>
              <a:t>3</a:t>
            </a:r>
            <a:r>
              <a:rPr sz="600" spc="11" dirty="0">
                <a:solidFill>
                  <a:srgbClr val="4D4952"/>
                </a:solidFill>
                <a:latin typeface="Times New Roman"/>
                <a:cs typeface="Times New Roman"/>
              </a:rPr>
              <a:t>13</a:t>
            </a:r>
            <a:endParaRPr sz="600">
              <a:latin typeface="Times New Roman"/>
              <a:cs typeface="Times New Roman"/>
            </a:endParaRPr>
          </a:p>
          <a:p>
            <a:pPr marL="15748">
              <a:lnSpc>
                <a:spcPct val="95825"/>
              </a:lnSpc>
              <a:spcBef>
                <a:spcPts val="150"/>
              </a:spcBef>
            </a:pPr>
            <a:r>
              <a:rPr sz="600" spc="14" dirty="0">
                <a:solidFill>
                  <a:srgbClr val="4D4952"/>
                </a:solidFill>
                <a:latin typeface="Times New Roman"/>
                <a:cs typeface="Times New Roman"/>
              </a:rPr>
              <a:t>3</a:t>
            </a:r>
            <a:r>
              <a:rPr sz="600" spc="14" dirty="0">
                <a:solidFill>
                  <a:srgbClr val="2A2A2D"/>
                </a:solidFill>
                <a:latin typeface="Times New Roman"/>
                <a:cs typeface="Times New Roman"/>
              </a:rPr>
              <a:t>1</a:t>
            </a:r>
            <a:r>
              <a:rPr sz="600" spc="14" dirty="0">
                <a:solidFill>
                  <a:srgbClr val="4D4952"/>
                </a:solidFill>
                <a:latin typeface="Times New Roman"/>
                <a:cs typeface="Times New Roman"/>
              </a:rPr>
              <a:t>8</a:t>
            </a:r>
            <a:endParaRPr sz="600">
              <a:latin typeface="Times New Roman"/>
              <a:cs typeface="Times New Roman"/>
            </a:endParaRPr>
          </a:p>
          <a:p>
            <a:pPr marL="15748">
              <a:lnSpc>
                <a:spcPct val="95825"/>
              </a:lnSpc>
              <a:spcBef>
                <a:spcPts val="150"/>
              </a:spcBef>
            </a:pPr>
            <a:r>
              <a:rPr sz="600" spc="14" dirty="0">
                <a:solidFill>
                  <a:srgbClr val="605B62"/>
                </a:solidFill>
                <a:latin typeface="Times New Roman"/>
                <a:cs typeface="Times New Roman"/>
              </a:rPr>
              <a:t>3</a:t>
            </a:r>
            <a:r>
              <a:rPr sz="600" spc="14" dirty="0">
                <a:solidFill>
                  <a:srgbClr val="4D4952"/>
                </a:solidFill>
                <a:latin typeface="Times New Roman"/>
                <a:cs typeface="Times New Roman"/>
              </a:rPr>
              <a:t>48</a:t>
            </a:r>
            <a:endParaRPr sz="600">
              <a:latin typeface="Times New Roman"/>
              <a:cs typeface="Times New Roman"/>
            </a:endParaRPr>
          </a:p>
          <a:p>
            <a:pPr marL="12700">
              <a:lnSpc>
                <a:spcPct val="95825"/>
              </a:lnSpc>
              <a:spcBef>
                <a:spcPts val="150"/>
              </a:spcBef>
            </a:pPr>
            <a:r>
              <a:rPr sz="600" spc="24" dirty="0">
                <a:solidFill>
                  <a:srgbClr val="4D4952"/>
                </a:solidFill>
                <a:latin typeface="Times New Roman"/>
                <a:cs typeface="Times New Roman"/>
              </a:rPr>
              <a:t>445</a:t>
            </a:r>
            <a:endParaRPr sz="600">
              <a:latin typeface="Times New Roman"/>
              <a:cs typeface="Times New Roman"/>
            </a:endParaRPr>
          </a:p>
          <a:p>
            <a:pPr marL="12700">
              <a:lnSpc>
                <a:spcPct val="95825"/>
              </a:lnSpc>
              <a:spcBef>
                <a:spcPts val="150"/>
              </a:spcBef>
            </a:pPr>
            <a:r>
              <a:rPr sz="600" spc="22" dirty="0">
                <a:solidFill>
                  <a:srgbClr val="4D4952"/>
                </a:solidFill>
                <a:latin typeface="Times New Roman"/>
                <a:cs typeface="Times New Roman"/>
              </a:rPr>
              <a:t>482</a:t>
            </a:r>
            <a:endParaRPr sz="600">
              <a:latin typeface="Times New Roman"/>
              <a:cs typeface="Times New Roman"/>
            </a:endParaRPr>
          </a:p>
          <a:p>
            <a:pPr marL="12700">
              <a:lnSpc>
                <a:spcPct val="95825"/>
              </a:lnSpc>
              <a:spcBef>
                <a:spcPts val="150"/>
              </a:spcBef>
            </a:pPr>
            <a:r>
              <a:rPr sz="600" spc="24" dirty="0">
                <a:solidFill>
                  <a:srgbClr val="4D4952"/>
                </a:solidFill>
                <a:latin typeface="Times New Roman"/>
                <a:cs typeface="Times New Roman"/>
              </a:rPr>
              <a:t>441</a:t>
            </a:r>
            <a:endParaRPr sz="600">
              <a:latin typeface="Times New Roman"/>
              <a:cs typeface="Times New Roman"/>
            </a:endParaRPr>
          </a:p>
        </p:txBody>
      </p:sp>
      <p:sp>
        <p:nvSpPr>
          <p:cNvPr id="13" name="object 13"/>
          <p:cNvSpPr txBox="1"/>
          <p:nvPr/>
        </p:nvSpPr>
        <p:spPr>
          <a:xfrm>
            <a:off x="6058916" y="2166263"/>
            <a:ext cx="143509" cy="4371847"/>
          </a:xfrm>
          <a:prstGeom prst="rect">
            <a:avLst/>
          </a:prstGeom>
        </p:spPr>
        <p:txBody>
          <a:bodyPr wrap="square" lIns="0" tIns="2540" rIns="0" bIns="0" rtlCol="0">
            <a:noAutofit/>
          </a:bodyPr>
          <a:lstStyle/>
          <a:p>
            <a:pPr marL="49275">
              <a:lnSpc>
                <a:spcPct val="95825"/>
              </a:lnSpc>
            </a:pPr>
            <a:r>
              <a:rPr sz="600" spc="16" dirty="0">
                <a:solidFill>
                  <a:srgbClr val="4D4952"/>
                </a:solidFill>
                <a:latin typeface="Times New Roman"/>
                <a:cs typeface="Times New Roman"/>
              </a:rPr>
              <a:t>86</a:t>
            </a:r>
            <a:endParaRPr sz="600">
              <a:latin typeface="Times New Roman"/>
              <a:cs typeface="Times New Roman"/>
            </a:endParaRPr>
          </a:p>
          <a:p>
            <a:pPr marL="49275">
              <a:lnSpc>
                <a:spcPct val="95825"/>
              </a:lnSpc>
              <a:spcBef>
                <a:spcPts val="150"/>
              </a:spcBef>
            </a:pPr>
            <a:r>
              <a:rPr sz="600" b="1" spc="8" dirty="0">
                <a:solidFill>
                  <a:srgbClr val="4D4952"/>
                </a:solidFill>
                <a:latin typeface="Times New Roman"/>
                <a:cs typeface="Times New Roman"/>
              </a:rPr>
              <a:t>8</a:t>
            </a:r>
            <a:r>
              <a:rPr sz="600" b="1" spc="8" dirty="0">
                <a:solidFill>
                  <a:srgbClr val="2A2A2D"/>
                </a:solidFill>
                <a:latin typeface="Times New Roman"/>
                <a:cs typeface="Times New Roman"/>
              </a:rPr>
              <a:t>1</a:t>
            </a:r>
            <a:endParaRPr sz="600">
              <a:latin typeface="Times New Roman"/>
              <a:cs typeface="Times New Roman"/>
            </a:endParaRPr>
          </a:p>
          <a:p>
            <a:pPr marL="52323">
              <a:lnSpc>
                <a:spcPct val="95825"/>
              </a:lnSpc>
              <a:spcBef>
                <a:spcPts val="125"/>
              </a:spcBef>
            </a:pPr>
            <a:r>
              <a:rPr sz="600" spc="4" dirty="0">
                <a:solidFill>
                  <a:srgbClr val="4D4952"/>
                </a:solidFill>
                <a:latin typeface="Times New Roman"/>
                <a:cs typeface="Times New Roman"/>
              </a:rPr>
              <a:t>78</a:t>
            </a:r>
            <a:endParaRPr sz="600">
              <a:latin typeface="Times New Roman"/>
              <a:cs typeface="Times New Roman"/>
            </a:endParaRPr>
          </a:p>
          <a:p>
            <a:pPr marL="49275">
              <a:lnSpc>
                <a:spcPct val="95825"/>
              </a:lnSpc>
              <a:spcBef>
                <a:spcPts val="175"/>
              </a:spcBef>
            </a:pPr>
            <a:r>
              <a:rPr sz="600" spc="16" dirty="0">
                <a:solidFill>
                  <a:srgbClr val="4D4952"/>
                </a:solidFill>
                <a:latin typeface="Times New Roman"/>
                <a:cs typeface="Times New Roman"/>
              </a:rPr>
              <a:t>5</a:t>
            </a:r>
            <a:r>
              <a:rPr sz="600" spc="16" dirty="0">
                <a:solidFill>
                  <a:srgbClr val="3D3841"/>
                </a:solidFill>
                <a:latin typeface="Times New Roman"/>
                <a:cs typeface="Times New Roman"/>
              </a:rPr>
              <a:t>0</a:t>
            </a:r>
            <a:endParaRPr sz="600">
              <a:latin typeface="Times New Roman"/>
              <a:cs typeface="Times New Roman"/>
            </a:endParaRPr>
          </a:p>
          <a:p>
            <a:pPr marL="49275">
              <a:lnSpc>
                <a:spcPct val="95825"/>
              </a:lnSpc>
              <a:spcBef>
                <a:spcPts val="150"/>
              </a:spcBef>
            </a:pPr>
            <a:r>
              <a:rPr sz="600" spc="16" dirty="0">
                <a:solidFill>
                  <a:srgbClr val="4D4952"/>
                </a:solidFill>
                <a:latin typeface="Times New Roman"/>
                <a:cs typeface="Times New Roman"/>
              </a:rPr>
              <a:t>5</a:t>
            </a:r>
            <a:r>
              <a:rPr sz="600" spc="16" dirty="0">
                <a:solidFill>
                  <a:srgbClr val="3D3841"/>
                </a:solidFill>
                <a:latin typeface="Times New Roman"/>
                <a:cs typeface="Times New Roman"/>
              </a:rPr>
              <a:t>0</a:t>
            </a:r>
            <a:endParaRPr sz="600">
              <a:latin typeface="Times New Roman"/>
              <a:cs typeface="Times New Roman"/>
            </a:endParaRPr>
          </a:p>
          <a:p>
            <a:pPr marL="49275">
              <a:lnSpc>
                <a:spcPct val="95825"/>
              </a:lnSpc>
              <a:spcBef>
                <a:spcPts val="150"/>
              </a:spcBef>
            </a:pPr>
            <a:r>
              <a:rPr sz="600" spc="4" dirty="0">
                <a:solidFill>
                  <a:srgbClr val="4D4952"/>
                </a:solidFill>
                <a:latin typeface="Times New Roman"/>
                <a:cs typeface="Times New Roman"/>
              </a:rPr>
              <a:t>5</a:t>
            </a:r>
            <a:r>
              <a:rPr sz="600" spc="4" dirty="0">
                <a:solidFill>
                  <a:srgbClr val="2A2A2D"/>
                </a:solidFill>
                <a:latin typeface="Times New Roman"/>
                <a:cs typeface="Times New Roman"/>
              </a:rPr>
              <a:t>1</a:t>
            </a:r>
            <a:endParaRPr sz="600">
              <a:latin typeface="Times New Roman"/>
              <a:cs typeface="Times New Roman"/>
            </a:endParaRPr>
          </a:p>
          <a:p>
            <a:pPr marL="49275">
              <a:lnSpc>
                <a:spcPct val="95825"/>
              </a:lnSpc>
              <a:spcBef>
                <a:spcPts val="150"/>
              </a:spcBef>
            </a:pPr>
            <a:r>
              <a:rPr sz="600" spc="4" dirty="0">
                <a:solidFill>
                  <a:srgbClr val="4D4952"/>
                </a:solidFill>
                <a:latin typeface="Times New Roman"/>
                <a:cs typeface="Times New Roman"/>
              </a:rPr>
              <a:t>52</a:t>
            </a:r>
            <a:endParaRPr sz="600">
              <a:latin typeface="Times New Roman"/>
              <a:cs typeface="Times New Roman"/>
            </a:endParaRPr>
          </a:p>
          <a:p>
            <a:pPr marL="49275">
              <a:lnSpc>
                <a:spcPct val="95825"/>
              </a:lnSpc>
              <a:spcBef>
                <a:spcPts val="150"/>
              </a:spcBef>
            </a:pPr>
            <a:r>
              <a:rPr sz="600" b="1" spc="20" dirty="0">
                <a:solidFill>
                  <a:srgbClr val="3D3841"/>
                </a:solidFill>
                <a:latin typeface="Times New Roman"/>
                <a:cs typeface="Times New Roman"/>
              </a:rPr>
              <a:t>4</a:t>
            </a:r>
            <a:r>
              <a:rPr sz="600" b="1" spc="20" dirty="0">
                <a:solidFill>
                  <a:srgbClr val="4D4952"/>
                </a:solidFill>
                <a:latin typeface="Times New Roman"/>
                <a:cs typeface="Times New Roman"/>
              </a:rPr>
              <a:t>8</a:t>
            </a:r>
            <a:endParaRPr sz="600">
              <a:latin typeface="Times New Roman"/>
              <a:cs typeface="Times New Roman"/>
            </a:endParaRPr>
          </a:p>
          <a:p>
            <a:pPr marL="49275">
              <a:lnSpc>
                <a:spcPct val="95825"/>
              </a:lnSpc>
              <a:spcBef>
                <a:spcPts val="150"/>
              </a:spcBef>
            </a:pPr>
            <a:r>
              <a:rPr sz="600" spc="4" dirty="0">
                <a:solidFill>
                  <a:srgbClr val="4D4952"/>
                </a:solidFill>
                <a:latin typeface="Times New Roman"/>
                <a:cs typeface="Times New Roman"/>
              </a:rPr>
              <a:t>52</a:t>
            </a:r>
            <a:endParaRPr sz="600">
              <a:latin typeface="Times New Roman"/>
              <a:cs typeface="Times New Roman"/>
            </a:endParaRPr>
          </a:p>
          <a:p>
            <a:pPr marL="12700">
              <a:lnSpc>
                <a:spcPct val="95825"/>
              </a:lnSpc>
              <a:spcBef>
                <a:spcPts val="150"/>
              </a:spcBef>
            </a:pPr>
            <a:r>
              <a:rPr sz="600" spc="8" dirty="0">
                <a:solidFill>
                  <a:srgbClr val="4D4952"/>
                </a:solidFill>
                <a:latin typeface="Times New Roman"/>
                <a:cs typeface="Times New Roman"/>
              </a:rPr>
              <a:t>13</a:t>
            </a:r>
            <a:r>
              <a:rPr sz="600" spc="8" dirty="0">
                <a:solidFill>
                  <a:srgbClr val="3D3841"/>
                </a:solidFill>
                <a:latin typeface="Times New Roman"/>
                <a:cs typeface="Times New Roman"/>
              </a:rPr>
              <a:t>0</a:t>
            </a:r>
            <a:endParaRPr sz="600">
              <a:latin typeface="Times New Roman"/>
              <a:cs typeface="Times New Roman"/>
            </a:endParaRPr>
          </a:p>
          <a:p>
            <a:pPr marL="12700">
              <a:lnSpc>
                <a:spcPct val="95825"/>
              </a:lnSpc>
              <a:spcBef>
                <a:spcPts val="150"/>
              </a:spcBef>
            </a:pPr>
            <a:r>
              <a:rPr sz="600" spc="8" dirty="0">
                <a:solidFill>
                  <a:srgbClr val="4D4952"/>
                </a:solidFill>
                <a:latin typeface="Times New Roman"/>
                <a:cs typeface="Times New Roman"/>
              </a:rPr>
              <a:t>136</a:t>
            </a:r>
            <a:endParaRPr sz="600">
              <a:latin typeface="Times New Roman"/>
              <a:cs typeface="Times New Roman"/>
            </a:endParaRPr>
          </a:p>
          <a:p>
            <a:pPr marL="12700">
              <a:lnSpc>
                <a:spcPct val="95825"/>
              </a:lnSpc>
              <a:spcBef>
                <a:spcPts val="150"/>
              </a:spcBef>
            </a:pPr>
            <a:r>
              <a:rPr sz="600" spc="8" dirty="0">
                <a:solidFill>
                  <a:srgbClr val="4D4952"/>
                </a:solidFill>
                <a:latin typeface="Times New Roman"/>
                <a:cs typeface="Times New Roman"/>
              </a:rPr>
              <a:t>138</a:t>
            </a:r>
            <a:endParaRPr sz="600">
              <a:latin typeface="Times New Roman"/>
              <a:cs typeface="Times New Roman"/>
            </a:endParaRPr>
          </a:p>
          <a:p>
            <a:pPr marL="12700">
              <a:lnSpc>
                <a:spcPct val="95825"/>
              </a:lnSpc>
              <a:spcBef>
                <a:spcPts val="150"/>
              </a:spcBef>
            </a:pPr>
            <a:r>
              <a:rPr sz="600" spc="6" dirty="0">
                <a:solidFill>
                  <a:srgbClr val="4D4952"/>
                </a:solidFill>
                <a:latin typeface="Times New Roman"/>
                <a:cs typeface="Times New Roman"/>
              </a:rPr>
              <a:t>1</a:t>
            </a:r>
            <a:r>
              <a:rPr sz="600" spc="6" dirty="0">
                <a:solidFill>
                  <a:srgbClr val="3D3841"/>
                </a:solidFill>
                <a:latin typeface="Times New Roman"/>
                <a:cs typeface="Times New Roman"/>
              </a:rPr>
              <a:t>4</a:t>
            </a:r>
            <a:r>
              <a:rPr sz="600" spc="6" dirty="0">
                <a:solidFill>
                  <a:srgbClr val="4D4952"/>
                </a:solidFill>
                <a:latin typeface="Times New Roman"/>
                <a:cs typeface="Times New Roman"/>
              </a:rPr>
              <a:t>2</a:t>
            </a:r>
            <a:endParaRPr sz="600">
              <a:latin typeface="Times New Roman"/>
              <a:cs typeface="Times New Roman"/>
            </a:endParaRPr>
          </a:p>
          <a:p>
            <a:pPr marL="52324">
              <a:lnSpc>
                <a:spcPct val="95825"/>
              </a:lnSpc>
              <a:spcBef>
                <a:spcPts val="150"/>
              </a:spcBef>
            </a:pPr>
            <a:r>
              <a:rPr sz="600" spc="4" dirty="0">
                <a:solidFill>
                  <a:srgbClr val="4D4952"/>
                </a:solidFill>
                <a:latin typeface="Times New Roman"/>
                <a:cs typeface="Times New Roman"/>
              </a:rPr>
              <a:t>24</a:t>
            </a:r>
            <a:endParaRPr sz="600">
              <a:latin typeface="Times New Roman"/>
              <a:cs typeface="Times New Roman"/>
            </a:endParaRPr>
          </a:p>
          <a:p>
            <a:pPr marL="52324">
              <a:lnSpc>
                <a:spcPct val="95825"/>
              </a:lnSpc>
              <a:spcBef>
                <a:spcPts val="150"/>
              </a:spcBef>
            </a:pPr>
            <a:r>
              <a:rPr sz="600" spc="4" dirty="0">
                <a:solidFill>
                  <a:srgbClr val="4D4952"/>
                </a:solidFill>
                <a:latin typeface="Times New Roman"/>
                <a:cs typeface="Times New Roman"/>
              </a:rPr>
              <a:t>27</a:t>
            </a:r>
            <a:endParaRPr sz="600">
              <a:latin typeface="Times New Roman"/>
              <a:cs typeface="Times New Roman"/>
            </a:endParaRPr>
          </a:p>
          <a:p>
            <a:pPr marL="52324">
              <a:lnSpc>
                <a:spcPct val="95825"/>
              </a:lnSpc>
              <a:spcBef>
                <a:spcPts val="150"/>
              </a:spcBef>
            </a:pPr>
            <a:r>
              <a:rPr sz="600" spc="4" dirty="0">
                <a:solidFill>
                  <a:srgbClr val="4D4952"/>
                </a:solidFill>
                <a:latin typeface="Times New Roman"/>
                <a:cs typeface="Times New Roman"/>
              </a:rPr>
              <a:t>26</a:t>
            </a:r>
            <a:endParaRPr sz="600">
              <a:latin typeface="Times New Roman"/>
              <a:cs typeface="Times New Roman"/>
            </a:endParaRPr>
          </a:p>
          <a:p>
            <a:pPr marL="12700">
              <a:lnSpc>
                <a:spcPct val="95825"/>
              </a:lnSpc>
              <a:spcBef>
                <a:spcPts val="150"/>
              </a:spcBef>
            </a:pPr>
            <a:r>
              <a:rPr sz="600" spc="7" dirty="0">
                <a:solidFill>
                  <a:srgbClr val="4D4952"/>
                </a:solidFill>
                <a:latin typeface="Times New Roman"/>
                <a:cs typeface="Times New Roman"/>
              </a:rPr>
              <a:t>146</a:t>
            </a:r>
            <a:endParaRPr sz="600">
              <a:latin typeface="Times New Roman"/>
              <a:cs typeface="Times New Roman"/>
            </a:endParaRPr>
          </a:p>
          <a:p>
            <a:pPr marL="12700">
              <a:lnSpc>
                <a:spcPct val="95825"/>
              </a:lnSpc>
              <a:spcBef>
                <a:spcPts val="150"/>
              </a:spcBef>
            </a:pPr>
            <a:r>
              <a:rPr sz="600" spc="8" dirty="0">
                <a:solidFill>
                  <a:srgbClr val="4D4952"/>
                </a:solidFill>
                <a:latin typeface="Times New Roman"/>
                <a:cs typeface="Times New Roman"/>
              </a:rPr>
              <a:t>138</a:t>
            </a:r>
            <a:endParaRPr sz="600">
              <a:latin typeface="Times New Roman"/>
              <a:cs typeface="Times New Roman"/>
            </a:endParaRPr>
          </a:p>
          <a:p>
            <a:pPr marL="12700">
              <a:lnSpc>
                <a:spcPct val="95825"/>
              </a:lnSpc>
              <a:spcBef>
                <a:spcPts val="150"/>
              </a:spcBef>
            </a:pPr>
            <a:r>
              <a:rPr sz="600" spc="6" dirty="0">
                <a:solidFill>
                  <a:srgbClr val="4D4952"/>
                </a:solidFill>
                <a:latin typeface="Times New Roman"/>
                <a:cs typeface="Times New Roman"/>
              </a:rPr>
              <a:t>1</a:t>
            </a:r>
            <a:r>
              <a:rPr sz="600" spc="6" dirty="0">
                <a:solidFill>
                  <a:srgbClr val="3D3841"/>
                </a:solidFill>
                <a:latin typeface="Times New Roman"/>
                <a:cs typeface="Times New Roman"/>
              </a:rPr>
              <a:t>1</a:t>
            </a:r>
            <a:r>
              <a:rPr sz="600" spc="6" dirty="0">
                <a:solidFill>
                  <a:srgbClr val="4D4952"/>
                </a:solidFill>
                <a:latin typeface="Times New Roman"/>
                <a:cs typeface="Times New Roman"/>
              </a:rPr>
              <a:t>2</a:t>
            </a:r>
            <a:endParaRPr sz="600">
              <a:latin typeface="Times New Roman"/>
              <a:cs typeface="Times New Roman"/>
            </a:endParaRPr>
          </a:p>
          <a:p>
            <a:pPr marL="49276">
              <a:lnSpc>
                <a:spcPct val="95825"/>
              </a:lnSpc>
              <a:spcBef>
                <a:spcPts val="150"/>
              </a:spcBef>
            </a:pPr>
            <a:r>
              <a:rPr sz="600" spc="4" dirty="0">
                <a:solidFill>
                  <a:srgbClr val="4D4952"/>
                </a:solidFill>
                <a:latin typeface="Times New Roman"/>
                <a:cs typeface="Times New Roman"/>
              </a:rPr>
              <a:t>92</a:t>
            </a:r>
            <a:endParaRPr sz="600">
              <a:latin typeface="Times New Roman"/>
              <a:cs typeface="Times New Roman"/>
            </a:endParaRPr>
          </a:p>
          <a:p>
            <a:pPr marL="49276">
              <a:lnSpc>
                <a:spcPct val="95825"/>
              </a:lnSpc>
              <a:spcBef>
                <a:spcPts val="150"/>
              </a:spcBef>
            </a:pPr>
            <a:r>
              <a:rPr sz="600" spc="16" dirty="0">
                <a:solidFill>
                  <a:srgbClr val="4D4952"/>
                </a:solidFill>
                <a:latin typeface="Times New Roman"/>
                <a:cs typeface="Times New Roman"/>
              </a:rPr>
              <a:t>9</a:t>
            </a:r>
            <a:r>
              <a:rPr sz="600" spc="16" dirty="0">
                <a:solidFill>
                  <a:srgbClr val="3D3841"/>
                </a:solidFill>
                <a:latin typeface="Times New Roman"/>
                <a:cs typeface="Times New Roman"/>
              </a:rPr>
              <a:t>0</a:t>
            </a:r>
            <a:endParaRPr sz="600">
              <a:latin typeface="Times New Roman"/>
              <a:cs typeface="Times New Roman"/>
            </a:endParaRPr>
          </a:p>
          <a:p>
            <a:pPr marL="12700">
              <a:lnSpc>
                <a:spcPct val="95825"/>
              </a:lnSpc>
              <a:spcBef>
                <a:spcPts val="150"/>
              </a:spcBef>
            </a:pPr>
            <a:r>
              <a:rPr sz="600" spc="8" dirty="0">
                <a:solidFill>
                  <a:srgbClr val="4D4952"/>
                </a:solidFill>
                <a:latin typeface="Times New Roman"/>
                <a:cs typeface="Times New Roman"/>
              </a:rPr>
              <a:t>13</a:t>
            </a:r>
            <a:r>
              <a:rPr sz="600" spc="8" dirty="0">
                <a:solidFill>
                  <a:srgbClr val="2A2A2D"/>
                </a:solidFill>
                <a:latin typeface="Times New Roman"/>
                <a:cs typeface="Times New Roman"/>
              </a:rPr>
              <a:t>1</a:t>
            </a:r>
            <a:endParaRPr sz="600">
              <a:latin typeface="Times New Roman"/>
              <a:cs typeface="Times New Roman"/>
            </a:endParaRPr>
          </a:p>
          <a:p>
            <a:pPr marL="12700">
              <a:lnSpc>
                <a:spcPct val="95825"/>
              </a:lnSpc>
              <a:spcBef>
                <a:spcPts val="150"/>
              </a:spcBef>
            </a:pPr>
            <a:r>
              <a:rPr sz="600" spc="8" dirty="0">
                <a:solidFill>
                  <a:srgbClr val="3D3841"/>
                </a:solidFill>
                <a:latin typeface="Times New Roman"/>
                <a:cs typeface="Times New Roman"/>
              </a:rPr>
              <a:t>11</a:t>
            </a:r>
            <a:r>
              <a:rPr sz="600" spc="8" dirty="0">
                <a:solidFill>
                  <a:srgbClr val="4D4952"/>
                </a:solidFill>
                <a:latin typeface="Times New Roman"/>
                <a:cs typeface="Times New Roman"/>
              </a:rPr>
              <a:t>2</a:t>
            </a:r>
            <a:endParaRPr sz="600">
              <a:latin typeface="Times New Roman"/>
              <a:cs typeface="Times New Roman"/>
            </a:endParaRPr>
          </a:p>
          <a:p>
            <a:pPr marL="49276">
              <a:lnSpc>
                <a:spcPct val="95825"/>
              </a:lnSpc>
              <a:spcBef>
                <a:spcPts val="150"/>
              </a:spcBef>
            </a:pPr>
            <a:r>
              <a:rPr sz="600" spc="11" dirty="0">
                <a:solidFill>
                  <a:srgbClr val="3D3841"/>
                </a:solidFill>
                <a:latin typeface="Times New Roman"/>
                <a:cs typeface="Times New Roman"/>
              </a:rPr>
              <a:t>44</a:t>
            </a:r>
            <a:endParaRPr sz="600">
              <a:latin typeface="Times New Roman"/>
              <a:cs typeface="Times New Roman"/>
            </a:endParaRPr>
          </a:p>
          <a:p>
            <a:pPr marL="49276">
              <a:lnSpc>
                <a:spcPct val="95825"/>
              </a:lnSpc>
              <a:spcBef>
                <a:spcPts val="150"/>
              </a:spcBef>
            </a:pPr>
            <a:r>
              <a:rPr sz="600" spc="16" dirty="0">
                <a:solidFill>
                  <a:srgbClr val="3D3841"/>
                </a:solidFill>
                <a:latin typeface="Times New Roman"/>
                <a:cs typeface="Times New Roman"/>
              </a:rPr>
              <a:t>4</a:t>
            </a:r>
            <a:r>
              <a:rPr sz="600" spc="16" dirty="0">
                <a:solidFill>
                  <a:srgbClr val="4D4952"/>
                </a:solidFill>
                <a:latin typeface="Times New Roman"/>
                <a:cs typeface="Times New Roman"/>
              </a:rPr>
              <a:t>6</a:t>
            </a:r>
            <a:endParaRPr sz="600">
              <a:latin typeface="Times New Roman"/>
              <a:cs typeface="Times New Roman"/>
            </a:endParaRPr>
          </a:p>
          <a:p>
            <a:pPr marL="49276">
              <a:lnSpc>
                <a:spcPct val="95825"/>
              </a:lnSpc>
              <a:spcBef>
                <a:spcPts val="150"/>
              </a:spcBef>
            </a:pPr>
            <a:r>
              <a:rPr sz="600" spc="16" dirty="0">
                <a:solidFill>
                  <a:srgbClr val="4D4952"/>
                </a:solidFill>
                <a:latin typeface="Times New Roman"/>
                <a:cs typeface="Times New Roman"/>
              </a:rPr>
              <a:t>5</a:t>
            </a:r>
            <a:r>
              <a:rPr sz="600" spc="16" dirty="0">
                <a:solidFill>
                  <a:srgbClr val="3D3841"/>
                </a:solidFill>
                <a:latin typeface="Times New Roman"/>
                <a:cs typeface="Times New Roman"/>
              </a:rPr>
              <a:t>4</a:t>
            </a:r>
            <a:endParaRPr sz="600">
              <a:latin typeface="Times New Roman"/>
              <a:cs typeface="Times New Roman"/>
            </a:endParaRPr>
          </a:p>
          <a:p>
            <a:pPr marL="49276">
              <a:lnSpc>
                <a:spcPct val="95825"/>
              </a:lnSpc>
              <a:spcBef>
                <a:spcPts val="175"/>
              </a:spcBef>
            </a:pPr>
            <a:r>
              <a:rPr sz="600" spc="16" dirty="0">
                <a:solidFill>
                  <a:srgbClr val="4D4952"/>
                </a:solidFill>
                <a:latin typeface="Times New Roman"/>
                <a:cs typeface="Times New Roman"/>
              </a:rPr>
              <a:t>58</a:t>
            </a:r>
            <a:endParaRPr sz="600">
              <a:latin typeface="Times New Roman"/>
              <a:cs typeface="Times New Roman"/>
            </a:endParaRPr>
          </a:p>
          <a:p>
            <a:pPr marL="52324">
              <a:lnSpc>
                <a:spcPct val="95825"/>
              </a:lnSpc>
              <a:spcBef>
                <a:spcPts val="125"/>
              </a:spcBef>
            </a:pPr>
            <a:r>
              <a:rPr sz="600" spc="4" dirty="0">
                <a:solidFill>
                  <a:srgbClr val="3D3841"/>
                </a:solidFill>
                <a:latin typeface="Times New Roman"/>
                <a:cs typeface="Times New Roman"/>
              </a:rPr>
              <a:t>7</a:t>
            </a:r>
            <a:r>
              <a:rPr sz="600" spc="4" dirty="0">
                <a:solidFill>
                  <a:srgbClr val="4D4952"/>
                </a:solidFill>
                <a:latin typeface="Times New Roman"/>
                <a:cs typeface="Times New Roman"/>
              </a:rPr>
              <a:t>5</a:t>
            </a:r>
            <a:endParaRPr sz="600">
              <a:latin typeface="Times New Roman"/>
              <a:cs typeface="Times New Roman"/>
            </a:endParaRPr>
          </a:p>
          <a:p>
            <a:pPr marL="52324">
              <a:lnSpc>
                <a:spcPct val="95825"/>
              </a:lnSpc>
              <a:spcBef>
                <a:spcPts val="150"/>
              </a:spcBef>
            </a:pPr>
            <a:r>
              <a:rPr sz="600" spc="4" dirty="0">
                <a:solidFill>
                  <a:srgbClr val="4D4952"/>
                </a:solidFill>
                <a:latin typeface="Times New Roman"/>
                <a:cs typeface="Times New Roman"/>
              </a:rPr>
              <a:t>7</a:t>
            </a:r>
            <a:r>
              <a:rPr sz="600" spc="4" dirty="0">
                <a:solidFill>
                  <a:srgbClr val="2A2A2D"/>
                </a:solidFill>
                <a:latin typeface="Times New Roman"/>
                <a:cs typeface="Times New Roman"/>
              </a:rPr>
              <a:t>1</a:t>
            </a:r>
            <a:endParaRPr sz="600">
              <a:latin typeface="Times New Roman"/>
              <a:cs typeface="Times New Roman"/>
            </a:endParaRPr>
          </a:p>
          <a:p>
            <a:pPr marL="52324">
              <a:lnSpc>
                <a:spcPct val="95825"/>
              </a:lnSpc>
              <a:spcBef>
                <a:spcPts val="150"/>
              </a:spcBef>
            </a:pPr>
            <a:r>
              <a:rPr sz="600" spc="4" dirty="0">
                <a:solidFill>
                  <a:srgbClr val="4D4952"/>
                </a:solidFill>
                <a:latin typeface="Times New Roman"/>
                <a:cs typeface="Times New Roman"/>
              </a:rPr>
              <a:t>78</a:t>
            </a:r>
            <a:endParaRPr sz="600">
              <a:latin typeface="Times New Roman"/>
              <a:cs typeface="Times New Roman"/>
            </a:endParaRPr>
          </a:p>
          <a:p>
            <a:pPr marL="49276">
              <a:lnSpc>
                <a:spcPct val="95825"/>
              </a:lnSpc>
              <a:spcBef>
                <a:spcPts val="175"/>
              </a:spcBef>
            </a:pPr>
            <a:r>
              <a:rPr sz="600" spc="16" dirty="0">
                <a:solidFill>
                  <a:srgbClr val="4D4952"/>
                </a:solidFill>
                <a:latin typeface="Times New Roman"/>
                <a:cs typeface="Times New Roman"/>
              </a:rPr>
              <a:t>86</a:t>
            </a:r>
            <a:endParaRPr sz="600">
              <a:latin typeface="Times New Roman"/>
              <a:cs typeface="Times New Roman"/>
            </a:endParaRPr>
          </a:p>
          <a:p>
            <a:pPr marL="52324">
              <a:lnSpc>
                <a:spcPct val="95825"/>
              </a:lnSpc>
              <a:spcBef>
                <a:spcPts val="150"/>
              </a:spcBef>
            </a:pPr>
            <a:r>
              <a:rPr sz="600" spc="4" dirty="0">
                <a:solidFill>
                  <a:srgbClr val="4D4952"/>
                </a:solidFill>
                <a:latin typeface="Times New Roman"/>
                <a:cs typeface="Times New Roman"/>
              </a:rPr>
              <a:t>35</a:t>
            </a:r>
            <a:endParaRPr sz="600">
              <a:latin typeface="Times New Roman"/>
              <a:cs typeface="Times New Roman"/>
            </a:endParaRPr>
          </a:p>
          <a:p>
            <a:pPr marL="52324">
              <a:lnSpc>
                <a:spcPct val="95825"/>
              </a:lnSpc>
              <a:spcBef>
                <a:spcPts val="150"/>
              </a:spcBef>
            </a:pPr>
            <a:r>
              <a:rPr sz="600" spc="4" dirty="0">
                <a:solidFill>
                  <a:srgbClr val="4D4952"/>
                </a:solidFill>
                <a:latin typeface="Times New Roman"/>
                <a:cs typeface="Times New Roman"/>
              </a:rPr>
              <a:t>2</a:t>
            </a:r>
            <a:r>
              <a:rPr sz="600" spc="4" dirty="0">
                <a:solidFill>
                  <a:srgbClr val="3D3841"/>
                </a:solidFill>
                <a:latin typeface="Times New Roman"/>
                <a:cs typeface="Times New Roman"/>
              </a:rPr>
              <a:t>0</a:t>
            </a:r>
            <a:endParaRPr sz="600">
              <a:latin typeface="Times New Roman"/>
              <a:cs typeface="Times New Roman"/>
            </a:endParaRPr>
          </a:p>
          <a:p>
            <a:pPr marL="52324">
              <a:lnSpc>
                <a:spcPct val="95825"/>
              </a:lnSpc>
              <a:spcBef>
                <a:spcPts val="150"/>
              </a:spcBef>
            </a:pPr>
            <a:r>
              <a:rPr sz="600" spc="4" dirty="0">
                <a:solidFill>
                  <a:srgbClr val="4D4952"/>
                </a:solidFill>
                <a:latin typeface="Times New Roman"/>
                <a:cs typeface="Times New Roman"/>
              </a:rPr>
              <a:t>32</a:t>
            </a:r>
            <a:endParaRPr sz="600">
              <a:latin typeface="Times New Roman"/>
              <a:cs typeface="Times New Roman"/>
            </a:endParaRPr>
          </a:p>
          <a:p>
            <a:pPr marL="52324">
              <a:lnSpc>
                <a:spcPct val="95825"/>
              </a:lnSpc>
              <a:spcBef>
                <a:spcPts val="150"/>
              </a:spcBef>
            </a:pPr>
            <a:r>
              <a:rPr sz="600" spc="4" dirty="0">
                <a:solidFill>
                  <a:srgbClr val="4D4952"/>
                </a:solidFill>
                <a:latin typeface="Times New Roman"/>
                <a:cs typeface="Times New Roman"/>
              </a:rPr>
              <a:t>32</a:t>
            </a:r>
            <a:endParaRPr sz="600">
              <a:latin typeface="Times New Roman"/>
              <a:cs typeface="Times New Roman"/>
            </a:endParaRPr>
          </a:p>
          <a:p>
            <a:pPr marL="52324">
              <a:lnSpc>
                <a:spcPct val="95825"/>
              </a:lnSpc>
              <a:spcBef>
                <a:spcPts val="150"/>
              </a:spcBef>
            </a:pPr>
            <a:r>
              <a:rPr sz="600" spc="4" dirty="0">
                <a:solidFill>
                  <a:srgbClr val="4D4952"/>
                </a:solidFill>
                <a:latin typeface="Times New Roman"/>
                <a:cs typeface="Times New Roman"/>
              </a:rPr>
              <a:t>38</a:t>
            </a:r>
            <a:endParaRPr sz="600">
              <a:latin typeface="Times New Roman"/>
              <a:cs typeface="Times New Roman"/>
            </a:endParaRPr>
          </a:p>
          <a:p>
            <a:pPr marL="52324">
              <a:lnSpc>
                <a:spcPct val="95825"/>
              </a:lnSpc>
              <a:spcBef>
                <a:spcPts val="150"/>
              </a:spcBef>
            </a:pPr>
            <a:r>
              <a:rPr sz="600" spc="4" dirty="0">
                <a:solidFill>
                  <a:srgbClr val="4D4952"/>
                </a:solidFill>
                <a:latin typeface="Times New Roman"/>
                <a:cs typeface="Times New Roman"/>
              </a:rPr>
              <a:t>35</a:t>
            </a:r>
            <a:endParaRPr sz="600">
              <a:latin typeface="Times New Roman"/>
              <a:cs typeface="Times New Roman"/>
            </a:endParaRPr>
          </a:p>
          <a:p>
            <a:pPr marL="52324">
              <a:lnSpc>
                <a:spcPct val="95825"/>
              </a:lnSpc>
              <a:spcBef>
                <a:spcPts val="150"/>
              </a:spcBef>
            </a:pPr>
            <a:r>
              <a:rPr sz="600" spc="4" dirty="0">
                <a:solidFill>
                  <a:srgbClr val="4D4952"/>
                </a:solidFill>
                <a:latin typeface="Times New Roman"/>
                <a:cs typeface="Times New Roman"/>
              </a:rPr>
              <a:t>38</a:t>
            </a:r>
            <a:endParaRPr sz="600">
              <a:latin typeface="Times New Roman"/>
              <a:cs typeface="Times New Roman"/>
            </a:endParaRPr>
          </a:p>
          <a:p>
            <a:pPr marL="52324">
              <a:lnSpc>
                <a:spcPct val="95825"/>
              </a:lnSpc>
              <a:spcBef>
                <a:spcPts val="150"/>
              </a:spcBef>
            </a:pPr>
            <a:r>
              <a:rPr sz="600" spc="4" dirty="0">
                <a:solidFill>
                  <a:srgbClr val="4D4952"/>
                </a:solidFill>
                <a:latin typeface="Times New Roman"/>
                <a:cs typeface="Times New Roman"/>
              </a:rPr>
              <a:t>76</a:t>
            </a:r>
            <a:endParaRPr sz="600">
              <a:latin typeface="Times New Roman"/>
              <a:cs typeface="Times New Roman"/>
            </a:endParaRPr>
          </a:p>
          <a:p>
            <a:pPr marL="52324">
              <a:lnSpc>
                <a:spcPct val="95825"/>
              </a:lnSpc>
              <a:spcBef>
                <a:spcPts val="150"/>
              </a:spcBef>
            </a:pPr>
            <a:r>
              <a:rPr sz="600" spc="4" dirty="0">
                <a:solidFill>
                  <a:srgbClr val="3D3841"/>
                </a:solidFill>
                <a:latin typeface="Times New Roman"/>
                <a:cs typeface="Times New Roman"/>
              </a:rPr>
              <a:t>7</a:t>
            </a:r>
            <a:r>
              <a:rPr sz="600" spc="4" dirty="0">
                <a:solidFill>
                  <a:srgbClr val="4D4952"/>
                </a:solidFill>
                <a:latin typeface="Times New Roman"/>
                <a:cs typeface="Times New Roman"/>
              </a:rPr>
              <a:t>3</a:t>
            </a:r>
            <a:endParaRPr sz="600">
              <a:latin typeface="Times New Roman"/>
              <a:cs typeface="Times New Roman"/>
            </a:endParaRPr>
          </a:p>
          <a:p>
            <a:pPr marL="12700">
              <a:lnSpc>
                <a:spcPct val="95825"/>
              </a:lnSpc>
              <a:spcBef>
                <a:spcPts val="150"/>
              </a:spcBef>
            </a:pPr>
            <a:r>
              <a:rPr sz="600" spc="8" dirty="0">
                <a:solidFill>
                  <a:srgbClr val="4D4952"/>
                </a:solidFill>
                <a:latin typeface="Times New Roman"/>
                <a:cs typeface="Times New Roman"/>
              </a:rPr>
              <a:t>119</a:t>
            </a:r>
            <a:endParaRPr sz="600">
              <a:latin typeface="Times New Roman"/>
              <a:cs typeface="Times New Roman"/>
            </a:endParaRPr>
          </a:p>
        </p:txBody>
      </p:sp>
      <p:sp>
        <p:nvSpPr>
          <p:cNvPr id="12" name="object 12"/>
          <p:cNvSpPr txBox="1"/>
          <p:nvPr/>
        </p:nvSpPr>
        <p:spPr>
          <a:xfrm>
            <a:off x="9082532" y="2163215"/>
            <a:ext cx="184955" cy="4374895"/>
          </a:xfrm>
          <a:prstGeom prst="rect">
            <a:avLst/>
          </a:prstGeom>
        </p:spPr>
        <p:txBody>
          <a:bodyPr wrap="square" lIns="0" tIns="2540" rIns="0" bIns="0" rtlCol="0">
            <a:noAutofit/>
          </a:bodyPr>
          <a:lstStyle/>
          <a:p>
            <a:pPr marL="15747" marR="1713" algn="just">
              <a:lnSpc>
                <a:spcPct val="95825"/>
              </a:lnSpc>
            </a:pPr>
            <a:r>
              <a:rPr sz="600" spc="27" dirty="0">
                <a:solidFill>
                  <a:srgbClr val="2A2A2D"/>
                </a:solidFill>
                <a:latin typeface="Times New Roman"/>
                <a:cs typeface="Times New Roman"/>
              </a:rPr>
              <a:t>1 </a:t>
            </a:r>
            <a:r>
              <a:rPr sz="600" spc="27" dirty="0">
                <a:solidFill>
                  <a:srgbClr val="3D3841"/>
                </a:solidFill>
                <a:latin typeface="Times New Roman"/>
                <a:cs typeface="Times New Roman"/>
              </a:rPr>
              <a:t>f</a:t>
            </a:r>
            <a:r>
              <a:rPr sz="600" spc="27" dirty="0">
                <a:solidFill>
                  <a:srgbClr val="4D4952"/>
                </a:solidFill>
                <a:latin typeface="Times New Roman"/>
                <a:cs typeface="Times New Roman"/>
              </a:rPr>
              <a:t>m</a:t>
            </a:r>
            <a:endParaRPr sz="600">
              <a:latin typeface="Times New Roman"/>
              <a:cs typeface="Times New Roman"/>
            </a:endParaRPr>
          </a:p>
          <a:p>
            <a:pPr marL="15747" marR="1713" algn="just">
              <a:lnSpc>
                <a:spcPct val="95825"/>
              </a:lnSpc>
              <a:spcBef>
                <a:spcPts val="150"/>
              </a:spcBef>
            </a:pPr>
            <a:r>
              <a:rPr sz="600" spc="27" dirty="0">
                <a:solidFill>
                  <a:srgbClr val="4D4952"/>
                </a:solidFill>
                <a:latin typeface="Times New Roman"/>
                <a:cs typeface="Times New Roman"/>
              </a:rPr>
              <a:t>2 </a:t>
            </a:r>
            <a:r>
              <a:rPr sz="600" spc="27" dirty="0">
                <a:solidFill>
                  <a:srgbClr val="3D3841"/>
                </a:solidFill>
                <a:latin typeface="Times New Roman"/>
                <a:cs typeface="Times New Roman"/>
              </a:rPr>
              <a:t>f</a:t>
            </a:r>
            <a:r>
              <a:rPr sz="600" spc="27" dirty="0">
                <a:solidFill>
                  <a:srgbClr val="4D4952"/>
                </a:solidFill>
                <a:latin typeface="Times New Roman"/>
                <a:cs typeface="Times New Roman"/>
              </a:rPr>
              <a:t>m</a:t>
            </a:r>
            <a:endParaRPr sz="600">
              <a:latin typeface="Times New Roman"/>
              <a:cs typeface="Times New Roman"/>
            </a:endParaRPr>
          </a:p>
          <a:p>
            <a:pPr marL="15748" marR="0" indent="-3048" algn="just">
              <a:lnSpc>
                <a:spcPts val="689"/>
              </a:lnSpc>
              <a:spcBef>
                <a:spcPts val="150"/>
              </a:spcBef>
            </a:pPr>
            <a:r>
              <a:rPr sz="600" spc="3" dirty="0">
                <a:solidFill>
                  <a:srgbClr val="4D4952"/>
                </a:solidFill>
                <a:latin typeface="Times New Roman"/>
                <a:cs typeface="Times New Roman"/>
              </a:rPr>
              <a:t>0 </a:t>
            </a:r>
            <a:r>
              <a:rPr sz="600" spc="3" dirty="0">
                <a:solidFill>
                  <a:srgbClr val="3D3841"/>
                </a:solidFill>
                <a:latin typeface="Times New Roman"/>
                <a:cs typeface="Times New Roman"/>
              </a:rPr>
              <a:t>f</a:t>
            </a:r>
            <a:r>
              <a:rPr sz="600" spc="3" dirty="0">
                <a:solidFill>
                  <a:srgbClr val="4D4952"/>
                </a:solidFill>
                <a:latin typeface="Times New Roman"/>
                <a:cs typeface="Times New Roman"/>
              </a:rPr>
              <a:t>m </a:t>
            </a:r>
            <a:endParaRPr sz="600">
              <a:latin typeface="Times New Roman"/>
              <a:cs typeface="Times New Roman"/>
            </a:endParaRPr>
          </a:p>
          <a:p>
            <a:pPr marL="15748" marR="0" algn="just">
              <a:lnSpc>
                <a:spcPts val="689"/>
              </a:lnSpc>
              <a:spcBef>
                <a:spcPts val="173"/>
              </a:spcBef>
            </a:pPr>
            <a:r>
              <a:rPr sz="600" spc="130" dirty="0">
                <a:solidFill>
                  <a:srgbClr val="2A2A2D"/>
                </a:solidFill>
                <a:latin typeface="Times New Roman"/>
                <a:cs typeface="Times New Roman"/>
              </a:rPr>
              <a:t>l</a:t>
            </a:r>
            <a:r>
              <a:rPr sz="600" spc="130" dirty="0">
                <a:solidFill>
                  <a:srgbClr val="3D3841"/>
                </a:solidFill>
                <a:latin typeface="Times New Roman"/>
                <a:cs typeface="Times New Roman"/>
              </a:rPr>
              <a:t>f</a:t>
            </a:r>
            <a:r>
              <a:rPr sz="600" spc="130" dirty="0">
                <a:solidFill>
                  <a:srgbClr val="4D4952"/>
                </a:solidFill>
                <a:latin typeface="Times New Roman"/>
                <a:cs typeface="Times New Roman"/>
              </a:rPr>
              <a:t>m</a:t>
            </a:r>
            <a:endParaRPr sz="600">
              <a:latin typeface="Times New Roman"/>
              <a:cs typeface="Times New Roman"/>
            </a:endParaRPr>
          </a:p>
          <a:p>
            <a:pPr marL="12700" marR="1713" algn="just">
              <a:lnSpc>
                <a:spcPts val="675"/>
              </a:lnSpc>
              <a:spcBef>
                <a:spcPts val="207"/>
              </a:spcBef>
            </a:pPr>
            <a:r>
              <a:rPr sz="600" spc="94" dirty="0">
                <a:solidFill>
                  <a:srgbClr val="4D4952"/>
                </a:solidFill>
                <a:latin typeface="Times New Roman"/>
                <a:cs typeface="Times New Roman"/>
              </a:rPr>
              <a:t>0</a:t>
            </a:r>
            <a:r>
              <a:rPr sz="600" spc="94" dirty="0">
                <a:solidFill>
                  <a:srgbClr val="3D3841"/>
                </a:solidFill>
                <a:latin typeface="Times New Roman"/>
                <a:cs typeface="Times New Roman"/>
              </a:rPr>
              <a:t>f</a:t>
            </a:r>
            <a:r>
              <a:rPr sz="600" spc="94" dirty="0">
                <a:solidFill>
                  <a:srgbClr val="4D4952"/>
                </a:solidFill>
                <a:latin typeface="Times New Roman"/>
                <a:cs typeface="Times New Roman"/>
              </a:rPr>
              <a:t>m</a:t>
            </a:r>
            <a:endParaRPr sz="600">
              <a:latin typeface="Times New Roman"/>
              <a:cs typeface="Times New Roman"/>
            </a:endParaRPr>
          </a:p>
          <a:p>
            <a:pPr marL="15748" marR="1713" algn="just">
              <a:lnSpc>
                <a:spcPct val="95825"/>
              </a:lnSpc>
              <a:spcBef>
                <a:spcPts val="116"/>
              </a:spcBef>
            </a:pPr>
            <a:r>
              <a:rPr sz="600" spc="130" dirty="0">
                <a:solidFill>
                  <a:srgbClr val="2A2A2D"/>
                </a:solidFill>
                <a:latin typeface="Times New Roman"/>
                <a:cs typeface="Times New Roman"/>
              </a:rPr>
              <a:t>l</a:t>
            </a:r>
            <a:r>
              <a:rPr sz="600" spc="130" dirty="0">
                <a:solidFill>
                  <a:srgbClr val="3D3841"/>
                </a:solidFill>
                <a:latin typeface="Times New Roman"/>
                <a:cs typeface="Times New Roman"/>
              </a:rPr>
              <a:t>f</a:t>
            </a:r>
            <a:r>
              <a:rPr sz="600" spc="130" dirty="0">
                <a:solidFill>
                  <a:srgbClr val="4D4952"/>
                </a:solidFill>
                <a:latin typeface="Times New Roman"/>
                <a:cs typeface="Times New Roman"/>
              </a:rPr>
              <a:t>m</a:t>
            </a:r>
            <a:endParaRPr sz="600">
              <a:latin typeface="Times New Roman"/>
              <a:cs typeface="Times New Roman"/>
            </a:endParaRPr>
          </a:p>
          <a:p>
            <a:pPr marL="12700" marR="1713" algn="just">
              <a:lnSpc>
                <a:spcPct val="95825"/>
              </a:lnSpc>
              <a:spcBef>
                <a:spcPts val="150"/>
              </a:spcBef>
            </a:pPr>
            <a:r>
              <a:rPr sz="600" spc="94" dirty="0">
                <a:solidFill>
                  <a:srgbClr val="4D4952"/>
                </a:solidFill>
                <a:latin typeface="Times New Roman"/>
                <a:cs typeface="Times New Roman"/>
              </a:rPr>
              <a:t>0</a:t>
            </a:r>
            <a:r>
              <a:rPr sz="600" spc="94" dirty="0">
                <a:solidFill>
                  <a:srgbClr val="3D3841"/>
                </a:solidFill>
                <a:latin typeface="Times New Roman"/>
                <a:cs typeface="Times New Roman"/>
              </a:rPr>
              <a:t>f</a:t>
            </a:r>
            <a:r>
              <a:rPr sz="600" spc="94" dirty="0">
                <a:solidFill>
                  <a:srgbClr val="4D4952"/>
                </a:solidFill>
                <a:latin typeface="Times New Roman"/>
                <a:cs typeface="Times New Roman"/>
              </a:rPr>
              <a:t>m</a:t>
            </a:r>
            <a:endParaRPr sz="600">
              <a:latin typeface="Times New Roman"/>
              <a:cs typeface="Times New Roman"/>
            </a:endParaRPr>
          </a:p>
          <a:p>
            <a:pPr marL="12700" marR="1713" algn="just">
              <a:lnSpc>
                <a:spcPct val="95825"/>
              </a:lnSpc>
              <a:spcBef>
                <a:spcPts val="150"/>
              </a:spcBef>
            </a:pPr>
            <a:r>
              <a:rPr sz="600" spc="94" dirty="0">
                <a:solidFill>
                  <a:srgbClr val="4D4952"/>
                </a:solidFill>
                <a:latin typeface="Times New Roman"/>
                <a:cs typeface="Times New Roman"/>
              </a:rPr>
              <a:t>0</a:t>
            </a:r>
            <a:r>
              <a:rPr sz="600" spc="94" dirty="0">
                <a:solidFill>
                  <a:srgbClr val="3D3841"/>
                </a:solidFill>
                <a:latin typeface="Times New Roman"/>
                <a:cs typeface="Times New Roman"/>
              </a:rPr>
              <a:t>f</a:t>
            </a:r>
            <a:r>
              <a:rPr sz="600" spc="94" dirty="0">
                <a:solidFill>
                  <a:srgbClr val="4D4952"/>
                </a:solidFill>
                <a:latin typeface="Times New Roman"/>
                <a:cs typeface="Times New Roman"/>
              </a:rPr>
              <a:t>m</a:t>
            </a:r>
            <a:endParaRPr sz="600">
              <a:latin typeface="Times New Roman"/>
              <a:cs typeface="Times New Roman"/>
            </a:endParaRPr>
          </a:p>
          <a:p>
            <a:pPr marL="15748" marR="0" indent="-3048" algn="just">
              <a:lnSpc>
                <a:spcPts val="689"/>
              </a:lnSpc>
              <a:spcBef>
                <a:spcPts val="150"/>
              </a:spcBef>
            </a:pPr>
            <a:r>
              <a:rPr sz="600" spc="72" dirty="0">
                <a:solidFill>
                  <a:srgbClr val="4D4952"/>
                </a:solidFill>
                <a:latin typeface="Times New Roman"/>
                <a:cs typeface="Times New Roman"/>
              </a:rPr>
              <a:t>0</a:t>
            </a:r>
            <a:r>
              <a:rPr sz="600" spc="72" dirty="0">
                <a:solidFill>
                  <a:srgbClr val="3D3841"/>
                </a:solidFill>
                <a:latin typeface="Times New Roman"/>
                <a:cs typeface="Times New Roman"/>
              </a:rPr>
              <a:t>f</a:t>
            </a:r>
            <a:r>
              <a:rPr sz="600" spc="72" dirty="0">
                <a:solidFill>
                  <a:srgbClr val="4D4952"/>
                </a:solidFill>
                <a:latin typeface="Times New Roman"/>
                <a:cs typeface="Times New Roman"/>
              </a:rPr>
              <a:t>m </a:t>
            </a:r>
            <a:endParaRPr sz="600">
              <a:latin typeface="Times New Roman"/>
              <a:cs typeface="Times New Roman"/>
            </a:endParaRPr>
          </a:p>
          <a:p>
            <a:pPr marL="15748" marR="0" algn="just">
              <a:lnSpc>
                <a:spcPts val="689"/>
              </a:lnSpc>
              <a:spcBef>
                <a:spcPts val="149"/>
              </a:spcBef>
            </a:pPr>
            <a:r>
              <a:rPr sz="600" spc="99" dirty="0">
                <a:solidFill>
                  <a:srgbClr val="2A2A2D"/>
                </a:solidFill>
                <a:latin typeface="Times New Roman"/>
                <a:cs typeface="Times New Roman"/>
              </a:rPr>
              <a:t>l</a:t>
            </a:r>
            <a:r>
              <a:rPr sz="600" spc="99" dirty="0">
                <a:solidFill>
                  <a:srgbClr val="3D3841"/>
                </a:solidFill>
                <a:latin typeface="Times New Roman"/>
                <a:cs typeface="Times New Roman"/>
              </a:rPr>
              <a:t>f</a:t>
            </a:r>
            <a:r>
              <a:rPr sz="600" spc="99" dirty="0">
                <a:solidFill>
                  <a:srgbClr val="4D4952"/>
                </a:solidFill>
                <a:latin typeface="Times New Roman"/>
                <a:cs typeface="Times New Roman"/>
              </a:rPr>
              <a:t>m </a:t>
            </a:r>
            <a:endParaRPr sz="600">
              <a:latin typeface="Times New Roman"/>
              <a:cs typeface="Times New Roman"/>
            </a:endParaRPr>
          </a:p>
          <a:p>
            <a:pPr marL="15748" marR="0" algn="just">
              <a:lnSpc>
                <a:spcPts val="689"/>
              </a:lnSpc>
              <a:spcBef>
                <a:spcPts val="149"/>
              </a:spcBef>
            </a:pPr>
            <a:r>
              <a:rPr sz="600" spc="130" dirty="0">
                <a:solidFill>
                  <a:srgbClr val="2A2A2D"/>
                </a:solidFill>
                <a:latin typeface="Times New Roman"/>
                <a:cs typeface="Times New Roman"/>
              </a:rPr>
              <a:t>l</a:t>
            </a:r>
            <a:r>
              <a:rPr sz="600" spc="130" dirty="0">
                <a:solidFill>
                  <a:srgbClr val="3D3841"/>
                </a:solidFill>
                <a:latin typeface="Times New Roman"/>
                <a:cs typeface="Times New Roman"/>
              </a:rPr>
              <a:t>f</a:t>
            </a:r>
            <a:r>
              <a:rPr sz="600" spc="130" dirty="0">
                <a:solidFill>
                  <a:srgbClr val="4D4952"/>
                </a:solidFill>
                <a:latin typeface="Times New Roman"/>
                <a:cs typeface="Times New Roman"/>
              </a:rPr>
              <a:t>m</a:t>
            </a:r>
            <a:endParaRPr sz="600">
              <a:latin typeface="Times New Roman"/>
              <a:cs typeface="Times New Roman"/>
            </a:endParaRPr>
          </a:p>
          <a:p>
            <a:pPr marL="15748" marR="1713" algn="just">
              <a:lnSpc>
                <a:spcPct val="95825"/>
              </a:lnSpc>
              <a:spcBef>
                <a:spcPts val="154"/>
              </a:spcBef>
            </a:pPr>
            <a:r>
              <a:rPr sz="600" spc="86" dirty="0">
                <a:solidFill>
                  <a:srgbClr val="4D4952"/>
                </a:solidFill>
                <a:latin typeface="Times New Roman"/>
                <a:cs typeface="Times New Roman"/>
              </a:rPr>
              <a:t>2</a:t>
            </a:r>
            <a:r>
              <a:rPr sz="600" spc="86" dirty="0">
                <a:solidFill>
                  <a:srgbClr val="3D3841"/>
                </a:solidFill>
                <a:latin typeface="Times New Roman"/>
                <a:cs typeface="Times New Roman"/>
              </a:rPr>
              <a:t>f</a:t>
            </a:r>
            <a:r>
              <a:rPr sz="600" spc="86" dirty="0">
                <a:solidFill>
                  <a:srgbClr val="4D4952"/>
                </a:solidFill>
                <a:latin typeface="Times New Roman"/>
                <a:cs typeface="Times New Roman"/>
              </a:rPr>
              <a:t>m</a:t>
            </a:r>
            <a:endParaRPr sz="600">
              <a:latin typeface="Times New Roman"/>
              <a:cs typeface="Times New Roman"/>
            </a:endParaRPr>
          </a:p>
          <a:p>
            <a:pPr marL="15748" marR="0" indent="0" algn="just">
              <a:lnSpc>
                <a:spcPts val="689"/>
              </a:lnSpc>
              <a:spcBef>
                <a:spcPts val="150"/>
              </a:spcBef>
            </a:pPr>
            <a:r>
              <a:rPr sz="600" spc="66" dirty="0">
                <a:solidFill>
                  <a:srgbClr val="4D4952"/>
                </a:solidFill>
                <a:latin typeface="Times New Roman"/>
                <a:cs typeface="Times New Roman"/>
              </a:rPr>
              <a:t>2</a:t>
            </a:r>
            <a:r>
              <a:rPr sz="600" spc="66" dirty="0">
                <a:solidFill>
                  <a:srgbClr val="3D3841"/>
                </a:solidFill>
                <a:latin typeface="Times New Roman"/>
                <a:cs typeface="Times New Roman"/>
              </a:rPr>
              <a:t>f</a:t>
            </a:r>
            <a:r>
              <a:rPr sz="600" spc="66" dirty="0">
                <a:solidFill>
                  <a:srgbClr val="4D4952"/>
                </a:solidFill>
                <a:latin typeface="Times New Roman"/>
                <a:cs typeface="Times New Roman"/>
              </a:rPr>
              <a:t>m </a:t>
            </a:r>
            <a:endParaRPr sz="600">
              <a:latin typeface="Times New Roman"/>
              <a:cs typeface="Times New Roman"/>
            </a:endParaRPr>
          </a:p>
          <a:p>
            <a:pPr marL="15748" marR="0" algn="just">
              <a:lnSpc>
                <a:spcPts val="689"/>
              </a:lnSpc>
              <a:spcBef>
                <a:spcPts val="149"/>
              </a:spcBef>
            </a:pPr>
            <a:r>
              <a:rPr sz="600" spc="130" dirty="0">
                <a:solidFill>
                  <a:srgbClr val="2A2A2D"/>
                </a:solidFill>
                <a:latin typeface="Times New Roman"/>
                <a:cs typeface="Times New Roman"/>
              </a:rPr>
              <a:t>l</a:t>
            </a:r>
            <a:r>
              <a:rPr sz="600" spc="130" dirty="0">
                <a:solidFill>
                  <a:srgbClr val="3D3841"/>
                </a:solidFill>
                <a:latin typeface="Times New Roman"/>
                <a:cs typeface="Times New Roman"/>
              </a:rPr>
              <a:t>f</a:t>
            </a:r>
            <a:r>
              <a:rPr sz="600" spc="130" dirty="0">
                <a:solidFill>
                  <a:srgbClr val="4D4952"/>
                </a:solidFill>
                <a:latin typeface="Times New Roman"/>
                <a:cs typeface="Times New Roman"/>
              </a:rPr>
              <a:t>m</a:t>
            </a:r>
            <a:endParaRPr sz="600">
              <a:latin typeface="Times New Roman"/>
              <a:cs typeface="Times New Roman"/>
            </a:endParaRPr>
          </a:p>
          <a:p>
            <a:pPr marL="15748" marR="46525" algn="just">
              <a:lnSpc>
                <a:spcPct val="95825"/>
              </a:lnSpc>
              <a:spcBef>
                <a:spcPts val="154"/>
              </a:spcBef>
            </a:pPr>
            <a:r>
              <a:rPr sz="600" spc="41" dirty="0">
                <a:solidFill>
                  <a:srgbClr val="4D4952"/>
                </a:solidFill>
                <a:latin typeface="Times New Roman"/>
                <a:cs typeface="Times New Roman"/>
              </a:rPr>
              <a:t>2 </a:t>
            </a:r>
            <a:r>
              <a:rPr sz="600" spc="41" dirty="0">
                <a:solidFill>
                  <a:srgbClr val="3D3841"/>
                </a:solidFill>
                <a:latin typeface="Times New Roman"/>
                <a:cs typeface="Times New Roman"/>
              </a:rPr>
              <a:t>b</a:t>
            </a:r>
            <a:endParaRPr sz="600">
              <a:latin typeface="Times New Roman"/>
              <a:cs typeface="Times New Roman"/>
            </a:endParaRPr>
          </a:p>
          <a:p>
            <a:pPr marL="12700" marR="46525" algn="just">
              <a:lnSpc>
                <a:spcPct val="95825"/>
              </a:lnSpc>
              <a:spcBef>
                <a:spcPts val="150"/>
              </a:spcBef>
            </a:pPr>
            <a:r>
              <a:rPr sz="600" spc="0" dirty="0">
                <a:solidFill>
                  <a:srgbClr val="4D4952"/>
                </a:solidFill>
                <a:latin typeface="Times New Roman"/>
                <a:cs typeface="Times New Roman"/>
              </a:rPr>
              <a:t>0  </a:t>
            </a:r>
            <a:r>
              <a:rPr sz="600" spc="0" dirty="0">
                <a:solidFill>
                  <a:srgbClr val="2A2A2D"/>
                </a:solidFill>
                <a:latin typeface="Times New Roman"/>
                <a:cs typeface="Times New Roman"/>
              </a:rPr>
              <a:t>b</a:t>
            </a:r>
            <a:endParaRPr sz="600">
              <a:latin typeface="Times New Roman"/>
              <a:cs typeface="Times New Roman"/>
            </a:endParaRPr>
          </a:p>
          <a:p>
            <a:pPr marL="15748" marR="46525" algn="just">
              <a:lnSpc>
                <a:spcPct val="95825"/>
              </a:lnSpc>
              <a:spcBef>
                <a:spcPts val="150"/>
              </a:spcBef>
            </a:pPr>
            <a:r>
              <a:rPr sz="600" spc="41" dirty="0">
                <a:solidFill>
                  <a:srgbClr val="2A2A2D"/>
                </a:solidFill>
                <a:latin typeface="Times New Roman"/>
                <a:cs typeface="Times New Roman"/>
              </a:rPr>
              <a:t>1 </a:t>
            </a:r>
            <a:r>
              <a:rPr sz="600" spc="41" dirty="0">
                <a:solidFill>
                  <a:srgbClr val="3D3841"/>
                </a:solidFill>
                <a:latin typeface="Times New Roman"/>
                <a:cs typeface="Times New Roman"/>
              </a:rPr>
              <a:t>b</a:t>
            </a:r>
            <a:endParaRPr sz="600">
              <a:latin typeface="Times New Roman"/>
              <a:cs typeface="Times New Roman"/>
            </a:endParaRPr>
          </a:p>
          <a:p>
            <a:pPr marL="12700" marR="1713" algn="just">
              <a:lnSpc>
                <a:spcPct val="95825"/>
              </a:lnSpc>
              <a:spcBef>
                <a:spcPts val="150"/>
              </a:spcBef>
            </a:pPr>
            <a:r>
              <a:rPr sz="600" spc="94" dirty="0">
                <a:solidFill>
                  <a:srgbClr val="4D4952"/>
                </a:solidFill>
                <a:latin typeface="Times New Roman"/>
                <a:cs typeface="Times New Roman"/>
              </a:rPr>
              <a:t>0</a:t>
            </a:r>
            <a:r>
              <a:rPr sz="600" spc="94" dirty="0">
                <a:solidFill>
                  <a:srgbClr val="3D3841"/>
                </a:solidFill>
                <a:latin typeface="Times New Roman"/>
                <a:cs typeface="Times New Roman"/>
              </a:rPr>
              <a:t>f</a:t>
            </a:r>
            <a:r>
              <a:rPr sz="600" spc="94" dirty="0">
                <a:solidFill>
                  <a:srgbClr val="4D4952"/>
                </a:solidFill>
                <a:latin typeface="Times New Roman"/>
                <a:cs typeface="Times New Roman"/>
              </a:rPr>
              <a:t>m</a:t>
            </a:r>
            <a:endParaRPr sz="600">
              <a:latin typeface="Times New Roman"/>
              <a:cs typeface="Times New Roman"/>
            </a:endParaRPr>
          </a:p>
          <a:p>
            <a:pPr marL="15748" marR="0" indent="0" algn="just">
              <a:lnSpc>
                <a:spcPts val="689"/>
              </a:lnSpc>
              <a:spcBef>
                <a:spcPts val="150"/>
              </a:spcBef>
            </a:pPr>
            <a:r>
              <a:rPr sz="600" dirty="0">
                <a:solidFill>
                  <a:srgbClr val="2A2A2D"/>
                </a:solidFill>
                <a:latin typeface="Times New Roman"/>
                <a:cs typeface="Times New Roman"/>
              </a:rPr>
              <a:t>1 </a:t>
            </a:r>
            <a:r>
              <a:rPr sz="600" dirty="0">
                <a:solidFill>
                  <a:srgbClr val="3D3841"/>
                </a:solidFill>
                <a:latin typeface="Times New Roman"/>
                <a:cs typeface="Times New Roman"/>
              </a:rPr>
              <a:t>b </a:t>
            </a:r>
            <a:endParaRPr sz="600">
              <a:latin typeface="Times New Roman"/>
              <a:cs typeface="Times New Roman"/>
            </a:endParaRPr>
          </a:p>
          <a:p>
            <a:pPr marL="15748" marR="0" algn="just">
              <a:lnSpc>
                <a:spcPts val="689"/>
              </a:lnSpc>
              <a:spcBef>
                <a:spcPts val="149"/>
              </a:spcBef>
            </a:pPr>
            <a:r>
              <a:rPr sz="600" spc="130" dirty="0">
                <a:solidFill>
                  <a:srgbClr val="2A2A2D"/>
                </a:solidFill>
                <a:latin typeface="Times New Roman"/>
                <a:cs typeface="Times New Roman"/>
              </a:rPr>
              <a:t>l</a:t>
            </a:r>
            <a:r>
              <a:rPr sz="600" spc="130" dirty="0">
                <a:solidFill>
                  <a:srgbClr val="3D3841"/>
                </a:solidFill>
                <a:latin typeface="Times New Roman"/>
                <a:cs typeface="Times New Roman"/>
              </a:rPr>
              <a:t>f</a:t>
            </a:r>
            <a:r>
              <a:rPr sz="600" spc="130" dirty="0">
                <a:solidFill>
                  <a:srgbClr val="4D4952"/>
                </a:solidFill>
                <a:latin typeface="Times New Roman"/>
                <a:cs typeface="Times New Roman"/>
              </a:rPr>
              <a:t>m</a:t>
            </a:r>
            <a:endParaRPr sz="600">
              <a:latin typeface="Times New Roman"/>
              <a:cs typeface="Times New Roman"/>
            </a:endParaRPr>
          </a:p>
          <a:p>
            <a:pPr marL="15748" marR="0" indent="-3048" algn="just">
              <a:lnSpc>
                <a:spcPts val="689"/>
              </a:lnSpc>
              <a:spcBef>
                <a:spcPts val="154"/>
              </a:spcBef>
            </a:pPr>
            <a:r>
              <a:rPr sz="600" spc="72" dirty="0">
                <a:solidFill>
                  <a:srgbClr val="4D4952"/>
                </a:solidFill>
                <a:latin typeface="Times New Roman"/>
                <a:cs typeface="Times New Roman"/>
              </a:rPr>
              <a:t>0</a:t>
            </a:r>
            <a:r>
              <a:rPr sz="600" spc="72" dirty="0">
                <a:solidFill>
                  <a:srgbClr val="3D3841"/>
                </a:solidFill>
                <a:latin typeface="Times New Roman"/>
                <a:cs typeface="Times New Roman"/>
              </a:rPr>
              <a:t>f</a:t>
            </a:r>
            <a:r>
              <a:rPr sz="600" spc="72" dirty="0">
                <a:solidFill>
                  <a:srgbClr val="4D4952"/>
                </a:solidFill>
                <a:latin typeface="Times New Roman"/>
                <a:cs typeface="Times New Roman"/>
              </a:rPr>
              <a:t>m </a:t>
            </a:r>
            <a:endParaRPr sz="600">
              <a:latin typeface="Times New Roman"/>
              <a:cs typeface="Times New Roman"/>
            </a:endParaRPr>
          </a:p>
          <a:p>
            <a:pPr marL="15748" marR="0" algn="just">
              <a:lnSpc>
                <a:spcPts val="689"/>
              </a:lnSpc>
              <a:spcBef>
                <a:spcPts val="149"/>
              </a:spcBef>
            </a:pPr>
            <a:r>
              <a:rPr sz="600" spc="130" dirty="0">
                <a:solidFill>
                  <a:srgbClr val="2A2A2D"/>
                </a:solidFill>
                <a:latin typeface="Times New Roman"/>
                <a:cs typeface="Times New Roman"/>
              </a:rPr>
              <a:t>l</a:t>
            </a:r>
            <a:r>
              <a:rPr sz="600" spc="130" dirty="0">
                <a:solidFill>
                  <a:srgbClr val="3D3841"/>
                </a:solidFill>
                <a:latin typeface="Times New Roman"/>
                <a:cs typeface="Times New Roman"/>
              </a:rPr>
              <a:t>f</a:t>
            </a:r>
            <a:r>
              <a:rPr sz="600" spc="130" dirty="0">
                <a:solidFill>
                  <a:srgbClr val="4D4952"/>
                </a:solidFill>
                <a:latin typeface="Times New Roman"/>
                <a:cs typeface="Times New Roman"/>
              </a:rPr>
              <a:t>m</a:t>
            </a:r>
            <a:endParaRPr sz="600">
              <a:latin typeface="Times New Roman"/>
              <a:cs typeface="Times New Roman"/>
            </a:endParaRPr>
          </a:p>
          <a:p>
            <a:pPr marL="15748" marR="1713" algn="just">
              <a:lnSpc>
                <a:spcPct val="95825"/>
              </a:lnSpc>
              <a:spcBef>
                <a:spcPts val="154"/>
              </a:spcBef>
            </a:pPr>
            <a:r>
              <a:rPr sz="600" spc="27" dirty="0">
                <a:solidFill>
                  <a:srgbClr val="2A2A2D"/>
                </a:solidFill>
                <a:latin typeface="Times New Roman"/>
                <a:cs typeface="Times New Roman"/>
              </a:rPr>
              <a:t>1 </a:t>
            </a:r>
            <a:r>
              <a:rPr sz="600" spc="27" dirty="0">
                <a:solidFill>
                  <a:srgbClr val="3D3841"/>
                </a:solidFill>
                <a:latin typeface="Times New Roman"/>
                <a:cs typeface="Times New Roman"/>
              </a:rPr>
              <a:t>f</a:t>
            </a:r>
            <a:r>
              <a:rPr sz="600" spc="27" dirty="0">
                <a:solidFill>
                  <a:srgbClr val="4D4952"/>
                </a:solidFill>
                <a:latin typeface="Times New Roman"/>
                <a:cs typeface="Times New Roman"/>
              </a:rPr>
              <a:t>m</a:t>
            </a:r>
            <a:endParaRPr sz="600">
              <a:latin typeface="Times New Roman"/>
              <a:cs typeface="Times New Roman"/>
            </a:endParaRPr>
          </a:p>
          <a:p>
            <a:pPr marL="15748" marR="1713" algn="just">
              <a:lnSpc>
                <a:spcPct val="95825"/>
              </a:lnSpc>
              <a:spcBef>
                <a:spcPts val="150"/>
              </a:spcBef>
            </a:pPr>
            <a:r>
              <a:rPr sz="600" spc="27" dirty="0">
                <a:solidFill>
                  <a:srgbClr val="2A2A2D"/>
                </a:solidFill>
                <a:latin typeface="Times New Roman"/>
                <a:cs typeface="Times New Roman"/>
              </a:rPr>
              <a:t>1 </a:t>
            </a:r>
            <a:r>
              <a:rPr sz="600" spc="27" dirty="0">
                <a:solidFill>
                  <a:srgbClr val="3D3841"/>
                </a:solidFill>
                <a:latin typeface="Times New Roman"/>
                <a:cs typeface="Times New Roman"/>
              </a:rPr>
              <a:t>f</a:t>
            </a:r>
            <a:r>
              <a:rPr sz="600" spc="27" dirty="0">
                <a:solidFill>
                  <a:srgbClr val="4D4952"/>
                </a:solidFill>
                <a:latin typeface="Times New Roman"/>
                <a:cs typeface="Times New Roman"/>
              </a:rPr>
              <a:t>m</a:t>
            </a:r>
            <a:endParaRPr sz="600">
              <a:latin typeface="Times New Roman"/>
              <a:cs typeface="Times New Roman"/>
            </a:endParaRPr>
          </a:p>
          <a:p>
            <a:pPr marL="15748" marR="46525" algn="just">
              <a:lnSpc>
                <a:spcPct val="95825"/>
              </a:lnSpc>
              <a:spcBef>
                <a:spcPts val="175"/>
              </a:spcBef>
            </a:pPr>
            <a:r>
              <a:rPr sz="600" spc="41" dirty="0">
                <a:solidFill>
                  <a:srgbClr val="2A2A2D"/>
                </a:solidFill>
                <a:latin typeface="Times New Roman"/>
                <a:cs typeface="Times New Roman"/>
              </a:rPr>
              <a:t>1 </a:t>
            </a:r>
            <a:r>
              <a:rPr sz="600" spc="41" dirty="0">
                <a:solidFill>
                  <a:srgbClr val="3D3841"/>
                </a:solidFill>
                <a:latin typeface="Times New Roman"/>
                <a:cs typeface="Times New Roman"/>
              </a:rPr>
              <a:t>b</a:t>
            </a:r>
            <a:endParaRPr sz="600">
              <a:latin typeface="Times New Roman"/>
              <a:cs typeface="Times New Roman"/>
            </a:endParaRPr>
          </a:p>
          <a:p>
            <a:pPr marL="12700" marR="1713" algn="just">
              <a:lnSpc>
                <a:spcPct val="95825"/>
              </a:lnSpc>
              <a:spcBef>
                <a:spcPts val="125"/>
              </a:spcBef>
            </a:pPr>
            <a:r>
              <a:rPr sz="600" spc="94" dirty="0">
                <a:solidFill>
                  <a:srgbClr val="4D4952"/>
                </a:solidFill>
                <a:latin typeface="Times New Roman"/>
                <a:cs typeface="Times New Roman"/>
              </a:rPr>
              <a:t>0</a:t>
            </a:r>
            <a:r>
              <a:rPr sz="600" spc="94" dirty="0">
                <a:solidFill>
                  <a:srgbClr val="3D3841"/>
                </a:solidFill>
                <a:latin typeface="Times New Roman"/>
                <a:cs typeface="Times New Roman"/>
              </a:rPr>
              <a:t>f</a:t>
            </a:r>
            <a:r>
              <a:rPr sz="600" spc="94" dirty="0">
                <a:solidFill>
                  <a:srgbClr val="4D4952"/>
                </a:solidFill>
                <a:latin typeface="Times New Roman"/>
                <a:cs typeface="Times New Roman"/>
              </a:rPr>
              <a:t>m</a:t>
            </a:r>
            <a:endParaRPr sz="600">
              <a:latin typeface="Times New Roman"/>
              <a:cs typeface="Times New Roman"/>
            </a:endParaRPr>
          </a:p>
          <a:p>
            <a:pPr marL="12700" marR="1713" algn="just">
              <a:lnSpc>
                <a:spcPct val="95825"/>
              </a:lnSpc>
              <a:spcBef>
                <a:spcPts val="150"/>
              </a:spcBef>
            </a:pPr>
            <a:r>
              <a:rPr sz="600" spc="94" dirty="0">
                <a:solidFill>
                  <a:srgbClr val="4D4952"/>
                </a:solidFill>
                <a:latin typeface="Times New Roman"/>
                <a:cs typeface="Times New Roman"/>
              </a:rPr>
              <a:t>0</a:t>
            </a:r>
            <a:r>
              <a:rPr sz="600" spc="94" dirty="0">
                <a:solidFill>
                  <a:srgbClr val="3D3841"/>
                </a:solidFill>
                <a:latin typeface="Times New Roman"/>
                <a:cs typeface="Times New Roman"/>
              </a:rPr>
              <a:t>f</a:t>
            </a:r>
            <a:r>
              <a:rPr sz="600" spc="94" dirty="0">
                <a:solidFill>
                  <a:srgbClr val="4D4952"/>
                </a:solidFill>
                <a:latin typeface="Times New Roman"/>
                <a:cs typeface="Times New Roman"/>
              </a:rPr>
              <a:t>m</a:t>
            </a:r>
            <a:endParaRPr sz="600">
              <a:latin typeface="Times New Roman"/>
              <a:cs typeface="Times New Roman"/>
            </a:endParaRPr>
          </a:p>
          <a:p>
            <a:pPr marL="12700" marR="1713" algn="just">
              <a:lnSpc>
                <a:spcPct val="95825"/>
              </a:lnSpc>
              <a:spcBef>
                <a:spcPts val="150"/>
              </a:spcBef>
            </a:pPr>
            <a:r>
              <a:rPr sz="600" spc="94" dirty="0">
                <a:solidFill>
                  <a:srgbClr val="4D4952"/>
                </a:solidFill>
                <a:latin typeface="Times New Roman"/>
                <a:cs typeface="Times New Roman"/>
              </a:rPr>
              <a:t>0</a:t>
            </a:r>
            <a:r>
              <a:rPr sz="600" spc="94" dirty="0">
                <a:solidFill>
                  <a:srgbClr val="3D3841"/>
                </a:solidFill>
                <a:latin typeface="Times New Roman"/>
                <a:cs typeface="Times New Roman"/>
              </a:rPr>
              <a:t>f</a:t>
            </a:r>
            <a:r>
              <a:rPr sz="600" spc="94" dirty="0">
                <a:solidFill>
                  <a:srgbClr val="4D4952"/>
                </a:solidFill>
                <a:latin typeface="Times New Roman"/>
                <a:cs typeface="Times New Roman"/>
              </a:rPr>
              <a:t>m</a:t>
            </a:r>
            <a:endParaRPr sz="600">
              <a:latin typeface="Times New Roman"/>
              <a:cs typeface="Times New Roman"/>
            </a:endParaRPr>
          </a:p>
          <a:p>
            <a:pPr marL="12700" marR="1713" algn="just">
              <a:lnSpc>
                <a:spcPct val="95825"/>
              </a:lnSpc>
              <a:spcBef>
                <a:spcPts val="150"/>
              </a:spcBef>
            </a:pPr>
            <a:r>
              <a:rPr sz="600" spc="94" dirty="0">
                <a:solidFill>
                  <a:srgbClr val="4D4952"/>
                </a:solidFill>
                <a:latin typeface="Times New Roman"/>
                <a:cs typeface="Times New Roman"/>
              </a:rPr>
              <a:t>0</a:t>
            </a:r>
            <a:r>
              <a:rPr sz="600" spc="94" dirty="0">
                <a:solidFill>
                  <a:srgbClr val="3D3841"/>
                </a:solidFill>
                <a:latin typeface="Times New Roman"/>
                <a:cs typeface="Times New Roman"/>
              </a:rPr>
              <a:t>f</a:t>
            </a:r>
            <a:r>
              <a:rPr sz="600" spc="94" dirty="0">
                <a:solidFill>
                  <a:srgbClr val="4D4952"/>
                </a:solidFill>
                <a:latin typeface="Times New Roman"/>
                <a:cs typeface="Times New Roman"/>
              </a:rPr>
              <a:t>m</a:t>
            </a:r>
            <a:endParaRPr sz="600">
              <a:latin typeface="Times New Roman"/>
              <a:cs typeface="Times New Roman"/>
            </a:endParaRPr>
          </a:p>
          <a:p>
            <a:pPr marL="12700" marR="1713" algn="just">
              <a:lnSpc>
                <a:spcPct val="95825"/>
              </a:lnSpc>
              <a:spcBef>
                <a:spcPts val="150"/>
              </a:spcBef>
            </a:pPr>
            <a:r>
              <a:rPr sz="600" spc="94" dirty="0">
                <a:solidFill>
                  <a:srgbClr val="4D4952"/>
                </a:solidFill>
                <a:latin typeface="Times New Roman"/>
                <a:cs typeface="Times New Roman"/>
              </a:rPr>
              <a:t>0</a:t>
            </a:r>
            <a:r>
              <a:rPr sz="600" spc="94" dirty="0">
                <a:solidFill>
                  <a:srgbClr val="3D3841"/>
                </a:solidFill>
                <a:latin typeface="Times New Roman"/>
                <a:cs typeface="Times New Roman"/>
              </a:rPr>
              <a:t>f</a:t>
            </a:r>
            <a:r>
              <a:rPr sz="600" spc="94" dirty="0">
                <a:solidFill>
                  <a:srgbClr val="4D4952"/>
                </a:solidFill>
                <a:latin typeface="Times New Roman"/>
                <a:cs typeface="Times New Roman"/>
              </a:rPr>
              <a:t>m</a:t>
            </a:r>
            <a:endParaRPr sz="600">
              <a:latin typeface="Times New Roman"/>
              <a:cs typeface="Times New Roman"/>
            </a:endParaRPr>
          </a:p>
          <a:p>
            <a:pPr marL="15748" marR="46525" algn="just">
              <a:lnSpc>
                <a:spcPct val="95825"/>
              </a:lnSpc>
              <a:spcBef>
                <a:spcPts val="175"/>
              </a:spcBef>
            </a:pPr>
            <a:r>
              <a:rPr sz="600" spc="41" dirty="0">
                <a:solidFill>
                  <a:srgbClr val="2A2A2D"/>
                </a:solidFill>
                <a:latin typeface="Times New Roman"/>
                <a:cs typeface="Times New Roman"/>
              </a:rPr>
              <a:t>1 b</a:t>
            </a:r>
            <a:endParaRPr sz="600">
              <a:latin typeface="Times New Roman"/>
              <a:cs typeface="Times New Roman"/>
            </a:endParaRPr>
          </a:p>
          <a:p>
            <a:pPr marL="12700" marR="1713" algn="just">
              <a:lnSpc>
                <a:spcPct val="95825"/>
              </a:lnSpc>
              <a:spcBef>
                <a:spcPts val="150"/>
              </a:spcBef>
            </a:pPr>
            <a:r>
              <a:rPr sz="600" spc="94" dirty="0">
                <a:solidFill>
                  <a:srgbClr val="4D4952"/>
                </a:solidFill>
                <a:latin typeface="Times New Roman"/>
                <a:cs typeface="Times New Roman"/>
              </a:rPr>
              <a:t>0</a:t>
            </a:r>
            <a:r>
              <a:rPr sz="600" spc="94" dirty="0">
                <a:solidFill>
                  <a:srgbClr val="3D3841"/>
                </a:solidFill>
                <a:latin typeface="Times New Roman"/>
                <a:cs typeface="Times New Roman"/>
              </a:rPr>
              <a:t>f</a:t>
            </a:r>
            <a:r>
              <a:rPr sz="600" spc="94" dirty="0">
                <a:solidFill>
                  <a:srgbClr val="4D4952"/>
                </a:solidFill>
                <a:latin typeface="Times New Roman"/>
                <a:cs typeface="Times New Roman"/>
              </a:rPr>
              <a:t>m</a:t>
            </a:r>
            <a:endParaRPr sz="600">
              <a:latin typeface="Times New Roman"/>
              <a:cs typeface="Times New Roman"/>
            </a:endParaRPr>
          </a:p>
          <a:p>
            <a:pPr marL="12700" marR="1713" algn="just">
              <a:lnSpc>
                <a:spcPct val="95825"/>
              </a:lnSpc>
              <a:spcBef>
                <a:spcPts val="150"/>
              </a:spcBef>
            </a:pPr>
            <a:r>
              <a:rPr sz="600" spc="94" dirty="0">
                <a:solidFill>
                  <a:srgbClr val="4D4952"/>
                </a:solidFill>
                <a:latin typeface="Times New Roman"/>
                <a:cs typeface="Times New Roman"/>
              </a:rPr>
              <a:t>0</a:t>
            </a:r>
            <a:r>
              <a:rPr sz="600" spc="94" dirty="0">
                <a:solidFill>
                  <a:srgbClr val="3D3841"/>
                </a:solidFill>
                <a:latin typeface="Times New Roman"/>
                <a:cs typeface="Times New Roman"/>
              </a:rPr>
              <a:t>f</a:t>
            </a:r>
            <a:r>
              <a:rPr sz="600" spc="94" dirty="0">
                <a:solidFill>
                  <a:srgbClr val="4D4952"/>
                </a:solidFill>
                <a:latin typeface="Times New Roman"/>
                <a:cs typeface="Times New Roman"/>
              </a:rPr>
              <a:t>m</a:t>
            </a:r>
            <a:endParaRPr sz="600">
              <a:latin typeface="Times New Roman"/>
              <a:cs typeface="Times New Roman"/>
            </a:endParaRPr>
          </a:p>
          <a:p>
            <a:pPr marL="12700" marR="1713" algn="just">
              <a:lnSpc>
                <a:spcPct val="95825"/>
              </a:lnSpc>
              <a:spcBef>
                <a:spcPts val="150"/>
              </a:spcBef>
            </a:pPr>
            <a:r>
              <a:rPr sz="600" spc="94" dirty="0">
                <a:solidFill>
                  <a:srgbClr val="4D4952"/>
                </a:solidFill>
                <a:latin typeface="Times New Roman"/>
                <a:cs typeface="Times New Roman"/>
              </a:rPr>
              <a:t>0</a:t>
            </a:r>
            <a:r>
              <a:rPr sz="600" spc="94" dirty="0">
                <a:solidFill>
                  <a:srgbClr val="3D3841"/>
                </a:solidFill>
                <a:latin typeface="Times New Roman"/>
                <a:cs typeface="Times New Roman"/>
              </a:rPr>
              <a:t>f</a:t>
            </a:r>
            <a:r>
              <a:rPr sz="600" spc="94" dirty="0">
                <a:solidFill>
                  <a:srgbClr val="4D4952"/>
                </a:solidFill>
                <a:latin typeface="Times New Roman"/>
                <a:cs typeface="Times New Roman"/>
              </a:rPr>
              <a:t>m</a:t>
            </a:r>
            <a:endParaRPr sz="600">
              <a:latin typeface="Times New Roman"/>
              <a:cs typeface="Times New Roman"/>
            </a:endParaRPr>
          </a:p>
          <a:p>
            <a:pPr marL="12700" marR="1713" algn="just">
              <a:lnSpc>
                <a:spcPct val="95825"/>
              </a:lnSpc>
              <a:spcBef>
                <a:spcPts val="150"/>
              </a:spcBef>
            </a:pPr>
            <a:r>
              <a:rPr sz="600" spc="94" dirty="0">
                <a:solidFill>
                  <a:srgbClr val="4D4952"/>
                </a:solidFill>
                <a:latin typeface="Times New Roman"/>
                <a:cs typeface="Times New Roman"/>
              </a:rPr>
              <a:t>0</a:t>
            </a:r>
            <a:r>
              <a:rPr sz="600" spc="94" dirty="0">
                <a:solidFill>
                  <a:srgbClr val="3D3841"/>
                </a:solidFill>
                <a:latin typeface="Times New Roman"/>
                <a:cs typeface="Times New Roman"/>
              </a:rPr>
              <a:t>f</a:t>
            </a:r>
            <a:r>
              <a:rPr sz="600" spc="94" dirty="0">
                <a:solidFill>
                  <a:srgbClr val="4D4952"/>
                </a:solidFill>
                <a:latin typeface="Times New Roman"/>
                <a:cs typeface="Times New Roman"/>
              </a:rPr>
              <a:t>m</a:t>
            </a:r>
            <a:endParaRPr sz="600">
              <a:latin typeface="Times New Roman"/>
              <a:cs typeface="Times New Roman"/>
            </a:endParaRPr>
          </a:p>
          <a:p>
            <a:pPr marL="12700" marR="1713" algn="just">
              <a:lnSpc>
                <a:spcPct val="95825"/>
              </a:lnSpc>
              <a:spcBef>
                <a:spcPts val="150"/>
              </a:spcBef>
            </a:pPr>
            <a:r>
              <a:rPr sz="600" spc="94" dirty="0">
                <a:solidFill>
                  <a:srgbClr val="4D4952"/>
                </a:solidFill>
                <a:latin typeface="Times New Roman"/>
                <a:cs typeface="Times New Roman"/>
              </a:rPr>
              <a:t>0</a:t>
            </a:r>
            <a:r>
              <a:rPr sz="600" spc="94" dirty="0">
                <a:solidFill>
                  <a:srgbClr val="3D3841"/>
                </a:solidFill>
                <a:latin typeface="Times New Roman"/>
                <a:cs typeface="Times New Roman"/>
              </a:rPr>
              <a:t>f</a:t>
            </a:r>
            <a:r>
              <a:rPr sz="600" spc="94" dirty="0">
                <a:solidFill>
                  <a:srgbClr val="4D4952"/>
                </a:solidFill>
                <a:latin typeface="Times New Roman"/>
                <a:cs typeface="Times New Roman"/>
              </a:rPr>
              <a:t>m</a:t>
            </a:r>
            <a:endParaRPr sz="600">
              <a:latin typeface="Times New Roman"/>
              <a:cs typeface="Times New Roman"/>
            </a:endParaRPr>
          </a:p>
          <a:p>
            <a:pPr marL="15748" indent="-3048" algn="just">
              <a:lnSpc>
                <a:spcPts val="689"/>
              </a:lnSpc>
              <a:spcBef>
                <a:spcPts val="150"/>
              </a:spcBef>
            </a:pPr>
            <a:r>
              <a:rPr sz="600" spc="72" dirty="0">
                <a:solidFill>
                  <a:srgbClr val="4D4952"/>
                </a:solidFill>
                <a:latin typeface="Times New Roman"/>
                <a:cs typeface="Times New Roman"/>
              </a:rPr>
              <a:t>0</a:t>
            </a:r>
            <a:r>
              <a:rPr sz="600" spc="72" dirty="0">
                <a:solidFill>
                  <a:srgbClr val="3D3841"/>
                </a:solidFill>
                <a:latin typeface="Times New Roman"/>
                <a:cs typeface="Times New Roman"/>
              </a:rPr>
              <a:t>f</a:t>
            </a:r>
            <a:r>
              <a:rPr sz="600" spc="72" dirty="0">
                <a:solidFill>
                  <a:srgbClr val="4D4952"/>
                </a:solidFill>
                <a:latin typeface="Times New Roman"/>
                <a:cs typeface="Times New Roman"/>
              </a:rPr>
              <a:t>m </a:t>
            </a:r>
            <a:endParaRPr sz="600">
              <a:latin typeface="Times New Roman"/>
              <a:cs typeface="Times New Roman"/>
            </a:endParaRPr>
          </a:p>
          <a:p>
            <a:pPr marL="15748" algn="just">
              <a:lnSpc>
                <a:spcPts val="689"/>
              </a:lnSpc>
              <a:spcBef>
                <a:spcPts val="149"/>
              </a:spcBef>
            </a:pPr>
            <a:r>
              <a:rPr sz="600" spc="99" dirty="0">
                <a:solidFill>
                  <a:srgbClr val="2A2A2D"/>
                </a:solidFill>
                <a:latin typeface="Times New Roman"/>
                <a:cs typeface="Times New Roman"/>
              </a:rPr>
              <a:t>l</a:t>
            </a:r>
            <a:r>
              <a:rPr sz="600" spc="99" dirty="0">
                <a:solidFill>
                  <a:srgbClr val="3D3841"/>
                </a:solidFill>
                <a:latin typeface="Times New Roman"/>
                <a:cs typeface="Times New Roman"/>
              </a:rPr>
              <a:t>f</a:t>
            </a:r>
            <a:r>
              <a:rPr sz="600" spc="99" dirty="0">
                <a:solidFill>
                  <a:srgbClr val="4D4952"/>
                </a:solidFill>
                <a:latin typeface="Times New Roman"/>
                <a:cs typeface="Times New Roman"/>
              </a:rPr>
              <a:t>m </a:t>
            </a:r>
            <a:endParaRPr sz="600">
              <a:latin typeface="Times New Roman"/>
              <a:cs typeface="Times New Roman"/>
            </a:endParaRPr>
          </a:p>
          <a:p>
            <a:pPr marL="15748" algn="just">
              <a:lnSpc>
                <a:spcPts val="689"/>
              </a:lnSpc>
              <a:spcBef>
                <a:spcPts val="149"/>
              </a:spcBef>
            </a:pPr>
            <a:r>
              <a:rPr sz="600" spc="130" dirty="0">
                <a:solidFill>
                  <a:srgbClr val="2A2A2D"/>
                </a:solidFill>
                <a:latin typeface="Times New Roman"/>
                <a:cs typeface="Times New Roman"/>
              </a:rPr>
              <a:t>l</a:t>
            </a:r>
            <a:r>
              <a:rPr sz="600" spc="130" dirty="0">
                <a:solidFill>
                  <a:srgbClr val="3D3841"/>
                </a:solidFill>
                <a:latin typeface="Times New Roman"/>
                <a:cs typeface="Times New Roman"/>
              </a:rPr>
              <a:t>f</a:t>
            </a:r>
            <a:r>
              <a:rPr sz="600" spc="130" dirty="0">
                <a:solidFill>
                  <a:srgbClr val="4D4952"/>
                </a:solidFill>
                <a:latin typeface="Times New Roman"/>
                <a:cs typeface="Times New Roman"/>
              </a:rPr>
              <a:t>m</a:t>
            </a:r>
            <a:endParaRPr sz="600">
              <a:latin typeface="Times New Roman"/>
              <a:cs typeface="Times New Roman"/>
            </a:endParaRPr>
          </a:p>
          <a:p>
            <a:pPr marL="15748" marR="0" indent="-3047" algn="just">
              <a:lnSpc>
                <a:spcPts val="689"/>
              </a:lnSpc>
              <a:spcBef>
                <a:spcPts val="154"/>
              </a:spcBef>
            </a:pPr>
            <a:r>
              <a:rPr sz="600" spc="72" dirty="0">
                <a:solidFill>
                  <a:srgbClr val="4D4952"/>
                </a:solidFill>
                <a:latin typeface="Times New Roman"/>
                <a:cs typeface="Times New Roman"/>
              </a:rPr>
              <a:t>0</a:t>
            </a:r>
            <a:r>
              <a:rPr sz="600" spc="72" dirty="0">
                <a:solidFill>
                  <a:srgbClr val="3D3841"/>
                </a:solidFill>
                <a:latin typeface="Times New Roman"/>
                <a:cs typeface="Times New Roman"/>
              </a:rPr>
              <a:t>f</a:t>
            </a:r>
            <a:r>
              <a:rPr sz="600" spc="72" dirty="0">
                <a:solidFill>
                  <a:srgbClr val="4D4952"/>
                </a:solidFill>
                <a:latin typeface="Times New Roman"/>
                <a:cs typeface="Times New Roman"/>
              </a:rPr>
              <a:t>m </a:t>
            </a:r>
            <a:endParaRPr sz="600">
              <a:latin typeface="Times New Roman"/>
              <a:cs typeface="Times New Roman"/>
            </a:endParaRPr>
          </a:p>
          <a:p>
            <a:pPr marL="15748" marR="0" algn="just">
              <a:lnSpc>
                <a:spcPts val="689"/>
              </a:lnSpc>
              <a:spcBef>
                <a:spcPts val="149"/>
              </a:spcBef>
            </a:pPr>
            <a:r>
              <a:rPr sz="600" spc="130" dirty="0">
                <a:solidFill>
                  <a:srgbClr val="2A2A2D"/>
                </a:solidFill>
                <a:latin typeface="Times New Roman"/>
                <a:cs typeface="Times New Roman"/>
              </a:rPr>
              <a:t>l</a:t>
            </a:r>
            <a:r>
              <a:rPr sz="600" spc="130" dirty="0">
                <a:solidFill>
                  <a:srgbClr val="3D3841"/>
                </a:solidFill>
                <a:latin typeface="Times New Roman"/>
                <a:cs typeface="Times New Roman"/>
              </a:rPr>
              <a:t>f</a:t>
            </a:r>
            <a:r>
              <a:rPr sz="600" spc="130" dirty="0">
                <a:solidFill>
                  <a:srgbClr val="4D4952"/>
                </a:solidFill>
                <a:latin typeface="Times New Roman"/>
                <a:cs typeface="Times New Roman"/>
              </a:rPr>
              <a:t>m</a:t>
            </a:r>
            <a:endParaRPr sz="600">
              <a:latin typeface="Times New Roman"/>
              <a:cs typeface="Times New Roman"/>
            </a:endParaRPr>
          </a:p>
        </p:txBody>
      </p:sp>
      <p:sp>
        <p:nvSpPr>
          <p:cNvPr id="11" name="object 11"/>
          <p:cNvSpPr txBox="1"/>
          <p:nvPr/>
        </p:nvSpPr>
        <p:spPr>
          <a:xfrm>
            <a:off x="9713468" y="2166263"/>
            <a:ext cx="57785" cy="528320"/>
          </a:xfrm>
          <a:prstGeom prst="rect">
            <a:avLst/>
          </a:prstGeom>
        </p:spPr>
        <p:txBody>
          <a:bodyPr wrap="square" lIns="0" tIns="2540" rIns="0" bIns="0" rtlCol="0">
            <a:noAutofit/>
          </a:bodyPr>
          <a:lstStyle/>
          <a:p>
            <a:pPr marL="12700">
              <a:lnSpc>
                <a:spcPct val="95825"/>
              </a:lnSpc>
            </a:pPr>
            <a:r>
              <a:rPr sz="600" dirty="0">
                <a:solidFill>
                  <a:srgbClr val="3D3841"/>
                </a:solidFill>
                <a:latin typeface="Times New Roman"/>
                <a:cs typeface="Times New Roman"/>
              </a:rPr>
              <a:t>1</a:t>
            </a:r>
            <a:endParaRPr sz="600">
              <a:latin typeface="Times New Roman"/>
              <a:cs typeface="Times New Roman"/>
            </a:endParaRPr>
          </a:p>
          <a:p>
            <a:pPr marL="12700">
              <a:lnSpc>
                <a:spcPct val="95825"/>
              </a:lnSpc>
              <a:spcBef>
                <a:spcPts val="150"/>
              </a:spcBef>
            </a:pPr>
            <a:r>
              <a:rPr sz="600" dirty="0">
                <a:solidFill>
                  <a:srgbClr val="3D3841"/>
                </a:solidFill>
                <a:latin typeface="Times New Roman"/>
                <a:cs typeface="Times New Roman"/>
              </a:rPr>
              <a:t>1</a:t>
            </a:r>
            <a:endParaRPr sz="600">
              <a:latin typeface="Times New Roman"/>
              <a:cs typeface="Times New Roman"/>
            </a:endParaRPr>
          </a:p>
          <a:p>
            <a:pPr marL="12700">
              <a:lnSpc>
                <a:spcPct val="95825"/>
              </a:lnSpc>
              <a:spcBef>
                <a:spcPts val="150"/>
              </a:spcBef>
            </a:pPr>
            <a:r>
              <a:rPr sz="600" dirty="0">
                <a:solidFill>
                  <a:srgbClr val="3D3841"/>
                </a:solidFill>
                <a:latin typeface="Times New Roman"/>
                <a:cs typeface="Times New Roman"/>
              </a:rPr>
              <a:t>1</a:t>
            </a:r>
            <a:endParaRPr sz="600">
              <a:latin typeface="Times New Roman"/>
              <a:cs typeface="Times New Roman"/>
            </a:endParaRPr>
          </a:p>
          <a:p>
            <a:pPr marL="12700">
              <a:lnSpc>
                <a:spcPct val="95825"/>
              </a:lnSpc>
              <a:spcBef>
                <a:spcPts val="150"/>
              </a:spcBef>
            </a:pPr>
            <a:r>
              <a:rPr sz="600" dirty="0">
                <a:solidFill>
                  <a:srgbClr val="3D3841"/>
                </a:solidFill>
                <a:latin typeface="Times New Roman"/>
                <a:cs typeface="Times New Roman"/>
              </a:rPr>
              <a:t>1</a:t>
            </a:r>
            <a:endParaRPr sz="600">
              <a:latin typeface="Times New Roman"/>
              <a:cs typeface="Times New Roman"/>
            </a:endParaRPr>
          </a:p>
          <a:p>
            <a:pPr marL="12700">
              <a:lnSpc>
                <a:spcPct val="95825"/>
              </a:lnSpc>
              <a:spcBef>
                <a:spcPts val="150"/>
              </a:spcBef>
            </a:pPr>
            <a:r>
              <a:rPr sz="600" dirty="0">
                <a:solidFill>
                  <a:srgbClr val="3D3841"/>
                </a:solidFill>
                <a:latin typeface="Times New Roman"/>
                <a:cs typeface="Times New Roman"/>
              </a:rPr>
              <a:t>1</a:t>
            </a:r>
            <a:endParaRPr sz="600">
              <a:latin typeface="Times New Roman"/>
              <a:cs typeface="Times New Roman"/>
            </a:endParaRPr>
          </a:p>
        </p:txBody>
      </p:sp>
      <p:sp>
        <p:nvSpPr>
          <p:cNvPr id="10" name="object 10"/>
          <p:cNvSpPr txBox="1"/>
          <p:nvPr/>
        </p:nvSpPr>
        <p:spPr>
          <a:xfrm>
            <a:off x="5397500" y="2592983"/>
            <a:ext cx="57785" cy="101600"/>
          </a:xfrm>
          <a:prstGeom prst="rect">
            <a:avLst/>
          </a:prstGeom>
        </p:spPr>
        <p:txBody>
          <a:bodyPr wrap="square" lIns="0" tIns="2540" rIns="0" bIns="0" rtlCol="0">
            <a:noAutofit/>
          </a:bodyPr>
          <a:lstStyle/>
          <a:p>
            <a:pPr marL="12700">
              <a:lnSpc>
                <a:spcPct val="95825"/>
              </a:lnSpc>
            </a:pPr>
            <a:r>
              <a:rPr sz="600" dirty="0">
                <a:solidFill>
                  <a:srgbClr val="4D4952"/>
                </a:solidFill>
                <a:latin typeface="Times New Roman"/>
                <a:cs typeface="Times New Roman"/>
              </a:rPr>
              <a:t>2</a:t>
            </a:r>
            <a:endParaRPr sz="600">
              <a:latin typeface="Times New Roman"/>
              <a:cs typeface="Times New Roman"/>
            </a:endParaRPr>
          </a:p>
        </p:txBody>
      </p:sp>
      <p:sp>
        <p:nvSpPr>
          <p:cNvPr id="9" name="object 9"/>
          <p:cNvSpPr txBox="1"/>
          <p:nvPr/>
        </p:nvSpPr>
        <p:spPr>
          <a:xfrm>
            <a:off x="9713468" y="2806343"/>
            <a:ext cx="57785" cy="208279"/>
          </a:xfrm>
          <a:prstGeom prst="rect">
            <a:avLst/>
          </a:prstGeom>
        </p:spPr>
        <p:txBody>
          <a:bodyPr wrap="square" lIns="0" tIns="2540" rIns="0" bIns="0" rtlCol="0">
            <a:noAutofit/>
          </a:bodyPr>
          <a:lstStyle/>
          <a:p>
            <a:pPr marL="12700">
              <a:lnSpc>
                <a:spcPct val="95825"/>
              </a:lnSpc>
            </a:pPr>
            <a:r>
              <a:rPr sz="600" dirty="0">
                <a:solidFill>
                  <a:srgbClr val="3D3841"/>
                </a:solidFill>
                <a:latin typeface="Times New Roman"/>
                <a:cs typeface="Times New Roman"/>
              </a:rPr>
              <a:t>1</a:t>
            </a:r>
            <a:endParaRPr sz="600">
              <a:latin typeface="Times New Roman"/>
              <a:cs typeface="Times New Roman"/>
            </a:endParaRPr>
          </a:p>
          <a:p>
            <a:pPr marL="12700">
              <a:lnSpc>
                <a:spcPct val="95825"/>
              </a:lnSpc>
              <a:spcBef>
                <a:spcPts val="150"/>
              </a:spcBef>
            </a:pPr>
            <a:r>
              <a:rPr sz="600" dirty="0">
                <a:solidFill>
                  <a:srgbClr val="3D3841"/>
                </a:solidFill>
                <a:latin typeface="Times New Roman"/>
                <a:cs typeface="Times New Roman"/>
              </a:rPr>
              <a:t>1</a:t>
            </a:r>
            <a:endParaRPr sz="600">
              <a:latin typeface="Times New Roman"/>
              <a:cs typeface="Times New Roman"/>
            </a:endParaRPr>
          </a:p>
        </p:txBody>
      </p:sp>
      <p:sp>
        <p:nvSpPr>
          <p:cNvPr id="8" name="object 8"/>
          <p:cNvSpPr txBox="1"/>
          <p:nvPr/>
        </p:nvSpPr>
        <p:spPr>
          <a:xfrm>
            <a:off x="3538220" y="3126383"/>
            <a:ext cx="57785" cy="421639"/>
          </a:xfrm>
          <a:prstGeom prst="rect">
            <a:avLst/>
          </a:prstGeom>
        </p:spPr>
        <p:txBody>
          <a:bodyPr wrap="square" lIns="0" tIns="2540" rIns="0" bIns="0" rtlCol="0">
            <a:noAutofit/>
          </a:bodyPr>
          <a:lstStyle/>
          <a:p>
            <a:pPr marL="12700">
              <a:lnSpc>
                <a:spcPct val="95825"/>
              </a:lnSpc>
            </a:pPr>
            <a:r>
              <a:rPr sz="600" dirty="0">
                <a:solidFill>
                  <a:srgbClr val="4D4952"/>
                </a:solidFill>
                <a:latin typeface="Times New Roman"/>
                <a:cs typeface="Times New Roman"/>
              </a:rPr>
              <a:t>2</a:t>
            </a:r>
            <a:endParaRPr sz="600">
              <a:latin typeface="Times New Roman"/>
              <a:cs typeface="Times New Roman"/>
            </a:endParaRPr>
          </a:p>
          <a:p>
            <a:pPr marL="12700">
              <a:lnSpc>
                <a:spcPct val="95825"/>
              </a:lnSpc>
              <a:spcBef>
                <a:spcPts val="150"/>
              </a:spcBef>
            </a:pPr>
            <a:r>
              <a:rPr sz="600" dirty="0">
                <a:solidFill>
                  <a:srgbClr val="4D4952"/>
                </a:solidFill>
                <a:latin typeface="Times New Roman"/>
                <a:cs typeface="Times New Roman"/>
              </a:rPr>
              <a:t>2</a:t>
            </a:r>
            <a:endParaRPr sz="600">
              <a:latin typeface="Times New Roman"/>
              <a:cs typeface="Times New Roman"/>
            </a:endParaRPr>
          </a:p>
          <a:p>
            <a:pPr marL="12700">
              <a:lnSpc>
                <a:spcPct val="95825"/>
              </a:lnSpc>
              <a:spcBef>
                <a:spcPts val="150"/>
              </a:spcBef>
            </a:pPr>
            <a:r>
              <a:rPr sz="600" dirty="0">
                <a:solidFill>
                  <a:srgbClr val="4D4952"/>
                </a:solidFill>
                <a:latin typeface="Times New Roman"/>
                <a:cs typeface="Times New Roman"/>
              </a:rPr>
              <a:t>2</a:t>
            </a:r>
            <a:endParaRPr sz="600">
              <a:latin typeface="Times New Roman"/>
              <a:cs typeface="Times New Roman"/>
            </a:endParaRPr>
          </a:p>
          <a:p>
            <a:pPr marL="12700">
              <a:lnSpc>
                <a:spcPct val="95825"/>
              </a:lnSpc>
              <a:spcBef>
                <a:spcPts val="150"/>
              </a:spcBef>
            </a:pPr>
            <a:r>
              <a:rPr sz="600" dirty="0">
                <a:solidFill>
                  <a:srgbClr val="4D4952"/>
                </a:solidFill>
                <a:latin typeface="Times New Roman"/>
                <a:cs typeface="Times New Roman"/>
              </a:rPr>
              <a:t>2</a:t>
            </a:r>
            <a:endParaRPr sz="600">
              <a:latin typeface="Times New Roman"/>
              <a:cs typeface="Times New Roman"/>
            </a:endParaRPr>
          </a:p>
        </p:txBody>
      </p:sp>
      <p:sp>
        <p:nvSpPr>
          <p:cNvPr id="7" name="object 7"/>
          <p:cNvSpPr txBox="1"/>
          <p:nvPr/>
        </p:nvSpPr>
        <p:spPr>
          <a:xfrm>
            <a:off x="9713468" y="3126383"/>
            <a:ext cx="57785" cy="741679"/>
          </a:xfrm>
          <a:prstGeom prst="rect">
            <a:avLst/>
          </a:prstGeom>
        </p:spPr>
        <p:txBody>
          <a:bodyPr wrap="square" lIns="0" tIns="2540" rIns="0" bIns="0" rtlCol="0">
            <a:noAutofit/>
          </a:bodyPr>
          <a:lstStyle/>
          <a:p>
            <a:pPr marL="12700">
              <a:lnSpc>
                <a:spcPct val="95825"/>
              </a:lnSpc>
            </a:pPr>
            <a:r>
              <a:rPr sz="600" dirty="0">
                <a:solidFill>
                  <a:srgbClr val="4D4952"/>
                </a:solidFill>
                <a:latin typeface="Times New Roman"/>
                <a:cs typeface="Times New Roman"/>
              </a:rPr>
              <a:t>2</a:t>
            </a:r>
            <a:endParaRPr sz="600">
              <a:latin typeface="Times New Roman"/>
              <a:cs typeface="Times New Roman"/>
            </a:endParaRPr>
          </a:p>
          <a:p>
            <a:pPr marL="12700">
              <a:lnSpc>
                <a:spcPct val="95825"/>
              </a:lnSpc>
              <a:spcBef>
                <a:spcPts val="150"/>
              </a:spcBef>
            </a:pPr>
            <a:r>
              <a:rPr sz="600" dirty="0">
                <a:solidFill>
                  <a:srgbClr val="4D4952"/>
                </a:solidFill>
                <a:latin typeface="Times New Roman"/>
                <a:cs typeface="Times New Roman"/>
              </a:rPr>
              <a:t>2</a:t>
            </a:r>
            <a:endParaRPr sz="600">
              <a:latin typeface="Times New Roman"/>
              <a:cs typeface="Times New Roman"/>
            </a:endParaRPr>
          </a:p>
          <a:p>
            <a:pPr marL="12700">
              <a:lnSpc>
                <a:spcPct val="95825"/>
              </a:lnSpc>
              <a:spcBef>
                <a:spcPts val="150"/>
              </a:spcBef>
            </a:pPr>
            <a:r>
              <a:rPr sz="600" dirty="0">
                <a:solidFill>
                  <a:srgbClr val="4D4952"/>
                </a:solidFill>
                <a:latin typeface="Times New Roman"/>
                <a:cs typeface="Times New Roman"/>
              </a:rPr>
              <a:t>2</a:t>
            </a:r>
            <a:endParaRPr sz="600">
              <a:latin typeface="Times New Roman"/>
              <a:cs typeface="Times New Roman"/>
            </a:endParaRPr>
          </a:p>
          <a:p>
            <a:pPr marL="12700">
              <a:lnSpc>
                <a:spcPct val="95825"/>
              </a:lnSpc>
              <a:spcBef>
                <a:spcPts val="150"/>
              </a:spcBef>
            </a:pPr>
            <a:r>
              <a:rPr sz="600" dirty="0">
                <a:solidFill>
                  <a:srgbClr val="4D4952"/>
                </a:solidFill>
                <a:latin typeface="Times New Roman"/>
                <a:cs typeface="Times New Roman"/>
              </a:rPr>
              <a:t>2</a:t>
            </a:r>
            <a:endParaRPr sz="600">
              <a:latin typeface="Times New Roman"/>
              <a:cs typeface="Times New Roman"/>
            </a:endParaRPr>
          </a:p>
          <a:p>
            <a:pPr marL="12700">
              <a:lnSpc>
                <a:spcPct val="95825"/>
              </a:lnSpc>
              <a:spcBef>
                <a:spcPts val="150"/>
              </a:spcBef>
            </a:pPr>
            <a:r>
              <a:rPr sz="600" dirty="0">
                <a:solidFill>
                  <a:srgbClr val="4D4952"/>
                </a:solidFill>
                <a:latin typeface="Times New Roman"/>
                <a:cs typeface="Times New Roman"/>
              </a:rPr>
              <a:t>2</a:t>
            </a:r>
            <a:endParaRPr sz="600">
              <a:latin typeface="Times New Roman"/>
              <a:cs typeface="Times New Roman"/>
            </a:endParaRPr>
          </a:p>
          <a:p>
            <a:pPr marL="12700">
              <a:lnSpc>
                <a:spcPct val="95825"/>
              </a:lnSpc>
              <a:spcBef>
                <a:spcPts val="150"/>
              </a:spcBef>
            </a:pPr>
            <a:r>
              <a:rPr sz="600" dirty="0">
                <a:solidFill>
                  <a:srgbClr val="4D4952"/>
                </a:solidFill>
                <a:latin typeface="Times New Roman"/>
                <a:cs typeface="Times New Roman"/>
              </a:rPr>
              <a:t>2</a:t>
            </a:r>
            <a:endParaRPr sz="600">
              <a:latin typeface="Times New Roman"/>
              <a:cs typeface="Times New Roman"/>
            </a:endParaRPr>
          </a:p>
          <a:p>
            <a:pPr marL="12700">
              <a:lnSpc>
                <a:spcPct val="95825"/>
              </a:lnSpc>
              <a:spcBef>
                <a:spcPts val="150"/>
              </a:spcBef>
            </a:pPr>
            <a:r>
              <a:rPr sz="600" dirty="0">
                <a:solidFill>
                  <a:srgbClr val="4D4952"/>
                </a:solidFill>
                <a:latin typeface="Times New Roman"/>
                <a:cs typeface="Times New Roman"/>
              </a:rPr>
              <a:t>2</a:t>
            </a:r>
            <a:endParaRPr sz="600">
              <a:latin typeface="Times New Roman"/>
              <a:cs typeface="Times New Roman"/>
            </a:endParaRPr>
          </a:p>
        </p:txBody>
      </p:sp>
      <p:sp>
        <p:nvSpPr>
          <p:cNvPr id="6" name="object 6"/>
          <p:cNvSpPr txBox="1"/>
          <p:nvPr/>
        </p:nvSpPr>
        <p:spPr>
          <a:xfrm>
            <a:off x="3535172" y="4193183"/>
            <a:ext cx="60832" cy="851408"/>
          </a:xfrm>
          <a:prstGeom prst="rect">
            <a:avLst/>
          </a:prstGeom>
        </p:spPr>
        <p:txBody>
          <a:bodyPr wrap="square" lIns="0" tIns="2540" rIns="0" bIns="0" rtlCol="0">
            <a:noAutofit/>
          </a:bodyPr>
          <a:lstStyle/>
          <a:p>
            <a:pPr marL="15747">
              <a:lnSpc>
                <a:spcPct val="95825"/>
              </a:lnSpc>
            </a:pPr>
            <a:r>
              <a:rPr sz="600" dirty="0">
                <a:solidFill>
                  <a:srgbClr val="4D4952"/>
                </a:solidFill>
                <a:latin typeface="Times New Roman"/>
                <a:cs typeface="Times New Roman"/>
              </a:rPr>
              <a:t>2</a:t>
            </a:r>
            <a:endParaRPr sz="600">
              <a:latin typeface="Times New Roman"/>
              <a:cs typeface="Times New Roman"/>
            </a:endParaRPr>
          </a:p>
          <a:p>
            <a:pPr marL="15747">
              <a:lnSpc>
                <a:spcPct val="95825"/>
              </a:lnSpc>
              <a:spcBef>
                <a:spcPts val="150"/>
              </a:spcBef>
            </a:pPr>
            <a:r>
              <a:rPr sz="600" dirty="0">
                <a:solidFill>
                  <a:srgbClr val="4D4952"/>
                </a:solidFill>
                <a:latin typeface="Times New Roman"/>
                <a:cs typeface="Times New Roman"/>
              </a:rPr>
              <a:t>2</a:t>
            </a:r>
            <a:endParaRPr sz="600">
              <a:latin typeface="Times New Roman"/>
              <a:cs typeface="Times New Roman"/>
            </a:endParaRPr>
          </a:p>
          <a:p>
            <a:pPr marL="15747">
              <a:lnSpc>
                <a:spcPct val="95825"/>
              </a:lnSpc>
              <a:spcBef>
                <a:spcPts val="150"/>
              </a:spcBef>
            </a:pPr>
            <a:r>
              <a:rPr sz="600" dirty="0">
                <a:solidFill>
                  <a:srgbClr val="4D4952"/>
                </a:solidFill>
                <a:latin typeface="Times New Roman"/>
                <a:cs typeface="Times New Roman"/>
              </a:rPr>
              <a:t>2</a:t>
            </a:r>
            <a:endParaRPr sz="600">
              <a:latin typeface="Times New Roman"/>
              <a:cs typeface="Times New Roman"/>
            </a:endParaRPr>
          </a:p>
          <a:p>
            <a:pPr marL="15747">
              <a:lnSpc>
                <a:spcPct val="95825"/>
              </a:lnSpc>
              <a:spcBef>
                <a:spcPts val="150"/>
              </a:spcBef>
            </a:pPr>
            <a:r>
              <a:rPr sz="600" dirty="0">
                <a:solidFill>
                  <a:srgbClr val="4D4952"/>
                </a:solidFill>
                <a:latin typeface="Times New Roman"/>
                <a:cs typeface="Times New Roman"/>
              </a:rPr>
              <a:t>2</a:t>
            </a:r>
            <a:endParaRPr sz="600">
              <a:latin typeface="Times New Roman"/>
              <a:cs typeface="Times New Roman"/>
            </a:endParaRPr>
          </a:p>
          <a:p>
            <a:pPr marL="12700">
              <a:lnSpc>
                <a:spcPct val="95825"/>
              </a:lnSpc>
              <a:spcBef>
                <a:spcPts val="175"/>
              </a:spcBef>
            </a:pPr>
            <a:r>
              <a:rPr sz="600" dirty="0">
                <a:solidFill>
                  <a:srgbClr val="4D4952"/>
                </a:solidFill>
                <a:latin typeface="Times New Roman"/>
                <a:cs typeface="Times New Roman"/>
              </a:rPr>
              <a:t>3</a:t>
            </a:r>
            <a:endParaRPr sz="600">
              <a:latin typeface="Times New Roman"/>
              <a:cs typeface="Times New Roman"/>
            </a:endParaRPr>
          </a:p>
          <a:p>
            <a:pPr marL="12700">
              <a:lnSpc>
                <a:spcPct val="95825"/>
              </a:lnSpc>
              <a:spcBef>
                <a:spcPts val="150"/>
              </a:spcBef>
            </a:pPr>
            <a:r>
              <a:rPr sz="600" dirty="0">
                <a:solidFill>
                  <a:srgbClr val="4D4952"/>
                </a:solidFill>
                <a:latin typeface="Times New Roman"/>
                <a:cs typeface="Times New Roman"/>
              </a:rPr>
              <a:t>3</a:t>
            </a:r>
            <a:endParaRPr sz="600">
              <a:latin typeface="Times New Roman"/>
              <a:cs typeface="Times New Roman"/>
            </a:endParaRPr>
          </a:p>
          <a:p>
            <a:pPr marL="12700">
              <a:lnSpc>
                <a:spcPct val="95825"/>
              </a:lnSpc>
              <a:spcBef>
                <a:spcPts val="150"/>
              </a:spcBef>
            </a:pPr>
            <a:r>
              <a:rPr sz="600" dirty="0">
                <a:solidFill>
                  <a:srgbClr val="4D4952"/>
                </a:solidFill>
                <a:latin typeface="Times New Roman"/>
                <a:cs typeface="Times New Roman"/>
              </a:rPr>
              <a:t>3</a:t>
            </a:r>
            <a:endParaRPr sz="600">
              <a:latin typeface="Times New Roman"/>
              <a:cs typeface="Times New Roman"/>
            </a:endParaRPr>
          </a:p>
          <a:p>
            <a:pPr marL="12700">
              <a:lnSpc>
                <a:spcPct val="95825"/>
              </a:lnSpc>
              <a:spcBef>
                <a:spcPts val="150"/>
              </a:spcBef>
            </a:pPr>
            <a:r>
              <a:rPr sz="600" dirty="0">
                <a:solidFill>
                  <a:srgbClr val="4D4952"/>
                </a:solidFill>
                <a:latin typeface="Times New Roman"/>
                <a:cs typeface="Times New Roman"/>
              </a:rPr>
              <a:t>3</a:t>
            </a:r>
            <a:endParaRPr sz="600">
              <a:latin typeface="Times New Roman"/>
              <a:cs typeface="Times New Roman"/>
            </a:endParaRPr>
          </a:p>
        </p:txBody>
      </p:sp>
      <p:sp>
        <p:nvSpPr>
          <p:cNvPr id="5" name="object 5"/>
          <p:cNvSpPr txBox="1"/>
          <p:nvPr/>
        </p:nvSpPr>
        <p:spPr>
          <a:xfrm>
            <a:off x="9713468" y="4513223"/>
            <a:ext cx="57785" cy="531368"/>
          </a:xfrm>
          <a:prstGeom prst="rect">
            <a:avLst/>
          </a:prstGeom>
        </p:spPr>
        <p:txBody>
          <a:bodyPr wrap="square" lIns="0" tIns="2540" rIns="0" bIns="0" rtlCol="0">
            <a:noAutofit/>
          </a:bodyPr>
          <a:lstStyle/>
          <a:p>
            <a:pPr marL="15747">
              <a:lnSpc>
                <a:spcPct val="95825"/>
              </a:lnSpc>
            </a:pPr>
            <a:r>
              <a:rPr sz="600" spc="-68" dirty="0">
                <a:solidFill>
                  <a:srgbClr val="3D3841"/>
                </a:solidFill>
                <a:latin typeface="Times New Roman"/>
                <a:cs typeface="Times New Roman"/>
              </a:rPr>
              <a:t>1</a:t>
            </a:r>
            <a:endParaRPr sz="600">
              <a:latin typeface="Times New Roman"/>
              <a:cs typeface="Times New Roman"/>
            </a:endParaRPr>
          </a:p>
          <a:p>
            <a:pPr marL="12700">
              <a:lnSpc>
                <a:spcPct val="95825"/>
              </a:lnSpc>
              <a:spcBef>
                <a:spcPts val="175"/>
              </a:spcBef>
            </a:pPr>
            <a:r>
              <a:rPr sz="600" dirty="0">
                <a:solidFill>
                  <a:srgbClr val="4D4952"/>
                </a:solidFill>
                <a:latin typeface="Times New Roman"/>
                <a:cs typeface="Times New Roman"/>
              </a:rPr>
              <a:t>2</a:t>
            </a:r>
            <a:endParaRPr sz="600">
              <a:latin typeface="Times New Roman"/>
              <a:cs typeface="Times New Roman"/>
            </a:endParaRPr>
          </a:p>
          <a:p>
            <a:pPr marL="12700">
              <a:lnSpc>
                <a:spcPct val="95825"/>
              </a:lnSpc>
              <a:spcBef>
                <a:spcPts val="150"/>
              </a:spcBef>
            </a:pPr>
            <a:r>
              <a:rPr sz="600" dirty="0">
                <a:solidFill>
                  <a:srgbClr val="4D4952"/>
                </a:solidFill>
                <a:latin typeface="Times New Roman"/>
                <a:cs typeface="Times New Roman"/>
              </a:rPr>
              <a:t>2</a:t>
            </a:r>
            <a:endParaRPr sz="600">
              <a:latin typeface="Times New Roman"/>
              <a:cs typeface="Times New Roman"/>
            </a:endParaRPr>
          </a:p>
          <a:p>
            <a:pPr marL="12700">
              <a:lnSpc>
                <a:spcPct val="95825"/>
              </a:lnSpc>
              <a:spcBef>
                <a:spcPts val="150"/>
              </a:spcBef>
            </a:pPr>
            <a:r>
              <a:rPr sz="600" dirty="0">
                <a:solidFill>
                  <a:srgbClr val="3D3841"/>
                </a:solidFill>
                <a:latin typeface="Times New Roman"/>
                <a:cs typeface="Times New Roman"/>
              </a:rPr>
              <a:t>2</a:t>
            </a:r>
            <a:endParaRPr sz="600">
              <a:latin typeface="Times New Roman"/>
              <a:cs typeface="Times New Roman"/>
            </a:endParaRPr>
          </a:p>
          <a:p>
            <a:pPr marL="12700">
              <a:lnSpc>
                <a:spcPct val="95825"/>
              </a:lnSpc>
              <a:spcBef>
                <a:spcPts val="150"/>
              </a:spcBef>
            </a:pPr>
            <a:r>
              <a:rPr sz="600" dirty="0">
                <a:solidFill>
                  <a:srgbClr val="4D4952"/>
                </a:solidFill>
                <a:latin typeface="Times New Roman"/>
                <a:cs typeface="Times New Roman"/>
              </a:rPr>
              <a:t>2</a:t>
            </a:r>
            <a:endParaRPr sz="600">
              <a:latin typeface="Times New Roman"/>
              <a:cs typeface="Times New Roman"/>
            </a:endParaRPr>
          </a:p>
        </p:txBody>
      </p:sp>
      <p:sp>
        <p:nvSpPr>
          <p:cNvPr id="4" name="object 4"/>
          <p:cNvSpPr txBox="1"/>
          <p:nvPr/>
        </p:nvSpPr>
        <p:spPr>
          <a:xfrm>
            <a:off x="3532124" y="5156351"/>
            <a:ext cx="64262" cy="1381760"/>
          </a:xfrm>
          <a:prstGeom prst="rect">
            <a:avLst/>
          </a:prstGeom>
        </p:spPr>
        <p:txBody>
          <a:bodyPr wrap="square" lIns="0" tIns="2540" rIns="0" bIns="0" rtlCol="0">
            <a:noAutofit/>
          </a:bodyPr>
          <a:lstStyle/>
          <a:p>
            <a:pPr marL="18795">
              <a:lnSpc>
                <a:spcPct val="95825"/>
              </a:lnSpc>
            </a:pPr>
            <a:r>
              <a:rPr sz="600" dirty="0">
                <a:solidFill>
                  <a:srgbClr val="3D3841"/>
                </a:solidFill>
                <a:latin typeface="Times New Roman"/>
                <a:cs typeface="Times New Roman"/>
              </a:rPr>
              <a:t>1</a:t>
            </a:r>
            <a:endParaRPr sz="600">
              <a:latin typeface="Times New Roman"/>
              <a:cs typeface="Times New Roman"/>
            </a:endParaRPr>
          </a:p>
          <a:p>
            <a:pPr marL="18795">
              <a:lnSpc>
                <a:spcPct val="95825"/>
              </a:lnSpc>
              <a:spcBef>
                <a:spcPts val="150"/>
              </a:spcBef>
            </a:pPr>
            <a:r>
              <a:rPr sz="600" dirty="0">
                <a:solidFill>
                  <a:srgbClr val="3D3841"/>
                </a:solidFill>
                <a:latin typeface="Times New Roman"/>
                <a:cs typeface="Times New Roman"/>
              </a:rPr>
              <a:t>1</a:t>
            </a:r>
            <a:endParaRPr sz="600">
              <a:latin typeface="Times New Roman"/>
              <a:cs typeface="Times New Roman"/>
            </a:endParaRPr>
          </a:p>
          <a:p>
            <a:pPr marL="18795">
              <a:lnSpc>
                <a:spcPct val="95825"/>
              </a:lnSpc>
              <a:spcBef>
                <a:spcPts val="150"/>
              </a:spcBef>
            </a:pPr>
            <a:r>
              <a:rPr sz="600" dirty="0">
                <a:solidFill>
                  <a:srgbClr val="3D3841"/>
                </a:solidFill>
                <a:latin typeface="Times New Roman"/>
                <a:cs typeface="Times New Roman"/>
              </a:rPr>
              <a:t>1</a:t>
            </a:r>
            <a:endParaRPr sz="600">
              <a:latin typeface="Times New Roman"/>
              <a:cs typeface="Times New Roman"/>
            </a:endParaRPr>
          </a:p>
          <a:p>
            <a:pPr marL="12700">
              <a:lnSpc>
                <a:spcPct val="95825"/>
              </a:lnSpc>
              <a:spcBef>
                <a:spcPts val="150"/>
              </a:spcBef>
            </a:pPr>
            <a:r>
              <a:rPr sz="600" b="1" spc="5" dirty="0">
                <a:solidFill>
                  <a:srgbClr val="4D4952"/>
                </a:solidFill>
                <a:latin typeface="Times New Roman"/>
                <a:cs typeface="Times New Roman"/>
              </a:rPr>
              <a:t>4</a:t>
            </a:r>
            <a:endParaRPr sz="600">
              <a:latin typeface="Times New Roman"/>
              <a:cs typeface="Times New Roman"/>
            </a:endParaRPr>
          </a:p>
          <a:p>
            <a:pPr marL="12700">
              <a:lnSpc>
                <a:spcPct val="95825"/>
              </a:lnSpc>
              <a:spcBef>
                <a:spcPts val="150"/>
              </a:spcBef>
            </a:pPr>
            <a:r>
              <a:rPr sz="600" b="1" spc="5" dirty="0">
                <a:solidFill>
                  <a:srgbClr val="4D4952"/>
                </a:solidFill>
                <a:latin typeface="Times New Roman"/>
                <a:cs typeface="Times New Roman"/>
              </a:rPr>
              <a:t>4</a:t>
            </a:r>
            <a:endParaRPr sz="600">
              <a:latin typeface="Times New Roman"/>
              <a:cs typeface="Times New Roman"/>
            </a:endParaRPr>
          </a:p>
          <a:p>
            <a:pPr marL="15748">
              <a:lnSpc>
                <a:spcPct val="95825"/>
              </a:lnSpc>
              <a:spcBef>
                <a:spcPts val="150"/>
              </a:spcBef>
            </a:pPr>
            <a:r>
              <a:rPr sz="600" b="1" dirty="0">
                <a:solidFill>
                  <a:srgbClr val="4D4952"/>
                </a:solidFill>
                <a:latin typeface="Times New Roman"/>
                <a:cs typeface="Times New Roman"/>
              </a:rPr>
              <a:t>4</a:t>
            </a:r>
            <a:endParaRPr sz="600">
              <a:latin typeface="Times New Roman"/>
              <a:cs typeface="Times New Roman"/>
            </a:endParaRPr>
          </a:p>
          <a:p>
            <a:pPr marL="15748">
              <a:lnSpc>
                <a:spcPct val="95825"/>
              </a:lnSpc>
              <a:spcBef>
                <a:spcPts val="150"/>
              </a:spcBef>
            </a:pPr>
            <a:r>
              <a:rPr sz="600" b="1" dirty="0">
                <a:solidFill>
                  <a:srgbClr val="4D4952"/>
                </a:solidFill>
                <a:latin typeface="Times New Roman"/>
                <a:cs typeface="Times New Roman"/>
              </a:rPr>
              <a:t>4</a:t>
            </a:r>
            <a:endParaRPr sz="600">
              <a:latin typeface="Times New Roman"/>
              <a:cs typeface="Times New Roman"/>
            </a:endParaRPr>
          </a:p>
          <a:p>
            <a:pPr marL="15748">
              <a:lnSpc>
                <a:spcPct val="95825"/>
              </a:lnSpc>
              <a:spcBef>
                <a:spcPts val="150"/>
              </a:spcBef>
            </a:pPr>
            <a:r>
              <a:rPr sz="600" b="1" dirty="0">
                <a:solidFill>
                  <a:srgbClr val="4D4952"/>
                </a:solidFill>
                <a:latin typeface="Times New Roman"/>
                <a:cs typeface="Times New Roman"/>
              </a:rPr>
              <a:t>4</a:t>
            </a:r>
            <a:endParaRPr sz="600">
              <a:latin typeface="Times New Roman"/>
              <a:cs typeface="Times New Roman"/>
            </a:endParaRPr>
          </a:p>
          <a:p>
            <a:pPr marL="12700">
              <a:lnSpc>
                <a:spcPct val="95825"/>
              </a:lnSpc>
              <a:spcBef>
                <a:spcPts val="150"/>
              </a:spcBef>
            </a:pPr>
            <a:r>
              <a:rPr sz="600" b="1" spc="5" dirty="0">
                <a:solidFill>
                  <a:srgbClr val="4D4952"/>
                </a:solidFill>
                <a:latin typeface="Times New Roman"/>
                <a:cs typeface="Times New Roman"/>
              </a:rPr>
              <a:t>4</a:t>
            </a:r>
            <a:endParaRPr sz="600">
              <a:latin typeface="Times New Roman"/>
              <a:cs typeface="Times New Roman"/>
            </a:endParaRPr>
          </a:p>
          <a:p>
            <a:pPr marL="15748">
              <a:lnSpc>
                <a:spcPct val="95825"/>
              </a:lnSpc>
              <a:spcBef>
                <a:spcPts val="150"/>
              </a:spcBef>
            </a:pPr>
            <a:r>
              <a:rPr sz="600" b="1" dirty="0">
                <a:solidFill>
                  <a:srgbClr val="4D4952"/>
                </a:solidFill>
                <a:latin typeface="Times New Roman"/>
                <a:cs typeface="Times New Roman"/>
              </a:rPr>
              <a:t>4</a:t>
            </a:r>
            <a:endParaRPr sz="600">
              <a:latin typeface="Times New Roman"/>
              <a:cs typeface="Times New Roman"/>
            </a:endParaRPr>
          </a:p>
          <a:p>
            <a:pPr marL="18796">
              <a:lnSpc>
                <a:spcPct val="95825"/>
              </a:lnSpc>
              <a:spcBef>
                <a:spcPts val="150"/>
              </a:spcBef>
            </a:pPr>
            <a:r>
              <a:rPr sz="600" dirty="0">
                <a:solidFill>
                  <a:srgbClr val="4D4952"/>
                </a:solidFill>
                <a:latin typeface="Times New Roman"/>
                <a:cs typeface="Times New Roman"/>
              </a:rPr>
              <a:t>2</a:t>
            </a:r>
            <a:endParaRPr sz="600">
              <a:latin typeface="Times New Roman"/>
              <a:cs typeface="Times New Roman"/>
            </a:endParaRPr>
          </a:p>
          <a:p>
            <a:pPr marL="18796">
              <a:lnSpc>
                <a:spcPct val="95825"/>
              </a:lnSpc>
              <a:spcBef>
                <a:spcPts val="150"/>
              </a:spcBef>
            </a:pPr>
            <a:r>
              <a:rPr sz="600" dirty="0">
                <a:solidFill>
                  <a:srgbClr val="4D4952"/>
                </a:solidFill>
                <a:latin typeface="Times New Roman"/>
                <a:cs typeface="Times New Roman"/>
              </a:rPr>
              <a:t>2</a:t>
            </a:r>
            <a:endParaRPr sz="600">
              <a:latin typeface="Times New Roman"/>
              <a:cs typeface="Times New Roman"/>
            </a:endParaRPr>
          </a:p>
          <a:p>
            <a:pPr marL="18796">
              <a:lnSpc>
                <a:spcPct val="95825"/>
              </a:lnSpc>
              <a:spcBef>
                <a:spcPts val="150"/>
              </a:spcBef>
            </a:pPr>
            <a:r>
              <a:rPr sz="600" dirty="0">
                <a:solidFill>
                  <a:srgbClr val="4D4952"/>
                </a:solidFill>
                <a:latin typeface="Times New Roman"/>
                <a:cs typeface="Times New Roman"/>
              </a:rPr>
              <a:t>2</a:t>
            </a:r>
            <a:endParaRPr sz="600">
              <a:latin typeface="Times New Roman"/>
              <a:cs typeface="Times New Roman"/>
            </a:endParaRPr>
          </a:p>
        </p:txBody>
      </p:sp>
      <p:sp>
        <p:nvSpPr>
          <p:cNvPr id="3" name="object 3"/>
          <p:cNvSpPr txBox="1"/>
          <p:nvPr/>
        </p:nvSpPr>
        <p:spPr>
          <a:xfrm>
            <a:off x="9713468" y="5156351"/>
            <a:ext cx="57785" cy="528319"/>
          </a:xfrm>
          <a:prstGeom prst="rect">
            <a:avLst/>
          </a:prstGeom>
        </p:spPr>
        <p:txBody>
          <a:bodyPr wrap="square" lIns="0" tIns="2540" rIns="0" bIns="0" rtlCol="0">
            <a:noAutofit/>
          </a:bodyPr>
          <a:lstStyle/>
          <a:p>
            <a:pPr marL="12700">
              <a:lnSpc>
                <a:spcPct val="95825"/>
              </a:lnSpc>
            </a:pPr>
            <a:r>
              <a:rPr sz="600" dirty="0">
                <a:solidFill>
                  <a:srgbClr val="3D3841"/>
                </a:solidFill>
                <a:latin typeface="Times New Roman"/>
                <a:cs typeface="Times New Roman"/>
              </a:rPr>
              <a:t>1</a:t>
            </a:r>
            <a:endParaRPr sz="600">
              <a:latin typeface="Times New Roman"/>
              <a:cs typeface="Times New Roman"/>
            </a:endParaRPr>
          </a:p>
          <a:p>
            <a:pPr marL="12700">
              <a:lnSpc>
                <a:spcPct val="95825"/>
              </a:lnSpc>
              <a:spcBef>
                <a:spcPts val="150"/>
              </a:spcBef>
            </a:pPr>
            <a:r>
              <a:rPr sz="600" dirty="0">
                <a:solidFill>
                  <a:srgbClr val="3D3841"/>
                </a:solidFill>
                <a:latin typeface="Times New Roman"/>
                <a:cs typeface="Times New Roman"/>
              </a:rPr>
              <a:t>1</a:t>
            </a:r>
            <a:endParaRPr sz="600">
              <a:latin typeface="Times New Roman"/>
              <a:cs typeface="Times New Roman"/>
            </a:endParaRPr>
          </a:p>
          <a:p>
            <a:pPr marL="12700">
              <a:lnSpc>
                <a:spcPct val="95825"/>
              </a:lnSpc>
              <a:spcBef>
                <a:spcPts val="150"/>
              </a:spcBef>
            </a:pPr>
            <a:r>
              <a:rPr sz="600" dirty="0">
                <a:solidFill>
                  <a:srgbClr val="3D3841"/>
                </a:solidFill>
                <a:latin typeface="Times New Roman"/>
                <a:cs typeface="Times New Roman"/>
              </a:rPr>
              <a:t>1</a:t>
            </a:r>
            <a:endParaRPr sz="600">
              <a:latin typeface="Times New Roman"/>
              <a:cs typeface="Times New Roman"/>
            </a:endParaRPr>
          </a:p>
          <a:p>
            <a:pPr marL="12700">
              <a:lnSpc>
                <a:spcPct val="95825"/>
              </a:lnSpc>
              <a:spcBef>
                <a:spcPts val="150"/>
              </a:spcBef>
            </a:pPr>
            <a:r>
              <a:rPr sz="600" dirty="0">
                <a:solidFill>
                  <a:srgbClr val="3D3841"/>
                </a:solidFill>
                <a:latin typeface="Times New Roman"/>
                <a:cs typeface="Times New Roman"/>
              </a:rPr>
              <a:t>1</a:t>
            </a:r>
            <a:endParaRPr sz="600">
              <a:latin typeface="Times New Roman"/>
              <a:cs typeface="Times New Roman"/>
            </a:endParaRPr>
          </a:p>
          <a:p>
            <a:pPr marL="12700">
              <a:lnSpc>
                <a:spcPct val="95825"/>
              </a:lnSpc>
              <a:spcBef>
                <a:spcPts val="150"/>
              </a:spcBef>
            </a:pPr>
            <a:r>
              <a:rPr sz="600" dirty="0">
                <a:solidFill>
                  <a:srgbClr val="3D3841"/>
                </a:solidFill>
                <a:latin typeface="Times New Roman"/>
                <a:cs typeface="Times New Roman"/>
              </a:rPr>
              <a:t>1</a:t>
            </a:r>
            <a:endParaRPr sz="600">
              <a:latin typeface="Times New Roman"/>
              <a:cs typeface="Times New Roman"/>
            </a:endParaRPr>
          </a:p>
        </p:txBody>
      </p:sp>
      <p:sp>
        <p:nvSpPr>
          <p:cNvPr id="2" name="object 2"/>
          <p:cNvSpPr txBox="1"/>
          <p:nvPr/>
        </p:nvSpPr>
        <p:spPr>
          <a:xfrm>
            <a:off x="9713468" y="5796431"/>
            <a:ext cx="57784" cy="101600"/>
          </a:xfrm>
          <a:prstGeom prst="rect">
            <a:avLst/>
          </a:prstGeom>
        </p:spPr>
        <p:txBody>
          <a:bodyPr wrap="square" lIns="0" tIns="2540" rIns="0" bIns="0" rtlCol="0">
            <a:noAutofit/>
          </a:bodyPr>
          <a:lstStyle/>
          <a:p>
            <a:pPr marL="12700">
              <a:lnSpc>
                <a:spcPct val="95825"/>
              </a:lnSpc>
            </a:pPr>
            <a:r>
              <a:rPr sz="600" dirty="0">
                <a:solidFill>
                  <a:srgbClr val="3D3841"/>
                </a:solidFill>
                <a:latin typeface="Times New Roman"/>
                <a:cs typeface="Times New Roman"/>
              </a:rPr>
              <a:t>1</a:t>
            </a:r>
            <a:endParaRPr sz="600">
              <a:latin typeface="Times New Roman"/>
              <a:cs typeface="Times New Roman"/>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p:nvPr/>
        </p:nvSpPr>
        <p:spPr>
          <a:xfrm>
            <a:off x="76200" y="0"/>
            <a:ext cx="12192000" cy="6858000"/>
          </a:xfrm>
          <a:prstGeom prst="rect">
            <a:avLst/>
          </a:prstGeom>
          <a:blipFill>
            <a:blip r:embed="rId2" cstate="print"/>
            <a:stretch>
              <a:fillRect/>
            </a:stretch>
          </a:blipFill>
        </p:spPr>
        <p:txBody>
          <a:bodyPr wrap="square" lIns="0" tIns="0" rIns="0" bIns="0" rtlCol="0">
            <a:noAutofit/>
          </a:bodyPr>
          <a:lstStyle/>
          <a:p>
            <a:endParaRPr/>
          </a:p>
        </p:txBody>
      </p:sp>
      <p:sp>
        <p:nvSpPr>
          <p:cNvPr id="9" name="object 9"/>
          <p:cNvSpPr txBox="1"/>
          <p:nvPr/>
        </p:nvSpPr>
        <p:spPr>
          <a:xfrm>
            <a:off x="1981200" y="612153"/>
            <a:ext cx="8382000" cy="421532"/>
          </a:xfrm>
          <a:prstGeom prst="rect">
            <a:avLst/>
          </a:prstGeom>
        </p:spPr>
        <p:txBody>
          <a:bodyPr wrap="square" lIns="0" tIns="22669" rIns="0" bIns="0" rtlCol="0">
            <a:noAutofit/>
          </a:bodyPr>
          <a:lstStyle/>
          <a:p>
            <a:pPr marL="12700">
              <a:lnSpc>
                <a:spcPts val="3570"/>
              </a:lnSpc>
            </a:pPr>
            <a:r>
              <a:rPr sz="3400" b="1" spc="-12" dirty="0">
                <a:latin typeface="Times New Roman"/>
                <a:cs typeface="Times New Roman"/>
              </a:rPr>
              <a:t>4. </a:t>
            </a:r>
            <a:r>
              <a:rPr lang="uk-UA" sz="3000" b="1" spc="55" dirty="0">
                <a:latin typeface="Arial"/>
                <a:cs typeface="Arial"/>
              </a:rPr>
              <a:t>Використання кернів</a:t>
            </a:r>
            <a:endParaRPr sz="3000" b="1" dirty="0">
              <a:latin typeface="Arial"/>
              <a:cs typeface="Arial"/>
            </a:endParaRPr>
          </a:p>
        </p:txBody>
      </p:sp>
      <p:sp>
        <p:nvSpPr>
          <p:cNvPr id="8" name="object 8"/>
          <p:cNvSpPr txBox="1"/>
          <p:nvPr/>
        </p:nvSpPr>
        <p:spPr>
          <a:xfrm>
            <a:off x="914400" y="1887516"/>
            <a:ext cx="7404608" cy="330200"/>
          </a:xfrm>
          <a:prstGeom prst="rect">
            <a:avLst/>
          </a:prstGeom>
        </p:spPr>
        <p:txBody>
          <a:bodyPr wrap="square" lIns="0" tIns="16224" rIns="0" bIns="0" rtlCol="0">
            <a:noAutofit/>
          </a:bodyPr>
          <a:lstStyle/>
          <a:p>
            <a:pPr marL="12700">
              <a:lnSpc>
                <a:spcPts val="2555"/>
              </a:lnSpc>
            </a:pPr>
            <a:r>
              <a:rPr lang="ru-RU" sz="2400" spc="40" dirty="0">
                <a:latin typeface="Arial"/>
                <a:cs typeface="Arial"/>
              </a:rPr>
              <a:t>Точне визначення віку досліджуваних дерев</a:t>
            </a:r>
            <a:endParaRPr sz="2400" dirty="0">
              <a:latin typeface="Arial"/>
              <a:cs typeface="Arial"/>
            </a:endParaRPr>
          </a:p>
        </p:txBody>
      </p:sp>
      <p:sp>
        <p:nvSpPr>
          <p:cNvPr id="6" name="object 6"/>
          <p:cNvSpPr txBox="1"/>
          <p:nvPr/>
        </p:nvSpPr>
        <p:spPr>
          <a:xfrm>
            <a:off x="914400" y="2844282"/>
            <a:ext cx="9019498" cy="330200"/>
          </a:xfrm>
          <a:prstGeom prst="rect">
            <a:avLst/>
          </a:prstGeom>
        </p:spPr>
        <p:txBody>
          <a:bodyPr wrap="square" lIns="0" tIns="16224" rIns="0" bIns="0" rtlCol="0">
            <a:noAutofit/>
          </a:bodyPr>
          <a:lstStyle/>
          <a:p>
            <a:pPr marL="12700">
              <a:lnSpc>
                <a:spcPts val="2555"/>
              </a:lnSpc>
            </a:pPr>
            <a:r>
              <a:rPr lang="ru-RU" sz="2400" spc="47" dirty="0">
                <a:latin typeface="Arial"/>
                <a:cs typeface="Arial"/>
              </a:rPr>
              <a:t>Оцінка приросту лісів наприкінці першого циклу НІЛ в країні</a:t>
            </a:r>
            <a:endParaRPr sz="2400" dirty="0">
              <a:latin typeface="Arial"/>
              <a:cs typeface="Arial"/>
            </a:endParaRPr>
          </a:p>
        </p:txBody>
      </p:sp>
      <p:sp>
        <p:nvSpPr>
          <p:cNvPr id="5" name="object 5"/>
          <p:cNvSpPr txBox="1"/>
          <p:nvPr/>
        </p:nvSpPr>
        <p:spPr>
          <a:xfrm>
            <a:off x="9835388" y="2623724"/>
            <a:ext cx="201610" cy="330200"/>
          </a:xfrm>
          <a:prstGeom prst="rect">
            <a:avLst/>
          </a:prstGeom>
        </p:spPr>
        <p:txBody>
          <a:bodyPr wrap="square" lIns="0" tIns="16224" rIns="0" bIns="0" rtlCol="0">
            <a:noAutofit/>
          </a:bodyPr>
          <a:lstStyle/>
          <a:p>
            <a:pPr marL="12700">
              <a:lnSpc>
                <a:spcPts val="2555"/>
              </a:lnSpc>
            </a:pPr>
            <a:endParaRPr sz="2400" dirty="0">
              <a:latin typeface="Arial"/>
              <a:cs typeface="Arial"/>
            </a:endParaRPr>
          </a:p>
        </p:txBody>
      </p:sp>
      <p:sp>
        <p:nvSpPr>
          <p:cNvPr id="3" name="object 3"/>
          <p:cNvSpPr txBox="1"/>
          <p:nvPr/>
        </p:nvSpPr>
        <p:spPr>
          <a:xfrm>
            <a:off x="931817" y="3743981"/>
            <a:ext cx="9906000" cy="491332"/>
          </a:xfrm>
          <a:prstGeom prst="rect">
            <a:avLst/>
          </a:prstGeom>
        </p:spPr>
        <p:txBody>
          <a:bodyPr wrap="square" lIns="0" tIns="16224" rIns="0" bIns="0" rtlCol="0">
            <a:noAutofit/>
          </a:bodyPr>
          <a:lstStyle/>
          <a:p>
            <a:pPr marL="12700">
              <a:lnSpc>
                <a:spcPts val="2555"/>
              </a:lnSpc>
            </a:pPr>
            <a:r>
              <a:rPr lang="ru-RU" sz="2400" spc="49" dirty="0">
                <a:latin typeface="Arial"/>
                <a:cs typeface="Arial"/>
              </a:rPr>
              <a:t>Дослідження росту лісів, регіональної варіативності росту деревних порід</a:t>
            </a:r>
            <a:endParaRPr sz="2400" dirty="0">
              <a:latin typeface="Arial"/>
              <a:cs typeface="Arial"/>
            </a:endParaRPr>
          </a:p>
        </p:txBody>
      </p:sp>
      <p:sp>
        <p:nvSpPr>
          <p:cNvPr id="2" name="object 2"/>
          <p:cNvSpPr txBox="1"/>
          <p:nvPr/>
        </p:nvSpPr>
        <p:spPr>
          <a:xfrm>
            <a:off x="914400" y="4928012"/>
            <a:ext cx="8597863" cy="330200"/>
          </a:xfrm>
          <a:prstGeom prst="rect">
            <a:avLst/>
          </a:prstGeom>
        </p:spPr>
        <p:txBody>
          <a:bodyPr wrap="square" lIns="0" tIns="16224" rIns="0" bIns="0" rtlCol="0">
            <a:noAutofit/>
          </a:bodyPr>
          <a:lstStyle/>
          <a:p>
            <a:pPr marL="12700">
              <a:lnSpc>
                <a:spcPts val="2555"/>
              </a:lnSpc>
            </a:pPr>
            <a:r>
              <a:rPr lang="ru-RU" sz="2400" spc="31" dirty="0">
                <a:latin typeface="Arial"/>
                <a:cs typeface="Arial"/>
              </a:rPr>
              <a:t>Нові </a:t>
            </a:r>
            <a:r>
              <a:rPr lang="ru-RU" sz="2400" spc="31" dirty="0" err="1">
                <a:latin typeface="Arial"/>
                <a:cs typeface="Arial"/>
              </a:rPr>
              <a:t>таблиці</a:t>
            </a:r>
            <a:r>
              <a:rPr lang="ru-RU" sz="2400" spc="31" dirty="0">
                <a:latin typeface="Arial"/>
                <a:cs typeface="Arial"/>
              </a:rPr>
              <a:t> ходу росту та </a:t>
            </a:r>
            <a:r>
              <a:rPr lang="ru-RU" sz="2400" spc="31" dirty="0" err="1">
                <a:latin typeface="Arial"/>
                <a:cs typeface="Arial"/>
              </a:rPr>
              <a:t>продуктивності</a:t>
            </a:r>
            <a:r>
              <a:rPr lang="ru-RU" sz="2400" spc="31" dirty="0">
                <a:latin typeface="Arial"/>
                <a:cs typeface="Arial"/>
              </a:rPr>
              <a:t> для деревних порід на регіональному рівні</a:t>
            </a:r>
            <a:endParaRPr sz="2400" dirty="0">
              <a:latin typeface="Arial"/>
              <a:cs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16"/>
          <p:cNvSpPr/>
          <p:nvPr/>
        </p:nvSpPr>
        <p:spPr>
          <a:xfrm>
            <a:off x="0" y="0"/>
            <a:ext cx="12192000" cy="6858000"/>
          </a:xfrm>
          <a:prstGeom prst="rect">
            <a:avLst/>
          </a:prstGeom>
          <a:blipFill>
            <a:blip r:embed="rId2" cstate="print"/>
            <a:stretch>
              <a:fillRect/>
            </a:stretch>
          </a:blipFill>
        </p:spPr>
        <p:txBody>
          <a:bodyPr wrap="square" lIns="0" tIns="0" rIns="0" bIns="0" rtlCol="0">
            <a:noAutofit/>
          </a:bodyPr>
          <a:lstStyle/>
          <a:p>
            <a:endParaRPr/>
          </a:p>
        </p:txBody>
      </p:sp>
      <p:sp>
        <p:nvSpPr>
          <p:cNvPr id="15" name="object 15"/>
          <p:cNvSpPr txBox="1"/>
          <p:nvPr/>
        </p:nvSpPr>
        <p:spPr>
          <a:xfrm>
            <a:off x="2613344" y="474994"/>
            <a:ext cx="393954" cy="457200"/>
          </a:xfrm>
          <a:prstGeom prst="rect">
            <a:avLst/>
          </a:prstGeom>
        </p:spPr>
        <p:txBody>
          <a:bodyPr wrap="square" lIns="0" tIns="22669" rIns="0" bIns="0" rtlCol="0">
            <a:noAutofit/>
          </a:bodyPr>
          <a:lstStyle/>
          <a:p>
            <a:pPr marL="12700">
              <a:lnSpc>
                <a:spcPts val="3570"/>
              </a:lnSpc>
            </a:pPr>
            <a:r>
              <a:rPr sz="3400" spc="-78" dirty="0">
                <a:latin typeface="Times New Roman"/>
                <a:cs typeface="Times New Roman"/>
              </a:rPr>
              <a:t>4.</a:t>
            </a:r>
            <a:endParaRPr sz="3400" dirty="0">
              <a:latin typeface="Times New Roman"/>
              <a:cs typeface="Times New Roman"/>
            </a:endParaRPr>
          </a:p>
        </p:txBody>
      </p:sp>
      <p:sp>
        <p:nvSpPr>
          <p:cNvPr id="10" name="object 10"/>
          <p:cNvSpPr txBox="1"/>
          <p:nvPr/>
        </p:nvSpPr>
        <p:spPr>
          <a:xfrm>
            <a:off x="3007298" y="513722"/>
            <a:ext cx="6482842" cy="418472"/>
          </a:xfrm>
          <a:prstGeom prst="rect">
            <a:avLst/>
          </a:prstGeom>
        </p:spPr>
        <p:txBody>
          <a:bodyPr wrap="square" lIns="0" tIns="20097" rIns="0" bIns="0" rtlCol="0">
            <a:noAutofit/>
          </a:bodyPr>
          <a:lstStyle/>
          <a:p>
            <a:pPr marL="12700">
              <a:lnSpc>
                <a:spcPts val="3165"/>
              </a:lnSpc>
            </a:pPr>
            <a:r>
              <a:rPr lang="uk-UA" sz="3000" b="1" spc="55" dirty="0">
                <a:latin typeface="Arial"/>
                <a:cs typeface="Arial"/>
              </a:rPr>
              <a:t>Використання кернів</a:t>
            </a:r>
            <a:endParaRPr sz="3000" dirty="0">
              <a:latin typeface="Arial"/>
              <a:cs typeface="Arial"/>
            </a:endParaRPr>
          </a:p>
        </p:txBody>
      </p:sp>
      <p:sp>
        <p:nvSpPr>
          <p:cNvPr id="9" name="object 9"/>
          <p:cNvSpPr txBox="1"/>
          <p:nvPr/>
        </p:nvSpPr>
        <p:spPr>
          <a:xfrm>
            <a:off x="2858515" y="5121748"/>
            <a:ext cx="474599" cy="114300"/>
          </a:xfrm>
          <a:prstGeom prst="rect">
            <a:avLst/>
          </a:prstGeom>
        </p:spPr>
        <p:txBody>
          <a:bodyPr wrap="square" lIns="0" tIns="1270" rIns="0" bIns="0" rtlCol="0">
            <a:noAutofit/>
          </a:bodyPr>
          <a:lstStyle/>
          <a:p>
            <a:pPr marL="12700">
              <a:lnSpc>
                <a:spcPct val="95825"/>
              </a:lnSpc>
            </a:pPr>
            <a:endParaRPr sz="700" dirty="0">
              <a:latin typeface="Times New Roman"/>
              <a:cs typeface="Times New Roman"/>
            </a:endParaRPr>
          </a:p>
        </p:txBody>
      </p:sp>
      <p:sp>
        <p:nvSpPr>
          <p:cNvPr id="6" name="object 6"/>
          <p:cNvSpPr txBox="1"/>
          <p:nvPr/>
        </p:nvSpPr>
        <p:spPr>
          <a:xfrm>
            <a:off x="4315459" y="5121748"/>
            <a:ext cx="169862" cy="114300"/>
          </a:xfrm>
          <a:prstGeom prst="rect">
            <a:avLst/>
          </a:prstGeom>
        </p:spPr>
        <p:txBody>
          <a:bodyPr wrap="square" lIns="0" tIns="1270" rIns="0" bIns="0" rtlCol="0">
            <a:noAutofit/>
          </a:bodyPr>
          <a:lstStyle/>
          <a:p>
            <a:pPr marL="12700">
              <a:lnSpc>
                <a:spcPct val="95825"/>
              </a:lnSpc>
            </a:pPr>
            <a:endParaRPr sz="700" dirty="0">
              <a:latin typeface="Times New Roman"/>
              <a:cs typeface="Times New Roman"/>
            </a:endParaRPr>
          </a:p>
        </p:txBody>
      </p:sp>
      <p:sp>
        <p:nvSpPr>
          <p:cNvPr id="5" name="object 5"/>
          <p:cNvSpPr txBox="1"/>
          <p:nvPr/>
        </p:nvSpPr>
        <p:spPr>
          <a:xfrm>
            <a:off x="2873755" y="5210786"/>
            <a:ext cx="1653516" cy="101600"/>
          </a:xfrm>
          <a:prstGeom prst="rect">
            <a:avLst/>
          </a:prstGeom>
        </p:spPr>
        <p:txBody>
          <a:bodyPr wrap="square" lIns="0" tIns="2540" rIns="0" bIns="0" rtlCol="0">
            <a:noAutofit/>
          </a:bodyPr>
          <a:lstStyle/>
          <a:p>
            <a:pPr marL="12700">
              <a:lnSpc>
                <a:spcPct val="95825"/>
              </a:lnSpc>
            </a:pPr>
            <a:endParaRPr sz="600" dirty="0">
              <a:latin typeface="Arial"/>
              <a:cs typeface="Arial"/>
            </a:endParaRPr>
          </a:p>
        </p:txBody>
      </p:sp>
      <p:sp>
        <p:nvSpPr>
          <p:cNvPr id="4" name="object 4"/>
          <p:cNvSpPr txBox="1"/>
          <p:nvPr/>
        </p:nvSpPr>
        <p:spPr>
          <a:xfrm>
            <a:off x="838201" y="5691912"/>
            <a:ext cx="10744200" cy="861287"/>
          </a:xfrm>
          <a:prstGeom prst="rect">
            <a:avLst/>
          </a:prstGeom>
        </p:spPr>
        <p:txBody>
          <a:bodyPr wrap="square" lIns="0" tIns="16859" rIns="0" bIns="0" rtlCol="0">
            <a:noAutofit/>
          </a:bodyPr>
          <a:lstStyle/>
          <a:p>
            <a:pPr marL="12700">
              <a:lnSpc>
                <a:spcPts val="2655"/>
              </a:lnSpc>
            </a:pPr>
            <a:r>
              <a:rPr lang="uk-UA" sz="2500" b="1" spc="-87" dirty="0">
                <a:latin typeface="Arial"/>
                <a:cs typeface="Arial"/>
              </a:rPr>
              <a:t>Румунські екорегіони згідно з картами просторової безперервності, геології, ґрунтів та геоморфології Румунської академії</a:t>
            </a:r>
            <a:endParaRPr sz="2500" dirty="0">
              <a:latin typeface="Arial"/>
              <a:cs typeface="Arial"/>
            </a:endParaRPr>
          </a:p>
        </p:txBody>
      </p:sp>
      <p:pic>
        <p:nvPicPr>
          <p:cNvPr id="17" name="Picture 16">
            <a:extLst>
              <a:ext uri="{FF2B5EF4-FFF2-40B4-BE49-F238E27FC236}">
                <a16:creationId xmlns:a16="http://schemas.microsoft.com/office/drawing/2014/main" id="{3C24F8E2-FD4A-EF65-E1BB-EBB21B5180F1}"/>
              </a:ext>
            </a:extLst>
          </p:cNvPr>
          <p:cNvPicPr>
            <a:picLocks noChangeAspect="1"/>
          </p:cNvPicPr>
          <p:nvPr/>
        </p:nvPicPr>
        <p:blipFill>
          <a:blip r:embed="rId3"/>
          <a:stretch>
            <a:fillRect/>
          </a:stretch>
        </p:blipFill>
        <p:spPr>
          <a:xfrm>
            <a:off x="2209800" y="5121748"/>
            <a:ext cx="2447925" cy="33337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bject 19"/>
          <p:cNvSpPr txBox="1"/>
          <p:nvPr/>
        </p:nvSpPr>
        <p:spPr>
          <a:xfrm>
            <a:off x="4297172" y="584187"/>
            <a:ext cx="417238" cy="469900"/>
          </a:xfrm>
          <a:prstGeom prst="rect">
            <a:avLst/>
          </a:prstGeom>
        </p:spPr>
        <p:txBody>
          <a:bodyPr wrap="square" lIns="0" tIns="23368" rIns="0" bIns="0" rtlCol="0">
            <a:noAutofit/>
          </a:bodyPr>
          <a:lstStyle/>
          <a:p>
            <a:pPr marL="12700">
              <a:lnSpc>
                <a:spcPts val="3679"/>
              </a:lnSpc>
            </a:pPr>
            <a:r>
              <a:rPr sz="3500" b="1" spc="-177" dirty="0">
                <a:latin typeface="Arial"/>
                <a:cs typeface="Arial"/>
              </a:rPr>
              <a:t>1.</a:t>
            </a:r>
            <a:endParaRPr sz="3500" b="1" dirty="0">
              <a:latin typeface="Arial"/>
              <a:cs typeface="Arial"/>
            </a:endParaRPr>
          </a:p>
        </p:txBody>
      </p:sp>
      <p:sp>
        <p:nvSpPr>
          <p:cNvPr id="18" name="object 18"/>
          <p:cNvSpPr txBox="1"/>
          <p:nvPr/>
        </p:nvSpPr>
        <p:spPr>
          <a:xfrm>
            <a:off x="4842764" y="584186"/>
            <a:ext cx="3463036" cy="635013"/>
          </a:xfrm>
          <a:prstGeom prst="rect">
            <a:avLst/>
          </a:prstGeom>
        </p:spPr>
        <p:txBody>
          <a:bodyPr wrap="square" lIns="0" tIns="23368" rIns="0" bIns="0" rtlCol="0">
            <a:noAutofit/>
          </a:bodyPr>
          <a:lstStyle/>
          <a:p>
            <a:pPr marL="12700">
              <a:lnSpc>
                <a:spcPts val="3679"/>
              </a:lnSpc>
            </a:pPr>
            <a:r>
              <a:rPr lang="uk-UA" sz="3500" b="1" spc="128" dirty="0">
                <a:latin typeface="Arial"/>
                <a:cs typeface="Arial"/>
              </a:rPr>
              <a:t>НІЛ Румунії</a:t>
            </a:r>
            <a:endParaRPr sz="3500" b="1" dirty="0">
              <a:latin typeface="Arial"/>
              <a:cs typeface="Arial"/>
            </a:endParaRPr>
          </a:p>
        </p:txBody>
      </p:sp>
      <p:sp>
        <p:nvSpPr>
          <p:cNvPr id="16" name="object 16"/>
          <p:cNvSpPr txBox="1"/>
          <p:nvPr/>
        </p:nvSpPr>
        <p:spPr>
          <a:xfrm>
            <a:off x="935228" y="1387383"/>
            <a:ext cx="152025" cy="317500"/>
          </a:xfrm>
          <a:prstGeom prst="rect">
            <a:avLst/>
          </a:prstGeom>
        </p:spPr>
        <p:txBody>
          <a:bodyPr wrap="square" lIns="0" tIns="15557" rIns="0" bIns="0" rtlCol="0">
            <a:noAutofit/>
          </a:bodyPr>
          <a:lstStyle/>
          <a:p>
            <a:pPr marL="12700">
              <a:lnSpc>
                <a:spcPts val="2450"/>
              </a:lnSpc>
            </a:pPr>
            <a:r>
              <a:rPr sz="2300" spc="-152" dirty="0">
                <a:latin typeface="Arial"/>
                <a:cs typeface="Arial"/>
              </a:rPr>
              <a:t>•</a:t>
            </a:r>
            <a:endParaRPr sz="2300">
              <a:latin typeface="Arial"/>
              <a:cs typeface="Arial"/>
            </a:endParaRPr>
          </a:p>
        </p:txBody>
      </p:sp>
      <p:sp>
        <p:nvSpPr>
          <p:cNvPr id="15" name="object 15"/>
          <p:cNvSpPr txBox="1"/>
          <p:nvPr/>
        </p:nvSpPr>
        <p:spPr>
          <a:xfrm>
            <a:off x="1160780" y="1387383"/>
            <a:ext cx="4017708" cy="317500"/>
          </a:xfrm>
          <a:prstGeom prst="rect">
            <a:avLst/>
          </a:prstGeom>
        </p:spPr>
        <p:txBody>
          <a:bodyPr wrap="square" lIns="0" tIns="15557" rIns="0" bIns="0" rtlCol="0">
            <a:noAutofit/>
          </a:bodyPr>
          <a:lstStyle/>
          <a:p>
            <a:pPr marL="12700">
              <a:lnSpc>
                <a:spcPts val="2450"/>
              </a:lnSpc>
            </a:pPr>
            <a:r>
              <a:rPr lang="uk-UA" sz="2300" spc="33" dirty="0">
                <a:latin typeface="Arial"/>
                <a:cs typeface="Arial"/>
              </a:rPr>
              <a:t>Інвентаризація лісів триває</a:t>
            </a:r>
            <a:endParaRPr sz="2300" dirty="0">
              <a:latin typeface="Arial"/>
              <a:cs typeface="Arial"/>
            </a:endParaRPr>
          </a:p>
        </p:txBody>
      </p:sp>
      <p:sp>
        <p:nvSpPr>
          <p:cNvPr id="14" name="object 14"/>
          <p:cNvSpPr txBox="1"/>
          <p:nvPr/>
        </p:nvSpPr>
        <p:spPr>
          <a:xfrm>
            <a:off x="935228" y="2038179"/>
            <a:ext cx="152026" cy="471376"/>
          </a:xfrm>
          <a:prstGeom prst="rect">
            <a:avLst/>
          </a:prstGeom>
        </p:spPr>
        <p:txBody>
          <a:bodyPr wrap="square" lIns="0" tIns="15557" rIns="0" bIns="0" rtlCol="0">
            <a:noAutofit/>
          </a:bodyPr>
          <a:lstStyle/>
          <a:p>
            <a:pPr marL="12700">
              <a:lnSpc>
                <a:spcPts val="2450"/>
              </a:lnSpc>
            </a:pPr>
            <a:r>
              <a:rPr sz="2300" spc="-152" dirty="0">
                <a:latin typeface="Arial"/>
                <a:cs typeface="Arial"/>
              </a:rPr>
              <a:t>•</a:t>
            </a:r>
            <a:endParaRPr sz="2300" dirty="0">
              <a:latin typeface="Arial"/>
              <a:cs typeface="Arial"/>
            </a:endParaRPr>
          </a:p>
        </p:txBody>
      </p:sp>
      <p:sp>
        <p:nvSpPr>
          <p:cNvPr id="13" name="object 13"/>
          <p:cNvSpPr txBox="1"/>
          <p:nvPr/>
        </p:nvSpPr>
        <p:spPr>
          <a:xfrm>
            <a:off x="1160780" y="2038179"/>
            <a:ext cx="1755222" cy="471376"/>
          </a:xfrm>
          <a:prstGeom prst="rect">
            <a:avLst/>
          </a:prstGeom>
        </p:spPr>
        <p:txBody>
          <a:bodyPr wrap="square" lIns="0" tIns="15557" rIns="0" bIns="0" rtlCol="0">
            <a:noAutofit/>
          </a:bodyPr>
          <a:lstStyle/>
          <a:p>
            <a:pPr marL="12700">
              <a:lnSpc>
                <a:spcPts val="2450"/>
              </a:lnSpc>
            </a:pPr>
            <a:r>
              <a:rPr sz="2300" spc="-79" dirty="0">
                <a:latin typeface="Arial"/>
                <a:cs typeface="Arial"/>
              </a:rPr>
              <a:t>5 </a:t>
            </a:r>
            <a:r>
              <a:rPr lang="uk-UA" sz="2300" spc="-79" dirty="0">
                <a:latin typeface="Arial"/>
                <a:cs typeface="Arial"/>
              </a:rPr>
              <a:t>річний цикл</a:t>
            </a:r>
            <a:endParaRPr sz="2300" dirty="0">
              <a:latin typeface="Arial"/>
              <a:cs typeface="Arial"/>
            </a:endParaRPr>
          </a:p>
        </p:txBody>
      </p:sp>
      <p:sp>
        <p:nvSpPr>
          <p:cNvPr id="12" name="object 12"/>
          <p:cNvSpPr txBox="1"/>
          <p:nvPr/>
        </p:nvSpPr>
        <p:spPr>
          <a:xfrm>
            <a:off x="935229" y="2683835"/>
            <a:ext cx="152024" cy="636488"/>
          </a:xfrm>
          <a:prstGeom prst="rect">
            <a:avLst/>
          </a:prstGeom>
        </p:spPr>
        <p:txBody>
          <a:bodyPr wrap="square" lIns="0" tIns="15557" rIns="0" bIns="0" rtlCol="0">
            <a:noAutofit/>
          </a:bodyPr>
          <a:lstStyle/>
          <a:p>
            <a:pPr marL="12700">
              <a:lnSpc>
                <a:spcPts val="2450"/>
              </a:lnSpc>
            </a:pPr>
            <a:r>
              <a:rPr sz="2300" spc="-152" dirty="0">
                <a:latin typeface="Arial"/>
                <a:cs typeface="Arial"/>
              </a:rPr>
              <a:t>•</a:t>
            </a:r>
            <a:endParaRPr sz="2300" dirty="0">
              <a:latin typeface="Arial"/>
              <a:cs typeface="Arial"/>
            </a:endParaRPr>
          </a:p>
        </p:txBody>
      </p:sp>
      <p:sp>
        <p:nvSpPr>
          <p:cNvPr id="11" name="object 11"/>
          <p:cNvSpPr txBox="1"/>
          <p:nvPr/>
        </p:nvSpPr>
        <p:spPr>
          <a:xfrm>
            <a:off x="1150892" y="2683835"/>
            <a:ext cx="4481068" cy="325084"/>
          </a:xfrm>
          <a:prstGeom prst="rect">
            <a:avLst/>
          </a:prstGeom>
        </p:spPr>
        <p:txBody>
          <a:bodyPr wrap="square" lIns="0" tIns="15557" rIns="0" bIns="0" rtlCol="0">
            <a:noAutofit/>
          </a:bodyPr>
          <a:lstStyle/>
          <a:p>
            <a:pPr marL="12700">
              <a:lnSpc>
                <a:spcPts val="2450"/>
              </a:lnSpc>
            </a:pPr>
            <a:r>
              <a:rPr lang="uk-UA" sz="2300" spc="-1" dirty="0">
                <a:latin typeface="Arial"/>
                <a:cs typeface="Arial"/>
              </a:rPr>
              <a:t>Систематична мережа вибірки</a:t>
            </a:r>
            <a:endParaRPr sz="2300" dirty="0">
              <a:latin typeface="Arial"/>
              <a:cs typeface="Arial"/>
            </a:endParaRPr>
          </a:p>
        </p:txBody>
      </p:sp>
      <p:sp>
        <p:nvSpPr>
          <p:cNvPr id="10" name="object 10"/>
          <p:cNvSpPr txBox="1"/>
          <p:nvPr/>
        </p:nvSpPr>
        <p:spPr>
          <a:xfrm>
            <a:off x="935226" y="3408207"/>
            <a:ext cx="211311" cy="1125220"/>
          </a:xfrm>
          <a:prstGeom prst="rect">
            <a:avLst/>
          </a:prstGeom>
        </p:spPr>
        <p:txBody>
          <a:bodyPr wrap="square" lIns="0" tIns="15557" rIns="0" bIns="0" rtlCol="0">
            <a:noAutofit/>
          </a:bodyPr>
          <a:lstStyle/>
          <a:p>
            <a:pPr marL="24892" marR="43815">
              <a:lnSpc>
                <a:spcPts val="2450"/>
              </a:lnSpc>
            </a:pPr>
            <a:r>
              <a:rPr sz="2300" spc="-152" dirty="0">
                <a:latin typeface="Arial"/>
                <a:cs typeface="Arial"/>
              </a:rPr>
              <a:t>•</a:t>
            </a:r>
            <a:endParaRPr sz="2300" dirty="0">
              <a:latin typeface="Arial"/>
              <a:cs typeface="Arial"/>
            </a:endParaRPr>
          </a:p>
          <a:p>
            <a:pPr marL="12700">
              <a:lnSpc>
                <a:spcPct val="95825"/>
              </a:lnSpc>
              <a:spcBef>
                <a:spcPts val="400"/>
              </a:spcBef>
            </a:pPr>
            <a:endParaRPr sz="2300" dirty="0">
              <a:latin typeface="Arial"/>
              <a:cs typeface="Arial"/>
            </a:endParaRPr>
          </a:p>
        </p:txBody>
      </p:sp>
      <p:sp>
        <p:nvSpPr>
          <p:cNvPr id="9" name="object 9"/>
          <p:cNvSpPr txBox="1"/>
          <p:nvPr/>
        </p:nvSpPr>
        <p:spPr>
          <a:xfrm>
            <a:off x="1160780" y="3380883"/>
            <a:ext cx="8199628" cy="325084"/>
          </a:xfrm>
          <a:prstGeom prst="rect">
            <a:avLst/>
          </a:prstGeom>
        </p:spPr>
        <p:txBody>
          <a:bodyPr wrap="square" lIns="0" tIns="15557" rIns="0" bIns="0" rtlCol="0">
            <a:noAutofit/>
          </a:bodyPr>
          <a:lstStyle/>
          <a:p>
            <a:pPr marL="12700">
              <a:lnSpc>
                <a:spcPts val="2450"/>
              </a:lnSpc>
            </a:pPr>
            <a:r>
              <a:rPr lang="uk-UA" sz="2300" spc="27" dirty="0">
                <a:latin typeface="Arial"/>
                <a:cs typeface="Arial"/>
              </a:rPr>
              <a:t>У гірській та горбистій місцевості </a:t>
            </a:r>
            <a:r>
              <a:rPr lang="uk-UA" sz="2300" spc="27" dirty="0" err="1">
                <a:latin typeface="Arial"/>
                <a:cs typeface="Arial"/>
              </a:rPr>
              <a:t>меража</a:t>
            </a:r>
            <a:r>
              <a:rPr lang="uk-UA" sz="2300" spc="27" dirty="0">
                <a:latin typeface="Arial"/>
                <a:cs typeface="Arial"/>
              </a:rPr>
              <a:t> НІЛ – 4 х 4 км,</a:t>
            </a:r>
            <a:endParaRPr sz="2300" dirty="0">
              <a:latin typeface="Arial"/>
              <a:cs typeface="Arial"/>
            </a:endParaRPr>
          </a:p>
        </p:txBody>
      </p:sp>
      <p:sp>
        <p:nvSpPr>
          <p:cNvPr id="6" name="object 6"/>
          <p:cNvSpPr txBox="1"/>
          <p:nvPr/>
        </p:nvSpPr>
        <p:spPr>
          <a:xfrm>
            <a:off x="1106846" y="3815441"/>
            <a:ext cx="8696993" cy="317500"/>
          </a:xfrm>
          <a:prstGeom prst="rect">
            <a:avLst/>
          </a:prstGeom>
        </p:spPr>
        <p:txBody>
          <a:bodyPr wrap="square" lIns="0" tIns="15557" rIns="0" bIns="0" rtlCol="0">
            <a:noAutofit/>
          </a:bodyPr>
          <a:lstStyle/>
          <a:p>
            <a:pPr marL="12700">
              <a:lnSpc>
                <a:spcPts val="2450"/>
              </a:lnSpc>
            </a:pPr>
            <a:r>
              <a:rPr sz="2300" spc="25" dirty="0">
                <a:latin typeface="Arial"/>
                <a:cs typeface="Arial"/>
              </a:rPr>
              <a:t> </a:t>
            </a:r>
            <a:r>
              <a:rPr lang="ru-RU" sz="2300" spc="25" dirty="0">
                <a:latin typeface="Arial"/>
                <a:cs typeface="Arial"/>
              </a:rPr>
              <a:t>тоді як у рівнинному </a:t>
            </a:r>
            <a:r>
              <a:rPr lang="ru-RU" sz="2300" spc="25" dirty="0" err="1">
                <a:latin typeface="Arial"/>
                <a:cs typeface="Arial"/>
              </a:rPr>
              <a:t>регіоні</a:t>
            </a:r>
            <a:r>
              <a:rPr lang="ru-RU" sz="2300" spc="25" dirty="0">
                <a:latin typeface="Arial"/>
                <a:cs typeface="Arial"/>
              </a:rPr>
              <a:t> мережа має розмір 2  х 2 км</a:t>
            </a:r>
            <a:endParaRPr sz="2300" dirty="0">
              <a:latin typeface="Arial"/>
              <a:cs typeface="Arial"/>
            </a:endParaRPr>
          </a:p>
        </p:txBody>
      </p:sp>
      <p:sp>
        <p:nvSpPr>
          <p:cNvPr id="5" name="object 5"/>
          <p:cNvSpPr txBox="1"/>
          <p:nvPr/>
        </p:nvSpPr>
        <p:spPr>
          <a:xfrm>
            <a:off x="990600" y="4445869"/>
            <a:ext cx="96652" cy="895278"/>
          </a:xfrm>
          <a:prstGeom prst="rect">
            <a:avLst/>
          </a:prstGeom>
        </p:spPr>
        <p:txBody>
          <a:bodyPr wrap="square" lIns="0" tIns="15557" rIns="0" bIns="0" rtlCol="0">
            <a:noAutofit/>
          </a:bodyPr>
          <a:lstStyle/>
          <a:p>
            <a:pPr marL="12700">
              <a:lnSpc>
                <a:spcPts val="2450"/>
              </a:lnSpc>
            </a:pPr>
            <a:r>
              <a:rPr sz="2300" spc="-152" dirty="0">
                <a:latin typeface="Arial"/>
                <a:cs typeface="Arial"/>
              </a:rPr>
              <a:t>•</a:t>
            </a:r>
            <a:endParaRPr sz="2300" dirty="0">
              <a:latin typeface="Arial"/>
              <a:cs typeface="Arial"/>
            </a:endParaRPr>
          </a:p>
        </p:txBody>
      </p:sp>
      <p:sp>
        <p:nvSpPr>
          <p:cNvPr id="4" name="object 4"/>
          <p:cNvSpPr txBox="1"/>
          <p:nvPr/>
        </p:nvSpPr>
        <p:spPr>
          <a:xfrm>
            <a:off x="1146537" y="4445869"/>
            <a:ext cx="9872225" cy="317500"/>
          </a:xfrm>
          <a:prstGeom prst="rect">
            <a:avLst/>
          </a:prstGeom>
        </p:spPr>
        <p:txBody>
          <a:bodyPr wrap="square" lIns="0" tIns="15557" rIns="0" bIns="0" rtlCol="0">
            <a:noAutofit/>
          </a:bodyPr>
          <a:lstStyle/>
          <a:p>
            <a:pPr marL="12700">
              <a:lnSpc>
                <a:spcPts val="2450"/>
              </a:lnSpc>
            </a:pPr>
            <a:r>
              <a:rPr lang="uk-UA" sz="2300" spc="-12" dirty="0">
                <a:latin typeface="Arial"/>
                <a:cs typeface="Arial"/>
              </a:rPr>
              <a:t>НІЛ вимірює постійні кластери вибірки (</a:t>
            </a:r>
            <a:r>
              <a:rPr lang="en-GB" sz="2300" spc="-12" dirty="0">
                <a:latin typeface="Arial"/>
                <a:cs typeface="Arial"/>
              </a:rPr>
              <a:t>PSC) </a:t>
            </a:r>
            <a:r>
              <a:rPr lang="uk-UA" sz="2300" spc="-12" dirty="0">
                <a:latin typeface="Arial"/>
                <a:cs typeface="Arial"/>
              </a:rPr>
              <a:t>з 4 вибіркових ділянок (</a:t>
            </a:r>
            <a:r>
              <a:rPr lang="en-GB" sz="2300" spc="-12" dirty="0">
                <a:latin typeface="Arial"/>
                <a:cs typeface="Arial"/>
              </a:rPr>
              <a:t>SP)</a:t>
            </a:r>
            <a:endParaRPr sz="2300" dirty="0">
              <a:latin typeface="Arial"/>
              <a:cs typeface="Arial"/>
            </a:endParaRPr>
          </a:p>
        </p:txBody>
      </p:sp>
      <p:sp>
        <p:nvSpPr>
          <p:cNvPr id="3" name="object 3"/>
          <p:cNvSpPr txBox="1"/>
          <p:nvPr/>
        </p:nvSpPr>
        <p:spPr>
          <a:xfrm>
            <a:off x="990600" y="5170603"/>
            <a:ext cx="96652" cy="981312"/>
          </a:xfrm>
          <a:prstGeom prst="rect">
            <a:avLst/>
          </a:prstGeom>
        </p:spPr>
        <p:txBody>
          <a:bodyPr wrap="square" lIns="0" tIns="15557" rIns="0" bIns="0" rtlCol="0">
            <a:noAutofit/>
          </a:bodyPr>
          <a:lstStyle/>
          <a:p>
            <a:pPr marL="12700">
              <a:lnSpc>
                <a:spcPts val="2450"/>
              </a:lnSpc>
            </a:pPr>
            <a:r>
              <a:rPr sz="2300" spc="-152" dirty="0">
                <a:latin typeface="Arial"/>
                <a:cs typeface="Arial"/>
              </a:rPr>
              <a:t>•</a:t>
            </a:r>
            <a:endParaRPr sz="2300">
              <a:latin typeface="Arial"/>
              <a:cs typeface="Arial"/>
            </a:endParaRPr>
          </a:p>
        </p:txBody>
      </p:sp>
      <p:sp>
        <p:nvSpPr>
          <p:cNvPr id="2" name="object 2"/>
          <p:cNvSpPr txBox="1"/>
          <p:nvPr/>
        </p:nvSpPr>
        <p:spPr>
          <a:xfrm>
            <a:off x="1160780" y="5170603"/>
            <a:ext cx="10083802" cy="391704"/>
          </a:xfrm>
          <a:prstGeom prst="rect">
            <a:avLst/>
          </a:prstGeom>
        </p:spPr>
        <p:txBody>
          <a:bodyPr wrap="square" lIns="0" tIns="15557" rIns="0" bIns="0" rtlCol="0">
            <a:noAutofit/>
          </a:bodyPr>
          <a:lstStyle/>
          <a:p>
            <a:pPr marL="12700">
              <a:lnSpc>
                <a:spcPts val="2450"/>
              </a:lnSpc>
            </a:pPr>
            <a:r>
              <a:rPr lang="uk-UA" sz="2300" spc="-64" dirty="0">
                <a:latin typeface="Arial"/>
                <a:cs typeface="Arial"/>
              </a:rPr>
              <a:t>НІЛ Румунії налічує </a:t>
            </a:r>
            <a:r>
              <a:rPr sz="2300" spc="-64" dirty="0">
                <a:latin typeface="Arial"/>
                <a:cs typeface="Arial"/>
              </a:rPr>
              <a:t>31,201 </a:t>
            </a:r>
            <a:r>
              <a:rPr lang="uk-UA" sz="2300" spc="-12" dirty="0">
                <a:latin typeface="Arial"/>
                <a:cs typeface="Arial"/>
              </a:rPr>
              <a:t>постійні кластери вибірки (</a:t>
            </a:r>
            <a:r>
              <a:rPr lang="en-GB" sz="2300" spc="-12" dirty="0">
                <a:latin typeface="Arial"/>
                <a:cs typeface="Arial"/>
              </a:rPr>
              <a:t>PSC)</a:t>
            </a:r>
            <a:r>
              <a:rPr sz="2300" spc="-64" dirty="0">
                <a:latin typeface="Arial"/>
                <a:cs typeface="Arial"/>
              </a:rPr>
              <a:t> </a:t>
            </a:r>
            <a:r>
              <a:rPr lang="uk-UA" sz="2300" spc="-64" dirty="0">
                <a:latin typeface="Arial"/>
                <a:cs typeface="Arial"/>
              </a:rPr>
              <a:t>та</a:t>
            </a:r>
            <a:r>
              <a:rPr sz="2300" spc="-64" dirty="0">
                <a:latin typeface="Arial"/>
                <a:cs typeface="Arial"/>
              </a:rPr>
              <a:t> 124,804 </a:t>
            </a:r>
            <a:r>
              <a:rPr lang="uk-UA" sz="2300" spc="-12" dirty="0">
                <a:latin typeface="Arial"/>
                <a:cs typeface="Arial"/>
              </a:rPr>
              <a:t>вибіркові ділянки (</a:t>
            </a:r>
            <a:r>
              <a:rPr lang="en-GB" sz="2300" spc="-12" dirty="0">
                <a:latin typeface="Arial"/>
                <a:cs typeface="Arial"/>
              </a:rPr>
              <a:t>SP)</a:t>
            </a:r>
            <a:endParaRPr sz="2300" dirty="0">
              <a:latin typeface="Arial"/>
              <a:cs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different colored lines&#10;&#10;Description automatically generated">
            <a:extLst>
              <a:ext uri="{FF2B5EF4-FFF2-40B4-BE49-F238E27FC236}">
                <a16:creationId xmlns:a16="http://schemas.microsoft.com/office/drawing/2014/main" id="{7D1C2482-B30A-578C-CDC1-3B69663347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36839"/>
            <a:ext cx="12192000" cy="4784322"/>
          </a:xfrm>
          <a:prstGeom prst="rect">
            <a:avLst/>
          </a:prstGeom>
        </p:spPr>
      </p:pic>
      <p:sp>
        <p:nvSpPr>
          <p:cNvPr id="7" name="TextBox 6">
            <a:extLst>
              <a:ext uri="{FF2B5EF4-FFF2-40B4-BE49-F238E27FC236}">
                <a16:creationId xmlns:a16="http://schemas.microsoft.com/office/drawing/2014/main" id="{E7CBD014-70C0-A9F9-CCAF-65E7C8213F64}"/>
              </a:ext>
            </a:extLst>
          </p:cNvPr>
          <p:cNvSpPr txBox="1"/>
          <p:nvPr/>
        </p:nvSpPr>
        <p:spPr>
          <a:xfrm>
            <a:off x="-2438400" y="590650"/>
            <a:ext cx="7315200" cy="505972"/>
          </a:xfrm>
          <a:prstGeom prst="rect">
            <a:avLst/>
          </a:prstGeom>
          <a:noFill/>
        </p:spPr>
        <p:txBody>
          <a:bodyPr wrap="square">
            <a:spAutoFit/>
          </a:bodyPr>
          <a:lstStyle/>
          <a:p>
            <a:pPr marR="12700" algn="r">
              <a:lnSpc>
                <a:spcPct val="95825"/>
              </a:lnSpc>
              <a:spcBef>
                <a:spcPts val="96"/>
              </a:spcBef>
            </a:pPr>
            <a:r>
              <a:rPr lang="uk-UA" sz="2800" b="1" spc="-95" dirty="0">
                <a:latin typeface="Arial"/>
                <a:cs typeface="Arial"/>
              </a:rPr>
              <a:t>Одновимірний аналіз</a:t>
            </a:r>
            <a:endParaRPr lang="uk-UA" sz="2800" dirty="0">
              <a:latin typeface="Arial"/>
              <a:cs typeface="Arial"/>
            </a:endParaRPr>
          </a:p>
        </p:txBody>
      </p:sp>
      <p:sp>
        <p:nvSpPr>
          <p:cNvPr id="9" name="TextBox 8">
            <a:extLst>
              <a:ext uri="{FF2B5EF4-FFF2-40B4-BE49-F238E27FC236}">
                <a16:creationId xmlns:a16="http://schemas.microsoft.com/office/drawing/2014/main" id="{A434C758-8E20-F339-6ECD-05BE5F5ABB10}"/>
              </a:ext>
            </a:extLst>
          </p:cNvPr>
          <p:cNvSpPr txBox="1"/>
          <p:nvPr/>
        </p:nvSpPr>
        <p:spPr>
          <a:xfrm>
            <a:off x="533400" y="641154"/>
            <a:ext cx="7315200" cy="404598"/>
          </a:xfrm>
          <a:prstGeom prst="rect">
            <a:avLst/>
          </a:prstGeom>
          <a:noFill/>
        </p:spPr>
        <p:txBody>
          <a:bodyPr wrap="square">
            <a:spAutoFit/>
          </a:bodyPr>
          <a:lstStyle/>
          <a:p>
            <a:pPr marL="12700">
              <a:lnSpc>
                <a:spcPts val="2655"/>
              </a:lnSpc>
            </a:pPr>
            <a:r>
              <a:rPr lang="en-GB" sz="1800" b="1" spc="-166" dirty="0">
                <a:latin typeface="Arial"/>
                <a:cs typeface="Arial"/>
              </a:rPr>
              <a:t>•</a:t>
            </a:r>
            <a:endParaRPr lang="en-GB" sz="1800" dirty="0">
              <a:latin typeface="Arial"/>
              <a:cs typeface="Arial"/>
            </a:endParaRPr>
          </a:p>
        </p:txBody>
      </p:sp>
      <p:sp>
        <p:nvSpPr>
          <p:cNvPr id="11" name="TextBox 10">
            <a:extLst>
              <a:ext uri="{FF2B5EF4-FFF2-40B4-BE49-F238E27FC236}">
                <a16:creationId xmlns:a16="http://schemas.microsoft.com/office/drawing/2014/main" id="{0D4711AE-73E3-77FC-4606-A71CB328FFBB}"/>
              </a:ext>
            </a:extLst>
          </p:cNvPr>
          <p:cNvSpPr txBox="1"/>
          <p:nvPr/>
        </p:nvSpPr>
        <p:spPr>
          <a:xfrm>
            <a:off x="381000" y="5638800"/>
            <a:ext cx="11658600" cy="1131079"/>
          </a:xfrm>
          <a:prstGeom prst="rect">
            <a:avLst/>
          </a:prstGeom>
          <a:noFill/>
        </p:spPr>
        <p:txBody>
          <a:bodyPr wrap="square">
            <a:spAutoFit/>
          </a:bodyPr>
          <a:lstStyle/>
          <a:p>
            <a:pPr marL="12700" marR="0" lvl="0" indent="0" algn="l" defTabSz="914400" rtl="0" eaLnBrk="1" fontAlgn="auto" latinLnBrk="0" hangingPunct="1">
              <a:lnSpc>
                <a:spcPts val="2655"/>
              </a:lnSpc>
              <a:spcBef>
                <a:spcPts val="0"/>
              </a:spcBef>
              <a:spcAft>
                <a:spcPts val="0"/>
              </a:spcAft>
              <a:buClrTx/>
              <a:buSzTx/>
              <a:buFontTx/>
              <a:buNone/>
              <a:tabLst/>
              <a:defRPr/>
            </a:pPr>
            <a:r>
              <a:rPr kumimoji="0" lang="ru-RU" sz="2500" b="1" i="0" u="none" strike="noStrike" kern="1200" cap="none" spc="-68" normalizeH="0" baseline="0" noProof="0" dirty="0">
                <a:ln>
                  <a:noFill/>
                </a:ln>
                <a:solidFill>
                  <a:prstClr val="black"/>
                </a:solidFill>
                <a:effectLst/>
                <a:uLnTx/>
                <a:uFillTx/>
                <a:latin typeface="Arial"/>
                <a:ea typeface="+mn-ea"/>
                <a:cs typeface="Arial"/>
              </a:rPr>
              <a:t>Часова динаміка приросту діаметру на висоті грудей та приросту </a:t>
            </a:r>
            <a:r>
              <a:rPr kumimoji="0" lang="ru-RU" sz="2500" b="1" i="0" u="none" strike="noStrike" kern="1200" cap="none" spc="-68" normalizeH="0" baseline="0" noProof="0" dirty="0" err="1">
                <a:ln>
                  <a:noFill/>
                </a:ln>
                <a:solidFill>
                  <a:prstClr val="black"/>
                </a:solidFill>
                <a:effectLst/>
                <a:uLnTx/>
                <a:uFillTx/>
                <a:latin typeface="Arial"/>
                <a:ea typeface="+mn-ea"/>
                <a:cs typeface="Arial"/>
              </a:rPr>
              <a:t>суми</a:t>
            </a:r>
            <a:r>
              <a:rPr kumimoji="0" lang="ru-RU" sz="2500" b="1" i="0" u="none" strike="noStrike" kern="1200" cap="none" spc="-68" normalizeH="0" baseline="0" noProof="0" dirty="0">
                <a:ln>
                  <a:noFill/>
                </a:ln>
                <a:solidFill>
                  <a:prstClr val="black"/>
                </a:solidFill>
                <a:effectLst/>
                <a:uLnTx/>
                <a:uFillTx/>
                <a:latin typeface="Arial"/>
                <a:ea typeface="+mn-ea"/>
                <a:cs typeface="Arial"/>
              </a:rPr>
              <a:t> </a:t>
            </a:r>
            <a:r>
              <a:rPr kumimoji="0" lang="ru-RU" sz="2500" b="1" i="0" u="none" strike="noStrike" kern="1200" cap="none" spc="-68" normalizeH="0" baseline="0" noProof="0" dirty="0" err="1">
                <a:ln>
                  <a:noFill/>
                </a:ln>
                <a:solidFill>
                  <a:prstClr val="black"/>
                </a:solidFill>
                <a:effectLst/>
                <a:uLnTx/>
                <a:uFillTx/>
                <a:latin typeface="Arial"/>
                <a:ea typeface="+mn-ea"/>
                <a:cs typeface="Arial"/>
              </a:rPr>
              <a:t>площ</a:t>
            </a:r>
            <a:r>
              <a:rPr kumimoji="0" lang="ru-RU" sz="2500" b="1" i="0" u="none" strike="noStrike" kern="1200" cap="none" spc="-68" normalizeH="0" baseline="0" noProof="0" dirty="0">
                <a:ln>
                  <a:noFill/>
                </a:ln>
                <a:solidFill>
                  <a:prstClr val="black"/>
                </a:solidFill>
                <a:effectLst/>
                <a:uLnTx/>
                <a:uFillTx/>
                <a:latin typeface="Arial"/>
                <a:ea typeface="+mn-ea"/>
                <a:cs typeface="Arial"/>
              </a:rPr>
              <a:t> поперечного </a:t>
            </a:r>
            <a:r>
              <a:rPr kumimoji="0" lang="ru-RU" sz="2500" b="1" i="0" u="none" strike="noStrike" kern="1200" cap="none" spc="-68" normalizeH="0" baseline="0" noProof="0" dirty="0" err="1">
                <a:ln>
                  <a:noFill/>
                </a:ln>
                <a:solidFill>
                  <a:prstClr val="black"/>
                </a:solidFill>
                <a:effectLst/>
                <a:uLnTx/>
                <a:uFillTx/>
                <a:latin typeface="Arial"/>
                <a:ea typeface="+mn-ea"/>
                <a:cs typeface="Arial"/>
              </a:rPr>
              <a:t>перерізу</a:t>
            </a:r>
            <a:r>
              <a:rPr kumimoji="0" lang="ru-RU" sz="2500" b="1" i="0" u="none" strike="noStrike" kern="1200" cap="none" spc="-68" normalizeH="0" baseline="0" noProof="0" dirty="0">
                <a:ln>
                  <a:noFill/>
                </a:ln>
                <a:solidFill>
                  <a:prstClr val="black"/>
                </a:solidFill>
                <a:effectLst/>
                <a:uLnTx/>
                <a:uFillTx/>
                <a:latin typeface="Arial"/>
                <a:ea typeface="+mn-ea"/>
                <a:cs typeface="Arial"/>
              </a:rPr>
              <a:t> в </a:t>
            </a:r>
            <a:r>
              <a:rPr kumimoji="0" lang="ru-RU" sz="2500" b="1" i="0" u="none" strike="noStrike" kern="1200" cap="none" spc="-68" normalizeH="0" baseline="0" noProof="0" dirty="0" err="1">
                <a:ln>
                  <a:noFill/>
                </a:ln>
                <a:solidFill>
                  <a:prstClr val="black"/>
                </a:solidFill>
                <a:effectLst/>
                <a:uLnTx/>
                <a:uFillTx/>
                <a:latin typeface="Arial"/>
                <a:ea typeface="+mn-ea"/>
                <a:cs typeface="Arial"/>
              </a:rPr>
              <a:t>середньому</a:t>
            </a:r>
            <a:r>
              <a:rPr kumimoji="0" lang="ru-RU" sz="2500" b="1" i="0" u="none" strike="noStrike" kern="1200" cap="none" spc="-68" normalizeH="0" baseline="0" noProof="0" dirty="0">
                <a:ln>
                  <a:noFill/>
                </a:ln>
                <a:solidFill>
                  <a:prstClr val="black"/>
                </a:solidFill>
                <a:effectLst/>
                <a:uLnTx/>
                <a:uFillTx/>
                <a:latin typeface="Arial"/>
                <a:ea typeface="+mn-ea"/>
                <a:cs typeface="Arial"/>
              </a:rPr>
              <a:t> для екорегіону для ялини звичайної (a,b), бука європейського (c,d) та дуба звичайного (e,f)</a:t>
            </a:r>
            <a:endParaRPr kumimoji="0" lang="ru-RU" sz="2500" b="0" i="0" u="none" strike="noStrike" kern="1200" cap="none" spc="0" normalizeH="0" baseline="0" noProof="0" dirty="0">
              <a:ln>
                <a:noFill/>
              </a:ln>
              <a:solidFill>
                <a:prstClr val="black"/>
              </a:solidFill>
              <a:effectLst/>
              <a:uLnTx/>
              <a:uFillTx/>
              <a:latin typeface="Arial"/>
              <a:ea typeface="+mn-ea"/>
              <a:cs typeface="Arial"/>
            </a:endParaRPr>
          </a:p>
        </p:txBody>
      </p:sp>
      <p:sp>
        <p:nvSpPr>
          <p:cNvPr id="13" name="TextBox 12">
            <a:extLst>
              <a:ext uri="{FF2B5EF4-FFF2-40B4-BE49-F238E27FC236}">
                <a16:creationId xmlns:a16="http://schemas.microsoft.com/office/drawing/2014/main" id="{9A779929-9C91-92FA-0442-1582E53D1D29}"/>
              </a:ext>
            </a:extLst>
          </p:cNvPr>
          <p:cNvSpPr txBox="1"/>
          <p:nvPr/>
        </p:nvSpPr>
        <p:spPr>
          <a:xfrm>
            <a:off x="2057400" y="0"/>
            <a:ext cx="8534400" cy="502702"/>
          </a:xfrm>
          <a:prstGeom prst="rect">
            <a:avLst/>
          </a:prstGeom>
          <a:noFill/>
        </p:spPr>
        <p:txBody>
          <a:bodyPr wrap="square">
            <a:spAutoFit/>
          </a:bodyPr>
          <a:lstStyle/>
          <a:p>
            <a:pPr marL="12700">
              <a:lnSpc>
                <a:spcPts val="3165"/>
              </a:lnSpc>
            </a:pPr>
            <a:r>
              <a:rPr lang="en-GB" sz="3200" b="1" spc="55" dirty="0">
                <a:latin typeface="Arial"/>
                <a:cs typeface="Arial"/>
              </a:rPr>
              <a:t>4. </a:t>
            </a:r>
            <a:r>
              <a:rPr lang="uk-UA" sz="3200" b="1" spc="55" dirty="0">
                <a:latin typeface="Arial"/>
                <a:cs typeface="Arial"/>
              </a:rPr>
              <a:t>Використання кернів</a:t>
            </a:r>
            <a:endParaRPr lang="uk-UA" sz="3200" dirty="0">
              <a:latin typeface="Arial"/>
              <a:cs typeface="Arial"/>
            </a:endParaRPr>
          </a:p>
        </p:txBody>
      </p:sp>
    </p:spTree>
    <p:extLst>
      <p:ext uri="{BB962C8B-B14F-4D97-AF65-F5344CB8AC3E}">
        <p14:creationId xmlns:p14="http://schemas.microsoft.com/office/powerpoint/2010/main" val="20855481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C1FDCFE-EC94-67D0-675C-D65A8CF832C5}"/>
              </a:ext>
            </a:extLst>
          </p:cNvPr>
          <p:cNvSpPr txBox="1"/>
          <p:nvPr/>
        </p:nvSpPr>
        <p:spPr>
          <a:xfrm>
            <a:off x="2057400" y="152400"/>
            <a:ext cx="7848600" cy="502702"/>
          </a:xfrm>
          <a:prstGeom prst="rect">
            <a:avLst/>
          </a:prstGeom>
          <a:noFill/>
        </p:spPr>
        <p:txBody>
          <a:bodyPr wrap="square">
            <a:spAutoFit/>
          </a:bodyPr>
          <a:lstStyle/>
          <a:p>
            <a:pPr marL="12700">
              <a:lnSpc>
                <a:spcPts val="3165"/>
              </a:lnSpc>
            </a:pPr>
            <a:r>
              <a:rPr lang="en-GB" sz="3200" b="1" spc="55" dirty="0">
                <a:latin typeface="Arial"/>
                <a:cs typeface="Arial"/>
              </a:rPr>
              <a:t>4. </a:t>
            </a:r>
            <a:r>
              <a:rPr lang="uk-UA" sz="3200" b="1" spc="55" dirty="0">
                <a:latin typeface="Arial"/>
                <a:cs typeface="Arial"/>
              </a:rPr>
              <a:t>Використання кернів</a:t>
            </a:r>
            <a:endParaRPr lang="uk-UA" sz="3200" dirty="0">
              <a:latin typeface="Arial"/>
              <a:cs typeface="Arial"/>
            </a:endParaRPr>
          </a:p>
        </p:txBody>
      </p:sp>
      <p:sp>
        <p:nvSpPr>
          <p:cNvPr id="5" name="TextBox 4">
            <a:extLst>
              <a:ext uri="{FF2B5EF4-FFF2-40B4-BE49-F238E27FC236}">
                <a16:creationId xmlns:a16="http://schemas.microsoft.com/office/drawing/2014/main" id="{56399F05-22C9-8193-C2C2-55424942E267}"/>
              </a:ext>
            </a:extLst>
          </p:cNvPr>
          <p:cNvSpPr txBox="1"/>
          <p:nvPr/>
        </p:nvSpPr>
        <p:spPr>
          <a:xfrm>
            <a:off x="914400" y="838200"/>
            <a:ext cx="6096000" cy="446917"/>
          </a:xfrm>
          <a:prstGeom prst="rect">
            <a:avLst/>
          </a:prstGeom>
          <a:noFill/>
        </p:spPr>
        <p:txBody>
          <a:bodyPr wrap="square">
            <a:spAutoFit/>
          </a:bodyPr>
          <a:lstStyle/>
          <a:p>
            <a:pPr marL="12700">
              <a:lnSpc>
                <a:spcPct val="95825"/>
              </a:lnSpc>
              <a:spcBef>
                <a:spcPts val="136"/>
              </a:spcBef>
            </a:pPr>
            <a:r>
              <a:rPr lang="uk-UA" sz="2400" b="1" spc="-70" dirty="0">
                <a:latin typeface="Arial"/>
                <a:cs typeface="Arial"/>
              </a:rPr>
              <a:t>Коваріантний аналіз</a:t>
            </a:r>
            <a:endParaRPr lang="uk-UA" sz="2400" dirty="0">
              <a:latin typeface="Arial"/>
              <a:cs typeface="Arial"/>
            </a:endParaRPr>
          </a:p>
        </p:txBody>
      </p:sp>
      <p:sp>
        <p:nvSpPr>
          <p:cNvPr id="182" name="object 182"/>
          <p:cNvSpPr txBox="1"/>
          <p:nvPr/>
        </p:nvSpPr>
        <p:spPr>
          <a:xfrm>
            <a:off x="718792" y="866240"/>
            <a:ext cx="158597" cy="330200"/>
          </a:xfrm>
          <a:prstGeom prst="rect">
            <a:avLst/>
          </a:prstGeom>
        </p:spPr>
        <p:txBody>
          <a:bodyPr wrap="square" lIns="0" tIns="16224" rIns="0" bIns="0" rtlCol="0">
            <a:noAutofit/>
          </a:bodyPr>
          <a:lstStyle/>
          <a:p>
            <a:pPr marL="12700">
              <a:lnSpc>
                <a:spcPts val="2555"/>
              </a:lnSpc>
            </a:pPr>
            <a:r>
              <a:rPr sz="2400" b="1" spc="-151" dirty="0">
                <a:latin typeface="Arial"/>
                <a:cs typeface="Arial"/>
              </a:rPr>
              <a:t>•</a:t>
            </a:r>
            <a:endParaRPr sz="2400" dirty="0">
              <a:latin typeface="Arial"/>
              <a:cs typeface="Arial"/>
            </a:endParaRPr>
          </a:p>
        </p:txBody>
      </p:sp>
      <p:sp>
        <p:nvSpPr>
          <p:cNvPr id="7" name="TextBox 6">
            <a:extLst>
              <a:ext uri="{FF2B5EF4-FFF2-40B4-BE49-F238E27FC236}">
                <a16:creationId xmlns:a16="http://schemas.microsoft.com/office/drawing/2014/main" id="{A19947CA-C0E4-D498-AE21-7F7434E98CB6}"/>
              </a:ext>
            </a:extLst>
          </p:cNvPr>
          <p:cNvSpPr txBox="1"/>
          <p:nvPr/>
        </p:nvSpPr>
        <p:spPr>
          <a:xfrm>
            <a:off x="298603" y="5766881"/>
            <a:ext cx="11893397" cy="938719"/>
          </a:xfrm>
          <a:prstGeom prst="rect">
            <a:avLst/>
          </a:prstGeom>
          <a:noFill/>
        </p:spPr>
        <p:txBody>
          <a:bodyPr wrap="square">
            <a:spAutoFit/>
          </a:bodyPr>
          <a:lstStyle/>
          <a:p>
            <a:pPr marL="12700">
              <a:lnSpc>
                <a:spcPts val="2245"/>
              </a:lnSpc>
            </a:pPr>
            <a:r>
              <a:rPr lang="uk-UA" sz="2000" b="1" spc="-54" dirty="0">
                <a:latin typeface="Arial"/>
                <a:cs typeface="Arial"/>
              </a:rPr>
              <a:t>Середній приріст по діаметру порівняно з середнім діаметром та середній приріст площі поперечного перерізу порівняно з середньою площею поперечного перерізу за екорегіонами для ялини звичайної (</a:t>
            </a:r>
            <a:r>
              <a:rPr lang="en-GB" sz="2000" b="1" spc="-54" dirty="0" err="1">
                <a:latin typeface="Arial"/>
                <a:cs typeface="Arial"/>
              </a:rPr>
              <a:t>a,b</a:t>
            </a:r>
            <a:r>
              <a:rPr lang="en-GB" sz="2000" b="1" spc="-54" dirty="0">
                <a:latin typeface="Arial"/>
                <a:cs typeface="Arial"/>
              </a:rPr>
              <a:t>), </a:t>
            </a:r>
            <a:r>
              <a:rPr lang="uk-UA" sz="2000" b="1" spc="-54" dirty="0">
                <a:latin typeface="Arial"/>
                <a:cs typeface="Arial"/>
              </a:rPr>
              <a:t>бука європейського (</a:t>
            </a:r>
            <a:r>
              <a:rPr lang="en-GB" sz="2000" b="1" spc="-54" dirty="0" err="1">
                <a:latin typeface="Arial"/>
                <a:cs typeface="Arial"/>
              </a:rPr>
              <a:t>c,d</a:t>
            </a:r>
            <a:r>
              <a:rPr lang="en-GB" sz="2000" b="1" spc="-54" dirty="0">
                <a:latin typeface="Arial"/>
                <a:cs typeface="Arial"/>
              </a:rPr>
              <a:t>) </a:t>
            </a:r>
            <a:r>
              <a:rPr lang="uk-UA" sz="2000" b="1" spc="-54" dirty="0">
                <a:latin typeface="Arial"/>
                <a:cs typeface="Arial"/>
              </a:rPr>
              <a:t>та дуба звичайного (</a:t>
            </a:r>
            <a:r>
              <a:rPr lang="en-GB" sz="2000" b="1" spc="-54" dirty="0" err="1">
                <a:latin typeface="Arial"/>
                <a:cs typeface="Arial"/>
              </a:rPr>
              <a:t>e,f</a:t>
            </a:r>
            <a:r>
              <a:rPr lang="en-GB" sz="2000" b="1" spc="-54" dirty="0">
                <a:latin typeface="Arial"/>
                <a:cs typeface="Arial"/>
              </a:rPr>
              <a:t>).</a:t>
            </a:r>
            <a:endParaRPr lang="en-GB" sz="2000" dirty="0">
              <a:latin typeface="Arial"/>
              <a:cs typeface="Arial"/>
            </a:endParaRPr>
          </a:p>
        </p:txBody>
      </p:sp>
      <p:pic>
        <p:nvPicPr>
          <p:cNvPr id="9" name="Picture 8" descr="A collage of multiple images of different colors&#10;&#10;Description automatically generated">
            <a:extLst>
              <a:ext uri="{FF2B5EF4-FFF2-40B4-BE49-F238E27FC236}">
                <a16:creationId xmlns:a16="http://schemas.microsoft.com/office/drawing/2014/main" id="{CA2CFA03-F6E2-2C31-5736-396A7C4D49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285117"/>
            <a:ext cx="10577384" cy="4518659"/>
          </a:xfrm>
          <a:prstGeom prst="rect">
            <a:avLst/>
          </a:prstGeom>
        </p:spPr>
      </p:pic>
    </p:spTree>
    <p:extLst>
      <p:ext uri="{BB962C8B-B14F-4D97-AF65-F5344CB8AC3E}">
        <p14:creationId xmlns:p14="http://schemas.microsoft.com/office/powerpoint/2010/main" val="4037007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83D3B5D-2097-61F1-891E-963E40ECB4CF}"/>
              </a:ext>
            </a:extLst>
          </p:cNvPr>
          <p:cNvSpPr txBox="1"/>
          <p:nvPr/>
        </p:nvSpPr>
        <p:spPr>
          <a:xfrm>
            <a:off x="1981200" y="0"/>
            <a:ext cx="7696200" cy="541174"/>
          </a:xfrm>
          <a:prstGeom prst="rect">
            <a:avLst/>
          </a:prstGeom>
          <a:noFill/>
        </p:spPr>
        <p:txBody>
          <a:bodyPr wrap="square">
            <a:spAutoFit/>
          </a:bodyPr>
          <a:lstStyle/>
          <a:p>
            <a:pPr marL="12700">
              <a:lnSpc>
                <a:spcPts val="3475"/>
              </a:lnSpc>
            </a:pPr>
            <a:r>
              <a:rPr lang="en-GB" sz="3200" b="1" spc="55" dirty="0">
                <a:latin typeface="Arial"/>
                <a:cs typeface="Arial"/>
              </a:rPr>
              <a:t>4. </a:t>
            </a:r>
            <a:r>
              <a:rPr lang="uk-UA" sz="3200" b="1" spc="55" dirty="0">
                <a:latin typeface="Arial"/>
                <a:cs typeface="Arial"/>
              </a:rPr>
              <a:t>Використання кернів</a:t>
            </a:r>
            <a:endParaRPr lang="uk-UA" sz="3200" dirty="0">
              <a:latin typeface="Arial"/>
              <a:cs typeface="Arial"/>
            </a:endParaRPr>
          </a:p>
        </p:txBody>
      </p:sp>
      <p:sp>
        <p:nvSpPr>
          <p:cNvPr id="5" name="TextBox 4">
            <a:extLst>
              <a:ext uri="{FF2B5EF4-FFF2-40B4-BE49-F238E27FC236}">
                <a16:creationId xmlns:a16="http://schemas.microsoft.com/office/drawing/2014/main" id="{967097C3-DB06-379E-BFF0-A2A5853FE89E}"/>
              </a:ext>
            </a:extLst>
          </p:cNvPr>
          <p:cNvSpPr txBox="1"/>
          <p:nvPr/>
        </p:nvSpPr>
        <p:spPr>
          <a:xfrm>
            <a:off x="990600" y="685800"/>
            <a:ext cx="6096000" cy="425758"/>
          </a:xfrm>
          <a:prstGeom prst="rect">
            <a:avLst/>
          </a:prstGeom>
          <a:noFill/>
        </p:spPr>
        <p:txBody>
          <a:bodyPr wrap="square">
            <a:spAutoFit/>
          </a:bodyPr>
          <a:lstStyle/>
          <a:p>
            <a:pPr marL="12700">
              <a:lnSpc>
                <a:spcPts val="2555"/>
              </a:lnSpc>
            </a:pPr>
            <a:r>
              <a:rPr lang="uk-UA" sz="2400" b="1" spc="-19" dirty="0">
                <a:latin typeface="Arial"/>
                <a:cs typeface="Arial"/>
              </a:rPr>
              <a:t>Мультиваріативний аналіз</a:t>
            </a:r>
            <a:endParaRPr lang="uk-UA" sz="2400" dirty="0">
              <a:latin typeface="Arial"/>
              <a:cs typeface="Arial"/>
            </a:endParaRPr>
          </a:p>
        </p:txBody>
      </p:sp>
      <p:sp>
        <p:nvSpPr>
          <p:cNvPr id="7" name="TextBox 6">
            <a:extLst>
              <a:ext uri="{FF2B5EF4-FFF2-40B4-BE49-F238E27FC236}">
                <a16:creationId xmlns:a16="http://schemas.microsoft.com/office/drawing/2014/main" id="{F685BE32-7006-6DA1-FE1E-58C1073941A1}"/>
              </a:ext>
            </a:extLst>
          </p:cNvPr>
          <p:cNvSpPr txBox="1"/>
          <p:nvPr/>
        </p:nvSpPr>
        <p:spPr>
          <a:xfrm>
            <a:off x="685800" y="712224"/>
            <a:ext cx="6096000" cy="394980"/>
          </a:xfrm>
          <a:prstGeom prst="rect">
            <a:avLst/>
          </a:prstGeom>
          <a:noFill/>
        </p:spPr>
        <p:txBody>
          <a:bodyPr wrap="square">
            <a:spAutoFit/>
          </a:bodyPr>
          <a:lstStyle/>
          <a:p>
            <a:pPr marL="12700">
              <a:lnSpc>
                <a:spcPts val="2555"/>
              </a:lnSpc>
            </a:pPr>
            <a:r>
              <a:rPr lang="en-GB" sz="1800" b="1" spc="-151" dirty="0">
                <a:latin typeface="Arial"/>
                <a:cs typeface="Arial"/>
              </a:rPr>
              <a:t>•</a:t>
            </a:r>
            <a:endParaRPr lang="en-GB" sz="1800" dirty="0">
              <a:latin typeface="Arial"/>
              <a:cs typeface="Arial"/>
            </a:endParaRPr>
          </a:p>
        </p:txBody>
      </p:sp>
      <p:sp>
        <p:nvSpPr>
          <p:cNvPr id="9" name="TextBox 8">
            <a:extLst>
              <a:ext uri="{FF2B5EF4-FFF2-40B4-BE49-F238E27FC236}">
                <a16:creationId xmlns:a16="http://schemas.microsoft.com/office/drawing/2014/main" id="{2FC7613F-6F0F-776A-AFE2-2DB3E67D8F29}"/>
              </a:ext>
            </a:extLst>
          </p:cNvPr>
          <p:cNvSpPr txBox="1"/>
          <p:nvPr/>
        </p:nvSpPr>
        <p:spPr>
          <a:xfrm>
            <a:off x="381000" y="5417974"/>
            <a:ext cx="11430000" cy="1220847"/>
          </a:xfrm>
          <a:prstGeom prst="rect">
            <a:avLst/>
          </a:prstGeom>
          <a:noFill/>
        </p:spPr>
        <p:txBody>
          <a:bodyPr wrap="square">
            <a:spAutoFit/>
          </a:bodyPr>
          <a:lstStyle/>
          <a:p>
            <a:pPr marL="12700">
              <a:lnSpc>
                <a:spcPts val="2245"/>
              </a:lnSpc>
            </a:pPr>
            <a:r>
              <a:rPr lang="ru-RU" sz="2000" b="1" spc="-47" dirty="0">
                <a:latin typeface="Arial"/>
                <a:cs typeface="Arial"/>
              </a:rPr>
              <a:t>Групування за екорегіонами для ялини звичайної, бука європейського та дуба звичайного з головними компонентами 1 і 2 як осями.  Оскільки подібні результати були отримані для діаметру на висоті грудей та площі поперечного перерізу, ми представили лише результати для діаметру на висоті грудей</a:t>
            </a:r>
            <a:endParaRPr lang="ru-RU" sz="2000" dirty="0">
              <a:latin typeface="Arial"/>
              <a:cs typeface="Arial"/>
            </a:endParaRPr>
          </a:p>
        </p:txBody>
      </p:sp>
      <p:pic>
        <p:nvPicPr>
          <p:cNvPr id="11" name="Picture 10" descr="A graph showing a number of colored dots&#10;&#10;Description automatically generated with medium confidence">
            <a:extLst>
              <a:ext uri="{FF2B5EF4-FFF2-40B4-BE49-F238E27FC236}">
                <a16:creationId xmlns:a16="http://schemas.microsoft.com/office/drawing/2014/main" id="{4742AC7E-2B6F-AA80-A1B4-AA83C7853B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87609"/>
            <a:ext cx="12192000" cy="3282781"/>
          </a:xfrm>
          <a:prstGeom prst="rect">
            <a:avLst/>
          </a:prstGeom>
        </p:spPr>
      </p:pic>
    </p:spTree>
    <p:extLst>
      <p:ext uri="{BB962C8B-B14F-4D97-AF65-F5344CB8AC3E}">
        <p14:creationId xmlns:p14="http://schemas.microsoft.com/office/powerpoint/2010/main" val="8753232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object 49"/>
          <p:cNvSpPr txBox="1"/>
          <p:nvPr/>
        </p:nvSpPr>
        <p:spPr>
          <a:xfrm>
            <a:off x="1752600" y="152400"/>
            <a:ext cx="8553197" cy="275500"/>
          </a:xfrm>
          <a:prstGeom prst="rect">
            <a:avLst/>
          </a:prstGeom>
        </p:spPr>
        <p:txBody>
          <a:bodyPr wrap="square" lIns="0" tIns="22669" rIns="0" bIns="0" rtlCol="0">
            <a:noAutofit/>
          </a:bodyPr>
          <a:lstStyle/>
          <a:p>
            <a:pPr marL="12700">
              <a:lnSpc>
                <a:spcPts val="3475"/>
              </a:lnSpc>
            </a:pPr>
            <a:r>
              <a:rPr lang="en-GB" sz="3600" b="1" spc="55" dirty="0">
                <a:latin typeface="Arial"/>
                <a:cs typeface="Arial"/>
              </a:rPr>
              <a:t>4. </a:t>
            </a:r>
            <a:r>
              <a:rPr lang="uk-UA" sz="3600" b="1" spc="55" dirty="0">
                <a:latin typeface="Arial"/>
                <a:cs typeface="Arial"/>
              </a:rPr>
              <a:t>Використання кернів</a:t>
            </a:r>
            <a:endParaRPr lang="uk-UA" sz="3600" dirty="0">
              <a:latin typeface="Arial"/>
              <a:cs typeface="Arial"/>
            </a:endParaRPr>
          </a:p>
        </p:txBody>
      </p:sp>
      <p:sp>
        <p:nvSpPr>
          <p:cNvPr id="3" name="TextBox 2">
            <a:extLst>
              <a:ext uri="{FF2B5EF4-FFF2-40B4-BE49-F238E27FC236}">
                <a16:creationId xmlns:a16="http://schemas.microsoft.com/office/drawing/2014/main" id="{2B64D36A-85D7-68BC-9787-888D40505FCE}"/>
              </a:ext>
            </a:extLst>
          </p:cNvPr>
          <p:cNvSpPr txBox="1"/>
          <p:nvPr/>
        </p:nvSpPr>
        <p:spPr>
          <a:xfrm>
            <a:off x="1219200" y="838200"/>
            <a:ext cx="6096000" cy="412934"/>
          </a:xfrm>
          <a:prstGeom prst="rect">
            <a:avLst/>
          </a:prstGeom>
          <a:noFill/>
        </p:spPr>
        <p:txBody>
          <a:bodyPr wrap="square">
            <a:spAutoFit/>
          </a:bodyPr>
          <a:lstStyle/>
          <a:p>
            <a:pPr marL="12700">
              <a:lnSpc>
                <a:spcPts val="2450"/>
              </a:lnSpc>
            </a:pPr>
            <a:r>
              <a:rPr lang="uk-UA" sz="2400" b="1" spc="58" dirty="0">
                <a:latin typeface="Arial"/>
                <a:cs typeface="Arial"/>
              </a:rPr>
              <a:t>Ієрархічний кластерний аналіз</a:t>
            </a:r>
            <a:endParaRPr lang="uk-UA" sz="2400" b="1" dirty="0">
              <a:latin typeface="Arial"/>
              <a:cs typeface="Arial"/>
            </a:endParaRPr>
          </a:p>
        </p:txBody>
      </p:sp>
      <p:sp>
        <p:nvSpPr>
          <p:cNvPr id="46" name="object 46"/>
          <p:cNvSpPr txBox="1"/>
          <p:nvPr/>
        </p:nvSpPr>
        <p:spPr>
          <a:xfrm>
            <a:off x="914400" y="866867"/>
            <a:ext cx="161607" cy="355600"/>
          </a:xfrm>
          <a:prstGeom prst="rect">
            <a:avLst/>
          </a:prstGeom>
        </p:spPr>
        <p:txBody>
          <a:bodyPr wrap="square" lIns="0" tIns="17526" rIns="0" bIns="0" rtlCol="0">
            <a:noAutofit/>
          </a:bodyPr>
          <a:lstStyle/>
          <a:p>
            <a:pPr marL="12700">
              <a:lnSpc>
                <a:spcPts val="2760"/>
              </a:lnSpc>
            </a:pPr>
            <a:r>
              <a:rPr sz="2600" spc="-227" dirty="0">
                <a:latin typeface="Arial"/>
                <a:cs typeface="Arial"/>
              </a:rPr>
              <a:t>•</a:t>
            </a:r>
            <a:endParaRPr sz="2600" dirty="0">
              <a:latin typeface="Arial"/>
              <a:cs typeface="Arial"/>
            </a:endParaRPr>
          </a:p>
        </p:txBody>
      </p:sp>
      <p:sp>
        <p:nvSpPr>
          <p:cNvPr id="5" name="TextBox 4">
            <a:extLst>
              <a:ext uri="{FF2B5EF4-FFF2-40B4-BE49-F238E27FC236}">
                <a16:creationId xmlns:a16="http://schemas.microsoft.com/office/drawing/2014/main" id="{35BC1326-897F-FCD5-5F67-763CD7F42F3B}"/>
              </a:ext>
            </a:extLst>
          </p:cNvPr>
          <p:cNvSpPr txBox="1"/>
          <p:nvPr/>
        </p:nvSpPr>
        <p:spPr>
          <a:xfrm>
            <a:off x="381000" y="5389686"/>
            <a:ext cx="11254150" cy="1202893"/>
          </a:xfrm>
          <a:prstGeom prst="rect">
            <a:avLst/>
          </a:prstGeom>
          <a:noFill/>
        </p:spPr>
        <p:txBody>
          <a:bodyPr wrap="square">
            <a:spAutoFit/>
          </a:bodyPr>
          <a:lstStyle/>
          <a:p>
            <a:pPr marL="21843" marR="33301">
              <a:lnSpc>
                <a:spcPts val="2245"/>
              </a:lnSpc>
            </a:pPr>
            <a:r>
              <a:rPr lang="ru-RU" sz="1800" b="1" spc="12" dirty="0">
                <a:latin typeface="Arial"/>
                <a:cs typeface="Arial"/>
              </a:rPr>
              <a:t>Визначення кількості груп екорегіонів з використанням критерію мінімальної дисперсії Уорда та кубічного критерію кластеризації для ялини звичайної (а), бука європейського (б) та дуба звичайного (в). Оскільки аналогічні результати були отримані для діаметру на висоті грудей та площі поперечного перерізу, ми представили лише результати для діаметра на висоті грудей</a:t>
            </a:r>
            <a:endParaRPr lang="ru-RU" sz="1800" b="1" dirty="0">
              <a:latin typeface="Arial"/>
              <a:cs typeface="Arial"/>
            </a:endParaRPr>
          </a:p>
        </p:txBody>
      </p:sp>
      <p:pic>
        <p:nvPicPr>
          <p:cNvPr id="7" name="Picture 6" descr="A graph with a line&#10;&#10;Description automatically generated">
            <a:extLst>
              <a:ext uri="{FF2B5EF4-FFF2-40B4-BE49-F238E27FC236}">
                <a16:creationId xmlns:a16="http://schemas.microsoft.com/office/drawing/2014/main" id="{E1E205A7-CF67-836E-BD25-59D2EFF3F2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89710"/>
            <a:ext cx="12192000" cy="3478580"/>
          </a:xfrm>
          <a:prstGeom prst="rect">
            <a:avLst/>
          </a:prstGeom>
        </p:spPr>
      </p:pic>
    </p:spTree>
    <p:extLst>
      <p:ext uri="{BB962C8B-B14F-4D97-AF65-F5344CB8AC3E}">
        <p14:creationId xmlns:p14="http://schemas.microsoft.com/office/powerpoint/2010/main" val="24040203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1B9BF64-421E-2101-D239-0FF6C102AFF1}"/>
              </a:ext>
            </a:extLst>
          </p:cNvPr>
          <p:cNvSpPr txBox="1"/>
          <p:nvPr/>
        </p:nvSpPr>
        <p:spPr>
          <a:xfrm>
            <a:off x="2247900" y="152400"/>
            <a:ext cx="7696200" cy="541174"/>
          </a:xfrm>
          <a:prstGeom prst="rect">
            <a:avLst/>
          </a:prstGeom>
          <a:noFill/>
        </p:spPr>
        <p:txBody>
          <a:bodyPr wrap="square">
            <a:spAutoFit/>
          </a:bodyPr>
          <a:lstStyle/>
          <a:p>
            <a:pPr marL="12700">
              <a:lnSpc>
                <a:spcPts val="3475"/>
              </a:lnSpc>
            </a:pPr>
            <a:r>
              <a:rPr lang="en-GB" sz="3200" b="1" spc="55" dirty="0">
                <a:latin typeface="Arial"/>
                <a:cs typeface="Arial"/>
              </a:rPr>
              <a:t>4. </a:t>
            </a:r>
            <a:r>
              <a:rPr lang="uk-UA" sz="3200" b="1" spc="55" dirty="0">
                <a:latin typeface="Arial"/>
                <a:cs typeface="Arial"/>
              </a:rPr>
              <a:t>Використання зразків серцевин</a:t>
            </a:r>
            <a:endParaRPr lang="uk-UA" sz="3200" dirty="0">
              <a:latin typeface="Arial"/>
              <a:cs typeface="Arial"/>
            </a:endParaRPr>
          </a:p>
        </p:txBody>
      </p:sp>
      <p:sp>
        <p:nvSpPr>
          <p:cNvPr id="5" name="TextBox 4">
            <a:extLst>
              <a:ext uri="{FF2B5EF4-FFF2-40B4-BE49-F238E27FC236}">
                <a16:creationId xmlns:a16="http://schemas.microsoft.com/office/drawing/2014/main" id="{ED12A5A5-BA36-1939-F279-D8112E3B429F}"/>
              </a:ext>
            </a:extLst>
          </p:cNvPr>
          <p:cNvSpPr txBox="1"/>
          <p:nvPr/>
        </p:nvSpPr>
        <p:spPr>
          <a:xfrm>
            <a:off x="1371600" y="838200"/>
            <a:ext cx="6096000" cy="425758"/>
          </a:xfrm>
          <a:prstGeom prst="rect">
            <a:avLst/>
          </a:prstGeom>
          <a:noFill/>
        </p:spPr>
        <p:txBody>
          <a:bodyPr wrap="square">
            <a:spAutoFit/>
          </a:bodyPr>
          <a:lstStyle/>
          <a:p>
            <a:pPr marL="12700">
              <a:lnSpc>
                <a:spcPts val="2555"/>
              </a:lnSpc>
            </a:pPr>
            <a:r>
              <a:rPr lang="uk-UA" sz="2400" b="1" spc="-40" dirty="0">
                <a:latin typeface="Arial"/>
                <a:cs typeface="Arial"/>
              </a:rPr>
              <a:t>Канонічний </a:t>
            </a:r>
            <a:r>
              <a:rPr lang="uk-UA" sz="2400" b="1" spc="-40" dirty="0" err="1">
                <a:latin typeface="Arial"/>
                <a:cs typeface="Arial"/>
              </a:rPr>
              <a:t>дискрімінантний</a:t>
            </a:r>
            <a:r>
              <a:rPr lang="uk-UA" sz="2400" b="1" spc="-40" dirty="0">
                <a:latin typeface="Arial"/>
                <a:cs typeface="Arial"/>
              </a:rPr>
              <a:t> аналіз</a:t>
            </a:r>
            <a:endParaRPr lang="en-GB" sz="2400" dirty="0">
              <a:latin typeface="Arial"/>
              <a:cs typeface="Arial"/>
            </a:endParaRPr>
          </a:p>
        </p:txBody>
      </p:sp>
      <p:sp>
        <p:nvSpPr>
          <p:cNvPr id="105" name="object 105"/>
          <p:cNvSpPr txBox="1"/>
          <p:nvPr/>
        </p:nvSpPr>
        <p:spPr>
          <a:xfrm>
            <a:off x="1066800" y="885979"/>
            <a:ext cx="158597" cy="330200"/>
          </a:xfrm>
          <a:prstGeom prst="rect">
            <a:avLst/>
          </a:prstGeom>
        </p:spPr>
        <p:txBody>
          <a:bodyPr wrap="square" lIns="0" tIns="16224" rIns="0" bIns="0" rtlCol="0">
            <a:noAutofit/>
          </a:bodyPr>
          <a:lstStyle/>
          <a:p>
            <a:pPr marL="12700">
              <a:lnSpc>
                <a:spcPts val="2555"/>
              </a:lnSpc>
            </a:pPr>
            <a:r>
              <a:rPr sz="2400" b="1" spc="-151" dirty="0">
                <a:latin typeface="Arial"/>
                <a:cs typeface="Arial"/>
              </a:rPr>
              <a:t>•</a:t>
            </a:r>
            <a:endParaRPr sz="2400" dirty="0">
              <a:latin typeface="Arial"/>
              <a:cs typeface="Arial"/>
            </a:endParaRPr>
          </a:p>
        </p:txBody>
      </p:sp>
      <p:sp>
        <p:nvSpPr>
          <p:cNvPr id="7" name="TextBox 6">
            <a:extLst>
              <a:ext uri="{FF2B5EF4-FFF2-40B4-BE49-F238E27FC236}">
                <a16:creationId xmlns:a16="http://schemas.microsoft.com/office/drawing/2014/main" id="{4A40CFD5-747D-E7EB-FC9C-4BD6CD895CA0}"/>
              </a:ext>
            </a:extLst>
          </p:cNvPr>
          <p:cNvSpPr txBox="1"/>
          <p:nvPr/>
        </p:nvSpPr>
        <p:spPr>
          <a:xfrm>
            <a:off x="838200" y="5484753"/>
            <a:ext cx="11049000" cy="1220847"/>
          </a:xfrm>
          <a:prstGeom prst="rect">
            <a:avLst/>
          </a:prstGeom>
          <a:noFill/>
        </p:spPr>
        <p:txBody>
          <a:bodyPr wrap="square">
            <a:spAutoFit/>
          </a:bodyPr>
          <a:lstStyle/>
          <a:p>
            <a:pPr marL="18796" marR="46001">
              <a:lnSpc>
                <a:spcPts val="2245"/>
              </a:lnSpc>
            </a:pPr>
            <a:r>
              <a:rPr lang="ru-RU" sz="2400" b="1" spc="-64" dirty="0">
                <a:latin typeface="Arial"/>
                <a:cs typeface="Arial"/>
              </a:rPr>
              <a:t>Групування за екорегіонами для ялини звичайної, бука європейського та дуба звичайного з канонічними змінними по осях.  Оскільки для діаметра на висоті грудей і площі поперечного перерізу зроблено такий самий висновок,  представлено лише </a:t>
            </a:r>
            <a:r>
              <a:rPr lang="ru-RU" sz="2400" b="1" spc="-64" dirty="0" err="1">
                <a:latin typeface="Arial"/>
                <a:cs typeface="Arial"/>
              </a:rPr>
              <a:t>графіки</a:t>
            </a:r>
            <a:r>
              <a:rPr lang="ru-RU" sz="2400" b="1" spc="-64" dirty="0">
                <a:latin typeface="Arial"/>
                <a:cs typeface="Arial"/>
              </a:rPr>
              <a:t> для </a:t>
            </a:r>
            <a:r>
              <a:rPr lang="ru-RU" sz="2400" b="1" spc="-64" dirty="0" err="1">
                <a:latin typeface="Arial"/>
                <a:cs typeface="Arial"/>
              </a:rPr>
              <a:t>діаметра</a:t>
            </a:r>
            <a:r>
              <a:rPr lang="ru-RU" sz="2400" b="1" spc="-64" dirty="0">
                <a:latin typeface="Arial"/>
                <a:cs typeface="Arial"/>
              </a:rPr>
              <a:t> на висоті грудей</a:t>
            </a:r>
            <a:endParaRPr lang="ru-RU" sz="2400" dirty="0">
              <a:latin typeface="Arial"/>
              <a:cs typeface="Arial"/>
            </a:endParaRPr>
          </a:p>
        </p:txBody>
      </p:sp>
      <p:pic>
        <p:nvPicPr>
          <p:cNvPr id="9" name="Picture 8" descr="A graph showing a number of colored dots&#10;&#10;Description automatically generated with medium confidence">
            <a:extLst>
              <a:ext uri="{FF2B5EF4-FFF2-40B4-BE49-F238E27FC236}">
                <a16:creationId xmlns:a16="http://schemas.microsoft.com/office/drawing/2014/main" id="{C974E10D-DE0E-E3F7-282C-C4B7233ED5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29163"/>
            <a:ext cx="12192000" cy="3199673"/>
          </a:xfrm>
          <a:prstGeom prst="rect">
            <a:avLst/>
          </a:prstGeom>
        </p:spPr>
      </p:pic>
    </p:spTree>
    <p:extLst>
      <p:ext uri="{BB962C8B-B14F-4D97-AF65-F5344CB8AC3E}">
        <p14:creationId xmlns:p14="http://schemas.microsoft.com/office/powerpoint/2010/main" val="41700918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166E020-8255-890A-AC86-4ACCA111F3D7}"/>
              </a:ext>
            </a:extLst>
          </p:cNvPr>
          <p:cNvSpPr txBox="1"/>
          <p:nvPr/>
        </p:nvSpPr>
        <p:spPr>
          <a:xfrm>
            <a:off x="3048000" y="3200024"/>
            <a:ext cx="6096000" cy="515526"/>
          </a:xfrm>
          <a:prstGeom prst="rect">
            <a:avLst/>
          </a:prstGeom>
          <a:noFill/>
        </p:spPr>
        <p:txBody>
          <a:bodyPr wrap="square">
            <a:spAutoFit/>
          </a:bodyPr>
          <a:lstStyle/>
          <a:p>
            <a:pPr marL="12700" algn="ctr">
              <a:lnSpc>
                <a:spcPts val="3270"/>
              </a:lnSpc>
            </a:pPr>
            <a:r>
              <a:rPr lang="uk-UA" sz="3200" b="1" spc="107" dirty="0">
                <a:latin typeface="Arial"/>
                <a:cs typeface="Arial"/>
              </a:rPr>
              <a:t>Дякую за увагу!</a:t>
            </a:r>
            <a:endParaRPr lang="uk-UA" sz="3200" b="1" dirty="0">
              <a:latin typeface="Arial"/>
              <a:cs typeface="Arial"/>
            </a:endParaRPr>
          </a:p>
        </p:txBody>
      </p:sp>
    </p:spTree>
    <p:extLst>
      <p:ext uri="{BB962C8B-B14F-4D97-AF65-F5344CB8AC3E}">
        <p14:creationId xmlns:p14="http://schemas.microsoft.com/office/powerpoint/2010/main" val="40195533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p:nvPr/>
        </p:nvSpPr>
        <p:spPr>
          <a:xfrm>
            <a:off x="-76200" y="0"/>
            <a:ext cx="12192000" cy="6858000"/>
          </a:xfrm>
          <a:prstGeom prst="rect">
            <a:avLst/>
          </a:prstGeom>
          <a:blipFill>
            <a:blip r:embed="rId2" cstate="print"/>
            <a:stretch>
              <a:fillRect/>
            </a:stretch>
          </a:blipFill>
        </p:spPr>
        <p:txBody>
          <a:bodyPr wrap="square" lIns="0" tIns="0" rIns="0" bIns="0" rtlCol="0">
            <a:noAutofit/>
          </a:bodyPr>
          <a:lstStyle/>
          <a:p>
            <a:endParaRPr dirty="0"/>
          </a:p>
        </p:txBody>
      </p:sp>
      <p:sp>
        <p:nvSpPr>
          <p:cNvPr id="4" name="object 4"/>
          <p:cNvSpPr txBox="1"/>
          <p:nvPr/>
        </p:nvSpPr>
        <p:spPr>
          <a:xfrm>
            <a:off x="3429000" y="786109"/>
            <a:ext cx="6553200" cy="433091"/>
          </a:xfrm>
          <a:prstGeom prst="rect">
            <a:avLst/>
          </a:prstGeom>
        </p:spPr>
        <p:txBody>
          <a:bodyPr wrap="square" lIns="0" tIns="24638" rIns="0" bIns="0" rtlCol="0">
            <a:noAutofit/>
          </a:bodyPr>
          <a:lstStyle/>
          <a:p>
            <a:pPr marL="12700">
              <a:lnSpc>
                <a:spcPts val="3879"/>
              </a:lnSpc>
            </a:pPr>
            <a:r>
              <a:rPr lang="uk-UA" sz="3700" b="1" dirty="0">
                <a:latin typeface="Arial"/>
                <a:cs typeface="Arial"/>
              </a:rPr>
              <a:t>МЕРЕЖА ВИБІРКИ НІЛ</a:t>
            </a:r>
            <a:endParaRPr lang="de-DE" sz="3700" b="1" dirty="0">
              <a:latin typeface="Arial"/>
              <a:cs typeface="Arial"/>
            </a:endParaRPr>
          </a:p>
          <a:p>
            <a:pPr marL="12700">
              <a:lnSpc>
                <a:spcPts val="3879"/>
              </a:lnSpc>
            </a:pPr>
            <a:endParaRPr lang="de-DE" sz="3700" b="1" dirty="0">
              <a:latin typeface="Arial"/>
              <a:cs typeface="Arial"/>
            </a:endParaRPr>
          </a:p>
          <a:p>
            <a:pPr marL="12700">
              <a:lnSpc>
                <a:spcPts val="3879"/>
              </a:lnSpc>
            </a:pPr>
            <a:r>
              <a:rPr lang="de-DE" sz="3700" b="1" dirty="0">
                <a:latin typeface="Arial"/>
                <a:cs typeface="Arial"/>
              </a:rPr>
              <a:t>                          </a:t>
            </a:r>
            <a:endParaRPr sz="3700" b="1" dirty="0">
              <a:latin typeface="Arial"/>
              <a:cs typeface="Arial"/>
            </a:endParaRPr>
          </a:p>
        </p:txBody>
      </p:sp>
      <p:sp>
        <p:nvSpPr>
          <p:cNvPr id="2" name="object 2"/>
          <p:cNvSpPr txBox="1"/>
          <p:nvPr/>
        </p:nvSpPr>
        <p:spPr>
          <a:xfrm>
            <a:off x="7838948" y="1685758"/>
            <a:ext cx="1537037" cy="905616"/>
          </a:xfrm>
          <a:prstGeom prst="rect">
            <a:avLst/>
          </a:prstGeom>
        </p:spPr>
        <p:txBody>
          <a:bodyPr wrap="square" lIns="0" tIns="7111" rIns="0" bIns="0" rtlCol="0">
            <a:noAutofit/>
          </a:bodyPr>
          <a:lstStyle/>
          <a:p>
            <a:pPr marL="15748" marR="417080">
              <a:lnSpc>
                <a:spcPts val="919"/>
              </a:lnSpc>
            </a:pPr>
            <a:endParaRPr sz="800" dirty="0">
              <a:latin typeface="Times New Roman"/>
              <a:cs typeface="Times New Roman"/>
            </a:endParaRPr>
          </a:p>
        </p:txBody>
      </p:sp>
      <p:pic>
        <p:nvPicPr>
          <p:cNvPr id="11" name="Picture 10" descr="A list of vehicles with green text&#10;&#10;Description automatically generated with medium confidence">
            <a:extLst>
              <a:ext uri="{FF2B5EF4-FFF2-40B4-BE49-F238E27FC236}">
                <a16:creationId xmlns:a16="http://schemas.microsoft.com/office/drawing/2014/main" id="{E8894A27-D0AF-286A-FB2F-1C8541085C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6200" y="1447800"/>
            <a:ext cx="3143689" cy="1876559"/>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p:nvPr/>
        </p:nvSpPr>
        <p:spPr>
          <a:xfrm>
            <a:off x="0" y="0"/>
            <a:ext cx="12192000" cy="6858000"/>
          </a:xfrm>
          <a:prstGeom prst="rect">
            <a:avLst/>
          </a:prstGeom>
          <a:blipFill>
            <a:blip r:embed="rId2" cstate="print"/>
            <a:stretch>
              <a:fillRect/>
            </a:stretch>
          </a:blipFill>
        </p:spPr>
        <p:txBody>
          <a:bodyPr wrap="square" lIns="0" tIns="0" rIns="0" bIns="0" rtlCol="0">
            <a:noAutofit/>
          </a:bodyPr>
          <a:lstStyle/>
          <a:p>
            <a:endParaRPr dirty="0"/>
          </a:p>
        </p:txBody>
      </p:sp>
      <p:sp>
        <p:nvSpPr>
          <p:cNvPr id="8" name="object 8"/>
          <p:cNvSpPr txBox="1"/>
          <p:nvPr/>
        </p:nvSpPr>
        <p:spPr>
          <a:xfrm>
            <a:off x="4870196" y="806691"/>
            <a:ext cx="1693270" cy="469900"/>
          </a:xfrm>
          <a:prstGeom prst="rect">
            <a:avLst/>
          </a:prstGeom>
        </p:spPr>
        <p:txBody>
          <a:bodyPr wrap="square" lIns="0" tIns="23368" rIns="0" bIns="0" rtlCol="0">
            <a:noAutofit/>
          </a:bodyPr>
          <a:lstStyle/>
          <a:p>
            <a:pPr marL="12700">
              <a:lnSpc>
                <a:spcPts val="3679"/>
              </a:lnSpc>
            </a:pPr>
            <a:endParaRPr sz="3500" dirty="0">
              <a:latin typeface="Arial"/>
              <a:cs typeface="Arial"/>
            </a:endParaRPr>
          </a:p>
        </p:txBody>
      </p:sp>
      <p:sp>
        <p:nvSpPr>
          <p:cNvPr id="7" name="object 7"/>
          <p:cNvSpPr txBox="1"/>
          <p:nvPr/>
        </p:nvSpPr>
        <p:spPr>
          <a:xfrm>
            <a:off x="3761598" y="804551"/>
            <a:ext cx="4696453" cy="469900"/>
          </a:xfrm>
          <a:prstGeom prst="rect">
            <a:avLst/>
          </a:prstGeom>
        </p:spPr>
        <p:txBody>
          <a:bodyPr wrap="square" lIns="0" tIns="23368" rIns="0" bIns="0" rtlCol="0">
            <a:noAutofit/>
          </a:bodyPr>
          <a:lstStyle/>
          <a:p>
            <a:pPr marL="12700">
              <a:lnSpc>
                <a:spcPts val="3679"/>
              </a:lnSpc>
            </a:pPr>
            <a:r>
              <a:rPr lang="uk-UA" sz="3500" spc="144" dirty="0">
                <a:latin typeface="Arial"/>
                <a:cs typeface="Arial"/>
              </a:rPr>
              <a:t>ЗРАЗОК ТРАКТУ НІЛ</a:t>
            </a:r>
            <a:endParaRPr sz="3500" dirty="0">
              <a:latin typeface="Arial"/>
              <a:cs typeface="Arial"/>
            </a:endParaRPr>
          </a:p>
        </p:txBody>
      </p:sp>
      <p:sp>
        <p:nvSpPr>
          <p:cNvPr id="6" name="object 6"/>
          <p:cNvSpPr txBox="1"/>
          <p:nvPr/>
        </p:nvSpPr>
        <p:spPr>
          <a:xfrm>
            <a:off x="5918708" y="2137044"/>
            <a:ext cx="388683" cy="266700"/>
          </a:xfrm>
          <a:prstGeom prst="rect">
            <a:avLst/>
          </a:prstGeom>
        </p:spPr>
        <p:txBody>
          <a:bodyPr wrap="square" lIns="0" tIns="12954" rIns="0" bIns="0" rtlCol="0">
            <a:noAutofit/>
          </a:bodyPr>
          <a:lstStyle/>
          <a:p>
            <a:pPr marL="12700">
              <a:lnSpc>
                <a:spcPts val="2039"/>
              </a:lnSpc>
            </a:pPr>
            <a:r>
              <a:rPr sz="1900" b="1" spc="178" dirty="0">
                <a:solidFill>
                  <a:srgbClr val="56524F"/>
                </a:solidFill>
                <a:latin typeface="Times New Roman"/>
                <a:cs typeface="Times New Roman"/>
              </a:rPr>
              <a:t>L2</a:t>
            </a:r>
            <a:endParaRPr sz="1900">
              <a:latin typeface="Times New Roman"/>
              <a:cs typeface="Times New Roman"/>
            </a:endParaRPr>
          </a:p>
        </p:txBody>
      </p:sp>
      <p:sp>
        <p:nvSpPr>
          <p:cNvPr id="4" name="object 4"/>
          <p:cNvSpPr txBox="1"/>
          <p:nvPr/>
        </p:nvSpPr>
        <p:spPr>
          <a:xfrm>
            <a:off x="7832852" y="3957775"/>
            <a:ext cx="385445" cy="254000"/>
          </a:xfrm>
          <a:prstGeom prst="rect">
            <a:avLst/>
          </a:prstGeom>
        </p:spPr>
        <p:txBody>
          <a:bodyPr wrap="square" lIns="0" tIns="12319" rIns="0" bIns="0" rtlCol="0">
            <a:noAutofit/>
          </a:bodyPr>
          <a:lstStyle/>
          <a:p>
            <a:pPr marL="12700">
              <a:lnSpc>
                <a:spcPts val="1939"/>
              </a:lnSpc>
            </a:pPr>
            <a:r>
              <a:rPr sz="1800" b="1" spc="231" dirty="0">
                <a:solidFill>
                  <a:srgbClr val="56524F"/>
                </a:solidFill>
                <a:latin typeface="Times New Roman"/>
                <a:cs typeface="Times New Roman"/>
              </a:rPr>
              <a:t>L3</a:t>
            </a:r>
            <a:endParaRPr sz="1800">
              <a:latin typeface="Times New Roman"/>
              <a:cs typeface="Times New Roman"/>
            </a:endParaRPr>
          </a:p>
        </p:txBody>
      </p:sp>
      <p:sp>
        <p:nvSpPr>
          <p:cNvPr id="3" name="object 3"/>
          <p:cNvSpPr txBox="1"/>
          <p:nvPr/>
        </p:nvSpPr>
        <p:spPr>
          <a:xfrm>
            <a:off x="4010659" y="4015545"/>
            <a:ext cx="365694" cy="241300"/>
          </a:xfrm>
          <a:prstGeom prst="rect">
            <a:avLst/>
          </a:prstGeom>
        </p:spPr>
        <p:txBody>
          <a:bodyPr wrap="square" lIns="0" tIns="11684" rIns="0" bIns="0" rtlCol="0">
            <a:noAutofit/>
          </a:bodyPr>
          <a:lstStyle/>
          <a:p>
            <a:pPr marL="12700">
              <a:lnSpc>
                <a:spcPts val="1839"/>
              </a:lnSpc>
            </a:pPr>
            <a:r>
              <a:rPr sz="1700" b="1" spc="267" dirty="0">
                <a:solidFill>
                  <a:srgbClr val="56524F"/>
                </a:solidFill>
                <a:latin typeface="Arial"/>
                <a:cs typeface="Arial"/>
              </a:rPr>
              <a:t>11</a:t>
            </a:r>
            <a:endParaRPr sz="1700">
              <a:latin typeface="Arial"/>
              <a:cs typeface="Arial"/>
            </a:endParaRPr>
          </a:p>
        </p:txBody>
      </p:sp>
      <p:sp>
        <p:nvSpPr>
          <p:cNvPr id="2" name="object 2"/>
          <p:cNvSpPr txBox="1"/>
          <p:nvPr/>
        </p:nvSpPr>
        <p:spPr>
          <a:xfrm>
            <a:off x="5760211" y="5634314"/>
            <a:ext cx="699228" cy="634293"/>
          </a:xfrm>
          <a:prstGeom prst="rect">
            <a:avLst/>
          </a:prstGeom>
        </p:spPr>
        <p:txBody>
          <a:bodyPr wrap="square" lIns="0" tIns="14446" rIns="0" bIns="0" rtlCol="0">
            <a:noAutofit/>
          </a:bodyPr>
          <a:lstStyle/>
          <a:p>
            <a:pPr marL="92773" marR="210647" algn="ctr">
              <a:lnSpc>
                <a:spcPts val="2275"/>
              </a:lnSpc>
            </a:pPr>
            <a:r>
              <a:rPr sz="2100" b="1" spc="41" dirty="0">
                <a:solidFill>
                  <a:srgbClr val="56524F"/>
                </a:solidFill>
                <a:latin typeface="Courier New"/>
                <a:cs typeface="Courier New"/>
              </a:rPr>
              <a:t>L4</a:t>
            </a:r>
            <a:endParaRPr sz="2100">
              <a:latin typeface="Courier New"/>
              <a:cs typeface="Courier New"/>
            </a:endParaRPr>
          </a:p>
          <a:p>
            <a:pPr algn="ctr">
              <a:lnSpc>
                <a:spcPct val="95825"/>
              </a:lnSpc>
              <a:spcBef>
                <a:spcPts val="361"/>
              </a:spcBef>
            </a:pPr>
            <a:r>
              <a:rPr sz="1900" b="1" spc="181" dirty="0">
                <a:solidFill>
                  <a:srgbClr val="56524F"/>
                </a:solidFill>
                <a:latin typeface="Times New Roman"/>
                <a:cs typeface="Times New Roman"/>
              </a:rPr>
              <a:t>250m</a:t>
            </a:r>
            <a:endParaRPr sz="1900">
              <a:latin typeface="Times New Roman"/>
              <a:cs typeface="Times New Roman"/>
            </a:endParaRPr>
          </a:p>
        </p:txBody>
      </p:sp>
      <p:pic>
        <p:nvPicPr>
          <p:cNvPr id="12" name="Picture 11">
            <a:extLst>
              <a:ext uri="{FF2B5EF4-FFF2-40B4-BE49-F238E27FC236}">
                <a16:creationId xmlns:a16="http://schemas.microsoft.com/office/drawing/2014/main" id="{7B455FC1-6E85-0F7A-4361-DF54D921D7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0282" y="3659899"/>
            <a:ext cx="258152" cy="759701"/>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14"/>
          <p:cNvSpPr/>
          <p:nvPr/>
        </p:nvSpPr>
        <p:spPr>
          <a:xfrm>
            <a:off x="0" y="0"/>
            <a:ext cx="12192000" cy="6858000"/>
          </a:xfrm>
          <a:prstGeom prst="rect">
            <a:avLst/>
          </a:prstGeom>
          <a:blipFill>
            <a:blip r:embed="rId2" cstate="print"/>
            <a:stretch>
              <a:fillRect/>
            </a:stretch>
          </a:blipFill>
        </p:spPr>
        <p:txBody>
          <a:bodyPr wrap="square" lIns="0" tIns="0" rIns="0" bIns="0" rtlCol="0">
            <a:noAutofit/>
          </a:bodyPr>
          <a:lstStyle/>
          <a:p>
            <a:endParaRPr/>
          </a:p>
        </p:txBody>
      </p:sp>
      <p:sp>
        <p:nvSpPr>
          <p:cNvPr id="12" name="object 12"/>
          <p:cNvSpPr txBox="1"/>
          <p:nvPr/>
        </p:nvSpPr>
        <p:spPr>
          <a:xfrm>
            <a:off x="3679147" y="167742"/>
            <a:ext cx="4833706" cy="457200"/>
          </a:xfrm>
          <a:prstGeom prst="rect">
            <a:avLst/>
          </a:prstGeom>
        </p:spPr>
        <p:txBody>
          <a:bodyPr wrap="square" lIns="0" tIns="22701" rIns="0" bIns="0" rtlCol="0">
            <a:noAutofit/>
          </a:bodyPr>
          <a:lstStyle/>
          <a:p>
            <a:pPr marL="12700">
              <a:lnSpc>
                <a:spcPts val="3575"/>
              </a:lnSpc>
            </a:pPr>
            <a:r>
              <a:rPr lang="uk-UA" sz="3400" spc="56" dirty="0">
                <a:latin typeface="Arial"/>
                <a:cs typeface="Arial"/>
              </a:rPr>
              <a:t>ЗРАЗОК ДІЛЯНКИ НІЛ</a:t>
            </a:r>
            <a:endParaRPr sz="3400" dirty="0">
              <a:latin typeface="Arial"/>
              <a:cs typeface="Arial"/>
            </a:endParaRPr>
          </a:p>
        </p:txBody>
      </p:sp>
      <p:sp>
        <p:nvSpPr>
          <p:cNvPr id="11" name="object 11"/>
          <p:cNvSpPr txBox="1"/>
          <p:nvPr/>
        </p:nvSpPr>
        <p:spPr>
          <a:xfrm>
            <a:off x="6491732" y="204334"/>
            <a:ext cx="837010" cy="457200"/>
          </a:xfrm>
          <a:prstGeom prst="rect">
            <a:avLst/>
          </a:prstGeom>
        </p:spPr>
        <p:txBody>
          <a:bodyPr wrap="square" lIns="0" tIns="22701" rIns="0" bIns="0" rtlCol="0">
            <a:noAutofit/>
          </a:bodyPr>
          <a:lstStyle/>
          <a:p>
            <a:pPr marL="12700">
              <a:lnSpc>
                <a:spcPts val="3575"/>
              </a:lnSpc>
            </a:pPr>
            <a:endParaRPr sz="3400" dirty="0">
              <a:latin typeface="Arial"/>
              <a:cs typeface="Arial"/>
            </a:endParaRPr>
          </a:p>
        </p:txBody>
      </p:sp>
      <p:sp>
        <p:nvSpPr>
          <p:cNvPr id="10" name="object 10"/>
          <p:cNvSpPr txBox="1"/>
          <p:nvPr/>
        </p:nvSpPr>
        <p:spPr>
          <a:xfrm>
            <a:off x="8113266" y="778208"/>
            <a:ext cx="1945133" cy="909319"/>
          </a:xfrm>
          <a:prstGeom prst="rect">
            <a:avLst/>
          </a:prstGeom>
        </p:spPr>
        <p:txBody>
          <a:bodyPr wrap="square" lIns="0" tIns="8413" rIns="0" bIns="0" rtlCol="0">
            <a:noAutofit/>
          </a:bodyPr>
          <a:lstStyle/>
          <a:p>
            <a:pPr marL="12700" marR="22859">
              <a:lnSpc>
                <a:spcPts val="1325"/>
              </a:lnSpc>
            </a:pPr>
            <a:r>
              <a:rPr sz="1200" b="1" i="1" spc="1" dirty="0">
                <a:latin typeface="Arial"/>
                <a:cs typeface="Arial"/>
              </a:rPr>
              <a:t>- </a:t>
            </a:r>
            <a:r>
              <a:rPr lang="uk-UA" sz="1200" b="1" i="1" spc="1" dirty="0">
                <a:latin typeface="Arial"/>
                <a:cs typeface="Arial"/>
              </a:rPr>
              <a:t>облікові дерева</a:t>
            </a:r>
            <a:endParaRPr sz="1200" dirty="0">
              <a:latin typeface="Arial"/>
              <a:cs typeface="Arial"/>
            </a:endParaRPr>
          </a:p>
          <a:p>
            <a:pPr marL="18796" marR="8517">
              <a:lnSpc>
                <a:spcPct val="95825"/>
              </a:lnSpc>
            </a:pPr>
            <a:r>
              <a:rPr sz="1200" spc="-12" dirty="0">
                <a:latin typeface="Arial"/>
                <a:cs typeface="Arial"/>
              </a:rPr>
              <a:t>56mm&lt;DBH&lt;285mm</a:t>
            </a:r>
            <a:endParaRPr sz="1200" dirty="0">
              <a:latin typeface="Arial"/>
              <a:cs typeface="Arial"/>
            </a:endParaRPr>
          </a:p>
          <a:p>
            <a:pPr marL="12700" marR="22859">
              <a:lnSpc>
                <a:spcPct val="95825"/>
              </a:lnSpc>
              <a:spcBef>
                <a:spcPts val="60"/>
              </a:spcBef>
            </a:pPr>
            <a:r>
              <a:rPr sz="1200" b="1" i="1" spc="6" dirty="0">
                <a:latin typeface="Arial"/>
                <a:cs typeface="Arial"/>
              </a:rPr>
              <a:t>- </a:t>
            </a:r>
            <a:r>
              <a:rPr lang="uk-UA" sz="1200" b="1" i="1" spc="6" dirty="0">
                <a:latin typeface="Arial"/>
                <a:cs typeface="Arial"/>
              </a:rPr>
              <a:t>лежачий сухостій</a:t>
            </a:r>
            <a:endParaRPr sz="1200" dirty="0">
              <a:latin typeface="Arial"/>
              <a:cs typeface="Arial"/>
            </a:endParaRPr>
          </a:p>
          <a:p>
            <a:pPr marL="12700" marR="22859">
              <a:lnSpc>
                <a:spcPct val="95825"/>
              </a:lnSpc>
              <a:spcBef>
                <a:spcPts val="60"/>
              </a:spcBef>
            </a:pPr>
            <a:r>
              <a:rPr sz="1200" b="1" i="1" spc="8" dirty="0">
                <a:latin typeface="Arial"/>
                <a:cs typeface="Arial"/>
              </a:rPr>
              <a:t>- </a:t>
            </a:r>
            <a:r>
              <a:rPr lang="uk-UA" sz="1200" b="1" i="1" spc="8" dirty="0">
                <a:latin typeface="Arial"/>
                <a:cs typeface="Arial"/>
              </a:rPr>
              <a:t>підлісок</a:t>
            </a:r>
            <a:endParaRPr sz="1200" dirty="0">
              <a:latin typeface="Arial"/>
              <a:cs typeface="Arial"/>
            </a:endParaRPr>
          </a:p>
          <a:p>
            <a:pPr marL="12700">
              <a:lnSpc>
                <a:spcPct val="95825"/>
              </a:lnSpc>
              <a:spcBef>
                <a:spcPts val="60"/>
              </a:spcBef>
            </a:pPr>
            <a:r>
              <a:rPr sz="1200" b="1" i="1" spc="0" dirty="0">
                <a:latin typeface="Arial"/>
                <a:cs typeface="Arial"/>
              </a:rPr>
              <a:t>- </a:t>
            </a:r>
            <a:r>
              <a:rPr lang="uk-UA" sz="1200" b="1" i="1" spc="0" dirty="0">
                <a:latin typeface="Arial"/>
                <a:cs typeface="Arial"/>
              </a:rPr>
              <a:t>наземна рослинність</a:t>
            </a:r>
            <a:endParaRPr sz="1200" dirty="0">
              <a:latin typeface="Arial"/>
              <a:cs typeface="Arial"/>
            </a:endParaRPr>
          </a:p>
        </p:txBody>
      </p:sp>
      <p:sp>
        <p:nvSpPr>
          <p:cNvPr id="9" name="object 9"/>
          <p:cNvSpPr txBox="1"/>
          <p:nvPr/>
        </p:nvSpPr>
        <p:spPr>
          <a:xfrm>
            <a:off x="1020572" y="2006552"/>
            <a:ext cx="2332228" cy="909319"/>
          </a:xfrm>
          <a:prstGeom prst="rect">
            <a:avLst/>
          </a:prstGeom>
        </p:spPr>
        <p:txBody>
          <a:bodyPr wrap="square" lIns="0" tIns="8413" rIns="0" bIns="0" rtlCol="0">
            <a:noAutofit/>
          </a:bodyPr>
          <a:lstStyle/>
          <a:p>
            <a:pPr marL="12700">
              <a:lnSpc>
                <a:spcPts val="1325"/>
              </a:lnSpc>
            </a:pPr>
            <a:r>
              <a:rPr sz="1200" b="1" i="1" spc="-2" dirty="0">
                <a:latin typeface="Arial"/>
                <a:cs typeface="Arial"/>
              </a:rPr>
              <a:t>- </a:t>
            </a:r>
            <a:r>
              <a:rPr lang="uk-UA" sz="1200" b="1" i="1" spc="-2" dirty="0">
                <a:latin typeface="Arial"/>
                <a:cs typeface="Arial"/>
              </a:rPr>
              <a:t>ріст лісу (основна вибірка)</a:t>
            </a:r>
            <a:endParaRPr sz="1200" dirty="0">
              <a:latin typeface="Arial"/>
              <a:cs typeface="Arial"/>
            </a:endParaRPr>
          </a:p>
          <a:p>
            <a:pPr marL="12700" marR="22860">
              <a:lnSpc>
                <a:spcPct val="95825"/>
              </a:lnSpc>
            </a:pPr>
            <a:r>
              <a:rPr sz="1200" b="1" i="1" spc="-7" dirty="0">
                <a:latin typeface="Arial"/>
                <a:cs typeface="Arial"/>
              </a:rPr>
              <a:t>- </a:t>
            </a:r>
            <a:r>
              <a:rPr lang="uk-UA" sz="1200" b="1" i="1" spc="-7" dirty="0">
                <a:latin typeface="Arial"/>
                <a:cs typeface="Arial"/>
              </a:rPr>
              <a:t>узлісся</a:t>
            </a:r>
            <a:endParaRPr sz="1200" dirty="0">
              <a:latin typeface="Arial"/>
              <a:cs typeface="Arial"/>
            </a:endParaRPr>
          </a:p>
          <a:p>
            <a:pPr marL="12700" marR="22860">
              <a:lnSpc>
                <a:spcPct val="95825"/>
              </a:lnSpc>
              <a:spcBef>
                <a:spcPts val="60"/>
              </a:spcBef>
            </a:pPr>
            <a:r>
              <a:rPr sz="1200" b="1" i="1" spc="-6" dirty="0">
                <a:latin typeface="Arial"/>
                <a:cs typeface="Arial"/>
              </a:rPr>
              <a:t>-</a:t>
            </a:r>
            <a:r>
              <a:rPr lang="uk-UA" sz="1200" b="1" i="1" spc="-6" dirty="0">
                <a:latin typeface="Arial"/>
                <a:cs typeface="Arial"/>
              </a:rPr>
              <a:t> лісова ділянка</a:t>
            </a:r>
            <a:endParaRPr sz="1200" dirty="0">
              <a:latin typeface="Arial"/>
              <a:cs typeface="Arial"/>
            </a:endParaRPr>
          </a:p>
          <a:p>
            <a:pPr marL="12700" marR="22860">
              <a:lnSpc>
                <a:spcPct val="95825"/>
              </a:lnSpc>
              <a:spcBef>
                <a:spcPts val="60"/>
              </a:spcBef>
            </a:pPr>
            <a:r>
              <a:rPr sz="1200" b="1" i="1" spc="-2" dirty="0">
                <a:latin typeface="Arial"/>
                <a:cs typeface="Arial"/>
              </a:rPr>
              <a:t>- </a:t>
            </a:r>
            <a:r>
              <a:rPr lang="uk-UA" sz="1200" b="1" i="1" spc="-2" dirty="0">
                <a:latin typeface="Arial"/>
                <a:cs typeface="Arial"/>
              </a:rPr>
              <a:t>тип лісу</a:t>
            </a:r>
            <a:endParaRPr sz="1200" dirty="0">
              <a:latin typeface="Arial"/>
              <a:cs typeface="Arial"/>
            </a:endParaRPr>
          </a:p>
          <a:p>
            <a:pPr marL="12700" marR="22860">
              <a:lnSpc>
                <a:spcPct val="95825"/>
              </a:lnSpc>
              <a:spcBef>
                <a:spcPts val="60"/>
              </a:spcBef>
            </a:pPr>
            <a:r>
              <a:rPr sz="1200" b="1" i="1" spc="5" dirty="0">
                <a:latin typeface="Arial"/>
                <a:cs typeface="Arial"/>
              </a:rPr>
              <a:t>- </a:t>
            </a:r>
            <a:r>
              <a:rPr lang="uk-UA" sz="1200" b="1" i="1" spc="5" dirty="0">
                <a:latin typeface="Arial"/>
                <a:cs typeface="Arial"/>
              </a:rPr>
              <a:t>грунт</a:t>
            </a:r>
            <a:endParaRPr sz="1200" dirty="0">
              <a:latin typeface="Arial"/>
              <a:cs typeface="Arial"/>
            </a:endParaRPr>
          </a:p>
        </p:txBody>
      </p:sp>
      <p:sp>
        <p:nvSpPr>
          <p:cNvPr id="8" name="object 8"/>
          <p:cNvSpPr txBox="1"/>
          <p:nvPr/>
        </p:nvSpPr>
        <p:spPr>
          <a:xfrm>
            <a:off x="9436100" y="2981912"/>
            <a:ext cx="2755900" cy="294688"/>
          </a:xfrm>
          <a:prstGeom prst="rect">
            <a:avLst/>
          </a:prstGeom>
        </p:spPr>
        <p:txBody>
          <a:bodyPr wrap="square" lIns="0" tIns="8413" rIns="0" bIns="0" rtlCol="0">
            <a:noAutofit/>
          </a:bodyPr>
          <a:lstStyle/>
          <a:p>
            <a:pPr marL="12700">
              <a:lnSpc>
                <a:spcPts val="1325"/>
              </a:lnSpc>
            </a:pPr>
            <a:r>
              <a:rPr sz="1200" b="1" i="1" spc="-2" dirty="0">
                <a:latin typeface="Arial"/>
                <a:cs typeface="Arial"/>
              </a:rPr>
              <a:t>- </a:t>
            </a:r>
            <a:r>
              <a:rPr lang="uk-UA" sz="1200" b="1" i="1" spc="-2" dirty="0">
                <a:latin typeface="Arial"/>
                <a:cs typeface="Arial"/>
              </a:rPr>
              <a:t>облікові дерева  </a:t>
            </a:r>
            <a:r>
              <a:rPr lang="de-DE" sz="1200" spc="-2" dirty="0">
                <a:latin typeface="Arial"/>
                <a:cs typeface="Arial"/>
              </a:rPr>
              <a:t>DBH</a:t>
            </a:r>
            <a:r>
              <a:rPr sz="1200" spc="-2" dirty="0">
                <a:latin typeface="Arial"/>
                <a:cs typeface="Arial"/>
              </a:rPr>
              <a:t>&gt;285mm</a:t>
            </a:r>
            <a:endParaRPr sz="1200" dirty="0">
              <a:latin typeface="Arial"/>
              <a:cs typeface="Arial"/>
            </a:endParaRPr>
          </a:p>
        </p:txBody>
      </p:sp>
      <p:sp>
        <p:nvSpPr>
          <p:cNvPr id="7" name="object 7"/>
          <p:cNvSpPr txBox="1"/>
          <p:nvPr/>
        </p:nvSpPr>
        <p:spPr>
          <a:xfrm>
            <a:off x="6129020" y="3684492"/>
            <a:ext cx="41899" cy="127000"/>
          </a:xfrm>
          <a:prstGeom prst="rect">
            <a:avLst/>
          </a:prstGeom>
        </p:spPr>
        <p:txBody>
          <a:bodyPr wrap="square" lIns="0" tIns="5842" rIns="0" bIns="0" rtlCol="0">
            <a:noAutofit/>
          </a:bodyPr>
          <a:lstStyle/>
          <a:p>
            <a:pPr algn="ctr">
              <a:lnSpc>
                <a:spcPts val="919"/>
              </a:lnSpc>
            </a:pPr>
            <a:r>
              <a:rPr sz="800" spc="-82" dirty="0">
                <a:solidFill>
                  <a:srgbClr val="676767"/>
                </a:solidFill>
                <a:latin typeface="Arial"/>
                <a:cs typeface="Arial"/>
              </a:rPr>
              <a:t>'</a:t>
            </a:r>
            <a:endParaRPr sz="800">
              <a:latin typeface="Arial"/>
              <a:cs typeface="Arial"/>
            </a:endParaRPr>
          </a:p>
        </p:txBody>
      </p:sp>
      <p:sp>
        <p:nvSpPr>
          <p:cNvPr id="6" name="object 6"/>
          <p:cNvSpPr txBox="1"/>
          <p:nvPr/>
        </p:nvSpPr>
        <p:spPr>
          <a:xfrm>
            <a:off x="5488940" y="3747997"/>
            <a:ext cx="1286466" cy="456047"/>
          </a:xfrm>
          <a:prstGeom prst="rect">
            <a:avLst/>
          </a:prstGeom>
        </p:spPr>
        <p:txBody>
          <a:bodyPr wrap="square" lIns="0" tIns="5746" rIns="0" bIns="0" rtlCol="0">
            <a:noAutofit/>
          </a:bodyPr>
          <a:lstStyle/>
          <a:p>
            <a:pPr marL="631507" marR="603361" algn="ctr">
              <a:lnSpc>
                <a:spcPts val="905"/>
              </a:lnSpc>
            </a:pPr>
            <a:r>
              <a:rPr sz="900" spc="-90" dirty="0">
                <a:solidFill>
                  <a:srgbClr val="676767"/>
                </a:solidFill>
                <a:latin typeface="Times New Roman"/>
                <a:cs typeface="Times New Roman"/>
              </a:rPr>
              <a:t>'</a:t>
            </a:r>
            <a:endParaRPr sz="900">
              <a:latin typeface="Times New Roman"/>
              <a:cs typeface="Times New Roman"/>
            </a:endParaRPr>
          </a:p>
          <a:p>
            <a:pPr algn="ctr">
              <a:lnSpc>
                <a:spcPts val="905"/>
              </a:lnSpc>
            </a:pPr>
            <a:r>
              <a:rPr sz="900" spc="239" dirty="0">
                <a:solidFill>
                  <a:srgbClr val="676767"/>
                </a:solidFill>
                <a:latin typeface="Times New Roman"/>
                <a:cs typeface="Times New Roman"/>
              </a:rPr>
              <a:t>---------.</a:t>
            </a:r>
            <a:r>
              <a:rPr sz="900" spc="-102" dirty="0">
                <a:solidFill>
                  <a:srgbClr val="676767"/>
                </a:solidFill>
                <a:latin typeface="Arial"/>
                <a:cs typeface="Arial"/>
              </a:rPr>
              <a:t>' </a:t>
            </a:r>
            <a:r>
              <a:rPr sz="900" spc="239" dirty="0">
                <a:solidFill>
                  <a:srgbClr val="676767"/>
                </a:solidFill>
                <a:latin typeface="Times New Roman"/>
                <a:cs typeface="Times New Roman"/>
              </a:rPr>
              <a:t>--------</a:t>
            </a:r>
            <a:endParaRPr sz="900">
              <a:latin typeface="Times New Roman"/>
              <a:cs typeface="Times New Roman"/>
            </a:endParaRPr>
          </a:p>
          <a:p>
            <a:pPr marL="631507" marR="603361" algn="ctr">
              <a:lnSpc>
                <a:spcPts val="894"/>
              </a:lnSpc>
            </a:pPr>
            <a:r>
              <a:rPr sz="900" spc="-90" dirty="0">
                <a:solidFill>
                  <a:srgbClr val="676767"/>
                </a:solidFill>
                <a:latin typeface="Times New Roman"/>
                <a:cs typeface="Times New Roman"/>
              </a:rPr>
              <a:t>'</a:t>
            </a:r>
            <a:endParaRPr sz="900">
              <a:latin typeface="Times New Roman"/>
              <a:cs typeface="Times New Roman"/>
            </a:endParaRPr>
          </a:p>
          <a:p>
            <a:pPr marL="631507" marR="603510" algn="ctr">
              <a:lnSpc>
                <a:spcPts val="805"/>
              </a:lnSpc>
            </a:pPr>
            <a:r>
              <a:rPr sz="900" spc="-100" dirty="0">
                <a:solidFill>
                  <a:srgbClr val="676767"/>
                </a:solidFill>
                <a:latin typeface="Arial"/>
                <a:cs typeface="Arial"/>
              </a:rPr>
              <a:t>'</a:t>
            </a:r>
            <a:endParaRPr sz="900">
              <a:latin typeface="Arial"/>
              <a:cs typeface="Arial"/>
            </a:endParaRPr>
          </a:p>
        </p:txBody>
      </p:sp>
      <p:sp>
        <p:nvSpPr>
          <p:cNvPr id="5" name="object 5"/>
          <p:cNvSpPr txBox="1"/>
          <p:nvPr/>
        </p:nvSpPr>
        <p:spPr>
          <a:xfrm>
            <a:off x="3202940" y="3848581"/>
            <a:ext cx="1519631" cy="139700"/>
          </a:xfrm>
          <a:prstGeom prst="rect">
            <a:avLst/>
          </a:prstGeom>
        </p:spPr>
        <p:txBody>
          <a:bodyPr wrap="square" lIns="0" tIns="6477" rIns="0" bIns="0" rtlCol="0">
            <a:noAutofit/>
          </a:bodyPr>
          <a:lstStyle/>
          <a:p>
            <a:pPr marL="12700">
              <a:lnSpc>
                <a:spcPts val="1019"/>
              </a:lnSpc>
            </a:pPr>
            <a:r>
              <a:rPr sz="900" spc="235" dirty="0">
                <a:solidFill>
                  <a:srgbClr val="676767"/>
                </a:solidFill>
                <a:latin typeface="Times New Roman"/>
                <a:cs typeface="Times New Roman"/>
              </a:rPr>
              <a:t>---  -----------------</a:t>
            </a:r>
            <a:endParaRPr sz="900">
              <a:latin typeface="Times New Roman"/>
              <a:cs typeface="Times New Roman"/>
            </a:endParaRPr>
          </a:p>
        </p:txBody>
      </p:sp>
      <p:sp>
        <p:nvSpPr>
          <p:cNvPr id="4" name="object 4"/>
          <p:cNvSpPr txBox="1"/>
          <p:nvPr/>
        </p:nvSpPr>
        <p:spPr>
          <a:xfrm>
            <a:off x="8628380" y="6151832"/>
            <a:ext cx="1702494" cy="360680"/>
          </a:xfrm>
          <a:prstGeom prst="rect">
            <a:avLst/>
          </a:prstGeom>
        </p:spPr>
        <p:txBody>
          <a:bodyPr wrap="square" lIns="0" tIns="8413" rIns="0" bIns="0" rtlCol="0">
            <a:noAutofit/>
          </a:bodyPr>
          <a:lstStyle/>
          <a:p>
            <a:pPr marL="12700">
              <a:lnSpc>
                <a:spcPts val="1325"/>
              </a:lnSpc>
            </a:pPr>
            <a:r>
              <a:rPr sz="1200" b="1" i="1" spc="-11" dirty="0">
                <a:latin typeface="Arial"/>
                <a:cs typeface="Arial"/>
              </a:rPr>
              <a:t>- </a:t>
            </a:r>
            <a:r>
              <a:rPr lang="uk-UA" sz="1200" b="1" i="1" spc="-11" dirty="0">
                <a:latin typeface="Arial"/>
                <a:cs typeface="Arial"/>
              </a:rPr>
              <a:t>лісовідновлення</a:t>
            </a:r>
            <a:endParaRPr sz="1200" dirty="0">
              <a:latin typeface="Arial"/>
              <a:cs typeface="Arial"/>
            </a:endParaRPr>
          </a:p>
          <a:p>
            <a:pPr marL="18796" marR="22859">
              <a:lnSpc>
                <a:spcPct val="95825"/>
              </a:lnSpc>
            </a:pPr>
            <a:r>
              <a:rPr sz="1200" spc="-5" dirty="0">
                <a:latin typeface="Arial"/>
                <a:cs typeface="Arial"/>
              </a:rPr>
              <a:t>H&gt;50cm, DBH &lt; 56mm</a:t>
            </a:r>
            <a:endParaRPr sz="1200" dirty="0">
              <a:latin typeface="Arial"/>
              <a:cs typeface="Arial"/>
            </a:endParaRPr>
          </a:p>
        </p:txBody>
      </p:sp>
      <p:sp>
        <p:nvSpPr>
          <p:cNvPr id="3" name="object 3"/>
          <p:cNvSpPr txBox="1"/>
          <p:nvPr/>
        </p:nvSpPr>
        <p:spPr>
          <a:xfrm>
            <a:off x="6129020" y="6300037"/>
            <a:ext cx="480896" cy="190499"/>
          </a:xfrm>
          <a:prstGeom prst="rect">
            <a:avLst/>
          </a:prstGeom>
        </p:spPr>
        <p:txBody>
          <a:bodyPr wrap="square" lIns="0" tIns="9080" rIns="0" bIns="0" rtlCol="0">
            <a:noAutofit/>
          </a:bodyPr>
          <a:lstStyle/>
          <a:p>
            <a:pPr marL="12700">
              <a:lnSpc>
                <a:spcPts val="1430"/>
              </a:lnSpc>
            </a:pPr>
            <a:r>
              <a:rPr sz="1200" b="1" i="1" spc="-259" dirty="0">
                <a:solidFill>
                  <a:srgbClr val="676767"/>
                </a:solidFill>
                <a:latin typeface="Arial"/>
                <a:cs typeface="Arial"/>
              </a:rPr>
              <a:t>,         </a:t>
            </a:r>
            <a:r>
              <a:rPr sz="1200" b="1" i="1" spc="-226" dirty="0">
                <a:solidFill>
                  <a:srgbClr val="676767"/>
                </a:solidFill>
                <a:latin typeface="Arial"/>
                <a:cs typeface="Arial"/>
              </a:rPr>
              <a:t> </a:t>
            </a:r>
            <a:r>
              <a:rPr sz="1300" spc="25" dirty="0">
                <a:solidFill>
                  <a:srgbClr val="211F1C"/>
                </a:solidFill>
                <a:latin typeface="Arial"/>
                <a:cs typeface="Arial"/>
              </a:rPr>
              <a:t>25</a:t>
            </a:r>
            <a:r>
              <a:rPr sz="1300" spc="0" dirty="0">
                <a:solidFill>
                  <a:srgbClr val="211F1C"/>
                </a:solidFill>
                <a:latin typeface="Arial"/>
                <a:cs typeface="Arial"/>
              </a:rPr>
              <a:t>m</a:t>
            </a:r>
            <a:endParaRPr sz="1300">
              <a:latin typeface="Arial"/>
              <a:cs typeface="Arial"/>
            </a:endParaRPr>
          </a:p>
        </p:txBody>
      </p:sp>
      <p:sp>
        <p:nvSpPr>
          <p:cNvPr id="2" name="object 2"/>
          <p:cNvSpPr txBox="1"/>
          <p:nvPr/>
        </p:nvSpPr>
        <p:spPr>
          <a:xfrm>
            <a:off x="2794508" y="6310328"/>
            <a:ext cx="1530561" cy="345440"/>
          </a:xfrm>
          <a:prstGeom prst="rect">
            <a:avLst/>
          </a:prstGeom>
        </p:spPr>
        <p:txBody>
          <a:bodyPr wrap="square" lIns="0" tIns="8413" rIns="0" bIns="0" rtlCol="0">
            <a:noAutofit/>
          </a:bodyPr>
          <a:lstStyle/>
          <a:p>
            <a:pPr marL="12700">
              <a:lnSpc>
                <a:spcPts val="1325"/>
              </a:lnSpc>
            </a:pPr>
            <a:r>
              <a:rPr sz="1200" b="1" i="1" spc="0" dirty="0">
                <a:latin typeface="Arial"/>
                <a:cs typeface="Arial"/>
              </a:rPr>
              <a:t>- </a:t>
            </a:r>
            <a:r>
              <a:rPr lang="uk-UA" sz="1200" b="1" i="1" spc="0" dirty="0">
                <a:latin typeface="Arial"/>
                <a:cs typeface="Arial"/>
              </a:rPr>
              <a:t>лісовідновлення </a:t>
            </a:r>
            <a:r>
              <a:rPr sz="1200" spc="-8" dirty="0">
                <a:latin typeface="Arial"/>
                <a:cs typeface="Arial"/>
              </a:rPr>
              <a:t> 10cm &lt;H&lt;50cm</a:t>
            </a:r>
            <a:endParaRPr sz="1200" dirty="0">
              <a:latin typeface="Arial"/>
              <a:cs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16"/>
          <p:cNvSpPr/>
          <p:nvPr/>
        </p:nvSpPr>
        <p:spPr>
          <a:xfrm>
            <a:off x="-102265" y="-152400"/>
            <a:ext cx="12192000" cy="6858000"/>
          </a:xfrm>
          <a:prstGeom prst="rect">
            <a:avLst/>
          </a:prstGeom>
          <a:blipFill>
            <a:blip r:embed="rId3" cstate="print"/>
            <a:stretch>
              <a:fillRect/>
            </a:stretch>
          </a:blipFill>
        </p:spPr>
        <p:txBody>
          <a:bodyPr wrap="square" lIns="0" tIns="0" rIns="0" bIns="0" rtlCol="0">
            <a:noAutofit/>
          </a:bodyPr>
          <a:lstStyle/>
          <a:p>
            <a:endParaRPr dirty="0"/>
          </a:p>
        </p:txBody>
      </p:sp>
      <p:sp>
        <p:nvSpPr>
          <p:cNvPr id="15" name="object 15"/>
          <p:cNvSpPr txBox="1"/>
          <p:nvPr/>
        </p:nvSpPr>
        <p:spPr>
          <a:xfrm>
            <a:off x="923036" y="470772"/>
            <a:ext cx="437673" cy="495300"/>
          </a:xfrm>
          <a:prstGeom prst="rect">
            <a:avLst/>
          </a:prstGeom>
        </p:spPr>
        <p:txBody>
          <a:bodyPr wrap="square" lIns="0" tIns="24638" rIns="0" bIns="0" rtlCol="0">
            <a:noAutofit/>
          </a:bodyPr>
          <a:lstStyle/>
          <a:p>
            <a:pPr marL="12700">
              <a:lnSpc>
                <a:spcPts val="3879"/>
              </a:lnSpc>
            </a:pPr>
            <a:r>
              <a:rPr sz="3700" b="1" spc="-41" dirty="0">
                <a:latin typeface="Times New Roman"/>
                <a:cs typeface="Times New Roman"/>
              </a:rPr>
              <a:t>2.</a:t>
            </a:r>
            <a:endParaRPr sz="3700" b="1" dirty="0">
              <a:latin typeface="Times New Roman"/>
              <a:cs typeface="Times New Roman"/>
            </a:endParaRPr>
          </a:p>
        </p:txBody>
      </p:sp>
      <p:sp>
        <p:nvSpPr>
          <p:cNvPr id="14" name="object 14"/>
          <p:cNvSpPr txBox="1"/>
          <p:nvPr/>
        </p:nvSpPr>
        <p:spPr>
          <a:xfrm>
            <a:off x="1360709" y="470772"/>
            <a:ext cx="10602691" cy="45719"/>
          </a:xfrm>
          <a:prstGeom prst="rect">
            <a:avLst/>
          </a:prstGeom>
        </p:spPr>
        <p:txBody>
          <a:bodyPr wrap="square" lIns="0" tIns="24003" rIns="0" bIns="0" rtlCol="0">
            <a:noAutofit/>
          </a:bodyPr>
          <a:lstStyle/>
          <a:p>
            <a:pPr marL="12700">
              <a:lnSpc>
                <a:spcPts val="3779"/>
              </a:lnSpc>
            </a:pPr>
            <a:r>
              <a:rPr lang="uk-UA" sz="3600" b="1" spc="108" dirty="0">
                <a:latin typeface="Arial"/>
                <a:cs typeface="Arial"/>
              </a:rPr>
              <a:t>Збір деревних кернів</a:t>
            </a:r>
            <a:endParaRPr sz="3600" b="1" dirty="0">
              <a:latin typeface="Arial"/>
              <a:cs typeface="Arial"/>
            </a:endParaRPr>
          </a:p>
        </p:txBody>
      </p:sp>
      <p:sp>
        <p:nvSpPr>
          <p:cNvPr id="9" name="object 9"/>
          <p:cNvSpPr txBox="1"/>
          <p:nvPr/>
        </p:nvSpPr>
        <p:spPr>
          <a:xfrm>
            <a:off x="935227" y="1541684"/>
            <a:ext cx="158597" cy="330200"/>
          </a:xfrm>
          <a:prstGeom prst="rect">
            <a:avLst/>
          </a:prstGeom>
        </p:spPr>
        <p:txBody>
          <a:bodyPr wrap="square" lIns="0" tIns="16224" rIns="0" bIns="0" rtlCol="0">
            <a:noAutofit/>
          </a:bodyPr>
          <a:lstStyle/>
          <a:p>
            <a:pPr marL="12700">
              <a:lnSpc>
                <a:spcPts val="2555"/>
              </a:lnSpc>
            </a:pPr>
            <a:r>
              <a:rPr sz="2400" spc="-151" dirty="0">
                <a:latin typeface="Arial"/>
                <a:cs typeface="Arial"/>
              </a:rPr>
              <a:t>•</a:t>
            </a:r>
            <a:endParaRPr sz="2400">
              <a:latin typeface="Arial"/>
              <a:cs typeface="Arial"/>
            </a:endParaRPr>
          </a:p>
        </p:txBody>
      </p:sp>
      <p:sp>
        <p:nvSpPr>
          <p:cNvPr id="8" name="object 8"/>
          <p:cNvSpPr txBox="1"/>
          <p:nvPr/>
        </p:nvSpPr>
        <p:spPr>
          <a:xfrm>
            <a:off x="1176019" y="1541684"/>
            <a:ext cx="5287772" cy="330200"/>
          </a:xfrm>
          <a:prstGeom prst="rect">
            <a:avLst/>
          </a:prstGeom>
        </p:spPr>
        <p:txBody>
          <a:bodyPr wrap="square" lIns="0" tIns="16224" rIns="0" bIns="0" rtlCol="0">
            <a:noAutofit/>
          </a:bodyPr>
          <a:lstStyle/>
          <a:p>
            <a:pPr marL="12700">
              <a:lnSpc>
                <a:spcPts val="2555"/>
              </a:lnSpc>
            </a:pPr>
            <a:endParaRPr sz="2400" dirty="0">
              <a:latin typeface="Arial"/>
              <a:cs typeface="Arial"/>
            </a:endParaRPr>
          </a:p>
        </p:txBody>
      </p:sp>
      <p:sp>
        <p:nvSpPr>
          <p:cNvPr id="7" name="object 7"/>
          <p:cNvSpPr txBox="1"/>
          <p:nvPr/>
        </p:nvSpPr>
        <p:spPr>
          <a:xfrm>
            <a:off x="1008379" y="2053748"/>
            <a:ext cx="4668308" cy="330200"/>
          </a:xfrm>
          <a:prstGeom prst="rect">
            <a:avLst/>
          </a:prstGeom>
        </p:spPr>
        <p:txBody>
          <a:bodyPr wrap="square" lIns="0" tIns="16224" rIns="0" bIns="0" rtlCol="0">
            <a:noAutofit/>
          </a:bodyPr>
          <a:lstStyle/>
          <a:p>
            <a:pPr marL="12700">
              <a:lnSpc>
                <a:spcPts val="2555"/>
              </a:lnSpc>
            </a:pPr>
            <a:endParaRPr sz="2400" dirty="0">
              <a:latin typeface="Arial"/>
              <a:cs typeface="Arial"/>
            </a:endParaRPr>
          </a:p>
        </p:txBody>
      </p:sp>
      <p:sp>
        <p:nvSpPr>
          <p:cNvPr id="6" name="object 6"/>
          <p:cNvSpPr txBox="1"/>
          <p:nvPr/>
        </p:nvSpPr>
        <p:spPr>
          <a:xfrm>
            <a:off x="1176018" y="1540209"/>
            <a:ext cx="5605781" cy="431654"/>
          </a:xfrm>
          <a:prstGeom prst="rect">
            <a:avLst/>
          </a:prstGeom>
        </p:spPr>
        <p:txBody>
          <a:bodyPr wrap="square" lIns="0" tIns="16224" rIns="0" bIns="0" rtlCol="0">
            <a:noAutofit/>
          </a:bodyPr>
          <a:lstStyle/>
          <a:p>
            <a:pPr marL="12700">
              <a:lnSpc>
                <a:spcPts val="2555"/>
              </a:lnSpc>
            </a:pPr>
            <a:r>
              <a:rPr lang="ru-RU" sz="2400" dirty="0">
                <a:latin typeface="Arial"/>
                <a:cs typeface="Arial"/>
              </a:rPr>
              <a:t>Понад 50 000 </a:t>
            </a:r>
            <a:r>
              <a:rPr lang="ru-RU" sz="2400" dirty="0" err="1">
                <a:latin typeface="Arial"/>
                <a:cs typeface="Arial"/>
              </a:rPr>
              <a:t>деревних</a:t>
            </a:r>
            <a:r>
              <a:rPr lang="ru-RU" sz="2400" dirty="0">
                <a:latin typeface="Arial"/>
                <a:cs typeface="Arial"/>
              </a:rPr>
              <a:t> </a:t>
            </a:r>
            <a:r>
              <a:rPr lang="ru-RU" sz="2400" dirty="0" err="1">
                <a:latin typeface="Arial"/>
                <a:cs typeface="Arial"/>
              </a:rPr>
              <a:t>кернів</a:t>
            </a:r>
            <a:r>
              <a:rPr lang="ru-RU" sz="2400" dirty="0">
                <a:latin typeface="Arial"/>
                <a:cs typeface="Arial"/>
              </a:rPr>
              <a:t> </a:t>
            </a:r>
            <a:r>
              <a:rPr lang="ru-RU" sz="2400" dirty="0" err="1">
                <a:latin typeface="Arial"/>
                <a:cs typeface="Arial"/>
              </a:rPr>
              <a:t>було</a:t>
            </a:r>
            <a:r>
              <a:rPr lang="ru-RU" sz="2400" dirty="0">
                <a:latin typeface="Arial"/>
                <a:cs typeface="Arial"/>
              </a:rPr>
              <a:t> зібрано румунською НІЛ</a:t>
            </a:r>
            <a:endParaRPr sz="2400" dirty="0">
              <a:latin typeface="Arial"/>
              <a:cs typeface="Arial"/>
            </a:endParaRPr>
          </a:p>
        </p:txBody>
      </p:sp>
      <p:sp>
        <p:nvSpPr>
          <p:cNvPr id="5" name="object 5"/>
          <p:cNvSpPr txBox="1"/>
          <p:nvPr/>
        </p:nvSpPr>
        <p:spPr>
          <a:xfrm>
            <a:off x="5429788" y="1847706"/>
            <a:ext cx="329093" cy="330200"/>
          </a:xfrm>
          <a:prstGeom prst="rect">
            <a:avLst/>
          </a:prstGeom>
        </p:spPr>
        <p:txBody>
          <a:bodyPr wrap="square" lIns="0" tIns="16224" rIns="0" bIns="0" rtlCol="0">
            <a:noAutofit/>
          </a:bodyPr>
          <a:lstStyle/>
          <a:p>
            <a:pPr marL="12700">
              <a:lnSpc>
                <a:spcPts val="2555"/>
              </a:lnSpc>
            </a:pPr>
            <a:r>
              <a:rPr sz="2400" spc="-76" dirty="0">
                <a:latin typeface="Arial"/>
                <a:cs typeface="Arial"/>
              </a:rPr>
              <a:t>(I)</a:t>
            </a:r>
            <a:endParaRPr sz="2400" dirty="0">
              <a:latin typeface="Arial"/>
              <a:cs typeface="Arial"/>
            </a:endParaRPr>
          </a:p>
        </p:txBody>
      </p:sp>
      <p:sp>
        <p:nvSpPr>
          <p:cNvPr id="4" name="object 4"/>
          <p:cNvSpPr txBox="1"/>
          <p:nvPr/>
        </p:nvSpPr>
        <p:spPr>
          <a:xfrm>
            <a:off x="935227" y="3071780"/>
            <a:ext cx="5084573" cy="1179576"/>
          </a:xfrm>
          <a:prstGeom prst="rect">
            <a:avLst/>
          </a:prstGeom>
        </p:spPr>
        <p:txBody>
          <a:bodyPr wrap="square" lIns="0" tIns="16224" rIns="0" bIns="0" rtlCol="0">
            <a:noAutofit/>
          </a:bodyPr>
          <a:lstStyle/>
          <a:p>
            <a:pPr marL="12700">
              <a:lnSpc>
                <a:spcPts val="2555"/>
              </a:lnSpc>
            </a:pPr>
            <a:r>
              <a:rPr sz="2400" spc="47" dirty="0">
                <a:latin typeface="Arial"/>
                <a:cs typeface="Arial"/>
              </a:rPr>
              <a:t>•  </a:t>
            </a:r>
            <a:r>
              <a:rPr lang="uk-UA" sz="2400" spc="47" dirty="0" err="1">
                <a:latin typeface="Arial"/>
                <a:cs typeface="Arial"/>
              </a:rPr>
              <a:t>Прирістний</a:t>
            </a:r>
            <a:r>
              <a:rPr lang="uk-UA" sz="2400" spc="47" dirty="0">
                <a:latin typeface="Arial"/>
                <a:cs typeface="Arial"/>
              </a:rPr>
              <a:t> бурав </a:t>
            </a:r>
            <a:r>
              <a:rPr lang="uk-UA" sz="2400" spc="47" dirty="0" err="1">
                <a:latin typeface="Arial"/>
                <a:cs typeface="Arial"/>
              </a:rPr>
              <a:t>Преслера</a:t>
            </a:r>
            <a:endParaRPr sz="2400" dirty="0">
              <a:latin typeface="Arial"/>
              <a:cs typeface="Arial"/>
            </a:endParaRPr>
          </a:p>
          <a:p>
            <a:pPr marL="460756" marR="45720">
              <a:lnSpc>
                <a:spcPct val="95825"/>
              </a:lnSpc>
              <a:spcBef>
                <a:spcPts val="609"/>
              </a:spcBef>
            </a:pPr>
            <a:r>
              <a:rPr sz="2100" spc="58" dirty="0">
                <a:latin typeface="Arial"/>
                <a:cs typeface="Arial"/>
              </a:rPr>
              <a:t>- </a:t>
            </a:r>
            <a:r>
              <a:rPr lang="uk-UA" sz="2100" spc="58" dirty="0">
                <a:latin typeface="Arial"/>
                <a:cs typeface="Arial"/>
              </a:rPr>
              <a:t>внутрішній діаметр </a:t>
            </a:r>
            <a:r>
              <a:rPr sz="2100" spc="58" dirty="0">
                <a:latin typeface="Arial"/>
                <a:cs typeface="Arial"/>
              </a:rPr>
              <a:t>5 </a:t>
            </a:r>
            <a:r>
              <a:rPr lang="uk-UA" sz="2100" spc="58" dirty="0">
                <a:latin typeface="Arial"/>
                <a:cs typeface="Arial"/>
              </a:rPr>
              <a:t>мм</a:t>
            </a:r>
            <a:endParaRPr sz="2100" dirty="0">
              <a:latin typeface="Arial"/>
              <a:cs typeface="Arial"/>
            </a:endParaRPr>
          </a:p>
          <a:p>
            <a:pPr marL="460756" marR="45720">
              <a:lnSpc>
                <a:spcPct val="95825"/>
              </a:lnSpc>
              <a:spcBef>
                <a:spcPts val="681"/>
              </a:spcBef>
            </a:pPr>
            <a:r>
              <a:rPr sz="2100" spc="34" dirty="0">
                <a:latin typeface="Arial"/>
                <a:cs typeface="Arial"/>
              </a:rPr>
              <a:t>- </a:t>
            </a:r>
            <a:r>
              <a:rPr lang="uk-UA" sz="2100" spc="34" dirty="0">
                <a:latin typeface="Arial"/>
                <a:cs typeface="Arial"/>
              </a:rPr>
              <a:t>довжина</a:t>
            </a:r>
            <a:r>
              <a:rPr sz="2100" spc="34" dirty="0">
                <a:latin typeface="Arial"/>
                <a:cs typeface="Arial"/>
              </a:rPr>
              <a:t> 40 </a:t>
            </a:r>
            <a:r>
              <a:rPr lang="uk-UA" sz="2100" spc="34" dirty="0">
                <a:latin typeface="Arial"/>
                <a:cs typeface="Arial"/>
              </a:rPr>
              <a:t>см</a:t>
            </a:r>
            <a:endParaRPr sz="2100" dirty="0">
              <a:latin typeface="Arial"/>
              <a:cs typeface="Arial"/>
            </a:endParaRPr>
          </a:p>
        </p:txBody>
      </p:sp>
      <p:sp>
        <p:nvSpPr>
          <p:cNvPr id="3" name="object 3"/>
          <p:cNvSpPr txBox="1"/>
          <p:nvPr/>
        </p:nvSpPr>
        <p:spPr>
          <a:xfrm>
            <a:off x="923036" y="4763420"/>
            <a:ext cx="5991482" cy="842263"/>
          </a:xfrm>
          <a:prstGeom prst="rect">
            <a:avLst/>
          </a:prstGeom>
        </p:spPr>
        <p:txBody>
          <a:bodyPr wrap="square" lIns="0" tIns="16224" rIns="0" bIns="0" rtlCol="0">
            <a:noAutofit/>
          </a:bodyPr>
          <a:lstStyle/>
          <a:p>
            <a:pPr marL="24892" marR="45720">
              <a:lnSpc>
                <a:spcPts val="2555"/>
              </a:lnSpc>
            </a:pPr>
            <a:r>
              <a:rPr sz="2400" spc="62" dirty="0">
                <a:latin typeface="Arial"/>
                <a:cs typeface="Arial"/>
              </a:rPr>
              <a:t>• </a:t>
            </a:r>
            <a:r>
              <a:rPr lang="ru-RU" sz="2400" spc="62" dirty="0">
                <a:latin typeface="Arial"/>
                <a:cs typeface="Arial"/>
              </a:rPr>
              <a:t>Стовбури були пробурені на висоті 1,3 м від землі, паралельно до лінії контуру</a:t>
            </a:r>
            <a:endParaRPr sz="2400" dirty="0">
              <a:latin typeface="Arial"/>
              <a:cs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16"/>
          <p:cNvSpPr/>
          <p:nvPr/>
        </p:nvSpPr>
        <p:spPr>
          <a:xfrm>
            <a:off x="0" y="-24988"/>
            <a:ext cx="12192000" cy="6858000"/>
          </a:xfrm>
          <a:prstGeom prst="rect">
            <a:avLst/>
          </a:prstGeom>
          <a:blipFill>
            <a:blip r:embed="rId2" cstate="print"/>
            <a:stretch>
              <a:fillRect/>
            </a:stretch>
          </a:blipFill>
        </p:spPr>
        <p:txBody>
          <a:bodyPr wrap="square" lIns="0" tIns="0" rIns="0" bIns="0" rtlCol="0">
            <a:noAutofit/>
          </a:bodyPr>
          <a:lstStyle/>
          <a:p>
            <a:endParaRPr/>
          </a:p>
        </p:txBody>
      </p:sp>
      <p:sp>
        <p:nvSpPr>
          <p:cNvPr id="15" name="object 15"/>
          <p:cNvSpPr txBox="1"/>
          <p:nvPr/>
        </p:nvSpPr>
        <p:spPr>
          <a:xfrm>
            <a:off x="1094891" y="563011"/>
            <a:ext cx="437673" cy="495300"/>
          </a:xfrm>
          <a:prstGeom prst="rect">
            <a:avLst/>
          </a:prstGeom>
        </p:spPr>
        <p:txBody>
          <a:bodyPr wrap="square" lIns="0" tIns="24638" rIns="0" bIns="0" rtlCol="0">
            <a:noAutofit/>
          </a:bodyPr>
          <a:lstStyle/>
          <a:p>
            <a:pPr marL="12700">
              <a:lnSpc>
                <a:spcPts val="3879"/>
              </a:lnSpc>
            </a:pPr>
            <a:r>
              <a:rPr sz="3700" b="1" spc="-41" dirty="0">
                <a:latin typeface="Times New Roman"/>
                <a:cs typeface="Times New Roman"/>
              </a:rPr>
              <a:t>2.</a:t>
            </a:r>
            <a:endParaRPr sz="3700" b="1" dirty="0">
              <a:latin typeface="Times New Roman"/>
              <a:cs typeface="Times New Roman"/>
            </a:endParaRPr>
          </a:p>
        </p:txBody>
      </p:sp>
      <p:sp>
        <p:nvSpPr>
          <p:cNvPr id="14" name="object 14"/>
          <p:cNvSpPr txBox="1"/>
          <p:nvPr/>
        </p:nvSpPr>
        <p:spPr>
          <a:xfrm>
            <a:off x="1532564" y="573896"/>
            <a:ext cx="10507036" cy="340504"/>
          </a:xfrm>
          <a:prstGeom prst="rect">
            <a:avLst/>
          </a:prstGeom>
        </p:spPr>
        <p:txBody>
          <a:bodyPr wrap="square" lIns="0" tIns="24003" rIns="0" bIns="0" rtlCol="0">
            <a:noAutofit/>
          </a:bodyPr>
          <a:lstStyle/>
          <a:p>
            <a:pPr marL="12700">
              <a:lnSpc>
                <a:spcPts val="3779"/>
              </a:lnSpc>
            </a:pPr>
            <a:r>
              <a:rPr lang="uk-UA" sz="3600" b="1" spc="108" dirty="0">
                <a:latin typeface="Arial"/>
                <a:cs typeface="Arial"/>
              </a:rPr>
              <a:t>Збір деревних кернів</a:t>
            </a:r>
            <a:endParaRPr lang="uk-UA" sz="3600" b="1" dirty="0">
              <a:latin typeface="Arial"/>
              <a:cs typeface="Arial"/>
            </a:endParaRPr>
          </a:p>
        </p:txBody>
      </p:sp>
      <p:sp>
        <p:nvSpPr>
          <p:cNvPr id="10" name="object 10"/>
          <p:cNvSpPr txBox="1"/>
          <p:nvPr/>
        </p:nvSpPr>
        <p:spPr>
          <a:xfrm>
            <a:off x="1148587" y="1596116"/>
            <a:ext cx="10065408" cy="732967"/>
          </a:xfrm>
          <a:prstGeom prst="rect">
            <a:avLst/>
          </a:prstGeom>
        </p:spPr>
        <p:txBody>
          <a:bodyPr wrap="square" lIns="0" tIns="17494" rIns="0" bIns="0" rtlCol="0">
            <a:noAutofit/>
          </a:bodyPr>
          <a:lstStyle/>
          <a:p>
            <a:pPr marL="12700" marR="45720">
              <a:lnSpc>
                <a:spcPts val="2755"/>
              </a:lnSpc>
            </a:pPr>
            <a:r>
              <a:rPr lang="uk-UA" sz="2400" spc="73" dirty="0">
                <a:latin typeface="Arial"/>
                <a:cs typeface="Arial"/>
              </a:rPr>
              <a:t>Кількість дерев для кожної інвентаризаційної ділянки, з яких були відібрані зразки, залежить від кількості видів, таким чином, для одного виду було відібрано 3 - 4 зразки, в іншому випадку було зібрано 2-3 зразки/вид.</a:t>
            </a:r>
            <a:endParaRPr sz="2400" dirty="0">
              <a:latin typeface="Arial"/>
              <a:cs typeface="Arial"/>
            </a:endParaRPr>
          </a:p>
        </p:txBody>
      </p:sp>
      <p:sp>
        <p:nvSpPr>
          <p:cNvPr id="9" name="object 9"/>
          <p:cNvSpPr txBox="1"/>
          <p:nvPr/>
        </p:nvSpPr>
        <p:spPr>
          <a:xfrm>
            <a:off x="935227" y="1614836"/>
            <a:ext cx="159664" cy="330200"/>
          </a:xfrm>
          <a:prstGeom prst="rect">
            <a:avLst/>
          </a:prstGeom>
        </p:spPr>
        <p:txBody>
          <a:bodyPr wrap="square" lIns="0" tIns="16224" rIns="0" bIns="0" rtlCol="0">
            <a:noAutofit/>
          </a:bodyPr>
          <a:lstStyle/>
          <a:p>
            <a:pPr marL="12700">
              <a:lnSpc>
                <a:spcPts val="2555"/>
              </a:lnSpc>
            </a:pPr>
            <a:r>
              <a:rPr sz="2400" spc="-142" dirty="0">
                <a:latin typeface="Arial"/>
                <a:cs typeface="Arial"/>
              </a:rPr>
              <a:t>•</a:t>
            </a:r>
            <a:endParaRPr sz="2400">
              <a:latin typeface="Arial"/>
              <a:cs typeface="Arial"/>
            </a:endParaRPr>
          </a:p>
        </p:txBody>
      </p:sp>
      <p:sp>
        <p:nvSpPr>
          <p:cNvPr id="6" name="object 6"/>
          <p:cNvSpPr txBox="1"/>
          <p:nvPr/>
        </p:nvSpPr>
        <p:spPr>
          <a:xfrm>
            <a:off x="935227" y="3404012"/>
            <a:ext cx="159664" cy="330200"/>
          </a:xfrm>
          <a:prstGeom prst="rect">
            <a:avLst/>
          </a:prstGeom>
        </p:spPr>
        <p:txBody>
          <a:bodyPr wrap="square" lIns="0" tIns="16224" rIns="0" bIns="0" rtlCol="0">
            <a:noAutofit/>
          </a:bodyPr>
          <a:lstStyle/>
          <a:p>
            <a:pPr marL="12700">
              <a:lnSpc>
                <a:spcPts val="2555"/>
              </a:lnSpc>
            </a:pPr>
            <a:r>
              <a:rPr sz="2400" spc="-142" dirty="0">
                <a:latin typeface="Arial"/>
                <a:cs typeface="Arial"/>
              </a:rPr>
              <a:t>•</a:t>
            </a:r>
            <a:endParaRPr sz="2400">
              <a:latin typeface="Arial"/>
              <a:cs typeface="Arial"/>
            </a:endParaRPr>
          </a:p>
        </p:txBody>
      </p:sp>
      <p:sp>
        <p:nvSpPr>
          <p:cNvPr id="4" name="object 4"/>
          <p:cNvSpPr txBox="1"/>
          <p:nvPr/>
        </p:nvSpPr>
        <p:spPr>
          <a:xfrm>
            <a:off x="1181245" y="3382203"/>
            <a:ext cx="9867756" cy="732967"/>
          </a:xfrm>
          <a:prstGeom prst="rect">
            <a:avLst/>
          </a:prstGeom>
        </p:spPr>
        <p:txBody>
          <a:bodyPr wrap="square" lIns="0" tIns="16224" rIns="0" bIns="0" rtlCol="0">
            <a:noAutofit/>
          </a:bodyPr>
          <a:lstStyle/>
          <a:p>
            <a:pPr marL="12700">
              <a:lnSpc>
                <a:spcPts val="2555"/>
              </a:lnSpc>
            </a:pPr>
            <a:r>
              <a:rPr lang="ru-RU" sz="2400" spc="59" dirty="0">
                <a:latin typeface="Arial"/>
                <a:cs typeface="Arial"/>
              </a:rPr>
              <a:t>Для кожного дерева, визначеного як </a:t>
            </a:r>
            <a:r>
              <a:rPr lang="ru-RU" sz="2400" spc="59" dirty="0" err="1">
                <a:latin typeface="Arial"/>
                <a:cs typeface="Arial"/>
              </a:rPr>
              <a:t>джерело</a:t>
            </a:r>
            <a:r>
              <a:rPr lang="ru-RU" sz="2400" spc="59" dirty="0">
                <a:latin typeface="Arial"/>
                <a:cs typeface="Arial"/>
              </a:rPr>
              <a:t> </a:t>
            </a:r>
            <a:r>
              <a:rPr lang="ru-RU" sz="2400" spc="59" dirty="0" err="1">
                <a:latin typeface="Arial"/>
                <a:cs typeface="Arial"/>
              </a:rPr>
              <a:t>вибірки</a:t>
            </a:r>
            <a:r>
              <a:rPr lang="ru-RU" sz="2400" spc="59" dirty="0">
                <a:latin typeface="Arial"/>
                <a:cs typeface="Arial"/>
              </a:rPr>
              <a:t> керна, було зібрано лише одну </a:t>
            </a:r>
            <a:r>
              <a:rPr lang="ru-RU" sz="2400" spc="59" dirty="0" err="1">
                <a:latin typeface="Arial"/>
                <a:cs typeface="Arial"/>
              </a:rPr>
              <a:t>серцевину</a:t>
            </a:r>
            <a:endParaRPr sz="2400" dirty="0">
              <a:latin typeface="Arial"/>
              <a:cs typeface="Arial"/>
            </a:endParaRPr>
          </a:p>
        </p:txBody>
      </p:sp>
      <p:sp>
        <p:nvSpPr>
          <p:cNvPr id="3" name="object 3"/>
          <p:cNvSpPr txBox="1"/>
          <p:nvPr/>
        </p:nvSpPr>
        <p:spPr>
          <a:xfrm>
            <a:off x="1157731" y="4620627"/>
            <a:ext cx="10072845" cy="732967"/>
          </a:xfrm>
          <a:prstGeom prst="rect">
            <a:avLst/>
          </a:prstGeom>
        </p:spPr>
        <p:txBody>
          <a:bodyPr wrap="square" lIns="0" tIns="17494" rIns="0" bIns="0" rtlCol="0">
            <a:noAutofit/>
          </a:bodyPr>
          <a:lstStyle/>
          <a:p>
            <a:pPr marL="12700">
              <a:lnSpc>
                <a:spcPts val="2755"/>
              </a:lnSpc>
            </a:pPr>
            <a:r>
              <a:rPr lang="uk-UA" sz="2400" spc="76" dirty="0">
                <a:latin typeface="Arial"/>
                <a:cs typeface="Arial"/>
              </a:rPr>
              <a:t>Якщо в одній і тій самій ділянці існують два очевидні різновиди, для кожного різновиду було відібрано два </a:t>
            </a:r>
            <a:r>
              <a:rPr lang="uk-UA" sz="2400" spc="76" dirty="0" err="1">
                <a:latin typeface="Arial"/>
                <a:cs typeface="Arial"/>
              </a:rPr>
              <a:t>прирістні</a:t>
            </a:r>
            <a:r>
              <a:rPr lang="uk-UA" sz="2400" spc="76" dirty="0">
                <a:latin typeface="Arial"/>
                <a:cs typeface="Arial"/>
              </a:rPr>
              <a:t> керни</a:t>
            </a:r>
            <a:endParaRPr sz="2400" dirty="0">
              <a:latin typeface="Arial"/>
              <a:cs typeface="Arial"/>
            </a:endParaRPr>
          </a:p>
        </p:txBody>
      </p:sp>
      <p:sp>
        <p:nvSpPr>
          <p:cNvPr id="2" name="object 2"/>
          <p:cNvSpPr txBox="1"/>
          <p:nvPr/>
        </p:nvSpPr>
        <p:spPr>
          <a:xfrm>
            <a:off x="935227" y="4812188"/>
            <a:ext cx="159664" cy="330200"/>
          </a:xfrm>
          <a:prstGeom prst="rect">
            <a:avLst/>
          </a:prstGeom>
        </p:spPr>
        <p:txBody>
          <a:bodyPr wrap="square" lIns="0" tIns="16224" rIns="0" bIns="0" rtlCol="0">
            <a:noAutofit/>
          </a:bodyPr>
          <a:lstStyle/>
          <a:p>
            <a:pPr marL="12700">
              <a:lnSpc>
                <a:spcPts val="2555"/>
              </a:lnSpc>
            </a:pPr>
            <a:r>
              <a:rPr sz="2400" spc="-142" dirty="0">
                <a:latin typeface="Arial"/>
                <a:cs typeface="Arial"/>
              </a:rPr>
              <a:t>•</a:t>
            </a:r>
            <a:endParaRPr sz="2400">
              <a:latin typeface="Arial"/>
              <a:cs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14"/>
          <p:cNvSpPr/>
          <p:nvPr/>
        </p:nvSpPr>
        <p:spPr>
          <a:xfrm>
            <a:off x="0" y="0"/>
            <a:ext cx="12192000" cy="6858000"/>
          </a:xfrm>
          <a:prstGeom prst="rect">
            <a:avLst/>
          </a:prstGeom>
          <a:blipFill>
            <a:blip r:embed="rId2" cstate="print"/>
            <a:stretch>
              <a:fillRect/>
            </a:stretch>
          </a:blipFill>
        </p:spPr>
        <p:txBody>
          <a:bodyPr wrap="square" lIns="0" tIns="0" rIns="0" bIns="0" rtlCol="0">
            <a:noAutofit/>
          </a:bodyPr>
          <a:lstStyle/>
          <a:p>
            <a:endParaRPr/>
          </a:p>
        </p:txBody>
      </p:sp>
      <p:sp>
        <p:nvSpPr>
          <p:cNvPr id="13" name="object 13"/>
          <p:cNvSpPr txBox="1"/>
          <p:nvPr/>
        </p:nvSpPr>
        <p:spPr>
          <a:xfrm>
            <a:off x="1148587" y="602189"/>
            <a:ext cx="437673" cy="495300"/>
          </a:xfrm>
          <a:prstGeom prst="rect">
            <a:avLst/>
          </a:prstGeom>
        </p:spPr>
        <p:txBody>
          <a:bodyPr wrap="square" lIns="0" tIns="24638" rIns="0" bIns="0" rtlCol="0">
            <a:noAutofit/>
          </a:bodyPr>
          <a:lstStyle/>
          <a:p>
            <a:pPr marL="12700">
              <a:lnSpc>
                <a:spcPts val="3879"/>
              </a:lnSpc>
            </a:pPr>
            <a:r>
              <a:rPr sz="3700" b="1" spc="-41" dirty="0">
                <a:latin typeface="Times New Roman"/>
                <a:cs typeface="Times New Roman"/>
              </a:rPr>
              <a:t>2.</a:t>
            </a:r>
            <a:endParaRPr sz="3700" b="1" dirty="0">
              <a:latin typeface="Times New Roman"/>
              <a:cs typeface="Times New Roman"/>
            </a:endParaRPr>
          </a:p>
        </p:txBody>
      </p:sp>
      <p:sp>
        <p:nvSpPr>
          <p:cNvPr id="12" name="object 12"/>
          <p:cNvSpPr txBox="1"/>
          <p:nvPr/>
        </p:nvSpPr>
        <p:spPr>
          <a:xfrm>
            <a:off x="1586260" y="602189"/>
            <a:ext cx="10459398" cy="495300"/>
          </a:xfrm>
          <a:prstGeom prst="rect">
            <a:avLst/>
          </a:prstGeom>
        </p:spPr>
        <p:txBody>
          <a:bodyPr wrap="square" lIns="0" tIns="24003" rIns="0" bIns="0" rtlCol="0">
            <a:noAutofit/>
          </a:bodyPr>
          <a:lstStyle/>
          <a:p>
            <a:pPr marL="12700">
              <a:lnSpc>
                <a:spcPts val="3779"/>
              </a:lnSpc>
            </a:pPr>
            <a:r>
              <a:rPr lang="uk-UA" sz="3600" b="1" spc="108" dirty="0">
                <a:latin typeface="Arial"/>
                <a:cs typeface="Arial"/>
              </a:rPr>
              <a:t>Збір деревних кернів</a:t>
            </a:r>
            <a:endParaRPr lang="uk-UA" sz="3600" b="1" dirty="0">
              <a:latin typeface="Arial"/>
              <a:cs typeface="Arial"/>
            </a:endParaRPr>
          </a:p>
        </p:txBody>
      </p:sp>
      <p:sp>
        <p:nvSpPr>
          <p:cNvPr id="7" name="object 7"/>
          <p:cNvSpPr txBox="1"/>
          <p:nvPr/>
        </p:nvSpPr>
        <p:spPr>
          <a:xfrm>
            <a:off x="935227" y="1604545"/>
            <a:ext cx="163036" cy="342900"/>
          </a:xfrm>
          <a:prstGeom prst="rect">
            <a:avLst/>
          </a:prstGeom>
        </p:spPr>
        <p:txBody>
          <a:bodyPr wrap="square" lIns="0" tIns="16859" rIns="0" bIns="0" rtlCol="0">
            <a:noAutofit/>
          </a:bodyPr>
          <a:lstStyle/>
          <a:p>
            <a:pPr marL="12700">
              <a:lnSpc>
                <a:spcPts val="2655"/>
              </a:lnSpc>
            </a:pPr>
            <a:r>
              <a:rPr sz="2500" spc="-166" dirty="0">
                <a:latin typeface="Arial"/>
                <a:cs typeface="Arial"/>
              </a:rPr>
              <a:t>•</a:t>
            </a:r>
            <a:endParaRPr sz="2500">
              <a:latin typeface="Arial"/>
              <a:cs typeface="Arial"/>
            </a:endParaRPr>
          </a:p>
        </p:txBody>
      </p:sp>
      <p:sp>
        <p:nvSpPr>
          <p:cNvPr id="6" name="object 6"/>
          <p:cNvSpPr txBox="1"/>
          <p:nvPr/>
        </p:nvSpPr>
        <p:spPr>
          <a:xfrm>
            <a:off x="1148587" y="1604545"/>
            <a:ext cx="10028335" cy="726948"/>
          </a:xfrm>
          <a:prstGeom prst="rect">
            <a:avLst/>
          </a:prstGeom>
        </p:spPr>
        <p:txBody>
          <a:bodyPr wrap="square" lIns="0" tIns="16859" rIns="0" bIns="0" rtlCol="0">
            <a:noAutofit/>
          </a:bodyPr>
          <a:lstStyle/>
          <a:p>
            <a:pPr marL="12700">
              <a:lnSpc>
                <a:spcPts val="2655"/>
              </a:lnSpc>
            </a:pPr>
            <a:r>
              <a:rPr lang="ru-RU" sz="2500" spc="27" dirty="0">
                <a:latin typeface="Arial"/>
                <a:cs typeface="Arial"/>
              </a:rPr>
              <a:t>Дерева, з яких будуть </a:t>
            </a:r>
            <a:r>
              <a:rPr lang="ru-RU" sz="2500" spc="27" dirty="0" err="1">
                <a:latin typeface="Arial"/>
                <a:cs typeface="Arial"/>
              </a:rPr>
              <a:t>вилучатися</a:t>
            </a:r>
            <a:r>
              <a:rPr lang="ru-RU" sz="2500" spc="27" dirty="0">
                <a:latin typeface="Arial"/>
                <a:cs typeface="Arial"/>
              </a:rPr>
              <a:t> </a:t>
            </a:r>
            <a:r>
              <a:rPr lang="ru-RU" sz="2500" spc="27" dirty="0" err="1">
                <a:latin typeface="Arial"/>
                <a:cs typeface="Arial"/>
              </a:rPr>
              <a:t>керни</a:t>
            </a:r>
            <a:r>
              <a:rPr lang="ru-RU" sz="2500" spc="27" dirty="0">
                <a:latin typeface="Arial"/>
                <a:cs typeface="Arial"/>
              </a:rPr>
              <a:t>, були обрані випадковим чином,з урахуванням наступних обмежень </a:t>
            </a:r>
            <a:r>
              <a:rPr sz="2500" spc="50" dirty="0">
                <a:latin typeface="Arial"/>
                <a:cs typeface="Arial"/>
              </a:rPr>
              <a:t>:</a:t>
            </a:r>
            <a:endParaRPr sz="2500" dirty="0">
              <a:latin typeface="Arial"/>
              <a:cs typeface="Arial"/>
            </a:endParaRPr>
          </a:p>
        </p:txBody>
      </p:sp>
      <p:sp>
        <p:nvSpPr>
          <p:cNvPr id="5" name="object 5"/>
          <p:cNvSpPr txBox="1"/>
          <p:nvPr/>
        </p:nvSpPr>
        <p:spPr>
          <a:xfrm>
            <a:off x="1163827" y="2536134"/>
            <a:ext cx="10141168" cy="1372408"/>
          </a:xfrm>
          <a:prstGeom prst="rect">
            <a:avLst/>
          </a:prstGeom>
        </p:spPr>
        <p:txBody>
          <a:bodyPr wrap="square" lIns="0" tIns="17494" rIns="0" bIns="0" rtlCol="0">
            <a:noAutofit/>
          </a:bodyPr>
          <a:lstStyle/>
          <a:p>
            <a:pPr marL="12700" marR="42064">
              <a:lnSpc>
                <a:spcPts val="2755"/>
              </a:lnSpc>
            </a:pPr>
            <a:r>
              <a:rPr lang="ru-RU" sz="2500" spc="44" dirty="0">
                <a:latin typeface="Arial"/>
                <a:cs typeface="Arial"/>
              </a:rPr>
              <a:t>Дерева розташовані в радіусі 25 м від центру ділянки</a:t>
            </a:r>
            <a:r>
              <a:rPr sz="2600" spc="-80" dirty="0">
                <a:latin typeface="Times New Roman"/>
                <a:cs typeface="Times New Roman"/>
              </a:rPr>
              <a:t>,</a:t>
            </a:r>
            <a:endParaRPr sz="2600" dirty="0">
              <a:latin typeface="Times New Roman"/>
              <a:cs typeface="Times New Roman"/>
            </a:endParaRPr>
          </a:p>
          <a:p>
            <a:pPr marL="21843" indent="-9143">
              <a:lnSpc>
                <a:spcPts val="4029"/>
              </a:lnSpc>
              <a:spcBef>
                <a:spcPts val="283"/>
              </a:spcBef>
            </a:pPr>
            <a:r>
              <a:rPr lang="ru-RU" sz="2500" spc="27" dirty="0">
                <a:latin typeface="Arial"/>
                <a:cs typeface="Arial"/>
              </a:rPr>
              <a:t>Дерева належать до класу домінантних та </a:t>
            </a:r>
            <a:r>
              <a:rPr lang="ru-RU" sz="2500" spc="27" dirty="0" err="1">
                <a:latin typeface="Arial"/>
                <a:cs typeface="Arial"/>
              </a:rPr>
              <a:t>співдомінантних</a:t>
            </a:r>
            <a:r>
              <a:rPr lang="ru-RU" sz="2500" spc="27" dirty="0">
                <a:latin typeface="Arial"/>
                <a:cs typeface="Arial"/>
              </a:rPr>
              <a:t> </a:t>
            </a:r>
            <a:r>
              <a:rPr lang="ru-RU" sz="2500" spc="27" dirty="0" err="1">
                <a:latin typeface="Arial"/>
                <a:cs typeface="Arial"/>
              </a:rPr>
              <a:t>ярусів</a:t>
            </a:r>
            <a:r>
              <a:rPr sz="2500" spc="27" dirty="0">
                <a:latin typeface="Arial"/>
                <a:cs typeface="Arial"/>
              </a:rPr>
              <a:t>,</a:t>
            </a:r>
            <a:endParaRPr lang="uk-UA" sz="2500" spc="27" dirty="0">
              <a:latin typeface="Arial"/>
              <a:cs typeface="Arial"/>
            </a:endParaRPr>
          </a:p>
          <a:p>
            <a:pPr marL="21843" indent="-9143">
              <a:lnSpc>
                <a:spcPts val="4029"/>
              </a:lnSpc>
              <a:spcBef>
                <a:spcPts val="283"/>
              </a:spcBef>
            </a:pPr>
            <a:r>
              <a:rPr sz="2500" spc="27" dirty="0">
                <a:latin typeface="Arial"/>
                <a:cs typeface="Arial"/>
              </a:rPr>
              <a:t> </a:t>
            </a:r>
            <a:r>
              <a:rPr lang="ru-RU" sz="2500" spc="27" dirty="0">
                <a:latin typeface="Arial"/>
                <a:cs typeface="Arial"/>
              </a:rPr>
              <a:t>Діаметр на висоті грудей (dbh) повинен дорівнювати або бути більшим за середній dbh для ділянки і перевищувати 12 см</a:t>
            </a:r>
            <a:endParaRPr sz="2500" dirty="0">
              <a:latin typeface="Arial"/>
              <a:cs typeface="Arial"/>
            </a:endParaRPr>
          </a:p>
        </p:txBody>
      </p:sp>
      <p:sp>
        <p:nvSpPr>
          <p:cNvPr id="4" name="object 4"/>
          <p:cNvSpPr txBox="1"/>
          <p:nvPr/>
        </p:nvSpPr>
        <p:spPr>
          <a:xfrm>
            <a:off x="990600" y="2448323"/>
            <a:ext cx="98252" cy="1925330"/>
          </a:xfrm>
          <a:prstGeom prst="rect">
            <a:avLst/>
          </a:prstGeom>
        </p:spPr>
        <p:txBody>
          <a:bodyPr wrap="square" lIns="0" tIns="16859" rIns="0" bIns="0" rtlCol="0">
            <a:noAutofit/>
          </a:bodyPr>
          <a:lstStyle/>
          <a:p>
            <a:pPr marL="12700" marR="0">
              <a:lnSpc>
                <a:spcPts val="2655"/>
              </a:lnSpc>
            </a:pPr>
            <a:r>
              <a:rPr sz="2500" spc="-150" dirty="0">
                <a:latin typeface="Arial"/>
                <a:cs typeface="Arial"/>
              </a:rPr>
              <a:t>-</a:t>
            </a:r>
            <a:endParaRPr sz="2500" dirty="0">
              <a:latin typeface="Arial"/>
              <a:cs typeface="Arial"/>
            </a:endParaRPr>
          </a:p>
          <a:p>
            <a:pPr marL="12700">
              <a:lnSpc>
                <a:spcPct val="95825"/>
              </a:lnSpc>
              <a:spcBef>
                <a:spcPts val="1000"/>
              </a:spcBef>
            </a:pPr>
            <a:r>
              <a:rPr sz="2500" spc="-150" dirty="0">
                <a:latin typeface="Arial"/>
                <a:cs typeface="Arial"/>
              </a:rPr>
              <a:t>-</a:t>
            </a:r>
            <a:endParaRPr sz="2500" dirty="0">
              <a:latin typeface="Arial"/>
              <a:cs typeface="Arial"/>
            </a:endParaRPr>
          </a:p>
          <a:p>
            <a:pPr marL="12700" marR="0">
              <a:lnSpc>
                <a:spcPct val="95825"/>
              </a:lnSpc>
              <a:spcBef>
                <a:spcPts val="1157"/>
              </a:spcBef>
            </a:pPr>
            <a:endParaRPr lang="uk-UA" sz="2500" spc="-150" dirty="0">
              <a:latin typeface="Arial"/>
              <a:cs typeface="Arial"/>
            </a:endParaRPr>
          </a:p>
          <a:p>
            <a:pPr marL="12700" marR="0">
              <a:lnSpc>
                <a:spcPct val="95825"/>
              </a:lnSpc>
              <a:spcBef>
                <a:spcPts val="1157"/>
              </a:spcBef>
            </a:pPr>
            <a:r>
              <a:rPr sz="2500" spc="-150" dirty="0">
                <a:latin typeface="Arial"/>
                <a:cs typeface="Arial"/>
              </a:rPr>
              <a:t>-</a:t>
            </a:r>
            <a:endParaRPr sz="2500" dirty="0">
              <a:latin typeface="Arial"/>
              <a:cs typeface="Arial"/>
            </a:endParaRPr>
          </a:p>
        </p:txBody>
      </p:sp>
      <p:sp>
        <p:nvSpPr>
          <p:cNvPr id="2" name="object 2"/>
          <p:cNvSpPr txBox="1"/>
          <p:nvPr/>
        </p:nvSpPr>
        <p:spPr>
          <a:xfrm>
            <a:off x="1009019" y="4648200"/>
            <a:ext cx="9910865" cy="1005612"/>
          </a:xfrm>
          <a:prstGeom prst="rect">
            <a:avLst/>
          </a:prstGeom>
        </p:spPr>
        <p:txBody>
          <a:bodyPr wrap="square" lIns="0" tIns="17494" rIns="0" bIns="0" rtlCol="0">
            <a:noAutofit/>
          </a:bodyPr>
          <a:lstStyle/>
          <a:p>
            <a:pPr marL="15747" marR="42064">
              <a:lnSpc>
                <a:spcPts val="2755"/>
              </a:lnSpc>
            </a:pPr>
            <a:endParaRPr sz="2500" dirty="0">
              <a:latin typeface="Arial"/>
              <a:cs typeface="Arial"/>
            </a:endParaRPr>
          </a:p>
          <a:p>
            <a:pPr marL="15747" indent="-3047">
              <a:lnSpc>
                <a:spcPts val="2874"/>
              </a:lnSpc>
              <a:spcBef>
                <a:spcPts val="962"/>
              </a:spcBef>
            </a:pPr>
            <a:r>
              <a:rPr sz="2500" spc="-150" dirty="0">
                <a:latin typeface="Arial"/>
                <a:cs typeface="Arial"/>
              </a:rPr>
              <a:t>-</a:t>
            </a:r>
            <a:r>
              <a:rPr sz="2500" spc="39" dirty="0">
                <a:latin typeface="Arial"/>
                <a:cs typeface="Arial"/>
              </a:rPr>
              <a:t> </a:t>
            </a:r>
            <a:r>
              <a:rPr lang="ru-RU" sz="2500" spc="-25" dirty="0">
                <a:latin typeface="Arial"/>
                <a:cs typeface="Arial"/>
              </a:rPr>
              <a:t>Дерева не мають зовнішніх пошкоджень, ураження хворобами або значної еліптичності</a:t>
            </a:r>
            <a:r>
              <a:rPr sz="2500" spc="35" dirty="0">
                <a:latin typeface="Arial"/>
                <a:cs typeface="Arial"/>
              </a:rPr>
              <a:t>.</a:t>
            </a:r>
            <a:endParaRPr sz="2500" dirty="0">
              <a:latin typeface="Arial"/>
              <a:cs typeface="Aria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37</TotalTime>
  <Words>7063</Words>
  <Application>Microsoft Office PowerPoint</Application>
  <PresentationFormat>Широкий екран</PresentationFormat>
  <Paragraphs>2545</Paragraphs>
  <Slides>35</Slides>
  <Notes>2</Notes>
  <HiddenSlides>0</HiddenSlides>
  <MMClips>0</MMClips>
  <ScaleCrop>false</ScaleCrop>
  <HeadingPairs>
    <vt:vector size="6" baseType="variant">
      <vt:variant>
        <vt:lpstr>Використані шрифти</vt:lpstr>
      </vt:variant>
      <vt:variant>
        <vt:i4>5</vt:i4>
      </vt:variant>
      <vt:variant>
        <vt:lpstr>Тема</vt:lpstr>
      </vt:variant>
      <vt:variant>
        <vt:i4>1</vt:i4>
      </vt:variant>
      <vt:variant>
        <vt:lpstr>Заголовки слайдів</vt:lpstr>
      </vt:variant>
      <vt:variant>
        <vt:i4>35</vt:i4>
      </vt:variant>
    </vt:vector>
  </HeadingPairs>
  <TitlesOfParts>
    <vt:vector size="41" baseType="lpstr">
      <vt:lpstr>MS PGothic</vt:lpstr>
      <vt:lpstr>Arial</vt:lpstr>
      <vt:lpstr>Calibri</vt:lpstr>
      <vt:lpstr>Courier New</vt:lpstr>
      <vt:lpstr>Times New Roman</vt:lpstr>
      <vt:lpstr>Office Theme</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Vitaliy Storozhuk</dc:creator>
  <cp:lastModifiedBy>Vitaliy Storozhuk</cp:lastModifiedBy>
  <cp:revision>3</cp:revision>
  <dcterms:modified xsi:type="dcterms:W3CDTF">2024-02-19T09:54:07Z</dcterms:modified>
</cp:coreProperties>
</file>