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9.xml" ContentType="application/vnd.openxmlformats-officedocument.theme+xml"/>
  <Override PartName="/ppt/slideLayouts/slideLayout3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  <p:sldMasterId id="2147483707" r:id="rId4"/>
    <p:sldMasterId id="2147483713" r:id="rId5"/>
    <p:sldMasterId id="2147484092" r:id="rId6"/>
    <p:sldMasterId id="2147484225" r:id="rId7"/>
    <p:sldMasterId id="2147484122" r:id="rId8"/>
    <p:sldMasterId id="2147484176" r:id="rId9"/>
    <p:sldMasterId id="2147484213" r:id="rId10"/>
  </p:sldMasterIdLst>
  <p:notesMasterIdLst>
    <p:notesMasterId r:id="rId24"/>
  </p:notesMasterIdLst>
  <p:sldIdLst>
    <p:sldId id="309" r:id="rId11"/>
    <p:sldId id="297" r:id="rId12"/>
    <p:sldId id="298" r:id="rId13"/>
    <p:sldId id="299" r:id="rId14"/>
    <p:sldId id="300" r:id="rId15"/>
    <p:sldId id="301" r:id="rId16"/>
    <p:sldId id="302" r:id="rId17"/>
    <p:sldId id="274" r:id="rId18"/>
    <p:sldId id="304" r:id="rId19"/>
    <p:sldId id="306" r:id="rId20"/>
    <p:sldId id="261" r:id="rId21"/>
    <p:sldId id="305" r:id="rId22"/>
    <p:sldId id="353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C69AD1-64FC-4960-B000-73FDBCC56DDE}" name="Kari T" initials="KT" userId="S::kari.t.korhonen@luke.fi::8cc1744d-5afe-4878-8b75-8dff8449ef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66F9B-9DF8-4568-BAB4-C8E1A93CF879}" v="1212" dt="2024-04-03T11:54:39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7" autoAdjust="0"/>
    <p:restoredTop sz="93792" autoAdjust="0"/>
  </p:normalViewPr>
  <p:slideViewPr>
    <p:cSldViewPr snapToGrid="0">
      <p:cViewPr varScale="1">
        <p:scale>
          <a:sx n="107" d="100"/>
          <a:sy n="107" d="100"/>
        </p:scale>
        <p:origin x="4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 T" userId="8cc1744d-5afe-4878-8b75-8dff8449ef6a" providerId="ADAL" clId="{1C1BB72B-CBA6-445C-B141-68530CDAA5E1}"/>
    <pc:docChg chg="modSld">
      <pc:chgData name="Kari T" userId="8cc1744d-5afe-4878-8b75-8dff8449ef6a" providerId="ADAL" clId="{1C1BB72B-CBA6-445C-B141-68530CDAA5E1}" dt="2024-03-28T06:30:06.165" v="89"/>
      <pc:docMkLst>
        <pc:docMk/>
      </pc:docMkLst>
      <pc:sldChg chg="addCm">
        <pc:chgData name="Kari T" userId="8cc1744d-5afe-4878-8b75-8dff8449ef6a" providerId="ADAL" clId="{1C1BB72B-CBA6-445C-B141-68530CDAA5E1}" dt="2024-03-28T06:25:58.273" v="65"/>
        <pc:sldMkLst>
          <pc:docMk/>
          <pc:sldMk cId="691439842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ri T" userId="8cc1744d-5afe-4878-8b75-8dff8449ef6a" providerId="ADAL" clId="{1C1BB72B-CBA6-445C-B141-68530CDAA5E1}" dt="2024-03-28T06:25:58.273" v="65"/>
              <pc2:cmMkLst xmlns:pc2="http://schemas.microsoft.com/office/powerpoint/2019/9/main/command">
                <pc:docMk/>
                <pc:sldMk cId="691439842" sldId="261"/>
                <pc2:cmMk id="{9C0E66AE-5101-41A9-8B39-5D17DC8C89EC}"/>
              </pc2:cmMkLst>
            </pc226:cmChg>
          </p:ext>
        </pc:extLst>
      </pc:sldChg>
      <pc:sldChg chg="modSp addCm">
        <pc:chgData name="Kari T" userId="8cc1744d-5afe-4878-8b75-8dff8449ef6a" providerId="ADAL" clId="{1C1BB72B-CBA6-445C-B141-68530CDAA5E1}" dt="2024-03-28T06:30:06.165" v="89"/>
        <pc:sldMkLst>
          <pc:docMk/>
          <pc:sldMk cId="1464310511" sldId="274"/>
        </pc:sldMkLst>
        <pc:graphicFrameChg chg="mod">
          <ac:chgData name="Kari T" userId="8cc1744d-5afe-4878-8b75-8dff8449ef6a" providerId="ADAL" clId="{1C1BB72B-CBA6-445C-B141-68530CDAA5E1}" dt="2024-03-28T06:27:15.656" v="88" actId="13926"/>
          <ac:graphicFrameMkLst>
            <pc:docMk/>
            <pc:sldMk cId="1464310511" sldId="274"/>
            <ac:graphicFrameMk id="15" creationId="{4EF46CAA-654D-7DD6-A577-969ADAE78565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ri T" userId="8cc1744d-5afe-4878-8b75-8dff8449ef6a" providerId="ADAL" clId="{1C1BB72B-CBA6-445C-B141-68530CDAA5E1}" dt="2024-03-28T06:30:06.165" v="89"/>
              <pc2:cmMkLst xmlns:pc2="http://schemas.microsoft.com/office/powerpoint/2019/9/main/command">
                <pc:docMk/>
                <pc:sldMk cId="1464310511" sldId="274"/>
                <pc2:cmMk id="{B0FEE825-9410-402F-94CA-7E63E6755EA4}"/>
              </pc2:cmMkLst>
            </pc226:cmChg>
            <pc226:cmChg xmlns:pc226="http://schemas.microsoft.com/office/powerpoint/2022/06/main/command" chg="add">
              <pc226:chgData name="Kari T" userId="8cc1744d-5afe-4878-8b75-8dff8449ef6a" providerId="ADAL" clId="{1C1BB72B-CBA6-445C-B141-68530CDAA5E1}" dt="2024-03-28T06:26:44.106" v="66"/>
              <pc2:cmMkLst xmlns:pc2="http://schemas.microsoft.com/office/powerpoint/2019/9/main/command">
                <pc:docMk/>
                <pc:sldMk cId="1464310511" sldId="274"/>
                <pc2:cmMk id="{FE7A0DD5-D6CF-4D93-9F27-725ADDC07EA6}"/>
              </pc2:cmMkLst>
            </pc226:cmChg>
          </p:ext>
        </pc:extLst>
      </pc:sldChg>
      <pc:sldChg chg="addCm">
        <pc:chgData name="Kari T" userId="8cc1744d-5afe-4878-8b75-8dff8449ef6a" providerId="ADAL" clId="{1C1BB72B-CBA6-445C-B141-68530CDAA5E1}" dt="2024-03-28T06:11:52.919" v="0"/>
        <pc:sldMkLst>
          <pc:docMk/>
          <pc:sldMk cId="4146188368" sldId="2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ri T" userId="8cc1744d-5afe-4878-8b75-8dff8449ef6a" providerId="ADAL" clId="{1C1BB72B-CBA6-445C-B141-68530CDAA5E1}" dt="2024-03-28T06:11:52.919" v="0"/>
              <pc2:cmMkLst xmlns:pc2="http://schemas.microsoft.com/office/powerpoint/2019/9/main/command">
                <pc:docMk/>
                <pc:sldMk cId="4146188368" sldId="298"/>
                <pc2:cmMk id="{13DEACC4-EF6B-4718-9860-4F40FC998D6D}"/>
              </pc2:cmMkLst>
            </pc226:cmChg>
          </p:ext>
        </pc:extLst>
      </pc:sldChg>
      <pc:sldChg chg="modSp mod">
        <pc:chgData name="Kari T" userId="8cc1744d-5afe-4878-8b75-8dff8449ef6a" providerId="ADAL" clId="{1C1BB72B-CBA6-445C-B141-68530CDAA5E1}" dt="2024-03-28T06:22:30.157" v="64" actId="20577"/>
        <pc:sldMkLst>
          <pc:docMk/>
          <pc:sldMk cId="3329327065" sldId="299"/>
        </pc:sldMkLst>
        <pc:spChg chg="mod">
          <ac:chgData name="Kari T" userId="8cc1744d-5afe-4878-8b75-8dff8449ef6a" providerId="ADAL" clId="{1C1BB72B-CBA6-445C-B141-68530CDAA5E1}" dt="2024-03-28T06:22:30.157" v="64" actId="20577"/>
          <ac:spMkLst>
            <pc:docMk/>
            <pc:sldMk cId="3329327065" sldId="299"/>
            <ac:spMk id="3" creationId="{C934CE9C-B9CE-411D-97BB-8461A0338706}"/>
          </ac:spMkLst>
        </pc:spChg>
      </pc:sldChg>
    </pc:docChg>
  </pc:docChgLst>
  <pc:docChgLst>
    <pc:chgData name="Räty Minna (LUKE)" userId="02cb5690-2b99-46be-b0fe-66dbec50e3aa" providerId="ADAL" clId="{02F66F9B-9DF8-4568-BAB4-C8E1A93CF879}"/>
    <pc:docChg chg="undo custSel addSld delSld modSld sldOrd addMainMaster modMainMaster">
      <pc:chgData name="Räty Minna (LUKE)" userId="02cb5690-2b99-46be-b0fe-66dbec50e3aa" providerId="ADAL" clId="{02F66F9B-9DF8-4568-BAB4-C8E1A93CF879}" dt="2024-04-03T12:15:01.370" v="2440" actId="20577"/>
      <pc:docMkLst>
        <pc:docMk/>
      </pc:docMkLst>
      <pc:sldChg chg="del">
        <pc:chgData name="Räty Minna (LUKE)" userId="02cb5690-2b99-46be-b0fe-66dbec50e3aa" providerId="ADAL" clId="{02F66F9B-9DF8-4568-BAB4-C8E1A93CF879}" dt="2024-03-26T16:07:03.394" v="92" actId="47"/>
        <pc:sldMkLst>
          <pc:docMk/>
          <pc:sldMk cId="3787862920" sldId="256"/>
        </pc:sldMkLst>
      </pc:sldChg>
      <pc:sldChg chg="addSp modSp mod ord delCm">
        <pc:chgData name="Räty Minna (LUKE)" userId="02cb5690-2b99-46be-b0fe-66dbec50e3aa" providerId="ADAL" clId="{02F66F9B-9DF8-4568-BAB4-C8E1A93CF879}" dt="2024-04-02T05:30:15.846" v="2426"/>
        <pc:sldMkLst>
          <pc:docMk/>
          <pc:sldMk cId="691439842" sldId="261"/>
        </pc:sldMkLst>
        <pc:spChg chg="mod">
          <ac:chgData name="Räty Minna (LUKE)" userId="02cb5690-2b99-46be-b0fe-66dbec50e3aa" providerId="ADAL" clId="{02F66F9B-9DF8-4568-BAB4-C8E1A93CF879}" dt="2024-03-27T09:05:46.194" v="427" actId="14100"/>
          <ac:spMkLst>
            <pc:docMk/>
            <pc:sldMk cId="691439842" sldId="261"/>
            <ac:spMk id="2" creationId="{C6A76AB9-80E7-8C6A-EDEB-A3AA74E70660}"/>
          </ac:spMkLst>
        </pc:spChg>
        <pc:spChg chg="mod">
          <ac:chgData name="Räty Minna (LUKE)" userId="02cb5690-2b99-46be-b0fe-66dbec50e3aa" providerId="ADAL" clId="{02F66F9B-9DF8-4568-BAB4-C8E1A93CF879}" dt="2024-03-27T10:48:20.933" v="989" actId="20577"/>
          <ac:spMkLst>
            <pc:docMk/>
            <pc:sldMk cId="691439842" sldId="261"/>
            <ac:spMk id="3" creationId="{8098BBEB-2CC0-5CEF-22BB-0ECD105FD574}"/>
          </ac:spMkLst>
        </pc:spChg>
        <pc:grpChg chg="add mod">
          <ac:chgData name="Räty Minna (LUKE)" userId="02cb5690-2b99-46be-b0fe-66dbec50e3aa" providerId="ADAL" clId="{02F66F9B-9DF8-4568-BAB4-C8E1A93CF879}" dt="2024-03-27T10:47:59.322" v="948" actId="164"/>
          <ac:grpSpMkLst>
            <pc:docMk/>
            <pc:sldMk cId="691439842" sldId="261"/>
            <ac:grpSpMk id="9" creationId="{353CAD4A-6806-DAFD-458B-384B3D59CFED}"/>
          </ac:grpSpMkLst>
        </pc:grpChg>
        <pc:picChg chg="add mod modCrop">
          <ac:chgData name="Räty Minna (LUKE)" userId="02cb5690-2b99-46be-b0fe-66dbec50e3aa" providerId="ADAL" clId="{02F66F9B-9DF8-4568-BAB4-C8E1A93CF879}" dt="2024-03-27T10:47:59.322" v="948" actId="164"/>
          <ac:picMkLst>
            <pc:docMk/>
            <pc:sldMk cId="691439842" sldId="261"/>
            <ac:picMk id="5" creationId="{10006001-18DA-274A-DE4B-E38820D7C46F}"/>
          </ac:picMkLst>
        </pc:picChg>
        <pc:picChg chg="mod">
          <ac:chgData name="Räty Minna (LUKE)" userId="02cb5690-2b99-46be-b0fe-66dbec50e3aa" providerId="ADAL" clId="{02F66F9B-9DF8-4568-BAB4-C8E1A93CF879}" dt="2024-03-27T09:10:05.282" v="540" actId="1076"/>
          <ac:picMkLst>
            <pc:docMk/>
            <pc:sldMk cId="691439842" sldId="261"/>
            <ac:picMk id="6" creationId="{04CE555B-F2D5-E296-A246-468B2336986F}"/>
          </ac:picMkLst>
        </pc:picChg>
        <pc:picChg chg="mod">
          <ac:chgData name="Räty Minna (LUKE)" userId="02cb5690-2b99-46be-b0fe-66dbec50e3aa" providerId="ADAL" clId="{02F66F9B-9DF8-4568-BAB4-C8E1A93CF879}" dt="2024-03-27T09:10:05.282" v="540" actId="1076"/>
          <ac:picMkLst>
            <pc:docMk/>
            <pc:sldMk cId="691439842" sldId="261"/>
            <ac:picMk id="7" creationId="{D5ED8B85-55C1-5A26-0558-07E6E05369EE}"/>
          </ac:picMkLst>
        </pc:picChg>
        <pc:picChg chg="mod">
          <ac:chgData name="Räty Minna (LUKE)" userId="02cb5690-2b99-46be-b0fe-66dbec50e3aa" providerId="ADAL" clId="{02F66F9B-9DF8-4568-BAB4-C8E1A93CF879}" dt="2024-03-27T10:47:59.322" v="948" actId="164"/>
          <ac:picMkLst>
            <pc:docMk/>
            <pc:sldMk cId="691439842" sldId="261"/>
            <ac:picMk id="8" creationId="{867058F3-625A-DF8B-E9B6-48D400908EC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äty Minna (LUKE)" userId="02cb5690-2b99-46be-b0fe-66dbec50e3aa" providerId="ADAL" clId="{02F66F9B-9DF8-4568-BAB4-C8E1A93CF879}" dt="2024-04-02T05:30:15.846" v="2426"/>
              <pc2:cmMkLst xmlns:pc2="http://schemas.microsoft.com/office/powerpoint/2019/9/main/command">
                <pc:docMk/>
                <pc:sldMk cId="691439842" sldId="261"/>
                <pc2:cmMk id="{9C0E66AE-5101-41A9-8B39-5D17DC8C89EC}"/>
              </pc2:cmMkLst>
            </pc226:cmChg>
          </p:ext>
        </pc:extLst>
      </pc:sldChg>
      <pc:sldChg chg="del">
        <pc:chgData name="Räty Minna (LUKE)" userId="02cb5690-2b99-46be-b0fe-66dbec50e3aa" providerId="ADAL" clId="{02F66F9B-9DF8-4568-BAB4-C8E1A93CF879}" dt="2024-03-27T10:34:31.061" v="759" actId="47"/>
        <pc:sldMkLst>
          <pc:docMk/>
          <pc:sldMk cId="2685338998" sldId="262"/>
        </pc:sldMkLst>
      </pc:sldChg>
      <pc:sldChg chg="del">
        <pc:chgData name="Räty Minna (LUKE)" userId="02cb5690-2b99-46be-b0fe-66dbec50e3aa" providerId="ADAL" clId="{02F66F9B-9DF8-4568-BAB4-C8E1A93CF879}" dt="2024-03-27T10:34:29.492" v="758" actId="47"/>
        <pc:sldMkLst>
          <pc:docMk/>
          <pc:sldMk cId="774752700" sldId="263"/>
        </pc:sldMkLst>
      </pc:sldChg>
      <pc:sldChg chg="del">
        <pc:chgData name="Räty Minna (LUKE)" userId="02cb5690-2b99-46be-b0fe-66dbec50e3aa" providerId="ADAL" clId="{02F66F9B-9DF8-4568-BAB4-C8E1A93CF879}" dt="2024-03-26T16:12:06.796" v="120" actId="47"/>
        <pc:sldMkLst>
          <pc:docMk/>
          <pc:sldMk cId="1252026028" sldId="265"/>
        </pc:sldMkLst>
      </pc:sldChg>
      <pc:sldChg chg="del setBg">
        <pc:chgData name="Räty Minna (LUKE)" userId="02cb5690-2b99-46be-b0fe-66dbec50e3aa" providerId="ADAL" clId="{02F66F9B-9DF8-4568-BAB4-C8E1A93CF879}" dt="2024-03-27T09:11:24.218" v="544" actId="47"/>
        <pc:sldMkLst>
          <pc:docMk/>
          <pc:sldMk cId="2442176949" sldId="273"/>
        </pc:sldMkLst>
      </pc:sldChg>
      <pc:sldChg chg="modSp mod ord delCm">
        <pc:chgData name="Räty Minna (LUKE)" userId="02cb5690-2b99-46be-b0fe-66dbec50e3aa" providerId="ADAL" clId="{02F66F9B-9DF8-4568-BAB4-C8E1A93CF879}" dt="2024-04-02T05:27:34.141" v="2383" actId="20577"/>
        <pc:sldMkLst>
          <pc:docMk/>
          <pc:sldMk cId="1464310511" sldId="274"/>
        </pc:sldMkLst>
        <pc:spChg chg="mod">
          <ac:chgData name="Räty Minna (LUKE)" userId="02cb5690-2b99-46be-b0fe-66dbec50e3aa" providerId="ADAL" clId="{02F66F9B-9DF8-4568-BAB4-C8E1A93CF879}" dt="2024-03-27T11:01:57.757" v="1478" actId="1076"/>
          <ac:spMkLst>
            <pc:docMk/>
            <pc:sldMk cId="1464310511" sldId="274"/>
            <ac:spMk id="2" creationId="{71BC5256-3815-F179-093E-9664D5D9ADC8}"/>
          </ac:spMkLst>
        </pc:spChg>
        <pc:graphicFrameChg chg="mod">
          <ac:chgData name="Räty Minna (LUKE)" userId="02cb5690-2b99-46be-b0fe-66dbec50e3aa" providerId="ADAL" clId="{02F66F9B-9DF8-4568-BAB4-C8E1A93CF879}" dt="2024-04-02T05:27:34.141" v="2383" actId="20577"/>
          <ac:graphicFrameMkLst>
            <pc:docMk/>
            <pc:sldMk cId="1464310511" sldId="274"/>
            <ac:graphicFrameMk id="15" creationId="{4EF46CAA-654D-7DD6-A577-969ADAE78565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äty Minna (LUKE)" userId="02cb5690-2b99-46be-b0fe-66dbec50e3aa" providerId="ADAL" clId="{02F66F9B-9DF8-4568-BAB4-C8E1A93CF879}" dt="2024-04-02T05:23:11.821" v="2313"/>
              <pc2:cmMkLst xmlns:pc2="http://schemas.microsoft.com/office/powerpoint/2019/9/main/command">
                <pc:docMk/>
                <pc:sldMk cId="1464310511" sldId="274"/>
                <pc2:cmMk id="{B0FEE825-9410-402F-94CA-7E63E6755EA4}"/>
              </pc2:cmMkLst>
            </pc226:cmChg>
            <pc226:cmChg xmlns:pc226="http://schemas.microsoft.com/office/powerpoint/2022/06/main/command" chg="del">
              <pc226:chgData name="Räty Minna (LUKE)" userId="02cb5690-2b99-46be-b0fe-66dbec50e3aa" providerId="ADAL" clId="{02F66F9B-9DF8-4568-BAB4-C8E1A93CF879}" dt="2024-04-02T05:07:30.237" v="1959"/>
              <pc2:cmMkLst xmlns:pc2="http://schemas.microsoft.com/office/powerpoint/2019/9/main/command">
                <pc:docMk/>
                <pc:sldMk cId="1464310511" sldId="274"/>
                <pc2:cmMk id="{FE7A0DD5-D6CF-4D93-9F27-725ADDC07EA6}"/>
              </pc2:cmMkLst>
            </pc226:cmChg>
          </p:ext>
        </pc:extLst>
      </pc:sldChg>
      <pc:sldChg chg="del">
        <pc:chgData name="Räty Minna (LUKE)" userId="02cb5690-2b99-46be-b0fe-66dbec50e3aa" providerId="ADAL" clId="{02F66F9B-9DF8-4568-BAB4-C8E1A93CF879}" dt="2024-03-27T10:34:34.298" v="761" actId="47"/>
        <pc:sldMkLst>
          <pc:docMk/>
          <pc:sldMk cId="3241331404" sldId="275"/>
        </pc:sldMkLst>
      </pc:sldChg>
      <pc:sldChg chg="del">
        <pc:chgData name="Räty Minna (LUKE)" userId="02cb5690-2b99-46be-b0fe-66dbec50e3aa" providerId="ADAL" clId="{02F66F9B-9DF8-4568-BAB4-C8E1A93CF879}" dt="2024-03-27T10:33:10.235" v="752" actId="47"/>
        <pc:sldMkLst>
          <pc:docMk/>
          <pc:sldMk cId="2899636913" sldId="276"/>
        </pc:sldMkLst>
      </pc:sldChg>
      <pc:sldChg chg="del">
        <pc:chgData name="Räty Minna (LUKE)" userId="02cb5690-2b99-46be-b0fe-66dbec50e3aa" providerId="ADAL" clId="{02F66F9B-9DF8-4568-BAB4-C8E1A93CF879}" dt="2024-03-27T10:34:35.674" v="762" actId="47"/>
        <pc:sldMkLst>
          <pc:docMk/>
          <pc:sldMk cId="1123516315" sldId="277"/>
        </pc:sldMkLst>
      </pc:sldChg>
      <pc:sldChg chg="del">
        <pc:chgData name="Räty Minna (LUKE)" userId="02cb5690-2b99-46be-b0fe-66dbec50e3aa" providerId="ADAL" clId="{02F66F9B-9DF8-4568-BAB4-C8E1A93CF879}" dt="2024-03-27T10:34:33.039" v="760" actId="47"/>
        <pc:sldMkLst>
          <pc:docMk/>
          <pc:sldMk cId="2575399440" sldId="278"/>
        </pc:sldMkLst>
      </pc:sldChg>
      <pc:sldChg chg="del">
        <pc:chgData name="Räty Minna (LUKE)" userId="02cb5690-2b99-46be-b0fe-66dbec50e3aa" providerId="ADAL" clId="{02F66F9B-9DF8-4568-BAB4-C8E1A93CF879}" dt="2024-03-27T10:33:14.123" v="753" actId="47"/>
        <pc:sldMkLst>
          <pc:docMk/>
          <pc:sldMk cId="3851108962" sldId="279"/>
        </pc:sldMkLst>
      </pc:sldChg>
      <pc:sldChg chg="del">
        <pc:chgData name="Räty Minna (LUKE)" userId="02cb5690-2b99-46be-b0fe-66dbec50e3aa" providerId="ADAL" clId="{02F66F9B-9DF8-4568-BAB4-C8E1A93CF879}" dt="2024-03-27T09:11:31.499" v="546" actId="47"/>
        <pc:sldMkLst>
          <pc:docMk/>
          <pc:sldMk cId="3745363328" sldId="280"/>
        </pc:sldMkLst>
      </pc:sldChg>
      <pc:sldChg chg="del">
        <pc:chgData name="Räty Minna (LUKE)" userId="02cb5690-2b99-46be-b0fe-66dbec50e3aa" providerId="ADAL" clId="{02F66F9B-9DF8-4568-BAB4-C8E1A93CF879}" dt="2024-03-26T16:12:10.558" v="121" actId="47"/>
        <pc:sldMkLst>
          <pc:docMk/>
          <pc:sldMk cId="1678171236" sldId="284"/>
        </pc:sldMkLst>
      </pc:sldChg>
      <pc:sldChg chg="del">
        <pc:chgData name="Räty Minna (LUKE)" userId="02cb5690-2b99-46be-b0fe-66dbec50e3aa" providerId="ADAL" clId="{02F66F9B-9DF8-4568-BAB4-C8E1A93CF879}" dt="2024-03-26T16:12:11.967" v="122" actId="47"/>
        <pc:sldMkLst>
          <pc:docMk/>
          <pc:sldMk cId="2002690816" sldId="285"/>
        </pc:sldMkLst>
      </pc:sldChg>
      <pc:sldChg chg="del">
        <pc:chgData name="Räty Minna (LUKE)" userId="02cb5690-2b99-46be-b0fe-66dbec50e3aa" providerId="ADAL" clId="{02F66F9B-9DF8-4568-BAB4-C8E1A93CF879}" dt="2024-03-26T16:12:15.529" v="124" actId="47"/>
        <pc:sldMkLst>
          <pc:docMk/>
          <pc:sldMk cId="328479678" sldId="286"/>
        </pc:sldMkLst>
      </pc:sldChg>
      <pc:sldChg chg="del">
        <pc:chgData name="Räty Minna (LUKE)" userId="02cb5690-2b99-46be-b0fe-66dbec50e3aa" providerId="ADAL" clId="{02F66F9B-9DF8-4568-BAB4-C8E1A93CF879}" dt="2024-03-26T16:12:17.033" v="125" actId="47"/>
        <pc:sldMkLst>
          <pc:docMk/>
          <pc:sldMk cId="4121419597" sldId="287"/>
        </pc:sldMkLst>
      </pc:sldChg>
      <pc:sldChg chg="del">
        <pc:chgData name="Räty Minna (LUKE)" userId="02cb5690-2b99-46be-b0fe-66dbec50e3aa" providerId="ADAL" clId="{02F66F9B-9DF8-4568-BAB4-C8E1A93CF879}" dt="2024-03-27T09:11:43.327" v="547" actId="47"/>
        <pc:sldMkLst>
          <pc:docMk/>
          <pc:sldMk cId="3640010323" sldId="288"/>
        </pc:sldMkLst>
      </pc:sldChg>
      <pc:sldChg chg="del">
        <pc:chgData name="Räty Minna (LUKE)" userId="02cb5690-2b99-46be-b0fe-66dbec50e3aa" providerId="ADAL" clId="{02F66F9B-9DF8-4568-BAB4-C8E1A93CF879}" dt="2024-03-27T10:34:27.579" v="757" actId="47"/>
        <pc:sldMkLst>
          <pc:docMk/>
          <pc:sldMk cId="2384280324" sldId="291"/>
        </pc:sldMkLst>
      </pc:sldChg>
      <pc:sldChg chg="del">
        <pc:chgData name="Räty Minna (LUKE)" userId="02cb5690-2b99-46be-b0fe-66dbec50e3aa" providerId="ADAL" clId="{02F66F9B-9DF8-4568-BAB4-C8E1A93CF879}" dt="2024-03-27T10:34:26.332" v="756" actId="47"/>
        <pc:sldMkLst>
          <pc:docMk/>
          <pc:sldMk cId="2789273908" sldId="292"/>
        </pc:sldMkLst>
      </pc:sldChg>
      <pc:sldChg chg="del">
        <pc:chgData name="Räty Minna (LUKE)" userId="02cb5690-2b99-46be-b0fe-66dbec50e3aa" providerId="ADAL" clId="{02F66F9B-9DF8-4568-BAB4-C8E1A93CF879}" dt="2024-03-27T10:34:24.385" v="755" actId="47"/>
        <pc:sldMkLst>
          <pc:docMk/>
          <pc:sldMk cId="3324537327" sldId="293"/>
        </pc:sldMkLst>
      </pc:sldChg>
      <pc:sldChg chg="del">
        <pc:chgData name="Räty Minna (LUKE)" userId="02cb5690-2b99-46be-b0fe-66dbec50e3aa" providerId="ADAL" clId="{02F66F9B-9DF8-4568-BAB4-C8E1A93CF879}" dt="2024-03-27T10:34:22.746" v="754" actId="47"/>
        <pc:sldMkLst>
          <pc:docMk/>
          <pc:sldMk cId="3486124895" sldId="294"/>
        </pc:sldMkLst>
      </pc:sldChg>
      <pc:sldChg chg="del">
        <pc:chgData name="Räty Minna (LUKE)" userId="02cb5690-2b99-46be-b0fe-66dbec50e3aa" providerId="ADAL" clId="{02F66F9B-9DF8-4568-BAB4-C8E1A93CF879}" dt="2024-03-26T16:12:13.398" v="123" actId="47"/>
        <pc:sldMkLst>
          <pc:docMk/>
          <pc:sldMk cId="296777588" sldId="295"/>
        </pc:sldMkLst>
      </pc:sldChg>
      <pc:sldChg chg="del">
        <pc:chgData name="Räty Minna (LUKE)" userId="02cb5690-2b99-46be-b0fe-66dbec50e3aa" providerId="ADAL" clId="{02F66F9B-9DF8-4568-BAB4-C8E1A93CF879}" dt="2024-03-27T09:11:28.959" v="545" actId="47"/>
        <pc:sldMkLst>
          <pc:docMk/>
          <pc:sldMk cId="2403290098" sldId="296"/>
        </pc:sldMkLst>
      </pc:sldChg>
      <pc:sldChg chg="addSp delSp modSp add mod modClrScheme chgLayout">
        <pc:chgData name="Räty Minna (LUKE)" userId="02cb5690-2b99-46be-b0fe-66dbec50e3aa" providerId="ADAL" clId="{02F66F9B-9DF8-4568-BAB4-C8E1A93CF879}" dt="2024-04-03T11:54:39.965" v="2427" actId="1076"/>
        <pc:sldMkLst>
          <pc:docMk/>
          <pc:sldMk cId="1147423557" sldId="297"/>
        </pc:sldMkLst>
        <pc:spChg chg="add del mod ord">
          <ac:chgData name="Räty Minna (LUKE)" userId="02cb5690-2b99-46be-b0fe-66dbec50e3aa" providerId="ADAL" clId="{02F66F9B-9DF8-4568-BAB4-C8E1A93CF879}" dt="2024-03-27T09:00:29.727" v="139" actId="478"/>
          <ac:spMkLst>
            <pc:docMk/>
            <pc:sldMk cId="1147423557" sldId="297"/>
            <ac:spMk id="2" creationId="{0243277B-427E-5BB9-E89E-5635C68919DA}"/>
          </ac:spMkLst>
        </pc:spChg>
        <pc:spChg chg="mod ord">
          <ac:chgData name="Räty Minna (LUKE)" userId="02cb5690-2b99-46be-b0fe-66dbec50e3aa" providerId="ADAL" clId="{02F66F9B-9DF8-4568-BAB4-C8E1A93CF879}" dt="2024-03-26T16:05:22.024" v="76" actId="700"/>
          <ac:spMkLst>
            <pc:docMk/>
            <pc:sldMk cId="1147423557" sldId="297"/>
            <ac:spMk id="3" creationId="{5438BE22-C0D3-4FAD-B918-C7DFCA1174C7}"/>
          </ac:spMkLst>
        </pc:spChg>
        <pc:spChg chg="mod ord">
          <ac:chgData name="Räty Minna (LUKE)" userId="02cb5690-2b99-46be-b0fe-66dbec50e3aa" providerId="ADAL" clId="{02F66F9B-9DF8-4568-BAB4-C8E1A93CF879}" dt="2024-04-02T05:12:34.854" v="1987" actId="255"/>
          <ac:spMkLst>
            <pc:docMk/>
            <pc:sldMk cId="1147423557" sldId="297"/>
            <ac:spMk id="7" creationId="{FB800928-38A3-4024-9A20-45E90DF07AE0}"/>
          </ac:spMkLst>
        </pc:spChg>
        <pc:picChg chg="mod">
          <ac:chgData name="Räty Minna (LUKE)" userId="02cb5690-2b99-46be-b0fe-66dbec50e3aa" providerId="ADAL" clId="{02F66F9B-9DF8-4568-BAB4-C8E1A93CF879}" dt="2024-04-03T11:54:39.965" v="2427" actId="1076"/>
          <ac:picMkLst>
            <pc:docMk/>
            <pc:sldMk cId="1147423557" sldId="297"/>
            <ac:picMk id="8" creationId="{49E0BEC0-8891-4FAA-8CEA-18CAA13FFC24}"/>
          </ac:picMkLst>
        </pc:picChg>
      </pc:sldChg>
      <pc:sldChg chg="add del">
        <pc:chgData name="Räty Minna (LUKE)" userId="02cb5690-2b99-46be-b0fe-66dbec50e3aa" providerId="ADAL" clId="{02F66F9B-9DF8-4568-BAB4-C8E1A93CF879}" dt="2024-03-26T16:02:35.299" v="41" actId="27028"/>
        <pc:sldMkLst>
          <pc:docMk/>
          <pc:sldMk cId="2047333886" sldId="297"/>
        </pc:sldMkLst>
      </pc:sldChg>
      <pc:sldChg chg="modSp add del mod">
        <pc:chgData name="Räty Minna (LUKE)" userId="02cb5690-2b99-46be-b0fe-66dbec50e3aa" providerId="ADAL" clId="{02F66F9B-9DF8-4568-BAB4-C8E1A93CF879}" dt="2024-03-26T16:02:33.824" v="40" actId="27028"/>
        <pc:sldMkLst>
          <pc:docMk/>
          <pc:sldMk cId="1147423557" sldId="298"/>
        </pc:sldMkLst>
        <pc:spChg chg="mod">
          <ac:chgData name="Räty Minna (LUKE)" userId="02cb5690-2b99-46be-b0fe-66dbec50e3aa" providerId="ADAL" clId="{02F66F9B-9DF8-4568-BAB4-C8E1A93CF879}" dt="2024-03-26T16:02:31.143" v="34" actId="27636"/>
          <ac:spMkLst>
            <pc:docMk/>
            <pc:sldMk cId="1147423557" sldId="298"/>
            <ac:spMk id="7" creationId="{FB800928-38A3-4024-9A20-45E90DF07AE0}"/>
          </ac:spMkLst>
        </pc:spChg>
      </pc:sldChg>
      <pc:sldChg chg="modSp add mod setBg modClrScheme delCm modCm chgLayout">
        <pc:chgData name="Räty Minna (LUKE)" userId="02cb5690-2b99-46be-b0fe-66dbec50e3aa" providerId="ADAL" clId="{02F66F9B-9DF8-4568-BAB4-C8E1A93CF879}" dt="2024-04-02T05:12:27.161" v="1986" actId="255"/>
        <pc:sldMkLst>
          <pc:docMk/>
          <pc:sldMk cId="4146188368" sldId="298"/>
        </pc:sldMkLst>
        <pc:spChg chg="mod ord">
          <ac:chgData name="Räty Minna (LUKE)" userId="02cb5690-2b99-46be-b0fe-66dbec50e3aa" providerId="ADAL" clId="{02F66F9B-9DF8-4568-BAB4-C8E1A93CF879}" dt="2024-03-26T16:05:56.684" v="82" actId="27636"/>
          <ac:spMkLst>
            <pc:docMk/>
            <pc:sldMk cId="4146188368" sldId="298"/>
            <ac:spMk id="2" creationId="{B9229F45-CED5-44F9-9ED6-9F8CCDE1FAE9}"/>
          </ac:spMkLst>
        </pc:spChg>
        <pc:spChg chg="mod ord">
          <ac:chgData name="Räty Minna (LUKE)" userId="02cb5690-2b99-46be-b0fe-66dbec50e3aa" providerId="ADAL" clId="{02F66F9B-9DF8-4568-BAB4-C8E1A93CF879}" dt="2024-04-02T05:12:27.161" v="1986" actId="255"/>
          <ac:spMkLst>
            <pc:docMk/>
            <pc:sldMk cId="4146188368" sldId="298"/>
            <ac:spMk id="3" creationId="{C934CE9C-B9CE-411D-97BB-8461A0338706}"/>
          </ac:spMkLst>
        </pc:spChg>
        <pc:spChg chg="mod ord">
          <ac:chgData name="Räty Minna (LUKE)" userId="02cb5690-2b99-46be-b0fe-66dbec50e3aa" providerId="ADAL" clId="{02F66F9B-9DF8-4568-BAB4-C8E1A93CF879}" dt="2024-03-26T16:05:56.686" v="83" actId="27636"/>
          <ac:spMkLst>
            <pc:docMk/>
            <pc:sldMk cId="4146188368" sldId="298"/>
            <ac:spMk id="10" creationId="{4CC3D150-6A27-430F-84D1-3F97D2FB9BE2}"/>
          </ac:spMkLst>
        </pc:spChg>
        <pc:picChg chg="mod">
          <ac:chgData name="Räty Minna (LUKE)" userId="02cb5690-2b99-46be-b0fe-66dbec50e3aa" providerId="ADAL" clId="{02F66F9B-9DF8-4568-BAB4-C8E1A93CF879}" dt="2024-03-26T16:06:03.422" v="84" actId="1076"/>
          <ac:picMkLst>
            <pc:docMk/>
            <pc:sldMk cId="4146188368" sldId="298"/>
            <ac:picMk id="5" creationId="{AB563A14-92CB-4A9F-9188-3DE97A7D965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Räty Minna (LUKE)" userId="02cb5690-2b99-46be-b0fe-66dbec50e3aa" providerId="ADAL" clId="{02F66F9B-9DF8-4568-BAB4-C8E1A93CF879}" dt="2024-04-02T05:05:44.112" v="1934"/>
              <pc2:cmMkLst xmlns:pc2="http://schemas.microsoft.com/office/powerpoint/2019/9/main/command">
                <pc:docMk/>
                <pc:sldMk cId="4146188368" sldId="298"/>
                <pc2:cmMk id="{13DEACC4-EF6B-4718-9860-4F40FC998D6D}"/>
              </pc2:cmMkLst>
            </pc226:cmChg>
          </p:ext>
        </pc:extLst>
      </pc:sldChg>
      <pc:sldChg chg="addSp delSp modSp add mod setBg modClrScheme chgLayout">
        <pc:chgData name="Räty Minna (LUKE)" userId="02cb5690-2b99-46be-b0fe-66dbec50e3aa" providerId="ADAL" clId="{02F66F9B-9DF8-4568-BAB4-C8E1A93CF879}" dt="2024-04-02T05:06:47.986" v="1937" actId="20577"/>
        <pc:sldMkLst>
          <pc:docMk/>
          <pc:sldMk cId="3329327065" sldId="299"/>
        </pc:sldMkLst>
        <pc:spChg chg="mod ord">
          <ac:chgData name="Räty Minna (LUKE)" userId="02cb5690-2b99-46be-b0fe-66dbec50e3aa" providerId="ADAL" clId="{02F66F9B-9DF8-4568-BAB4-C8E1A93CF879}" dt="2024-03-26T16:07:36.910" v="94" actId="700"/>
          <ac:spMkLst>
            <pc:docMk/>
            <pc:sldMk cId="3329327065" sldId="299"/>
            <ac:spMk id="2" creationId="{B9229F45-CED5-44F9-9ED6-9F8CCDE1FAE9}"/>
          </ac:spMkLst>
        </pc:spChg>
        <pc:spChg chg="mod ord">
          <ac:chgData name="Räty Minna (LUKE)" userId="02cb5690-2b99-46be-b0fe-66dbec50e3aa" providerId="ADAL" clId="{02F66F9B-9DF8-4568-BAB4-C8E1A93CF879}" dt="2024-04-02T05:06:47.986" v="1937" actId="20577"/>
          <ac:spMkLst>
            <pc:docMk/>
            <pc:sldMk cId="3329327065" sldId="299"/>
            <ac:spMk id="3" creationId="{C934CE9C-B9CE-411D-97BB-8461A0338706}"/>
          </ac:spMkLst>
        </pc:spChg>
        <pc:spChg chg="add del mod ord">
          <ac:chgData name="Räty Minna (LUKE)" userId="02cb5690-2b99-46be-b0fe-66dbec50e3aa" providerId="ADAL" clId="{02F66F9B-9DF8-4568-BAB4-C8E1A93CF879}" dt="2024-03-27T09:14:24.290" v="550" actId="478"/>
          <ac:spMkLst>
            <pc:docMk/>
            <pc:sldMk cId="3329327065" sldId="299"/>
            <ac:spMk id="4" creationId="{A4B6527A-414C-8E33-B119-C4E4186965C7}"/>
          </ac:spMkLst>
        </pc:spChg>
        <pc:spChg chg="add mod ord">
          <ac:chgData name="Räty Minna (LUKE)" userId="02cb5690-2b99-46be-b0fe-66dbec50e3aa" providerId="ADAL" clId="{02F66F9B-9DF8-4568-BAB4-C8E1A93CF879}" dt="2024-03-27T09:15:12.445" v="554" actId="207"/>
          <ac:spMkLst>
            <pc:docMk/>
            <pc:sldMk cId="3329327065" sldId="299"/>
            <ac:spMk id="5" creationId="{65FEA50B-7E09-39BA-9D0A-8F3DB858110F}"/>
          </ac:spMkLst>
        </pc:spChg>
        <pc:spChg chg="mod ord">
          <ac:chgData name="Räty Minna (LUKE)" userId="02cb5690-2b99-46be-b0fe-66dbec50e3aa" providerId="ADAL" clId="{02F66F9B-9DF8-4568-BAB4-C8E1A93CF879}" dt="2024-03-26T16:07:36.936" v="95" actId="27636"/>
          <ac:spMkLst>
            <pc:docMk/>
            <pc:sldMk cId="3329327065" sldId="299"/>
            <ac:spMk id="10" creationId="{4CC3D150-6A27-430F-84D1-3F97D2FB9BE2}"/>
          </ac:spMkLst>
        </pc:spChg>
        <pc:picChg chg="mod">
          <ac:chgData name="Räty Minna (LUKE)" userId="02cb5690-2b99-46be-b0fe-66dbec50e3aa" providerId="ADAL" clId="{02F66F9B-9DF8-4568-BAB4-C8E1A93CF879}" dt="2024-03-27T09:14:08.597" v="549" actId="1076"/>
          <ac:picMkLst>
            <pc:docMk/>
            <pc:sldMk cId="3329327065" sldId="299"/>
            <ac:picMk id="13" creationId="{6B0F7447-EEEC-4FA4-BF0E-98A3D0EC3C9E}"/>
          </ac:picMkLst>
        </pc:picChg>
      </pc:sldChg>
      <pc:sldChg chg="add del">
        <pc:chgData name="Räty Minna (LUKE)" userId="02cb5690-2b99-46be-b0fe-66dbec50e3aa" providerId="ADAL" clId="{02F66F9B-9DF8-4568-BAB4-C8E1A93CF879}" dt="2024-03-26T16:02:33.257" v="39" actId="27028"/>
        <pc:sldMkLst>
          <pc:docMk/>
          <pc:sldMk cId="4146188368" sldId="299"/>
        </pc:sldMkLst>
      </pc:sldChg>
      <pc:sldChg chg="modSp add mod modClrScheme chgLayout">
        <pc:chgData name="Räty Minna (LUKE)" userId="02cb5690-2b99-46be-b0fe-66dbec50e3aa" providerId="ADAL" clId="{02F66F9B-9DF8-4568-BAB4-C8E1A93CF879}" dt="2024-04-02T05:12:42.292" v="1988" actId="255"/>
        <pc:sldMkLst>
          <pc:docMk/>
          <pc:sldMk cId="2765302058" sldId="300"/>
        </pc:sldMkLst>
        <pc:spChg chg="mod ord">
          <ac:chgData name="Räty Minna (LUKE)" userId="02cb5690-2b99-46be-b0fe-66dbec50e3aa" providerId="ADAL" clId="{02F66F9B-9DF8-4568-BAB4-C8E1A93CF879}" dt="2024-03-26T16:05:03.817" v="75" actId="700"/>
          <ac:spMkLst>
            <pc:docMk/>
            <pc:sldMk cId="2765302058" sldId="300"/>
            <ac:spMk id="2" creationId="{38C61CB0-A9F9-4BEF-AC16-D5515D68F655}"/>
          </ac:spMkLst>
        </pc:spChg>
        <pc:spChg chg="mod ord">
          <ac:chgData name="Räty Minna (LUKE)" userId="02cb5690-2b99-46be-b0fe-66dbec50e3aa" providerId="ADAL" clId="{02F66F9B-9DF8-4568-BAB4-C8E1A93CF879}" dt="2024-04-02T05:12:42.292" v="1988" actId="255"/>
          <ac:spMkLst>
            <pc:docMk/>
            <pc:sldMk cId="2765302058" sldId="300"/>
            <ac:spMk id="3" creationId="{F684D6C3-FE06-43D0-A01A-2643623C82A0}"/>
          </ac:spMkLst>
        </pc:spChg>
      </pc:sldChg>
      <pc:sldChg chg="add del">
        <pc:chgData name="Räty Minna (LUKE)" userId="02cb5690-2b99-46be-b0fe-66dbec50e3aa" providerId="ADAL" clId="{02F66F9B-9DF8-4568-BAB4-C8E1A93CF879}" dt="2024-03-26T16:02:32.732" v="38" actId="27028"/>
        <pc:sldMkLst>
          <pc:docMk/>
          <pc:sldMk cId="3329327065" sldId="300"/>
        </pc:sldMkLst>
      </pc:sldChg>
      <pc:sldChg chg="addSp delSp modSp add mod setBg modClrScheme chgLayout">
        <pc:chgData name="Räty Minna (LUKE)" userId="02cb5690-2b99-46be-b0fe-66dbec50e3aa" providerId="ADAL" clId="{02F66F9B-9DF8-4568-BAB4-C8E1A93CF879}" dt="2024-03-27T09:11:17.309" v="543" actId="478"/>
        <pc:sldMkLst>
          <pc:docMk/>
          <pc:sldMk cId="1812257479" sldId="301"/>
        </pc:sldMkLst>
        <pc:spChg chg="mod ord">
          <ac:chgData name="Räty Minna (LUKE)" userId="02cb5690-2b99-46be-b0fe-66dbec50e3aa" providerId="ADAL" clId="{02F66F9B-9DF8-4568-BAB4-C8E1A93CF879}" dt="2024-03-26T16:04:54.636" v="74" actId="700"/>
          <ac:spMkLst>
            <pc:docMk/>
            <pc:sldMk cId="1812257479" sldId="301"/>
            <ac:spMk id="2" creationId="{3E5D1891-563D-4FB4-8AE8-8E00AC9C981B}"/>
          </ac:spMkLst>
        </pc:spChg>
        <pc:spChg chg="add del mod ord">
          <ac:chgData name="Räty Minna (LUKE)" userId="02cb5690-2b99-46be-b0fe-66dbec50e3aa" providerId="ADAL" clId="{02F66F9B-9DF8-4568-BAB4-C8E1A93CF879}" dt="2024-03-27T09:11:17.309" v="543" actId="478"/>
          <ac:spMkLst>
            <pc:docMk/>
            <pc:sldMk cId="1812257479" sldId="301"/>
            <ac:spMk id="4" creationId="{4488AB08-B8F0-09DE-EC44-7E42EFC0849D}"/>
          </ac:spMkLst>
        </pc:spChg>
      </pc:sldChg>
      <pc:sldChg chg="modSp add del mod">
        <pc:chgData name="Räty Minna (LUKE)" userId="02cb5690-2b99-46be-b0fe-66dbec50e3aa" providerId="ADAL" clId="{02F66F9B-9DF8-4568-BAB4-C8E1A93CF879}" dt="2024-03-26T16:02:32.247" v="37" actId="27028"/>
        <pc:sldMkLst>
          <pc:docMk/>
          <pc:sldMk cId="2765302058" sldId="301"/>
        </pc:sldMkLst>
        <pc:spChg chg="mod">
          <ac:chgData name="Räty Minna (LUKE)" userId="02cb5690-2b99-46be-b0fe-66dbec50e3aa" providerId="ADAL" clId="{02F66F9B-9DF8-4568-BAB4-C8E1A93CF879}" dt="2024-03-26T16:02:31.143" v="34" actId="27636"/>
          <ac:spMkLst>
            <pc:docMk/>
            <pc:sldMk cId="2765302058" sldId="301"/>
            <ac:spMk id="3" creationId="{F684D6C3-FE06-43D0-A01A-2643623C82A0}"/>
          </ac:spMkLst>
        </pc:spChg>
      </pc:sldChg>
      <pc:sldChg chg="addSp delSp modSp add mod setBg modClrScheme chgLayout">
        <pc:chgData name="Räty Minna (LUKE)" userId="02cb5690-2b99-46be-b0fe-66dbec50e3aa" providerId="ADAL" clId="{02F66F9B-9DF8-4568-BAB4-C8E1A93CF879}" dt="2024-04-02T05:25:02.314" v="2371" actId="5793"/>
        <pc:sldMkLst>
          <pc:docMk/>
          <pc:sldMk cId="1760763841" sldId="302"/>
        </pc:sldMkLst>
        <pc:spChg chg="mod ord">
          <ac:chgData name="Räty Minna (LUKE)" userId="02cb5690-2b99-46be-b0fe-66dbec50e3aa" providerId="ADAL" clId="{02F66F9B-9DF8-4568-BAB4-C8E1A93CF879}" dt="2024-03-26T16:04:33.415" v="71" actId="700"/>
          <ac:spMkLst>
            <pc:docMk/>
            <pc:sldMk cId="1760763841" sldId="302"/>
            <ac:spMk id="2" creationId="{86ABB43B-61CF-43AE-9159-5FD53639E625}"/>
          </ac:spMkLst>
        </pc:spChg>
        <pc:spChg chg="mod ord">
          <ac:chgData name="Räty Minna (LUKE)" userId="02cb5690-2b99-46be-b0fe-66dbec50e3aa" providerId="ADAL" clId="{02F66F9B-9DF8-4568-BAB4-C8E1A93CF879}" dt="2024-04-02T05:25:02.314" v="2371" actId="5793"/>
          <ac:spMkLst>
            <pc:docMk/>
            <pc:sldMk cId="1760763841" sldId="302"/>
            <ac:spMk id="3" creationId="{520DAC35-7B85-4D29-92D8-DAC4F1B37918}"/>
          </ac:spMkLst>
        </pc:spChg>
        <pc:spChg chg="add del mod ord">
          <ac:chgData name="Räty Minna (LUKE)" userId="02cb5690-2b99-46be-b0fe-66dbec50e3aa" providerId="ADAL" clId="{02F66F9B-9DF8-4568-BAB4-C8E1A93CF879}" dt="2024-03-26T16:04:04.135" v="69" actId="700"/>
          <ac:spMkLst>
            <pc:docMk/>
            <pc:sldMk cId="1760763841" sldId="302"/>
            <ac:spMk id="4" creationId="{B870423F-6618-D012-E3C4-153D8B91BE7D}"/>
          </ac:spMkLst>
        </pc:spChg>
      </pc:sldChg>
      <pc:sldChg chg="add del">
        <pc:chgData name="Räty Minna (LUKE)" userId="02cb5690-2b99-46be-b0fe-66dbec50e3aa" providerId="ADAL" clId="{02F66F9B-9DF8-4568-BAB4-C8E1A93CF879}" dt="2024-03-26T16:02:31.579" v="36" actId="27028"/>
        <pc:sldMkLst>
          <pc:docMk/>
          <pc:sldMk cId="1812257479" sldId="302"/>
        </pc:sldMkLst>
      </pc:sldChg>
      <pc:sldChg chg="addSp delSp modSp add del mod setBg modClrScheme modAnim chgLayout">
        <pc:chgData name="Räty Minna (LUKE)" userId="02cb5690-2b99-46be-b0fe-66dbec50e3aa" providerId="ADAL" clId="{02F66F9B-9DF8-4568-BAB4-C8E1A93CF879}" dt="2024-03-27T11:01:40.971" v="1476" actId="47"/>
        <pc:sldMkLst>
          <pc:docMk/>
          <pc:sldMk cId="314830170" sldId="303"/>
        </pc:sldMkLst>
        <pc:spChg chg="mod ord">
          <ac:chgData name="Räty Minna (LUKE)" userId="02cb5690-2b99-46be-b0fe-66dbec50e3aa" providerId="ADAL" clId="{02F66F9B-9DF8-4568-BAB4-C8E1A93CF879}" dt="2024-03-26T16:08:50.585" v="103" actId="700"/>
          <ac:spMkLst>
            <pc:docMk/>
            <pc:sldMk cId="314830170" sldId="303"/>
            <ac:spMk id="2" creationId="{225765E4-D6C1-47EE-923E-242E62233201}"/>
          </ac:spMkLst>
        </pc:spChg>
        <pc:spChg chg="mod ord">
          <ac:chgData name="Räty Minna (LUKE)" userId="02cb5690-2b99-46be-b0fe-66dbec50e3aa" providerId="ADAL" clId="{02F66F9B-9DF8-4568-BAB4-C8E1A93CF879}" dt="2024-03-27T10:51:06.640" v="1078" actId="20577"/>
          <ac:spMkLst>
            <pc:docMk/>
            <pc:sldMk cId="314830170" sldId="303"/>
            <ac:spMk id="3" creationId="{F5452692-42A3-491E-BB5C-A09A9641C602}"/>
          </ac:spMkLst>
        </pc:spChg>
        <pc:spChg chg="add del mod ord">
          <ac:chgData name="Räty Minna (LUKE)" userId="02cb5690-2b99-46be-b0fe-66dbec50e3aa" providerId="ADAL" clId="{02F66F9B-9DF8-4568-BAB4-C8E1A93CF879}" dt="2024-03-26T16:08:26.597" v="99" actId="700"/>
          <ac:spMkLst>
            <pc:docMk/>
            <pc:sldMk cId="314830170" sldId="303"/>
            <ac:spMk id="4" creationId="{B6D7B1D0-D7A9-348B-4571-928AAD643D94}"/>
          </ac:spMkLst>
        </pc:spChg>
        <pc:spChg chg="add del mod ord">
          <ac:chgData name="Räty Minna (LUKE)" userId="02cb5690-2b99-46be-b0fe-66dbec50e3aa" providerId="ADAL" clId="{02F66F9B-9DF8-4568-BAB4-C8E1A93CF879}" dt="2024-03-26T16:09:05.019" v="104" actId="931"/>
          <ac:spMkLst>
            <pc:docMk/>
            <pc:sldMk cId="314830170" sldId="303"/>
            <ac:spMk id="5" creationId="{50F1CDEC-656E-A4D4-4F9C-FD93A617101E}"/>
          </ac:spMkLst>
        </pc:spChg>
        <pc:picChg chg="add mod">
          <ac:chgData name="Räty Minna (LUKE)" userId="02cb5690-2b99-46be-b0fe-66dbec50e3aa" providerId="ADAL" clId="{02F66F9B-9DF8-4568-BAB4-C8E1A93CF879}" dt="2024-03-26T16:09:12.700" v="106" actId="14100"/>
          <ac:picMkLst>
            <pc:docMk/>
            <pc:sldMk cId="314830170" sldId="303"/>
            <ac:picMk id="7" creationId="{43583EF1-FE1E-AF0A-6ABA-301BEFEB5E45}"/>
          </ac:picMkLst>
        </pc:picChg>
      </pc:sldChg>
      <pc:sldChg chg="add del">
        <pc:chgData name="Räty Minna (LUKE)" userId="02cb5690-2b99-46be-b0fe-66dbec50e3aa" providerId="ADAL" clId="{02F66F9B-9DF8-4568-BAB4-C8E1A93CF879}" dt="2024-03-26T16:02:30.659" v="33" actId="27028"/>
        <pc:sldMkLst>
          <pc:docMk/>
          <pc:sldMk cId="1760763841" sldId="304"/>
        </pc:sldMkLst>
      </pc:sldChg>
      <pc:sldChg chg="addSp delSp modSp add mod setBg modClrScheme chgLayout">
        <pc:chgData name="Räty Minna (LUKE)" userId="02cb5690-2b99-46be-b0fe-66dbec50e3aa" providerId="ADAL" clId="{02F66F9B-9DF8-4568-BAB4-C8E1A93CF879}" dt="2024-04-02T05:29:20.828" v="2425" actId="20577"/>
        <pc:sldMkLst>
          <pc:docMk/>
          <pc:sldMk cId="2231412404" sldId="304"/>
        </pc:sldMkLst>
        <pc:spChg chg="mod ord">
          <ac:chgData name="Räty Minna (LUKE)" userId="02cb5690-2b99-46be-b0fe-66dbec50e3aa" providerId="ADAL" clId="{02F66F9B-9DF8-4568-BAB4-C8E1A93CF879}" dt="2024-03-26T16:09:31.872" v="108" actId="700"/>
          <ac:spMkLst>
            <pc:docMk/>
            <pc:sldMk cId="2231412404" sldId="304"/>
            <ac:spMk id="2" creationId="{4B708948-CB58-4350-96F1-25674675E003}"/>
          </ac:spMkLst>
        </pc:spChg>
        <pc:spChg chg="mod ord">
          <ac:chgData name="Räty Minna (LUKE)" userId="02cb5690-2b99-46be-b0fe-66dbec50e3aa" providerId="ADAL" clId="{02F66F9B-9DF8-4568-BAB4-C8E1A93CF879}" dt="2024-04-02T05:29:20.828" v="2425" actId="20577"/>
          <ac:spMkLst>
            <pc:docMk/>
            <pc:sldMk cId="2231412404" sldId="304"/>
            <ac:spMk id="3" creationId="{AC4430F2-3C1D-44C1-B815-EB3DB8C5A0FF}"/>
          </ac:spMkLst>
        </pc:spChg>
        <pc:spChg chg="add del mod ord">
          <ac:chgData name="Räty Minna (LUKE)" userId="02cb5690-2b99-46be-b0fe-66dbec50e3aa" providerId="ADAL" clId="{02F66F9B-9DF8-4568-BAB4-C8E1A93CF879}" dt="2024-03-26T16:09:51.940" v="112" actId="931"/>
          <ac:spMkLst>
            <pc:docMk/>
            <pc:sldMk cId="2231412404" sldId="304"/>
            <ac:spMk id="4" creationId="{81904EA2-C2A9-E249-B8F0-89638D733ED3}"/>
          </ac:spMkLst>
        </pc:spChg>
        <pc:picChg chg="add mod">
          <ac:chgData name="Räty Minna (LUKE)" userId="02cb5690-2b99-46be-b0fe-66dbec50e3aa" providerId="ADAL" clId="{02F66F9B-9DF8-4568-BAB4-C8E1A93CF879}" dt="2024-03-27T11:32:30.181" v="1633" actId="14826"/>
          <ac:picMkLst>
            <pc:docMk/>
            <pc:sldMk cId="2231412404" sldId="304"/>
            <ac:picMk id="6" creationId="{32A827D1-1E3E-0BE9-1599-215C8680BCDA}"/>
          </ac:picMkLst>
        </pc:picChg>
      </pc:sldChg>
      <pc:sldChg chg="addSp delSp modSp add del mod setBg modClrScheme chgLayout">
        <pc:chgData name="Räty Minna (LUKE)" userId="02cb5690-2b99-46be-b0fe-66dbec50e3aa" providerId="ADAL" clId="{02F66F9B-9DF8-4568-BAB4-C8E1A93CF879}" dt="2024-04-03T12:15:01.370" v="2440" actId="20577"/>
        <pc:sldMkLst>
          <pc:docMk/>
          <pc:sldMk cId="106465213" sldId="305"/>
        </pc:sldMkLst>
        <pc:spChg chg="mod ord">
          <ac:chgData name="Räty Minna (LUKE)" userId="02cb5690-2b99-46be-b0fe-66dbec50e3aa" providerId="ADAL" clId="{02F66F9B-9DF8-4568-BAB4-C8E1A93CF879}" dt="2024-04-03T12:15:01.370" v="2440" actId="20577"/>
          <ac:spMkLst>
            <pc:docMk/>
            <pc:sldMk cId="106465213" sldId="305"/>
            <ac:spMk id="2" creationId="{11B888D1-E5FC-4636-9536-56EBBBDFF03F}"/>
          </ac:spMkLst>
        </pc:spChg>
        <pc:spChg chg="mod ord">
          <ac:chgData name="Räty Minna (LUKE)" userId="02cb5690-2b99-46be-b0fe-66dbec50e3aa" providerId="ADAL" clId="{02F66F9B-9DF8-4568-BAB4-C8E1A93CF879}" dt="2024-04-03T12:13:48.222" v="2439" actId="3626"/>
          <ac:spMkLst>
            <pc:docMk/>
            <pc:sldMk cId="106465213" sldId="305"/>
            <ac:spMk id="3" creationId="{2219C1EC-AD6A-4326-B683-695FAA66094B}"/>
          </ac:spMkLst>
        </pc:spChg>
        <pc:spChg chg="add del mod ord">
          <ac:chgData name="Räty Minna (LUKE)" userId="02cb5690-2b99-46be-b0fe-66dbec50e3aa" providerId="ADAL" clId="{02F66F9B-9DF8-4568-BAB4-C8E1A93CF879}" dt="2024-03-26T16:10:14.524" v="114" actId="931"/>
          <ac:spMkLst>
            <pc:docMk/>
            <pc:sldMk cId="106465213" sldId="305"/>
            <ac:spMk id="4" creationId="{1D9011AB-6D56-B7CD-0B99-0A52FEC185A2}"/>
          </ac:spMkLst>
        </pc:spChg>
        <pc:picChg chg="add mod">
          <ac:chgData name="Räty Minna (LUKE)" userId="02cb5690-2b99-46be-b0fe-66dbec50e3aa" providerId="ADAL" clId="{02F66F9B-9DF8-4568-BAB4-C8E1A93CF879}" dt="2024-03-27T11:59:05.282" v="1889" actId="14826"/>
          <ac:picMkLst>
            <pc:docMk/>
            <pc:sldMk cId="106465213" sldId="305"/>
            <ac:picMk id="6" creationId="{44AE9828-A1C2-81C0-DD69-D3FF608554AE}"/>
          </ac:picMkLst>
        </pc:picChg>
      </pc:sldChg>
      <pc:sldChg chg="addSp delSp modSp add mod ord setBg modClrScheme chgLayout">
        <pc:chgData name="Räty Minna (LUKE)" userId="02cb5690-2b99-46be-b0fe-66dbec50e3aa" providerId="ADAL" clId="{02F66F9B-9DF8-4568-BAB4-C8E1A93CF879}" dt="2024-04-02T05:13:55.675" v="1993" actId="20577"/>
        <pc:sldMkLst>
          <pc:docMk/>
          <pc:sldMk cId="498229248" sldId="306"/>
        </pc:sldMkLst>
        <pc:spChg chg="mod ord">
          <ac:chgData name="Räty Minna (LUKE)" userId="02cb5690-2b99-46be-b0fe-66dbec50e3aa" providerId="ADAL" clId="{02F66F9B-9DF8-4568-BAB4-C8E1A93CF879}" dt="2024-03-27T11:46:51.728" v="1699" actId="20577"/>
          <ac:spMkLst>
            <pc:docMk/>
            <pc:sldMk cId="498229248" sldId="306"/>
            <ac:spMk id="2" creationId="{BEF7386B-A7E0-4818-AB1C-332E25AB3F8C}"/>
          </ac:spMkLst>
        </pc:spChg>
        <pc:spChg chg="mod ord">
          <ac:chgData name="Räty Minna (LUKE)" userId="02cb5690-2b99-46be-b0fe-66dbec50e3aa" providerId="ADAL" clId="{02F66F9B-9DF8-4568-BAB4-C8E1A93CF879}" dt="2024-04-02T05:13:55.675" v="1993" actId="20577"/>
          <ac:spMkLst>
            <pc:docMk/>
            <pc:sldMk cId="498229248" sldId="306"/>
            <ac:spMk id="3" creationId="{E8A239BA-6FDB-4C9E-A709-8608E7C7D1A7}"/>
          </ac:spMkLst>
        </pc:spChg>
        <pc:spChg chg="add del mod ord">
          <ac:chgData name="Räty Minna (LUKE)" userId="02cb5690-2b99-46be-b0fe-66dbec50e3aa" providerId="ADAL" clId="{02F66F9B-9DF8-4568-BAB4-C8E1A93CF879}" dt="2024-03-26T16:10:37.497" v="116" actId="931"/>
          <ac:spMkLst>
            <pc:docMk/>
            <pc:sldMk cId="498229248" sldId="306"/>
            <ac:spMk id="4" creationId="{161C53DC-2681-8621-8317-DC91693DF130}"/>
          </ac:spMkLst>
        </pc:spChg>
        <pc:picChg chg="add mod">
          <ac:chgData name="Räty Minna (LUKE)" userId="02cb5690-2b99-46be-b0fe-66dbec50e3aa" providerId="ADAL" clId="{02F66F9B-9DF8-4568-BAB4-C8E1A93CF879}" dt="2024-03-26T16:10:37.497" v="116" actId="931"/>
          <ac:picMkLst>
            <pc:docMk/>
            <pc:sldMk cId="498229248" sldId="306"/>
            <ac:picMk id="6" creationId="{D77D480C-B9E1-ACBA-75AD-735F6D91D462}"/>
          </ac:picMkLst>
        </pc:picChg>
      </pc:sldChg>
      <pc:sldChg chg="add del">
        <pc:chgData name="Räty Minna (LUKE)" userId="02cb5690-2b99-46be-b0fe-66dbec50e3aa" providerId="ADAL" clId="{02F66F9B-9DF8-4568-BAB4-C8E1A93CF879}" dt="2024-03-26T16:02:29.484" v="31" actId="27028"/>
        <pc:sldMkLst>
          <pc:docMk/>
          <pc:sldMk cId="2698075018" sldId="306"/>
        </pc:sldMkLst>
      </pc:sldChg>
      <pc:sldChg chg="add del">
        <pc:chgData name="Räty Minna (LUKE)" userId="02cb5690-2b99-46be-b0fe-66dbec50e3aa" providerId="ADAL" clId="{02F66F9B-9DF8-4568-BAB4-C8E1A93CF879}" dt="2024-03-26T16:02:28.427" v="30" actId="27028"/>
        <pc:sldMkLst>
          <pc:docMk/>
          <pc:sldMk cId="201123115" sldId="307"/>
        </pc:sldMkLst>
      </pc:sldChg>
      <pc:sldChg chg="add del mod setBg chgLayout">
        <pc:chgData name="Räty Minna (LUKE)" userId="02cb5690-2b99-46be-b0fe-66dbec50e3aa" providerId="ADAL" clId="{02F66F9B-9DF8-4568-BAB4-C8E1A93CF879}" dt="2024-03-26T16:11:07.466" v="118" actId="47"/>
        <pc:sldMkLst>
          <pc:docMk/>
          <pc:sldMk cId="2698075018" sldId="307"/>
        </pc:sldMkLst>
      </pc:sldChg>
      <pc:sldChg chg="add del setBg">
        <pc:chgData name="Räty Minna (LUKE)" userId="02cb5690-2b99-46be-b0fe-66dbec50e3aa" providerId="ADAL" clId="{02F66F9B-9DF8-4568-BAB4-C8E1A93CF879}" dt="2024-03-26T16:11:10.934" v="119" actId="47"/>
        <pc:sldMkLst>
          <pc:docMk/>
          <pc:sldMk cId="201123115" sldId="308"/>
        </pc:sldMkLst>
      </pc:sldChg>
      <pc:sldChg chg="add del">
        <pc:chgData name="Räty Minna (LUKE)" userId="02cb5690-2b99-46be-b0fe-66dbec50e3aa" providerId="ADAL" clId="{02F66F9B-9DF8-4568-BAB4-C8E1A93CF879}" dt="2024-03-26T16:02:26.980" v="29" actId="27028"/>
        <pc:sldMkLst>
          <pc:docMk/>
          <pc:sldMk cId="498229248" sldId="308"/>
        </pc:sldMkLst>
      </pc:sldChg>
      <pc:sldChg chg="addSp delSp modSp add mod ord modClrScheme chgLayout">
        <pc:chgData name="Räty Minna (LUKE)" userId="02cb5690-2b99-46be-b0fe-66dbec50e3aa" providerId="ADAL" clId="{02F66F9B-9DF8-4568-BAB4-C8E1A93CF879}" dt="2024-03-27T11:58:42.347" v="1888" actId="14826"/>
        <pc:sldMkLst>
          <pc:docMk/>
          <pc:sldMk cId="2047333886" sldId="309"/>
        </pc:sldMkLst>
        <pc:spChg chg="add del mod ord">
          <ac:chgData name="Räty Minna (LUKE)" userId="02cb5690-2b99-46be-b0fe-66dbec50e3aa" providerId="ADAL" clId="{02F66F9B-9DF8-4568-BAB4-C8E1A93CF879}" dt="2024-03-26T16:06:56.294" v="91" actId="700"/>
          <ac:spMkLst>
            <pc:docMk/>
            <pc:sldMk cId="2047333886" sldId="309"/>
            <ac:spMk id="2" creationId="{724A798D-CE2E-0FAA-61F0-ABCC2750F2C8}"/>
          </ac:spMkLst>
        </pc:spChg>
        <pc:spChg chg="add del mod ord">
          <ac:chgData name="Räty Minna (LUKE)" userId="02cb5690-2b99-46be-b0fe-66dbec50e3aa" providerId="ADAL" clId="{02F66F9B-9DF8-4568-BAB4-C8E1A93CF879}" dt="2024-03-26T16:07:22.337" v="93" actId="931"/>
          <ac:spMkLst>
            <pc:docMk/>
            <pc:sldMk cId="2047333886" sldId="309"/>
            <ac:spMk id="3" creationId="{B689CCDB-E9AE-021F-D9FD-9B53B252A0C8}"/>
          </ac:spMkLst>
        </pc:spChg>
        <pc:spChg chg="mod ord">
          <ac:chgData name="Räty Minna (LUKE)" userId="02cb5690-2b99-46be-b0fe-66dbec50e3aa" providerId="ADAL" clId="{02F66F9B-9DF8-4568-BAB4-C8E1A93CF879}" dt="2024-03-26T16:06:56.294" v="91" actId="700"/>
          <ac:spMkLst>
            <pc:docMk/>
            <pc:sldMk cId="2047333886" sldId="309"/>
            <ac:spMk id="4" creationId="{00000000-0000-0000-0000-000000000000}"/>
          </ac:spMkLst>
        </pc:spChg>
        <pc:spChg chg="mod ord">
          <ac:chgData name="Räty Minna (LUKE)" userId="02cb5690-2b99-46be-b0fe-66dbec50e3aa" providerId="ADAL" clId="{02F66F9B-9DF8-4568-BAB4-C8E1A93CF879}" dt="2024-03-27T11:57:34.869" v="1886" actId="27636"/>
          <ac:spMkLst>
            <pc:docMk/>
            <pc:sldMk cId="2047333886" sldId="309"/>
            <ac:spMk id="8" creationId="{98DF4B36-6C3D-4E12-B144-5CCD952E257D}"/>
          </ac:spMkLst>
        </pc:spChg>
        <pc:spChg chg="mod ord">
          <ac:chgData name="Räty Minna (LUKE)" userId="02cb5690-2b99-46be-b0fe-66dbec50e3aa" providerId="ADAL" clId="{02F66F9B-9DF8-4568-BAB4-C8E1A93CF879}" dt="2024-03-27T11:57:50.228" v="1887" actId="113"/>
          <ac:spMkLst>
            <pc:docMk/>
            <pc:sldMk cId="2047333886" sldId="309"/>
            <ac:spMk id="9" creationId="{5BBDFEF9-357A-4295-A4B3-60764B2F13EC}"/>
          </ac:spMkLst>
        </pc:spChg>
        <pc:picChg chg="add mod">
          <ac:chgData name="Räty Minna (LUKE)" userId="02cb5690-2b99-46be-b0fe-66dbec50e3aa" providerId="ADAL" clId="{02F66F9B-9DF8-4568-BAB4-C8E1A93CF879}" dt="2024-03-27T11:58:42.347" v="1888" actId="14826"/>
          <ac:picMkLst>
            <pc:docMk/>
            <pc:sldMk cId="2047333886" sldId="309"/>
            <ac:picMk id="6" creationId="{2E0D2F1B-40DB-0F56-814E-2EEBF47E4945}"/>
          </ac:picMkLst>
        </pc:picChg>
      </pc:sldChg>
      <pc:sldChg chg="add del">
        <pc:chgData name="Räty Minna (LUKE)" userId="02cb5690-2b99-46be-b0fe-66dbec50e3aa" providerId="ADAL" clId="{02F66F9B-9DF8-4568-BAB4-C8E1A93CF879}" dt="2024-03-26T16:02:24.246" v="28" actId="27028"/>
        <pc:sldMkLst>
          <pc:docMk/>
          <pc:sldMk cId="2231412404" sldId="309"/>
        </pc:sldMkLst>
      </pc:sldChg>
      <pc:sldChg chg="delSp new del mod setBg modClrScheme chgLayout">
        <pc:chgData name="Räty Minna (LUKE)" userId="02cb5690-2b99-46be-b0fe-66dbec50e3aa" providerId="ADAL" clId="{02F66F9B-9DF8-4568-BAB4-C8E1A93CF879}" dt="2024-03-27T11:29:13.729" v="1625" actId="47"/>
        <pc:sldMkLst>
          <pc:docMk/>
          <pc:sldMk cId="1772057910" sldId="310"/>
        </pc:sldMkLst>
        <pc:spChg chg="del">
          <ac:chgData name="Räty Minna (LUKE)" userId="02cb5690-2b99-46be-b0fe-66dbec50e3aa" providerId="ADAL" clId="{02F66F9B-9DF8-4568-BAB4-C8E1A93CF879}" dt="2024-03-26T16:13:56.232" v="127" actId="700"/>
          <ac:spMkLst>
            <pc:docMk/>
            <pc:sldMk cId="1772057910" sldId="310"/>
            <ac:spMk id="2" creationId="{C9FF8721-FB24-CC50-FED6-CCB12A791DE6}"/>
          </ac:spMkLst>
        </pc:spChg>
        <pc:spChg chg="del">
          <ac:chgData name="Räty Minna (LUKE)" userId="02cb5690-2b99-46be-b0fe-66dbec50e3aa" providerId="ADAL" clId="{02F66F9B-9DF8-4568-BAB4-C8E1A93CF879}" dt="2024-03-26T16:13:56.232" v="127" actId="700"/>
          <ac:spMkLst>
            <pc:docMk/>
            <pc:sldMk cId="1772057910" sldId="310"/>
            <ac:spMk id="3" creationId="{8A06B3CA-5A5F-424B-AE22-6F8F7DE0E487}"/>
          </ac:spMkLst>
        </pc:spChg>
        <pc:spChg chg="del">
          <ac:chgData name="Räty Minna (LUKE)" userId="02cb5690-2b99-46be-b0fe-66dbec50e3aa" providerId="ADAL" clId="{02F66F9B-9DF8-4568-BAB4-C8E1A93CF879}" dt="2024-03-26T16:13:56.232" v="127" actId="700"/>
          <ac:spMkLst>
            <pc:docMk/>
            <pc:sldMk cId="1772057910" sldId="310"/>
            <ac:spMk id="4" creationId="{D6F089A3-EE14-5C76-4B52-C9F8A9D55C11}"/>
          </ac:spMkLst>
        </pc:spChg>
      </pc:sldChg>
      <pc:sldChg chg="addSp delSp modSp add del mod ord setBg">
        <pc:chgData name="Räty Minna (LUKE)" userId="02cb5690-2b99-46be-b0fe-66dbec50e3aa" providerId="ADAL" clId="{02F66F9B-9DF8-4568-BAB4-C8E1A93CF879}" dt="2024-03-27T11:45:19.945" v="1649" actId="47"/>
        <pc:sldMkLst>
          <pc:docMk/>
          <pc:sldMk cId="252597114" sldId="314"/>
        </pc:sldMkLst>
        <pc:spChg chg="mod">
          <ac:chgData name="Räty Minna (LUKE)" userId="02cb5690-2b99-46be-b0fe-66dbec50e3aa" providerId="ADAL" clId="{02F66F9B-9DF8-4568-BAB4-C8E1A93CF879}" dt="2024-03-27T11:30:51.164" v="1632" actId="255"/>
          <ac:spMkLst>
            <pc:docMk/>
            <pc:sldMk cId="252597114" sldId="314"/>
            <ac:spMk id="2" creationId="{CC8FF48A-44AF-4CDC-8C51-6088CE7C6657}"/>
          </ac:spMkLst>
        </pc:spChg>
        <pc:spChg chg="del">
          <ac:chgData name="Räty Minna (LUKE)" userId="02cb5690-2b99-46be-b0fe-66dbec50e3aa" providerId="ADAL" clId="{02F66F9B-9DF8-4568-BAB4-C8E1A93CF879}" dt="2024-03-27T11:29:38.664" v="1626" actId="931"/>
          <ac:spMkLst>
            <pc:docMk/>
            <pc:sldMk cId="252597114" sldId="314"/>
            <ac:spMk id="5" creationId="{40F99E5E-3612-4941-9A32-C03F37AE685F}"/>
          </ac:spMkLst>
        </pc:spChg>
        <pc:picChg chg="add mod">
          <ac:chgData name="Räty Minna (LUKE)" userId="02cb5690-2b99-46be-b0fe-66dbec50e3aa" providerId="ADAL" clId="{02F66F9B-9DF8-4568-BAB4-C8E1A93CF879}" dt="2024-03-27T11:29:38.664" v="1626" actId="931"/>
          <ac:picMkLst>
            <pc:docMk/>
            <pc:sldMk cId="252597114" sldId="314"/>
            <ac:picMk id="4" creationId="{4B1739B4-84DC-5447-AD48-0C8DF15B32D4}"/>
          </ac:picMkLst>
        </pc:picChg>
      </pc:sldChg>
      <pc:sldChg chg="delSp modSp add mod setBg">
        <pc:chgData name="Räty Minna (LUKE)" userId="02cb5690-2b99-46be-b0fe-66dbec50e3aa" providerId="ADAL" clId="{02F66F9B-9DF8-4568-BAB4-C8E1A93CF879}" dt="2024-03-27T11:30:16.401" v="1630" actId="478"/>
        <pc:sldMkLst>
          <pc:docMk/>
          <pc:sldMk cId="3750193705" sldId="353"/>
        </pc:sldMkLst>
        <pc:spChg chg="del mod">
          <ac:chgData name="Räty Minna (LUKE)" userId="02cb5690-2b99-46be-b0fe-66dbec50e3aa" providerId="ADAL" clId="{02F66F9B-9DF8-4568-BAB4-C8E1A93CF879}" dt="2024-03-27T11:30:16.401" v="1630" actId="478"/>
          <ac:spMkLst>
            <pc:docMk/>
            <pc:sldMk cId="3750193705" sldId="353"/>
            <ac:spMk id="28" creationId="{22536049-AFA0-4723-BC6C-DE5E6440A42C}"/>
          </ac:spMkLst>
        </pc:spChg>
      </pc:sldChg>
      <pc:sldMasterChg chg="addSldLayout delSldLayout modSldLayout">
        <pc:chgData name="Räty Minna (LUKE)" userId="02cb5690-2b99-46be-b0fe-66dbec50e3aa" providerId="ADAL" clId="{02F66F9B-9DF8-4568-BAB4-C8E1A93CF879}" dt="2024-03-26T16:09:42.845" v="111"/>
        <pc:sldMasterMkLst>
          <pc:docMk/>
          <pc:sldMasterMk cId="1774668501" sldId="2147483660"/>
        </pc:sldMasterMkLst>
        <pc:sldLayoutChg chg="setBg">
          <pc:chgData name="Räty Minna (LUKE)" userId="02cb5690-2b99-46be-b0fe-66dbec50e3aa" providerId="ADAL" clId="{02F66F9B-9DF8-4568-BAB4-C8E1A93CF879}" dt="2024-03-26T16:09:42.845" v="111"/>
          <pc:sldLayoutMkLst>
            <pc:docMk/>
            <pc:sldMasterMk cId="1774668501" sldId="2147483660"/>
            <pc:sldLayoutMk cId="1342946763" sldId="2147483662"/>
          </pc:sldLayoutMkLst>
        </pc:sldLayoutChg>
        <pc:sldLayoutChg chg="setBg">
          <pc:chgData name="Räty Minna (LUKE)" userId="02cb5690-2b99-46be-b0fe-66dbec50e3aa" providerId="ADAL" clId="{02F66F9B-9DF8-4568-BAB4-C8E1A93CF879}" dt="2024-03-26T16:09:42.845" v="111"/>
          <pc:sldLayoutMkLst>
            <pc:docMk/>
            <pc:sldMasterMk cId="1774668501" sldId="2147483660"/>
            <pc:sldLayoutMk cId="2126503099" sldId="2147483663"/>
          </pc:sldLayoutMkLst>
        </pc:sldLayoutChg>
        <pc:sldLayoutChg chg="setBg">
          <pc:chgData name="Räty Minna (LUKE)" userId="02cb5690-2b99-46be-b0fe-66dbec50e3aa" providerId="ADAL" clId="{02F66F9B-9DF8-4568-BAB4-C8E1A93CF879}" dt="2024-03-26T16:09:42.845" v="111"/>
          <pc:sldLayoutMkLst>
            <pc:docMk/>
            <pc:sldMasterMk cId="1774668501" sldId="2147483660"/>
            <pc:sldLayoutMk cId="981177775" sldId="2147483664"/>
          </pc:sldLayoutMkLst>
        </pc:sldLayoutChg>
        <pc:sldLayoutChg chg="setBg">
          <pc:chgData name="Räty Minna (LUKE)" userId="02cb5690-2b99-46be-b0fe-66dbec50e3aa" providerId="ADAL" clId="{02F66F9B-9DF8-4568-BAB4-C8E1A93CF879}" dt="2024-03-26T16:09:42.845" v="111"/>
          <pc:sldLayoutMkLst>
            <pc:docMk/>
            <pc:sldMasterMk cId="1774668501" sldId="2147483660"/>
            <pc:sldLayoutMk cId="1061980115" sldId="2147483679"/>
          </pc:sldLayoutMkLst>
        </pc:sldLayoutChg>
        <pc:sldLayoutChg chg="add del">
          <pc:chgData name="Räty Minna (LUKE)" userId="02cb5690-2b99-46be-b0fe-66dbec50e3aa" providerId="ADAL" clId="{02F66F9B-9DF8-4568-BAB4-C8E1A93CF879}" dt="2024-03-26T16:02:35.299" v="41" actId="27028"/>
          <pc:sldLayoutMkLst>
            <pc:docMk/>
            <pc:sldMasterMk cId="1774668501" sldId="2147483660"/>
            <pc:sldLayoutMk cId="1291024164" sldId="2147483680"/>
          </pc:sldLayoutMkLst>
        </pc:sldLayoutChg>
        <pc:sldLayoutChg chg="add del">
          <pc:chgData name="Räty Minna (LUKE)" userId="02cb5690-2b99-46be-b0fe-66dbec50e3aa" providerId="ADAL" clId="{02F66F9B-9DF8-4568-BAB4-C8E1A93CF879}" dt="2024-03-26T16:02:33.824" v="40" actId="27028"/>
          <pc:sldLayoutMkLst>
            <pc:docMk/>
            <pc:sldMasterMk cId="1774668501" sldId="2147483660"/>
            <pc:sldLayoutMk cId="123956719" sldId="2147483681"/>
          </pc:sldLayoutMkLst>
        </pc:sldLayoutChg>
        <pc:sldLayoutChg chg="add del">
          <pc:chgData name="Räty Minna (LUKE)" userId="02cb5690-2b99-46be-b0fe-66dbec50e3aa" providerId="ADAL" clId="{02F66F9B-9DF8-4568-BAB4-C8E1A93CF879}" dt="2024-03-26T16:02:33.257" v="39" actId="27028"/>
          <pc:sldLayoutMkLst>
            <pc:docMk/>
            <pc:sldMasterMk cId="1774668501" sldId="2147483660"/>
            <pc:sldLayoutMk cId="2479082055" sldId="2147483682"/>
          </pc:sldLayoutMkLst>
        </pc:sldLayoutChg>
        <pc:sldLayoutChg chg="add del">
          <pc:chgData name="Räty Minna (LUKE)" userId="02cb5690-2b99-46be-b0fe-66dbec50e3aa" providerId="ADAL" clId="{02F66F9B-9DF8-4568-BAB4-C8E1A93CF879}" dt="2024-03-26T16:02:31.579" v="36" actId="27028"/>
          <pc:sldLayoutMkLst>
            <pc:docMk/>
            <pc:sldMasterMk cId="1774668501" sldId="2147483660"/>
            <pc:sldLayoutMk cId="36298768" sldId="2147483683"/>
          </pc:sldLayoutMkLst>
        </pc:sldLayoutChg>
        <pc:sldLayoutChg chg="add del">
          <pc:chgData name="Räty Minna (LUKE)" userId="02cb5690-2b99-46be-b0fe-66dbec50e3aa" providerId="ADAL" clId="{02F66F9B-9DF8-4568-BAB4-C8E1A93CF879}" dt="2024-03-26T16:02:29.484" v="31" actId="27028"/>
          <pc:sldLayoutMkLst>
            <pc:docMk/>
            <pc:sldMasterMk cId="1774668501" sldId="2147483660"/>
            <pc:sldLayoutMk cId="1372340609" sldId="2147483684"/>
          </pc:sldLayoutMkLst>
        </pc:sldLayoutChg>
        <pc:sldLayoutChg chg="add del">
          <pc:chgData name="Räty Minna (LUKE)" userId="02cb5690-2b99-46be-b0fe-66dbec50e3aa" providerId="ADAL" clId="{02F66F9B-9DF8-4568-BAB4-C8E1A93CF879}" dt="2024-03-26T16:02:28.427" v="30" actId="27028"/>
          <pc:sldLayoutMkLst>
            <pc:docMk/>
            <pc:sldMasterMk cId="1774668501" sldId="2147483660"/>
            <pc:sldLayoutMk cId="1684989239" sldId="2147483685"/>
          </pc:sldLayoutMkLst>
        </pc:sldLayoutChg>
      </pc:sldMasterChg>
      <pc:sldMasterChg chg="modSldLayout">
        <pc:chgData name="Räty Minna (LUKE)" userId="02cb5690-2b99-46be-b0fe-66dbec50e3aa" providerId="ADAL" clId="{02F66F9B-9DF8-4568-BAB4-C8E1A93CF879}" dt="2024-03-26T16:09:42.845" v="111"/>
        <pc:sldMasterMkLst>
          <pc:docMk/>
          <pc:sldMasterMk cId="684864064" sldId="2147483666"/>
        </pc:sldMasterMkLst>
        <pc:sldLayoutChg chg="setBg">
          <pc:chgData name="Räty Minna (LUKE)" userId="02cb5690-2b99-46be-b0fe-66dbec50e3aa" providerId="ADAL" clId="{02F66F9B-9DF8-4568-BAB4-C8E1A93CF879}" dt="2024-03-26T16:09:42.845" v="111"/>
          <pc:sldLayoutMkLst>
            <pc:docMk/>
            <pc:sldMasterMk cId="684864064" sldId="2147483666"/>
            <pc:sldLayoutMk cId="3088003803" sldId="2147483717"/>
          </pc:sldLayoutMkLst>
        </pc:sldLayoutChg>
      </pc:sldMasterChg>
      <pc:sldMasterChg chg="modSldLayout">
        <pc:chgData name="Räty Minna (LUKE)" userId="02cb5690-2b99-46be-b0fe-66dbec50e3aa" providerId="ADAL" clId="{02F66F9B-9DF8-4568-BAB4-C8E1A93CF879}" dt="2024-03-26T16:09:42.845" v="111"/>
        <pc:sldMasterMkLst>
          <pc:docMk/>
          <pc:sldMasterMk cId="3839846350" sldId="2147483672"/>
        </pc:sldMasterMkLst>
        <pc:sldLayoutChg chg="setBg">
          <pc:chgData name="Räty Minna (LUKE)" userId="02cb5690-2b99-46be-b0fe-66dbec50e3aa" providerId="ADAL" clId="{02F66F9B-9DF8-4568-BAB4-C8E1A93CF879}" dt="2024-03-26T16:09:42.845" v="111"/>
          <pc:sldLayoutMkLst>
            <pc:docMk/>
            <pc:sldMasterMk cId="3839846350" sldId="2147483672"/>
            <pc:sldLayoutMk cId="3327976603" sldId="2147483673"/>
          </pc:sldLayoutMkLst>
        </pc:sldLayoutChg>
        <pc:sldLayoutChg chg="setBg">
          <pc:chgData name="Räty Minna (LUKE)" userId="02cb5690-2b99-46be-b0fe-66dbec50e3aa" providerId="ADAL" clId="{02F66F9B-9DF8-4568-BAB4-C8E1A93CF879}" dt="2024-03-26T16:09:42.845" v="111"/>
          <pc:sldLayoutMkLst>
            <pc:docMk/>
            <pc:sldMasterMk cId="3839846350" sldId="2147483672"/>
            <pc:sldLayoutMk cId="572186064" sldId="2147483674"/>
          </pc:sldLayoutMkLst>
        </pc:sldLayoutChg>
        <pc:sldLayoutChg chg="setBg">
          <pc:chgData name="Räty Minna (LUKE)" userId="02cb5690-2b99-46be-b0fe-66dbec50e3aa" providerId="ADAL" clId="{02F66F9B-9DF8-4568-BAB4-C8E1A93CF879}" dt="2024-03-26T16:09:42.845" v="111"/>
          <pc:sldLayoutMkLst>
            <pc:docMk/>
            <pc:sldMasterMk cId="3839846350" sldId="2147483672"/>
            <pc:sldLayoutMk cId="65406375" sldId="2147483675"/>
          </pc:sldLayoutMkLst>
        </pc:sldLayoutChg>
        <pc:sldLayoutChg chg="setBg">
          <pc:chgData name="Räty Minna (LUKE)" userId="02cb5690-2b99-46be-b0fe-66dbec50e3aa" providerId="ADAL" clId="{02F66F9B-9DF8-4568-BAB4-C8E1A93CF879}" dt="2024-03-26T16:09:42.845" v="111"/>
          <pc:sldLayoutMkLst>
            <pc:docMk/>
            <pc:sldMasterMk cId="3839846350" sldId="2147483672"/>
            <pc:sldLayoutMk cId="410599207" sldId="2147483676"/>
          </pc:sldLayoutMkLst>
        </pc:sldLayoutChg>
        <pc:sldLayoutChg chg="setBg">
          <pc:chgData name="Räty Minna (LUKE)" userId="02cb5690-2b99-46be-b0fe-66dbec50e3aa" providerId="ADAL" clId="{02F66F9B-9DF8-4568-BAB4-C8E1A93CF879}" dt="2024-03-26T16:09:42.845" v="111"/>
          <pc:sldLayoutMkLst>
            <pc:docMk/>
            <pc:sldMasterMk cId="3839846350" sldId="2147483672"/>
            <pc:sldLayoutMk cId="1998026135" sldId="2147483677"/>
          </pc:sldLayoutMkLst>
        </pc:sldLayoutChg>
      </pc:sldMasterChg>
      <pc:sldMasterChg chg="modSldLayout">
        <pc:chgData name="Räty Minna (LUKE)" userId="02cb5690-2b99-46be-b0fe-66dbec50e3aa" providerId="ADAL" clId="{02F66F9B-9DF8-4568-BAB4-C8E1A93CF879}" dt="2024-03-26T16:09:42.845" v="111"/>
        <pc:sldMasterMkLst>
          <pc:docMk/>
          <pc:sldMasterMk cId="1585139465" sldId="2147483707"/>
        </pc:sldMasterMkLst>
        <pc:sldLayoutChg chg="setBg">
          <pc:chgData name="Räty Minna (LUKE)" userId="02cb5690-2b99-46be-b0fe-66dbec50e3aa" providerId="ADAL" clId="{02F66F9B-9DF8-4568-BAB4-C8E1A93CF879}" dt="2024-03-26T16:09:42.845" v="111"/>
          <pc:sldLayoutMkLst>
            <pc:docMk/>
            <pc:sldMasterMk cId="1585139465" sldId="2147483707"/>
            <pc:sldLayoutMk cId="687695508" sldId="2147483708"/>
          </pc:sldLayoutMkLst>
        </pc:sldLayoutChg>
        <pc:sldLayoutChg chg="setBg">
          <pc:chgData name="Räty Minna (LUKE)" userId="02cb5690-2b99-46be-b0fe-66dbec50e3aa" providerId="ADAL" clId="{02F66F9B-9DF8-4568-BAB4-C8E1A93CF879}" dt="2024-03-26T16:09:42.845" v="111"/>
          <pc:sldLayoutMkLst>
            <pc:docMk/>
            <pc:sldMasterMk cId="1585139465" sldId="2147483707"/>
            <pc:sldLayoutMk cId="3595595401" sldId="2147483709"/>
          </pc:sldLayoutMkLst>
        </pc:sldLayoutChg>
        <pc:sldLayoutChg chg="setBg">
          <pc:chgData name="Räty Minna (LUKE)" userId="02cb5690-2b99-46be-b0fe-66dbec50e3aa" providerId="ADAL" clId="{02F66F9B-9DF8-4568-BAB4-C8E1A93CF879}" dt="2024-03-26T16:09:42.845" v="111"/>
          <pc:sldLayoutMkLst>
            <pc:docMk/>
            <pc:sldMasterMk cId="1585139465" sldId="2147483707"/>
            <pc:sldLayoutMk cId="1405446287" sldId="2147483710"/>
          </pc:sldLayoutMkLst>
        </pc:sldLayoutChg>
        <pc:sldLayoutChg chg="setBg">
          <pc:chgData name="Räty Minna (LUKE)" userId="02cb5690-2b99-46be-b0fe-66dbec50e3aa" providerId="ADAL" clId="{02F66F9B-9DF8-4568-BAB4-C8E1A93CF879}" dt="2024-03-26T16:09:42.845" v="111"/>
          <pc:sldLayoutMkLst>
            <pc:docMk/>
            <pc:sldMasterMk cId="1585139465" sldId="2147483707"/>
            <pc:sldLayoutMk cId="296938683" sldId="2147483711"/>
          </pc:sldLayoutMkLst>
        </pc:sldLayoutChg>
        <pc:sldLayoutChg chg="setBg">
          <pc:chgData name="Räty Minna (LUKE)" userId="02cb5690-2b99-46be-b0fe-66dbec50e3aa" providerId="ADAL" clId="{02F66F9B-9DF8-4568-BAB4-C8E1A93CF879}" dt="2024-03-26T16:09:42.845" v="111"/>
          <pc:sldLayoutMkLst>
            <pc:docMk/>
            <pc:sldMasterMk cId="1585139465" sldId="2147483707"/>
            <pc:sldLayoutMk cId="3652827276" sldId="2147483712"/>
          </pc:sldLayoutMkLst>
        </pc:sldLayoutChg>
      </pc:sldMasterChg>
      <pc:sldMasterChg chg="modSldLayout">
        <pc:chgData name="Räty Minna (LUKE)" userId="02cb5690-2b99-46be-b0fe-66dbec50e3aa" providerId="ADAL" clId="{02F66F9B-9DF8-4568-BAB4-C8E1A93CF879}" dt="2024-03-26T16:09:42.845" v="111"/>
        <pc:sldMasterMkLst>
          <pc:docMk/>
          <pc:sldMasterMk cId="839389622" sldId="2147484092"/>
        </pc:sldMasterMkLst>
        <pc:sldLayoutChg chg="setBg">
          <pc:chgData name="Räty Minna (LUKE)" userId="02cb5690-2b99-46be-b0fe-66dbec50e3aa" providerId="ADAL" clId="{02F66F9B-9DF8-4568-BAB4-C8E1A93CF879}" dt="2024-03-26T16:09:42.845" v="111"/>
          <pc:sldLayoutMkLst>
            <pc:docMk/>
            <pc:sldMasterMk cId="839389622" sldId="2147484092"/>
            <pc:sldLayoutMk cId="4173842000" sldId="2147484175"/>
          </pc:sldLayoutMkLst>
        </pc:sldLayoutChg>
      </pc:sldMasterChg>
      <pc:sldMasterChg chg="add addSldLayout">
        <pc:chgData name="Räty Minna (LUKE)" userId="02cb5690-2b99-46be-b0fe-66dbec50e3aa" providerId="ADAL" clId="{02F66F9B-9DF8-4568-BAB4-C8E1A93CF879}" dt="2024-03-26T16:02:39.105" v="56" actId="27028"/>
        <pc:sldMasterMkLst>
          <pc:docMk/>
          <pc:sldMasterMk cId="3704945200" sldId="2147484122"/>
        </pc:sldMasterMkLst>
        <pc:sldLayoutChg chg="add">
          <pc:chgData name="Räty Minna (LUKE)" userId="02cb5690-2b99-46be-b0fe-66dbec50e3aa" providerId="ADAL" clId="{02F66F9B-9DF8-4568-BAB4-C8E1A93CF879}" dt="2024-03-26T16:02:39.105" v="56" actId="27028"/>
          <pc:sldLayoutMkLst>
            <pc:docMk/>
            <pc:sldMasterMk cId="3704945200" sldId="2147484122"/>
            <pc:sldLayoutMk cId="3841404816" sldId="2147484131"/>
          </pc:sldLayoutMkLst>
        </pc:sldLayoutChg>
      </pc:sldMasterChg>
      <pc:sldMasterChg chg="add addSldLayout delSldLayout">
        <pc:chgData name="Räty Minna (LUKE)" userId="02cb5690-2b99-46be-b0fe-66dbec50e3aa" providerId="ADAL" clId="{02F66F9B-9DF8-4568-BAB4-C8E1A93CF879}" dt="2024-03-27T11:45:19.945" v="1649" actId="47"/>
        <pc:sldMasterMkLst>
          <pc:docMk/>
          <pc:sldMasterMk cId="3098272000" sldId="2147484176"/>
        </pc:sldMasterMkLst>
        <pc:sldLayoutChg chg="add">
          <pc:chgData name="Räty Minna (LUKE)" userId="02cb5690-2b99-46be-b0fe-66dbec50e3aa" providerId="ADAL" clId="{02F66F9B-9DF8-4568-BAB4-C8E1A93CF879}" dt="2024-03-26T16:02:39.360" v="64" actId="27028"/>
          <pc:sldLayoutMkLst>
            <pc:docMk/>
            <pc:sldMasterMk cId="3098272000" sldId="2147484176"/>
            <pc:sldLayoutMk cId="760105085" sldId="2147484186"/>
          </pc:sldLayoutMkLst>
        </pc:sldLayoutChg>
        <pc:sldLayoutChg chg="add">
          <pc:chgData name="Räty Minna (LUKE)" userId="02cb5690-2b99-46be-b0fe-66dbec50e3aa" providerId="ADAL" clId="{02F66F9B-9DF8-4568-BAB4-C8E1A93CF879}" dt="2024-03-26T16:02:39.296" v="62" actId="27028"/>
          <pc:sldLayoutMkLst>
            <pc:docMk/>
            <pc:sldMasterMk cId="3098272000" sldId="2147484176"/>
            <pc:sldLayoutMk cId="2442922625" sldId="2147484199"/>
          </pc:sldLayoutMkLst>
        </pc:sldLayoutChg>
        <pc:sldLayoutChg chg="del">
          <pc:chgData name="Räty Minna (LUKE)" userId="02cb5690-2b99-46be-b0fe-66dbec50e3aa" providerId="ADAL" clId="{02F66F9B-9DF8-4568-BAB4-C8E1A93CF879}" dt="2024-03-27T11:45:19.945" v="1649" actId="47"/>
          <pc:sldLayoutMkLst>
            <pc:docMk/>
            <pc:sldMasterMk cId="3098272000" sldId="2147484176"/>
            <pc:sldLayoutMk cId="497298658" sldId="2147484226"/>
          </pc:sldLayoutMkLst>
        </pc:sldLayoutChg>
      </pc:sldMasterChg>
      <pc:sldMasterChg chg="add addSldLayout">
        <pc:chgData name="Räty Minna (LUKE)" userId="02cb5690-2b99-46be-b0fe-66dbec50e3aa" providerId="ADAL" clId="{02F66F9B-9DF8-4568-BAB4-C8E1A93CF879}" dt="2024-03-26T16:02:39.938" v="66" actId="27028"/>
        <pc:sldMasterMkLst>
          <pc:docMk/>
          <pc:sldMasterMk cId="641321915" sldId="2147484213"/>
        </pc:sldMasterMkLst>
        <pc:sldLayoutChg chg="add">
          <pc:chgData name="Räty Minna (LUKE)" userId="02cb5690-2b99-46be-b0fe-66dbec50e3aa" providerId="ADAL" clId="{02F66F9B-9DF8-4568-BAB4-C8E1A93CF879}" dt="2024-03-26T16:02:39.938" v="66" actId="27028"/>
          <pc:sldLayoutMkLst>
            <pc:docMk/>
            <pc:sldMasterMk cId="641321915" sldId="2147484213"/>
            <pc:sldLayoutMk cId="2264941046" sldId="2147484217"/>
          </pc:sldLayoutMkLst>
        </pc:sldLayoutChg>
      </pc:sldMasterChg>
      <pc:sldMasterChg chg="add addSldLayout">
        <pc:chgData name="Räty Minna (LUKE)" userId="02cb5690-2b99-46be-b0fe-66dbec50e3aa" providerId="ADAL" clId="{02F66F9B-9DF8-4568-BAB4-C8E1A93CF879}" dt="2024-03-26T16:02:38.890" v="50" actId="27028"/>
        <pc:sldMasterMkLst>
          <pc:docMk/>
          <pc:sldMasterMk cId="839389622" sldId="2147484225"/>
        </pc:sldMasterMkLst>
        <pc:sldLayoutChg chg="add">
          <pc:chgData name="Räty Minna (LUKE)" userId="02cb5690-2b99-46be-b0fe-66dbec50e3aa" providerId="ADAL" clId="{02F66F9B-9DF8-4568-BAB4-C8E1A93CF879}" dt="2024-03-26T16:02:38.890" v="50" actId="27028"/>
          <pc:sldLayoutMkLst>
            <pc:docMk/>
            <pc:sldMasterMk cId="839389622" sldId="2147484225"/>
            <pc:sldLayoutMk cId="2378523824" sldId="2147484142"/>
          </pc:sldLayoutMkLst>
        </pc:sldLayoutChg>
        <pc:sldLayoutChg chg="add">
          <pc:chgData name="Räty Minna (LUKE)" userId="02cb5690-2b99-46be-b0fe-66dbec50e3aa" providerId="ADAL" clId="{02F66F9B-9DF8-4568-BAB4-C8E1A93CF879}" dt="2024-03-26T16:02:38.720" v="44" actId="27028"/>
          <pc:sldLayoutMkLst>
            <pc:docMk/>
            <pc:sldMasterMk cId="839389622" sldId="2147484225"/>
            <pc:sldLayoutMk cId="2355853851" sldId="2147484144"/>
          </pc:sldLayoutMkLst>
        </pc:sldLayoutChg>
        <pc:sldLayoutChg chg="add">
          <pc:chgData name="Räty Minna (LUKE)" userId="02cb5690-2b99-46be-b0fe-66dbec50e3aa" providerId="ADAL" clId="{02F66F9B-9DF8-4568-BAB4-C8E1A93CF879}" dt="2024-03-26T16:02:38.618" v="42" actId="27028"/>
          <pc:sldLayoutMkLst>
            <pc:docMk/>
            <pc:sldMasterMk cId="839389622" sldId="2147484225"/>
            <pc:sldLayoutMk cId="62747660" sldId="214748422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802679-8516-424D-92C2-6289E31DA50B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3A35C8-0CC5-4509-B1C7-1D1054603C2B}">
      <dgm:prSet/>
      <dgm:spPr/>
      <dgm:t>
        <a:bodyPr/>
        <a:lstStyle/>
        <a:p>
          <a:r>
            <a:rPr lang="en-US" dirty="0"/>
            <a:t>1 Initial state</a:t>
          </a:r>
        </a:p>
      </dgm:t>
    </dgm:pt>
    <dgm:pt modelId="{378A187D-BAB4-4CBD-B1EA-1B65A7B8416C}" type="parTrans" cxnId="{8F67B581-615F-4C92-A9AD-F556B52F3763}">
      <dgm:prSet/>
      <dgm:spPr/>
      <dgm:t>
        <a:bodyPr/>
        <a:lstStyle/>
        <a:p>
          <a:endParaRPr lang="en-US"/>
        </a:p>
      </dgm:t>
    </dgm:pt>
    <dgm:pt modelId="{E385E58A-E8C7-4C4D-BD0E-8BD79F87DEF8}" type="sibTrans" cxnId="{8F67B581-615F-4C92-A9AD-F556B52F3763}">
      <dgm:prSet/>
      <dgm:spPr/>
      <dgm:t>
        <a:bodyPr/>
        <a:lstStyle/>
        <a:p>
          <a:endParaRPr lang="en-US"/>
        </a:p>
      </dgm:t>
    </dgm:pt>
    <dgm:pt modelId="{C8B98B99-6B15-41D3-BA10-6E1FFCC13F73}">
      <dgm:prSet/>
      <dgm:spPr/>
      <dgm:t>
        <a:bodyPr/>
        <a:lstStyle/>
        <a:p>
          <a:r>
            <a:rPr lang="en-US" dirty="0"/>
            <a:t>2 Activity probability</a:t>
          </a:r>
        </a:p>
      </dgm:t>
    </dgm:pt>
    <dgm:pt modelId="{3F3B0088-06FB-4E96-8C3C-44C0ECB21768}" type="parTrans" cxnId="{D43EC80D-82DA-4847-8762-831B88BC4C07}">
      <dgm:prSet/>
      <dgm:spPr/>
      <dgm:t>
        <a:bodyPr/>
        <a:lstStyle/>
        <a:p>
          <a:endParaRPr lang="en-US"/>
        </a:p>
      </dgm:t>
    </dgm:pt>
    <dgm:pt modelId="{40169AD2-5803-4634-AFB7-A96C4D4180F8}" type="sibTrans" cxnId="{D43EC80D-82DA-4847-8762-831B88BC4C07}">
      <dgm:prSet/>
      <dgm:spPr/>
      <dgm:t>
        <a:bodyPr/>
        <a:lstStyle/>
        <a:p>
          <a:endParaRPr lang="en-US"/>
        </a:p>
      </dgm:t>
    </dgm:pt>
    <dgm:pt modelId="{F10E1605-6DF5-4908-AE3F-673856EB8C77}">
      <dgm:prSet/>
      <dgm:spPr/>
      <dgm:t>
        <a:bodyPr/>
        <a:lstStyle/>
        <a:p>
          <a:r>
            <a:rPr lang="en-US" dirty="0"/>
            <a:t>3 Transition matrices</a:t>
          </a:r>
        </a:p>
      </dgm:t>
    </dgm:pt>
    <dgm:pt modelId="{E938D863-EE69-4D2F-8DEC-816521CBED25}" type="parTrans" cxnId="{69F0655F-027D-491F-8257-09B2AE970B20}">
      <dgm:prSet/>
      <dgm:spPr/>
      <dgm:t>
        <a:bodyPr/>
        <a:lstStyle/>
        <a:p>
          <a:endParaRPr lang="en-US"/>
        </a:p>
      </dgm:t>
    </dgm:pt>
    <dgm:pt modelId="{1103FEBD-BC54-432A-B49F-7E08C69F2FC7}" type="sibTrans" cxnId="{69F0655F-027D-491F-8257-09B2AE970B20}">
      <dgm:prSet/>
      <dgm:spPr/>
      <dgm:t>
        <a:bodyPr/>
        <a:lstStyle/>
        <a:p>
          <a:endParaRPr lang="en-US"/>
        </a:p>
      </dgm:t>
    </dgm:pt>
    <dgm:pt modelId="{4ED2BEE5-5AA2-4F31-9768-68F26E9C2497}">
      <dgm:prSet/>
      <dgm:spPr/>
      <dgm:t>
        <a:bodyPr/>
        <a:lstStyle/>
        <a:p>
          <a:r>
            <a:rPr lang="en-US" dirty="0"/>
            <a:t>4 Coefficients</a:t>
          </a:r>
        </a:p>
      </dgm:t>
    </dgm:pt>
    <dgm:pt modelId="{D117CB4B-251E-4C31-8231-D6476EAB7689}" type="parTrans" cxnId="{F9E1D4F4-8431-4A3D-B740-15DEC87E51FA}">
      <dgm:prSet/>
      <dgm:spPr/>
      <dgm:t>
        <a:bodyPr/>
        <a:lstStyle/>
        <a:p>
          <a:endParaRPr lang="en-US"/>
        </a:p>
      </dgm:t>
    </dgm:pt>
    <dgm:pt modelId="{E2CBF821-B9B4-4BE4-AAB5-290D7FECC98A}" type="sibTrans" cxnId="{F9E1D4F4-8431-4A3D-B740-15DEC87E51FA}">
      <dgm:prSet/>
      <dgm:spPr/>
      <dgm:t>
        <a:bodyPr/>
        <a:lstStyle/>
        <a:p>
          <a:endParaRPr lang="en-US"/>
        </a:p>
      </dgm:t>
    </dgm:pt>
    <dgm:pt modelId="{BE1A03E8-CD2A-4FEF-8743-88BB25965F47}">
      <dgm:prSet/>
      <dgm:spPr/>
      <dgm:t>
        <a:bodyPr/>
        <a:lstStyle/>
        <a:p>
          <a:r>
            <a:rPr lang="en-US" dirty="0"/>
            <a:t>Forest area in forest types divided into e.g. Age – Volume or Mean diameter – Volume classes at initial stage</a:t>
          </a:r>
          <a:endParaRPr lang="fi-FI" dirty="0"/>
        </a:p>
      </dgm:t>
    </dgm:pt>
    <dgm:pt modelId="{EF18E7A1-5EBE-44FA-9FBB-27528EEFFF47}" type="parTrans" cxnId="{B421E8BD-1EFB-415D-BA01-72DDEBB65AFF}">
      <dgm:prSet/>
      <dgm:spPr/>
      <dgm:t>
        <a:bodyPr/>
        <a:lstStyle/>
        <a:p>
          <a:endParaRPr lang="fi-FI"/>
        </a:p>
      </dgm:t>
    </dgm:pt>
    <dgm:pt modelId="{E7B50A17-CA07-431A-BC29-C206847B3BDA}" type="sibTrans" cxnId="{B421E8BD-1EFB-415D-BA01-72DDEBB65AFF}">
      <dgm:prSet/>
      <dgm:spPr/>
      <dgm:t>
        <a:bodyPr/>
        <a:lstStyle/>
        <a:p>
          <a:endParaRPr lang="fi-FI"/>
        </a:p>
      </dgm:t>
    </dgm:pt>
    <dgm:pt modelId="{44142E56-E24D-486D-AFE3-DFE525445B1D}">
      <dgm:prSet/>
      <dgm:spPr/>
      <dgm:t>
        <a:bodyPr/>
        <a:lstStyle/>
        <a:p>
          <a:r>
            <a:rPr lang="en-US" dirty="0"/>
            <a:t>Activities: Growth </a:t>
          </a:r>
          <a:r>
            <a:rPr lang="en-US" dirty="0">
              <a:highlight>
                <a:srgbClr val="FFFF00"/>
              </a:highlight>
            </a:rPr>
            <a:t>(=no activity)</a:t>
          </a:r>
          <a:r>
            <a:rPr lang="en-US" dirty="0"/>
            <a:t>, Final felling, Thinning</a:t>
          </a:r>
          <a:endParaRPr lang="fi-FI" dirty="0"/>
        </a:p>
      </dgm:t>
    </dgm:pt>
    <dgm:pt modelId="{1826A0DE-C4CE-4199-9841-AE02E52F6B8D}" type="parTrans" cxnId="{6ECEAB5F-0234-443C-A03B-FAEAD3BCCD06}">
      <dgm:prSet/>
      <dgm:spPr/>
      <dgm:t>
        <a:bodyPr/>
        <a:lstStyle/>
        <a:p>
          <a:endParaRPr lang="fi-FI"/>
        </a:p>
      </dgm:t>
    </dgm:pt>
    <dgm:pt modelId="{72881AA4-5E6D-402F-9065-BC3395FEC72E}" type="sibTrans" cxnId="{6ECEAB5F-0234-443C-A03B-FAEAD3BCCD06}">
      <dgm:prSet/>
      <dgm:spPr/>
      <dgm:t>
        <a:bodyPr/>
        <a:lstStyle/>
        <a:p>
          <a:endParaRPr lang="fi-FI"/>
        </a:p>
      </dgm:t>
    </dgm:pt>
    <dgm:pt modelId="{C30DFF4C-6C5E-4526-B021-506C04D4E415}">
      <dgm:prSet/>
      <dgm:spPr/>
      <dgm:t>
        <a:bodyPr/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200" kern="1200" dirty="0"/>
            <a:t>For all activities</a:t>
          </a:r>
          <a:endParaRPr lang="fi-FI" sz="1200" kern="1200" dirty="0"/>
        </a:p>
      </dgm:t>
    </dgm:pt>
    <dgm:pt modelId="{EC2B5161-8703-4D52-9897-2D96696E3BB2}" type="parTrans" cxnId="{E7494DC3-20D8-4A31-B47F-772B01D615AC}">
      <dgm:prSet/>
      <dgm:spPr/>
      <dgm:t>
        <a:bodyPr/>
        <a:lstStyle/>
        <a:p>
          <a:endParaRPr lang="fi-FI"/>
        </a:p>
      </dgm:t>
    </dgm:pt>
    <dgm:pt modelId="{109B4AA6-DFED-492A-8854-FEE65D635B4B}" type="sibTrans" cxnId="{E7494DC3-20D8-4A31-B47F-772B01D615AC}">
      <dgm:prSet/>
      <dgm:spPr/>
      <dgm:t>
        <a:bodyPr/>
        <a:lstStyle/>
        <a:p>
          <a:endParaRPr lang="fi-FI"/>
        </a:p>
      </dgm:t>
    </dgm:pt>
    <dgm:pt modelId="{9ECD2E17-1619-4535-9702-782E32F7A806}">
      <dgm:prSet/>
      <dgm:spPr/>
      <dgm:t>
        <a:bodyPr/>
        <a:lstStyle/>
        <a:p>
          <a:r>
            <a:rPr lang="en-US" dirty="0"/>
            <a:t>E.g. mean volumes of volume classes, timber assortments, prices</a:t>
          </a:r>
          <a:endParaRPr lang="fi-FI" dirty="0"/>
        </a:p>
      </dgm:t>
    </dgm:pt>
    <dgm:pt modelId="{95824FC6-F2BB-496D-B4CB-DB8A26EBB5F3}" type="parTrans" cxnId="{A222B274-11BA-4AA3-B75B-7E43C2A3E93D}">
      <dgm:prSet/>
      <dgm:spPr/>
      <dgm:t>
        <a:bodyPr/>
        <a:lstStyle/>
        <a:p>
          <a:endParaRPr lang="fi-FI"/>
        </a:p>
      </dgm:t>
    </dgm:pt>
    <dgm:pt modelId="{DD8838FE-755A-493A-BF35-3D395607ED61}" type="sibTrans" cxnId="{A222B274-11BA-4AA3-B75B-7E43C2A3E93D}">
      <dgm:prSet/>
      <dgm:spPr/>
      <dgm:t>
        <a:bodyPr/>
        <a:lstStyle/>
        <a:p>
          <a:endParaRPr lang="fi-FI"/>
        </a:p>
      </dgm:t>
    </dgm:pt>
    <dgm:pt modelId="{AD9F8185-5482-44E3-8EDB-78151215906B}">
      <dgm:prSet/>
      <dgm:spPr/>
      <dgm:t>
        <a:bodyPr/>
        <a:lstStyle/>
        <a:p>
          <a:r>
            <a:rPr lang="en-US" dirty="0"/>
            <a:t>For example, probability for final felling at Age classes 1-2 could equal to zero</a:t>
          </a:r>
          <a:endParaRPr lang="fi-FI" dirty="0"/>
        </a:p>
      </dgm:t>
    </dgm:pt>
    <dgm:pt modelId="{1399596D-3942-4119-9DF9-B13366676A8E}" type="parTrans" cxnId="{441959C7-CAAB-4DB5-8483-00336A8C5CE0}">
      <dgm:prSet/>
      <dgm:spPr/>
      <dgm:t>
        <a:bodyPr/>
        <a:lstStyle/>
        <a:p>
          <a:endParaRPr lang="fi-FI"/>
        </a:p>
      </dgm:t>
    </dgm:pt>
    <dgm:pt modelId="{7F8FEE6B-7952-4CED-B6CF-2FF35DF6942F}" type="sibTrans" cxnId="{441959C7-CAAB-4DB5-8483-00336A8C5CE0}">
      <dgm:prSet/>
      <dgm:spPr/>
      <dgm:t>
        <a:bodyPr/>
        <a:lstStyle/>
        <a:p>
          <a:endParaRPr lang="fi-FI"/>
        </a:p>
      </dgm:t>
    </dgm:pt>
    <dgm:pt modelId="{1C3BA8F8-CFDA-48A8-8527-33B31E307240}">
      <dgm:prSet custT="1"/>
      <dgm:spPr/>
      <dgm:t>
        <a:bodyPr/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To which Age – 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Volume or Mean diameter – Volume class does forest area move in one time step</a:t>
          </a:r>
          <a:endParaRPr lang="fi-FI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egoe UI"/>
            <a:ea typeface="+mn-ea"/>
            <a:cs typeface="+mn-cs"/>
          </a:endParaRPr>
        </a:p>
      </dgm:t>
    </dgm:pt>
    <dgm:pt modelId="{B6B816E3-0E86-46CF-84ED-D6CA647364A0}" type="parTrans" cxnId="{45943C2E-FE59-4B2F-BF30-3659A30A9AE7}">
      <dgm:prSet/>
      <dgm:spPr/>
      <dgm:t>
        <a:bodyPr/>
        <a:lstStyle/>
        <a:p>
          <a:endParaRPr lang="fi-FI"/>
        </a:p>
      </dgm:t>
    </dgm:pt>
    <dgm:pt modelId="{44F134BE-D2C2-4905-945A-8885E392E760}" type="sibTrans" cxnId="{45943C2E-FE59-4B2F-BF30-3659A30A9AE7}">
      <dgm:prSet/>
      <dgm:spPr/>
      <dgm:t>
        <a:bodyPr/>
        <a:lstStyle/>
        <a:p>
          <a:endParaRPr lang="fi-FI"/>
        </a:p>
      </dgm:t>
    </dgm:pt>
    <dgm:pt modelId="{E0026A75-A92F-4DAD-8558-CDDB61C32750}">
      <dgm:prSet/>
      <dgm:spPr/>
      <dgm:t>
        <a:bodyPr/>
        <a:lstStyle/>
        <a:p>
          <a:r>
            <a:rPr lang="fi-FI" dirty="0" err="1"/>
            <a:t>Stratification</a:t>
          </a:r>
          <a:r>
            <a:rPr lang="fi-FI" dirty="0"/>
            <a:t> into </a:t>
          </a:r>
          <a:r>
            <a:rPr lang="fi-FI" dirty="0" err="1"/>
            <a:t>different</a:t>
          </a:r>
          <a:r>
            <a:rPr lang="fi-FI" dirty="0"/>
            <a:t> </a:t>
          </a:r>
          <a:r>
            <a:rPr lang="fi-FI" dirty="0" err="1"/>
            <a:t>forest</a:t>
          </a:r>
          <a:r>
            <a:rPr lang="fi-FI" dirty="0"/>
            <a:t> </a:t>
          </a:r>
          <a:r>
            <a:rPr lang="fi-FI" dirty="0" err="1"/>
            <a:t>types</a:t>
          </a:r>
          <a:endParaRPr lang="fi-FI" dirty="0"/>
        </a:p>
      </dgm:t>
    </dgm:pt>
    <dgm:pt modelId="{3B6A93F9-F773-4BF9-A0D0-06380CF29D34}" type="parTrans" cxnId="{B95996F7-FF0D-49AE-B0DC-41693934319A}">
      <dgm:prSet/>
      <dgm:spPr/>
      <dgm:t>
        <a:bodyPr/>
        <a:lstStyle/>
        <a:p>
          <a:endParaRPr lang="fi-FI"/>
        </a:p>
      </dgm:t>
    </dgm:pt>
    <dgm:pt modelId="{4485AD16-B63A-4815-807A-991427C79EF2}" type="sibTrans" cxnId="{B95996F7-FF0D-49AE-B0DC-41693934319A}">
      <dgm:prSet/>
      <dgm:spPr/>
      <dgm:t>
        <a:bodyPr/>
        <a:lstStyle/>
        <a:p>
          <a:endParaRPr lang="fi-FI"/>
        </a:p>
      </dgm:t>
    </dgm:pt>
    <dgm:pt modelId="{9D96CF07-BC29-4D1E-A955-61FA2C8581D3}">
      <dgm:prSet/>
      <dgm:spPr/>
      <dgm:t>
        <a:bodyPr/>
        <a:lstStyle/>
        <a:p>
          <a:r>
            <a:rPr lang="fi-FI" dirty="0"/>
            <a:t>Data </a:t>
          </a:r>
          <a:r>
            <a:rPr lang="fi-FI" dirty="0" err="1"/>
            <a:t>sources</a:t>
          </a:r>
          <a:r>
            <a:rPr lang="fi-FI" dirty="0"/>
            <a:t>: </a:t>
          </a:r>
          <a:r>
            <a:rPr lang="fi-FI" dirty="0" err="1"/>
            <a:t>inventory</a:t>
          </a:r>
          <a:r>
            <a:rPr lang="fi-FI" dirty="0"/>
            <a:t> data </a:t>
          </a:r>
          <a:r>
            <a:rPr lang="fi-FI" dirty="0" err="1"/>
            <a:t>from</a:t>
          </a:r>
          <a:r>
            <a:rPr lang="fi-FI" dirty="0"/>
            <a:t> </a:t>
          </a:r>
          <a:r>
            <a:rPr lang="fi-FI" dirty="0" err="1"/>
            <a:t>one</a:t>
          </a:r>
          <a:r>
            <a:rPr lang="fi-FI" dirty="0"/>
            <a:t> </a:t>
          </a:r>
          <a:r>
            <a:rPr lang="fi-FI" dirty="0" err="1"/>
            <a:t>time</a:t>
          </a:r>
          <a:endParaRPr lang="fi-FI" dirty="0"/>
        </a:p>
      </dgm:t>
    </dgm:pt>
    <dgm:pt modelId="{7D66CA00-5DF7-4750-A19F-D3D0A1620779}" type="parTrans" cxnId="{C4563C8F-8330-4E6A-A5E4-1AF7B310797E}">
      <dgm:prSet/>
      <dgm:spPr/>
      <dgm:t>
        <a:bodyPr/>
        <a:lstStyle/>
        <a:p>
          <a:endParaRPr lang="fi-FI"/>
        </a:p>
      </dgm:t>
    </dgm:pt>
    <dgm:pt modelId="{F4265C84-7C21-4E06-BAB3-984698372340}" type="sibTrans" cxnId="{C4563C8F-8330-4E6A-A5E4-1AF7B310797E}">
      <dgm:prSet/>
      <dgm:spPr/>
      <dgm:t>
        <a:bodyPr/>
        <a:lstStyle/>
        <a:p>
          <a:endParaRPr lang="fi-FI"/>
        </a:p>
      </dgm:t>
    </dgm:pt>
    <dgm:pt modelId="{137A4B66-FBD8-43E8-A6C3-865D7D03C73B}">
      <dgm:prSet/>
      <dgm:spPr/>
      <dgm:t>
        <a:bodyPr/>
        <a:lstStyle/>
        <a:p>
          <a:r>
            <a:rPr lang="fi-FI" dirty="0"/>
            <a:t>Data </a:t>
          </a:r>
          <a:r>
            <a:rPr lang="fi-FI" dirty="0" err="1"/>
            <a:t>sources</a:t>
          </a:r>
          <a:r>
            <a:rPr lang="fi-FI" dirty="0"/>
            <a:t>: management </a:t>
          </a:r>
          <a:r>
            <a:rPr lang="en-US" noProof="0" dirty="0"/>
            <a:t>manuals</a:t>
          </a:r>
          <a:r>
            <a:rPr lang="fi-FI" dirty="0"/>
            <a:t>, </a:t>
          </a:r>
          <a:r>
            <a:rPr lang="en-US" noProof="0" dirty="0"/>
            <a:t>best</a:t>
          </a:r>
          <a:r>
            <a:rPr lang="fi-FI" dirty="0"/>
            <a:t> </a:t>
          </a:r>
          <a:r>
            <a:rPr lang="en-US" noProof="0" dirty="0"/>
            <a:t>practices</a:t>
          </a:r>
          <a:r>
            <a:rPr lang="fi-FI" dirty="0"/>
            <a:t>, </a:t>
          </a:r>
          <a:r>
            <a:rPr lang="fi-FI" dirty="0" err="1"/>
            <a:t>inventory</a:t>
          </a:r>
          <a:r>
            <a:rPr lang="fi-FI" dirty="0"/>
            <a:t> data, </a:t>
          </a:r>
          <a:r>
            <a:rPr lang="fi-FI" dirty="0" err="1"/>
            <a:t>statistics</a:t>
          </a:r>
          <a:r>
            <a:rPr lang="fi-FI" dirty="0"/>
            <a:t>, </a:t>
          </a:r>
          <a:r>
            <a:rPr lang="fi-FI" dirty="0" err="1"/>
            <a:t>expert</a:t>
          </a:r>
          <a:r>
            <a:rPr lang="fi-FI" dirty="0"/>
            <a:t> </a:t>
          </a:r>
          <a:r>
            <a:rPr lang="fi-FI" dirty="0" err="1"/>
            <a:t>knowledge</a:t>
          </a:r>
          <a:r>
            <a:rPr lang="fi-FI" dirty="0"/>
            <a:t> </a:t>
          </a:r>
        </a:p>
      </dgm:t>
    </dgm:pt>
    <dgm:pt modelId="{5D29F1ED-7D4A-4115-AE48-67A02B664842}" type="parTrans" cxnId="{C3AB5E90-6C70-4DB3-B473-423A143BC39D}">
      <dgm:prSet/>
      <dgm:spPr/>
      <dgm:t>
        <a:bodyPr/>
        <a:lstStyle/>
        <a:p>
          <a:endParaRPr lang="fi-FI"/>
        </a:p>
      </dgm:t>
    </dgm:pt>
    <dgm:pt modelId="{4527AAAD-6C2C-4714-A53A-A47B0480307E}" type="sibTrans" cxnId="{C3AB5E90-6C70-4DB3-B473-423A143BC39D}">
      <dgm:prSet/>
      <dgm:spPr/>
      <dgm:t>
        <a:bodyPr/>
        <a:lstStyle/>
        <a:p>
          <a:endParaRPr lang="fi-FI"/>
        </a:p>
      </dgm:t>
    </dgm:pt>
    <dgm:pt modelId="{6C191ABF-8B88-474B-87DA-D20A58A81EF1}">
      <dgm:prSet custT="1"/>
      <dgm:spPr/>
      <dgm:t>
        <a:bodyPr/>
        <a:lstStyle/>
        <a:p>
          <a:pPr marL="114300" marR="0" lvl="1" indent="0" algn="l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  <a:tabLst/>
            <a:defRPr/>
          </a:pPr>
          <a:r>
            <a:rPr lang="en-US" sz="1200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Estimated in R from a pair data with a function available in R package or estimated separately without pair data  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Pair data can originate from two measurements of same (permanent) sample plots, or measured-modelled sample plot pair</a:t>
          </a:r>
        </a:p>
      </dgm:t>
    </dgm:pt>
    <dgm:pt modelId="{81562F02-90D4-4BE1-BEB1-0DF03CA9A733}" type="parTrans" cxnId="{52CC2C93-65C0-46C1-AD8B-D7F2472EC7EC}">
      <dgm:prSet/>
      <dgm:spPr/>
      <dgm:t>
        <a:bodyPr/>
        <a:lstStyle/>
        <a:p>
          <a:endParaRPr lang="fi-FI"/>
        </a:p>
      </dgm:t>
    </dgm:pt>
    <dgm:pt modelId="{61D20217-558E-4D77-8919-D4429D97A4B1}" type="sibTrans" cxnId="{52CC2C93-65C0-46C1-AD8B-D7F2472EC7EC}">
      <dgm:prSet/>
      <dgm:spPr/>
      <dgm:t>
        <a:bodyPr/>
        <a:lstStyle/>
        <a:p>
          <a:endParaRPr lang="fi-FI"/>
        </a:p>
      </dgm:t>
    </dgm:pt>
    <dgm:pt modelId="{E58AE90E-E249-4FA7-A048-A5F909CA7F3D}">
      <dgm:prSet/>
      <dgm:spPr/>
      <dgm:t>
        <a:bodyPr/>
        <a:lstStyle/>
        <a:p>
          <a:r>
            <a:rPr lang="fi-FI" dirty="0"/>
            <a:t>Data </a:t>
          </a:r>
          <a:r>
            <a:rPr lang="fi-FI" dirty="0" err="1"/>
            <a:t>sources</a:t>
          </a:r>
          <a:r>
            <a:rPr lang="fi-FI" dirty="0"/>
            <a:t>: </a:t>
          </a:r>
          <a:r>
            <a:rPr lang="fi-FI" dirty="0" err="1"/>
            <a:t>statistics</a:t>
          </a:r>
          <a:r>
            <a:rPr lang="fi-FI" dirty="0"/>
            <a:t>, </a:t>
          </a:r>
          <a:r>
            <a:rPr lang="fi-FI" dirty="0" err="1"/>
            <a:t>inventory</a:t>
          </a:r>
          <a:r>
            <a:rPr lang="fi-FI" dirty="0"/>
            <a:t> data</a:t>
          </a:r>
        </a:p>
      </dgm:t>
    </dgm:pt>
    <dgm:pt modelId="{6BC6737F-5D15-4A48-BEA8-483635ACFDA3}" type="parTrans" cxnId="{16E8A463-1E1E-430F-8293-C9D73FB365DC}">
      <dgm:prSet/>
      <dgm:spPr/>
      <dgm:t>
        <a:bodyPr/>
        <a:lstStyle/>
        <a:p>
          <a:endParaRPr lang="fi-FI"/>
        </a:p>
      </dgm:t>
    </dgm:pt>
    <dgm:pt modelId="{19D57E60-8F05-4D08-BEB8-D78DEB90064C}" type="sibTrans" cxnId="{16E8A463-1E1E-430F-8293-C9D73FB365DC}">
      <dgm:prSet/>
      <dgm:spPr/>
      <dgm:t>
        <a:bodyPr/>
        <a:lstStyle/>
        <a:p>
          <a:endParaRPr lang="fi-FI"/>
        </a:p>
      </dgm:t>
    </dgm:pt>
    <dgm:pt modelId="{4E90B494-6C6C-4C4C-9D14-5E93EE08EB4D}">
      <dgm:prSet custT="1"/>
      <dgm:spPr/>
      <dgm:t>
        <a:bodyPr/>
        <a:lstStyle/>
        <a:p>
          <a:pPr marL="114300" marR="0" lvl="1" indent="0" algn="l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  <a:tabLst/>
            <a:defRPr/>
          </a:pPr>
          <a:r>
            <a:rPr lang="fi-FI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Data </a:t>
          </a:r>
          <a:r>
            <a:rPr lang="en-US" sz="1200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sources: inventory data, growth models, yield tables, expert knowledge </a:t>
          </a:r>
        </a:p>
      </dgm:t>
    </dgm:pt>
    <dgm:pt modelId="{0156A210-2CFD-4EF3-A9E6-851CF931209F}" type="parTrans" cxnId="{D3E93D16-39AF-41D8-917D-B80B45F58782}">
      <dgm:prSet/>
      <dgm:spPr/>
      <dgm:t>
        <a:bodyPr/>
        <a:lstStyle/>
        <a:p>
          <a:endParaRPr lang="fi-FI"/>
        </a:p>
      </dgm:t>
    </dgm:pt>
    <dgm:pt modelId="{DA949117-FCB1-43D4-8896-2761B5C9D23D}" type="sibTrans" cxnId="{D3E93D16-39AF-41D8-917D-B80B45F58782}">
      <dgm:prSet/>
      <dgm:spPr/>
      <dgm:t>
        <a:bodyPr/>
        <a:lstStyle/>
        <a:p>
          <a:endParaRPr lang="fi-FI"/>
        </a:p>
      </dgm:t>
    </dgm:pt>
    <dgm:pt modelId="{C5E460C4-C323-4119-91D4-E57D1EA3158C}" type="pres">
      <dgm:prSet presAssocID="{A5802679-8516-424D-92C2-6289E31DA50B}" presName="linear" presStyleCnt="0">
        <dgm:presLayoutVars>
          <dgm:dir/>
          <dgm:animLvl val="lvl"/>
          <dgm:resizeHandles val="exact"/>
        </dgm:presLayoutVars>
      </dgm:prSet>
      <dgm:spPr/>
    </dgm:pt>
    <dgm:pt modelId="{551D51A0-552C-4B03-AD47-9D78C36A64F9}" type="pres">
      <dgm:prSet presAssocID="{C23A35C8-0CC5-4509-B1C7-1D1054603C2B}" presName="parentLin" presStyleCnt="0"/>
      <dgm:spPr/>
    </dgm:pt>
    <dgm:pt modelId="{6169369D-1CC2-43E1-A180-C053DBE4A7E9}" type="pres">
      <dgm:prSet presAssocID="{C23A35C8-0CC5-4509-B1C7-1D1054603C2B}" presName="parentLeftMargin" presStyleLbl="node1" presStyleIdx="0" presStyleCnt="4"/>
      <dgm:spPr/>
    </dgm:pt>
    <dgm:pt modelId="{43B3E216-697B-48AA-BA23-57F47BA7B6ED}" type="pres">
      <dgm:prSet presAssocID="{C23A35C8-0CC5-4509-B1C7-1D1054603C2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6C36FF4-1473-43A0-A34C-7E2C5DE5D87C}" type="pres">
      <dgm:prSet presAssocID="{C23A35C8-0CC5-4509-B1C7-1D1054603C2B}" presName="negativeSpace" presStyleCnt="0"/>
      <dgm:spPr/>
    </dgm:pt>
    <dgm:pt modelId="{F382F4B4-410B-4BFF-A984-97B30BB17A42}" type="pres">
      <dgm:prSet presAssocID="{C23A35C8-0CC5-4509-B1C7-1D1054603C2B}" presName="childText" presStyleLbl="conFgAcc1" presStyleIdx="0" presStyleCnt="4">
        <dgm:presLayoutVars>
          <dgm:bulletEnabled val="1"/>
        </dgm:presLayoutVars>
      </dgm:prSet>
      <dgm:spPr/>
    </dgm:pt>
    <dgm:pt modelId="{120016E9-AEFE-4007-B3E8-9D37FB4CA0F4}" type="pres">
      <dgm:prSet presAssocID="{E385E58A-E8C7-4C4D-BD0E-8BD79F87DEF8}" presName="spaceBetweenRectangles" presStyleCnt="0"/>
      <dgm:spPr/>
    </dgm:pt>
    <dgm:pt modelId="{82A3C512-9434-40C5-8C3C-D4D8EC3BBDCD}" type="pres">
      <dgm:prSet presAssocID="{C8B98B99-6B15-41D3-BA10-6E1FFCC13F73}" presName="parentLin" presStyleCnt="0"/>
      <dgm:spPr/>
    </dgm:pt>
    <dgm:pt modelId="{299CF0B0-9EAB-431C-AE7B-8C695C0161A0}" type="pres">
      <dgm:prSet presAssocID="{C8B98B99-6B15-41D3-BA10-6E1FFCC13F73}" presName="parentLeftMargin" presStyleLbl="node1" presStyleIdx="0" presStyleCnt="4"/>
      <dgm:spPr/>
    </dgm:pt>
    <dgm:pt modelId="{9FC64511-8B92-4C5A-97EA-373339B4FD90}" type="pres">
      <dgm:prSet presAssocID="{C8B98B99-6B15-41D3-BA10-6E1FFCC13F7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C601C6E-4914-4029-8B23-0FB02EB19AB0}" type="pres">
      <dgm:prSet presAssocID="{C8B98B99-6B15-41D3-BA10-6E1FFCC13F73}" presName="negativeSpace" presStyleCnt="0"/>
      <dgm:spPr/>
    </dgm:pt>
    <dgm:pt modelId="{989F33F0-47CA-49B9-9A95-39726E39FA22}" type="pres">
      <dgm:prSet presAssocID="{C8B98B99-6B15-41D3-BA10-6E1FFCC13F73}" presName="childText" presStyleLbl="conFgAcc1" presStyleIdx="1" presStyleCnt="4">
        <dgm:presLayoutVars>
          <dgm:bulletEnabled val="1"/>
        </dgm:presLayoutVars>
      </dgm:prSet>
      <dgm:spPr/>
    </dgm:pt>
    <dgm:pt modelId="{CC43AC21-DDF3-40BF-B985-6469BBCCCBCF}" type="pres">
      <dgm:prSet presAssocID="{40169AD2-5803-4634-AFB7-A96C4D4180F8}" presName="spaceBetweenRectangles" presStyleCnt="0"/>
      <dgm:spPr/>
    </dgm:pt>
    <dgm:pt modelId="{49E6C457-5EE4-4AAD-9CF2-99AFFE15B856}" type="pres">
      <dgm:prSet presAssocID="{F10E1605-6DF5-4908-AE3F-673856EB8C77}" presName="parentLin" presStyleCnt="0"/>
      <dgm:spPr/>
    </dgm:pt>
    <dgm:pt modelId="{DC6D7205-B398-43FC-B356-2DB9B3796870}" type="pres">
      <dgm:prSet presAssocID="{F10E1605-6DF5-4908-AE3F-673856EB8C77}" presName="parentLeftMargin" presStyleLbl="node1" presStyleIdx="1" presStyleCnt="4"/>
      <dgm:spPr/>
    </dgm:pt>
    <dgm:pt modelId="{E1EEF40F-1A50-4B90-8FAC-38D2B67E6897}" type="pres">
      <dgm:prSet presAssocID="{F10E1605-6DF5-4908-AE3F-673856EB8C7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F7FAB52-68A7-49F4-82AF-CACD3A90F24A}" type="pres">
      <dgm:prSet presAssocID="{F10E1605-6DF5-4908-AE3F-673856EB8C77}" presName="negativeSpace" presStyleCnt="0"/>
      <dgm:spPr/>
    </dgm:pt>
    <dgm:pt modelId="{C52C5B99-BB33-43B8-B99E-1F6739D41291}" type="pres">
      <dgm:prSet presAssocID="{F10E1605-6DF5-4908-AE3F-673856EB8C77}" presName="childText" presStyleLbl="conFgAcc1" presStyleIdx="2" presStyleCnt="4">
        <dgm:presLayoutVars>
          <dgm:bulletEnabled val="1"/>
        </dgm:presLayoutVars>
      </dgm:prSet>
      <dgm:spPr/>
    </dgm:pt>
    <dgm:pt modelId="{B1077027-7F3F-4F2D-8DD8-51BD77A0FFE1}" type="pres">
      <dgm:prSet presAssocID="{1103FEBD-BC54-432A-B49F-7E08C69F2FC7}" presName="spaceBetweenRectangles" presStyleCnt="0"/>
      <dgm:spPr/>
    </dgm:pt>
    <dgm:pt modelId="{2668D02A-DA1F-4FEA-9D5B-FAA9B8D5D140}" type="pres">
      <dgm:prSet presAssocID="{4ED2BEE5-5AA2-4F31-9768-68F26E9C2497}" presName="parentLin" presStyleCnt="0"/>
      <dgm:spPr/>
    </dgm:pt>
    <dgm:pt modelId="{85D0892D-7821-4E38-85B2-95593030A985}" type="pres">
      <dgm:prSet presAssocID="{4ED2BEE5-5AA2-4F31-9768-68F26E9C2497}" presName="parentLeftMargin" presStyleLbl="node1" presStyleIdx="2" presStyleCnt="4"/>
      <dgm:spPr/>
    </dgm:pt>
    <dgm:pt modelId="{2E1E2FA0-3A6F-4AF9-BFB9-DA850D656368}" type="pres">
      <dgm:prSet presAssocID="{4ED2BEE5-5AA2-4F31-9768-68F26E9C249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D18AF59-1E80-4DBB-A1CD-06A2E489604A}" type="pres">
      <dgm:prSet presAssocID="{4ED2BEE5-5AA2-4F31-9768-68F26E9C2497}" presName="negativeSpace" presStyleCnt="0"/>
      <dgm:spPr/>
    </dgm:pt>
    <dgm:pt modelId="{900D01CD-B8F0-4D62-A873-A241709FBE92}" type="pres">
      <dgm:prSet presAssocID="{4ED2BEE5-5AA2-4F31-9768-68F26E9C249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7483201-44D5-4E51-BCF1-A69DDFB17193}" type="presOf" srcId="{A5802679-8516-424D-92C2-6289E31DA50B}" destId="{C5E460C4-C323-4119-91D4-E57D1EA3158C}" srcOrd="0" destOrd="0" presId="urn:microsoft.com/office/officeart/2005/8/layout/list1"/>
    <dgm:cxn modelId="{D43EC80D-82DA-4847-8762-831B88BC4C07}" srcId="{A5802679-8516-424D-92C2-6289E31DA50B}" destId="{C8B98B99-6B15-41D3-BA10-6E1FFCC13F73}" srcOrd="1" destOrd="0" parTransId="{3F3B0088-06FB-4E96-8C3C-44C0ECB21768}" sibTransId="{40169AD2-5803-4634-AFB7-A96C4D4180F8}"/>
    <dgm:cxn modelId="{D3E93D16-39AF-41D8-917D-B80B45F58782}" srcId="{F10E1605-6DF5-4908-AE3F-673856EB8C77}" destId="{4E90B494-6C6C-4C4C-9D14-5E93EE08EB4D}" srcOrd="3" destOrd="0" parTransId="{0156A210-2CFD-4EF3-A9E6-851CF931209F}" sibTransId="{DA949117-FCB1-43D4-8896-2761B5C9D23D}"/>
    <dgm:cxn modelId="{31399A1B-4E9E-4CBF-9934-4D605F915CF9}" type="presOf" srcId="{C23A35C8-0CC5-4509-B1C7-1D1054603C2B}" destId="{6169369D-1CC2-43E1-A180-C053DBE4A7E9}" srcOrd="0" destOrd="0" presId="urn:microsoft.com/office/officeart/2005/8/layout/list1"/>
    <dgm:cxn modelId="{8132292A-95E9-4C18-A428-BEB0AFA195DC}" type="presOf" srcId="{4E90B494-6C6C-4C4C-9D14-5E93EE08EB4D}" destId="{C52C5B99-BB33-43B8-B99E-1F6739D41291}" srcOrd="0" destOrd="3" presId="urn:microsoft.com/office/officeart/2005/8/layout/list1"/>
    <dgm:cxn modelId="{45943C2E-FE59-4B2F-BF30-3659A30A9AE7}" srcId="{F10E1605-6DF5-4908-AE3F-673856EB8C77}" destId="{1C3BA8F8-CFDA-48A8-8527-33B31E307240}" srcOrd="1" destOrd="0" parTransId="{B6B816E3-0E86-46CF-84ED-D6CA647364A0}" sibTransId="{44F134BE-D2C2-4905-945A-8885E392E760}"/>
    <dgm:cxn modelId="{B8B35C32-5C3C-404A-ADF0-8D783C98F10B}" type="presOf" srcId="{1C3BA8F8-CFDA-48A8-8527-33B31E307240}" destId="{C52C5B99-BB33-43B8-B99E-1F6739D41291}" srcOrd="0" destOrd="1" presId="urn:microsoft.com/office/officeart/2005/8/layout/list1"/>
    <dgm:cxn modelId="{DE705038-B3A4-4DB0-8FDE-11A4145F3F0A}" type="presOf" srcId="{E0026A75-A92F-4DAD-8558-CDDB61C32750}" destId="{F382F4B4-410B-4BFF-A984-97B30BB17A42}" srcOrd="0" destOrd="0" presId="urn:microsoft.com/office/officeart/2005/8/layout/list1"/>
    <dgm:cxn modelId="{532F743D-1A0E-4A53-8C44-955372C8CCFC}" type="presOf" srcId="{4ED2BEE5-5AA2-4F31-9768-68F26E9C2497}" destId="{2E1E2FA0-3A6F-4AF9-BFB9-DA850D656368}" srcOrd="1" destOrd="0" presId="urn:microsoft.com/office/officeart/2005/8/layout/list1"/>
    <dgm:cxn modelId="{69F0655F-027D-491F-8257-09B2AE970B20}" srcId="{A5802679-8516-424D-92C2-6289E31DA50B}" destId="{F10E1605-6DF5-4908-AE3F-673856EB8C77}" srcOrd="2" destOrd="0" parTransId="{E938D863-EE69-4D2F-8DEC-816521CBED25}" sibTransId="{1103FEBD-BC54-432A-B49F-7E08C69F2FC7}"/>
    <dgm:cxn modelId="{6ECEAB5F-0234-443C-A03B-FAEAD3BCCD06}" srcId="{C8B98B99-6B15-41D3-BA10-6E1FFCC13F73}" destId="{44142E56-E24D-486D-AFE3-DFE525445B1D}" srcOrd="0" destOrd="0" parTransId="{1826A0DE-C4CE-4199-9841-AE02E52F6B8D}" sibTransId="{72881AA4-5E6D-402F-9065-BC3395FEC72E}"/>
    <dgm:cxn modelId="{16E8A463-1E1E-430F-8293-C9D73FB365DC}" srcId="{4ED2BEE5-5AA2-4F31-9768-68F26E9C2497}" destId="{E58AE90E-E249-4FA7-A048-A5F909CA7F3D}" srcOrd="1" destOrd="0" parTransId="{6BC6737F-5D15-4A48-BEA8-483635ACFDA3}" sibTransId="{19D57E60-8F05-4D08-BEB8-D78DEB90064C}"/>
    <dgm:cxn modelId="{C0DCD74A-D6AA-466B-A626-BEC6196A45B6}" type="presOf" srcId="{F10E1605-6DF5-4908-AE3F-673856EB8C77}" destId="{DC6D7205-B398-43FC-B356-2DB9B3796870}" srcOrd="0" destOrd="0" presId="urn:microsoft.com/office/officeart/2005/8/layout/list1"/>
    <dgm:cxn modelId="{06A32673-E4B0-44B4-B577-ACAC476C4561}" type="presOf" srcId="{137A4B66-FBD8-43E8-A6C3-865D7D03C73B}" destId="{989F33F0-47CA-49B9-9A95-39726E39FA22}" srcOrd="0" destOrd="2" presId="urn:microsoft.com/office/officeart/2005/8/layout/list1"/>
    <dgm:cxn modelId="{A222B274-11BA-4AA3-B75B-7E43C2A3E93D}" srcId="{4ED2BEE5-5AA2-4F31-9768-68F26E9C2497}" destId="{9ECD2E17-1619-4535-9702-782E32F7A806}" srcOrd="0" destOrd="0" parTransId="{95824FC6-F2BB-496D-B4CB-DB8A26EBB5F3}" sibTransId="{DD8838FE-755A-493A-BF35-3D395607ED61}"/>
    <dgm:cxn modelId="{F56A6277-5B5F-4BFC-8816-D695AE58D17C}" type="presOf" srcId="{C8B98B99-6B15-41D3-BA10-6E1FFCC13F73}" destId="{9FC64511-8B92-4C5A-97EA-373339B4FD90}" srcOrd="1" destOrd="0" presId="urn:microsoft.com/office/officeart/2005/8/layout/list1"/>
    <dgm:cxn modelId="{F4CD7D57-AD09-4644-AA99-1B783291E526}" type="presOf" srcId="{44142E56-E24D-486D-AFE3-DFE525445B1D}" destId="{989F33F0-47CA-49B9-9A95-39726E39FA22}" srcOrd="0" destOrd="0" presId="urn:microsoft.com/office/officeart/2005/8/layout/list1"/>
    <dgm:cxn modelId="{8F67B581-615F-4C92-A9AD-F556B52F3763}" srcId="{A5802679-8516-424D-92C2-6289E31DA50B}" destId="{C23A35C8-0CC5-4509-B1C7-1D1054603C2B}" srcOrd="0" destOrd="0" parTransId="{378A187D-BAB4-4CBD-B1EA-1B65A7B8416C}" sibTransId="{E385E58A-E8C7-4C4D-BD0E-8BD79F87DEF8}"/>
    <dgm:cxn modelId="{94247C83-4882-461A-A8F7-7CC8829340FC}" type="presOf" srcId="{6C191ABF-8B88-474B-87DA-D20A58A81EF1}" destId="{C52C5B99-BB33-43B8-B99E-1F6739D41291}" srcOrd="0" destOrd="2" presId="urn:microsoft.com/office/officeart/2005/8/layout/list1"/>
    <dgm:cxn modelId="{114F9C83-2D95-46AA-8554-0C8CE7865671}" type="presOf" srcId="{C8B98B99-6B15-41D3-BA10-6E1FFCC13F73}" destId="{299CF0B0-9EAB-431C-AE7B-8C695C0161A0}" srcOrd="0" destOrd="0" presId="urn:microsoft.com/office/officeart/2005/8/layout/list1"/>
    <dgm:cxn modelId="{635ADF89-FBCD-452E-9AB5-B2B243C8B41A}" type="presOf" srcId="{AD9F8185-5482-44E3-8EDB-78151215906B}" destId="{989F33F0-47CA-49B9-9A95-39726E39FA22}" srcOrd="0" destOrd="1" presId="urn:microsoft.com/office/officeart/2005/8/layout/list1"/>
    <dgm:cxn modelId="{6D678A8D-88C2-4471-BE1A-F7FB99D05BE1}" type="presOf" srcId="{9ECD2E17-1619-4535-9702-782E32F7A806}" destId="{900D01CD-B8F0-4D62-A873-A241709FBE92}" srcOrd="0" destOrd="0" presId="urn:microsoft.com/office/officeart/2005/8/layout/list1"/>
    <dgm:cxn modelId="{E14C608E-0658-4D23-8EC3-62ED7E8BB475}" type="presOf" srcId="{BE1A03E8-CD2A-4FEF-8743-88BB25965F47}" destId="{F382F4B4-410B-4BFF-A984-97B30BB17A42}" srcOrd="0" destOrd="1" presId="urn:microsoft.com/office/officeart/2005/8/layout/list1"/>
    <dgm:cxn modelId="{C4563C8F-8330-4E6A-A5E4-1AF7B310797E}" srcId="{C23A35C8-0CC5-4509-B1C7-1D1054603C2B}" destId="{9D96CF07-BC29-4D1E-A955-61FA2C8581D3}" srcOrd="2" destOrd="0" parTransId="{7D66CA00-5DF7-4750-A19F-D3D0A1620779}" sibTransId="{F4265C84-7C21-4E06-BAB3-984698372340}"/>
    <dgm:cxn modelId="{C3AB5E90-6C70-4DB3-B473-423A143BC39D}" srcId="{C8B98B99-6B15-41D3-BA10-6E1FFCC13F73}" destId="{137A4B66-FBD8-43E8-A6C3-865D7D03C73B}" srcOrd="2" destOrd="0" parTransId="{5D29F1ED-7D4A-4115-AE48-67A02B664842}" sibTransId="{4527AAAD-6C2C-4714-A53A-A47B0480307E}"/>
    <dgm:cxn modelId="{5DB8AA92-DBD2-48CE-BEF2-58FE1F7E03E2}" type="presOf" srcId="{F10E1605-6DF5-4908-AE3F-673856EB8C77}" destId="{E1EEF40F-1A50-4B90-8FAC-38D2B67E6897}" srcOrd="1" destOrd="0" presId="urn:microsoft.com/office/officeart/2005/8/layout/list1"/>
    <dgm:cxn modelId="{52CC2C93-65C0-46C1-AD8B-D7F2472EC7EC}" srcId="{F10E1605-6DF5-4908-AE3F-673856EB8C77}" destId="{6C191ABF-8B88-474B-87DA-D20A58A81EF1}" srcOrd="2" destOrd="0" parTransId="{81562F02-90D4-4BE1-BEB1-0DF03CA9A733}" sibTransId="{61D20217-558E-4D77-8919-D4429D97A4B1}"/>
    <dgm:cxn modelId="{B421E8BD-1EFB-415D-BA01-72DDEBB65AFF}" srcId="{C23A35C8-0CC5-4509-B1C7-1D1054603C2B}" destId="{BE1A03E8-CD2A-4FEF-8743-88BB25965F47}" srcOrd="1" destOrd="0" parTransId="{EF18E7A1-5EBE-44FA-9FBB-27528EEFFF47}" sibTransId="{E7B50A17-CA07-431A-BC29-C206847B3BDA}"/>
    <dgm:cxn modelId="{E7494DC3-20D8-4A31-B47F-772B01D615AC}" srcId="{F10E1605-6DF5-4908-AE3F-673856EB8C77}" destId="{C30DFF4C-6C5E-4526-B021-506C04D4E415}" srcOrd="0" destOrd="0" parTransId="{EC2B5161-8703-4D52-9897-2D96696E3BB2}" sibTransId="{109B4AA6-DFED-492A-8854-FEE65D635B4B}"/>
    <dgm:cxn modelId="{5C362AC7-8896-49D6-A5D1-AA1059CA5960}" type="presOf" srcId="{4ED2BEE5-5AA2-4F31-9768-68F26E9C2497}" destId="{85D0892D-7821-4E38-85B2-95593030A985}" srcOrd="0" destOrd="0" presId="urn:microsoft.com/office/officeart/2005/8/layout/list1"/>
    <dgm:cxn modelId="{441959C7-CAAB-4DB5-8483-00336A8C5CE0}" srcId="{C8B98B99-6B15-41D3-BA10-6E1FFCC13F73}" destId="{AD9F8185-5482-44E3-8EDB-78151215906B}" srcOrd="1" destOrd="0" parTransId="{1399596D-3942-4119-9DF9-B13366676A8E}" sibTransId="{7F8FEE6B-7952-4CED-B6CF-2FF35DF6942F}"/>
    <dgm:cxn modelId="{BF0550CD-7AE4-4F82-8FC1-27C028E07D47}" type="presOf" srcId="{C23A35C8-0CC5-4509-B1C7-1D1054603C2B}" destId="{43B3E216-697B-48AA-BA23-57F47BA7B6ED}" srcOrd="1" destOrd="0" presId="urn:microsoft.com/office/officeart/2005/8/layout/list1"/>
    <dgm:cxn modelId="{D1B6AFED-E627-49A6-AC9E-4D920D765074}" type="presOf" srcId="{E58AE90E-E249-4FA7-A048-A5F909CA7F3D}" destId="{900D01CD-B8F0-4D62-A873-A241709FBE92}" srcOrd="0" destOrd="1" presId="urn:microsoft.com/office/officeart/2005/8/layout/list1"/>
    <dgm:cxn modelId="{1F090CEF-CC83-4254-B982-FB2A449DF41B}" type="presOf" srcId="{9D96CF07-BC29-4D1E-A955-61FA2C8581D3}" destId="{F382F4B4-410B-4BFF-A984-97B30BB17A42}" srcOrd="0" destOrd="2" presId="urn:microsoft.com/office/officeart/2005/8/layout/list1"/>
    <dgm:cxn modelId="{F9E1D4F4-8431-4A3D-B740-15DEC87E51FA}" srcId="{A5802679-8516-424D-92C2-6289E31DA50B}" destId="{4ED2BEE5-5AA2-4F31-9768-68F26E9C2497}" srcOrd="3" destOrd="0" parTransId="{D117CB4B-251E-4C31-8231-D6476EAB7689}" sibTransId="{E2CBF821-B9B4-4BE4-AAB5-290D7FECC98A}"/>
    <dgm:cxn modelId="{3E2FB4F6-8E1D-4865-B636-C67244605009}" type="presOf" srcId="{C30DFF4C-6C5E-4526-B021-506C04D4E415}" destId="{C52C5B99-BB33-43B8-B99E-1F6739D41291}" srcOrd="0" destOrd="0" presId="urn:microsoft.com/office/officeart/2005/8/layout/list1"/>
    <dgm:cxn modelId="{B95996F7-FF0D-49AE-B0DC-41693934319A}" srcId="{C23A35C8-0CC5-4509-B1C7-1D1054603C2B}" destId="{E0026A75-A92F-4DAD-8558-CDDB61C32750}" srcOrd="0" destOrd="0" parTransId="{3B6A93F9-F773-4BF9-A0D0-06380CF29D34}" sibTransId="{4485AD16-B63A-4815-807A-991427C79EF2}"/>
    <dgm:cxn modelId="{0755FC07-2951-488C-8B8E-64040A88BDAB}" type="presParOf" srcId="{C5E460C4-C323-4119-91D4-E57D1EA3158C}" destId="{551D51A0-552C-4B03-AD47-9D78C36A64F9}" srcOrd="0" destOrd="0" presId="urn:microsoft.com/office/officeart/2005/8/layout/list1"/>
    <dgm:cxn modelId="{5AFB5DBD-B06C-4DC1-9BE9-8B6782FDF546}" type="presParOf" srcId="{551D51A0-552C-4B03-AD47-9D78C36A64F9}" destId="{6169369D-1CC2-43E1-A180-C053DBE4A7E9}" srcOrd="0" destOrd="0" presId="urn:microsoft.com/office/officeart/2005/8/layout/list1"/>
    <dgm:cxn modelId="{621A79BE-A846-40EB-B29D-713D9EEE0509}" type="presParOf" srcId="{551D51A0-552C-4B03-AD47-9D78C36A64F9}" destId="{43B3E216-697B-48AA-BA23-57F47BA7B6ED}" srcOrd="1" destOrd="0" presId="urn:microsoft.com/office/officeart/2005/8/layout/list1"/>
    <dgm:cxn modelId="{D0BC8E82-6457-4996-BABB-0C84CFB1C8D5}" type="presParOf" srcId="{C5E460C4-C323-4119-91D4-E57D1EA3158C}" destId="{36C36FF4-1473-43A0-A34C-7E2C5DE5D87C}" srcOrd="1" destOrd="0" presId="urn:microsoft.com/office/officeart/2005/8/layout/list1"/>
    <dgm:cxn modelId="{023FE6E9-EB5D-4F92-B093-D7AC552A5966}" type="presParOf" srcId="{C5E460C4-C323-4119-91D4-E57D1EA3158C}" destId="{F382F4B4-410B-4BFF-A984-97B30BB17A42}" srcOrd="2" destOrd="0" presId="urn:microsoft.com/office/officeart/2005/8/layout/list1"/>
    <dgm:cxn modelId="{26F6A643-12B8-4B0A-B4C3-FB6E0CD4845A}" type="presParOf" srcId="{C5E460C4-C323-4119-91D4-E57D1EA3158C}" destId="{120016E9-AEFE-4007-B3E8-9D37FB4CA0F4}" srcOrd="3" destOrd="0" presId="urn:microsoft.com/office/officeart/2005/8/layout/list1"/>
    <dgm:cxn modelId="{C9B48182-9D23-47E5-8017-D01FB48998AA}" type="presParOf" srcId="{C5E460C4-C323-4119-91D4-E57D1EA3158C}" destId="{82A3C512-9434-40C5-8C3C-D4D8EC3BBDCD}" srcOrd="4" destOrd="0" presId="urn:microsoft.com/office/officeart/2005/8/layout/list1"/>
    <dgm:cxn modelId="{4CFF4917-6561-4A4E-8F4B-930872CB88C6}" type="presParOf" srcId="{82A3C512-9434-40C5-8C3C-D4D8EC3BBDCD}" destId="{299CF0B0-9EAB-431C-AE7B-8C695C0161A0}" srcOrd="0" destOrd="0" presId="urn:microsoft.com/office/officeart/2005/8/layout/list1"/>
    <dgm:cxn modelId="{64591EE3-4F99-4D76-B5EC-C054E208467A}" type="presParOf" srcId="{82A3C512-9434-40C5-8C3C-D4D8EC3BBDCD}" destId="{9FC64511-8B92-4C5A-97EA-373339B4FD90}" srcOrd="1" destOrd="0" presId="urn:microsoft.com/office/officeart/2005/8/layout/list1"/>
    <dgm:cxn modelId="{A55F0496-A86C-4219-B37D-D71A25D161F0}" type="presParOf" srcId="{C5E460C4-C323-4119-91D4-E57D1EA3158C}" destId="{3C601C6E-4914-4029-8B23-0FB02EB19AB0}" srcOrd="5" destOrd="0" presId="urn:microsoft.com/office/officeart/2005/8/layout/list1"/>
    <dgm:cxn modelId="{9486E733-9F52-4034-9EFA-C5C6B1EA32D8}" type="presParOf" srcId="{C5E460C4-C323-4119-91D4-E57D1EA3158C}" destId="{989F33F0-47CA-49B9-9A95-39726E39FA22}" srcOrd="6" destOrd="0" presId="urn:microsoft.com/office/officeart/2005/8/layout/list1"/>
    <dgm:cxn modelId="{D81340BB-B0E8-41FE-80BB-DA45547BD70E}" type="presParOf" srcId="{C5E460C4-C323-4119-91D4-E57D1EA3158C}" destId="{CC43AC21-DDF3-40BF-B985-6469BBCCCBCF}" srcOrd="7" destOrd="0" presId="urn:microsoft.com/office/officeart/2005/8/layout/list1"/>
    <dgm:cxn modelId="{D479F0AC-8CAB-4E67-B2C6-E321985935DD}" type="presParOf" srcId="{C5E460C4-C323-4119-91D4-E57D1EA3158C}" destId="{49E6C457-5EE4-4AAD-9CF2-99AFFE15B856}" srcOrd="8" destOrd="0" presId="urn:microsoft.com/office/officeart/2005/8/layout/list1"/>
    <dgm:cxn modelId="{17BD62CB-14F9-4E8F-B489-3F863C2B958A}" type="presParOf" srcId="{49E6C457-5EE4-4AAD-9CF2-99AFFE15B856}" destId="{DC6D7205-B398-43FC-B356-2DB9B3796870}" srcOrd="0" destOrd="0" presId="urn:microsoft.com/office/officeart/2005/8/layout/list1"/>
    <dgm:cxn modelId="{6D561994-250F-4BBE-9D67-0B072CA288AB}" type="presParOf" srcId="{49E6C457-5EE4-4AAD-9CF2-99AFFE15B856}" destId="{E1EEF40F-1A50-4B90-8FAC-38D2B67E6897}" srcOrd="1" destOrd="0" presId="urn:microsoft.com/office/officeart/2005/8/layout/list1"/>
    <dgm:cxn modelId="{8B452A79-DD19-4FA3-AEEF-3EF7A0176ED4}" type="presParOf" srcId="{C5E460C4-C323-4119-91D4-E57D1EA3158C}" destId="{1F7FAB52-68A7-49F4-82AF-CACD3A90F24A}" srcOrd="9" destOrd="0" presId="urn:microsoft.com/office/officeart/2005/8/layout/list1"/>
    <dgm:cxn modelId="{F740D482-95EB-4F94-A2FF-70FC68C337ED}" type="presParOf" srcId="{C5E460C4-C323-4119-91D4-E57D1EA3158C}" destId="{C52C5B99-BB33-43B8-B99E-1F6739D41291}" srcOrd="10" destOrd="0" presId="urn:microsoft.com/office/officeart/2005/8/layout/list1"/>
    <dgm:cxn modelId="{47F5E074-9AA6-46FC-BB62-DD6AAC73592C}" type="presParOf" srcId="{C5E460C4-C323-4119-91D4-E57D1EA3158C}" destId="{B1077027-7F3F-4F2D-8DD8-51BD77A0FFE1}" srcOrd="11" destOrd="0" presId="urn:microsoft.com/office/officeart/2005/8/layout/list1"/>
    <dgm:cxn modelId="{771F0F22-9CF7-4DA2-A4E7-EE76C0F596CB}" type="presParOf" srcId="{C5E460C4-C323-4119-91D4-E57D1EA3158C}" destId="{2668D02A-DA1F-4FEA-9D5B-FAA9B8D5D140}" srcOrd="12" destOrd="0" presId="urn:microsoft.com/office/officeart/2005/8/layout/list1"/>
    <dgm:cxn modelId="{204C5083-EB5F-41FF-BAC8-B8198B1716D7}" type="presParOf" srcId="{2668D02A-DA1F-4FEA-9D5B-FAA9B8D5D140}" destId="{85D0892D-7821-4E38-85B2-95593030A985}" srcOrd="0" destOrd="0" presId="urn:microsoft.com/office/officeart/2005/8/layout/list1"/>
    <dgm:cxn modelId="{A054E8D7-1596-4AB2-9F38-AA4B80232262}" type="presParOf" srcId="{2668D02A-DA1F-4FEA-9D5B-FAA9B8D5D140}" destId="{2E1E2FA0-3A6F-4AF9-BFB9-DA850D656368}" srcOrd="1" destOrd="0" presId="urn:microsoft.com/office/officeart/2005/8/layout/list1"/>
    <dgm:cxn modelId="{C58B99E0-263B-4F40-8599-E83F952F8252}" type="presParOf" srcId="{C5E460C4-C323-4119-91D4-E57D1EA3158C}" destId="{8D18AF59-1E80-4DBB-A1CD-06A2E489604A}" srcOrd="13" destOrd="0" presId="urn:microsoft.com/office/officeart/2005/8/layout/list1"/>
    <dgm:cxn modelId="{06B684CE-938E-41CA-84D8-C928285AB583}" type="presParOf" srcId="{C5E460C4-C323-4119-91D4-E57D1EA3158C}" destId="{900D01CD-B8F0-4D62-A873-A241709FBE9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2F4B4-410B-4BFF-A984-97B30BB17A42}">
      <dsp:nvSpPr>
        <dsp:cNvPr id="0" name=""/>
        <dsp:cNvSpPr/>
      </dsp:nvSpPr>
      <dsp:spPr>
        <a:xfrm>
          <a:off x="0" y="302025"/>
          <a:ext cx="11114087" cy="94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577" tIns="249936" rIns="86257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 err="1"/>
            <a:t>Stratification</a:t>
          </a:r>
          <a:r>
            <a:rPr lang="fi-FI" sz="1200" kern="1200" dirty="0"/>
            <a:t> into </a:t>
          </a:r>
          <a:r>
            <a:rPr lang="fi-FI" sz="1200" kern="1200" dirty="0" err="1"/>
            <a:t>different</a:t>
          </a:r>
          <a:r>
            <a:rPr lang="fi-FI" sz="1200" kern="1200" dirty="0"/>
            <a:t> </a:t>
          </a:r>
          <a:r>
            <a:rPr lang="fi-FI" sz="1200" kern="1200" dirty="0" err="1"/>
            <a:t>forest</a:t>
          </a:r>
          <a:r>
            <a:rPr lang="fi-FI" sz="1200" kern="1200" dirty="0"/>
            <a:t> </a:t>
          </a:r>
          <a:r>
            <a:rPr lang="fi-FI" sz="1200" kern="1200" dirty="0" err="1"/>
            <a:t>types</a:t>
          </a:r>
          <a:endParaRPr lang="fi-F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Forest area in forest types divided into e.g. Age – Volume or Mean diameter – Volume classes at initial stage</a:t>
          </a:r>
          <a:endParaRPr lang="fi-F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Data </a:t>
          </a:r>
          <a:r>
            <a:rPr lang="fi-FI" sz="1200" kern="1200" dirty="0" err="1"/>
            <a:t>sources</a:t>
          </a:r>
          <a:r>
            <a:rPr lang="fi-FI" sz="1200" kern="1200" dirty="0"/>
            <a:t>: </a:t>
          </a:r>
          <a:r>
            <a:rPr lang="fi-FI" sz="1200" kern="1200" dirty="0" err="1"/>
            <a:t>inventory</a:t>
          </a:r>
          <a:r>
            <a:rPr lang="fi-FI" sz="1200" kern="1200" dirty="0"/>
            <a:t> data </a:t>
          </a:r>
          <a:r>
            <a:rPr lang="fi-FI" sz="1200" kern="1200" dirty="0" err="1"/>
            <a:t>from</a:t>
          </a:r>
          <a:r>
            <a:rPr lang="fi-FI" sz="1200" kern="1200" dirty="0"/>
            <a:t> </a:t>
          </a:r>
          <a:r>
            <a:rPr lang="fi-FI" sz="1200" kern="1200" dirty="0" err="1"/>
            <a:t>one</a:t>
          </a:r>
          <a:r>
            <a:rPr lang="fi-FI" sz="1200" kern="1200" dirty="0"/>
            <a:t> </a:t>
          </a:r>
          <a:r>
            <a:rPr lang="fi-FI" sz="1200" kern="1200" dirty="0" err="1"/>
            <a:t>time</a:t>
          </a:r>
          <a:endParaRPr lang="fi-FI" sz="1200" kern="1200" dirty="0"/>
        </a:p>
      </dsp:txBody>
      <dsp:txXfrm>
        <a:off x="0" y="302025"/>
        <a:ext cx="11114087" cy="945000"/>
      </dsp:txXfrm>
    </dsp:sp>
    <dsp:sp modelId="{43B3E216-697B-48AA-BA23-57F47BA7B6ED}">
      <dsp:nvSpPr>
        <dsp:cNvPr id="0" name=""/>
        <dsp:cNvSpPr/>
      </dsp:nvSpPr>
      <dsp:spPr>
        <a:xfrm>
          <a:off x="555704" y="124905"/>
          <a:ext cx="7779860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4060" tIns="0" rIns="29406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 Initial state</a:t>
          </a:r>
        </a:p>
      </dsp:txBody>
      <dsp:txXfrm>
        <a:off x="572997" y="142198"/>
        <a:ext cx="7745274" cy="319654"/>
      </dsp:txXfrm>
    </dsp:sp>
    <dsp:sp modelId="{989F33F0-47CA-49B9-9A95-39726E39FA22}">
      <dsp:nvSpPr>
        <dsp:cNvPr id="0" name=""/>
        <dsp:cNvSpPr/>
      </dsp:nvSpPr>
      <dsp:spPr>
        <a:xfrm>
          <a:off x="0" y="1488945"/>
          <a:ext cx="11114087" cy="94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577" tIns="249936" rIns="86257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Activities: Growth </a:t>
          </a:r>
          <a:r>
            <a:rPr lang="en-US" sz="1200" kern="1200" dirty="0">
              <a:highlight>
                <a:srgbClr val="FFFF00"/>
              </a:highlight>
            </a:rPr>
            <a:t>(=no activity)</a:t>
          </a:r>
          <a:r>
            <a:rPr lang="en-US" sz="1200" kern="1200" dirty="0"/>
            <a:t>, Final felling, Thinning</a:t>
          </a:r>
          <a:endParaRPr lang="fi-F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For example, probability for final felling at Age classes 1-2 could equal to zero</a:t>
          </a:r>
          <a:endParaRPr lang="fi-F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Data </a:t>
          </a:r>
          <a:r>
            <a:rPr lang="fi-FI" sz="1200" kern="1200" dirty="0" err="1"/>
            <a:t>sources</a:t>
          </a:r>
          <a:r>
            <a:rPr lang="fi-FI" sz="1200" kern="1200" dirty="0"/>
            <a:t>: management </a:t>
          </a:r>
          <a:r>
            <a:rPr lang="en-US" sz="1200" kern="1200" noProof="0" dirty="0"/>
            <a:t>manuals</a:t>
          </a:r>
          <a:r>
            <a:rPr lang="fi-FI" sz="1200" kern="1200" dirty="0"/>
            <a:t>, </a:t>
          </a:r>
          <a:r>
            <a:rPr lang="en-US" sz="1200" kern="1200" noProof="0" dirty="0"/>
            <a:t>best</a:t>
          </a:r>
          <a:r>
            <a:rPr lang="fi-FI" sz="1200" kern="1200" dirty="0"/>
            <a:t> </a:t>
          </a:r>
          <a:r>
            <a:rPr lang="en-US" sz="1200" kern="1200" noProof="0" dirty="0"/>
            <a:t>practices</a:t>
          </a:r>
          <a:r>
            <a:rPr lang="fi-FI" sz="1200" kern="1200" dirty="0"/>
            <a:t>, </a:t>
          </a:r>
          <a:r>
            <a:rPr lang="fi-FI" sz="1200" kern="1200" dirty="0" err="1"/>
            <a:t>inventory</a:t>
          </a:r>
          <a:r>
            <a:rPr lang="fi-FI" sz="1200" kern="1200" dirty="0"/>
            <a:t> data, </a:t>
          </a:r>
          <a:r>
            <a:rPr lang="fi-FI" sz="1200" kern="1200" dirty="0" err="1"/>
            <a:t>statistics</a:t>
          </a:r>
          <a:r>
            <a:rPr lang="fi-FI" sz="1200" kern="1200" dirty="0"/>
            <a:t>, </a:t>
          </a:r>
          <a:r>
            <a:rPr lang="fi-FI" sz="1200" kern="1200" dirty="0" err="1"/>
            <a:t>expert</a:t>
          </a:r>
          <a:r>
            <a:rPr lang="fi-FI" sz="1200" kern="1200" dirty="0"/>
            <a:t> </a:t>
          </a:r>
          <a:r>
            <a:rPr lang="fi-FI" sz="1200" kern="1200" dirty="0" err="1"/>
            <a:t>knowledge</a:t>
          </a:r>
          <a:r>
            <a:rPr lang="fi-FI" sz="1200" kern="1200" dirty="0"/>
            <a:t> </a:t>
          </a:r>
        </a:p>
      </dsp:txBody>
      <dsp:txXfrm>
        <a:off x="0" y="1488945"/>
        <a:ext cx="11114087" cy="945000"/>
      </dsp:txXfrm>
    </dsp:sp>
    <dsp:sp modelId="{9FC64511-8B92-4C5A-97EA-373339B4FD90}">
      <dsp:nvSpPr>
        <dsp:cNvPr id="0" name=""/>
        <dsp:cNvSpPr/>
      </dsp:nvSpPr>
      <dsp:spPr>
        <a:xfrm>
          <a:off x="555704" y="1311825"/>
          <a:ext cx="7779860" cy="354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4060" tIns="0" rIns="29406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 Activity probability</a:t>
          </a:r>
        </a:p>
      </dsp:txBody>
      <dsp:txXfrm>
        <a:off x="572997" y="1329118"/>
        <a:ext cx="7745274" cy="319654"/>
      </dsp:txXfrm>
    </dsp:sp>
    <dsp:sp modelId="{C52C5B99-BB33-43B8-B99E-1F6739D41291}">
      <dsp:nvSpPr>
        <dsp:cNvPr id="0" name=""/>
        <dsp:cNvSpPr/>
      </dsp:nvSpPr>
      <dsp:spPr>
        <a:xfrm>
          <a:off x="0" y="2675866"/>
          <a:ext cx="11114087" cy="139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577" tIns="249936" rIns="862577" bIns="85344" numCol="1" spcCol="1270" anchor="t" anchorCtr="0">
          <a:noAutofit/>
        </a:bodyPr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For all activities</a:t>
          </a:r>
          <a:endParaRPr lang="fi-FI" sz="1200" kern="1200" dirty="0"/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To which Age – 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Volume or Mean diameter – Volume class does forest area move in one time step</a:t>
          </a:r>
          <a:endParaRPr lang="fi-FI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egoe UI"/>
            <a:ea typeface="+mn-ea"/>
            <a:cs typeface="+mn-cs"/>
          </a:endParaRPr>
        </a:p>
        <a:p>
          <a:pPr marL="114300" marR="0" lvl="1" indent="0" algn="l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  <a:tabLst/>
            <a:defRPr/>
          </a:pPr>
          <a:r>
            <a:rPr lang="en-US" sz="1200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Estimated in R from a pair data with a function available in R package or estimated separately without pair data  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Pair data can originate from two measurements of same (permanent) sample plots, or measured-modelled sample plot pair</a:t>
          </a:r>
        </a:p>
        <a:p>
          <a:pPr marL="114300" marR="0" lvl="1" indent="0" algn="l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  <a:tabLst/>
            <a:defRPr/>
          </a:pPr>
          <a:r>
            <a:rPr lang="fi-FI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Data </a:t>
          </a:r>
          <a:r>
            <a:rPr lang="en-US" sz="1200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sources: inventory data, growth models, yield tables, expert knowledge </a:t>
          </a:r>
        </a:p>
      </dsp:txBody>
      <dsp:txXfrm>
        <a:off x="0" y="2675866"/>
        <a:ext cx="11114087" cy="1398600"/>
      </dsp:txXfrm>
    </dsp:sp>
    <dsp:sp modelId="{E1EEF40F-1A50-4B90-8FAC-38D2B67E6897}">
      <dsp:nvSpPr>
        <dsp:cNvPr id="0" name=""/>
        <dsp:cNvSpPr/>
      </dsp:nvSpPr>
      <dsp:spPr>
        <a:xfrm>
          <a:off x="555704" y="2498745"/>
          <a:ext cx="7779860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4060" tIns="0" rIns="29406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3 Transition matrices</a:t>
          </a:r>
        </a:p>
      </dsp:txBody>
      <dsp:txXfrm>
        <a:off x="572997" y="2516038"/>
        <a:ext cx="7745274" cy="319654"/>
      </dsp:txXfrm>
    </dsp:sp>
    <dsp:sp modelId="{900D01CD-B8F0-4D62-A873-A241709FBE92}">
      <dsp:nvSpPr>
        <dsp:cNvPr id="0" name=""/>
        <dsp:cNvSpPr/>
      </dsp:nvSpPr>
      <dsp:spPr>
        <a:xfrm>
          <a:off x="0" y="4316386"/>
          <a:ext cx="11114087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577" tIns="249936" rIns="86257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E.g. mean volumes of volume classes, timber assortments, prices</a:t>
          </a:r>
          <a:endParaRPr lang="fi-F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Data </a:t>
          </a:r>
          <a:r>
            <a:rPr lang="fi-FI" sz="1200" kern="1200" dirty="0" err="1"/>
            <a:t>sources</a:t>
          </a:r>
          <a:r>
            <a:rPr lang="fi-FI" sz="1200" kern="1200" dirty="0"/>
            <a:t>: </a:t>
          </a:r>
          <a:r>
            <a:rPr lang="fi-FI" sz="1200" kern="1200" dirty="0" err="1"/>
            <a:t>statistics</a:t>
          </a:r>
          <a:r>
            <a:rPr lang="fi-FI" sz="1200" kern="1200" dirty="0"/>
            <a:t>, </a:t>
          </a:r>
          <a:r>
            <a:rPr lang="fi-FI" sz="1200" kern="1200" dirty="0" err="1"/>
            <a:t>inventory</a:t>
          </a:r>
          <a:r>
            <a:rPr lang="fi-FI" sz="1200" kern="1200" dirty="0"/>
            <a:t> data</a:t>
          </a:r>
        </a:p>
      </dsp:txBody>
      <dsp:txXfrm>
        <a:off x="0" y="4316386"/>
        <a:ext cx="11114087" cy="737100"/>
      </dsp:txXfrm>
    </dsp:sp>
    <dsp:sp modelId="{2E1E2FA0-3A6F-4AF9-BFB9-DA850D656368}">
      <dsp:nvSpPr>
        <dsp:cNvPr id="0" name=""/>
        <dsp:cNvSpPr/>
      </dsp:nvSpPr>
      <dsp:spPr>
        <a:xfrm>
          <a:off x="555704" y="4139266"/>
          <a:ext cx="7779860" cy="354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4060" tIns="0" rIns="29406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4 Coefficients</a:t>
          </a:r>
        </a:p>
      </dsp:txBody>
      <dsp:txXfrm>
        <a:off x="572997" y="4156559"/>
        <a:ext cx="774527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91F95-897A-431E-9F8C-8CF6BFAE769A}" type="datetimeFigureOut">
              <a:rPr lang="fi-FI" smtClean="0"/>
              <a:t>3.4.2024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25C2A-4C3A-4305-921E-1B61B72147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0553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224" y="2036192"/>
            <a:ext cx="4022225" cy="2903494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2CEB6E3-6FFE-4679-85ED-C53932D04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224" y="5250802"/>
            <a:ext cx="4022225" cy="7437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7" name="Kuvan paikkamerkki 19">
            <a:extLst>
              <a:ext uri="{FF2B5EF4-FFF2-40B4-BE49-F238E27FC236}">
                <a16:creationId xmlns:a16="http://schemas.microsoft.com/office/drawing/2014/main" id="{64FABF65-AE4E-3473-F585-FF8B78E6F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2974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6C3E993-8156-9B96-32E2-C8F44DAAC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73" y="570392"/>
            <a:ext cx="1467562" cy="12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0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7DA29C8-FE36-4248-8630-ADFA5D46E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DC33-F91A-4317-806A-E8D2A3D7D178}" type="datetimeFigureOut">
              <a:rPr lang="fi-FI" smtClean="0"/>
              <a:t>3.4.2024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B0696F0-FF2E-4CAF-9818-CA9A6F913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1663301-08FF-4402-94AD-D7317C7EB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13B-25DF-4FAF-8E4E-F9C761B2CC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12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224" y="2036192"/>
            <a:ext cx="4022225" cy="2903494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2CEB6E3-6FFE-4679-85ED-C53932D04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224" y="5250802"/>
            <a:ext cx="4022225" cy="7437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7" name="Kuvan paikkamerkki 19">
            <a:extLst>
              <a:ext uri="{FF2B5EF4-FFF2-40B4-BE49-F238E27FC236}">
                <a16:creationId xmlns:a16="http://schemas.microsoft.com/office/drawing/2014/main" id="{64FABF65-AE4E-3473-F585-FF8B78E6F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2974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6C3E993-8156-9B96-32E2-C8F44DAAC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73" y="570392"/>
            <a:ext cx="1467562" cy="12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23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"/>
          <p:cNvSpPr>
            <a:spLocks noGrp="1"/>
          </p:cNvSpPr>
          <p:nvPr>
            <p:ph type="dt" sz="half" idx="2"/>
          </p:nvPr>
        </p:nvSpPr>
        <p:spPr>
          <a:xfrm>
            <a:off x="10044927" y="6457047"/>
            <a:ext cx="1062461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14BA6D4-E5A4-4401-8D3D-034C13C00E0D}" type="datetime1">
              <a:rPr lang="fi-FI" smtClean="0"/>
              <a:t>3.4.2024</a:t>
            </a:fld>
            <a:endParaRPr lang="fi-FI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748D695-EFAC-4E50-A090-552ABE8F14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14153"/>
            <a:ext cx="11263085" cy="43675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A20DA4BC-C5D1-451C-B99C-E2BA6A8E3EE8}"/>
              </a:ext>
            </a:extLst>
          </p:cNvPr>
          <p:cNvSpPr>
            <a:spLocks/>
          </p:cNvSpPr>
          <p:nvPr userDrawn="1"/>
        </p:nvSpPr>
        <p:spPr bwMode="auto">
          <a:xfrm>
            <a:off x="458661" y="6464775"/>
            <a:ext cx="133523" cy="216973"/>
          </a:xfrm>
          <a:custGeom>
            <a:avLst/>
            <a:gdLst>
              <a:gd name="T0" fmla="*/ 0 w 57"/>
              <a:gd name="T1" fmla="*/ 0 h 92"/>
              <a:gd name="T2" fmla="*/ 0 w 57"/>
              <a:gd name="T3" fmla="*/ 73 h 92"/>
              <a:gd name="T4" fmla="*/ 21 w 57"/>
              <a:gd name="T5" fmla="*/ 92 h 92"/>
              <a:gd name="T6" fmla="*/ 57 w 57"/>
              <a:gd name="T7" fmla="*/ 91 h 92"/>
              <a:gd name="T8" fmla="*/ 56 w 57"/>
              <a:gd name="T9" fmla="*/ 78 h 92"/>
              <a:gd name="T10" fmla="*/ 24 w 57"/>
              <a:gd name="T11" fmla="*/ 78 h 92"/>
              <a:gd name="T12" fmla="*/ 18 w 57"/>
              <a:gd name="T13" fmla="*/ 76 h 92"/>
              <a:gd name="T14" fmla="*/ 17 w 57"/>
              <a:gd name="T15" fmla="*/ 71 h 92"/>
              <a:gd name="T16" fmla="*/ 17 w 57"/>
              <a:gd name="T17" fmla="*/ 0 h 92"/>
              <a:gd name="T18" fmla="*/ 0 w 57"/>
              <a:gd name="T1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92">
                <a:moveTo>
                  <a:pt x="0" y="0"/>
                </a:moveTo>
                <a:cubicBezTo>
                  <a:pt x="0" y="73"/>
                  <a:pt x="0" y="73"/>
                  <a:pt x="0" y="73"/>
                </a:cubicBezTo>
                <a:cubicBezTo>
                  <a:pt x="0" y="86"/>
                  <a:pt x="7" y="92"/>
                  <a:pt x="21" y="92"/>
                </a:cubicBezTo>
                <a:cubicBezTo>
                  <a:pt x="36" y="92"/>
                  <a:pt x="48" y="92"/>
                  <a:pt x="57" y="91"/>
                </a:cubicBezTo>
                <a:cubicBezTo>
                  <a:pt x="56" y="78"/>
                  <a:pt x="56" y="78"/>
                  <a:pt x="56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2" y="78"/>
                  <a:pt x="19" y="78"/>
                  <a:pt x="18" y="76"/>
                </a:cubicBezTo>
                <a:cubicBezTo>
                  <a:pt x="17" y="75"/>
                  <a:pt x="17" y="73"/>
                  <a:pt x="17" y="71"/>
                </a:cubicBezTo>
                <a:cubicBezTo>
                  <a:pt x="17" y="0"/>
                  <a:pt x="17" y="0"/>
                  <a:pt x="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F144F034-BB0B-49F1-B9C7-AB1E3700BA4A}"/>
              </a:ext>
            </a:extLst>
          </p:cNvPr>
          <p:cNvSpPr>
            <a:spLocks/>
          </p:cNvSpPr>
          <p:nvPr userDrawn="1"/>
        </p:nvSpPr>
        <p:spPr bwMode="auto">
          <a:xfrm>
            <a:off x="602001" y="6527609"/>
            <a:ext cx="140395" cy="158067"/>
          </a:xfrm>
          <a:custGeom>
            <a:avLst/>
            <a:gdLst>
              <a:gd name="T0" fmla="*/ 44 w 60"/>
              <a:gd name="T1" fmla="*/ 0 h 67"/>
              <a:gd name="T2" fmla="*/ 44 w 60"/>
              <a:gd name="T3" fmla="*/ 46 h 67"/>
              <a:gd name="T4" fmla="*/ 25 w 60"/>
              <a:gd name="T5" fmla="*/ 53 h 67"/>
              <a:gd name="T6" fmla="*/ 18 w 60"/>
              <a:gd name="T7" fmla="*/ 51 h 67"/>
              <a:gd name="T8" fmla="*/ 17 w 60"/>
              <a:gd name="T9" fmla="*/ 44 h 67"/>
              <a:gd name="T10" fmla="*/ 17 w 60"/>
              <a:gd name="T11" fmla="*/ 0 h 67"/>
              <a:gd name="T12" fmla="*/ 0 w 60"/>
              <a:gd name="T13" fmla="*/ 0 h 67"/>
              <a:gd name="T14" fmla="*/ 0 w 60"/>
              <a:gd name="T15" fmla="*/ 49 h 67"/>
              <a:gd name="T16" fmla="*/ 18 w 60"/>
              <a:gd name="T17" fmla="*/ 67 h 67"/>
              <a:gd name="T18" fmla="*/ 46 w 60"/>
              <a:gd name="T19" fmla="*/ 56 h 67"/>
              <a:gd name="T20" fmla="*/ 47 w 60"/>
              <a:gd name="T21" fmla="*/ 65 h 67"/>
              <a:gd name="T22" fmla="*/ 60 w 60"/>
              <a:gd name="T23" fmla="*/ 65 h 67"/>
              <a:gd name="T24" fmla="*/ 60 w 60"/>
              <a:gd name="T25" fmla="*/ 0 h 67"/>
              <a:gd name="T26" fmla="*/ 44 w 60"/>
              <a:gd name="T2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" h="67">
                <a:moveTo>
                  <a:pt x="44" y="0"/>
                </a:moveTo>
                <a:cubicBezTo>
                  <a:pt x="44" y="46"/>
                  <a:pt x="44" y="46"/>
                  <a:pt x="44" y="46"/>
                </a:cubicBezTo>
                <a:cubicBezTo>
                  <a:pt x="35" y="51"/>
                  <a:pt x="29" y="53"/>
                  <a:pt x="25" y="53"/>
                </a:cubicBezTo>
                <a:cubicBezTo>
                  <a:pt x="21" y="53"/>
                  <a:pt x="19" y="52"/>
                  <a:pt x="18" y="51"/>
                </a:cubicBezTo>
                <a:cubicBezTo>
                  <a:pt x="17" y="50"/>
                  <a:pt x="16" y="47"/>
                  <a:pt x="17" y="44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61"/>
                  <a:pt x="6" y="67"/>
                  <a:pt x="18" y="67"/>
                </a:cubicBezTo>
                <a:cubicBezTo>
                  <a:pt x="27" y="67"/>
                  <a:pt x="36" y="63"/>
                  <a:pt x="46" y="56"/>
                </a:cubicBezTo>
                <a:cubicBezTo>
                  <a:pt x="47" y="65"/>
                  <a:pt x="47" y="65"/>
                  <a:pt x="47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0"/>
                  <a:pt x="60" y="0"/>
                  <a:pt x="60" y="0"/>
                </a:cubicBezTo>
                <a:lnTo>
                  <a:pt x="44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97D64070-E7F7-4E60-B850-F41FA0981D77}"/>
              </a:ext>
            </a:extLst>
          </p:cNvPr>
          <p:cNvSpPr>
            <a:spLocks/>
          </p:cNvSpPr>
          <p:nvPr userDrawn="1"/>
        </p:nvSpPr>
        <p:spPr bwMode="auto">
          <a:xfrm>
            <a:off x="770867" y="6464775"/>
            <a:ext cx="142359" cy="216973"/>
          </a:xfrm>
          <a:custGeom>
            <a:avLst/>
            <a:gdLst>
              <a:gd name="T0" fmla="*/ 43 w 61"/>
              <a:gd name="T1" fmla="*/ 92 h 92"/>
              <a:gd name="T2" fmla="*/ 61 w 61"/>
              <a:gd name="T3" fmla="*/ 92 h 92"/>
              <a:gd name="T4" fmla="*/ 41 w 61"/>
              <a:gd name="T5" fmla="*/ 62 h 92"/>
              <a:gd name="T6" fmla="*/ 35 w 61"/>
              <a:gd name="T7" fmla="*/ 56 h 92"/>
              <a:gd name="T8" fmla="*/ 35 w 61"/>
              <a:gd name="T9" fmla="*/ 55 h 92"/>
              <a:gd name="T10" fmla="*/ 41 w 61"/>
              <a:gd name="T11" fmla="*/ 50 h 92"/>
              <a:gd name="T12" fmla="*/ 59 w 61"/>
              <a:gd name="T13" fmla="*/ 27 h 92"/>
              <a:gd name="T14" fmla="*/ 41 w 61"/>
              <a:gd name="T15" fmla="*/ 27 h 92"/>
              <a:gd name="T16" fmla="*/ 23 w 61"/>
              <a:gd name="T17" fmla="*/ 50 h 92"/>
              <a:gd name="T18" fmla="*/ 16 w 61"/>
              <a:gd name="T19" fmla="*/ 50 h 92"/>
              <a:gd name="T20" fmla="*/ 17 w 61"/>
              <a:gd name="T21" fmla="*/ 39 h 92"/>
              <a:gd name="T22" fmla="*/ 17 w 61"/>
              <a:gd name="T23" fmla="*/ 0 h 92"/>
              <a:gd name="T24" fmla="*/ 0 w 61"/>
              <a:gd name="T25" fmla="*/ 0 h 92"/>
              <a:gd name="T26" fmla="*/ 0 w 61"/>
              <a:gd name="T27" fmla="*/ 92 h 92"/>
              <a:gd name="T28" fmla="*/ 16 w 61"/>
              <a:gd name="T29" fmla="*/ 92 h 92"/>
              <a:gd name="T30" fmla="*/ 16 w 61"/>
              <a:gd name="T31" fmla="*/ 71 h 92"/>
              <a:gd name="T32" fmla="*/ 16 w 61"/>
              <a:gd name="T33" fmla="*/ 61 h 92"/>
              <a:gd name="T34" fmla="*/ 23 w 61"/>
              <a:gd name="T35" fmla="*/ 61 h 92"/>
              <a:gd name="T36" fmla="*/ 43 w 61"/>
              <a:gd name="T3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1" h="92">
                <a:moveTo>
                  <a:pt x="43" y="92"/>
                </a:moveTo>
                <a:cubicBezTo>
                  <a:pt x="61" y="92"/>
                  <a:pt x="61" y="92"/>
                  <a:pt x="61" y="92"/>
                </a:cubicBezTo>
                <a:cubicBezTo>
                  <a:pt x="41" y="62"/>
                  <a:pt x="41" y="62"/>
                  <a:pt x="41" y="62"/>
                </a:cubicBezTo>
                <a:cubicBezTo>
                  <a:pt x="39" y="59"/>
                  <a:pt x="37" y="57"/>
                  <a:pt x="35" y="56"/>
                </a:cubicBezTo>
                <a:cubicBezTo>
                  <a:pt x="35" y="55"/>
                  <a:pt x="35" y="55"/>
                  <a:pt x="35" y="55"/>
                </a:cubicBezTo>
                <a:cubicBezTo>
                  <a:pt x="37" y="54"/>
                  <a:pt x="39" y="52"/>
                  <a:pt x="41" y="50"/>
                </a:cubicBezTo>
                <a:cubicBezTo>
                  <a:pt x="59" y="27"/>
                  <a:pt x="59" y="27"/>
                  <a:pt x="59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23" y="50"/>
                  <a:pt x="23" y="50"/>
                  <a:pt x="23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47"/>
                  <a:pt x="17" y="43"/>
                  <a:pt x="17" y="39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2"/>
                  <a:pt x="0" y="92"/>
                  <a:pt x="0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69"/>
                  <a:pt x="16" y="65"/>
                  <a:pt x="16" y="61"/>
                </a:cubicBezTo>
                <a:cubicBezTo>
                  <a:pt x="23" y="61"/>
                  <a:pt x="23" y="61"/>
                  <a:pt x="23" y="61"/>
                </a:cubicBezTo>
                <a:lnTo>
                  <a:pt x="43" y="9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F14B8C7-AA7A-4A6B-BA99-5C6FBFD08F0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8317" y="6523681"/>
            <a:ext cx="143340" cy="161995"/>
          </a:xfrm>
          <a:custGeom>
            <a:avLst/>
            <a:gdLst>
              <a:gd name="T0" fmla="*/ 61 w 61"/>
              <a:gd name="T1" fmla="*/ 23 h 69"/>
              <a:gd name="T2" fmla="*/ 54 w 61"/>
              <a:gd name="T3" fmla="*/ 6 h 69"/>
              <a:gd name="T4" fmla="*/ 31 w 61"/>
              <a:gd name="T5" fmla="*/ 0 h 69"/>
              <a:gd name="T6" fmla="*/ 7 w 61"/>
              <a:gd name="T7" fmla="*/ 8 h 69"/>
              <a:gd name="T8" fmla="*/ 0 w 61"/>
              <a:gd name="T9" fmla="*/ 34 h 69"/>
              <a:gd name="T10" fmla="*/ 7 w 61"/>
              <a:gd name="T11" fmla="*/ 61 h 69"/>
              <a:gd name="T12" fmla="*/ 32 w 61"/>
              <a:gd name="T13" fmla="*/ 69 h 69"/>
              <a:gd name="T14" fmla="*/ 59 w 61"/>
              <a:gd name="T15" fmla="*/ 64 h 69"/>
              <a:gd name="T16" fmla="*/ 58 w 61"/>
              <a:gd name="T17" fmla="*/ 54 h 69"/>
              <a:gd name="T18" fmla="*/ 34 w 61"/>
              <a:gd name="T19" fmla="*/ 55 h 69"/>
              <a:gd name="T20" fmla="*/ 22 w 61"/>
              <a:gd name="T21" fmla="*/ 53 h 69"/>
              <a:gd name="T22" fmla="*/ 17 w 61"/>
              <a:gd name="T23" fmla="*/ 41 h 69"/>
              <a:gd name="T24" fmla="*/ 44 w 61"/>
              <a:gd name="T25" fmla="*/ 41 h 69"/>
              <a:gd name="T26" fmla="*/ 61 w 61"/>
              <a:gd name="T27" fmla="*/ 23 h 69"/>
              <a:gd name="T28" fmla="*/ 45 w 61"/>
              <a:gd name="T29" fmla="*/ 22 h 69"/>
              <a:gd name="T30" fmla="*/ 39 w 61"/>
              <a:gd name="T31" fmla="*/ 30 h 69"/>
              <a:gd name="T32" fmla="*/ 17 w 61"/>
              <a:gd name="T33" fmla="*/ 30 h 69"/>
              <a:gd name="T34" fmla="*/ 20 w 61"/>
              <a:gd name="T35" fmla="*/ 16 h 69"/>
              <a:gd name="T36" fmla="*/ 32 w 61"/>
              <a:gd name="T37" fmla="*/ 13 h 69"/>
              <a:gd name="T38" fmla="*/ 42 w 61"/>
              <a:gd name="T39" fmla="*/ 15 h 69"/>
              <a:gd name="T40" fmla="*/ 45 w 61"/>
              <a:gd name="T41" fmla="*/ 2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" h="69">
                <a:moveTo>
                  <a:pt x="61" y="23"/>
                </a:moveTo>
                <a:cubicBezTo>
                  <a:pt x="61" y="15"/>
                  <a:pt x="59" y="9"/>
                  <a:pt x="54" y="6"/>
                </a:cubicBezTo>
                <a:cubicBezTo>
                  <a:pt x="49" y="2"/>
                  <a:pt x="42" y="0"/>
                  <a:pt x="31" y="0"/>
                </a:cubicBezTo>
                <a:cubicBezTo>
                  <a:pt x="20" y="0"/>
                  <a:pt x="12" y="3"/>
                  <a:pt x="7" y="8"/>
                </a:cubicBezTo>
                <a:cubicBezTo>
                  <a:pt x="2" y="13"/>
                  <a:pt x="0" y="22"/>
                  <a:pt x="0" y="34"/>
                </a:cubicBezTo>
                <a:cubicBezTo>
                  <a:pt x="0" y="47"/>
                  <a:pt x="2" y="55"/>
                  <a:pt x="7" y="61"/>
                </a:cubicBezTo>
                <a:cubicBezTo>
                  <a:pt x="12" y="66"/>
                  <a:pt x="21" y="69"/>
                  <a:pt x="32" y="69"/>
                </a:cubicBezTo>
                <a:cubicBezTo>
                  <a:pt x="44" y="69"/>
                  <a:pt x="53" y="67"/>
                  <a:pt x="59" y="64"/>
                </a:cubicBezTo>
                <a:cubicBezTo>
                  <a:pt x="58" y="54"/>
                  <a:pt x="58" y="54"/>
                  <a:pt x="58" y="54"/>
                </a:cubicBezTo>
                <a:cubicBezTo>
                  <a:pt x="49" y="55"/>
                  <a:pt x="41" y="55"/>
                  <a:pt x="34" y="55"/>
                </a:cubicBezTo>
                <a:cubicBezTo>
                  <a:pt x="29" y="55"/>
                  <a:pt x="24" y="54"/>
                  <a:pt x="22" y="53"/>
                </a:cubicBezTo>
                <a:cubicBezTo>
                  <a:pt x="19" y="51"/>
                  <a:pt x="18" y="47"/>
                  <a:pt x="17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55" y="41"/>
                  <a:pt x="61" y="35"/>
                  <a:pt x="61" y="23"/>
                </a:cubicBezTo>
                <a:moveTo>
                  <a:pt x="45" y="22"/>
                </a:moveTo>
                <a:cubicBezTo>
                  <a:pt x="45" y="27"/>
                  <a:pt x="43" y="30"/>
                  <a:pt x="39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3"/>
                  <a:pt x="18" y="19"/>
                  <a:pt x="20" y="16"/>
                </a:cubicBezTo>
                <a:cubicBezTo>
                  <a:pt x="22" y="14"/>
                  <a:pt x="26" y="13"/>
                  <a:pt x="32" y="13"/>
                </a:cubicBezTo>
                <a:cubicBezTo>
                  <a:pt x="37" y="13"/>
                  <a:pt x="40" y="13"/>
                  <a:pt x="42" y="15"/>
                </a:cubicBezTo>
                <a:cubicBezTo>
                  <a:pt x="44" y="16"/>
                  <a:pt x="45" y="19"/>
                  <a:pt x="45" y="22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50E33ED2-5D28-4346-84C3-123D5C1507F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1737" y="6236021"/>
            <a:ext cx="292571" cy="272935"/>
          </a:xfrm>
          <a:custGeom>
            <a:avLst/>
            <a:gdLst>
              <a:gd name="T0" fmla="*/ 65 w 125"/>
              <a:gd name="T1" fmla="*/ 1 h 116"/>
              <a:gd name="T2" fmla="*/ 0 w 125"/>
              <a:gd name="T3" fmla="*/ 44 h 116"/>
              <a:gd name="T4" fmla="*/ 13 w 125"/>
              <a:gd name="T5" fmla="*/ 76 h 116"/>
              <a:gd name="T6" fmla="*/ 39 w 125"/>
              <a:gd name="T7" fmla="*/ 91 h 116"/>
              <a:gd name="T8" fmla="*/ 39 w 125"/>
              <a:gd name="T9" fmla="*/ 91 h 116"/>
              <a:gd name="T10" fmla="*/ 39 w 125"/>
              <a:gd name="T11" fmla="*/ 92 h 116"/>
              <a:gd name="T12" fmla="*/ 39 w 125"/>
              <a:gd name="T13" fmla="*/ 92 h 116"/>
              <a:gd name="T14" fmla="*/ 21 w 125"/>
              <a:gd name="T15" fmla="*/ 116 h 116"/>
              <a:gd name="T16" fmla="*/ 30 w 125"/>
              <a:gd name="T17" fmla="*/ 116 h 116"/>
              <a:gd name="T18" fmla="*/ 66 w 125"/>
              <a:gd name="T19" fmla="*/ 95 h 116"/>
              <a:gd name="T20" fmla="*/ 124 w 125"/>
              <a:gd name="T21" fmla="*/ 49 h 116"/>
              <a:gd name="T22" fmla="*/ 65 w 125"/>
              <a:gd name="T23" fmla="*/ 1 h 116"/>
              <a:gd name="T24" fmla="*/ 82 w 125"/>
              <a:gd name="T25" fmla="*/ 77 h 116"/>
              <a:gd name="T26" fmla="*/ 52 w 125"/>
              <a:gd name="T27" fmla="*/ 85 h 116"/>
              <a:gd name="T28" fmla="*/ 70 w 125"/>
              <a:gd name="T29" fmla="*/ 56 h 116"/>
              <a:gd name="T30" fmla="*/ 68 w 125"/>
              <a:gd name="T31" fmla="*/ 56 h 116"/>
              <a:gd name="T32" fmla="*/ 41 w 125"/>
              <a:gd name="T33" fmla="*/ 83 h 116"/>
              <a:gd name="T34" fmla="*/ 32 w 125"/>
              <a:gd name="T35" fmla="*/ 78 h 116"/>
              <a:gd name="T36" fmla="*/ 35 w 125"/>
              <a:gd name="T37" fmla="*/ 29 h 116"/>
              <a:gd name="T38" fmla="*/ 75 w 125"/>
              <a:gd name="T39" fmla="*/ 19 h 116"/>
              <a:gd name="T40" fmla="*/ 99 w 125"/>
              <a:gd name="T41" fmla="*/ 16 h 116"/>
              <a:gd name="T42" fmla="*/ 82 w 125"/>
              <a:gd name="T43" fmla="*/ 7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5" h="116">
                <a:moveTo>
                  <a:pt x="65" y="1"/>
                </a:moveTo>
                <a:cubicBezTo>
                  <a:pt x="30" y="0"/>
                  <a:pt x="1" y="19"/>
                  <a:pt x="0" y="44"/>
                </a:cubicBezTo>
                <a:cubicBezTo>
                  <a:pt x="0" y="56"/>
                  <a:pt x="3" y="67"/>
                  <a:pt x="13" y="76"/>
                </a:cubicBezTo>
                <a:cubicBezTo>
                  <a:pt x="26" y="89"/>
                  <a:pt x="39" y="91"/>
                  <a:pt x="39" y="91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8" y="93"/>
                  <a:pt x="21" y="116"/>
                  <a:pt x="21" y="116"/>
                </a:cubicBezTo>
                <a:cubicBezTo>
                  <a:pt x="30" y="116"/>
                  <a:pt x="30" y="116"/>
                  <a:pt x="30" y="116"/>
                </a:cubicBezTo>
                <a:cubicBezTo>
                  <a:pt x="39" y="109"/>
                  <a:pt x="60" y="95"/>
                  <a:pt x="66" y="95"/>
                </a:cubicBezTo>
                <a:cubicBezTo>
                  <a:pt x="104" y="94"/>
                  <a:pt x="124" y="70"/>
                  <a:pt x="124" y="49"/>
                </a:cubicBezTo>
                <a:cubicBezTo>
                  <a:pt x="125" y="24"/>
                  <a:pt x="100" y="3"/>
                  <a:pt x="65" y="1"/>
                </a:cubicBezTo>
                <a:close/>
                <a:moveTo>
                  <a:pt x="82" y="77"/>
                </a:moveTo>
                <a:cubicBezTo>
                  <a:pt x="74" y="83"/>
                  <a:pt x="62" y="86"/>
                  <a:pt x="52" y="85"/>
                </a:cubicBezTo>
                <a:cubicBezTo>
                  <a:pt x="60" y="71"/>
                  <a:pt x="70" y="56"/>
                  <a:pt x="70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5" y="59"/>
                  <a:pt x="52" y="69"/>
                  <a:pt x="41" y="83"/>
                </a:cubicBezTo>
                <a:cubicBezTo>
                  <a:pt x="37" y="82"/>
                  <a:pt x="34" y="80"/>
                  <a:pt x="32" y="78"/>
                </a:cubicBezTo>
                <a:cubicBezTo>
                  <a:pt x="17" y="65"/>
                  <a:pt x="20" y="41"/>
                  <a:pt x="35" y="29"/>
                </a:cubicBezTo>
                <a:cubicBezTo>
                  <a:pt x="47" y="19"/>
                  <a:pt x="62" y="19"/>
                  <a:pt x="75" y="19"/>
                </a:cubicBezTo>
                <a:cubicBezTo>
                  <a:pt x="89" y="19"/>
                  <a:pt x="99" y="16"/>
                  <a:pt x="99" y="16"/>
                </a:cubicBezTo>
                <a:cubicBezTo>
                  <a:pt x="99" y="16"/>
                  <a:pt x="108" y="56"/>
                  <a:pt x="82" y="7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5" name="Picture 2" descr="C:\Essi yleiset\LUKE töitä\Powerpoint-pohjat\Esityspohja 2019\c_natural_resources_grey.png">
            <a:extLst>
              <a:ext uri="{FF2B5EF4-FFF2-40B4-BE49-F238E27FC236}">
                <a16:creationId xmlns:a16="http://schemas.microsoft.com/office/drawing/2014/main" id="{1AC5D7F0-83EF-4E2E-B549-C6103AA9BC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629" y="6532256"/>
            <a:ext cx="2959687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7CD3EBE7-32A7-4CCA-9E4B-5CA42EE7C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6101" y="6118578"/>
            <a:ext cx="5633425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8003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19">
            <a:extLst>
              <a:ext uri="{FF2B5EF4-FFF2-40B4-BE49-F238E27FC236}">
                <a16:creationId xmlns:a16="http://schemas.microsoft.com/office/drawing/2014/main" id="{A89B9699-12A3-E1DA-071C-6FE05676374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2974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99D3424-6D9C-D94E-94DE-531B93D2A4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681" y="6208549"/>
            <a:ext cx="4183148" cy="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26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DDC108F1-371D-49CA-7FB0-56B7DFB507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2565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6E24D9E-7ED9-D811-6446-E6586A96F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681" y="6208549"/>
            <a:ext cx="4183148" cy="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76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D0120839-346F-63F6-959A-B6C321E3E7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2565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8F09971-CF15-3C4C-011D-CE5FD8CC88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681" y="6208549"/>
            <a:ext cx="4183148" cy="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86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D7AFCF0F-65BD-489D-0DB3-0CEC0D92D0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2565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35D75C7-7FD5-88B5-9CF2-BA17A224A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681" y="6208549"/>
            <a:ext cx="4183148" cy="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6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24809C74-E802-6E55-9B67-B39FF3BF1A8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2565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83640F-371C-D52D-90AD-2468E55D10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681" y="6208549"/>
            <a:ext cx="4183148" cy="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9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F73EA3-EABF-4229-BA2C-61C161EA3042}"/>
              </a:ext>
            </a:extLst>
          </p:cNvPr>
          <p:cNvGrpSpPr/>
          <p:nvPr userDrawn="1"/>
        </p:nvGrpSpPr>
        <p:grpSpPr>
          <a:xfrm>
            <a:off x="458662" y="6221676"/>
            <a:ext cx="665647" cy="449656"/>
            <a:chOff x="343996" y="4687773"/>
            <a:chExt cx="499235" cy="33724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0DF6F94-1C01-4017-B5A2-6E081A3A3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A7E21A2-A367-41D8-B319-45926F139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3456A55-FDE8-4F50-978C-54A915BD0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51D23E0-A00F-4F8B-BF6C-DE5EFA7992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22009DC-FBC0-41C9-9432-382D5124C0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pic>
        <p:nvPicPr>
          <p:cNvPr id="11" name="Picture 2" descr="C:\Essi yleiset\LUKE töitä\Powerpoint-pohjat\Esityspohja 2019\c_natural_resources_white.png">
            <a:extLst>
              <a:ext uri="{FF2B5EF4-FFF2-40B4-BE49-F238E27FC236}">
                <a16:creationId xmlns:a16="http://schemas.microsoft.com/office/drawing/2014/main" id="{A0AC421C-69E8-46B3-B0F6-B4FED4813E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266" y="6536788"/>
            <a:ext cx="2959689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695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32F8D12-FA6C-433B-907F-E70F710D6486}"/>
              </a:ext>
            </a:extLst>
          </p:cNvPr>
          <p:cNvGrpSpPr/>
          <p:nvPr userDrawn="1"/>
        </p:nvGrpSpPr>
        <p:grpSpPr>
          <a:xfrm>
            <a:off x="458662" y="6221676"/>
            <a:ext cx="665647" cy="449656"/>
            <a:chOff x="343996" y="4687773"/>
            <a:chExt cx="499235" cy="33724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18FF744-6EC2-4499-B710-5FBEE21A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744B1B5-813C-42B3-8C99-A1DD8000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76A77BE-5072-45A4-9254-2134820C6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DF4C6D6-EC27-4034-9681-55DE3C480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E7F0B41-D5EC-4E81-830B-02F1260020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pic>
        <p:nvPicPr>
          <p:cNvPr id="11" name="Picture 2" descr="C:\Essi yleiset\LUKE töitä\Powerpoint-pohjat\Esityspohja 2019\c_natural_resources_white.png">
            <a:extLst>
              <a:ext uri="{FF2B5EF4-FFF2-40B4-BE49-F238E27FC236}">
                <a16:creationId xmlns:a16="http://schemas.microsoft.com/office/drawing/2014/main" id="{13ADF2A8-C9C7-4E0E-B645-E1226211D0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266" y="6536788"/>
            <a:ext cx="2959689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59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64" y="2127632"/>
            <a:ext cx="4022225" cy="2903494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2CEB6E3-6FFE-4679-85ED-C53932D04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64" y="5342242"/>
            <a:ext cx="4022225" cy="7437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64D03E03-5D96-FFD3-05AC-1E18D23D438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1287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E54FDB8-D830-AE45-7184-29EDFF626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73" y="570392"/>
            <a:ext cx="1467562" cy="12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46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47C22F-6AB5-4A0A-B93B-D7CDA22C5D46}"/>
              </a:ext>
            </a:extLst>
          </p:cNvPr>
          <p:cNvGrpSpPr/>
          <p:nvPr userDrawn="1"/>
        </p:nvGrpSpPr>
        <p:grpSpPr>
          <a:xfrm>
            <a:off x="458662" y="6221676"/>
            <a:ext cx="665647" cy="449656"/>
            <a:chOff x="343996" y="4687773"/>
            <a:chExt cx="499235" cy="33724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6972269-75BE-413F-9EC1-28EF0F25D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8AB8213-F81F-4556-AEB9-67B1454E2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F16BA0D-C9A8-4138-9197-82769A137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8A7049E-7DD4-4C4B-BB8D-9652035A07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77A55D1-2A89-4323-B31C-B381175145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pic>
        <p:nvPicPr>
          <p:cNvPr id="11" name="Picture 2" descr="C:\Essi yleiset\LUKE töitä\Powerpoint-pohjat\Esityspohja 2019\c_natural_resources_white.png">
            <a:extLst>
              <a:ext uri="{FF2B5EF4-FFF2-40B4-BE49-F238E27FC236}">
                <a16:creationId xmlns:a16="http://schemas.microsoft.com/office/drawing/2014/main" id="{CC96AEF2-3E63-4D74-A9CE-DA0CB693BB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266" y="6536788"/>
            <a:ext cx="2959689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446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lehti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F88A59F-F273-4E9F-8C1E-9248BCA83CAD}"/>
              </a:ext>
            </a:extLst>
          </p:cNvPr>
          <p:cNvGrpSpPr/>
          <p:nvPr userDrawn="1"/>
        </p:nvGrpSpPr>
        <p:grpSpPr>
          <a:xfrm>
            <a:off x="458662" y="6221676"/>
            <a:ext cx="665647" cy="449656"/>
            <a:chOff x="343996" y="4687773"/>
            <a:chExt cx="499235" cy="33724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3581C7F-2B0B-4A94-9011-30AEC1D76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4219FE6-27E9-40F7-9B4F-2D285FB3A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A4B4DAA-2FA3-435A-A654-2BBB87DA6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12EEE5A-8ACE-455C-951C-652F91E0B0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5197617-BF6E-4CDD-B168-D1DEB6A8FF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pic>
        <p:nvPicPr>
          <p:cNvPr id="11" name="Picture 2" descr="C:\Essi yleiset\LUKE töitä\Powerpoint-pohjat\Esityspohja 2019\c_natural_resources_white.png">
            <a:extLst>
              <a:ext uri="{FF2B5EF4-FFF2-40B4-BE49-F238E27FC236}">
                <a16:creationId xmlns:a16="http://schemas.microsoft.com/office/drawing/2014/main" id="{1230F38E-CA07-4897-96E3-0ED5F7BEC5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266" y="6536788"/>
            <a:ext cx="2959689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38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B1D1046C-2A7F-4C6B-8581-8886EAB814AE}"/>
              </a:ext>
            </a:extLst>
          </p:cNvPr>
          <p:cNvSpPr>
            <a:spLocks/>
          </p:cNvSpPr>
          <p:nvPr userDrawn="1"/>
        </p:nvSpPr>
        <p:spPr bwMode="auto">
          <a:xfrm>
            <a:off x="458661" y="6464775"/>
            <a:ext cx="133523" cy="216973"/>
          </a:xfrm>
          <a:custGeom>
            <a:avLst/>
            <a:gdLst>
              <a:gd name="T0" fmla="*/ 0 w 57"/>
              <a:gd name="T1" fmla="*/ 0 h 92"/>
              <a:gd name="T2" fmla="*/ 0 w 57"/>
              <a:gd name="T3" fmla="*/ 73 h 92"/>
              <a:gd name="T4" fmla="*/ 21 w 57"/>
              <a:gd name="T5" fmla="*/ 92 h 92"/>
              <a:gd name="T6" fmla="*/ 57 w 57"/>
              <a:gd name="T7" fmla="*/ 91 h 92"/>
              <a:gd name="T8" fmla="*/ 56 w 57"/>
              <a:gd name="T9" fmla="*/ 78 h 92"/>
              <a:gd name="T10" fmla="*/ 24 w 57"/>
              <a:gd name="T11" fmla="*/ 78 h 92"/>
              <a:gd name="T12" fmla="*/ 18 w 57"/>
              <a:gd name="T13" fmla="*/ 76 h 92"/>
              <a:gd name="T14" fmla="*/ 17 w 57"/>
              <a:gd name="T15" fmla="*/ 71 h 92"/>
              <a:gd name="T16" fmla="*/ 17 w 57"/>
              <a:gd name="T17" fmla="*/ 0 h 92"/>
              <a:gd name="T18" fmla="*/ 0 w 57"/>
              <a:gd name="T1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92">
                <a:moveTo>
                  <a:pt x="0" y="0"/>
                </a:moveTo>
                <a:cubicBezTo>
                  <a:pt x="0" y="73"/>
                  <a:pt x="0" y="73"/>
                  <a:pt x="0" y="73"/>
                </a:cubicBezTo>
                <a:cubicBezTo>
                  <a:pt x="0" y="86"/>
                  <a:pt x="7" y="92"/>
                  <a:pt x="21" y="92"/>
                </a:cubicBezTo>
                <a:cubicBezTo>
                  <a:pt x="36" y="92"/>
                  <a:pt x="48" y="92"/>
                  <a:pt x="57" y="91"/>
                </a:cubicBezTo>
                <a:cubicBezTo>
                  <a:pt x="56" y="78"/>
                  <a:pt x="56" y="78"/>
                  <a:pt x="56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2" y="78"/>
                  <a:pt x="19" y="78"/>
                  <a:pt x="18" y="76"/>
                </a:cubicBezTo>
                <a:cubicBezTo>
                  <a:pt x="17" y="75"/>
                  <a:pt x="17" y="73"/>
                  <a:pt x="17" y="71"/>
                </a:cubicBezTo>
                <a:cubicBezTo>
                  <a:pt x="17" y="0"/>
                  <a:pt x="17" y="0"/>
                  <a:pt x="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6CADCA9-35B9-4D24-9309-E97EE3727DC3}"/>
              </a:ext>
            </a:extLst>
          </p:cNvPr>
          <p:cNvSpPr>
            <a:spLocks/>
          </p:cNvSpPr>
          <p:nvPr userDrawn="1"/>
        </p:nvSpPr>
        <p:spPr bwMode="auto">
          <a:xfrm>
            <a:off x="602001" y="6527609"/>
            <a:ext cx="140395" cy="158067"/>
          </a:xfrm>
          <a:custGeom>
            <a:avLst/>
            <a:gdLst>
              <a:gd name="T0" fmla="*/ 44 w 60"/>
              <a:gd name="T1" fmla="*/ 0 h 67"/>
              <a:gd name="T2" fmla="*/ 44 w 60"/>
              <a:gd name="T3" fmla="*/ 46 h 67"/>
              <a:gd name="T4" fmla="*/ 25 w 60"/>
              <a:gd name="T5" fmla="*/ 53 h 67"/>
              <a:gd name="T6" fmla="*/ 18 w 60"/>
              <a:gd name="T7" fmla="*/ 51 h 67"/>
              <a:gd name="T8" fmla="*/ 17 w 60"/>
              <a:gd name="T9" fmla="*/ 44 h 67"/>
              <a:gd name="T10" fmla="*/ 17 w 60"/>
              <a:gd name="T11" fmla="*/ 0 h 67"/>
              <a:gd name="T12" fmla="*/ 0 w 60"/>
              <a:gd name="T13" fmla="*/ 0 h 67"/>
              <a:gd name="T14" fmla="*/ 0 w 60"/>
              <a:gd name="T15" fmla="*/ 49 h 67"/>
              <a:gd name="T16" fmla="*/ 18 w 60"/>
              <a:gd name="T17" fmla="*/ 67 h 67"/>
              <a:gd name="T18" fmla="*/ 46 w 60"/>
              <a:gd name="T19" fmla="*/ 56 h 67"/>
              <a:gd name="T20" fmla="*/ 47 w 60"/>
              <a:gd name="T21" fmla="*/ 65 h 67"/>
              <a:gd name="T22" fmla="*/ 60 w 60"/>
              <a:gd name="T23" fmla="*/ 65 h 67"/>
              <a:gd name="T24" fmla="*/ 60 w 60"/>
              <a:gd name="T25" fmla="*/ 0 h 67"/>
              <a:gd name="T26" fmla="*/ 44 w 60"/>
              <a:gd name="T2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" h="67">
                <a:moveTo>
                  <a:pt x="44" y="0"/>
                </a:moveTo>
                <a:cubicBezTo>
                  <a:pt x="44" y="46"/>
                  <a:pt x="44" y="46"/>
                  <a:pt x="44" y="46"/>
                </a:cubicBezTo>
                <a:cubicBezTo>
                  <a:pt x="35" y="51"/>
                  <a:pt x="29" y="53"/>
                  <a:pt x="25" y="53"/>
                </a:cubicBezTo>
                <a:cubicBezTo>
                  <a:pt x="21" y="53"/>
                  <a:pt x="19" y="52"/>
                  <a:pt x="18" y="51"/>
                </a:cubicBezTo>
                <a:cubicBezTo>
                  <a:pt x="17" y="50"/>
                  <a:pt x="16" y="47"/>
                  <a:pt x="17" y="44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61"/>
                  <a:pt x="6" y="67"/>
                  <a:pt x="18" y="67"/>
                </a:cubicBezTo>
                <a:cubicBezTo>
                  <a:pt x="27" y="67"/>
                  <a:pt x="36" y="63"/>
                  <a:pt x="46" y="56"/>
                </a:cubicBezTo>
                <a:cubicBezTo>
                  <a:pt x="47" y="65"/>
                  <a:pt x="47" y="65"/>
                  <a:pt x="47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0"/>
                  <a:pt x="60" y="0"/>
                  <a:pt x="60" y="0"/>
                </a:cubicBezTo>
                <a:lnTo>
                  <a:pt x="44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452D8A6-33A1-4B9E-B5D0-7DE2D2A60C12}"/>
              </a:ext>
            </a:extLst>
          </p:cNvPr>
          <p:cNvSpPr>
            <a:spLocks/>
          </p:cNvSpPr>
          <p:nvPr userDrawn="1"/>
        </p:nvSpPr>
        <p:spPr bwMode="auto">
          <a:xfrm>
            <a:off x="770867" y="6464775"/>
            <a:ext cx="142359" cy="216973"/>
          </a:xfrm>
          <a:custGeom>
            <a:avLst/>
            <a:gdLst>
              <a:gd name="T0" fmla="*/ 43 w 61"/>
              <a:gd name="T1" fmla="*/ 92 h 92"/>
              <a:gd name="T2" fmla="*/ 61 w 61"/>
              <a:gd name="T3" fmla="*/ 92 h 92"/>
              <a:gd name="T4" fmla="*/ 41 w 61"/>
              <a:gd name="T5" fmla="*/ 62 h 92"/>
              <a:gd name="T6" fmla="*/ 35 w 61"/>
              <a:gd name="T7" fmla="*/ 56 h 92"/>
              <a:gd name="T8" fmla="*/ 35 w 61"/>
              <a:gd name="T9" fmla="*/ 55 h 92"/>
              <a:gd name="T10" fmla="*/ 41 w 61"/>
              <a:gd name="T11" fmla="*/ 50 h 92"/>
              <a:gd name="T12" fmla="*/ 59 w 61"/>
              <a:gd name="T13" fmla="*/ 27 h 92"/>
              <a:gd name="T14" fmla="*/ 41 w 61"/>
              <a:gd name="T15" fmla="*/ 27 h 92"/>
              <a:gd name="T16" fmla="*/ 23 w 61"/>
              <a:gd name="T17" fmla="*/ 50 h 92"/>
              <a:gd name="T18" fmla="*/ 16 w 61"/>
              <a:gd name="T19" fmla="*/ 50 h 92"/>
              <a:gd name="T20" fmla="*/ 17 w 61"/>
              <a:gd name="T21" fmla="*/ 39 h 92"/>
              <a:gd name="T22" fmla="*/ 17 w 61"/>
              <a:gd name="T23" fmla="*/ 0 h 92"/>
              <a:gd name="T24" fmla="*/ 0 w 61"/>
              <a:gd name="T25" fmla="*/ 0 h 92"/>
              <a:gd name="T26" fmla="*/ 0 w 61"/>
              <a:gd name="T27" fmla="*/ 92 h 92"/>
              <a:gd name="T28" fmla="*/ 16 w 61"/>
              <a:gd name="T29" fmla="*/ 92 h 92"/>
              <a:gd name="T30" fmla="*/ 16 w 61"/>
              <a:gd name="T31" fmla="*/ 71 h 92"/>
              <a:gd name="T32" fmla="*/ 16 w 61"/>
              <a:gd name="T33" fmla="*/ 61 h 92"/>
              <a:gd name="T34" fmla="*/ 23 w 61"/>
              <a:gd name="T35" fmla="*/ 61 h 92"/>
              <a:gd name="T36" fmla="*/ 43 w 61"/>
              <a:gd name="T3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1" h="92">
                <a:moveTo>
                  <a:pt x="43" y="92"/>
                </a:moveTo>
                <a:cubicBezTo>
                  <a:pt x="61" y="92"/>
                  <a:pt x="61" y="92"/>
                  <a:pt x="61" y="92"/>
                </a:cubicBezTo>
                <a:cubicBezTo>
                  <a:pt x="41" y="62"/>
                  <a:pt x="41" y="62"/>
                  <a:pt x="41" y="62"/>
                </a:cubicBezTo>
                <a:cubicBezTo>
                  <a:pt x="39" y="59"/>
                  <a:pt x="37" y="57"/>
                  <a:pt x="35" y="56"/>
                </a:cubicBezTo>
                <a:cubicBezTo>
                  <a:pt x="35" y="55"/>
                  <a:pt x="35" y="55"/>
                  <a:pt x="35" y="55"/>
                </a:cubicBezTo>
                <a:cubicBezTo>
                  <a:pt x="37" y="54"/>
                  <a:pt x="39" y="52"/>
                  <a:pt x="41" y="50"/>
                </a:cubicBezTo>
                <a:cubicBezTo>
                  <a:pt x="59" y="27"/>
                  <a:pt x="59" y="27"/>
                  <a:pt x="59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23" y="50"/>
                  <a:pt x="23" y="50"/>
                  <a:pt x="23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47"/>
                  <a:pt x="17" y="43"/>
                  <a:pt x="17" y="39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2"/>
                  <a:pt x="0" y="92"/>
                  <a:pt x="0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69"/>
                  <a:pt x="16" y="65"/>
                  <a:pt x="16" y="61"/>
                </a:cubicBezTo>
                <a:cubicBezTo>
                  <a:pt x="23" y="61"/>
                  <a:pt x="23" y="61"/>
                  <a:pt x="23" y="61"/>
                </a:cubicBezTo>
                <a:lnTo>
                  <a:pt x="43" y="9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B5E7106-1B2A-4AF0-9328-0D60CC3F987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8317" y="6523681"/>
            <a:ext cx="143340" cy="161995"/>
          </a:xfrm>
          <a:custGeom>
            <a:avLst/>
            <a:gdLst>
              <a:gd name="T0" fmla="*/ 61 w 61"/>
              <a:gd name="T1" fmla="*/ 23 h 69"/>
              <a:gd name="T2" fmla="*/ 54 w 61"/>
              <a:gd name="T3" fmla="*/ 6 h 69"/>
              <a:gd name="T4" fmla="*/ 31 w 61"/>
              <a:gd name="T5" fmla="*/ 0 h 69"/>
              <a:gd name="T6" fmla="*/ 7 w 61"/>
              <a:gd name="T7" fmla="*/ 8 h 69"/>
              <a:gd name="T8" fmla="*/ 0 w 61"/>
              <a:gd name="T9" fmla="*/ 34 h 69"/>
              <a:gd name="T10" fmla="*/ 7 w 61"/>
              <a:gd name="T11" fmla="*/ 61 h 69"/>
              <a:gd name="T12" fmla="*/ 32 w 61"/>
              <a:gd name="T13" fmla="*/ 69 h 69"/>
              <a:gd name="T14" fmla="*/ 59 w 61"/>
              <a:gd name="T15" fmla="*/ 64 h 69"/>
              <a:gd name="T16" fmla="*/ 58 w 61"/>
              <a:gd name="T17" fmla="*/ 54 h 69"/>
              <a:gd name="T18" fmla="*/ 34 w 61"/>
              <a:gd name="T19" fmla="*/ 55 h 69"/>
              <a:gd name="T20" fmla="*/ 22 w 61"/>
              <a:gd name="T21" fmla="*/ 53 h 69"/>
              <a:gd name="T22" fmla="*/ 17 w 61"/>
              <a:gd name="T23" fmla="*/ 41 h 69"/>
              <a:gd name="T24" fmla="*/ 44 w 61"/>
              <a:gd name="T25" fmla="*/ 41 h 69"/>
              <a:gd name="T26" fmla="*/ 61 w 61"/>
              <a:gd name="T27" fmla="*/ 23 h 69"/>
              <a:gd name="T28" fmla="*/ 45 w 61"/>
              <a:gd name="T29" fmla="*/ 22 h 69"/>
              <a:gd name="T30" fmla="*/ 39 w 61"/>
              <a:gd name="T31" fmla="*/ 30 h 69"/>
              <a:gd name="T32" fmla="*/ 17 w 61"/>
              <a:gd name="T33" fmla="*/ 30 h 69"/>
              <a:gd name="T34" fmla="*/ 20 w 61"/>
              <a:gd name="T35" fmla="*/ 16 h 69"/>
              <a:gd name="T36" fmla="*/ 32 w 61"/>
              <a:gd name="T37" fmla="*/ 13 h 69"/>
              <a:gd name="T38" fmla="*/ 42 w 61"/>
              <a:gd name="T39" fmla="*/ 15 h 69"/>
              <a:gd name="T40" fmla="*/ 45 w 61"/>
              <a:gd name="T41" fmla="*/ 2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" h="69">
                <a:moveTo>
                  <a:pt x="61" y="23"/>
                </a:moveTo>
                <a:cubicBezTo>
                  <a:pt x="61" y="15"/>
                  <a:pt x="59" y="9"/>
                  <a:pt x="54" y="6"/>
                </a:cubicBezTo>
                <a:cubicBezTo>
                  <a:pt x="49" y="2"/>
                  <a:pt x="42" y="0"/>
                  <a:pt x="31" y="0"/>
                </a:cubicBezTo>
                <a:cubicBezTo>
                  <a:pt x="20" y="0"/>
                  <a:pt x="12" y="3"/>
                  <a:pt x="7" y="8"/>
                </a:cubicBezTo>
                <a:cubicBezTo>
                  <a:pt x="2" y="13"/>
                  <a:pt x="0" y="22"/>
                  <a:pt x="0" y="34"/>
                </a:cubicBezTo>
                <a:cubicBezTo>
                  <a:pt x="0" y="47"/>
                  <a:pt x="2" y="55"/>
                  <a:pt x="7" y="61"/>
                </a:cubicBezTo>
                <a:cubicBezTo>
                  <a:pt x="12" y="66"/>
                  <a:pt x="21" y="69"/>
                  <a:pt x="32" y="69"/>
                </a:cubicBezTo>
                <a:cubicBezTo>
                  <a:pt x="44" y="69"/>
                  <a:pt x="53" y="67"/>
                  <a:pt x="59" y="64"/>
                </a:cubicBezTo>
                <a:cubicBezTo>
                  <a:pt x="58" y="54"/>
                  <a:pt x="58" y="54"/>
                  <a:pt x="58" y="54"/>
                </a:cubicBezTo>
                <a:cubicBezTo>
                  <a:pt x="49" y="55"/>
                  <a:pt x="41" y="55"/>
                  <a:pt x="34" y="55"/>
                </a:cubicBezTo>
                <a:cubicBezTo>
                  <a:pt x="29" y="55"/>
                  <a:pt x="24" y="54"/>
                  <a:pt x="22" y="53"/>
                </a:cubicBezTo>
                <a:cubicBezTo>
                  <a:pt x="19" y="51"/>
                  <a:pt x="18" y="47"/>
                  <a:pt x="17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55" y="41"/>
                  <a:pt x="61" y="35"/>
                  <a:pt x="61" y="23"/>
                </a:cubicBezTo>
                <a:moveTo>
                  <a:pt x="45" y="22"/>
                </a:moveTo>
                <a:cubicBezTo>
                  <a:pt x="45" y="27"/>
                  <a:pt x="43" y="30"/>
                  <a:pt x="39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3"/>
                  <a:pt x="18" y="19"/>
                  <a:pt x="20" y="16"/>
                </a:cubicBezTo>
                <a:cubicBezTo>
                  <a:pt x="22" y="14"/>
                  <a:pt x="26" y="13"/>
                  <a:pt x="32" y="13"/>
                </a:cubicBezTo>
                <a:cubicBezTo>
                  <a:pt x="37" y="13"/>
                  <a:pt x="40" y="13"/>
                  <a:pt x="42" y="15"/>
                </a:cubicBezTo>
                <a:cubicBezTo>
                  <a:pt x="44" y="16"/>
                  <a:pt x="45" y="19"/>
                  <a:pt x="45" y="22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BEB3163-15A2-4A45-A8B5-1A83EBEDC73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1737" y="6236021"/>
            <a:ext cx="292571" cy="272935"/>
          </a:xfrm>
          <a:custGeom>
            <a:avLst/>
            <a:gdLst>
              <a:gd name="T0" fmla="*/ 65 w 125"/>
              <a:gd name="T1" fmla="*/ 1 h 116"/>
              <a:gd name="T2" fmla="*/ 0 w 125"/>
              <a:gd name="T3" fmla="*/ 44 h 116"/>
              <a:gd name="T4" fmla="*/ 13 w 125"/>
              <a:gd name="T5" fmla="*/ 76 h 116"/>
              <a:gd name="T6" fmla="*/ 39 w 125"/>
              <a:gd name="T7" fmla="*/ 91 h 116"/>
              <a:gd name="T8" fmla="*/ 39 w 125"/>
              <a:gd name="T9" fmla="*/ 91 h 116"/>
              <a:gd name="T10" fmla="*/ 39 w 125"/>
              <a:gd name="T11" fmla="*/ 92 h 116"/>
              <a:gd name="T12" fmla="*/ 39 w 125"/>
              <a:gd name="T13" fmla="*/ 92 h 116"/>
              <a:gd name="T14" fmla="*/ 21 w 125"/>
              <a:gd name="T15" fmla="*/ 116 h 116"/>
              <a:gd name="T16" fmla="*/ 30 w 125"/>
              <a:gd name="T17" fmla="*/ 116 h 116"/>
              <a:gd name="T18" fmla="*/ 66 w 125"/>
              <a:gd name="T19" fmla="*/ 95 h 116"/>
              <a:gd name="T20" fmla="*/ 124 w 125"/>
              <a:gd name="T21" fmla="*/ 49 h 116"/>
              <a:gd name="T22" fmla="*/ 65 w 125"/>
              <a:gd name="T23" fmla="*/ 1 h 116"/>
              <a:gd name="T24" fmla="*/ 82 w 125"/>
              <a:gd name="T25" fmla="*/ 77 h 116"/>
              <a:gd name="T26" fmla="*/ 52 w 125"/>
              <a:gd name="T27" fmla="*/ 85 h 116"/>
              <a:gd name="T28" fmla="*/ 70 w 125"/>
              <a:gd name="T29" fmla="*/ 56 h 116"/>
              <a:gd name="T30" fmla="*/ 68 w 125"/>
              <a:gd name="T31" fmla="*/ 56 h 116"/>
              <a:gd name="T32" fmla="*/ 41 w 125"/>
              <a:gd name="T33" fmla="*/ 83 h 116"/>
              <a:gd name="T34" fmla="*/ 32 w 125"/>
              <a:gd name="T35" fmla="*/ 78 h 116"/>
              <a:gd name="T36" fmla="*/ 35 w 125"/>
              <a:gd name="T37" fmla="*/ 29 h 116"/>
              <a:gd name="T38" fmla="*/ 75 w 125"/>
              <a:gd name="T39" fmla="*/ 19 h 116"/>
              <a:gd name="T40" fmla="*/ 99 w 125"/>
              <a:gd name="T41" fmla="*/ 16 h 116"/>
              <a:gd name="T42" fmla="*/ 82 w 125"/>
              <a:gd name="T43" fmla="*/ 7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5" h="116">
                <a:moveTo>
                  <a:pt x="65" y="1"/>
                </a:moveTo>
                <a:cubicBezTo>
                  <a:pt x="30" y="0"/>
                  <a:pt x="1" y="19"/>
                  <a:pt x="0" y="44"/>
                </a:cubicBezTo>
                <a:cubicBezTo>
                  <a:pt x="0" y="56"/>
                  <a:pt x="3" y="67"/>
                  <a:pt x="13" y="76"/>
                </a:cubicBezTo>
                <a:cubicBezTo>
                  <a:pt x="26" y="89"/>
                  <a:pt x="39" y="91"/>
                  <a:pt x="39" y="91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8" y="93"/>
                  <a:pt x="21" y="116"/>
                  <a:pt x="21" y="116"/>
                </a:cubicBezTo>
                <a:cubicBezTo>
                  <a:pt x="30" y="116"/>
                  <a:pt x="30" y="116"/>
                  <a:pt x="30" y="116"/>
                </a:cubicBezTo>
                <a:cubicBezTo>
                  <a:pt x="39" y="109"/>
                  <a:pt x="60" y="95"/>
                  <a:pt x="66" y="95"/>
                </a:cubicBezTo>
                <a:cubicBezTo>
                  <a:pt x="104" y="94"/>
                  <a:pt x="124" y="70"/>
                  <a:pt x="124" y="49"/>
                </a:cubicBezTo>
                <a:cubicBezTo>
                  <a:pt x="125" y="24"/>
                  <a:pt x="100" y="3"/>
                  <a:pt x="65" y="1"/>
                </a:cubicBezTo>
                <a:close/>
                <a:moveTo>
                  <a:pt x="82" y="77"/>
                </a:moveTo>
                <a:cubicBezTo>
                  <a:pt x="74" y="83"/>
                  <a:pt x="62" y="86"/>
                  <a:pt x="52" y="85"/>
                </a:cubicBezTo>
                <a:cubicBezTo>
                  <a:pt x="60" y="71"/>
                  <a:pt x="70" y="56"/>
                  <a:pt x="70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5" y="59"/>
                  <a:pt x="52" y="69"/>
                  <a:pt x="41" y="83"/>
                </a:cubicBezTo>
                <a:cubicBezTo>
                  <a:pt x="37" y="82"/>
                  <a:pt x="34" y="80"/>
                  <a:pt x="32" y="78"/>
                </a:cubicBezTo>
                <a:cubicBezTo>
                  <a:pt x="17" y="65"/>
                  <a:pt x="20" y="41"/>
                  <a:pt x="35" y="29"/>
                </a:cubicBezTo>
                <a:cubicBezTo>
                  <a:pt x="47" y="19"/>
                  <a:pt x="62" y="19"/>
                  <a:pt x="75" y="19"/>
                </a:cubicBezTo>
                <a:cubicBezTo>
                  <a:pt x="89" y="19"/>
                  <a:pt x="99" y="16"/>
                  <a:pt x="99" y="16"/>
                </a:cubicBezTo>
                <a:cubicBezTo>
                  <a:pt x="99" y="16"/>
                  <a:pt x="108" y="56"/>
                  <a:pt x="82" y="7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2" descr="C:\Essi yleiset\LUKE töitä\Powerpoint-pohjat\Esityspohja 2019\c_natural_resources_grey.png">
            <a:extLst>
              <a:ext uri="{FF2B5EF4-FFF2-40B4-BE49-F238E27FC236}">
                <a16:creationId xmlns:a16="http://schemas.microsoft.com/office/drawing/2014/main" id="{7745CF84-C2C1-4DA6-A022-4E2A1950FE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629" y="6532256"/>
            <a:ext cx="2959687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827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F05764-F47E-4182-8A8D-5543727E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DC33-F91A-4317-806A-E8D2A3D7D178}" type="datetimeFigureOut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DE6F35-C599-4FDC-94CD-79B965E6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CA8D8B-9DB4-4AA6-BE02-4A96538A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13B-25DF-4FAF-8E4E-F9C761B2CC8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66694C03-9B77-407C-AC2F-5E79E066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C76592B0-DE47-4229-9FD9-9176987D8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1666754"/>
            <a:ext cx="11114202" cy="4337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440637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12415A-DB9B-42E4-A5C3-97EE8734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60559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D403B99-7888-4784-B215-C78ED485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DC33-F91A-4317-806A-E8D2A3D7D178}" type="datetimeFigureOut">
              <a:rPr lang="fi-FI" smtClean="0"/>
              <a:t>3.4.2024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7E4F826-9079-4B80-8F0D-7B637F38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10F81C7-8E9F-4520-82EE-B8DE027F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13B-25DF-4FAF-8E4E-F9C761B2CC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0518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91400" y="1651000"/>
            <a:ext cx="4320117" cy="4320117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Left Arrow 15"/>
          <p:cNvSpPr/>
          <p:nvPr userDrawn="1"/>
        </p:nvSpPr>
        <p:spPr>
          <a:xfrm>
            <a:off x="12420600" y="1664251"/>
            <a:ext cx="383821" cy="248356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854486" y="1628796"/>
            <a:ext cx="19410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467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467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467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4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Slide Number Placeholder 6"/>
          <p:cNvSpPr txBox="1">
            <a:spLocks/>
          </p:cNvSpPr>
          <p:nvPr userDrawn="1"/>
        </p:nvSpPr>
        <p:spPr>
          <a:xfrm>
            <a:off x="11229238" y="6459317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F5C6EC5-B5D7-4547-8B17-97D7B7BE1C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46921"/>
            <a:ext cx="6756297" cy="43347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B84B325-8278-49BC-813B-063EF64A8AFF}"/>
              </a:ext>
            </a:extLst>
          </p:cNvPr>
          <p:cNvSpPr>
            <a:spLocks/>
          </p:cNvSpPr>
          <p:nvPr userDrawn="1"/>
        </p:nvSpPr>
        <p:spPr bwMode="auto">
          <a:xfrm>
            <a:off x="458661" y="6464775"/>
            <a:ext cx="133523" cy="216973"/>
          </a:xfrm>
          <a:custGeom>
            <a:avLst/>
            <a:gdLst>
              <a:gd name="T0" fmla="*/ 0 w 57"/>
              <a:gd name="T1" fmla="*/ 0 h 92"/>
              <a:gd name="T2" fmla="*/ 0 w 57"/>
              <a:gd name="T3" fmla="*/ 73 h 92"/>
              <a:gd name="T4" fmla="*/ 21 w 57"/>
              <a:gd name="T5" fmla="*/ 92 h 92"/>
              <a:gd name="T6" fmla="*/ 57 w 57"/>
              <a:gd name="T7" fmla="*/ 91 h 92"/>
              <a:gd name="T8" fmla="*/ 56 w 57"/>
              <a:gd name="T9" fmla="*/ 78 h 92"/>
              <a:gd name="T10" fmla="*/ 24 w 57"/>
              <a:gd name="T11" fmla="*/ 78 h 92"/>
              <a:gd name="T12" fmla="*/ 18 w 57"/>
              <a:gd name="T13" fmla="*/ 76 h 92"/>
              <a:gd name="T14" fmla="*/ 17 w 57"/>
              <a:gd name="T15" fmla="*/ 71 h 92"/>
              <a:gd name="T16" fmla="*/ 17 w 57"/>
              <a:gd name="T17" fmla="*/ 0 h 92"/>
              <a:gd name="T18" fmla="*/ 0 w 57"/>
              <a:gd name="T1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92">
                <a:moveTo>
                  <a:pt x="0" y="0"/>
                </a:moveTo>
                <a:cubicBezTo>
                  <a:pt x="0" y="73"/>
                  <a:pt x="0" y="73"/>
                  <a:pt x="0" y="73"/>
                </a:cubicBezTo>
                <a:cubicBezTo>
                  <a:pt x="0" y="86"/>
                  <a:pt x="7" y="92"/>
                  <a:pt x="21" y="92"/>
                </a:cubicBezTo>
                <a:cubicBezTo>
                  <a:pt x="36" y="92"/>
                  <a:pt x="48" y="92"/>
                  <a:pt x="57" y="91"/>
                </a:cubicBezTo>
                <a:cubicBezTo>
                  <a:pt x="56" y="78"/>
                  <a:pt x="56" y="78"/>
                  <a:pt x="56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2" y="78"/>
                  <a:pt x="19" y="78"/>
                  <a:pt x="18" y="76"/>
                </a:cubicBezTo>
                <a:cubicBezTo>
                  <a:pt x="17" y="75"/>
                  <a:pt x="17" y="73"/>
                  <a:pt x="17" y="71"/>
                </a:cubicBezTo>
                <a:cubicBezTo>
                  <a:pt x="17" y="0"/>
                  <a:pt x="17" y="0"/>
                  <a:pt x="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289CA8BE-1205-420D-8D07-BDB84DE90939}"/>
              </a:ext>
            </a:extLst>
          </p:cNvPr>
          <p:cNvSpPr>
            <a:spLocks/>
          </p:cNvSpPr>
          <p:nvPr userDrawn="1"/>
        </p:nvSpPr>
        <p:spPr bwMode="auto">
          <a:xfrm>
            <a:off x="602001" y="6527609"/>
            <a:ext cx="140395" cy="158067"/>
          </a:xfrm>
          <a:custGeom>
            <a:avLst/>
            <a:gdLst>
              <a:gd name="T0" fmla="*/ 44 w 60"/>
              <a:gd name="T1" fmla="*/ 0 h 67"/>
              <a:gd name="T2" fmla="*/ 44 w 60"/>
              <a:gd name="T3" fmla="*/ 46 h 67"/>
              <a:gd name="T4" fmla="*/ 25 w 60"/>
              <a:gd name="T5" fmla="*/ 53 h 67"/>
              <a:gd name="T6" fmla="*/ 18 w 60"/>
              <a:gd name="T7" fmla="*/ 51 h 67"/>
              <a:gd name="T8" fmla="*/ 17 w 60"/>
              <a:gd name="T9" fmla="*/ 44 h 67"/>
              <a:gd name="T10" fmla="*/ 17 w 60"/>
              <a:gd name="T11" fmla="*/ 0 h 67"/>
              <a:gd name="T12" fmla="*/ 0 w 60"/>
              <a:gd name="T13" fmla="*/ 0 h 67"/>
              <a:gd name="T14" fmla="*/ 0 w 60"/>
              <a:gd name="T15" fmla="*/ 49 h 67"/>
              <a:gd name="T16" fmla="*/ 18 w 60"/>
              <a:gd name="T17" fmla="*/ 67 h 67"/>
              <a:gd name="T18" fmla="*/ 46 w 60"/>
              <a:gd name="T19" fmla="*/ 56 h 67"/>
              <a:gd name="T20" fmla="*/ 47 w 60"/>
              <a:gd name="T21" fmla="*/ 65 h 67"/>
              <a:gd name="T22" fmla="*/ 60 w 60"/>
              <a:gd name="T23" fmla="*/ 65 h 67"/>
              <a:gd name="T24" fmla="*/ 60 w 60"/>
              <a:gd name="T25" fmla="*/ 0 h 67"/>
              <a:gd name="T26" fmla="*/ 44 w 60"/>
              <a:gd name="T2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" h="67">
                <a:moveTo>
                  <a:pt x="44" y="0"/>
                </a:moveTo>
                <a:cubicBezTo>
                  <a:pt x="44" y="46"/>
                  <a:pt x="44" y="46"/>
                  <a:pt x="44" y="46"/>
                </a:cubicBezTo>
                <a:cubicBezTo>
                  <a:pt x="35" y="51"/>
                  <a:pt x="29" y="53"/>
                  <a:pt x="25" y="53"/>
                </a:cubicBezTo>
                <a:cubicBezTo>
                  <a:pt x="21" y="53"/>
                  <a:pt x="19" y="52"/>
                  <a:pt x="18" y="51"/>
                </a:cubicBezTo>
                <a:cubicBezTo>
                  <a:pt x="17" y="50"/>
                  <a:pt x="16" y="47"/>
                  <a:pt x="17" y="44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61"/>
                  <a:pt x="6" y="67"/>
                  <a:pt x="18" y="67"/>
                </a:cubicBezTo>
                <a:cubicBezTo>
                  <a:pt x="27" y="67"/>
                  <a:pt x="36" y="63"/>
                  <a:pt x="46" y="56"/>
                </a:cubicBezTo>
                <a:cubicBezTo>
                  <a:pt x="47" y="65"/>
                  <a:pt x="47" y="65"/>
                  <a:pt x="47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0"/>
                  <a:pt x="60" y="0"/>
                  <a:pt x="60" y="0"/>
                </a:cubicBezTo>
                <a:lnTo>
                  <a:pt x="44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E5D445C7-DDD1-41CD-AE95-A81D286181A4}"/>
              </a:ext>
            </a:extLst>
          </p:cNvPr>
          <p:cNvSpPr>
            <a:spLocks/>
          </p:cNvSpPr>
          <p:nvPr userDrawn="1"/>
        </p:nvSpPr>
        <p:spPr bwMode="auto">
          <a:xfrm>
            <a:off x="770867" y="6464775"/>
            <a:ext cx="142359" cy="216973"/>
          </a:xfrm>
          <a:custGeom>
            <a:avLst/>
            <a:gdLst>
              <a:gd name="T0" fmla="*/ 43 w 61"/>
              <a:gd name="T1" fmla="*/ 92 h 92"/>
              <a:gd name="T2" fmla="*/ 61 w 61"/>
              <a:gd name="T3" fmla="*/ 92 h 92"/>
              <a:gd name="T4" fmla="*/ 41 w 61"/>
              <a:gd name="T5" fmla="*/ 62 h 92"/>
              <a:gd name="T6" fmla="*/ 35 w 61"/>
              <a:gd name="T7" fmla="*/ 56 h 92"/>
              <a:gd name="T8" fmla="*/ 35 w 61"/>
              <a:gd name="T9" fmla="*/ 55 h 92"/>
              <a:gd name="T10" fmla="*/ 41 w 61"/>
              <a:gd name="T11" fmla="*/ 50 h 92"/>
              <a:gd name="T12" fmla="*/ 59 w 61"/>
              <a:gd name="T13" fmla="*/ 27 h 92"/>
              <a:gd name="T14" fmla="*/ 41 w 61"/>
              <a:gd name="T15" fmla="*/ 27 h 92"/>
              <a:gd name="T16" fmla="*/ 23 w 61"/>
              <a:gd name="T17" fmla="*/ 50 h 92"/>
              <a:gd name="T18" fmla="*/ 16 w 61"/>
              <a:gd name="T19" fmla="*/ 50 h 92"/>
              <a:gd name="T20" fmla="*/ 17 w 61"/>
              <a:gd name="T21" fmla="*/ 39 h 92"/>
              <a:gd name="T22" fmla="*/ 17 w 61"/>
              <a:gd name="T23" fmla="*/ 0 h 92"/>
              <a:gd name="T24" fmla="*/ 0 w 61"/>
              <a:gd name="T25" fmla="*/ 0 h 92"/>
              <a:gd name="T26" fmla="*/ 0 w 61"/>
              <a:gd name="T27" fmla="*/ 92 h 92"/>
              <a:gd name="T28" fmla="*/ 16 w 61"/>
              <a:gd name="T29" fmla="*/ 92 h 92"/>
              <a:gd name="T30" fmla="*/ 16 w 61"/>
              <a:gd name="T31" fmla="*/ 71 h 92"/>
              <a:gd name="T32" fmla="*/ 16 w 61"/>
              <a:gd name="T33" fmla="*/ 61 h 92"/>
              <a:gd name="T34" fmla="*/ 23 w 61"/>
              <a:gd name="T35" fmla="*/ 61 h 92"/>
              <a:gd name="T36" fmla="*/ 43 w 61"/>
              <a:gd name="T3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1" h="92">
                <a:moveTo>
                  <a:pt x="43" y="92"/>
                </a:moveTo>
                <a:cubicBezTo>
                  <a:pt x="61" y="92"/>
                  <a:pt x="61" y="92"/>
                  <a:pt x="61" y="92"/>
                </a:cubicBezTo>
                <a:cubicBezTo>
                  <a:pt x="41" y="62"/>
                  <a:pt x="41" y="62"/>
                  <a:pt x="41" y="62"/>
                </a:cubicBezTo>
                <a:cubicBezTo>
                  <a:pt x="39" y="59"/>
                  <a:pt x="37" y="57"/>
                  <a:pt x="35" y="56"/>
                </a:cubicBezTo>
                <a:cubicBezTo>
                  <a:pt x="35" y="55"/>
                  <a:pt x="35" y="55"/>
                  <a:pt x="35" y="55"/>
                </a:cubicBezTo>
                <a:cubicBezTo>
                  <a:pt x="37" y="54"/>
                  <a:pt x="39" y="52"/>
                  <a:pt x="41" y="50"/>
                </a:cubicBezTo>
                <a:cubicBezTo>
                  <a:pt x="59" y="27"/>
                  <a:pt x="59" y="27"/>
                  <a:pt x="59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23" y="50"/>
                  <a:pt x="23" y="50"/>
                  <a:pt x="23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47"/>
                  <a:pt x="17" y="43"/>
                  <a:pt x="17" y="39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2"/>
                  <a:pt x="0" y="92"/>
                  <a:pt x="0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69"/>
                  <a:pt x="16" y="65"/>
                  <a:pt x="16" y="61"/>
                </a:cubicBezTo>
                <a:cubicBezTo>
                  <a:pt x="23" y="61"/>
                  <a:pt x="23" y="61"/>
                  <a:pt x="23" y="61"/>
                </a:cubicBezTo>
                <a:lnTo>
                  <a:pt x="43" y="9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Freeform 8">
            <a:extLst>
              <a:ext uri="{FF2B5EF4-FFF2-40B4-BE49-F238E27FC236}">
                <a16:creationId xmlns:a16="http://schemas.microsoft.com/office/drawing/2014/main" id="{6DB5534A-C019-4BB6-BB45-70F5C5E1B1F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8317" y="6523681"/>
            <a:ext cx="143340" cy="161995"/>
          </a:xfrm>
          <a:custGeom>
            <a:avLst/>
            <a:gdLst>
              <a:gd name="T0" fmla="*/ 61 w 61"/>
              <a:gd name="T1" fmla="*/ 23 h 69"/>
              <a:gd name="T2" fmla="*/ 54 w 61"/>
              <a:gd name="T3" fmla="*/ 6 h 69"/>
              <a:gd name="T4" fmla="*/ 31 w 61"/>
              <a:gd name="T5" fmla="*/ 0 h 69"/>
              <a:gd name="T6" fmla="*/ 7 w 61"/>
              <a:gd name="T7" fmla="*/ 8 h 69"/>
              <a:gd name="T8" fmla="*/ 0 w 61"/>
              <a:gd name="T9" fmla="*/ 34 h 69"/>
              <a:gd name="T10" fmla="*/ 7 w 61"/>
              <a:gd name="T11" fmla="*/ 61 h 69"/>
              <a:gd name="T12" fmla="*/ 32 w 61"/>
              <a:gd name="T13" fmla="*/ 69 h 69"/>
              <a:gd name="T14" fmla="*/ 59 w 61"/>
              <a:gd name="T15" fmla="*/ 64 h 69"/>
              <a:gd name="T16" fmla="*/ 58 w 61"/>
              <a:gd name="T17" fmla="*/ 54 h 69"/>
              <a:gd name="T18" fmla="*/ 34 w 61"/>
              <a:gd name="T19" fmla="*/ 55 h 69"/>
              <a:gd name="T20" fmla="*/ 22 w 61"/>
              <a:gd name="T21" fmla="*/ 53 h 69"/>
              <a:gd name="T22" fmla="*/ 17 w 61"/>
              <a:gd name="T23" fmla="*/ 41 h 69"/>
              <a:gd name="T24" fmla="*/ 44 w 61"/>
              <a:gd name="T25" fmla="*/ 41 h 69"/>
              <a:gd name="T26" fmla="*/ 61 w 61"/>
              <a:gd name="T27" fmla="*/ 23 h 69"/>
              <a:gd name="T28" fmla="*/ 45 w 61"/>
              <a:gd name="T29" fmla="*/ 22 h 69"/>
              <a:gd name="T30" fmla="*/ 39 w 61"/>
              <a:gd name="T31" fmla="*/ 30 h 69"/>
              <a:gd name="T32" fmla="*/ 17 w 61"/>
              <a:gd name="T33" fmla="*/ 30 h 69"/>
              <a:gd name="T34" fmla="*/ 20 w 61"/>
              <a:gd name="T35" fmla="*/ 16 h 69"/>
              <a:gd name="T36" fmla="*/ 32 w 61"/>
              <a:gd name="T37" fmla="*/ 13 h 69"/>
              <a:gd name="T38" fmla="*/ 42 w 61"/>
              <a:gd name="T39" fmla="*/ 15 h 69"/>
              <a:gd name="T40" fmla="*/ 45 w 61"/>
              <a:gd name="T41" fmla="*/ 2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" h="69">
                <a:moveTo>
                  <a:pt x="61" y="23"/>
                </a:moveTo>
                <a:cubicBezTo>
                  <a:pt x="61" y="15"/>
                  <a:pt x="59" y="9"/>
                  <a:pt x="54" y="6"/>
                </a:cubicBezTo>
                <a:cubicBezTo>
                  <a:pt x="49" y="2"/>
                  <a:pt x="42" y="0"/>
                  <a:pt x="31" y="0"/>
                </a:cubicBezTo>
                <a:cubicBezTo>
                  <a:pt x="20" y="0"/>
                  <a:pt x="12" y="3"/>
                  <a:pt x="7" y="8"/>
                </a:cubicBezTo>
                <a:cubicBezTo>
                  <a:pt x="2" y="13"/>
                  <a:pt x="0" y="22"/>
                  <a:pt x="0" y="34"/>
                </a:cubicBezTo>
                <a:cubicBezTo>
                  <a:pt x="0" y="47"/>
                  <a:pt x="2" y="55"/>
                  <a:pt x="7" y="61"/>
                </a:cubicBezTo>
                <a:cubicBezTo>
                  <a:pt x="12" y="66"/>
                  <a:pt x="21" y="69"/>
                  <a:pt x="32" y="69"/>
                </a:cubicBezTo>
                <a:cubicBezTo>
                  <a:pt x="44" y="69"/>
                  <a:pt x="53" y="67"/>
                  <a:pt x="59" y="64"/>
                </a:cubicBezTo>
                <a:cubicBezTo>
                  <a:pt x="58" y="54"/>
                  <a:pt x="58" y="54"/>
                  <a:pt x="58" y="54"/>
                </a:cubicBezTo>
                <a:cubicBezTo>
                  <a:pt x="49" y="55"/>
                  <a:pt x="41" y="55"/>
                  <a:pt x="34" y="55"/>
                </a:cubicBezTo>
                <a:cubicBezTo>
                  <a:pt x="29" y="55"/>
                  <a:pt x="24" y="54"/>
                  <a:pt x="22" y="53"/>
                </a:cubicBezTo>
                <a:cubicBezTo>
                  <a:pt x="19" y="51"/>
                  <a:pt x="18" y="47"/>
                  <a:pt x="17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55" y="41"/>
                  <a:pt x="61" y="35"/>
                  <a:pt x="61" y="23"/>
                </a:cubicBezTo>
                <a:moveTo>
                  <a:pt x="45" y="22"/>
                </a:moveTo>
                <a:cubicBezTo>
                  <a:pt x="45" y="27"/>
                  <a:pt x="43" y="30"/>
                  <a:pt x="39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3"/>
                  <a:pt x="18" y="19"/>
                  <a:pt x="20" y="16"/>
                </a:cubicBezTo>
                <a:cubicBezTo>
                  <a:pt x="22" y="14"/>
                  <a:pt x="26" y="13"/>
                  <a:pt x="32" y="13"/>
                </a:cubicBezTo>
                <a:cubicBezTo>
                  <a:pt x="37" y="13"/>
                  <a:pt x="40" y="13"/>
                  <a:pt x="42" y="15"/>
                </a:cubicBezTo>
                <a:cubicBezTo>
                  <a:pt x="44" y="16"/>
                  <a:pt x="45" y="19"/>
                  <a:pt x="45" y="22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Freeform 9">
            <a:extLst>
              <a:ext uri="{FF2B5EF4-FFF2-40B4-BE49-F238E27FC236}">
                <a16:creationId xmlns:a16="http://schemas.microsoft.com/office/drawing/2014/main" id="{07D5C813-1026-4428-BA08-2526BC19318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1737" y="6236021"/>
            <a:ext cx="292571" cy="272935"/>
          </a:xfrm>
          <a:custGeom>
            <a:avLst/>
            <a:gdLst>
              <a:gd name="T0" fmla="*/ 65 w 125"/>
              <a:gd name="T1" fmla="*/ 1 h 116"/>
              <a:gd name="T2" fmla="*/ 0 w 125"/>
              <a:gd name="T3" fmla="*/ 44 h 116"/>
              <a:gd name="T4" fmla="*/ 13 w 125"/>
              <a:gd name="T5" fmla="*/ 76 h 116"/>
              <a:gd name="T6" fmla="*/ 39 w 125"/>
              <a:gd name="T7" fmla="*/ 91 h 116"/>
              <a:gd name="T8" fmla="*/ 39 w 125"/>
              <a:gd name="T9" fmla="*/ 91 h 116"/>
              <a:gd name="T10" fmla="*/ 39 w 125"/>
              <a:gd name="T11" fmla="*/ 92 h 116"/>
              <a:gd name="T12" fmla="*/ 39 w 125"/>
              <a:gd name="T13" fmla="*/ 92 h 116"/>
              <a:gd name="T14" fmla="*/ 21 w 125"/>
              <a:gd name="T15" fmla="*/ 116 h 116"/>
              <a:gd name="T16" fmla="*/ 30 w 125"/>
              <a:gd name="T17" fmla="*/ 116 h 116"/>
              <a:gd name="T18" fmla="*/ 66 w 125"/>
              <a:gd name="T19" fmla="*/ 95 h 116"/>
              <a:gd name="T20" fmla="*/ 124 w 125"/>
              <a:gd name="T21" fmla="*/ 49 h 116"/>
              <a:gd name="T22" fmla="*/ 65 w 125"/>
              <a:gd name="T23" fmla="*/ 1 h 116"/>
              <a:gd name="T24" fmla="*/ 82 w 125"/>
              <a:gd name="T25" fmla="*/ 77 h 116"/>
              <a:gd name="T26" fmla="*/ 52 w 125"/>
              <a:gd name="T27" fmla="*/ 85 h 116"/>
              <a:gd name="T28" fmla="*/ 70 w 125"/>
              <a:gd name="T29" fmla="*/ 56 h 116"/>
              <a:gd name="T30" fmla="*/ 68 w 125"/>
              <a:gd name="T31" fmla="*/ 56 h 116"/>
              <a:gd name="T32" fmla="*/ 41 w 125"/>
              <a:gd name="T33" fmla="*/ 83 h 116"/>
              <a:gd name="T34" fmla="*/ 32 w 125"/>
              <a:gd name="T35" fmla="*/ 78 h 116"/>
              <a:gd name="T36" fmla="*/ 35 w 125"/>
              <a:gd name="T37" fmla="*/ 29 h 116"/>
              <a:gd name="T38" fmla="*/ 75 w 125"/>
              <a:gd name="T39" fmla="*/ 19 h 116"/>
              <a:gd name="T40" fmla="*/ 99 w 125"/>
              <a:gd name="T41" fmla="*/ 16 h 116"/>
              <a:gd name="T42" fmla="*/ 82 w 125"/>
              <a:gd name="T43" fmla="*/ 7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5" h="116">
                <a:moveTo>
                  <a:pt x="65" y="1"/>
                </a:moveTo>
                <a:cubicBezTo>
                  <a:pt x="30" y="0"/>
                  <a:pt x="1" y="19"/>
                  <a:pt x="0" y="44"/>
                </a:cubicBezTo>
                <a:cubicBezTo>
                  <a:pt x="0" y="56"/>
                  <a:pt x="3" y="67"/>
                  <a:pt x="13" y="76"/>
                </a:cubicBezTo>
                <a:cubicBezTo>
                  <a:pt x="26" y="89"/>
                  <a:pt x="39" y="91"/>
                  <a:pt x="39" y="91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8" y="93"/>
                  <a:pt x="21" y="116"/>
                  <a:pt x="21" y="116"/>
                </a:cubicBezTo>
                <a:cubicBezTo>
                  <a:pt x="30" y="116"/>
                  <a:pt x="30" y="116"/>
                  <a:pt x="30" y="116"/>
                </a:cubicBezTo>
                <a:cubicBezTo>
                  <a:pt x="39" y="109"/>
                  <a:pt x="60" y="95"/>
                  <a:pt x="66" y="95"/>
                </a:cubicBezTo>
                <a:cubicBezTo>
                  <a:pt x="104" y="94"/>
                  <a:pt x="124" y="70"/>
                  <a:pt x="124" y="49"/>
                </a:cubicBezTo>
                <a:cubicBezTo>
                  <a:pt x="125" y="24"/>
                  <a:pt x="100" y="3"/>
                  <a:pt x="65" y="1"/>
                </a:cubicBezTo>
                <a:close/>
                <a:moveTo>
                  <a:pt x="82" y="77"/>
                </a:moveTo>
                <a:cubicBezTo>
                  <a:pt x="74" y="83"/>
                  <a:pt x="62" y="86"/>
                  <a:pt x="52" y="85"/>
                </a:cubicBezTo>
                <a:cubicBezTo>
                  <a:pt x="60" y="71"/>
                  <a:pt x="70" y="56"/>
                  <a:pt x="70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5" y="59"/>
                  <a:pt x="52" y="69"/>
                  <a:pt x="41" y="83"/>
                </a:cubicBezTo>
                <a:cubicBezTo>
                  <a:pt x="37" y="82"/>
                  <a:pt x="34" y="80"/>
                  <a:pt x="32" y="78"/>
                </a:cubicBezTo>
                <a:cubicBezTo>
                  <a:pt x="17" y="65"/>
                  <a:pt x="20" y="41"/>
                  <a:pt x="35" y="29"/>
                </a:cubicBezTo>
                <a:cubicBezTo>
                  <a:pt x="47" y="19"/>
                  <a:pt x="62" y="19"/>
                  <a:pt x="75" y="19"/>
                </a:cubicBezTo>
                <a:cubicBezTo>
                  <a:pt x="89" y="19"/>
                  <a:pt x="99" y="16"/>
                  <a:pt x="99" y="16"/>
                </a:cubicBezTo>
                <a:cubicBezTo>
                  <a:pt x="99" y="16"/>
                  <a:pt x="108" y="56"/>
                  <a:pt x="82" y="7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" name="Picture 2" descr="C:\Essi yleiset\LUKE töitä\Powerpoint-pohjat\Esityspohja 2019\c_natural_resources_grey.png">
            <a:extLst>
              <a:ext uri="{FF2B5EF4-FFF2-40B4-BE49-F238E27FC236}">
                <a16:creationId xmlns:a16="http://schemas.microsoft.com/office/drawing/2014/main" id="{8121B7A2-DC37-47E4-9916-BF387E9059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629" y="6532256"/>
            <a:ext cx="2959687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ooter Placeholder 3">
            <a:extLst>
              <a:ext uri="{FF2B5EF4-FFF2-40B4-BE49-F238E27FC236}">
                <a16:creationId xmlns:a16="http://schemas.microsoft.com/office/drawing/2014/main" id="{7A5FC964-7012-4968-AB13-6E70D97A9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6101" y="6118578"/>
            <a:ext cx="5633425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88BE7B1E-836F-4EDC-8941-47A883001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44927" y="6457047"/>
            <a:ext cx="1062461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CAF2544-AAAF-412A-8714-DCDC2A545E31}" type="datetime1">
              <a:rPr lang="fi-FI" smtClean="0"/>
              <a:t>3.4.2024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3842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96B8E28-C965-47B4-9054-CE9070DD96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25601"/>
            <a:ext cx="11263084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BEA10D4A-9635-4226-AEE7-8F1297976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AAC4663-D1EB-4D1D-AB03-92DCF5148F99}" type="datetime1">
              <a:rPr lang="fi-FI" smtClean="0"/>
              <a:t>3.4.2024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690023A-A077-4A47-A0FE-83FE61EB6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8523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407543" y="1650999"/>
            <a:ext cx="4320000" cy="432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eft Arrow 25"/>
          <p:cNvSpPr/>
          <p:nvPr userDrawn="1"/>
        </p:nvSpPr>
        <p:spPr>
          <a:xfrm>
            <a:off x="12420600" y="1664251"/>
            <a:ext cx="383821" cy="248356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2854486" y="1628796"/>
            <a:ext cx="19410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467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467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467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4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976751E-D977-4EC5-8D0F-4A9D6261C9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7" y="1625601"/>
            <a:ext cx="6747712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0CF0393A-B8F5-499D-93C2-E15349FB7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E08B0F3-4EAD-4E38-B47F-06E54278CB7F}" type="datetime1">
              <a:rPr lang="fi-FI" smtClean="0"/>
              <a:t>3.4.2024</a:t>
            </a:fld>
            <a:endParaRPr lang="fi-FI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1AA65FFE-DCB3-41A5-9966-04DEE20ED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5853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auto">
          <a:xfrm>
            <a:off x="1" y="0"/>
            <a:ext cx="10604499" cy="6857816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4457" y="275167"/>
            <a:ext cx="893055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7" name="Left Arrow 16"/>
          <p:cNvSpPr/>
          <p:nvPr userDrawn="1"/>
        </p:nvSpPr>
        <p:spPr>
          <a:xfrm>
            <a:off x="12420600" y="400579"/>
            <a:ext cx="383821" cy="248356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841786" y="365125"/>
            <a:ext cx="2433001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endParaRPr lang="fi-FI" sz="1467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4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314022" y="6461878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822682" y="6461878"/>
            <a:ext cx="1159933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z="1333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3.4.2024</a:t>
            </a:fld>
            <a:endParaRPr lang="en-US" sz="1333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813904" y="6432027"/>
            <a:ext cx="0" cy="434152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Essi yleiset\LUKE töitä\Powerpoint-pohjat\Esityspohja 2019\c_natural_resources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677" y="6521551"/>
            <a:ext cx="3458633" cy="22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7CF044E-C555-4CA6-9401-99C5D6FD0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14152"/>
            <a:ext cx="8930551" cy="46949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747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auto">
          <a:xfrm>
            <a:off x="1" y="0"/>
            <a:ext cx="10604499" cy="6857816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4457" y="275167"/>
            <a:ext cx="893055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314022" y="6461878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822682" y="6461878"/>
            <a:ext cx="1159933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z="1333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3.4.2024</a:t>
            </a:fld>
            <a:endParaRPr lang="en-US" sz="1333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813904" y="6432027"/>
            <a:ext cx="0" cy="434152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Essi yleiset\LUKE töitä\Powerpoint-pohjat\Esityspohja 2019\c_natural_resources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677" y="6521551"/>
            <a:ext cx="3458633" cy="22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7CF044E-C555-4CA6-9401-99C5D6FD0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14152"/>
            <a:ext cx="8930551" cy="46949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140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B245E51C-4048-454F-A3AD-37684BAA3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64" y="2127632"/>
            <a:ext cx="4022225" cy="2903494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9882B6FE-DD8C-439F-822D-68774AF1C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64" y="5342242"/>
            <a:ext cx="4022225" cy="7437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B9F38C1F-9054-196D-4B14-DF4F1AE495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1287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0A9F3EE-2484-3AFC-E71A-05A8BB1C49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73" y="570392"/>
            <a:ext cx="1467562" cy="12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03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log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841" y="2105917"/>
            <a:ext cx="3235200" cy="290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05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10604499" cy="6857816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028" y="5381109"/>
            <a:ext cx="1473600" cy="132132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E9E3C0C-D325-4699-B03F-9C20214E5ADB}"/>
              </a:ext>
            </a:extLst>
          </p:cNvPr>
          <p:cNvSpPr txBox="1">
            <a:spLocks/>
          </p:cNvSpPr>
          <p:nvPr userDrawn="1"/>
        </p:nvSpPr>
        <p:spPr>
          <a:xfrm>
            <a:off x="928914" y="1824567"/>
            <a:ext cx="5836788" cy="114300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5867" dirty="0"/>
              <a:t>Thank you!</a:t>
            </a:r>
            <a:endParaRPr lang="fi-FI" sz="5867" dirty="0"/>
          </a:p>
        </p:txBody>
      </p:sp>
    </p:spTree>
    <p:extLst>
      <p:ext uri="{BB962C8B-B14F-4D97-AF65-F5344CB8AC3E}">
        <p14:creationId xmlns:p14="http://schemas.microsoft.com/office/powerpoint/2010/main" val="2442922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508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4458" y="1659467"/>
            <a:ext cx="7742167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4458" y="6118578"/>
            <a:ext cx="7742167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458C902-4535-488C-BB11-68B540372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9" y="2971801"/>
            <a:ext cx="7742165" cy="3009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F90980FB-29E9-485B-8C31-04E4D17E0F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9602" y="6457047"/>
            <a:ext cx="1055749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2F47AAF-88DD-457B-822D-247AF9DC4D54}" type="datetime1">
              <a:rPr lang="fi-FI" smtClean="0"/>
              <a:t>3.4.2024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494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DD75304E-5CA5-4177-922B-ABFEB5E82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64" y="2127632"/>
            <a:ext cx="4022225" cy="2903494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FEE7833F-9BA6-4E59-9D9A-021D04971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64" y="5342242"/>
            <a:ext cx="4022225" cy="7437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335D7ACF-8734-73F5-79A6-1A2008B907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2499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B525235-116A-BD60-5A95-BE60EBA63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73" y="570392"/>
            <a:ext cx="1467562" cy="12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7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DD75304E-5CA5-4177-922B-ABFEB5E82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64" y="2127632"/>
            <a:ext cx="4022225" cy="2903494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FEE7833F-9BA6-4E59-9D9A-021D04971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64" y="5342242"/>
            <a:ext cx="4022225" cy="7437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1AF91F83-60BA-F979-0BFA-C0D6795B6D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2499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A619156-D99C-AEEA-FF09-074FF507E7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73" y="570392"/>
            <a:ext cx="1467562" cy="12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8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F05764-F47E-4182-8A8D-5543727E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DC33-F91A-4317-806A-E8D2A3D7D178}" type="datetimeFigureOut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DE6F35-C599-4FDC-94CD-79B965E6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CA8D8B-9DB4-4AA6-BE02-4A96538A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13B-25DF-4FAF-8E4E-F9C761B2CC8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66694C03-9B77-407C-AC2F-5E79E066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C76592B0-DE47-4229-9FD9-9176987D8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1666754"/>
            <a:ext cx="11114202" cy="4337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44063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F05764-F47E-4182-8A8D-5543727E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DC33-F91A-4317-806A-E8D2A3D7D178}" type="datetimeFigureOut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DE6F35-C599-4FDC-94CD-79B965E6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CA8D8B-9DB4-4AA6-BE02-4A96538A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13B-25DF-4FAF-8E4E-F9C761B2CC8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66694C03-9B77-407C-AC2F-5E79E066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7163051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1C8E54-EF81-1F37-BE06-12412B6C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1666754"/>
            <a:ext cx="7163051" cy="4337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Kuvan paikkamerkki 19">
            <a:extLst>
              <a:ext uri="{FF2B5EF4-FFF2-40B4-BE49-F238E27FC236}">
                <a16:creationId xmlns:a16="http://schemas.microsoft.com/office/drawing/2014/main" id="{6E67EC6A-ED36-296B-82B9-513E52B87C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8211" y="-16764"/>
            <a:ext cx="3864313" cy="6885398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4313" h="6862482">
                <a:moveTo>
                  <a:pt x="655470" y="0"/>
                </a:moveTo>
                <a:lnTo>
                  <a:pt x="3836880" y="13744"/>
                </a:lnTo>
                <a:cubicBezTo>
                  <a:pt x="3836880" y="2302732"/>
                  <a:pt x="3864313" y="4573494"/>
                  <a:pt x="3864313" y="6862482"/>
                </a:cubicBezTo>
                <a:lnTo>
                  <a:pt x="655470" y="6858000"/>
                </a:lnTo>
                <a:cubicBezTo>
                  <a:pt x="198236" y="5579539"/>
                  <a:pt x="0" y="4548402"/>
                  <a:pt x="0" y="3405402"/>
                </a:cubicBezTo>
                <a:cubicBezTo>
                  <a:pt x="0" y="2262402"/>
                  <a:pt x="220665" y="994916"/>
                  <a:pt x="6554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97630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A6D0-497F-467A-A99B-8F14B8531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60559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4ECE3B-2BEC-472F-BA88-61E7B2A7B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621" y="1678329"/>
            <a:ext cx="5520179" cy="4402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D97C3FB-458B-4314-B96A-0894ADDCF33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9" y="1678329"/>
            <a:ext cx="5441623" cy="44024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482FBE7-C14D-47FC-8ADC-660EAC1FC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DC33-F91A-4317-806A-E8D2A3D7D178}" type="datetimeFigureOut">
              <a:rPr lang="fi-FI" smtClean="0"/>
              <a:t>3.4.2024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47F2A1D-C3E7-4235-8AA1-91BF70B2A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1FF258C-6C88-4542-9F0C-1F1C3DC8F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13B-25DF-4FAF-8E4E-F9C761B2CC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939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12415A-DB9B-42E4-A5C3-97EE8734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60559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D403B99-7888-4784-B215-C78ED485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DC33-F91A-4317-806A-E8D2A3D7D178}" type="datetimeFigureOut">
              <a:rPr lang="fi-FI" smtClean="0"/>
              <a:t>3.4.2024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7E4F826-9079-4B80-8F0D-7B637F38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10F81C7-8E9F-4520-82EE-B8DE027F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13B-25DF-4FAF-8E4E-F9C761B2CC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051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6.sv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1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9C38F43-DA14-4CCD-93C1-5D100088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51044F-A89D-4DFC-A7B9-62F6E032C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621" y="1581784"/>
            <a:ext cx="11114202" cy="442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7466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60" y="308731"/>
            <a:ext cx="1483200" cy="1329936"/>
          </a:xfrm>
          <a:prstGeom prst="rect">
            <a:avLst/>
          </a:prstGeom>
        </p:spPr>
      </p:pic>
      <p:sp>
        <p:nvSpPr>
          <p:cNvPr id="13" name="Slide Number Placeholder 6"/>
          <p:cNvSpPr txBox="1">
            <a:spLocks/>
          </p:cNvSpPr>
          <p:nvPr/>
        </p:nvSpPr>
        <p:spPr>
          <a:xfrm>
            <a:off x="9407199" y="6434533"/>
            <a:ext cx="596900" cy="288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2"/>
          </p:nvPr>
        </p:nvSpPr>
        <p:spPr>
          <a:xfrm>
            <a:off x="8229602" y="6457047"/>
            <a:ext cx="1055749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62DFDBC-6E85-4A9C-B514-8D66194B670D}" type="datetime1">
              <a:rPr lang="fi-FI" smtClean="0"/>
              <a:t>3.4.2024</a:t>
            </a:fld>
            <a:endParaRPr lang="fi-FI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341799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40">
            <a:extLst>
              <a:ext uri="{FF2B5EF4-FFF2-40B4-BE49-F238E27FC236}">
                <a16:creationId xmlns:a16="http://schemas.microsoft.com/office/drawing/2014/main" id="{F7C092A6-E9ED-4F68-99A1-3479D2CA1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8095013" y="-36341"/>
            <a:ext cx="4109576" cy="6956592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2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41CEEB-AA6D-4DBD-82A0-CCECA65F4B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6222" y="6443541"/>
            <a:ext cx="2394409" cy="247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DC33-F91A-4317-806A-E8D2A3D7D178}" type="datetimeFigureOut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2CC2FF-054F-44E0-AA0C-140EA4EDE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2415" y="6443541"/>
            <a:ext cx="2682193" cy="247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EC3861-1AEA-4C31-97BB-96C9521F7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02244" y="6443541"/>
            <a:ext cx="1111579" cy="247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5B13B-25DF-4FAF-8E4E-F9C761B2CC8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on paikkamerkki 1">
            <a:extLst>
              <a:ext uri="{FF2B5EF4-FFF2-40B4-BE49-F238E27FC236}">
                <a16:creationId xmlns:a16="http://schemas.microsoft.com/office/drawing/2014/main" id="{FF7F1B9B-0DF9-4B00-9000-59D731DA2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7518C29B-47B6-47BA-A0FB-7BD55916F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621" y="1581784"/>
            <a:ext cx="11114202" cy="442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9F82D26-6ED2-5EE3-625E-26AD9318EF0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7681" y="6208549"/>
            <a:ext cx="4183148" cy="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8" r:id="rId2"/>
    <p:sldLayoutId id="2147483668" r:id="rId3"/>
    <p:sldLayoutId id="2147483669" r:id="rId4"/>
    <p:sldLayoutId id="2147483670" r:id="rId5"/>
    <p:sldLayoutId id="2147483716" r:id="rId6"/>
    <p:sldLayoutId id="214748371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9C38F43-DA14-4CCD-93C1-5D100088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365125"/>
            <a:ext cx="111142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51044F-A89D-4DFC-A7B9-62F6E032C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621" y="1825625"/>
            <a:ext cx="11114202" cy="4235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3984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3" r:id="rId2"/>
    <p:sldLayoutId id="2147483674" r:id="rId3"/>
    <p:sldLayoutId id="2147483675" r:id="rId4"/>
    <p:sldLayoutId id="214748367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9C38F43-DA14-4CCD-93C1-5D100088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365125"/>
            <a:ext cx="111142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51044F-A89D-4DFC-A7B9-62F6E032C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621" y="1825625"/>
            <a:ext cx="11114202" cy="4235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8513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41CEEB-AA6D-4DBD-82A0-CCECA65F4B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6222" y="6443541"/>
            <a:ext cx="2394409" cy="247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DC33-F91A-4317-806A-E8D2A3D7D178}" type="datetimeFigureOut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2CC2FF-054F-44E0-AA0C-140EA4EDE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2415" y="6443541"/>
            <a:ext cx="2682193" cy="247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EC3861-1AEA-4C31-97BB-96C9521F7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02244" y="6443541"/>
            <a:ext cx="1111579" cy="247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5B13B-25DF-4FAF-8E4E-F9C761B2CC8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on paikkamerkki 1">
            <a:extLst>
              <a:ext uri="{FF2B5EF4-FFF2-40B4-BE49-F238E27FC236}">
                <a16:creationId xmlns:a16="http://schemas.microsoft.com/office/drawing/2014/main" id="{FF7F1B9B-0DF9-4B00-9000-59D731DA2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7518C29B-47B6-47BA-A0FB-7BD55916F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621" y="1581784"/>
            <a:ext cx="11114202" cy="442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9F82D26-6ED2-5EE3-625E-26AD9318EF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681" y="6208549"/>
            <a:ext cx="4183148" cy="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458662" y="6221676"/>
            <a:ext cx="665647" cy="449656"/>
            <a:chOff x="343996" y="4687773"/>
            <a:chExt cx="499235" cy="337242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9" name="Picture 2" descr="C:\Essi yleiset\LUKE töitä\Powerpoint-pohjat\Esityspohja 2019\c_natural_resources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266" y="6536788"/>
            <a:ext cx="2959689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8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458662" y="6221676"/>
            <a:ext cx="665647" cy="449656"/>
            <a:chOff x="343996" y="4687773"/>
            <a:chExt cx="499235" cy="337242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9" name="Picture 2" descr="C:\Essi yleiset\LUKE töitä\Powerpoint-pohjat\Esityspohja 2019\c_natural_resources_whit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266" y="6536788"/>
            <a:ext cx="2959689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8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4" r:id="rId2"/>
    <p:sldLayoutId id="2147484224" r:id="rId3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6705" y="5367641"/>
            <a:ext cx="1483200" cy="132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4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27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99" r:id="rId2"/>
    <p:sldLayoutId id="2147484227" r:id="rId3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package=efdm" TargetMode="External"/><Relationship Id="rId2" Type="http://schemas.openxmlformats.org/officeDocument/2006/relationships/hyperlink" Target="https://doi.org/10.1371/journal.pone.026438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hyperlink" Target="https://github.com/mikkoku/efd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hyperlink" Target="http://www.luke.fi/uutiskirje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2.xml"/><Relationship Id="rId6" Type="http://schemas.openxmlformats.org/officeDocument/2006/relationships/hyperlink" Target="http://www.luke.fi/newsletter" TargetMode="External"/><Relationship Id="rId5" Type="http://schemas.openxmlformats.org/officeDocument/2006/relationships/hyperlink" Target="http://www.luke.fi/" TargetMode="External"/><Relationship Id="rId4" Type="http://schemas.openxmlformats.org/officeDocument/2006/relationships/image" Target="../media/image30.svg"/><Relationship Id="rId9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ifun.eu/" TargetMode="External"/><Relationship Id="rId2" Type="http://schemas.openxmlformats.org/officeDocument/2006/relationships/hyperlink" Target="http://diabolo-project.eu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hyperlink" Target="http://dx.doi.org/10.2788/15399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8DF4B36-6C3D-4E12-B144-5CCD952E2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224" y="2036192"/>
            <a:ext cx="4022225" cy="2237425"/>
          </a:xfrm>
        </p:spPr>
        <p:txBody>
          <a:bodyPr>
            <a:normAutofit fontScale="90000"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en-GB" dirty="0">
                <a:ln>
                  <a:solidFill>
                    <a:schemeClr val="tx1"/>
                  </a:solidFill>
                </a:ln>
              </a:rPr>
              <a:t>European Forestry Dynamics Model (EFDM)</a:t>
            </a:r>
            <a:endParaRPr lang="fi-FI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BDFEF9-357A-4295-A4B3-60764B2F13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en-US" b="1" dirty="0"/>
              <a:t>Minna Räty</a:t>
            </a:r>
          </a:p>
          <a:p>
            <a:r>
              <a:rPr lang="en-US" dirty="0"/>
              <a:t>Natural Resources Institute Finland (Luke)</a:t>
            </a:r>
          </a:p>
          <a:p>
            <a:r>
              <a:rPr lang="en-US" dirty="0"/>
              <a:t>09.04.2024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E0D2F1B-40DB-0F56-814E-2EEBF47E49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4" r="18754"/>
          <a:stretch/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1136313" y="6456363"/>
            <a:ext cx="1055687" cy="266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812760"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625519"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2438278"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3251037"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063797" algn="l" defTabSz="16255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4876557" algn="l" defTabSz="16255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5689315" algn="l" defTabSz="16255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6502075" algn="l" defTabSz="16255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en-US" dirty="0"/>
              <a:t>18.11.2020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733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7386B-A7E0-4818-AB1C-332E25AB3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en-US" dirty="0"/>
              <a:t>Use cases, potentials &amp; limitations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239BA-6FDB-4C9E-A709-8608E7C7D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lvl="0"/>
            <a:r>
              <a:rPr lang="en-GB" dirty="0"/>
              <a:t>Used as a scenario tool for policy support and decision making in </a:t>
            </a:r>
            <a:r>
              <a:rPr lang="en-GB" b="1" dirty="0"/>
              <a:t>large-scale</a:t>
            </a:r>
            <a:r>
              <a:rPr lang="en-GB" dirty="0"/>
              <a:t>: </a:t>
            </a:r>
          </a:p>
          <a:p>
            <a:pPr marL="609585" lvl="0" indent="-609585">
              <a:buFont typeface="Arial" panose="020B0604020202020204" pitchFamily="34" charset="0"/>
              <a:buChar char="•"/>
            </a:pPr>
            <a:r>
              <a:rPr lang="en-GB" dirty="0"/>
              <a:t>Future forest resources, biomass and wood supply</a:t>
            </a:r>
          </a:p>
          <a:p>
            <a:pPr marL="609585" lvl="0" indent="-609585">
              <a:buFont typeface="Arial" panose="020B0604020202020204" pitchFamily="34" charset="0"/>
              <a:buChar char="•"/>
            </a:pPr>
            <a:r>
              <a:rPr lang="en-GB" dirty="0"/>
              <a:t>Impacts of </a:t>
            </a:r>
            <a:r>
              <a:rPr lang="en-GB" i="1" dirty="0"/>
              <a:t>alternative forest treatments </a:t>
            </a:r>
            <a:r>
              <a:rPr lang="en-GB" dirty="0"/>
              <a:t>and </a:t>
            </a:r>
            <a:r>
              <a:rPr lang="en-GB" i="1" dirty="0"/>
              <a:t>protection</a:t>
            </a:r>
            <a:r>
              <a:rPr lang="en-GB" dirty="0"/>
              <a:t> on biodiversity, ecosystem services and wood supply</a:t>
            </a:r>
          </a:p>
          <a:p>
            <a:pPr lvl="0"/>
            <a:endParaRPr lang="fi-FI" dirty="0"/>
          </a:p>
          <a:p>
            <a:pPr lvl="0"/>
            <a:r>
              <a:rPr lang="en-US" dirty="0"/>
              <a:t>Potentials: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Simple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Fast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Does not require computer capacity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Linkages to other models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licenses</a:t>
            </a:r>
          </a:p>
          <a:p>
            <a:endParaRPr lang="en-US" dirty="0"/>
          </a:p>
          <a:p>
            <a:r>
              <a:rPr lang="en-US" dirty="0"/>
              <a:t>Limitations: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 driven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Coarse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Need to build the model by yourself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optimization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Picture Placeholder 5" descr="A forest with many trees&#10;&#10;Description automatically generated">
            <a:extLst>
              <a:ext uri="{FF2B5EF4-FFF2-40B4-BE49-F238E27FC236}">
                <a16:creationId xmlns:a16="http://schemas.microsoft.com/office/drawing/2014/main" id="{D77D480C-B9E1-ACBA-75AD-735F6D91D4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5" r="312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8229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A76AB9-80E7-8C6A-EDEB-A3AA74E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247651"/>
            <a:ext cx="11114202" cy="1534968"/>
          </a:xfrm>
        </p:spPr>
        <p:txBody>
          <a:bodyPr>
            <a:normAutofit/>
          </a:bodyPr>
          <a:lstStyle/>
          <a:p>
            <a:r>
              <a:rPr lang="en-US" dirty="0"/>
              <a:t>EFDM example results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98BBEB-2CC0-5CEF-22BB-0ECD105FD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1181100"/>
            <a:ext cx="11114202" cy="4823459"/>
          </a:xfrm>
        </p:spPr>
        <p:txBody>
          <a:bodyPr/>
          <a:lstStyle/>
          <a:p>
            <a:r>
              <a:rPr lang="en-US" dirty="0"/>
              <a:t>Pictures from left: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Total growing stock by simulation steps divided into tree species groups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Age distribution of forests at years 2016, 2066 and 2116 by forest vegetation zones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Annual removals per time steps divided into assortments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Annual income from removals split into pulp and saw wood</a:t>
            </a:r>
          </a:p>
        </p:txBody>
      </p:sp>
      <p:pic>
        <p:nvPicPr>
          <p:cNvPr id="6" name="Picture Placeholder 9" descr="Chart, bar chart&#10;&#10;Description automatically generated">
            <a:extLst>
              <a:ext uri="{FF2B5EF4-FFF2-40B4-BE49-F238E27FC236}">
                <a16:creationId xmlns:a16="http://schemas.microsoft.com/office/drawing/2014/main" id="{04CE555B-F2D5-E296-A246-468B233698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1" b="3729"/>
          <a:stretch/>
        </p:blipFill>
        <p:spPr>
          <a:xfrm>
            <a:off x="578177" y="3092383"/>
            <a:ext cx="2459685" cy="3270316"/>
          </a:xfrm>
          <a:prstGeom prst="rect">
            <a:avLst/>
          </a:prstGeom>
        </p:spPr>
      </p:pic>
      <p:pic>
        <p:nvPicPr>
          <p:cNvPr id="7" name="Picture Placeholder 9">
            <a:extLst>
              <a:ext uri="{FF2B5EF4-FFF2-40B4-BE49-F238E27FC236}">
                <a16:creationId xmlns:a16="http://schemas.microsoft.com/office/drawing/2014/main" id="{D5ED8B85-55C1-5A26-0558-07E6E05369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3" b="4176"/>
          <a:stretch/>
        </p:blipFill>
        <p:spPr>
          <a:xfrm>
            <a:off x="3151500" y="3092383"/>
            <a:ext cx="2459685" cy="326553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53CAD4A-6806-DAFD-458B-384B3D59CFED}"/>
              </a:ext>
            </a:extLst>
          </p:cNvPr>
          <p:cNvGrpSpPr/>
          <p:nvPr/>
        </p:nvGrpSpPr>
        <p:grpSpPr>
          <a:xfrm>
            <a:off x="5724824" y="3097164"/>
            <a:ext cx="5142886" cy="3265535"/>
            <a:chOff x="5724824" y="3097164"/>
            <a:chExt cx="5142886" cy="326553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7058F3-625A-DF8B-E9B6-48D400908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4824" y="3097164"/>
              <a:ext cx="5142886" cy="326553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006001-18DA-274A-DE4B-E38820D7C4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703"/>
            <a:stretch/>
          </p:blipFill>
          <p:spPr>
            <a:xfrm>
              <a:off x="5782005" y="3429000"/>
              <a:ext cx="257175" cy="66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143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888D1-E5FC-4636-9536-56EBBBDFF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en-GB" dirty="0"/>
              <a:t>Availability, software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9C1EC-AD6A-4326-B683-695FAA660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1666754"/>
            <a:ext cx="7838590" cy="4337805"/>
          </a:xfrm>
        </p:spPr>
        <p:txBody>
          <a:bodyPr>
            <a:normAutofit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en-GB" dirty="0"/>
              <a:t>Desktop based, open-source R functions</a:t>
            </a:r>
          </a:p>
          <a:p>
            <a:endParaRPr lang="en-GB" sz="267" dirty="0"/>
          </a:p>
          <a:p>
            <a:endParaRPr lang="en-GB" sz="1067" dirty="0"/>
          </a:p>
          <a:p>
            <a:r>
              <a:rPr lang="en-GB" dirty="0"/>
              <a:t>New development, R package: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fi-FI" sz="2000" dirty="0"/>
              <a:t>Räty M, Kuronen M (2022) </a:t>
            </a:r>
            <a:r>
              <a:rPr lang="fi-FI" sz="2000" dirty="0" err="1"/>
              <a:t>efdm</a:t>
            </a:r>
            <a:r>
              <a:rPr lang="fi-FI" sz="2000" dirty="0"/>
              <a:t>–An R </a:t>
            </a:r>
            <a:r>
              <a:rPr lang="fi-FI" sz="2000" dirty="0" err="1"/>
              <a:t>package</a:t>
            </a:r>
            <a:r>
              <a:rPr lang="fi-FI" sz="2000" dirty="0"/>
              <a:t> </a:t>
            </a:r>
            <a:r>
              <a:rPr lang="fi-FI" sz="2000" dirty="0" err="1"/>
              <a:t>offering</a:t>
            </a:r>
            <a:r>
              <a:rPr lang="fi-FI" sz="2000" dirty="0"/>
              <a:t> a </a:t>
            </a:r>
            <a:r>
              <a:rPr lang="fi-FI" sz="2000" dirty="0" err="1"/>
              <a:t>scenario</a:t>
            </a:r>
            <a:r>
              <a:rPr lang="fi-FI" sz="2000" dirty="0"/>
              <a:t> </a:t>
            </a:r>
            <a:r>
              <a:rPr lang="fi-FI" sz="2000" dirty="0" err="1"/>
              <a:t>tool</a:t>
            </a:r>
            <a:r>
              <a:rPr lang="fi-FI" sz="2000" dirty="0"/>
              <a:t> </a:t>
            </a:r>
            <a:r>
              <a:rPr lang="fi-FI" sz="2000" dirty="0" err="1"/>
              <a:t>beyond</a:t>
            </a:r>
            <a:r>
              <a:rPr lang="fi-FI" sz="2000" dirty="0"/>
              <a:t> </a:t>
            </a:r>
            <a:r>
              <a:rPr lang="fi-FI" sz="2000" dirty="0" err="1"/>
              <a:t>forestry</a:t>
            </a:r>
            <a:r>
              <a:rPr lang="fi-FI" sz="2000" dirty="0"/>
              <a:t>. </a:t>
            </a:r>
            <a:r>
              <a:rPr lang="fi-FI" sz="2000" dirty="0" err="1"/>
              <a:t>PLoS</a:t>
            </a:r>
            <a:r>
              <a:rPr lang="fi-FI" sz="2000" dirty="0"/>
              <a:t> ONE 17(8): e0264380. </a:t>
            </a:r>
            <a:r>
              <a:rPr lang="fi-FI" sz="2000" dirty="0">
                <a:hlinkClick r:id="rId2"/>
              </a:rPr>
              <a:t>https://doi.org/10.1371/journal.pone.0264380</a:t>
            </a:r>
            <a:endParaRPr lang="fi-FI" sz="20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pt-BR" dirty="0"/>
              <a:t>“efdm” R package </a:t>
            </a:r>
            <a:r>
              <a:rPr lang="pt-BR" dirty="0">
                <a:hlinkClick r:id="rId3"/>
              </a:rPr>
              <a:t>https://CRAN.R-project.org/package=efdm</a:t>
            </a:r>
            <a:endParaRPr lang="fi-FI" sz="2000" dirty="0">
              <a:hlinkClick r:id="rId4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fi-FI" sz="2000" dirty="0"/>
              <a:t>In </a:t>
            </a:r>
            <a:r>
              <a:rPr lang="fi-FI" sz="2000" dirty="0" err="1"/>
              <a:t>github</a:t>
            </a:r>
            <a:r>
              <a:rPr lang="fi-FI" sz="2000" dirty="0"/>
              <a:t>: </a:t>
            </a:r>
            <a:r>
              <a:rPr lang="fi-FI" sz="2000" dirty="0">
                <a:hlinkClick r:id="rId4"/>
              </a:rPr>
              <a:t>https://github.com/mikkoku/efdm</a:t>
            </a:r>
            <a:endParaRPr lang="fi-FI" sz="2000" dirty="0"/>
          </a:p>
          <a:p>
            <a:pPr marL="457189" indent="-457189">
              <a:buFont typeface="Arial" panose="020B0604020202020204" pitchFamily="34" charset="0"/>
              <a:buChar char="•"/>
            </a:pPr>
            <a:endParaRPr lang="fi-FI" dirty="0"/>
          </a:p>
          <a:p>
            <a:pPr marL="457189" indent="-457189">
              <a:buFont typeface="Arial" panose="020B0604020202020204" pitchFamily="34" charset="0"/>
              <a:buChar char="•"/>
            </a:pPr>
            <a:endParaRPr lang="fi-FI" sz="2000" dirty="0"/>
          </a:p>
          <a:p>
            <a:r>
              <a:rPr lang="fi-FI" sz="4000" dirty="0" err="1">
                <a:solidFill>
                  <a:schemeClr val="tx1"/>
                </a:solidFill>
              </a:rPr>
              <a:t>Thank</a:t>
            </a:r>
            <a:r>
              <a:rPr lang="fi-FI" sz="4000" dirty="0">
                <a:solidFill>
                  <a:schemeClr val="tx1"/>
                </a:solidFill>
              </a:rPr>
              <a:t> </a:t>
            </a:r>
            <a:r>
              <a:rPr lang="fi-FI" sz="4000" dirty="0" err="1">
                <a:solidFill>
                  <a:schemeClr val="tx1"/>
                </a:solidFill>
              </a:rPr>
              <a:t>you</a:t>
            </a:r>
            <a:r>
              <a:rPr lang="fi-FI" sz="4000" dirty="0">
                <a:solidFill>
                  <a:schemeClr val="tx1"/>
                </a:solidFill>
              </a:rPr>
              <a:t>!</a:t>
            </a:r>
            <a:endParaRPr lang="fi-FI" sz="40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4AE9828-A1C2-81C0-DD69-D3FF608554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5" r="34215"/>
          <a:stretch/>
        </p:blipFill>
        <p:spPr/>
      </p:pic>
    </p:spTree>
    <p:extLst>
      <p:ext uri="{BB962C8B-B14F-4D97-AF65-F5344CB8AC3E}">
        <p14:creationId xmlns:p14="http://schemas.microsoft.com/office/powerpoint/2010/main" val="106465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Kuva 1">
            <a:extLst>
              <a:ext uri="{FF2B5EF4-FFF2-40B4-BE49-F238E27FC236}">
                <a16:creationId xmlns:a16="http://schemas.microsoft.com/office/drawing/2014/main" id="{B11AE1CF-38DE-4789-8AC7-4641023A3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5747516" y="0"/>
            <a:ext cx="6442957" cy="6859335"/>
          </a:xfrm>
          <a:custGeom>
            <a:avLst/>
            <a:gdLst>
              <a:gd name="connsiteX0" fmla="*/ 6442957 w 6442957"/>
              <a:gd name="connsiteY0" fmla="*/ 6859336 h 6859335"/>
              <a:gd name="connsiteX1" fmla="*/ 2095253 w 6442957"/>
              <a:gd name="connsiteY1" fmla="*/ 6859336 h 6859335"/>
              <a:gd name="connsiteX2" fmla="*/ 0 w 6442957"/>
              <a:gd name="connsiteY2" fmla="*/ 2953393 h 6859335"/>
              <a:gd name="connsiteX3" fmla="*/ 1047340 w 6442957"/>
              <a:gd name="connsiteY3" fmla="*/ 0 h 6859335"/>
              <a:gd name="connsiteX4" fmla="*/ 6442957 w 6442957"/>
              <a:gd name="connsiteY4" fmla="*/ 0 h 6859335"/>
              <a:gd name="connsiteX5" fmla="*/ 6442957 w 6442957"/>
              <a:gd name="connsiteY5" fmla="*/ 6859336 h 685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42957" h="6859335">
                <a:moveTo>
                  <a:pt x="6442957" y="6859336"/>
                </a:moveTo>
                <a:lnTo>
                  <a:pt x="2095253" y="6859336"/>
                </a:lnTo>
                <a:cubicBezTo>
                  <a:pt x="822642" y="6021235"/>
                  <a:pt x="0" y="4591107"/>
                  <a:pt x="0" y="2953393"/>
                </a:cubicBezTo>
                <a:cubicBezTo>
                  <a:pt x="0" y="1833911"/>
                  <a:pt x="392458" y="806101"/>
                  <a:pt x="1047340" y="0"/>
                </a:cubicBezTo>
                <a:lnTo>
                  <a:pt x="6442957" y="0"/>
                </a:lnTo>
                <a:lnTo>
                  <a:pt x="6442957" y="6859336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461" t="-3132" r="-15227" b="-8352"/>
            </a:stretch>
          </a:blipFill>
          <a:ln w="635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pic>
        <p:nvPicPr>
          <p:cNvPr id="30" name="Nuoli">
            <a:extLst>
              <a:ext uri="{FF2B5EF4-FFF2-40B4-BE49-F238E27FC236}">
                <a16:creationId xmlns:a16="http://schemas.microsoft.com/office/drawing/2014/main" id="{4568D493-8163-44DA-A17E-8E25E1E31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2320" y="2769613"/>
            <a:ext cx="242063" cy="324192"/>
          </a:xfrm>
          <a:prstGeom prst="rect">
            <a:avLst/>
          </a:prstGeom>
        </p:spPr>
      </p:pic>
      <p:sp>
        <p:nvSpPr>
          <p:cNvPr id="29" name="Linkki">
            <a:extLst>
              <a:ext uri="{FF2B5EF4-FFF2-40B4-BE49-F238E27FC236}">
                <a16:creationId xmlns:a16="http://schemas.microsoft.com/office/drawing/2014/main" id="{EC6A7B26-30A2-49D7-BC4E-583DF04571A2}"/>
              </a:ext>
            </a:extLst>
          </p:cNvPr>
          <p:cNvSpPr txBox="1">
            <a:spLocks/>
          </p:cNvSpPr>
          <p:nvPr/>
        </p:nvSpPr>
        <p:spPr>
          <a:xfrm>
            <a:off x="1700235" y="2677184"/>
            <a:ext cx="2609837" cy="4248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luke.fi</a:t>
            </a:r>
          </a:p>
        </p:txBody>
      </p:sp>
      <p:sp>
        <p:nvSpPr>
          <p:cNvPr id="11" name="Teksti 1">
            <a:extLst>
              <a:ext uri="{FF2B5EF4-FFF2-40B4-BE49-F238E27FC236}">
                <a16:creationId xmlns:a16="http://schemas.microsoft.com/office/drawing/2014/main" id="{C887C5CC-DE6F-4DAF-8723-C8BBB5AB0906}"/>
              </a:ext>
            </a:extLst>
          </p:cNvPr>
          <p:cNvSpPr txBox="1"/>
          <p:nvPr/>
        </p:nvSpPr>
        <p:spPr>
          <a:xfrm>
            <a:off x="837982" y="3565566"/>
            <a:ext cx="44171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0" i="0" dirty="0">
                <a:solidFill>
                  <a:srgbClr val="201F1E"/>
                </a:solidFill>
              </a:rPr>
              <a:t>Subscribe to our newsletter to stay informed! </a:t>
            </a:r>
          </a:p>
          <a:p>
            <a:pPr algn="ctr"/>
            <a:r>
              <a:rPr lang="en-GB" sz="1600" b="1" i="0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luke.fi/newsletter</a:t>
            </a:r>
            <a:endParaRPr lang="en-GB" sz="1600" b="1" i="0" dirty="0">
              <a:solidFill>
                <a:schemeClr val="tx2"/>
              </a:solid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7" name="Some">
            <a:extLst>
              <a:ext uri="{FF2B5EF4-FFF2-40B4-BE49-F238E27FC236}">
                <a16:creationId xmlns:a16="http://schemas.microsoft.com/office/drawing/2014/main" id="{9705EF0C-A206-4A01-8CF2-E6AC7B9ED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64439" y="4453477"/>
            <a:ext cx="2887642" cy="469075"/>
          </a:xfrm>
          <a:prstGeom prst="rect">
            <a:avLst/>
          </a:prstGeom>
        </p:spPr>
      </p:pic>
      <p:sp>
        <p:nvSpPr>
          <p:cNvPr id="10" name="Teksti 2">
            <a:extLst>
              <a:ext uri="{FF2B5EF4-FFF2-40B4-BE49-F238E27FC236}">
                <a16:creationId xmlns:a16="http://schemas.microsoft.com/office/drawing/2014/main" id="{B248CF0D-C3C0-4929-8377-4692E61E0E3C}"/>
              </a:ext>
            </a:extLst>
          </p:cNvPr>
          <p:cNvSpPr txBox="1"/>
          <p:nvPr/>
        </p:nvSpPr>
        <p:spPr>
          <a:xfrm>
            <a:off x="1464439" y="5366934"/>
            <a:ext cx="30167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GB" sz="1800" i="0" u="none" strike="noStrike" baseline="30000" dirty="0">
                <a:solidFill>
                  <a:srgbClr val="000000"/>
                </a:solidFill>
                <a:latin typeface="+mj-lt"/>
              </a:rPr>
              <a:t>Natural Resources Institute Finland (Luke) </a:t>
            </a:r>
          </a:p>
          <a:p>
            <a:pPr marR="0" algn="ctr" rtl="0"/>
            <a:r>
              <a:rPr lang="en-GB" sz="1800" i="0" u="none" strike="noStrike" baseline="30000" dirty="0" err="1">
                <a:solidFill>
                  <a:srgbClr val="000000"/>
                </a:solidFill>
                <a:latin typeface="+mj-lt"/>
              </a:rPr>
              <a:t>Latokartanonkaari</a:t>
            </a:r>
            <a:r>
              <a:rPr lang="en-GB" sz="1800" i="0" u="none" strike="noStrike" baseline="30000" dirty="0">
                <a:solidFill>
                  <a:srgbClr val="000000"/>
                </a:solidFill>
                <a:latin typeface="+mj-lt"/>
              </a:rPr>
              <a:t> 9, FI-00790 Helsinki</a:t>
            </a:r>
          </a:p>
        </p:txBody>
      </p:sp>
    </p:spTree>
    <p:extLst>
      <p:ext uri="{BB962C8B-B14F-4D97-AF65-F5344CB8AC3E}">
        <p14:creationId xmlns:p14="http://schemas.microsoft.com/office/powerpoint/2010/main" val="375019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38BE22-C0D3-4FAD-B918-C7DFCA117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en-US" dirty="0"/>
              <a:t>European Forestry Dynamics Model (EFDM)</a:t>
            </a:r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800928-38A3-4024-9A20-45E90DF07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621" y="1678329"/>
            <a:ext cx="6440441" cy="4402431"/>
          </a:xfrm>
        </p:spPr>
        <p:txBody>
          <a:bodyPr>
            <a:normAutofit lnSpcReduction="10000"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marL="457189" lvl="0" indent="-457189">
              <a:buFont typeface="Arial" panose="020B0604020202020204" pitchFamily="34" charset="0"/>
              <a:buChar char="•"/>
            </a:pPr>
            <a:r>
              <a:rPr lang="en-GB" sz="2270" dirty="0"/>
              <a:t>Developed </a:t>
            </a:r>
            <a:r>
              <a:rPr lang="en-US" sz="2270" dirty="0"/>
              <a:t>by Luke (</a:t>
            </a:r>
            <a:r>
              <a:rPr lang="en-US" sz="2270" dirty="0" err="1"/>
              <a:t>Metla</a:t>
            </a:r>
            <a:r>
              <a:rPr lang="en-US" sz="2270" dirty="0"/>
              <a:t>) and SLU for </a:t>
            </a:r>
            <a:r>
              <a:rPr lang="en-GB" sz="2270" dirty="0"/>
              <a:t>JRC year ~2012 onward</a:t>
            </a:r>
          </a:p>
          <a:p>
            <a:pPr marL="457189" lvl="0" indent="-457189">
              <a:buFont typeface="Arial" panose="020B0604020202020204" pitchFamily="34" charset="0"/>
              <a:buChar char="•"/>
            </a:pPr>
            <a:r>
              <a:rPr lang="en-GB" sz="2270" dirty="0"/>
              <a:t>Tested in several European countries and forest management regimes</a:t>
            </a:r>
          </a:p>
          <a:p>
            <a:pPr marL="457189" lvl="0" indent="-457189">
              <a:buFont typeface="Arial" panose="020B0604020202020204" pitchFamily="34" charset="0"/>
              <a:buChar char="•"/>
            </a:pPr>
            <a:r>
              <a:rPr lang="en-GB" sz="2270" dirty="0"/>
              <a:t>Used, for example, in DIABOLO: </a:t>
            </a:r>
            <a:r>
              <a:rPr lang="en-GB" sz="2270" dirty="0">
                <a:hlinkClick r:id="rId2"/>
              </a:rPr>
              <a:t>http://diabolo-project.eu/</a:t>
            </a:r>
            <a:r>
              <a:rPr lang="en-GB" sz="2270" dirty="0"/>
              <a:t>  </a:t>
            </a:r>
          </a:p>
          <a:p>
            <a:pPr marL="457189" lvl="0" indent="-457189">
              <a:buFont typeface="Arial" panose="020B0604020202020204" pitchFamily="34" charset="0"/>
              <a:buChar char="•"/>
            </a:pPr>
            <a:r>
              <a:rPr lang="en-GB" sz="2270" dirty="0"/>
              <a:t>Will be used in a new Horizon Europe project coordinated by Luke: </a:t>
            </a:r>
            <a:r>
              <a:rPr lang="en-GB" sz="2270" dirty="0" err="1"/>
              <a:t>MoniFun</a:t>
            </a:r>
            <a:r>
              <a:rPr lang="en-GB" sz="2270" dirty="0"/>
              <a:t> (2024–27) </a:t>
            </a:r>
            <a:r>
              <a:rPr lang="en-GB" sz="2270" dirty="0">
                <a:hlinkClick r:id="rId3"/>
              </a:rPr>
              <a:t>https://www.monifun.eu/</a:t>
            </a:r>
            <a:endParaRPr lang="en-GB" sz="2270" dirty="0"/>
          </a:p>
          <a:p>
            <a:pPr marL="457189" lvl="0" indent="-457189">
              <a:buFont typeface="Arial" panose="020B0604020202020204" pitchFamily="34" charset="0"/>
              <a:buChar char="•"/>
            </a:pPr>
            <a:endParaRPr lang="en-GB" dirty="0"/>
          </a:p>
          <a:p>
            <a:pPr lvl="0"/>
            <a:r>
              <a:rPr lang="fi-FI" sz="1600" dirty="0"/>
              <a:t>Packalen et al. 2014. </a:t>
            </a:r>
            <a:r>
              <a:rPr lang="fi-FI" sz="1600" dirty="0" err="1"/>
              <a:t>The</a:t>
            </a:r>
            <a:r>
              <a:rPr lang="fi-FI" sz="1600" dirty="0"/>
              <a:t> European </a:t>
            </a:r>
            <a:r>
              <a:rPr lang="fi-FI" sz="1600" dirty="0" err="1"/>
              <a:t>Forestry</a:t>
            </a:r>
            <a:r>
              <a:rPr lang="fi-FI" sz="1600" dirty="0"/>
              <a:t> Dynamics </a:t>
            </a:r>
            <a:r>
              <a:rPr lang="fi-FI" sz="1600" dirty="0" err="1"/>
              <a:t>Model</a:t>
            </a:r>
            <a:r>
              <a:rPr lang="fi-FI" sz="1600" dirty="0"/>
              <a:t>: </a:t>
            </a:r>
            <a:r>
              <a:rPr lang="fi-FI" sz="1600" dirty="0" err="1"/>
              <a:t>Concept</a:t>
            </a:r>
            <a:r>
              <a:rPr lang="fi-FI" sz="1600" dirty="0"/>
              <a:t>, Design and </a:t>
            </a:r>
            <a:r>
              <a:rPr lang="fi-FI" sz="1600" dirty="0" err="1"/>
              <a:t>Results</a:t>
            </a:r>
            <a:r>
              <a:rPr lang="fi-FI" sz="1600" dirty="0"/>
              <a:t> of </a:t>
            </a:r>
            <a:r>
              <a:rPr lang="fi-FI" sz="1600" dirty="0" err="1"/>
              <a:t>First</a:t>
            </a:r>
            <a:r>
              <a:rPr lang="fi-FI" sz="1600" dirty="0"/>
              <a:t> Case </a:t>
            </a:r>
            <a:r>
              <a:rPr lang="fi-FI" sz="1600" dirty="0" err="1"/>
              <a:t>Studies</a:t>
            </a:r>
            <a:r>
              <a:rPr lang="fi-FI" sz="1600" dirty="0"/>
              <a:t>; JRC Science and </a:t>
            </a:r>
            <a:r>
              <a:rPr lang="fi-FI" sz="1600" dirty="0" err="1"/>
              <a:t>Policy</a:t>
            </a:r>
            <a:r>
              <a:rPr lang="fi-FI" sz="1600" dirty="0"/>
              <a:t> </a:t>
            </a:r>
            <a:r>
              <a:rPr lang="fi-FI" sz="1600" dirty="0" err="1"/>
              <a:t>Reports</a:t>
            </a:r>
            <a:r>
              <a:rPr lang="fi-FI" sz="1600" dirty="0"/>
              <a:t>; EUR 27004;</a:t>
            </a:r>
          </a:p>
          <a:p>
            <a:r>
              <a:rPr lang="fi-FI" sz="1867" dirty="0"/>
              <a:t>DOI: </a:t>
            </a:r>
            <a:r>
              <a:rPr lang="fi-FI" sz="1867" dirty="0">
                <a:hlinkClick r:id="rId4"/>
              </a:rPr>
              <a:t>10.2788/153990</a:t>
            </a:r>
            <a:endParaRPr lang="fi-FI" sz="1867" dirty="0"/>
          </a:p>
          <a:p>
            <a:pPr lvl="0"/>
            <a:endParaRPr lang="fi-FI" sz="1867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E0BEC0-8891-4FAA-8CEA-18CAA13FF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2561" y="1678329"/>
            <a:ext cx="3461375" cy="4033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742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4CC3D150-6A27-430F-84D1-3F97D2FB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>
            <a:normAutofit fontScale="92500" lnSpcReduction="10000"/>
          </a:bodyPr>
          <a:lstStyle>
            <a:defPPr>
              <a:defRPr lang="en-US"/>
            </a:defPPr>
            <a:lvl1pPr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812760"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625519"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2438278"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3251037"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063797" algn="l" defTabSz="16255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4876557" algn="l" defTabSz="16255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5689315" algn="l" defTabSz="16255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6502075" algn="l" defTabSz="16255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spcAft>
                <a:spcPts val="800"/>
              </a:spcAft>
            </a:pPr>
            <a:fld id="{33AEEFEB-BD47-42D7-888F-45AA31EB36EF}" type="datetime1">
              <a:rPr lang="fi-FI" smtClean="0">
                <a:solidFill>
                  <a:schemeClr val="tx1"/>
                </a:solidFill>
              </a:rPr>
              <a:pPr>
                <a:spcAft>
                  <a:spcPts val="800"/>
                </a:spcAft>
              </a:pPr>
              <a:t>3.4.2024</a:t>
            </a:fld>
            <a:endParaRPr lang="fi-FI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229F45-CED5-44F9-9ED6-9F8CCDE1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dirty="0">
                <a:solidFill>
                  <a:schemeClr val="tx1"/>
                </a:solidFill>
              </a:rPr>
              <a:t>A Markov chain model; Area-based matrix model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Forest classification…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4CE9C-B9CE-411D-97BB-8461A0338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1666754"/>
            <a:ext cx="8653805" cy="4337805"/>
          </a:xfrm>
        </p:spPr>
        <p:txBody>
          <a:bodyPr>
            <a:normAutofit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lvl="0">
              <a:lnSpc>
                <a:spcPct val="90000"/>
              </a:lnSpc>
            </a:pPr>
            <a:r>
              <a:rPr lang="en-GB" sz="2267" dirty="0">
                <a:solidFill>
                  <a:schemeClr val="tx1"/>
                </a:solidFill>
              </a:rPr>
              <a:t>Forests are classified into </a:t>
            </a:r>
            <a:r>
              <a:rPr lang="en-GB" sz="2267" b="1" i="1" dirty="0">
                <a:solidFill>
                  <a:schemeClr val="tx1"/>
                </a:solidFill>
              </a:rPr>
              <a:t>‘forest types’ </a:t>
            </a:r>
            <a:r>
              <a:rPr lang="en-GB" sz="2267" dirty="0">
                <a:solidFill>
                  <a:schemeClr val="tx1"/>
                </a:solidFill>
              </a:rPr>
              <a:t>by any factor affecting forest’s </a:t>
            </a:r>
            <a:r>
              <a:rPr lang="en-GB" sz="2267" b="1" dirty="0">
                <a:solidFill>
                  <a:schemeClr val="tx1"/>
                </a:solidFill>
              </a:rPr>
              <a:t>growth or management</a:t>
            </a:r>
            <a:r>
              <a:rPr lang="en-GB" sz="2267" dirty="0">
                <a:solidFill>
                  <a:schemeClr val="tx1"/>
                </a:solidFill>
              </a:rPr>
              <a:t>: region, ownership, production/protection, dominant tree species, site class,…</a:t>
            </a:r>
          </a:p>
          <a:p>
            <a:pPr marL="609585" lvl="0" indent="-609585">
              <a:lnSpc>
                <a:spcPct val="90000"/>
              </a:lnSpc>
              <a:buFont typeface="+mj-lt"/>
              <a:buAutoNum type="arabicPeriod"/>
            </a:pPr>
            <a:endParaRPr lang="en-GB" sz="2267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fi-FI" sz="2267" dirty="0">
              <a:solidFill>
                <a:schemeClr val="tx1"/>
              </a:solidFill>
            </a:endParaRP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AB563A14-92CB-4A9F-9188-3DE97A7D96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" t="8782" r="67649" b="50000"/>
          <a:stretch/>
        </p:blipFill>
        <p:spPr>
          <a:xfrm>
            <a:off x="9153426" y="830587"/>
            <a:ext cx="2180404" cy="310276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7" name="Picture 6" descr="A picture containing tree, forest, plant, wood&#10;&#10;Description automatically generated">
            <a:extLst>
              <a:ext uri="{FF2B5EF4-FFF2-40B4-BE49-F238E27FC236}">
                <a16:creationId xmlns:a16="http://schemas.microsoft.com/office/drawing/2014/main" id="{C63F625F-4321-4B1D-8E85-ADD75A04F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199" y="4042833"/>
            <a:ext cx="3810000" cy="25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1E0F6A-F09D-4A9D-8BA3-EE1B96CF3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801" y="3471333"/>
            <a:ext cx="3810000" cy="25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7161B2-4978-4CDD-92FC-39F012061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01" y="2966855"/>
            <a:ext cx="3810000" cy="25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4618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FEA50B-7E09-39BA-9D0A-8F3DB858110F}"/>
              </a:ext>
            </a:extLst>
          </p:cNvPr>
          <p:cNvSpPr/>
          <p:nvPr/>
        </p:nvSpPr>
        <p:spPr>
          <a:xfrm>
            <a:off x="6019800" y="1057275"/>
            <a:ext cx="5291667" cy="479107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229F45-CED5-44F9-9ED6-9F8CCDE1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…Classification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4CE9C-B9CE-411D-97BB-8461A03387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lvl="0">
              <a:lnSpc>
                <a:spcPct val="90000"/>
              </a:lnSpc>
            </a:pPr>
            <a:r>
              <a:rPr lang="en-GB" sz="2267" dirty="0">
                <a:solidFill>
                  <a:schemeClr val="tx2"/>
                </a:solidFill>
              </a:rPr>
              <a:t>Forest area in </a:t>
            </a:r>
            <a:r>
              <a:rPr lang="en-GB" sz="2267" dirty="0">
                <a:solidFill>
                  <a:schemeClr val="tx2"/>
                </a:solidFill>
                <a:highlight>
                  <a:srgbClr val="FFFF00"/>
                </a:highlight>
              </a:rPr>
              <a:t>each </a:t>
            </a:r>
            <a:r>
              <a:rPr lang="en-GB" sz="2267" i="1" dirty="0">
                <a:solidFill>
                  <a:schemeClr val="tx2"/>
                </a:solidFill>
              </a:rPr>
              <a:t>‘forest type’ </a:t>
            </a:r>
            <a:r>
              <a:rPr lang="en-GB" sz="2267" dirty="0">
                <a:solidFill>
                  <a:schemeClr val="tx2"/>
                </a:solidFill>
              </a:rPr>
              <a:t>is classified in respect to age and volume or age and stem number/mean diameter</a:t>
            </a:r>
          </a:p>
          <a:p>
            <a:pPr lvl="0">
              <a:lnSpc>
                <a:spcPct val="90000"/>
              </a:lnSpc>
            </a:pPr>
            <a:endParaRPr lang="en-GB" sz="2267" dirty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GB" sz="2267" dirty="0">
                <a:solidFill>
                  <a:schemeClr val="tx2"/>
                </a:solidFill>
              </a:rPr>
              <a:t>INITIAL STATE/classification is ready, and similar classification should be applied to the other parts of model: </a:t>
            </a:r>
            <a:r>
              <a:rPr lang="en-GB" sz="2267" dirty="0">
                <a:solidFill>
                  <a:schemeClr val="tx2"/>
                </a:solidFill>
                <a:highlight>
                  <a:srgbClr val="FFFF00"/>
                </a:highlight>
              </a:rPr>
              <a:t>management rules/activity, growth/transition</a:t>
            </a:r>
            <a:r>
              <a:rPr lang="en-GB" sz="2267" dirty="0">
                <a:solidFill>
                  <a:schemeClr val="tx2"/>
                </a:solidFill>
              </a:rPr>
              <a:t>, as well</a:t>
            </a:r>
          </a:p>
          <a:p>
            <a:pPr>
              <a:lnSpc>
                <a:spcPct val="90000"/>
              </a:lnSpc>
            </a:pPr>
            <a:endParaRPr lang="fi-FI" sz="2267" dirty="0">
              <a:solidFill>
                <a:schemeClr val="tx2"/>
              </a:solidFill>
            </a:endParaRP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4CC3D150-6A27-430F-84D1-3F97D2FB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>
            <a:normAutofit fontScale="92500" lnSpcReduction="10000"/>
          </a:bodyPr>
          <a:lstStyle>
            <a:defPPr>
              <a:defRPr lang="en-US"/>
            </a:defPPr>
            <a:lvl1pPr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812760"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625519"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2438278"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3251037"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063797" algn="l" defTabSz="16255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4876557" algn="l" defTabSz="16255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5689315" algn="l" defTabSz="16255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6502075" algn="l" defTabSz="16255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spcAft>
                <a:spcPts val="800"/>
              </a:spcAft>
            </a:pPr>
            <a:fld id="{33AEEFEB-BD47-42D7-888F-45AA31EB36EF}" type="datetime1">
              <a:rPr lang="fi-FI" smtClean="0">
                <a:solidFill>
                  <a:schemeClr val="tx2"/>
                </a:solidFill>
              </a:rPr>
              <a:pPr>
                <a:spcAft>
                  <a:spcPts val="800"/>
                </a:spcAft>
              </a:pPr>
              <a:t>3.4.2024</a:t>
            </a:fld>
            <a:endParaRPr lang="fi-FI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0F7447-EEEC-4FA4-BF0E-98A3D0EC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722" y="1134534"/>
            <a:ext cx="5291667" cy="458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27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61CB0-A9F9-4BEF-AC16-D5515D68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en-US" dirty="0"/>
              <a:t>Simulation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D6C3-FE06-43D0-A01A-2643623C8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270" dirty="0"/>
              <a:t>Areas in matrices move by simulation steps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270" dirty="0"/>
              <a:t>Length of a simulation step depends on data, model and forest type, 1-20 years typical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27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270" dirty="0"/>
              <a:t>Move is controlled by: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2270" b="1" dirty="0"/>
              <a:t>Activity probability</a:t>
            </a:r>
            <a:r>
              <a:rPr lang="en-US" sz="2270" dirty="0"/>
              <a:t>: splits areas in matrix cells into different treatments, must sum up to 100%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2270" b="1" dirty="0"/>
              <a:t>Transition matrices</a:t>
            </a:r>
            <a:r>
              <a:rPr lang="en-US" sz="2270" dirty="0"/>
              <a:t>: treatment specific movement of area within or between matrix/matrices</a:t>
            </a:r>
            <a:endParaRPr lang="fi-FI" sz="2270" dirty="0"/>
          </a:p>
        </p:txBody>
      </p:sp>
    </p:spTree>
    <p:extLst>
      <p:ext uri="{BB962C8B-B14F-4D97-AF65-F5344CB8AC3E}">
        <p14:creationId xmlns:p14="http://schemas.microsoft.com/office/powerpoint/2010/main" val="276530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D1891-563D-4FB4-8AE8-8E00AC9C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Example of move for 4 ha of forest in one time step </a:t>
            </a: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DE948D-DDF1-4CC6-BD8E-1C4DE59E2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51" y="1358179"/>
            <a:ext cx="10597896" cy="48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5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B43B-61CF-43AE-9159-5FD53639E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en-US" dirty="0"/>
              <a:t>Results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DAC35-7B85-4D29-92D8-DAC4F1B37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270" dirty="0"/>
              <a:t>Automatic result includes area distribution of forests in respect to:</a:t>
            </a:r>
          </a:p>
          <a:p>
            <a:pPr marL="1447764" lvl="1" indent="-457189">
              <a:buFont typeface="+mj-lt"/>
              <a:buAutoNum type="arabicPeriod"/>
            </a:pPr>
            <a:r>
              <a:rPr lang="en-US" sz="2270" dirty="0"/>
              <a:t>Classifiers of ‘forest types’</a:t>
            </a:r>
          </a:p>
          <a:p>
            <a:pPr marL="1447764" lvl="1" indent="-457189">
              <a:buFont typeface="+mj-lt"/>
              <a:buAutoNum type="arabicPeriod"/>
            </a:pPr>
            <a:r>
              <a:rPr lang="en-US" sz="2270" dirty="0"/>
              <a:t>Age – Volume classes (or other chosen classification) </a:t>
            </a:r>
          </a:p>
          <a:p>
            <a:pPr marL="1447764" lvl="1" indent="-457189">
              <a:buFont typeface="+mj-lt"/>
              <a:buAutoNum type="arabicPeriod"/>
            </a:pPr>
            <a:r>
              <a:rPr lang="en-US" sz="2270" dirty="0"/>
              <a:t>Management activity / treatment applied</a:t>
            </a:r>
          </a:p>
          <a:p>
            <a:pPr marL="1447764" lvl="1" indent="-457189">
              <a:buFont typeface="+mj-lt"/>
              <a:buAutoNum type="arabicPeriod"/>
            </a:pPr>
            <a:r>
              <a:rPr lang="en-US" sz="2270" dirty="0"/>
              <a:t>By time steps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270" dirty="0"/>
              <a:t>These can be converted to any variables for which the user can give per ha value: volume, age, biomass, dead wood…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76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C5256-3815-F179-093E-9664D5D9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44" y="238392"/>
            <a:ext cx="11114202" cy="945515"/>
          </a:xfrm>
        </p:spPr>
        <p:txBody>
          <a:bodyPr anchor="ctr">
            <a:normAutofit/>
          </a:bodyPr>
          <a:lstStyle/>
          <a:p>
            <a:r>
              <a:rPr lang="en-US" dirty="0"/>
              <a:t>Matrices in EFDM, example of a set-up</a:t>
            </a:r>
            <a:endParaRPr lang="fi-FI" dirty="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4EF46CAA-654D-7DD6-A577-969ADAE785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447252"/>
              </p:ext>
            </p:extLst>
          </p:nvPr>
        </p:nvGraphicFramePr>
        <p:xfrm>
          <a:off x="500063" y="1183907"/>
          <a:ext cx="11114087" cy="517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31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8948-CB58-4350-96F1-25674675E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en-US" dirty="0"/>
              <a:t>Implementation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430F2-3C1D-44C1-B815-EB3DB8C5A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en-GB" b="1" dirty="0"/>
              <a:t>Implementation from a scratch</a:t>
            </a:r>
            <a:r>
              <a:rPr lang="en-GB" dirty="0"/>
              <a:t> takes from couple of weeks to some months 1-2 persons working on it</a:t>
            </a:r>
          </a:p>
          <a:p>
            <a:r>
              <a:rPr lang="en-GB" sz="1333" dirty="0"/>
              <a:t>  </a:t>
            </a:r>
          </a:p>
          <a:p>
            <a:r>
              <a:rPr lang="en-GB" b="1" dirty="0"/>
              <a:t>Advantage: </a:t>
            </a:r>
            <a:r>
              <a:rPr lang="en-GB" dirty="0"/>
              <a:t>once implemented fast to run </a:t>
            </a:r>
          </a:p>
          <a:p>
            <a:endParaRPr lang="en-GB" sz="1333" dirty="0"/>
          </a:p>
          <a:p>
            <a:r>
              <a:rPr lang="en-GB" b="1" dirty="0"/>
              <a:t>Time required for a scenario (=model) modification depends on the change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/>
              <a:t>Change in output variable vs. change in forest classification</a:t>
            </a:r>
          </a:p>
          <a:p>
            <a:pPr marL="1447764" lvl="1" indent="-457189"/>
            <a:r>
              <a:rPr lang="en-GB" dirty="0"/>
              <a:t>First is not requiring much</a:t>
            </a:r>
          </a:p>
          <a:p>
            <a:pPr marL="1447764" lvl="1" indent="-457189"/>
            <a:r>
              <a:rPr lang="en-GB" dirty="0"/>
              <a:t>The latter: basically, everything needs to be redone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2A827D1-1E3E-0BE9-1599-215C8680BC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2" r="31292"/>
          <a:stretch/>
        </p:blipFill>
        <p:spPr/>
      </p:pic>
    </p:spTree>
    <p:extLst>
      <p:ext uri="{BB962C8B-B14F-4D97-AF65-F5344CB8AC3E}">
        <p14:creationId xmlns:p14="http://schemas.microsoft.com/office/powerpoint/2010/main" val="223141240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LUKE2022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07400"/>
      </a:accent1>
      <a:accent2>
        <a:srgbClr val="009FC7"/>
      </a:accent2>
      <a:accent3>
        <a:srgbClr val="65A11B"/>
      </a:accent3>
      <a:accent4>
        <a:srgbClr val="0033A0"/>
      </a:accent4>
      <a:accent5>
        <a:srgbClr val="7F3F98"/>
      </a:accent5>
      <a:accent6>
        <a:srgbClr val="CC0082"/>
      </a:accent6>
      <a:hlink>
        <a:srgbClr val="E07400"/>
      </a:hlink>
      <a:folHlink>
        <a:srgbClr val="000000"/>
      </a:folHlink>
    </a:clrScheme>
    <a:fontScheme name="Luke UUS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6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Luke_EN_10_06_2022.pptx" id="{B678E010-4834-49DD-A9CB-03DC833A915D}" vid="{6DC25401-4311-46B8-ACB2-6499B6E48402}"/>
    </a:ext>
  </a:extLst>
</a:theme>
</file>

<file path=ppt/theme/theme10.xml><?xml version="1.0" encoding="utf-8"?>
<a:theme xmlns:a="http://schemas.openxmlformats.org/drawingml/2006/main" name="Luke_esityspohja_2020_widesc_EN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1860ED8-5193-4A8D-86B8-33527414D2CE}" vid="{2A8CE322-1C48-4D1E-AB16-5ABBEA5FDA20}"/>
    </a:ext>
  </a:extLst>
</a:theme>
</file>

<file path=ppt/theme/theme1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">
  <a:themeElements>
    <a:clrScheme name="LUKE2022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07400"/>
      </a:accent1>
      <a:accent2>
        <a:srgbClr val="009FC7"/>
      </a:accent2>
      <a:accent3>
        <a:srgbClr val="65A11B"/>
      </a:accent3>
      <a:accent4>
        <a:srgbClr val="0033A0"/>
      </a:accent4>
      <a:accent5>
        <a:srgbClr val="7F3F98"/>
      </a:accent5>
      <a:accent6>
        <a:srgbClr val="CC0082"/>
      </a:accent6>
      <a:hlink>
        <a:srgbClr val="E07400"/>
      </a:hlink>
      <a:folHlink>
        <a:srgbClr val="000000"/>
      </a:folHlink>
    </a:clrScheme>
    <a:fontScheme name="Luke UUS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ke_EN_10_06_2022.pptx" id="{B678E010-4834-49DD-A9CB-03DC833A915D}" vid="{FE935EB1-BAA7-4B2E-A6DE-E3ABBBFC3884}"/>
    </a:ext>
  </a:extLst>
</a:theme>
</file>

<file path=ppt/theme/theme3.xml><?xml version="1.0" encoding="utf-8"?>
<a:theme xmlns:a="http://schemas.openxmlformats.org/drawingml/2006/main" name="Tab">
  <a:themeElements>
    <a:clrScheme name="LUKE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07400"/>
      </a:accent1>
      <a:accent2>
        <a:srgbClr val="009FC7"/>
      </a:accent2>
      <a:accent3>
        <a:srgbClr val="65A11B"/>
      </a:accent3>
      <a:accent4>
        <a:srgbClr val="0033A0"/>
      </a:accent4>
      <a:accent5>
        <a:srgbClr val="7F3F98"/>
      </a:accent5>
      <a:accent6>
        <a:srgbClr val="E13C98"/>
      </a:accent6>
      <a:hlink>
        <a:srgbClr val="E07400"/>
      </a:hlink>
      <a:folHlink>
        <a:srgbClr val="868C93"/>
      </a:folHlink>
    </a:clrScheme>
    <a:fontScheme name="LUK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ke_EN_10_06_2022.pptx" id="{B678E010-4834-49DD-A9CB-03DC833A915D}" vid="{8ED40B92-407A-4B06-A4F1-82847626DEDE}"/>
    </a:ext>
  </a:extLst>
</a:theme>
</file>

<file path=ppt/theme/theme4.xml><?xml version="1.0" encoding="utf-8"?>
<a:theme xmlns:a="http://schemas.openxmlformats.org/drawingml/2006/main" name="Välilehti">
  <a:themeElements>
    <a:clrScheme name="LUKE UUSI RAIKAS">
      <a:dk1>
        <a:srgbClr val="626B7A"/>
      </a:dk1>
      <a:lt1>
        <a:sysClr val="window" lastClr="FFFFFF"/>
      </a:lt1>
      <a:dk2>
        <a:srgbClr val="000000"/>
      </a:dk2>
      <a:lt2>
        <a:srgbClr val="FFFFFF"/>
      </a:lt2>
      <a:accent1>
        <a:srgbClr val="E07400"/>
      </a:accent1>
      <a:accent2>
        <a:srgbClr val="009FC7"/>
      </a:accent2>
      <a:accent3>
        <a:srgbClr val="65A11B"/>
      </a:accent3>
      <a:accent4>
        <a:srgbClr val="0033A0"/>
      </a:accent4>
      <a:accent5>
        <a:srgbClr val="7F3F98"/>
      </a:accent5>
      <a:accent6>
        <a:srgbClr val="E13C98"/>
      </a:accent6>
      <a:hlink>
        <a:srgbClr val="E07400"/>
      </a:hlink>
      <a:folHlink>
        <a:srgbClr val="868C93"/>
      </a:folHlink>
    </a:clrScheme>
    <a:fontScheme name="Luke UUS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ke_EN_10_06_2022.pptx" id="{B678E010-4834-49DD-A9CB-03DC833A915D}" vid="{AE24AC65-B6A2-408E-B7EE-99A278ECFF72}"/>
    </a:ext>
  </a:extLst>
</a:theme>
</file>

<file path=ppt/theme/theme5.xml><?xml version="1.0" encoding="utf-8"?>
<a:theme xmlns:a="http://schemas.openxmlformats.org/drawingml/2006/main" name="Content">
  <a:themeElements>
    <a:clrScheme name="LUKE2022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07400"/>
      </a:accent1>
      <a:accent2>
        <a:srgbClr val="009FC7"/>
      </a:accent2>
      <a:accent3>
        <a:srgbClr val="65A11B"/>
      </a:accent3>
      <a:accent4>
        <a:srgbClr val="0033A0"/>
      </a:accent4>
      <a:accent5>
        <a:srgbClr val="7F3F98"/>
      </a:accent5>
      <a:accent6>
        <a:srgbClr val="CC0082"/>
      </a:accent6>
      <a:hlink>
        <a:srgbClr val="E07400"/>
      </a:hlink>
      <a:folHlink>
        <a:srgbClr val="000000"/>
      </a:folHlink>
    </a:clrScheme>
    <a:fontScheme name="Luke UUS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ke_EN_10_06_2022.pptx" id="{83B889FA-6878-46F0-985A-B5BF301A350C}" vid="{D5155A21-3EC7-4A03-A37F-2BBB5A36F16B}"/>
    </a:ext>
  </a:extLst>
</a:theme>
</file>

<file path=ppt/theme/theme6.xml><?xml version="1.0" encoding="utf-8"?>
<a:theme xmlns:a="http://schemas.openxmlformats.org/drawingml/2006/main" name="Content solid background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EN.pptx" id="{D80B5BF6-A562-4B73-B69F-D174F78E52F4}" vid="{F49E073C-7AC5-42AA-938C-6E6EE7C9185C}"/>
    </a:ext>
  </a:extLst>
</a:theme>
</file>

<file path=ppt/theme/theme7.xml><?xml version="1.0" encoding="utf-8"?>
<a:theme xmlns:a="http://schemas.openxmlformats.org/drawingml/2006/main" name="Content solid background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1860ED8-5193-4A8D-86B8-33527414D2CE}" vid="{FC08E23E-EE59-4C74-99D1-24CFC0395A1F}"/>
    </a:ext>
  </a:extLst>
</a:theme>
</file>

<file path=ppt/theme/theme8.xml><?xml version="1.0" encoding="utf-8"?>
<a:theme xmlns:a="http://schemas.openxmlformats.org/drawingml/2006/main" name="First slide/Content curve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1860ED8-5193-4A8D-86B8-33527414D2CE}" vid="{C946D9CE-F9BD-4C99-AF21-567D9AC67845}"/>
    </a:ext>
  </a:extLst>
</a:theme>
</file>

<file path=ppt/theme/theme9.xml><?xml version="1.0" encoding="utf-8"?>
<a:theme xmlns:a="http://schemas.openxmlformats.org/drawingml/2006/main" name="Final slides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1860ED8-5193-4A8D-86B8-33527414D2CE}" vid="{F7B2E7A1-8433-4C29-9859-DEAEB1F15636}"/>
    </a:ext>
  </a:extLst>
</a:theme>
</file>

<file path=docMetadata/LabelInfo.xml><?xml version="1.0" encoding="utf-8"?>
<clbl:labelList xmlns:clbl="http://schemas.microsoft.com/office/2020/mipLabelMetadata">
  <clbl:label id="{7c14dfa4-c0fc-4725-9f04-76a443deb095}" enabled="0" method="" siteId="{7c14dfa4-c0fc-4725-9f04-76a443deb0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Luke_EN_06_06_2023</Template>
  <TotalTime>1099</TotalTime>
  <Words>855</Words>
  <Application>Microsoft Office PowerPoint</Application>
  <PresentationFormat>Widescreen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Segoe UI</vt:lpstr>
      <vt:lpstr>Cover</vt:lpstr>
      <vt:lpstr>Content</vt:lpstr>
      <vt:lpstr>Tab</vt:lpstr>
      <vt:lpstr>Välilehti</vt:lpstr>
      <vt:lpstr>Content</vt:lpstr>
      <vt:lpstr>Content solid background</vt:lpstr>
      <vt:lpstr>Content solid background</vt:lpstr>
      <vt:lpstr>First slide/Content curve</vt:lpstr>
      <vt:lpstr>Final slides</vt:lpstr>
      <vt:lpstr>Luke_esityspohja_2020_widesc_EN</vt:lpstr>
      <vt:lpstr>European Forestry Dynamics Model (EFDM)</vt:lpstr>
      <vt:lpstr>European Forestry Dynamics Model (EFDM)</vt:lpstr>
      <vt:lpstr>A Markov chain model; Area-based matrix model Forest classification…</vt:lpstr>
      <vt:lpstr>…Classification</vt:lpstr>
      <vt:lpstr>Simulation</vt:lpstr>
      <vt:lpstr>Example of move for 4 ha of forest in one time step </vt:lpstr>
      <vt:lpstr>Results</vt:lpstr>
      <vt:lpstr>Matrices in EFDM, example of a set-up</vt:lpstr>
      <vt:lpstr>Implementation</vt:lpstr>
      <vt:lpstr>Use cases, potentials &amp; limitations</vt:lpstr>
      <vt:lpstr>EFDM example results</vt:lpstr>
      <vt:lpstr>Availability, software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EFDM modelling</dc:title>
  <dc:creator>Räty Minna (LUKE)</dc:creator>
  <cp:lastModifiedBy>Räty Minna (LUKE)</cp:lastModifiedBy>
  <cp:revision>3</cp:revision>
  <dcterms:created xsi:type="dcterms:W3CDTF">2023-11-10T09:05:20Z</dcterms:created>
  <dcterms:modified xsi:type="dcterms:W3CDTF">2024-04-03T12:15:10Z</dcterms:modified>
</cp:coreProperties>
</file>