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6" r:id="rId3"/>
    <p:sldId id="267" r:id="rId4"/>
    <p:sldId id="268" r:id="rId5"/>
    <p:sldId id="260" r:id="rId6"/>
    <p:sldId id="261" r:id="rId7"/>
    <p:sldId id="262" r:id="rId8"/>
    <p:sldId id="264" r:id="rId9"/>
    <p:sldId id="265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Nunito" charset="-52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269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9333B-AB65-4FC6-80E2-865AB6BF09A9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ED6B605-4868-4C80-815B-3C5860C4E5FD}">
      <dgm:prSet/>
      <dgm:spPr/>
      <dgm:t>
        <a:bodyPr/>
        <a:lstStyle/>
        <a:p>
          <a:pPr rtl="0"/>
          <a:r>
            <a:rPr lang="uk-UA" b="0" i="0" dirty="0" smtClean="0">
              <a:solidFill>
                <a:schemeClr val="bg2"/>
              </a:solidFill>
            </a:rPr>
            <a:t>Аналіз стану та перспектив розвитку лісового сектору на середню та довгострокову перспективу в цілому</a:t>
          </a:r>
          <a:endParaRPr lang="ru-RU" dirty="0">
            <a:solidFill>
              <a:schemeClr val="bg2"/>
            </a:solidFill>
          </a:endParaRPr>
        </a:p>
      </dgm:t>
    </dgm:pt>
    <dgm:pt modelId="{1CF4A568-D34D-4C08-B633-391FB40854C6}" type="parTrans" cxnId="{8C94E805-12EA-4CF2-879A-91C3BC326270}">
      <dgm:prSet/>
      <dgm:spPr/>
      <dgm:t>
        <a:bodyPr/>
        <a:lstStyle/>
        <a:p>
          <a:endParaRPr lang="ru-RU"/>
        </a:p>
      </dgm:t>
    </dgm:pt>
    <dgm:pt modelId="{F150A202-06F3-4D91-AE7D-D17C63E14432}" type="sibTrans" cxnId="{8C94E805-12EA-4CF2-879A-91C3BC326270}">
      <dgm:prSet/>
      <dgm:spPr/>
      <dgm:t>
        <a:bodyPr/>
        <a:lstStyle/>
        <a:p>
          <a:endParaRPr lang="ru-RU"/>
        </a:p>
      </dgm:t>
    </dgm:pt>
    <dgm:pt modelId="{6B124AB5-5DBD-47C5-BC22-2E5B38FA63E7}">
      <dgm:prSet/>
      <dgm:spPr/>
      <dgm:t>
        <a:bodyPr/>
        <a:lstStyle/>
        <a:p>
          <a:pPr rtl="0"/>
          <a:r>
            <a:rPr lang="uk-UA" b="0" i="0" dirty="0" smtClean="0">
              <a:solidFill>
                <a:schemeClr val="bg2"/>
              </a:solidFill>
            </a:rPr>
            <a:t>Аналіз стану та перспектив можливості сталого постачання деревини зокрема</a:t>
          </a:r>
          <a:endParaRPr lang="ru-RU" dirty="0">
            <a:solidFill>
              <a:schemeClr val="bg2"/>
            </a:solidFill>
          </a:endParaRPr>
        </a:p>
      </dgm:t>
    </dgm:pt>
    <dgm:pt modelId="{3D7978D3-758A-4863-AB6A-D8EAA9F2226D}" type="parTrans" cxnId="{50F20EFB-6C57-450A-B393-11A800643319}">
      <dgm:prSet/>
      <dgm:spPr/>
      <dgm:t>
        <a:bodyPr/>
        <a:lstStyle/>
        <a:p>
          <a:endParaRPr lang="ru-RU"/>
        </a:p>
      </dgm:t>
    </dgm:pt>
    <dgm:pt modelId="{3991D433-9F7D-458F-A08B-F842CB4AD54B}" type="sibTrans" cxnId="{50F20EFB-6C57-450A-B393-11A800643319}">
      <dgm:prSet/>
      <dgm:spPr/>
      <dgm:t>
        <a:bodyPr/>
        <a:lstStyle/>
        <a:p>
          <a:endParaRPr lang="ru-RU"/>
        </a:p>
      </dgm:t>
    </dgm:pt>
    <dgm:pt modelId="{3CCEF5C3-E895-4285-A60F-B0EBB55FBB30}" type="pres">
      <dgm:prSet presAssocID="{A159333B-AB65-4FC6-80E2-865AB6BF09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D99ED-4343-4023-842F-D3A3E0A15B02}" type="pres">
      <dgm:prSet presAssocID="{AED6B605-4868-4C80-815B-3C5860C4E5FD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53CEA-8CE8-4C49-9CE7-3107306226E3}" type="pres">
      <dgm:prSet presAssocID="{F150A202-06F3-4D91-AE7D-D17C63E14432}" presName="parSpace" presStyleCnt="0"/>
      <dgm:spPr/>
    </dgm:pt>
    <dgm:pt modelId="{EEE77821-6E7A-4BB8-8EA4-97DB3FF14BAB}" type="pres">
      <dgm:prSet presAssocID="{6B124AB5-5DBD-47C5-BC22-2E5B38FA63E7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F20EFB-6C57-450A-B393-11A800643319}" srcId="{A159333B-AB65-4FC6-80E2-865AB6BF09A9}" destId="{6B124AB5-5DBD-47C5-BC22-2E5B38FA63E7}" srcOrd="1" destOrd="0" parTransId="{3D7978D3-758A-4863-AB6A-D8EAA9F2226D}" sibTransId="{3991D433-9F7D-458F-A08B-F842CB4AD54B}"/>
    <dgm:cxn modelId="{2E1B932B-7A1A-421B-8BF8-B839DE65FFE5}" type="presOf" srcId="{AED6B605-4868-4C80-815B-3C5860C4E5FD}" destId="{F0DD99ED-4343-4023-842F-D3A3E0A15B02}" srcOrd="0" destOrd="0" presId="urn:microsoft.com/office/officeart/2005/8/layout/hChevron3"/>
    <dgm:cxn modelId="{8C94E805-12EA-4CF2-879A-91C3BC326270}" srcId="{A159333B-AB65-4FC6-80E2-865AB6BF09A9}" destId="{AED6B605-4868-4C80-815B-3C5860C4E5FD}" srcOrd="0" destOrd="0" parTransId="{1CF4A568-D34D-4C08-B633-391FB40854C6}" sibTransId="{F150A202-06F3-4D91-AE7D-D17C63E14432}"/>
    <dgm:cxn modelId="{5412FD23-5297-4834-A78A-023100E274BC}" type="presOf" srcId="{6B124AB5-5DBD-47C5-BC22-2E5B38FA63E7}" destId="{EEE77821-6E7A-4BB8-8EA4-97DB3FF14BAB}" srcOrd="0" destOrd="0" presId="urn:microsoft.com/office/officeart/2005/8/layout/hChevron3"/>
    <dgm:cxn modelId="{440CCCD3-3A0B-41A2-BBF9-FCDDADC32392}" type="presOf" srcId="{A159333B-AB65-4FC6-80E2-865AB6BF09A9}" destId="{3CCEF5C3-E895-4285-A60F-B0EBB55FBB30}" srcOrd="0" destOrd="0" presId="urn:microsoft.com/office/officeart/2005/8/layout/hChevron3"/>
    <dgm:cxn modelId="{A4544B7D-0716-417A-83AC-1D1C6A1785B1}" type="presParOf" srcId="{3CCEF5C3-E895-4285-A60F-B0EBB55FBB30}" destId="{F0DD99ED-4343-4023-842F-D3A3E0A15B02}" srcOrd="0" destOrd="0" presId="urn:microsoft.com/office/officeart/2005/8/layout/hChevron3"/>
    <dgm:cxn modelId="{7693FB4C-7B2A-4F7E-8970-3304B5D12345}" type="presParOf" srcId="{3CCEF5C3-E895-4285-A60F-B0EBB55FBB30}" destId="{20053CEA-8CE8-4C49-9CE7-3107306226E3}" srcOrd="1" destOrd="0" presId="urn:microsoft.com/office/officeart/2005/8/layout/hChevron3"/>
    <dgm:cxn modelId="{E730006B-ABA1-4BF6-9DF0-A9C11B05B908}" type="presParOf" srcId="{3CCEF5C3-E895-4285-A60F-B0EBB55FBB30}" destId="{EEE77821-6E7A-4BB8-8EA4-97DB3FF14BA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80355-03E4-4470-AD66-AED028513E5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7D5C8-074C-4739-A2CA-D2C89B52E6B1}">
      <dgm:prSet custT="1"/>
      <dgm:spPr/>
      <dgm:t>
        <a:bodyPr/>
        <a:lstStyle/>
        <a:p>
          <a:pPr rtl="0"/>
          <a:r>
            <a:rPr lang="uk-UA" sz="1400" b="0" i="0" dirty="0" smtClean="0">
              <a:solidFill>
                <a:schemeClr val="bg2"/>
              </a:solidFill>
            </a:rPr>
            <a:t>Модель, адаптована до українських мов</a:t>
          </a:r>
          <a:endParaRPr lang="ru-RU" sz="1400" dirty="0">
            <a:solidFill>
              <a:schemeClr val="bg2"/>
            </a:solidFill>
          </a:endParaRPr>
        </a:p>
      </dgm:t>
    </dgm:pt>
    <dgm:pt modelId="{557B5E1A-7E4D-4BFF-94F9-88739A8AF06C}" type="parTrans" cxnId="{7413780B-BB92-4CDD-BF3D-15EACC1604FA}">
      <dgm:prSet/>
      <dgm:spPr/>
      <dgm:t>
        <a:bodyPr/>
        <a:lstStyle/>
        <a:p>
          <a:endParaRPr lang="ru-RU"/>
        </a:p>
      </dgm:t>
    </dgm:pt>
    <dgm:pt modelId="{068CF308-ABA9-4BE3-B110-124E7A10FA2A}" type="sibTrans" cxnId="{7413780B-BB92-4CDD-BF3D-15EACC1604FA}">
      <dgm:prSet/>
      <dgm:spPr/>
      <dgm:t>
        <a:bodyPr/>
        <a:lstStyle/>
        <a:p>
          <a:endParaRPr lang="ru-RU"/>
        </a:p>
      </dgm:t>
    </dgm:pt>
    <dgm:pt modelId="{FD2BEAFF-39FF-428C-A10F-2AA0F9DB60EA}">
      <dgm:prSet custT="1"/>
      <dgm:spPr/>
      <dgm:t>
        <a:bodyPr/>
        <a:lstStyle/>
        <a:p>
          <a:pPr rtl="0"/>
          <a:r>
            <a:rPr lang="uk-UA" sz="1400" b="0" i="0" dirty="0" smtClean="0">
              <a:solidFill>
                <a:schemeClr val="bg2"/>
              </a:solidFill>
            </a:rPr>
            <a:t>Параметри моделювання та вибір сценарію </a:t>
          </a:r>
          <a:endParaRPr lang="ru-RU" sz="1400" dirty="0">
            <a:solidFill>
              <a:schemeClr val="bg2"/>
            </a:solidFill>
          </a:endParaRPr>
        </a:p>
      </dgm:t>
    </dgm:pt>
    <dgm:pt modelId="{242C7D37-5044-4638-BFB4-9C0718084F59}" type="parTrans" cxnId="{8036FB08-EE56-4965-84C8-E409B2C9F49C}">
      <dgm:prSet/>
      <dgm:spPr/>
      <dgm:t>
        <a:bodyPr/>
        <a:lstStyle/>
        <a:p>
          <a:endParaRPr lang="ru-RU"/>
        </a:p>
      </dgm:t>
    </dgm:pt>
    <dgm:pt modelId="{2082318B-309A-4C16-95C9-CBF4644E4392}" type="sibTrans" cxnId="{8036FB08-EE56-4965-84C8-E409B2C9F49C}">
      <dgm:prSet/>
      <dgm:spPr/>
      <dgm:t>
        <a:bodyPr/>
        <a:lstStyle/>
        <a:p>
          <a:endParaRPr lang="ru-RU"/>
        </a:p>
      </dgm:t>
    </dgm:pt>
    <dgm:pt modelId="{E5E2949D-14EE-457F-B16B-58E1B0A29FEA}">
      <dgm:prSet custT="1"/>
      <dgm:spPr/>
      <dgm:t>
        <a:bodyPr/>
        <a:lstStyle/>
        <a:p>
          <a:pPr rtl="0"/>
          <a:r>
            <a:rPr lang="uk-UA" sz="1400" b="0" i="0" dirty="0" smtClean="0">
              <a:solidFill>
                <a:schemeClr val="bg2"/>
              </a:solidFill>
            </a:rPr>
            <a:t>Політичні передумови (сценарії)</a:t>
          </a:r>
          <a:endParaRPr lang="ru-RU" sz="1400" dirty="0">
            <a:solidFill>
              <a:schemeClr val="bg2"/>
            </a:solidFill>
          </a:endParaRPr>
        </a:p>
      </dgm:t>
    </dgm:pt>
    <dgm:pt modelId="{DEEDBA3A-08E7-46AA-903B-B1EE939A9799}" type="parTrans" cxnId="{7251CE03-C088-41A5-8D46-24870D644C0D}">
      <dgm:prSet/>
      <dgm:spPr/>
      <dgm:t>
        <a:bodyPr/>
        <a:lstStyle/>
        <a:p>
          <a:endParaRPr lang="ru-RU"/>
        </a:p>
      </dgm:t>
    </dgm:pt>
    <dgm:pt modelId="{AD91C6AF-E2A2-4A20-8AEE-2120967130C1}" type="sibTrans" cxnId="{7251CE03-C088-41A5-8D46-24870D644C0D}">
      <dgm:prSet/>
      <dgm:spPr/>
      <dgm:t>
        <a:bodyPr/>
        <a:lstStyle/>
        <a:p>
          <a:endParaRPr lang="ru-RU"/>
        </a:p>
      </dgm:t>
    </dgm:pt>
    <dgm:pt modelId="{E5AAA77E-47E4-436B-88B6-C1360EBAA644}">
      <dgm:prSet custT="1"/>
      <dgm:spPr/>
      <dgm:t>
        <a:bodyPr/>
        <a:lstStyle/>
        <a:p>
          <a:pPr rtl="0"/>
          <a:r>
            <a:rPr lang="uk-UA" sz="1400" b="0" i="0" dirty="0" smtClean="0">
              <a:solidFill>
                <a:schemeClr val="bg2"/>
              </a:solidFill>
            </a:rPr>
            <a:t>Існуюче законодавчі рамки</a:t>
          </a:r>
          <a:endParaRPr lang="ru-RU" sz="1400" dirty="0">
            <a:solidFill>
              <a:schemeClr val="bg2"/>
            </a:solidFill>
          </a:endParaRPr>
        </a:p>
      </dgm:t>
    </dgm:pt>
    <dgm:pt modelId="{2916DFE3-8B9C-4830-AF3D-E8AE61EBA04F}" type="parTrans" cxnId="{CE14BBD2-C5C3-44B1-8672-5180A9B2553F}">
      <dgm:prSet/>
      <dgm:spPr/>
      <dgm:t>
        <a:bodyPr/>
        <a:lstStyle/>
        <a:p>
          <a:endParaRPr lang="ru-RU"/>
        </a:p>
      </dgm:t>
    </dgm:pt>
    <dgm:pt modelId="{B94AAB9B-6BAF-4305-97A1-ACCDE91C9F8C}" type="sibTrans" cxnId="{CE14BBD2-C5C3-44B1-8672-5180A9B2553F}">
      <dgm:prSet/>
      <dgm:spPr/>
      <dgm:t>
        <a:bodyPr/>
        <a:lstStyle/>
        <a:p>
          <a:endParaRPr lang="ru-RU"/>
        </a:p>
      </dgm:t>
    </dgm:pt>
    <dgm:pt modelId="{59786693-D227-4E82-802A-FDD43035E0D4}">
      <dgm:prSet custT="1"/>
      <dgm:spPr/>
      <dgm:t>
        <a:bodyPr/>
        <a:lstStyle/>
        <a:p>
          <a:pPr rtl="0"/>
          <a:r>
            <a:rPr lang="uk-UA" sz="1400" b="0" i="0" dirty="0" smtClean="0">
              <a:solidFill>
                <a:schemeClr val="bg2"/>
              </a:solidFill>
            </a:rPr>
            <a:t>Надійна інформація щодо лісів та лісового господарства, у т.ч. статистична </a:t>
          </a:r>
          <a:endParaRPr lang="ru-RU" sz="1400" dirty="0">
            <a:solidFill>
              <a:schemeClr val="bg2"/>
            </a:solidFill>
          </a:endParaRPr>
        </a:p>
      </dgm:t>
    </dgm:pt>
    <dgm:pt modelId="{22E4CAE9-66A4-4AC1-9AFE-6E711D3B417E}" type="parTrans" cxnId="{75E66251-8863-4A39-91FB-CD4A0E3AFE01}">
      <dgm:prSet/>
      <dgm:spPr/>
      <dgm:t>
        <a:bodyPr/>
        <a:lstStyle/>
        <a:p>
          <a:endParaRPr lang="ru-RU"/>
        </a:p>
      </dgm:t>
    </dgm:pt>
    <dgm:pt modelId="{F0DF130E-D38F-4B5E-9A4D-8CA880701403}" type="sibTrans" cxnId="{75E66251-8863-4A39-91FB-CD4A0E3AFE01}">
      <dgm:prSet/>
      <dgm:spPr/>
      <dgm:t>
        <a:bodyPr/>
        <a:lstStyle/>
        <a:p>
          <a:endParaRPr lang="ru-RU"/>
        </a:p>
      </dgm:t>
    </dgm:pt>
    <dgm:pt modelId="{7BD5D512-23D6-403A-AFD3-29394C0197C8}" type="pres">
      <dgm:prSet presAssocID="{BC680355-03E4-4470-AD66-AED028513E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39A5B9-945C-4E97-900D-3B67BCAB8FA6}" type="pres">
      <dgm:prSet presAssocID="{C457D5C8-074C-4739-A2CA-D2C89B52E6B1}" presName="hierRoot1" presStyleCnt="0">
        <dgm:presLayoutVars>
          <dgm:hierBranch val="init"/>
        </dgm:presLayoutVars>
      </dgm:prSet>
      <dgm:spPr/>
    </dgm:pt>
    <dgm:pt modelId="{710DB190-C047-45B3-BF7C-2EC2670AC6AC}" type="pres">
      <dgm:prSet presAssocID="{C457D5C8-074C-4739-A2CA-D2C89B52E6B1}" presName="rootComposite1" presStyleCnt="0"/>
      <dgm:spPr/>
    </dgm:pt>
    <dgm:pt modelId="{4C4D3C6B-7644-4DA0-8A2B-18CD0836F254}" type="pres">
      <dgm:prSet presAssocID="{C457D5C8-074C-4739-A2CA-D2C89B52E6B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98C341-12FB-4319-98C2-9ADFCCB3AF2A}" type="pres">
      <dgm:prSet presAssocID="{C457D5C8-074C-4739-A2CA-D2C89B52E6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79BA6CB-27B5-4D0B-959D-6FC7821CC4A3}" type="pres">
      <dgm:prSet presAssocID="{C457D5C8-074C-4739-A2CA-D2C89B52E6B1}" presName="hierChild2" presStyleCnt="0"/>
      <dgm:spPr/>
    </dgm:pt>
    <dgm:pt modelId="{2DED536C-7CE3-42AA-A039-BFBEC5EE2B50}" type="pres">
      <dgm:prSet presAssocID="{242C7D37-5044-4638-BFB4-9C0718084F5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C17D536-7DA2-4B32-839B-590FCFE1A643}" type="pres">
      <dgm:prSet presAssocID="{FD2BEAFF-39FF-428C-A10F-2AA0F9DB60EA}" presName="hierRoot2" presStyleCnt="0">
        <dgm:presLayoutVars>
          <dgm:hierBranch val="init"/>
        </dgm:presLayoutVars>
      </dgm:prSet>
      <dgm:spPr/>
    </dgm:pt>
    <dgm:pt modelId="{5409E397-EB3A-4379-AD0A-A3D4271AE1DE}" type="pres">
      <dgm:prSet presAssocID="{FD2BEAFF-39FF-428C-A10F-2AA0F9DB60EA}" presName="rootComposite" presStyleCnt="0"/>
      <dgm:spPr/>
    </dgm:pt>
    <dgm:pt modelId="{870D7D99-9C23-43AC-A461-7DB666C10CC4}" type="pres">
      <dgm:prSet presAssocID="{FD2BEAFF-39FF-428C-A10F-2AA0F9DB60E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EC6A1-B836-481D-97A4-75BDD4F5DF41}" type="pres">
      <dgm:prSet presAssocID="{FD2BEAFF-39FF-428C-A10F-2AA0F9DB60EA}" presName="rootConnector" presStyleLbl="node2" presStyleIdx="0" presStyleCnt="4"/>
      <dgm:spPr/>
      <dgm:t>
        <a:bodyPr/>
        <a:lstStyle/>
        <a:p>
          <a:endParaRPr lang="ru-RU"/>
        </a:p>
      </dgm:t>
    </dgm:pt>
    <dgm:pt modelId="{A8A82152-2567-4DCA-BB37-57968732B99F}" type="pres">
      <dgm:prSet presAssocID="{FD2BEAFF-39FF-428C-A10F-2AA0F9DB60EA}" presName="hierChild4" presStyleCnt="0"/>
      <dgm:spPr/>
    </dgm:pt>
    <dgm:pt modelId="{DB9673A9-AA37-44F7-9BC2-2519320943D0}" type="pres">
      <dgm:prSet presAssocID="{FD2BEAFF-39FF-428C-A10F-2AA0F9DB60EA}" presName="hierChild5" presStyleCnt="0"/>
      <dgm:spPr/>
    </dgm:pt>
    <dgm:pt modelId="{CC53EB6D-9D64-4F5B-A340-9E7CBA75A379}" type="pres">
      <dgm:prSet presAssocID="{DEEDBA3A-08E7-46AA-903B-B1EE939A979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8A56EB86-1D9A-4961-A55B-6D4E80728061}" type="pres">
      <dgm:prSet presAssocID="{E5E2949D-14EE-457F-B16B-58E1B0A29FEA}" presName="hierRoot2" presStyleCnt="0">
        <dgm:presLayoutVars>
          <dgm:hierBranch val="init"/>
        </dgm:presLayoutVars>
      </dgm:prSet>
      <dgm:spPr/>
    </dgm:pt>
    <dgm:pt modelId="{5DB35EF1-F50A-4C05-B4EB-A2FB9BE2C664}" type="pres">
      <dgm:prSet presAssocID="{E5E2949D-14EE-457F-B16B-58E1B0A29FEA}" presName="rootComposite" presStyleCnt="0"/>
      <dgm:spPr/>
    </dgm:pt>
    <dgm:pt modelId="{871413BB-9123-46EC-B560-A1F283066DBB}" type="pres">
      <dgm:prSet presAssocID="{E5E2949D-14EE-457F-B16B-58E1B0A29FE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97749A-C1A2-48AA-81DB-E64BDF7A77E6}" type="pres">
      <dgm:prSet presAssocID="{E5E2949D-14EE-457F-B16B-58E1B0A29FEA}" presName="rootConnector" presStyleLbl="node2" presStyleIdx="1" presStyleCnt="4"/>
      <dgm:spPr/>
      <dgm:t>
        <a:bodyPr/>
        <a:lstStyle/>
        <a:p>
          <a:endParaRPr lang="ru-RU"/>
        </a:p>
      </dgm:t>
    </dgm:pt>
    <dgm:pt modelId="{50C00D69-0083-4570-9866-B80267E0F3F2}" type="pres">
      <dgm:prSet presAssocID="{E5E2949D-14EE-457F-B16B-58E1B0A29FEA}" presName="hierChild4" presStyleCnt="0"/>
      <dgm:spPr/>
    </dgm:pt>
    <dgm:pt modelId="{9DDCE964-A8A5-4E8C-8F40-0A5F284490FE}" type="pres">
      <dgm:prSet presAssocID="{E5E2949D-14EE-457F-B16B-58E1B0A29FEA}" presName="hierChild5" presStyleCnt="0"/>
      <dgm:spPr/>
    </dgm:pt>
    <dgm:pt modelId="{C2EAD566-A47C-4D7A-B202-3B604E763DB0}" type="pres">
      <dgm:prSet presAssocID="{2916DFE3-8B9C-4830-AF3D-E8AE61EBA04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7C3C1FC-8358-4FF8-8354-646071BA6280}" type="pres">
      <dgm:prSet presAssocID="{E5AAA77E-47E4-436B-88B6-C1360EBAA644}" presName="hierRoot2" presStyleCnt="0">
        <dgm:presLayoutVars>
          <dgm:hierBranch val="init"/>
        </dgm:presLayoutVars>
      </dgm:prSet>
      <dgm:spPr/>
    </dgm:pt>
    <dgm:pt modelId="{CF762163-E34C-4D0A-AF40-5C0339A8E398}" type="pres">
      <dgm:prSet presAssocID="{E5AAA77E-47E4-436B-88B6-C1360EBAA644}" presName="rootComposite" presStyleCnt="0"/>
      <dgm:spPr/>
    </dgm:pt>
    <dgm:pt modelId="{49B876F3-2315-4832-A10C-AA882B75CC10}" type="pres">
      <dgm:prSet presAssocID="{E5AAA77E-47E4-436B-88B6-C1360EBAA64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3321C-AAD5-491B-A10F-66BFD9CB82DD}" type="pres">
      <dgm:prSet presAssocID="{E5AAA77E-47E4-436B-88B6-C1360EBAA644}" presName="rootConnector" presStyleLbl="node2" presStyleIdx="2" presStyleCnt="4"/>
      <dgm:spPr/>
      <dgm:t>
        <a:bodyPr/>
        <a:lstStyle/>
        <a:p>
          <a:endParaRPr lang="ru-RU"/>
        </a:p>
      </dgm:t>
    </dgm:pt>
    <dgm:pt modelId="{7E776452-4CA2-463B-8498-BE71BFA0B48E}" type="pres">
      <dgm:prSet presAssocID="{E5AAA77E-47E4-436B-88B6-C1360EBAA644}" presName="hierChild4" presStyleCnt="0"/>
      <dgm:spPr/>
    </dgm:pt>
    <dgm:pt modelId="{9BBC85D8-5982-46BC-AACB-0A06786D3E85}" type="pres">
      <dgm:prSet presAssocID="{E5AAA77E-47E4-436B-88B6-C1360EBAA644}" presName="hierChild5" presStyleCnt="0"/>
      <dgm:spPr/>
    </dgm:pt>
    <dgm:pt modelId="{14F6248F-D483-450F-A483-C473AD0CFD5D}" type="pres">
      <dgm:prSet presAssocID="{22E4CAE9-66A4-4AC1-9AFE-6E711D3B417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3677A04-9508-4830-AB86-0B89F2A3CB88}" type="pres">
      <dgm:prSet presAssocID="{59786693-D227-4E82-802A-FDD43035E0D4}" presName="hierRoot2" presStyleCnt="0">
        <dgm:presLayoutVars>
          <dgm:hierBranch val="init"/>
        </dgm:presLayoutVars>
      </dgm:prSet>
      <dgm:spPr/>
    </dgm:pt>
    <dgm:pt modelId="{FD97FB23-5068-4844-ACB1-8F74344E61B3}" type="pres">
      <dgm:prSet presAssocID="{59786693-D227-4E82-802A-FDD43035E0D4}" presName="rootComposite" presStyleCnt="0"/>
      <dgm:spPr/>
    </dgm:pt>
    <dgm:pt modelId="{FFE41DAE-7C2B-48C7-97EA-00681E38F9D0}" type="pres">
      <dgm:prSet presAssocID="{59786693-D227-4E82-802A-FDD43035E0D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8F28E-AC7A-47F3-BF78-E7FF063F6E21}" type="pres">
      <dgm:prSet presAssocID="{59786693-D227-4E82-802A-FDD43035E0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7DC46345-E0D5-449C-8721-651649117DA5}" type="pres">
      <dgm:prSet presAssocID="{59786693-D227-4E82-802A-FDD43035E0D4}" presName="hierChild4" presStyleCnt="0"/>
      <dgm:spPr/>
    </dgm:pt>
    <dgm:pt modelId="{3E0641DE-7FC6-4168-851B-40EDFCEAD996}" type="pres">
      <dgm:prSet presAssocID="{59786693-D227-4E82-802A-FDD43035E0D4}" presName="hierChild5" presStyleCnt="0"/>
      <dgm:spPr/>
    </dgm:pt>
    <dgm:pt modelId="{DE96CAF4-728C-4B61-BCE9-A362C46DE38C}" type="pres">
      <dgm:prSet presAssocID="{C457D5C8-074C-4739-A2CA-D2C89B52E6B1}" presName="hierChild3" presStyleCnt="0"/>
      <dgm:spPr/>
    </dgm:pt>
  </dgm:ptLst>
  <dgm:cxnLst>
    <dgm:cxn modelId="{670136E2-7A98-44C0-B087-5ACB35953BC8}" type="presOf" srcId="{BC680355-03E4-4470-AD66-AED028513E5C}" destId="{7BD5D512-23D6-403A-AFD3-29394C0197C8}" srcOrd="0" destOrd="0" presId="urn:microsoft.com/office/officeart/2005/8/layout/orgChart1"/>
    <dgm:cxn modelId="{336C0113-0079-431C-B07C-16818D5BA6A8}" type="presOf" srcId="{242C7D37-5044-4638-BFB4-9C0718084F59}" destId="{2DED536C-7CE3-42AA-A039-BFBEC5EE2B50}" srcOrd="0" destOrd="0" presId="urn:microsoft.com/office/officeart/2005/8/layout/orgChart1"/>
    <dgm:cxn modelId="{76725C57-28FE-49C3-82AD-394EDDAEA465}" type="presOf" srcId="{DEEDBA3A-08E7-46AA-903B-B1EE939A9799}" destId="{CC53EB6D-9D64-4F5B-A340-9E7CBA75A379}" srcOrd="0" destOrd="0" presId="urn:microsoft.com/office/officeart/2005/8/layout/orgChart1"/>
    <dgm:cxn modelId="{E8500B32-8E77-4898-A5C8-E53EDE6BB527}" type="presOf" srcId="{2916DFE3-8B9C-4830-AF3D-E8AE61EBA04F}" destId="{C2EAD566-A47C-4D7A-B202-3B604E763DB0}" srcOrd="0" destOrd="0" presId="urn:microsoft.com/office/officeart/2005/8/layout/orgChart1"/>
    <dgm:cxn modelId="{A4FBC401-198E-4D16-B6FD-305C8DEF4745}" type="presOf" srcId="{E5E2949D-14EE-457F-B16B-58E1B0A29FEA}" destId="{2097749A-C1A2-48AA-81DB-E64BDF7A77E6}" srcOrd="1" destOrd="0" presId="urn:microsoft.com/office/officeart/2005/8/layout/orgChart1"/>
    <dgm:cxn modelId="{CE14BBD2-C5C3-44B1-8672-5180A9B2553F}" srcId="{C457D5C8-074C-4739-A2CA-D2C89B52E6B1}" destId="{E5AAA77E-47E4-436B-88B6-C1360EBAA644}" srcOrd="2" destOrd="0" parTransId="{2916DFE3-8B9C-4830-AF3D-E8AE61EBA04F}" sibTransId="{B94AAB9B-6BAF-4305-97A1-ACCDE91C9F8C}"/>
    <dgm:cxn modelId="{7251CE03-C088-41A5-8D46-24870D644C0D}" srcId="{C457D5C8-074C-4739-A2CA-D2C89B52E6B1}" destId="{E5E2949D-14EE-457F-B16B-58E1B0A29FEA}" srcOrd="1" destOrd="0" parTransId="{DEEDBA3A-08E7-46AA-903B-B1EE939A9799}" sibTransId="{AD91C6AF-E2A2-4A20-8AEE-2120967130C1}"/>
    <dgm:cxn modelId="{7413780B-BB92-4CDD-BF3D-15EACC1604FA}" srcId="{BC680355-03E4-4470-AD66-AED028513E5C}" destId="{C457D5C8-074C-4739-A2CA-D2C89B52E6B1}" srcOrd="0" destOrd="0" parTransId="{557B5E1A-7E4D-4BFF-94F9-88739A8AF06C}" sibTransId="{068CF308-ABA9-4BE3-B110-124E7A10FA2A}"/>
    <dgm:cxn modelId="{37DF15ED-91FF-43C5-A2DB-CF1B98C9A262}" type="presOf" srcId="{C457D5C8-074C-4739-A2CA-D2C89B52E6B1}" destId="{4C98C341-12FB-4319-98C2-9ADFCCB3AF2A}" srcOrd="1" destOrd="0" presId="urn:microsoft.com/office/officeart/2005/8/layout/orgChart1"/>
    <dgm:cxn modelId="{29792C0E-720A-4639-A862-A226AB87FB28}" type="presOf" srcId="{E5AAA77E-47E4-436B-88B6-C1360EBAA644}" destId="{7FD3321C-AAD5-491B-A10F-66BFD9CB82DD}" srcOrd="1" destOrd="0" presId="urn:microsoft.com/office/officeart/2005/8/layout/orgChart1"/>
    <dgm:cxn modelId="{A4BA2F9E-3D27-4B32-8C8C-0E7780137FF2}" type="presOf" srcId="{FD2BEAFF-39FF-428C-A10F-2AA0F9DB60EA}" destId="{F8EEC6A1-B836-481D-97A4-75BDD4F5DF41}" srcOrd="1" destOrd="0" presId="urn:microsoft.com/office/officeart/2005/8/layout/orgChart1"/>
    <dgm:cxn modelId="{AE96DFD5-3804-43A6-A732-B9B595524543}" type="presOf" srcId="{59786693-D227-4E82-802A-FDD43035E0D4}" destId="{FFE41DAE-7C2B-48C7-97EA-00681E38F9D0}" srcOrd="0" destOrd="0" presId="urn:microsoft.com/office/officeart/2005/8/layout/orgChart1"/>
    <dgm:cxn modelId="{202C2CCD-7946-4732-B02C-C340F1DDB5AC}" type="presOf" srcId="{C457D5C8-074C-4739-A2CA-D2C89B52E6B1}" destId="{4C4D3C6B-7644-4DA0-8A2B-18CD0836F254}" srcOrd="0" destOrd="0" presId="urn:microsoft.com/office/officeart/2005/8/layout/orgChart1"/>
    <dgm:cxn modelId="{10BF4CFA-C9D4-46E6-8C37-5EF28C4D868A}" type="presOf" srcId="{59786693-D227-4E82-802A-FDD43035E0D4}" destId="{7548F28E-AC7A-47F3-BF78-E7FF063F6E21}" srcOrd="1" destOrd="0" presId="urn:microsoft.com/office/officeart/2005/8/layout/orgChart1"/>
    <dgm:cxn modelId="{AD8FDC0C-EDC4-472E-A1E6-0C35F9C3F996}" type="presOf" srcId="{22E4CAE9-66A4-4AC1-9AFE-6E711D3B417E}" destId="{14F6248F-D483-450F-A483-C473AD0CFD5D}" srcOrd="0" destOrd="0" presId="urn:microsoft.com/office/officeart/2005/8/layout/orgChart1"/>
    <dgm:cxn modelId="{75E66251-8863-4A39-91FB-CD4A0E3AFE01}" srcId="{C457D5C8-074C-4739-A2CA-D2C89B52E6B1}" destId="{59786693-D227-4E82-802A-FDD43035E0D4}" srcOrd="3" destOrd="0" parTransId="{22E4CAE9-66A4-4AC1-9AFE-6E711D3B417E}" sibTransId="{F0DF130E-D38F-4B5E-9A4D-8CA880701403}"/>
    <dgm:cxn modelId="{72EE4966-E26C-4A24-B8AA-7E2916A62301}" type="presOf" srcId="{E5AAA77E-47E4-436B-88B6-C1360EBAA644}" destId="{49B876F3-2315-4832-A10C-AA882B75CC10}" srcOrd="0" destOrd="0" presId="urn:microsoft.com/office/officeart/2005/8/layout/orgChart1"/>
    <dgm:cxn modelId="{A4F23499-3204-41DF-B7F5-18DB83E08886}" type="presOf" srcId="{E5E2949D-14EE-457F-B16B-58E1B0A29FEA}" destId="{871413BB-9123-46EC-B560-A1F283066DBB}" srcOrd="0" destOrd="0" presId="urn:microsoft.com/office/officeart/2005/8/layout/orgChart1"/>
    <dgm:cxn modelId="{67BBBAE8-32AD-4DFD-AA2A-6C7251D8F10D}" type="presOf" srcId="{FD2BEAFF-39FF-428C-A10F-2AA0F9DB60EA}" destId="{870D7D99-9C23-43AC-A461-7DB666C10CC4}" srcOrd="0" destOrd="0" presId="urn:microsoft.com/office/officeart/2005/8/layout/orgChart1"/>
    <dgm:cxn modelId="{8036FB08-EE56-4965-84C8-E409B2C9F49C}" srcId="{C457D5C8-074C-4739-A2CA-D2C89B52E6B1}" destId="{FD2BEAFF-39FF-428C-A10F-2AA0F9DB60EA}" srcOrd="0" destOrd="0" parTransId="{242C7D37-5044-4638-BFB4-9C0718084F59}" sibTransId="{2082318B-309A-4C16-95C9-CBF4644E4392}"/>
    <dgm:cxn modelId="{6BC95DA0-6F46-4F44-8672-1C632B5AD96E}" type="presParOf" srcId="{7BD5D512-23D6-403A-AFD3-29394C0197C8}" destId="{AF39A5B9-945C-4E97-900D-3B67BCAB8FA6}" srcOrd="0" destOrd="0" presId="urn:microsoft.com/office/officeart/2005/8/layout/orgChart1"/>
    <dgm:cxn modelId="{1A20F0A4-11B9-4145-A8BB-4C4CB4DCB73B}" type="presParOf" srcId="{AF39A5B9-945C-4E97-900D-3B67BCAB8FA6}" destId="{710DB190-C047-45B3-BF7C-2EC2670AC6AC}" srcOrd="0" destOrd="0" presId="urn:microsoft.com/office/officeart/2005/8/layout/orgChart1"/>
    <dgm:cxn modelId="{BE3BF54A-21C7-4F79-8816-400EFAE04E87}" type="presParOf" srcId="{710DB190-C047-45B3-BF7C-2EC2670AC6AC}" destId="{4C4D3C6B-7644-4DA0-8A2B-18CD0836F254}" srcOrd="0" destOrd="0" presId="urn:microsoft.com/office/officeart/2005/8/layout/orgChart1"/>
    <dgm:cxn modelId="{B3C22783-DB5E-4659-A49F-5C69A03AF58C}" type="presParOf" srcId="{710DB190-C047-45B3-BF7C-2EC2670AC6AC}" destId="{4C98C341-12FB-4319-98C2-9ADFCCB3AF2A}" srcOrd="1" destOrd="0" presId="urn:microsoft.com/office/officeart/2005/8/layout/orgChart1"/>
    <dgm:cxn modelId="{71C5057C-3327-4EF3-B440-C2C5C9561C8C}" type="presParOf" srcId="{AF39A5B9-945C-4E97-900D-3B67BCAB8FA6}" destId="{E79BA6CB-27B5-4D0B-959D-6FC7821CC4A3}" srcOrd="1" destOrd="0" presId="urn:microsoft.com/office/officeart/2005/8/layout/orgChart1"/>
    <dgm:cxn modelId="{E098AC17-C983-4D89-AE04-16F4764DD46C}" type="presParOf" srcId="{E79BA6CB-27B5-4D0B-959D-6FC7821CC4A3}" destId="{2DED536C-7CE3-42AA-A039-BFBEC5EE2B50}" srcOrd="0" destOrd="0" presId="urn:microsoft.com/office/officeart/2005/8/layout/orgChart1"/>
    <dgm:cxn modelId="{AC15C059-329E-421B-BD00-ED86D7406395}" type="presParOf" srcId="{E79BA6CB-27B5-4D0B-959D-6FC7821CC4A3}" destId="{5C17D536-7DA2-4B32-839B-590FCFE1A643}" srcOrd="1" destOrd="0" presId="urn:microsoft.com/office/officeart/2005/8/layout/orgChart1"/>
    <dgm:cxn modelId="{EE1A06C3-9BB0-4383-829C-C880FE64FBF0}" type="presParOf" srcId="{5C17D536-7DA2-4B32-839B-590FCFE1A643}" destId="{5409E397-EB3A-4379-AD0A-A3D4271AE1DE}" srcOrd="0" destOrd="0" presId="urn:microsoft.com/office/officeart/2005/8/layout/orgChart1"/>
    <dgm:cxn modelId="{2B11B374-656E-4E24-8E46-4D549465D83F}" type="presParOf" srcId="{5409E397-EB3A-4379-AD0A-A3D4271AE1DE}" destId="{870D7D99-9C23-43AC-A461-7DB666C10CC4}" srcOrd="0" destOrd="0" presId="urn:microsoft.com/office/officeart/2005/8/layout/orgChart1"/>
    <dgm:cxn modelId="{B6FCE350-E923-4A03-B5A9-9E310F65CBF4}" type="presParOf" srcId="{5409E397-EB3A-4379-AD0A-A3D4271AE1DE}" destId="{F8EEC6A1-B836-481D-97A4-75BDD4F5DF41}" srcOrd="1" destOrd="0" presId="urn:microsoft.com/office/officeart/2005/8/layout/orgChart1"/>
    <dgm:cxn modelId="{7C9A4D1D-FAF0-430A-B26E-AE93BCCD5AFA}" type="presParOf" srcId="{5C17D536-7DA2-4B32-839B-590FCFE1A643}" destId="{A8A82152-2567-4DCA-BB37-57968732B99F}" srcOrd="1" destOrd="0" presId="urn:microsoft.com/office/officeart/2005/8/layout/orgChart1"/>
    <dgm:cxn modelId="{4E09145B-95FF-4E6D-B560-3BA4892B967D}" type="presParOf" srcId="{5C17D536-7DA2-4B32-839B-590FCFE1A643}" destId="{DB9673A9-AA37-44F7-9BC2-2519320943D0}" srcOrd="2" destOrd="0" presId="urn:microsoft.com/office/officeart/2005/8/layout/orgChart1"/>
    <dgm:cxn modelId="{B3B5DC33-440C-41DA-A0BF-72162371C470}" type="presParOf" srcId="{E79BA6CB-27B5-4D0B-959D-6FC7821CC4A3}" destId="{CC53EB6D-9D64-4F5B-A340-9E7CBA75A379}" srcOrd="2" destOrd="0" presId="urn:microsoft.com/office/officeart/2005/8/layout/orgChart1"/>
    <dgm:cxn modelId="{BD8842A6-18CB-4E29-BFD8-50C333DAB983}" type="presParOf" srcId="{E79BA6CB-27B5-4D0B-959D-6FC7821CC4A3}" destId="{8A56EB86-1D9A-4961-A55B-6D4E80728061}" srcOrd="3" destOrd="0" presId="urn:microsoft.com/office/officeart/2005/8/layout/orgChart1"/>
    <dgm:cxn modelId="{C430261C-4D68-4CA9-8BE1-B622F30A8A78}" type="presParOf" srcId="{8A56EB86-1D9A-4961-A55B-6D4E80728061}" destId="{5DB35EF1-F50A-4C05-B4EB-A2FB9BE2C664}" srcOrd="0" destOrd="0" presId="urn:microsoft.com/office/officeart/2005/8/layout/orgChart1"/>
    <dgm:cxn modelId="{94510F4C-4251-4C52-B4DC-C79E950663DF}" type="presParOf" srcId="{5DB35EF1-F50A-4C05-B4EB-A2FB9BE2C664}" destId="{871413BB-9123-46EC-B560-A1F283066DBB}" srcOrd="0" destOrd="0" presId="urn:microsoft.com/office/officeart/2005/8/layout/orgChart1"/>
    <dgm:cxn modelId="{F61F1D41-252F-4E7E-93A8-54136FEA724A}" type="presParOf" srcId="{5DB35EF1-F50A-4C05-B4EB-A2FB9BE2C664}" destId="{2097749A-C1A2-48AA-81DB-E64BDF7A77E6}" srcOrd="1" destOrd="0" presId="urn:microsoft.com/office/officeart/2005/8/layout/orgChart1"/>
    <dgm:cxn modelId="{45D51F43-C6B0-4E80-93E2-5875C15D7BCB}" type="presParOf" srcId="{8A56EB86-1D9A-4961-A55B-6D4E80728061}" destId="{50C00D69-0083-4570-9866-B80267E0F3F2}" srcOrd="1" destOrd="0" presId="urn:microsoft.com/office/officeart/2005/8/layout/orgChart1"/>
    <dgm:cxn modelId="{FFF5D9BE-9AE1-44B6-8EB1-D498E6A0341E}" type="presParOf" srcId="{8A56EB86-1D9A-4961-A55B-6D4E80728061}" destId="{9DDCE964-A8A5-4E8C-8F40-0A5F284490FE}" srcOrd="2" destOrd="0" presId="urn:microsoft.com/office/officeart/2005/8/layout/orgChart1"/>
    <dgm:cxn modelId="{C29CBD9B-7615-41FB-8596-047DA1D48F1A}" type="presParOf" srcId="{E79BA6CB-27B5-4D0B-959D-6FC7821CC4A3}" destId="{C2EAD566-A47C-4D7A-B202-3B604E763DB0}" srcOrd="4" destOrd="0" presId="urn:microsoft.com/office/officeart/2005/8/layout/orgChart1"/>
    <dgm:cxn modelId="{AEEA7F18-FAE4-4D6E-8ED6-8C592383FDAA}" type="presParOf" srcId="{E79BA6CB-27B5-4D0B-959D-6FC7821CC4A3}" destId="{97C3C1FC-8358-4FF8-8354-646071BA6280}" srcOrd="5" destOrd="0" presId="urn:microsoft.com/office/officeart/2005/8/layout/orgChart1"/>
    <dgm:cxn modelId="{FEEBE188-05DF-4816-A43E-39BAA22BBCAA}" type="presParOf" srcId="{97C3C1FC-8358-4FF8-8354-646071BA6280}" destId="{CF762163-E34C-4D0A-AF40-5C0339A8E398}" srcOrd="0" destOrd="0" presId="urn:microsoft.com/office/officeart/2005/8/layout/orgChart1"/>
    <dgm:cxn modelId="{6ADD604B-6DCD-49ED-92A2-173BF4FE75FB}" type="presParOf" srcId="{CF762163-E34C-4D0A-AF40-5C0339A8E398}" destId="{49B876F3-2315-4832-A10C-AA882B75CC10}" srcOrd="0" destOrd="0" presId="urn:microsoft.com/office/officeart/2005/8/layout/orgChart1"/>
    <dgm:cxn modelId="{D721EF8A-0E5D-4161-B076-F57CF62F07AD}" type="presParOf" srcId="{CF762163-E34C-4D0A-AF40-5C0339A8E398}" destId="{7FD3321C-AAD5-491B-A10F-66BFD9CB82DD}" srcOrd="1" destOrd="0" presId="urn:microsoft.com/office/officeart/2005/8/layout/orgChart1"/>
    <dgm:cxn modelId="{73E0FB64-D537-4355-86E1-F34E3113CC57}" type="presParOf" srcId="{97C3C1FC-8358-4FF8-8354-646071BA6280}" destId="{7E776452-4CA2-463B-8498-BE71BFA0B48E}" srcOrd="1" destOrd="0" presId="urn:microsoft.com/office/officeart/2005/8/layout/orgChart1"/>
    <dgm:cxn modelId="{B5A8CD20-33FA-46F6-BA64-A731D4EA6A81}" type="presParOf" srcId="{97C3C1FC-8358-4FF8-8354-646071BA6280}" destId="{9BBC85D8-5982-46BC-AACB-0A06786D3E85}" srcOrd="2" destOrd="0" presId="urn:microsoft.com/office/officeart/2005/8/layout/orgChart1"/>
    <dgm:cxn modelId="{D60F861B-A7D4-49B2-9183-AC9C4378C659}" type="presParOf" srcId="{E79BA6CB-27B5-4D0B-959D-6FC7821CC4A3}" destId="{14F6248F-D483-450F-A483-C473AD0CFD5D}" srcOrd="6" destOrd="0" presId="urn:microsoft.com/office/officeart/2005/8/layout/orgChart1"/>
    <dgm:cxn modelId="{424A8666-7516-4096-88AD-A46650408F48}" type="presParOf" srcId="{E79BA6CB-27B5-4D0B-959D-6FC7821CC4A3}" destId="{83677A04-9508-4830-AB86-0B89F2A3CB88}" srcOrd="7" destOrd="0" presId="urn:microsoft.com/office/officeart/2005/8/layout/orgChart1"/>
    <dgm:cxn modelId="{A04EB69E-B2C7-4010-B643-6E43734B5980}" type="presParOf" srcId="{83677A04-9508-4830-AB86-0B89F2A3CB88}" destId="{FD97FB23-5068-4844-ACB1-8F74344E61B3}" srcOrd="0" destOrd="0" presId="urn:microsoft.com/office/officeart/2005/8/layout/orgChart1"/>
    <dgm:cxn modelId="{FE952EF4-8FF3-450E-8760-1E40490E6B04}" type="presParOf" srcId="{FD97FB23-5068-4844-ACB1-8F74344E61B3}" destId="{FFE41DAE-7C2B-48C7-97EA-00681E38F9D0}" srcOrd="0" destOrd="0" presId="urn:microsoft.com/office/officeart/2005/8/layout/orgChart1"/>
    <dgm:cxn modelId="{78C77A72-1E1F-482F-A110-32F459639062}" type="presParOf" srcId="{FD97FB23-5068-4844-ACB1-8F74344E61B3}" destId="{7548F28E-AC7A-47F3-BF78-E7FF063F6E21}" srcOrd="1" destOrd="0" presId="urn:microsoft.com/office/officeart/2005/8/layout/orgChart1"/>
    <dgm:cxn modelId="{906FF9E6-B3DD-4F01-AAE8-E54490DA4881}" type="presParOf" srcId="{83677A04-9508-4830-AB86-0B89F2A3CB88}" destId="{7DC46345-E0D5-449C-8721-651649117DA5}" srcOrd="1" destOrd="0" presId="urn:microsoft.com/office/officeart/2005/8/layout/orgChart1"/>
    <dgm:cxn modelId="{D576B6B7-BFCB-48D8-9FA9-23C32E2EB94B}" type="presParOf" srcId="{83677A04-9508-4830-AB86-0B89F2A3CB88}" destId="{3E0641DE-7FC6-4168-851B-40EDFCEAD996}" srcOrd="2" destOrd="0" presId="urn:microsoft.com/office/officeart/2005/8/layout/orgChart1"/>
    <dgm:cxn modelId="{FD4169BD-CC0B-484C-826B-48BD075DB999}" type="presParOf" srcId="{AF39A5B9-945C-4E97-900D-3B67BCAB8FA6}" destId="{DE96CAF4-728C-4B61-BCE9-A362C46DE3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A2971A-0687-4B13-8397-B0250290936F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296902-EF38-4840-9D3B-A09366E0FA14}">
      <dgm:prSet/>
      <dgm:spPr/>
      <dgm:t>
        <a:bodyPr/>
        <a:lstStyle/>
        <a:p>
          <a:pPr rtl="0"/>
          <a:r>
            <a:rPr lang="en-US" b="0" i="1" smtClean="0">
              <a:solidFill>
                <a:schemeClr val="bg2"/>
              </a:solidFill>
            </a:rPr>
            <a:t>the Global Forest Products Model (GFPM)</a:t>
          </a:r>
          <a:endParaRPr lang="ru-RU">
            <a:solidFill>
              <a:schemeClr val="bg2"/>
            </a:solidFill>
          </a:endParaRPr>
        </a:p>
      </dgm:t>
    </dgm:pt>
    <dgm:pt modelId="{E2778F71-301E-4EC4-AA62-F59DF26C1FE9}" type="parTrans" cxnId="{254712E6-A625-4E3D-B53B-9CA64F73F752}">
      <dgm:prSet/>
      <dgm:spPr/>
      <dgm:t>
        <a:bodyPr/>
        <a:lstStyle/>
        <a:p>
          <a:endParaRPr lang="ru-RU"/>
        </a:p>
      </dgm:t>
    </dgm:pt>
    <dgm:pt modelId="{F25D1D6F-A973-4B18-9A6A-5C332C6006E6}" type="sibTrans" cxnId="{254712E6-A625-4E3D-B53B-9CA64F73F752}">
      <dgm:prSet/>
      <dgm:spPr/>
      <dgm:t>
        <a:bodyPr/>
        <a:lstStyle/>
        <a:p>
          <a:endParaRPr lang="ru-RU"/>
        </a:p>
      </dgm:t>
    </dgm:pt>
    <dgm:pt modelId="{7D7B2373-086C-4B8C-A279-030A0B17099C}">
      <dgm:prSet/>
      <dgm:spPr/>
      <dgm:t>
        <a:bodyPr/>
        <a:lstStyle/>
        <a:p>
          <a:pPr rtl="0"/>
          <a:r>
            <a:rPr lang="en-US" b="0" i="1" smtClean="0">
              <a:solidFill>
                <a:schemeClr val="bg2"/>
              </a:solidFill>
            </a:rPr>
            <a:t>the European Forest Information SCENario Model (EFISCEN)</a:t>
          </a:r>
          <a:endParaRPr lang="ru-RU">
            <a:solidFill>
              <a:schemeClr val="bg2"/>
            </a:solidFill>
          </a:endParaRPr>
        </a:p>
      </dgm:t>
    </dgm:pt>
    <dgm:pt modelId="{42759CAC-039F-4DEA-9086-7C83AAF9FAD3}" type="parTrans" cxnId="{BB256F97-E180-4AF0-8491-9DF37F227092}">
      <dgm:prSet/>
      <dgm:spPr/>
      <dgm:t>
        <a:bodyPr/>
        <a:lstStyle/>
        <a:p>
          <a:endParaRPr lang="ru-RU"/>
        </a:p>
      </dgm:t>
    </dgm:pt>
    <dgm:pt modelId="{3D18CF25-48E1-4AD7-9A91-343E991C43DC}" type="sibTrans" cxnId="{BB256F97-E180-4AF0-8491-9DF37F227092}">
      <dgm:prSet/>
      <dgm:spPr/>
      <dgm:t>
        <a:bodyPr/>
        <a:lstStyle/>
        <a:p>
          <a:endParaRPr lang="ru-RU"/>
        </a:p>
      </dgm:t>
    </dgm:pt>
    <dgm:pt modelId="{551981C2-08C6-4D5C-896B-C30DA1C208FF}">
      <dgm:prSet/>
      <dgm:spPr/>
      <dgm:t>
        <a:bodyPr/>
        <a:lstStyle/>
        <a:p>
          <a:pPr rtl="0"/>
          <a:r>
            <a:rPr lang="en-US" b="0" i="1" smtClean="0">
              <a:solidFill>
                <a:schemeClr val="bg2"/>
              </a:solidFill>
            </a:rPr>
            <a:t>the Global Forest Sector Model EFI-GTM</a:t>
          </a:r>
          <a:endParaRPr lang="ru-RU">
            <a:solidFill>
              <a:schemeClr val="bg2"/>
            </a:solidFill>
          </a:endParaRPr>
        </a:p>
      </dgm:t>
    </dgm:pt>
    <dgm:pt modelId="{4083F2F7-FB14-4D15-8120-B48FE2A7A21E}" type="parTrans" cxnId="{0D7BFD2F-37C6-44D3-8595-AC11926B5655}">
      <dgm:prSet/>
      <dgm:spPr/>
      <dgm:t>
        <a:bodyPr/>
        <a:lstStyle/>
        <a:p>
          <a:endParaRPr lang="ru-RU"/>
        </a:p>
      </dgm:t>
    </dgm:pt>
    <dgm:pt modelId="{AB63DDD7-428E-4DAB-8949-D9246B369814}" type="sibTrans" cxnId="{0D7BFD2F-37C6-44D3-8595-AC11926B5655}">
      <dgm:prSet/>
      <dgm:spPr/>
      <dgm:t>
        <a:bodyPr/>
        <a:lstStyle/>
        <a:p>
          <a:endParaRPr lang="ru-RU"/>
        </a:p>
      </dgm:t>
    </dgm:pt>
    <dgm:pt modelId="{53B59719-1712-483D-98F1-D00E81E28187}">
      <dgm:prSet/>
      <dgm:spPr/>
      <dgm:t>
        <a:bodyPr/>
        <a:lstStyle/>
        <a:p>
          <a:pPr rtl="0"/>
          <a:r>
            <a:rPr lang="en-US" b="0" i="1" smtClean="0">
              <a:solidFill>
                <a:schemeClr val="bg2"/>
              </a:solidFill>
            </a:rPr>
            <a:t>the Tool for Sustainability Impact Assessment (ToSIA)</a:t>
          </a:r>
          <a:endParaRPr lang="ru-RU">
            <a:solidFill>
              <a:schemeClr val="bg2"/>
            </a:solidFill>
          </a:endParaRPr>
        </a:p>
      </dgm:t>
    </dgm:pt>
    <dgm:pt modelId="{755B2053-C838-430E-BFC1-7AFEBE5FCFAA}" type="parTrans" cxnId="{ACC93374-3782-432C-AB30-039182779873}">
      <dgm:prSet/>
      <dgm:spPr/>
      <dgm:t>
        <a:bodyPr/>
        <a:lstStyle/>
        <a:p>
          <a:endParaRPr lang="ru-RU"/>
        </a:p>
      </dgm:t>
    </dgm:pt>
    <dgm:pt modelId="{E7DA3287-8C1F-44FD-A542-04B21D341117}" type="sibTrans" cxnId="{ACC93374-3782-432C-AB30-039182779873}">
      <dgm:prSet/>
      <dgm:spPr/>
      <dgm:t>
        <a:bodyPr/>
        <a:lstStyle/>
        <a:p>
          <a:endParaRPr lang="ru-RU"/>
        </a:p>
      </dgm:t>
    </dgm:pt>
    <dgm:pt modelId="{2C2395AA-8382-4EA6-8E56-A1710B29789E}">
      <dgm:prSet/>
      <dgm:spPr/>
      <dgm:t>
        <a:bodyPr/>
        <a:lstStyle/>
        <a:p>
          <a:pPr rtl="0"/>
          <a:r>
            <a:rPr lang="en-US" b="0" i="1" smtClean="0">
              <a:solidFill>
                <a:schemeClr val="bg2"/>
              </a:solidFill>
            </a:rPr>
            <a:t>the European Forestry Dynamics Model (EFDM)</a:t>
          </a:r>
          <a:endParaRPr lang="ru-RU">
            <a:solidFill>
              <a:schemeClr val="bg2"/>
            </a:solidFill>
          </a:endParaRPr>
        </a:p>
      </dgm:t>
    </dgm:pt>
    <dgm:pt modelId="{397EC28D-779F-42CB-B10F-34CD9CF9A2AF}" type="parTrans" cxnId="{DE5EBE89-12C5-41A7-8C7C-176BBBE59E8D}">
      <dgm:prSet/>
      <dgm:spPr/>
      <dgm:t>
        <a:bodyPr/>
        <a:lstStyle/>
        <a:p>
          <a:endParaRPr lang="ru-RU"/>
        </a:p>
      </dgm:t>
    </dgm:pt>
    <dgm:pt modelId="{10C969C4-C4A1-46BA-92EC-04D9099F2448}" type="sibTrans" cxnId="{DE5EBE89-12C5-41A7-8C7C-176BBBE59E8D}">
      <dgm:prSet/>
      <dgm:spPr/>
      <dgm:t>
        <a:bodyPr/>
        <a:lstStyle/>
        <a:p>
          <a:endParaRPr lang="ru-RU"/>
        </a:p>
      </dgm:t>
    </dgm:pt>
    <dgm:pt modelId="{992B2CD3-67E7-4193-AD0D-E2FBC03C2784}">
      <dgm:prSet/>
      <dgm:spPr/>
      <dgm:t>
        <a:bodyPr/>
        <a:lstStyle/>
        <a:p>
          <a:pPr rtl="0"/>
          <a:r>
            <a:rPr lang="en-US" b="0" i="1" smtClean="0">
              <a:solidFill>
                <a:schemeClr val="bg2"/>
              </a:solidFill>
            </a:rPr>
            <a:t>GAYA</a:t>
          </a:r>
          <a:endParaRPr lang="ru-RU">
            <a:solidFill>
              <a:schemeClr val="bg2"/>
            </a:solidFill>
          </a:endParaRPr>
        </a:p>
      </dgm:t>
    </dgm:pt>
    <dgm:pt modelId="{6F527599-12DE-473A-BA3C-1ACC99309DB4}" type="parTrans" cxnId="{4D37C9D6-AE7D-4E05-A685-D88E63CDCEE6}">
      <dgm:prSet/>
      <dgm:spPr/>
      <dgm:t>
        <a:bodyPr/>
        <a:lstStyle/>
        <a:p>
          <a:endParaRPr lang="ru-RU"/>
        </a:p>
      </dgm:t>
    </dgm:pt>
    <dgm:pt modelId="{BFE2B103-AFE9-4285-8E29-D75AB3E8C4D5}" type="sibTrans" cxnId="{4D37C9D6-AE7D-4E05-A685-D88E63CDCEE6}">
      <dgm:prSet/>
      <dgm:spPr/>
      <dgm:t>
        <a:bodyPr/>
        <a:lstStyle/>
        <a:p>
          <a:endParaRPr lang="ru-RU"/>
        </a:p>
      </dgm:t>
    </dgm:pt>
    <dgm:pt modelId="{F4A37516-C149-4A12-AB88-47C8E1342C5D}">
      <dgm:prSet/>
      <dgm:spPr/>
      <dgm:t>
        <a:bodyPr/>
        <a:lstStyle/>
        <a:p>
          <a:pPr rtl="0"/>
          <a:r>
            <a:rPr lang="en-US" b="0" i="1" smtClean="0">
              <a:solidFill>
                <a:schemeClr val="bg2"/>
              </a:solidFill>
            </a:rPr>
            <a:t>The Global Forest Trade Model</a:t>
          </a:r>
          <a:r>
            <a:rPr lang="en-US" b="0" i="0" smtClean="0">
              <a:solidFill>
                <a:schemeClr val="bg2"/>
              </a:solidFill>
            </a:rPr>
            <a:t> (GFTM)</a:t>
          </a:r>
          <a:endParaRPr lang="ru-RU">
            <a:solidFill>
              <a:schemeClr val="bg2"/>
            </a:solidFill>
          </a:endParaRPr>
        </a:p>
      </dgm:t>
    </dgm:pt>
    <dgm:pt modelId="{BFEF25E2-CF4C-4D13-B818-3C0EC8E380B6}" type="parTrans" cxnId="{3F481143-73B3-4DCE-B4DF-8B697965DB44}">
      <dgm:prSet/>
      <dgm:spPr/>
      <dgm:t>
        <a:bodyPr/>
        <a:lstStyle/>
        <a:p>
          <a:endParaRPr lang="ru-RU"/>
        </a:p>
      </dgm:t>
    </dgm:pt>
    <dgm:pt modelId="{C7DC8196-AC8C-489B-BA19-F6E23A98C6FE}" type="sibTrans" cxnId="{3F481143-73B3-4DCE-B4DF-8B697965DB44}">
      <dgm:prSet/>
      <dgm:spPr/>
      <dgm:t>
        <a:bodyPr/>
        <a:lstStyle/>
        <a:p>
          <a:endParaRPr lang="ru-RU"/>
        </a:p>
      </dgm:t>
    </dgm:pt>
    <dgm:pt modelId="{668F58A6-74DC-4C85-83A9-7EECE0CCDC59}" type="pres">
      <dgm:prSet presAssocID="{B2A2971A-0687-4B13-8397-B025029093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A8344-EBBB-47FF-A825-09548091883B}" type="pres">
      <dgm:prSet presAssocID="{40296902-EF38-4840-9D3B-A09366E0FA1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671B5-8401-4A4E-99C1-C83758CA1A6D}" type="pres">
      <dgm:prSet presAssocID="{F25D1D6F-A973-4B18-9A6A-5C332C6006E6}" presName="sibTrans" presStyleCnt="0"/>
      <dgm:spPr/>
      <dgm:t>
        <a:bodyPr/>
        <a:lstStyle/>
        <a:p>
          <a:endParaRPr lang="ru-RU"/>
        </a:p>
      </dgm:t>
    </dgm:pt>
    <dgm:pt modelId="{1C80AECA-8E75-45B8-B072-99304F04BE9F}" type="pres">
      <dgm:prSet presAssocID="{7D7B2373-086C-4B8C-A279-030A0B17099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1305-7EF2-4D8B-9852-EAF92A1898A8}" type="pres">
      <dgm:prSet presAssocID="{3D18CF25-48E1-4AD7-9A91-343E991C43DC}" presName="sibTrans" presStyleCnt="0"/>
      <dgm:spPr/>
      <dgm:t>
        <a:bodyPr/>
        <a:lstStyle/>
        <a:p>
          <a:endParaRPr lang="ru-RU"/>
        </a:p>
      </dgm:t>
    </dgm:pt>
    <dgm:pt modelId="{9BF20F25-B36F-4682-A370-9D33BF93D54C}" type="pres">
      <dgm:prSet presAssocID="{551981C2-08C6-4D5C-896B-C30DA1C208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DB938-1E0B-4B4C-BB06-0F8E2FFDE118}" type="pres">
      <dgm:prSet presAssocID="{AB63DDD7-428E-4DAB-8949-D9246B369814}" presName="sibTrans" presStyleCnt="0"/>
      <dgm:spPr/>
      <dgm:t>
        <a:bodyPr/>
        <a:lstStyle/>
        <a:p>
          <a:endParaRPr lang="ru-RU"/>
        </a:p>
      </dgm:t>
    </dgm:pt>
    <dgm:pt modelId="{9E012702-82E1-4E7A-A1B8-0BA7ABF1E83F}" type="pres">
      <dgm:prSet presAssocID="{53B59719-1712-483D-98F1-D00E81E2818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F7136-F32B-448B-93E5-AFAEDA211EE8}" type="pres">
      <dgm:prSet presAssocID="{E7DA3287-8C1F-44FD-A542-04B21D341117}" presName="sibTrans" presStyleCnt="0"/>
      <dgm:spPr/>
      <dgm:t>
        <a:bodyPr/>
        <a:lstStyle/>
        <a:p>
          <a:endParaRPr lang="ru-RU"/>
        </a:p>
      </dgm:t>
    </dgm:pt>
    <dgm:pt modelId="{E10BBAA2-2B47-4600-83D4-8E99ED332C9A}" type="pres">
      <dgm:prSet presAssocID="{2C2395AA-8382-4EA6-8E56-A1710B29789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0A5F-FB5E-4243-88B1-A354D71326B4}" type="pres">
      <dgm:prSet presAssocID="{10C969C4-C4A1-46BA-92EC-04D9099F2448}" presName="sibTrans" presStyleCnt="0"/>
      <dgm:spPr/>
      <dgm:t>
        <a:bodyPr/>
        <a:lstStyle/>
        <a:p>
          <a:endParaRPr lang="ru-RU"/>
        </a:p>
      </dgm:t>
    </dgm:pt>
    <dgm:pt modelId="{6137BA4F-CD01-444F-B2FC-B0EC87ED58F3}" type="pres">
      <dgm:prSet presAssocID="{992B2CD3-67E7-4193-AD0D-E2FBC03C278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7D04F-8FB9-4600-8F4F-D7A3BA855A5D}" type="pres">
      <dgm:prSet presAssocID="{BFE2B103-AFE9-4285-8E29-D75AB3E8C4D5}" presName="sibTrans" presStyleCnt="0"/>
      <dgm:spPr/>
      <dgm:t>
        <a:bodyPr/>
        <a:lstStyle/>
        <a:p>
          <a:endParaRPr lang="ru-RU"/>
        </a:p>
      </dgm:t>
    </dgm:pt>
    <dgm:pt modelId="{B7ED041E-A328-48EB-8F21-1309DCF98E1D}" type="pres">
      <dgm:prSet presAssocID="{F4A37516-C149-4A12-AB88-47C8E1342C5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56F97-E180-4AF0-8491-9DF37F227092}" srcId="{B2A2971A-0687-4B13-8397-B0250290936F}" destId="{7D7B2373-086C-4B8C-A279-030A0B17099C}" srcOrd="1" destOrd="0" parTransId="{42759CAC-039F-4DEA-9086-7C83AAF9FAD3}" sibTransId="{3D18CF25-48E1-4AD7-9A91-343E991C43DC}"/>
    <dgm:cxn modelId="{ACC93374-3782-432C-AB30-039182779873}" srcId="{B2A2971A-0687-4B13-8397-B0250290936F}" destId="{53B59719-1712-483D-98F1-D00E81E28187}" srcOrd="3" destOrd="0" parTransId="{755B2053-C838-430E-BFC1-7AFEBE5FCFAA}" sibTransId="{E7DA3287-8C1F-44FD-A542-04B21D341117}"/>
    <dgm:cxn modelId="{63BF6365-AD43-43E6-A242-C3A9CA1D7E89}" type="presOf" srcId="{551981C2-08C6-4D5C-896B-C30DA1C208FF}" destId="{9BF20F25-B36F-4682-A370-9D33BF93D54C}" srcOrd="0" destOrd="0" presId="urn:microsoft.com/office/officeart/2005/8/layout/hList6"/>
    <dgm:cxn modelId="{254712E6-A625-4E3D-B53B-9CA64F73F752}" srcId="{B2A2971A-0687-4B13-8397-B0250290936F}" destId="{40296902-EF38-4840-9D3B-A09366E0FA14}" srcOrd="0" destOrd="0" parTransId="{E2778F71-301E-4EC4-AA62-F59DF26C1FE9}" sibTransId="{F25D1D6F-A973-4B18-9A6A-5C332C6006E6}"/>
    <dgm:cxn modelId="{FD713F22-3AF4-442F-BD09-759D2891AA49}" type="presOf" srcId="{F4A37516-C149-4A12-AB88-47C8E1342C5D}" destId="{B7ED041E-A328-48EB-8F21-1309DCF98E1D}" srcOrd="0" destOrd="0" presId="urn:microsoft.com/office/officeart/2005/8/layout/hList6"/>
    <dgm:cxn modelId="{0D7BFD2F-37C6-44D3-8595-AC11926B5655}" srcId="{B2A2971A-0687-4B13-8397-B0250290936F}" destId="{551981C2-08C6-4D5C-896B-C30DA1C208FF}" srcOrd="2" destOrd="0" parTransId="{4083F2F7-FB14-4D15-8120-B48FE2A7A21E}" sibTransId="{AB63DDD7-428E-4DAB-8949-D9246B369814}"/>
    <dgm:cxn modelId="{27634FAF-16AD-4D88-BD18-C439FD6D0AEE}" type="presOf" srcId="{53B59719-1712-483D-98F1-D00E81E28187}" destId="{9E012702-82E1-4E7A-A1B8-0BA7ABF1E83F}" srcOrd="0" destOrd="0" presId="urn:microsoft.com/office/officeart/2005/8/layout/hList6"/>
    <dgm:cxn modelId="{67941520-3912-4DE0-98FD-18D09F2BF3D5}" type="presOf" srcId="{7D7B2373-086C-4B8C-A279-030A0B17099C}" destId="{1C80AECA-8E75-45B8-B072-99304F04BE9F}" srcOrd="0" destOrd="0" presId="urn:microsoft.com/office/officeart/2005/8/layout/hList6"/>
    <dgm:cxn modelId="{B9F6D7FF-80DC-4C4B-8CAC-A2715F57AD6E}" type="presOf" srcId="{40296902-EF38-4840-9D3B-A09366E0FA14}" destId="{897A8344-EBBB-47FF-A825-09548091883B}" srcOrd="0" destOrd="0" presId="urn:microsoft.com/office/officeart/2005/8/layout/hList6"/>
    <dgm:cxn modelId="{4D37C9D6-AE7D-4E05-A685-D88E63CDCEE6}" srcId="{B2A2971A-0687-4B13-8397-B0250290936F}" destId="{992B2CD3-67E7-4193-AD0D-E2FBC03C2784}" srcOrd="5" destOrd="0" parTransId="{6F527599-12DE-473A-BA3C-1ACC99309DB4}" sibTransId="{BFE2B103-AFE9-4285-8E29-D75AB3E8C4D5}"/>
    <dgm:cxn modelId="{938960C6-B72E-455A-AC7D-904CF6F2E716}" type="presOf" srcId="{992B2CD3-67E7-4193-AD0D-E2FBC03C2784}" destId="{6137BA4F-CD01-444F-B2FC-B0EC87ED58F3}" srcOrd="0" destOrd="0" presId="urn:microsoft.com/office/officeart/2005/8/layout/hList6"/>
    <dgm:cxn modelId="{86DBF417-FD32-4F7A-91D3-550D3BA72D02}" type="presOf" srcId="{2C2395AA-8382-4EA6-8E56-A1710B29789E}" destId="{E10BBAA2-2B47-4600-83D4-8E99ED332C9A}" srcOrd="0" destOrd="0" presId="urn:microsoft.com/office/officeart/2005/8/layout/hList6"/>
    <dgm:cxn modelId="{3F481143-73B3-4DCE-B4DF-8B697965DB44}" srcId="{B2A2971A-0687-4B13-8397-B0250290936F}" destId="{F4A37516-C149-4A12-AB88-47C8E1342C5D}" srcOrd="6" destOrd="0" parTransId="{BFEF25E2-CF4C-4D13-B818-3C0EC8E380B6}" sibTransId="{C7DC8196-AC8C-489B-BA19-F6E23A98C6FE}"/>
    <dgm:cxn modelId="{DE5EBE89-12C5-41A7-8C7C-176BBBE59E8D}" srcId="{B2A2971A-0687-4B13-8397-B0250290936F}" destId="{2C2395AA-8382-4EA6-8E56-A1710B29789E}" srcOrd="4" destOrd="0" parTransId="{397EC28D-779F-42CB-B10F-34CD9CF9A2AF}" sibTransId="{10C969C4-C4A1-46BA-92EC-04D9099F2448}"/>
    <dgm:cxn modelId="{048B4D65-18BC-47C4-B174-1B45B73693F2}" type="presOf" srcId="{B2A2971A-0687-4B13-8397-B0250290936F}" destId="{668F58A6-74DC-4C85-83A9-7EECE0CCDC59}" srcOrd="0" destOrd="0" presId="urn:microsoft.com/office/officeart/2005/8/layout/hList6"/>
    <dgm:cxn modelId="{4FBF10F5-187E-48E3-9728-4F3337AD42BC}" type="presParOf" srcId="{668F58A6-74DC-4C85-83A9-7EECE0CCDC59}" destId="{897A8344-EBBB-47FF-A825-09548091883B}" srcOrd="0" destOrd="0" presId="urn:microsoft.com/office/officeart/2005/8/layout/hList6"/>
    <dgm:cxn modelId="{FD63BD3E-AF3C-4E98-8CB4-A1DE55D95556}" type="presParOf" srcId="{668F58A6-74DC-4C85-83A9-7EECE0CCDC59}" destId="{17A671B5-8401-4A4E-99C1-C83758CA1A6D}" srcOrd="1" destOrd="0" presId="urn:microsoft.com/office/officeart/2005/8/layout/hList6"/>
    <dgm:cxn modelId="{8DB4B7DC-624F-4BCE-BE62-50905A18FDCF}" type="presParOf" srcId="{668F58A6-74DC-4C85-83A9-7EECE0CCDC59}" destId="{1C80AECA-8E75-45B8-B072-99304F04BE9F}" srcOrd="2" destOrd="0" presId="urn:microsoft.com/office/officeart/2005/8/layout/hList6"/>
    <dgm:cxn modelId="{547324BB-9135-4457-8FF3-A70285A0035E}" type="presParOf" srcId="{668F58A6-74DC-4C85-83A9-7EECE0CCDC59}" destId="{B7551305-7EF2-4D8B-9852-EAF92A1898A8}" srcOrd="3" destOrd="0" presId="urn:microsoft.com/office/officeart/2005/8/layout/hList6"/>
    <dgm:cxn modelId="{71E0E90C-1E2A-42CD-839A-6E0F80B5EFF8}" type="presParOf" srcId="{668F58A6-74DC-4C85-83A9-7EECE0CCDC59}" destId="{9BF20F25-B36F-4682-A370-9D33BF93D54C}" srcOrd="4" destOrd="0" presId="urn:microsoft.com/office/officeart/2005/8/layout/hList6"/>
    <dgm:cxn modelId="{4A93788A-1C95-47C8-9A8E-A4D20A7B49E1}" type="presParOf" srcId="{668F58A6-74DC-4C85-83A9-7EECE0CCDC59}" destId="{BC0DB938-1E0B-4B4C-BB06-0F8E2FFDE118}" srcOrd="5" destOrd="0" presId="urn:microsoft.com/office/officeart/2005/8/layout/hList6"/>
    <dgm:cxn modelId="{F6CBC8A6-4C3C-4389-8C56-8584EE403128}" type="presParOf" srcId="{668F58A6-74DC-4C85-83A9-7EECE0CCDC59}" destId="{9E012702-82E1-4E7A-A1B8-0BA7ABF1E83F}" srcOrd="6" destOrd="0" presId="urn:microsoft.com/office/officeart/2005/8/layout/hList6"/>
    <dgm:cxn modelId="{2B593847-3DA8-433F-A26A-9EC3597CAD51}" type="presParOf" srcId="{668F58A6-74DC-4C85-83A9-7EECE0CCDC59}" destId="{F07F7136-F32B-448B-93E5-AFAEDA211EE8}" srcOrd="7" destOrd="0" presId="urn:microsoft.com/office/officeart/2005/8/layout/hList6"/>
    <dgm:cxn modelId="{D1ADFE56-F0D5-48C0-A36E-907394CDDC30}" type="presParOf" srcId="{668F58A6-74DC-4C85-83A9-7EECE0CCDC59}" destId="{E10BBAA2-2B47-4600-83D4-8E99ED332C9A}" srcOrd="8" destOrd="0" presId="urn:microsoft.com/office/officeart/2005/8/layout/hList6"/>
    <dgm:cxn modelId="{031A64B8-8E3F-4296-8CC5-B493F3FFDFDC}" type="presParOf" srcId="{668F58A6-74DC-4C85-83A9-7EECE0CCDC59}" destId="{38A00A5F-FB5E-4243-88B1-A354D71326B4}" srcOrd="9" destOrd="0" presId="urn:microsoft.com/office/officeart/2005/8/layout/hList6"/>
    <dgm:cxn modelId="{FBC194CB-AEA2-418F-95B2-8FFB57E29091}" type="presParOf" srcId="{668F58A6-74DC-4C85-83A9-7EECE0CCDC59}" destId="{6137BA4F-CD01-444F-B2FC-B0EC87ED58F3}" srcOrd="10" destOrd="0" presId="urn:microsoft.com/office/officeart/2005/8/layout/hList6"/>
    <dgm:cxn modelId="{15EDDDC2-DFB1-4660-A0F1-1C951592A0D8}" type="presParOf" srcId="{668F58A6-74DC-4C85-83A9-7EECE0CCDC59}" destId="{D237D04F-8FB9-4600-8F4F-D7A3BA855A5D}" srcOrd="11" destOrd="0" presId="urn:microsoft.com/office/officeart/2005/8/layout/hList6"/>
    <dgm:cxn modelId="{D93C6FA5-BFE1-4EB8-BB14-28FAF84843DB}" type="presParOf" srcId="{668F58A6-74DC-4C85-83A9-7EECE0CCDC59}" destId="{B7ED041E-A328-48EB-8F21-1309DCF98E1D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8EA7B-33D8-43D2-B7AA-1AFB62E7349E}" type="doc">
      <dgm:prSet loTypeId="urn:microsoft.com/office/officeart/2008/layout/PictureStrips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649135-B788-4DE7-983D-A3A71374599F}">
      <dgm:prSet custT="1"/>
      <dgm:spPr/>
      <dgm:t>
        <a:bodyPr/>
        <a:lstStyle/>
        <a:p>
          <a:pPr rtl="0"/>
          <a:r>
            <a:rPr lang="uk-UA" sz="1050" b="0" i="1" u="sng" dirty="0" smtClean="0">
              <a:solidFill>
                <a:schemeClr val="bg2"/>
              </a:solidFill>
            </a:rPr>
            <a:t>Законодавчі та нормативні вимоги ЄС</a:t>
          </a:r>
          <a:r>
            <a:rPr lang="en-US" sz="1050" b="0" i="0" dirty="0" smtClean="0">
              <a:solidFill>
                <a:schemeClr val="bg2"/>
              </a:solidFill>
            </a:rPr>
            <a:t>. </a:t>
          </a:r>
          <a:endParaRPr lang="ru-RU" sz="1050" dirty="0">
            <a:solidFill>
              <a:schemeClr val="bg2"/>
            </a:solidFill>
          </a:endParaRPr>
        </a:p>
      </dgm:t>
    </dgm:pt>
    <dgm:pt modelId="{03FCABE1-020B-4D27-8F06-688F8B433869}" type="parTrans" cxnId="{9C65D25B-D05E-4537-A7B3-AAF3F8B192D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04444A78-6DBD-493F-B3EA-13BBDE6BB3A1}" type="sibTrans" cxnId="{9C65D25B-D05E-4537-A7B3-AAF3F8B192D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0614AFC1-0196-447F-A4B2-EB8A0192CBE8}">
      <dgm:prSet custT="1"/>
      <dgm:spPr/>
      <dgm:t>
        <a:bodyPr/>
        <a:lstStyle/>
        <a:p>
          <a:pPr rtl="0"/>
          <a:r>
            <a:rPr lang="uk-UA" sz="900" b="0" i="0" u="none" dirty="0" smtClean="0">
              <a:solidFill>
                <a:schemeClr val="bg2"/>
              </a:solidFill>
            </a:rPr>
            <a:t>Лісовий репродуктивний матеріал</a:t>
          </a:r>
          <a:r>
            <a:rPr lang="en-US" sz="900" b="0" i="0" u="none" dirty="0" smtClean="0">
              <a:solidFill>
                <a:schemeClr val="bg2"/>
              </a:solidFill>
            </a:rPr>
            <a:t>. </a:t>
          </a:r>
          <a:endParaRPr lang="ru-RU" sz="900" u="none" dirty="0">
            <a:solidFill>
              <a:schemeClr val="bg2"/>
            </a:solidFill>
          </a:endParaRPr>
        </a:p>
      </dgm:t>
    </dgm:pt>
    <dgm:pt modelId="{0BCA7634-FF9C-4D1A-9858-070F196B5376}" type="parTrans" cxnId="{B432D5BF-90BC-48A9-9291-9105A04D9935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E6A93EA4-3467-4BA3-A910-1DEFE8A05AC4}" type="sibTrans" cxnId="{B432D5BF-90BC-48A9-9291-9105A04D9935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AF8C109D-088D-49B7-B4BD-0F8E73906461}">
      <dgm:prSet custT="1"/>
      <dgm:spPr/>
      <dgm:t>
        <a:bodyPr/>
        <a:lstStyle/>
        <a:p>
          <a:pPr rtl="0"/>
          <a:r>
            <a:rPr lang="uk-UA" sz="900" b="0" i="0" u="none" dirty="0" smtClean="0">
              <a:solidFill>
                <a:schemeClr val="bg2"/>
              </a:solidFill>
            </a:rPr>
            <a:t>Правозастосування та управління</a:t>
          </a:r>
          <a:r>
            <a:rPr lang="en-US" sz="900" b="0" i="0" u="none" dirty="0" smtClean="0">
              <a:solidFill>
                <a:schemeClr val="bg2"/>
              </a:solidFill>
            </a:rPr>
            <a:t> </a:t>
          </a:r>
          <a:endParaRPr lang="ru-RU" sz="900" u="none" dirty="0">
            <a:solidFill>
              <a:schemeClr val="bg2"/>
            </a:solidFill>
          </a:endParaRPr>
        </a:p>
      </dgm:t>
    </dgm:pt>
    <dgm:pt modelId="{F9F7DD55-CCA1-4E69-81F7-041297ACCF25}" type="parTrans" cxnId="{E0239058-D63C-49EB-AE0B-3CC999B59F9E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FC9816B7-7DFD-41D9-B7EA-1735B44EC6DD}" type="sibTrans" cxnId="{E0239058-D63C-49EB-AE0B-3CC999B59F9E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CFDEF403-44BA-4805-A09E-39D17926A1D8}">
      <dgm:prSet custT="1"/>
      <dgm:spPr/>
      <dgm:t>
        <a:bodyPr/>
        <a:lstStyle/>
        <a:p>
          <a:pPr rtl="0"/>
          <a:r>
            <a:rPr lang="uk-UA" sz="900" b="0" i="0" u="none" dirty="0" smtClean="0">
              <a:solidFill>
                <a:schemeClr val="bg2"/>
              </a:solidFill>
            </a:rPr>
            <a:t>Охорона природи </a:t>
          </a:r>
          <a:endParaRPr lang="ru-RU" sz="900" u="none" dirty="0">
            <a:solidFill>
              <a:schemeClr val="bg2"/>
            </a:solidFill>
          </a:endParaRPr>
        </a:p>
      </dgm:t>
    </dgm:pt>
    <dgm:pt modelId="{94B2B584-C94C-4FAC-AFF3-21630A18E924}" type="parTrans" cxnId="{D37C362A-4B3B-4361-8D66-D6F012C0425D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EDA18FAE-E71C-4359-BE77-3E846DEDBE5B}" type="sibTrans" cxnId="{D37C362A-4B3B-4361-8D66-D6F012C0425D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535C8C11-8287-4A74-B4FB-6923ED918955}">
      <dgm:prSet custT="1"/>
      <dgm:spPr/>
      <dgm:t>
        <a:bodyPr/>
        <a:lstStyle/>
        <a:p>
          <a:pPr rtl="0"/>
          <a:r>
            <a:rPr lang="uk-UA" sz="900" b="0" i="0" dirty="0" smtClean="0">
              <a:solidFill>
                <a:schemeClr val="bg2"/>
              </a:solidFill>
            </a:rPr>
            <a:t>Проекти інших нормативних документів</a:t>
          </a:r>
          <a:endParaRPr lang="ru-RU" sz="900" dirty="0">
            <a:solidFill>
              <a:schemeClr val="bg2"/>
            </a:solidFill>
          </a:endParaRPr>
        </a:p>
      </dgm:t>
    </dgm:pt>
    <dgm:pt modelId="{CE192D69-D67A-4996-87FB-8CF9E9B10D8F}" type="parTrans" cxnId="{7FCB9CD8-0BBA-4A4F-B84F-1A1EDA5289EB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DD22AF00-F771-4265-9B28-C8693F3478AE}" type="sibTrans" cxnId="{7FCB9CD8-0BBA-4A4F-B84F-1A1EDA5289EB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23623F5A-FA7D-406C-93B0-768CCB7EA077}">
      <dgm:prSet custT="1"/>
      <dgm:spPr/>
      <dgm:t>
        <a:bodyPr/>
        <a:lstStyle/>
        <a:p>
          <a:pPr rtl="0"/>
          <a:r>
            <a:rPr lang="uk-UA" sz="1050" b="0" i="1" u="sng" dirty="0" smtClean="0">
              <a:solidFill>
                <a:schemeClr val="bg2"/>
              </a:solidFill>
            </a:rPr>
            <a:t>Торгівля деревиною та заборона експорту</a:t>
          </a:r>
          <a:endParaRPr lang="ru-RU" sz="1050" dirty="0">
            <a:solidFill>
              <a:schemeClr val="bg2"/>
            </a:solidFill>
          </a:endParaRPr>
        </a:p>
      </dgm:t>
    </dgm:pt>
    <dgm:pt modelId="{451E864D-5771-4E16-9C68-81D07B23136E}" type="parTrans" cxnId="{30AC3FCC-113B-4340-B447-3333D56F23B0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5D32284F-F73C-4C22-9D10-916478AB84A1}" type="sibTrans" cxnId="{30AC3FCC-113B-4340-B447-3333D56F23B0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D32F52E7-2EE3-4E6F-B680-87BDFC173423}">
      <dgm:prSet custT="1"/>
      <dgm:spPr/>
      <dgm:t>
        <a:bodyPr/>
        <a:lstStyle/>
        <a:p>
          <a:pPr rtl="0"/>
          <a:r>
            <a:rPr lang="uk-UA" sz="1050" b="0" i="1" u="sng" dirty="0" err="1" smtClean="0">
              <a:solidFill>
                <a:schemeClr val="bg2"/>
              </a:solidFill>
            </a:rPr>
            <a:t>Діжіталізація</a:t>
          </a:r>
          <a:endParaRPr lang="ru-RU" sz="1050" dirty="0">
            <a:solidFill>
              <a:schemeClr val="bg2"/>
            </a:solidFill>
          </a:endParaRPr>
        </a:p>
      </dgm:t>
    </dgm:pt>
    <dgm:pt modelId="{AC6CF7A5-2514-4A74-B6FE-2C76F2AF5357}" type="parTrans" cxnId="{03B1248D-B107-4AC4-8A5F-407A61E0F36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B54C4296-7C67-4BC7-B7F1-5452FF74C638}" type="sibTrans" cxnId="{03B1248D-B107-4AC4-8A5F-407A61E0F36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786EC1E1-353E-4A84-AE2A-B0DFDEF3351B}">
      <dgm:prSet custT="1"/>
      <dgm:spPr/>
      <dgm:t>
        <a:bodyPr/>
        <a:lstStyle/>
        <a:p>
          <a:pPr rtl="0"/>
          <a:r>
            <a:rPr lang="uk-UA" sz="1050" b="0" i="1" u="sng" dirty="0" err="1" smtClean="0">
              <a:solidFill>
                <a:schemeClr val="bg2"/>
              </a:solidFill>
            </a:rPr>
            <a:t>Недеревні</a:t>
          </a:r>
          <a:r>
            <a:rPr lang="uk-UA" sz="1050" b="0" i="1" u="sng" dirty="0" smtClean="0">
              <a:solidFill>
                <a:schemeClr val="bg2"/>
              </a:solidFill>
            </a:rPr>
            <a:t> лісові продукти</a:t>
          </a:r>
          <a:endParaRPr lang="ru-RU" sz="1050" dirty="0">
            <a:solidFill>
              <a:schemeClr val="bg2"/>
            </a:solidFill>
          </a:endParaRPr>
        </a:p>
      </dgm:t>
    </dgm:pt>
    <dgm:pt modelId="{640C47FD-D790-4007-A4E2-DE4BAA1F3339}" type="parTrans" cxnId="{4A1271DF-1612-4B0C-9F51-6B98FA306AE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A0328654-266D-4300-A9CE-719FCC6E4ABF}" type="sibTrans" cxnId="{4A1271DF-1612-4B0C-9F51-6B98FA306AE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91D64B51-C0BD-4495-9D1B-26F1844A7306}">
      <dgm:prSet custT="1"/>
      <dgm:spPr/>
      <dgm:t>
        <a:bodyPr/>
        <a:lstStyle/>
        <a:p>
          <a:pPr rtl="0"/>
          <a:r>
            <a:rPr lang="uk-UA" sz="1050" b="0" i="1" u="sng" dirty="0" smtClean="0">
              <a:solidFill>
                <a:schemeClr val="bg2"/>
              </a:solidFill>
            </a:rPr>
            <a:t>Зміна клімату</a:t>
          </a:r>
          <a:endParaRPr lang="ru-RU" sz="1050" dirty="0">
            <a:solidFill>
              <a:schemeClr val="bg2"/>
            </a:solidFill>
          </a:endParaRPr>
        </a:p>
      </dgm:t>
    </dgm:pt>
    <dgm:pt modelId="{F546F2BA-D275-4E49-A702-9B70A6053602}" type="parTrans" cxnId="{C4C58317-415F-4855-A297-3098AE74FDA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40E2D312-FF75-49D6-AD4D-D26F2606374C}" type="sibTrans" cxnId="{C4C58317-415F-4855-A297-3098AE74FDA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17BE9D59-EBC4-4F56-8EEC-F88807037EAE}">
      <dgm:prSet custT="1"/>
      <dgm:spPr/>
      <dgm:t>
        <a:bodyPr/>
        <a:lstStyle/>
        <a:p>
          <a:pPr rtl="0"/>
          <a:r>
            <a:rPr lang="uk-UA" sz="1050" b="0" i="1" u="sng" dirty="0" smtClean="0">
              <a:solidFill>
                <a:schemeClr val="bg2"/>
              </a:solidFill>
            </a:rPr>
            <a:t>Збереження </a:t>
          </a:r>
          <a:r>
            <a:rPr lang="uk-UA" sz="1050" b="0" i="1" u="sng" dirty="0" err="1" smtClean="0">
              <a:solidFill>
                <a:schemeClr val="bg2"/>
              </a:solidFill>
            </a:rPr>
            <a:t>біорізноманіття</a:t>
          </a:r>
          <a:r>
            <a:rPr lang="en-US" sz="1050" b="0" i="0" u="sng" dirty="0" smtClean="0">
              <a:solidFill>
                <a:schemeClr val="bg2"/>
              </a:solidFill>
            </a:rPr>
            <a:t> </a:t>
          </a:r>
          <a:endParaRPr lang="ru-RU" sz="1050" dirty="0">
            <a:solidFill>
              <a:schemeClr val="bg2"/>
            </a:solidFill>
          </a:endParaRPr>
        </a:p>
      </dgm:t>
    </dgm:pt>
    <dgm:pt modelId="{B0CB2318-5EFB-4E4D-B9FD-2BE2E7BA752D}" type="parTrans" cxnId="{08EBC45F-90A7-443C-BEBC-B6A05E64DB9C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A3F56A5A-1DA6-4886-BBCA-8E642AB51984}" type="sibTrans" cxnId="{08EBC45F-90A7-443C-BEBC-B6A05E64DB9C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D88707E5-A8AD-46BC-95A6-D42CB4368ED5}">
      <dgm:prSet custT="1"/>
      <dgm:spPr/>
      <dgm:t>
        <a:bodyPr/>
        <a:lstStyle/>
        <a:p>
          <a:pPr rtl="0"/>
          <a:r>
            <a:rPr lang="uk-UA" sz="1050" b="0" i="1" u="sng" dirty="0" smtClean="0">
              <a:solidFill>
                <a:schemeClr val="bg2"/>
              </a:solidFill>
            </a:rPr>
            <a:t>Циркулярна економіка</a:t>
          </a:r>
          <a:endParaRPr lang="ru-RU" sz="1050" dirty="0">
            <a:solidFill>
              <a:schemeClr val="bg2"/>
            </a:solidFill>
          </a:endParaRPr>
        </a:p>
      </dgm:t>
    </dgm:pt>
    <dgm:pt modelId="{8912DA44-D53B-4171-A1EB-7ABFBE5CB188}" type="parTrans" cxnId="{A1C3CDA6-7A36-43E7-B18D-C312E6F7E9E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FC4F1AD0-6B87-478E-9FFE-B814F930DBAB}" type="sibTrans" cxnId="{A1C3CDA6-7A36-43E7-B18D-C312E6F7E9E2}">
      <dgm:prSet/>
      <dgm:spPr/>
      <dgm:t>
        <a:bodyPr/>
        <a:lstStyle/>
        <a:p>
          <a:endParaRPr lang="ru-RU" sz="2400">
            <a:solidFill>
              <a:schemeClr val="bg2"/>
            </a:solidFill>
          </a:endParaRPr>
        </a:p>
      </dgm:t>
    </dgm:pt>
    <dgm:pt modelId="{2609E78A-42CA-490E-BD0F-4097F764A827}" type="pres">
      <dgm:prSet presAssocID="{D468EA7B-33D8-43D2-B7AA-1AFB62E734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27ADF6-A7F7-473B-89C4-9669A813EAF1}" type="pres">
      <dgm:prSet presAssocID="{0F649135-B788-4DE7-983D-A3A71374599F}" presName="composite" presStyleCnt="0"/>
      <dgm:spPr/>
    </dgm:pt>
    <dgm:pt modelId="{A49C211D-6CBC-475E-8535-B068C4318BF3}" type="pres">
      <dgm:prSet presAssocID="{0F649135-B788-4DE7-983D-A3A71374599F}" presName="rect1" presStyleLbl="trAlignAcc1" presStyleIdx="0" presStyleCnt="7" custScaleY="166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D85AB-F24E-498F-A061-9F269060974C}" type="pres">
      <dgm:prSet presAssocID="{0F649135-B788-4DE7-983D-A3A71374599F}" presName="rect2" presStyleLbl="fgImgPlace1" presStyleIdx="0" presStyleCnt="7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050AC7E-1640-436B-AC2C-E5B6F659115D}" type="pres">
      <dgm:prSet presAssocID="{04444A78-6DBD-493F-B3EA-13BBDE6BB3A1}" presName="sibTrans" presStyleCnt="0"/>
      <dgm:spPr/>
    </dgm:pt>
    <dgm:pt modelId="{21D6340A-2320-426E-A360-BA11203F9E73}" type="pres">
      <dgm:prSet presAssocID="{23623F5A-FA7D-406C-93B0-768CCB7EA077}" presName="composite" presStyleCnt="0"/>
      <dgm:spPr/>
    </dgm:pt>
    <dgm:pt modelId="{B5E236D5-B151-446F-A58C-90BE48C6AE9D}" type="pres">
      <dgm:prSet presAssocID="{23623F5A-FA7D-406C-93B0-768CCB7EA077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3BAA-749E-40B5-9C9D-A8DB1C870E7A}" type="pres">
      <dgm:prSet presAssocID="{23623F5A-FA7D-406C-93B0-768CCB7EA077}" presName="rect2" presStyleLbl="fgImgPlace1" presStyleIdx="1" presStyleCnt="7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0CBCD897-7A95-4312-9686-0C999BB51D04}" type="pres">
      <dgm:prSet presAssocID="{5D32284F-F73C-4C22-9D10-916478AB84A1}" presName="sibTrans" presStyleCnt="0"/>
      <dgm:spPr/>
    </dgm:pt>
    <dgm:pt modelId="{4D4AFB47-25CA-4521-9A63-1C3CC153E3AA}" type="pres">
      <dgm:prSet presAssocID="{D32F52E7-2EE3-4E6F-B680-87BDFC173423}" presName="composite" presStyleCnt="0"/>
      <dgm:spPr/>
    </dgm:pt>
    <dgm:pt modelId="{85E0E6E6-EC86-4598-8D5F-1AF35FE261B8}" type="pres">
      <dgm:prSet presAssocID="{D32F52E7-2EE3-4E6F-B680-87BDFC173423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6544A-6F9A-45A7-AD7E-E7E3FB96E91D}" type="pres">
      <dgm:prSet presAssocID="{D32F52E7-2EE3-4E6F-B680-87BDFC173423}" presName="rect2" presStyleLbl="fgImgPlace1" presStyleIdx="2" presStyleCnt="7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113C2C8A-88EE-4FA7-B3FB-1ADA8273A8BF}" type="pres">
      <dgm:prSet presAssocID="{B54C4296-7C67-4BC7-B7F1-5452FF74C638}" presName="sibTrans" presStyleCnt="0"/>
      <dgm:spPr/>
    </dgm:pt>
    <dgm:pt modelId="{D27E3C86-189A-4AD4-94F7-DFEAD9BCF3B2}" type="pres">
      <dgm:prSet presAssocID="{786EC1E1-353E-4A84-AE2A-B0DFDEF3351B}" presName="composite" presStyleCnt="0"/>
      <dgm:spPr/>
    </dgm:pt>
    <dgm:pt modelId="{2BBDE43C-1611-4626-8D06-31AD3414EF5E}" type="pres">
      <dgm:prSet presAssocID="{786EC1E1-353E-4A84-AE2A-B0DFDEF3351B}" presName="rect1" presStyleLbl="trAlignAcc1" presStyleIdx="3" presStyleCnt="7" custLinFactNeighborY="35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ACB22-5030-4D08-8435-04C44A885C2F}" type="pres">
      <dgm:prSet presAssocID="{786EC1E1-353E-4A84-AE2A-B0DFDEF3351B}" presName="rect2" presStyleLbl="fgImgPlace1" presStyleIdx="3" presStyleCnt="7" custLinFactNeighborY="26169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FE019046-E4CE-49EC-B0E9-53729C88B496}" type="pres">
      <dgm:prSet presAssocID="{A0328654-266D-4300-A9CE-719FCC6E4ABF}" presName="sibTrans" presStyleCnt="0"/>
      <dgm:spPr/>
    </dgm:pt>
    <dgm:pt modelId="{B5885439-8340-477F-B7A6-5C4D0B7D6082}" type="pres">
      <dgm:prSet presAssocID="{91D64B51-C0BD-4495-9D1B-26F1844A7306}" presName="composite" presStyleCnt="0"/>
      <dgm:spPr/>
    </dgm:pt>
    <dgm:pt modelId="{45353624-A3CE-4D06-B54B-47FAFD4F11DB}" type="pres">
      <dgm:prSet presAssocID="{91D64B51-C0BD-4495-9D1B-26F1844A7306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307BB-4FAB-409E-8A93-C8755C0462AF}" type="pres">
      <dgm:prSet presAssocID="{91D64B51-C0BD-4495-9D1B-26F1844A7306}" presName="rect2" presStyleLbl="fgImgPlace1" presStyleIdx="4" presStyleCnt="7"/>
      <dgm:spPr>
        <a:blipFill>
          <a:blip xmlns:r="http://schemas.openxmlformats.org/officeDocument/2006/relationships" r:embed="rId5"/>
          <a:stretch>
            <a:fillRect/>
          </a:stretch>
        </a:blipFill>
      </dgm:spPr>
    </dgm:pt>
    <dgm:pt modelId="{3DD7CF05-C8FD-4166-9646-8265664E4A6A}" type="pres">
      <dgm:prSet presAssocID="{40E2D312-FF75-49D6-AD4D-D26F2606374C}" presName="sibTrans" presStyleCnt="0"/>
      <dgm:spPr/>
    </dgm:pt>
    <dgm:pt modelId="{80186133-F0CF-4A6C-B9D6-C8196462BDDB}" type="pres">
      <dgm:prSet presAssocID="{17BE9D59-EBC4-4F56-8EEC-F88807037EAE}" presName="composite" presStyleCnt="0"/>
      <dgm:spPr/>
    </dgm:pt>
    <dgm:pt modelId="{8B29C5CF-131A-47D2-BDBF-C92F08798288}" type="pres">
      <dgm:prSet presAssocID="{17BE9D59-EBC4-4F56-8EEC-F88807037EAE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DA74F-BB9C-4797-B6F3-76EA4E6016C9}" type="pres">
      <dgm:prSet presAssocID="{17BE9D59-EBC4-4F56-8EEC-F88807037EAE}" presName="rect2" presStyleLbl="fgImgPlace1" presStyleIdx="5" presStyleCnt="7"/>
      <dgm:spPr>
        <a:blipFill>
          <a:blip xmlns:r="http://schemas.openxmlformats.org/officeDocument/2006/relationships" r:embed="rId6"/>
          <a:stretch>
            <a:fillRect/>
          </a:stretch>
        </a:blipFill>
      </dgm:spPr>
    </dgm:pt>
    <dgm:pt modelId="{B58B1D7E-CC03-4351-88C1-F44464B87656}" type="pres">
      <dgm:prSet presAssocID="{A3F56A5A-1DA6-4886-BBCA-8E642AB51984}" presName="sibTrans" presStyleCnt="0"/>
      <dgm:spPr/>
    </dgm:pt>
    <dgm:pt modelId="{A0E32089-85A8-4C40-BAD6-AC125D3EEDAF}" type="pres">
      <dgm:prSet presAssocID="{D88707E5-A8AD-46BC-95A6-D42CB4368ED5}" presName="composite" presStyleCnt="0"/>
      <dgm:spPr/>
    </dgm:pt>
    <dgm:pt modelId="{9EB94099-988E-4DB9-B94A-4205CE1A1BD4}" type="pres">
      <dgm:prSet presAssocID="{D88707E5-A8AD-46BC-95A6-D42CB4368ED5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DCF25-8DB9-4DF3-B7EA-1611E988FD2F}" type="pres">
      <dgm:prSet presAssocID="{D88707E5-A8AD-46BC-95A6-D42CB4368ED5}" presName="rect2" presStyleLbl="fgImgPlace1" presStyleIdx="6" presStyleCnt="7"/>
      <dgm:spPr>
        <a:blipFill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91410B9E-039D-4E6A-908E-ABC07C29590D}" type="presOf" srcId="{D88707E5-A8AD-46BC-95A6-D42CB4368ED5}" destId="{9EB94099-988E-4DB9-B94A-4205CE1A1BD4}" srcOrd="0" destOrd="0" presId="urn:microsoft.com/office/officeart/2008/layout/PictureStrips"/>
    <dgm:cxn modelId="{C4C58317-415F-4855-A297-3098AE74FDA2}" srcId="{D468EA7B-33D8-43D2-B7AA-1AFB62E7349E}" destId="{91D64B51-C0BD-4495-9D1B-26F1844A7306}" srcOrd="4" destOrd="0" parTransId="{F546F2BA-D275-4E49-A702-9B70A6053602}" sibTransId="{40E2D312-FF75-49D6-AD4D-D26F2606374C}"/>
    <dgm:cxn modelId="{9C65D25B-D05E-4537-A7B3-AAF3F8B192D2}" srcId="{D468EA7B-33D8-43D2-B7AA-1AFB62E7349E}" destId="{0F649135-B788-4DE7-983D-A3A71374599F}" srcOrd="0" destOrd="0" parTransId="{03FCABE1-020B-4D27-8F06-688F8B433869}" sibTransId="{04444A78-6DBD-493F-B3EA-13BBDE6BB3A1}"/>
    <dgm:cxn modelId="{1740F70C-28FF-4776-80F0-2975935A154C}" type="presOf" srcId="{91D64B51-C0BD-4495-9D1B-26F1844A7306}" destId="{45353624-A3CE-4D06-B54B-47FAFD4F11DB}" srcOrd="0" destOrd="0" presId="urn:microsoft.com/office/officeart/2008/layout/PictureStrips"/>
    <dgm:cxn modelId="{A1C3CDA6-7A36-43E7-B18D-C312E6F7E9E2}" srcId="{D468EA7B-33D8-43D2-B7AA-1AFB62E7349E}" destId="{D88707E5-A8AD-46BC-95A6-D42CB4368ED5}" srcOrd="6" destOrd="0" parTransId="{8912DA44-D53B-4171-A1EB-7ABFBE5CB188}" sibTransId="{FC4F1AD0-6B87-478E-9FFE-B814F930DBAB}"/>
    <dgm:cxn modelId="{8F987939-7C80-4B0A-BFA5-5D911D6A58A6}" type="presOf" srcId="{23623F5A-FA7D-406C-93B0-768CCB7EA077}" destId="{B5E236D5-B151-446F-A58C-90BE48C6AE9D}" srcOrd="0" destOrd="0" presId="urn:microsoft.com/office/officeart/2008/layout/PictureStrips"/>
    <dgm:cxn modelId="{D346A35B-F578-4BB2-BDC1-DD6EB69A5180}" type="presOf" srcId="{0614AFC1-0196-447F-A4B2-EB8A0192CBE8}" destId="{A49C211D-6CBC-475E-8535-B068C4318BF3}" srcOrd="0" destOrd="1" presId="urn:microsoft.com/office/officeart/2008/layout/PictureStrips"/>
    <dgm:cxn modelId="{EA7D256B-085F-45C0-BB3D-08460CAD3E7A}" type="presOf" srcId="{535C8C11-8287-4A74-B4FB-6923ED918955}" destId="{A49C211D-6CBC-475E-8535-B068C4318BF3}" srcOrd="0" destOrd="4" presId="urn:microsoft.com/office/officeart/2008/layout/PictureStrips"/>
    <dgm:cxn modelId="{1E9DDB34-4BC6-41C7-8151-AE1C2B0DB0BF}" type="presOf" srcId="{17BE9D59-EBC4-4F56-8EEC-F88807037EAE}" destId="{8B29C5CF-131A-47D2-BDBF-C92F08798288}" srcOrd="0" destOrd="0" presId="urn:microsoft.com/office/officeart/2008/layout/PictureStrips"/>
    <dgm:cxn modelId="{30AC3FCC-113B-4340-B447-3333D56F23B0}" srcId="{D468EA7B-33D8-43D2-B7AA-1AFB62E7349E}" destId="{23623F5A-FA7D-406C-93B0-768CCB7EA077}" srcOrd="1" destOrd="0" parTransId="{451E864D-5771-4E16-9C68-81D07B23136E}" sibTransId="{5D32284F-F73C-4C22-9D10-916478AB84A1}"/>
    <dgm:cxn modelId="{08EBC45F-90A7-443C-BEBC-B6A05E64DB9C}" srcId="{D468EA7B-33D8-43D2-B7AA-1AFB62E7349E}" destId="{17BE9D59-EBC4-4F56-8EEC-F88807037EAE}" srcOrd="5" destOrd="0" parTransId="{B0CB2318-5EFB-4E4D-B9FD-2BE2E7BA752D}" sibTransId="{A3F56A5A-1DA6-4886-BBCA-8E642AB51984}"/>
    <dgm:cxn modelId="{304F6EAB-7A8D-48F4-8851-8CA72CFFB1A3}" type="presOf" srcId="{786EC1E1-353E-4A84-AE2A-B0DFDEF3351B}" destId="{2BBDE43C-1611-4626-8D06-31AD3414EF5E}" srcOrd="0" destOrd="0" presId="urn:microsoft.com/office/officeart/2008/layout/PictureStrips"/>
    <dgm:cxn modelId="{126456B7-A759-4E19-A157-0593F7726ECB}" type="presOf" srcId="{AF8C109D-088D-49B7-B4BD-0F8E73906461}" destId="{A49C211D-6CBC-475E-8535-B068C4318BF3}" srcOrd="0" destOrd="2" presId="urn:microsoft.com/office/officeart/2008/layout/PictureStrips"/>
    <dgm:cxn modelId="{4F88E33B-3FA8-410A-9C15-961677FD751C}" type="presOf" srcId="{D468EA7B-33D8-43D2-B7AA-1AFB62E7349E}" destId="{2609E78A-42CA-490E-BD0F-4097F764A827}" srcOrd="0" destOrd="0" presId="urn:microsoft.com/office/officeart/2008/layout/PictureStrips"/>
    <dgm:cxn modelId="{4DA4B1FF-C2C0-43B1-A21A-AF5B3A7D7F62}" type="presOf" srcId="{0F649135-B788-4DE7-983D-A3A71374599F}" destId="{A49C211D-6CBC-475E-8535-B068C4318BF3}" srcOrd="0" destOrd="0" presId="urn:microsoft.com/office/officeart/2008/layout/PictureStrips"/>
    <dgm:cxn modelId="{03B1248D-B107-4AC4-8A5F-407A61E0F362}" srcId="{D468EA7B-33D8-43D2-B7AA-1AFB62E7349E}" destId="{D32F52E7-2EE3-4E6F-B680-87BDFC173423}" srcOrd="2" destOrd="0" parTransId="{AC6CF7A5-2514-4A74-B6FE-2C76F2AF5357}" sibTransId="{B54C4296-7C67-4BC7-B7F1-5452FF74C638}"/>
    <dgm:cxn modelId="{2F862015-71B5-4DAA-A7A1-73B36FD9B6E5}" type="presOf" srcId="{CFDEF403-44BA-4805-A09E-39D17926A1D8}" destId="{A49C211D-6CBC-475E-8535-B068C4318BF3}" srcOrd="0" destOrd="3" presId="urn:microsoft.com/office/officeart/2008/layout/PictureStrips"/>
    <dgm:cxn modelId="{8DCADE70-4CE5-4478-A942-E276BBAA8B51}" type="presOf" srcId="{D32F52E7-2EE3-4E6F-B680-87BDFC173423}" destId="{85E0E6E6-EC86-4598-8D5F-1AF35FE261B8}" srcOrd="0" destOrd="0" presId="urn:microsoft.com/office/officeart/2008/layout/PictureStrips"/>
    <dgm:cxn modelId="{4A1271DF-1612-4B0C-9F51-6B98FA306AE2}" srcId="{D468EA7B-33D8-43D2-B7AA-1AFB62E7349E}" destId="{786EC1E1-353E-4A84-AE2A-B0DFDEF3351B}" srcOrd="3" destOrd="0" parTransId="{640C47FD-D790-4007-A4E2-DE4BAA1F3339}" sibTransId="{A0328654-266D-4300-A9CE-719FCC6E4ABF}"/>
    <dgm:cxn modelId="{7FCB9CD8-0BBA-4A4F-B84F-1A1EDA5289EB}" srcId="{0F649135-B788-4DE7-983D-A3A71374599F}" destId="{535C8C11-8287-4A74-B4FB-6923ED918955}" srcOrd="3" destOrd="0" parTransId="{CE192D69-D67A-4996-87FB-8CF9E9B10D8F}" sibTransId="{DD22AF00-F771-4265-9B28-C8693F3478AE}"/>
    <dgm:cxn modelId="{B432D5BF-90BC-48A9-9291-9105A04D9935}" srcId="{0F649135-B788-4DE7-983D-A3A71374599F}" destId="{0614AFC1-0196-447F-A4B2-EB8A0192CBE8}" srcOrd="0" destOrd="0" parTransId="{0BCA7634-FF9C-4D1A-9858-070F196B5376}" sibTransId="{E6A93EA4-3467-4BA3-A910-1DEFE8A05AC4}"/>
    <dgm:cxn modelId="{D37C362A-4B3B-4361-8D66-D6F012C0425D}" srcId="{0F649135-B788-4DE7-983D-A3A71374599F}" destId="{CFDEF403-44BA-4805-A09E-39D17926A1D8}" srcOrd="2" destOrd="0" parTransId="{94B2B584-C94C-4FAC-AFF3-21630A18E924}" sibTransId="{EDA18FAE-E71C-4359-BE77-3E846DEDBE5B}"/>
    <dgm:cxn modelId="{E0239058-D63C-49EB-AE0B-3CC999B59F9E}" srcId="{0F649135-B788-4DE7-983D-A3A71374599F}" destId="{AF8C109D-088D-49B7-B4BD-0F8E73906461}" srcOrd="1" destOrd="0" parTransId="{F9F7DD55-CCA1-4E69-81F7-041297ACCF25}" sibTransId="{FC9816B7-7DFD-41D9-B7EA-1735B44EC6DD}"/>
    <dgm:cxn modelId="{B51BB1ED-C443-4037-B06B-43E8919AC9FD}" type="presParOf" srcId="{2609E78A-42CA-490E-BD0F-4097F764A827}" destId="{DB27ADF6-A7F7-473B-89C4-9669A813EAF1}" srcOrd="0" destOrd="0" presId="urn:microsoft.com/office/officeart/2008/layout/PictureStrips"/>
    <dgm:cxn modelId="{2E3C45A4-2066-4111-A4C7-7BC97C3E3838}" type="presParOf" srcId="{DB27ADF6-A7F7-473B-89C4-9669A813EAF1}" destId="{A49C211D-6CBC-475E-8535-B068C4318BF3}" srcOrd="0" destOrd="0" presId="urn:microsoft.com/office/officeart/2008/layout/PictureStrips"/>
    <dgm:cxn modelId="{F2C4C416-708E-4774-A26F-5375C01DCBBD}" type="presParOf" srcId="{DB27ADF6-A7F7-473B-89C4-9669A813EAF1}" destId="{88FD85AB-F24E-498F-A061-9F269060974C}" srcOrd="1" destOrd="0" presId="urn:microsoft.com/office/officeart/2008/layout/PictureStrips"/>
    <dgm:cxn modelId="{78C6EB8A-9850-43B4-B275-6F92A0E6C151}" type="presParOf" srcId="{2609E78A-42CA-490E-BD0F-4097F764A827}" destId="{9050AC7E-1640-436B-AC2C-E5B6F659115D}" srcOrd="1" destOrd="0" presId="urn:microsoft.com/office/officeart/2008/layout/PictureStrips"/>
    <dgm:cxn modelId="{17CFB729-9A10-4DDD-AF97-BDB5515B8B0E}" type="presParOf" srcId="{2609E78A-42CA-490E-BD0F-4097F764A827}" destId="{21D6340A-2320-426E-A360-BA11203F9E73}" srcOrd="2" destOrd="0" presId="urn:microsoft.com/office/officeart/2008/layout/PictureStrips"/>
    <dgm:cxn modelId="{1F4BAAF1-1D15-4D0E-AD87-CC23ED996CB0}" type="presParOf" srcId="{21D6340A-2320-426E-A360-BA11203F9E73}" destId="{B5E236D5-B151-446F-A58C-90BE48C6AE9D}" srcOrd="0" destOrd="0" presId="urn:microsoft.com/office/officeart/2008/layout/PictureStrips"/>
    <dgm:cxn modelId="{BED08D75-FBC5-4B45-A39C-14894E284139}" type="presParOf" srcId="{21D6340A-2320-426E-A360-BA11203F9E73}" destId="{EAC83BAA-749E-40B5-9C9D-A8DB1C870E7A}" srcOrd="1" destOrd="0" presId="urn:microsoft.com/office/officeart/2008/layout/PictureStrips"/>
    <dgm:cxn modelId="{2C3D5BE4-84E1-4272-A1B3-B57D37453842}" type="presParOf" srcId="{2609E78A-42CA-490E-BD0F-4097F764A827}" destId="{0CBCD897-7A95-4312-9686-0C999BB51D04}" srcOrd="3" destOrd="0" presId="urn:microsoft.com/office/officeart/2008/layout/PictureStrips"/>
    <dgm:cxn modelId="{51D66F37-7288-49A3-8C9F-E00137735D25}" type="presParOf" srcId="{2609E78A-42CA-490E-BD0F-4097F764A827}" destId="{4D4AFB47-25CA-4521-9A63-1C3CC153E3AA}" srcOrd="4" destOrd="0" presId="urn:microsoft.com/office/officeart/2008/layout/PictureStrips"/>
    <dgm:cxn modelId="{472688A2-A430-4A46-A3B8-30663C6E0107}" type="presParOf" srcId="{4D4AFB47-25CA-4521-9A63-1C3CC153E3AA}" destId="{85E0E6E6-EC86-4598-8D5F-1AF35FE261B8}" srcOrd="0" destOrd="0" presId="urn:microsoft.com/office/officeart/2008/layout/PictureStrips"/>
    <dgm:cxn modelId="{206A9D32-7C6A-498F-9DDD-F95172D9FE79}" type="presParOf" srcId="{4D4AFB47-25CA-4521-9A63-1C3CC153E3AA}" destId="{2896544A-6F9A-45A7-AD7E-E7E3FB96E91D}" srcOrd="1" destOrd="0" presId="urn:microsoft.com/office/officeart/2008/layout/PictureStrips"/>
    <dgm:cxn modelId="{42AE0573-54F9-42FA-82D3-F6E14E58C1D3}" type="presParOf" srcId="{2609E78A-42CA-490E-BD0F-4097F764A827}" destId="{113C2C8A-88EE-4FA7-B3FB-1ADA8273A8BF}" srcOrd="5" destOrd="0" presId="urn:microsoft.com/office/officeart/2008/layout/PictureStrips"/>
    <dgm:cxn modelId="{E7EFB5D0-861F-4DE0-93DA-17F478769DD1}" type="presParOf" srcId="{2609E78A-42CA-490E-BD0F-4097F764A827}" destId="{D27E3C86-189A-4AD4-94F7-DFEAD9BCF3B2}" srcOrd="6" destOrd="0" presId="urn:microsoft.com/office/officeart/2008/layout/PictureStrips"/>
    <dgm:cxn modelId="{DC6001B3-AEDE-47AF-B081-1AEA9C508624}" type="presParOf" srcId="{D27E3C86-189A-4AD4-94F7-DFEAD9BCF3B2}" destId="{2BBDE43C-1611-4626-8D06-31AD3414EF5E}" srcOrd="0" destOrd="0" presId="urn:microsoft.com/office/officeart/2008/layout/PictureStrips"/>
    <dgm:cxn modelId="{07CE0BCA-C3D2-47C8-8D06-F7AB662FE055}" type="presParOf" srcId="{D27E3C86-189A-4AD4-94F7-DFEAD9BCF3B2}" destId="{548ACB22-5030-4D08-8435-04C44A885C2F}" srcOrd="1" destOrd="0" presId="urn:microsoft.com/office/officeart/2008/layout/PictureStrips"/>
    <dgm:cxn modelId="{2501637F-B529-4D2C-8C63-15CF6457BAA0}" type="presParOf" srcId="{2609E78A-42CA-490E-BD0F-4097F764A827}" destId="{FE019046-E4CE-49EC-B0E9-53729C88B496}" srcOrd="7" destOrd="0" presId="urn:microsoft.com/office/officeart/2008/layout/PictureStrips"/>
    <dgm:cxn modelId="{99BC8CEF-840B-4AE0-81C3-202CB9FD5915}" type="presParOf" srcId="{2609E78A-42CA-490E-BD0F-4097F764A827}" destId="{B5885439-8340-477F-B7A6-5C4D0B7D6082}" srcOrd="8" destOrd="0" presId="urn:microsoft.com/office/officeart/2008/layout/PictureStrips"/>
    <dgm:cxn modelId="{25E32B30-DC40-47FD-9F10-A84E95446CED}" type="presParOf" srcId="{B5885439-8340-477F-B7A6-5C4D0B7D6082}" destId="{45353624-A3CE-4D06-B54B-47FAFD4F11DB}" srcOrd="0" destOrd="0" presId="urn:microsoft.com/office/officeart/2008/layout/PictureStrips"/>
    <dgm:cxn modelId="{D768F14A-CBF1-43E2-BEA1-5DCC4C82566A}" type="presParOf" srcId="{B5885439-8340-477F-B7A6-5C4D0B7D6082}" destId="{D6F307BB-4FAB-409E-8A93-C8755C0462AF}" srcOrd="1" destOrd="0" presId="urn:microsoft.com/office/officeart/2008/layout/PictureStrips"/>
    <dgm:cxn modelId="{0023858B-19AA-46D9-8679-2B2AE959848C}" type="presParOf" srcId="{2609E78A-42CA-490E-BD0F-4097F764A827}" destId="{3DD7CF05-C8FD-4166-9646-8265664E4A6A}" srcOrd="9" destOrd="0" presId="urn:microsoft.com/office/officeart/2008/layout/PictureStrips"/>
    <dgm:cxn modelId="{651EF2CD-2014-4F2F-A015-DF0FCD33114F}" type="presParOf" srcId="{2609E78A-42CA-490E-BD0F-4097F764A827}" destId="{80186133-F0CF-4A6C-B9D6-C8196462BDDB}" srcOrd="10" destOrd="0" presId="urn:microsoft.com/office/officeart/2008/layout/PictureStrips"/>
    <dgm:cxn modelId="{0226A52B-3F73-4468-87BA-2A6B79C4B25D}" type="presParOf" srcId="{80186133-F0CF-4A6C-B9D6-C8196462BDDB}" destId="{8B29C5CF-131A-47D2-BDBF-C92F08798288}" srcOrd="0" destOrd="0" presId="urn:microsoft.com/office/officeart/2008/layout/PictureStrips"/>
    <dgm:cxn modelId="{772213D2-DB1B-4FC4-8F42-D6078E925E50}" type="presParOf" srcId="{80186133-F0CF-4A6C-B9D6-C8196462BDDB}" destId="{35ADA74F-BB9C-4797-B6F3-76EA4E6016C9}" srcOrd="1" destOrd="0" presId="urn:microsoft.com/office/officeart/2008/layout/PictureStrips"/>
    <dgm:cxn modelId="{DED258B9-E64A-4C35-B390-574E97CB7435}" type="presParOf" srcId="{2609E78A-42CA-490E-BD0F-4097F764A827}" destId="{B58B1D7E-CC03-4351-88C1-F44464B87656}" srcOrd="11" destOrd="0" presId="urn:microsoft.com/office/officeart/2008/layout/PictureStrips"/>
    <dgm:cxn modelId="{74830AB3-DB75-4FBD-AFBA-A7DE0E8161B9}" type="presParOf" srcId="{2609E78A-42CA-490E-BD0F-4097F764A827}" destId="{A0E32089-85A8-4C40-BAD6-AC125D3EEDAF}" srcOrd="12" destOrd="0" presId="urn:microsoft.com/office/officeart/2008/layout/PictureStrips"/>
    <dgm:cxn modelId="{E89A9586-541B-4553-B525-B62B022611DD}" type="presParOf" srcId="{A0E32089-85A8-4C40-BAD6-AC125D3EEDAF}" destId="{9EB94099-988E-4DB9-B94A-4205CE1A1BD4}" srcOrd="0" destOrd="0" presId="urn:microsoft.com/office/officeart/2008/layout/PictureStrips"/>
    <dgm:cxn modelId="{EAB744C7-FD5E-43EC-A78D-995B4BC7D0C5}" type="presParOf" srcId="{A0E32089-85A8-4C40-BAD6-AC125D3EEDAF}" destId="{BD2DCF25-8DB9-4DF3-B7EA-1611E988FD2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FAE57-B909-4342-BFA5-AA868A0EB139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A2B1B4-0A89-4A7F-BD65-6EAAD6CDDC26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Пов'язані з війною</a:t>
          </a:r>
          <a:endParaRPr lang="ru-RU" dirty="0">
            <a:solidFill>
              <a:schemeClr val="bg2"/>
            </a:solidFill>
          </a:endParaRPr>
        </a:p>
      </dgm:t>
    </dgm:pt>
    <dgm:pt modelId="{217F0C80-EAEE-4E81-AC64-190923DEDD87}" type="parTrans" cxnId="{49AFC766-12BB-4A45-A5E1-2674B1B78BEE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A48946CD-5684-49C6-A369-FB718FB73D49}" type="sibTrans" cxnId="{49AFC766-12BB-4A45-A5E1-2674B1B78BEE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6D01834A-7627-47A0-80F4-5CDD5051D241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Забруднення земель вибухонебезпечними предметами</a:t>
          </a:r>
          <a:endParaRPr lang="ru-RU" dirty="0">
            <a:solidFill>
              <a:schemeClr val="bg2"/>
            </a:solidFill>
          </a:endParaRPr>
        </a:p>
      </dgm:t>
    </dgm:pt>
    <dgm:pt modelId="{2C9CF331-97CD-47D0-8EC5-D125A22B5764}" type="parTrans" cxnId="{73D76D26-FD8C-4F9F-B0AB-C4ED9C47A968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DC545EAA-7578-4138-851C-391F57B83D80}" type="sibTrans" cxnId="{73D76D26-FD8C-4F9F-B0AB-C4ED9C47A968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B768750-223C-4F73-A4CC-2834F0D1CAA5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Деградація лісів</a:t>
          </a:r>
          <a:endParaRPr lang="ru-RU" dirty="0">
            <a:solidFill>
              <a:schemeClr val="bg2"/>
            </a:solidFill>
          </a:endParaRPr>
        </a:p>
      </dgm:t>
    </dgm:pt>
    <dgm:pt modelId="{8944D729-2B8D-467D-9CD4-BD33BE11B1BC}" type="parTrans" cxnId="{53B7D649-D2B2-41C8-8134-91C08F8BDF51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D030C883-D6FD-45F7-B205-73CCA22545B8}" type="sibTrans" cxnId="{53B7D649-D2B2-41C8-8134-91C08F8BDF51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32A8FE6F-A045-42A2-8D40-8E0BF9E6ADF6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Відсутність необхідного обладнання</a:t>
          </a:r>
          <a:endParaRPr lang="ru-RU" dirty="0">
            <a:solidFill>
              <a:schemeClr val="bg2"/>
            </a:solidFill>
          </a:endParaRPr>
        </a:p>
      </dgm:t>
    </dgm:pt>
    <dgm:pt modelId="{2A88C41B-FA40-49C0-B9F1-F4A81F4E2FB4}" type="parTrans" cxnId="{0DD2717E-6EAC-4F7F-9068-D5CD5917D2E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9CC68984-D815-4F83-8B50-D8188257DA4E}" type="sibTrans" cxnId="{0DD2717E-6EAC-4F7F-9068-D5CD5917D2E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F6A3A05-8A5C-4AB9-B156-140DFCCF3A1A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Дані щодо лісів та лісового господарства</a:t>
          </a:r>
          <a:endParaRPr lang="ru-RU" dirty="0">
            <a:solidFill>
              <a:schemeClr val="bg2"/>
            </a:solidFill>
          </a:endParaRPr>
        </a:p>
      </dgm:t>
    </dgm:pt>
    <dgm:pt modelId="{319DBBF1-8A24-4B67-B629-F7139728150A}" type="parTrans" cxnId="{88A5B3EC-02C5-4203-89A0-96865D52C29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3FA6DCD-77A1-44F9-81ED-E39688E3BC9B}" type="sibTrans" cxnId="{88A5B3EC-02C5-4203-89A0-96865D52C29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A975E9A9-8919-4BC3-B098-1E04234E6C67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Площа лісів</a:t>
          </a:r>
          <a:endParaRPr lang="ru-RU" dirty="0">
            <a:solidFill>
              <a:schemeClr val="bg2"/>
            </a:solidFill>
          </a:endParaRPr>
        </a:p>
      </dgm:t>
    </dgm:pt>
    <dgm:pt modelId="{EA95B822-4AF7-4DFC-9AEC-E4C5C14E9A1B}" type="parTrans" cxnId="{3628CCE7-010C-4AD7-828A-C9723457D108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115D430D-6C46-44F6-9EC7-BEE86B277945}" type="sibTrans" cxnId="{3628CCE7-010C-4AD7-828A-C9723457D108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325BC431-E464-4CAC-891B-6AF7F3FC3B91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Вікова структура</a:t>
          </a:r>
          <a:endParaRPr lang="ru-RU" dirty="0">
            <a:solidFill>
              <a:schemeClr val="bg2"/>
            </a:solidFill>
          </a:endParaRPr>
        </a:p>
      </dgm:t>
    </dgm:pt>
    <dgm:pt modelId="{1EA9E3A4-833D-46C4-9B78-220EB5CF1B97}" type="parTrans" cxnId="{2181A86D-3AB1-428F-BE46-F1EE5F3EDAAE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99307145-12C9-4719-AF0E-612508E3623E}" type="sibTrans" cxnId="{2181A86D-3AB1-428F-BE46-F1EE5F3EDAAE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A7A8ABD4-5AC4-418D-8EB3-3C57E8ED859E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Вік головного користування</a:t>
          </a:r>
          <a:endParaRPr lang="ru-RU" dirty="0">
            <a:solidFill>
              <a:schemeClr val="bg2"/>
            </a:solidFill>
          </a:endParaRPr>
        </a:p>
      </dgm:t>
    </dgm:pt>
    <dgm:pt modelId="{B74D1CA2-C0BD-435B-976B-F602B3608F0D}" type="parTrans" cxnId="{BACFE02B-CA4B-456B-ADB2-D56C76251D0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AACC9BEE-5FD8-4D40-A9F5-B27CA788E276}" type="sibTrans" cxnId="{BACFE02B-CA4B-456B-ADB2-D56C76251D0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A9ED9D24-82E7-412A-9B5D-2746DBA8C22F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Породна структура</a:t>
          </a:r>
          <a:endParaRPr lang="ru-RU" dirty="0">
            <a:solidFill>
              <a:schemeClr val="bg2"/>
            </a:solidFill>
          </a:endParaRPr>
        </a:p>
      </dgm:t>
    </dgm:pt>
    <dgm:pt modelId="{CCD7A544-4CF0-4347-BAB8-BBB11C28AA57}" type="parTrans" cxnId="{78B55A1E-E798-426B-BFF5-BE088025944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4D454495-65F6-4054-9EF9-5F88C4795FC1}" type="sibTrans" cxnId="{78B55A1E-E798-426B-BFF5-BE088025944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1BDA4CF2-8522-4EDA-8A66-9FEB353D2190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Типи рубок</a:t>
          </a:r>
          <a:endParaRPr lang="ru-RU" dirty="0">
            <a:solidFill>
              <a:schemeClr val="bg2"/>
            </a:solidFill>
          </a:endParaRPr>
        </a:p>
      </dgm:t>
    </dgm:pt>
    <dgm:pt modelId="{A522AF21-BF76-4C4F-866E-59EB68F19D48}" type="parTrans" cxnId="{20A47F62-5ED2-478B-ADCB-AF28BE066F82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0B129EF-16DC-4E4A-91F2-D7AEBE3EFCF6}" type="sibTrans" cxnId="{20A47F62-5ED2-478B-ADCB-AF28BE066F82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51000200-2CAF-480B-B9E4-21FEF26EF793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Лісовідновлення</a:t>
          </a:r>
          <a:endParaRPr lang="ru-RU" dirty="0">
            <a:solidFill>
              <a:schemeClr val="bg2"/>
            </a:solidFill>
          </a:endParaRPr>
        </a:p>
      </dgm:t>
    </dgm:pt>
    <dgm:pt modelId="{769FDDDD-26D7-4BFD-B7A6-2CF25D084C7F}" type="parTrans" cxnId="{5B5B036F-8005-436D-9B0E-FA19C90774FF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4FDF0801-3457-4841-B1BB-7C707FE6AF21}" type="sibTrans" cxnId="{5B5B036F-8005-436D-9B0E-FA19C90774FF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36242AC-8484-4E47-8784-B9DCB110D1DF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Лісорозведення</a:t>
          </a:r>
          <a:endParaRPr lang="ru-RU" dirty="0">
            <a:solidFill>
              <a:schemeClr val="bg2"/>
            </a:solidFill>
          </a:endParaRPr>
        </a:p>
      </dgm:t>
    </dgm:pt>
    <dgm:pt modelId="{5AAAEA51-FDEE-4099-ACC6-277475D2C09C}" type="parTrans" cxnId="{4EDBC41F-CD6D-4926-9D9C-DDD14A2086C9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4D8B22A-B3F0-44AC-9278-86A5968F73C7}" type="sibTrans" cxnId="{4EDBC41F-CD6D-4926-9D9C-DDD14A2086C9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1732BA0B-2371-44C4-AE5B-1F1BBB239F64}">
      <dgm:prSet/>
      <dgm:spPr/>
      <dgm:t>
        <a:bodyPr/>
        <a:lstStyle/>
        <a:p>
          <a:pPr rtl="0"/>
          <a:r>
            <a:rPr lang="uk-UA" dirty="0" smtClean="0">
              <a:solidFill>
                <a:schemeClr val="bg2"/>
              </a:solidFill>
            </a:rPr>
            <a:t>Шкідники та хвороби</a:t>
          </a:r>
          <a:endParaRPr lang="ru-RU" dirty="0">
            <a:solidFill>
              <a:schemeClr val="bg2"/>
            </a:solidFill>
          </a:endParaRPr>
        </a:p>
      </dgm:t>
    </dgm:pt>
    <dgm:pt modelId="{80954E11-5517-4A4E-A25F-95DE044BCD58}" type="parTrans" cxnId="{A0D05EE9-62A2-439E-B9C9-C3CB20D8EDA3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0ED2C6BB-C661-4DC6-982C-BDB3F52BB5C5}" type="sibTrans" cxnId="{A0D05EE9-62A2-439E-B9C9-C3CB20D8EDA3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37BA1D2-AB51-49D2-8D28-D3685B6AA4A5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Нелегальні рубки</a:t>
          </a:r>
          <a:endParaRPr lang="ru-RU" dirty="0">
            <a:solidFill>
              <a:schemeClr val="bg2"/>
            </a:solidFill>
          </a:endParaRPr>
        </a:p>
      </dgm:t>
    </dgm:pt>
    <dgm:pt modelId="{FCC05306-522A-4A64-9AB8-72FDD94EAC35}" type="parTrans" cxnId="{2F604A80-D025-4A12-A1ED-9BD938DFE856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EBBFBA23-FBF3-4DA0-9296-B14568DD50C2}" type="sibTrans" cxnId="{2F604A80-D025-4A12-A1ED-9BD938DFE856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31623E05-EAD9-4B53-878A-2137CA1B6B86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Лісові дороги</a:t>
          </a:r>
          <a:endParaRPr lang="ru-RU" dirty="0">
            <a:solidFill>
              <a:schemeClr val="bg2"/>
            </a:solidFill>
          </a:endParaRPr>
        </a:p>
      </dgm:t>
    </dgm:pt>
    <dgm:pt modelId="{E261DAB1-B99B-4C9B-ADAD-98A13355BFC3}" type="parTrans" cxnId="{C2EAC05D-6A61-4979-8807-C2ED196F70B9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23E98453-56F2-4B7C-A444-54153EB2DBD5}" type="sibTrans" cxnId="{C2EAC05D-6A61-4979-8807-C2ED196F70B9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056E214-25E0-43D5-9030-864A1ABC8330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Потреби у біоенергетиці</a:t>
          </a:r>
          <a:endParaRPr lang="ru-RU" dirty="0">
            <a:solidFill>
              <a:schemeClr val="bg2"/>
            </a:solidFill>
          </a:endParaRPr>
        </a:p>
      </dgm:t>
    </dgm:pt>
    <dgm:pt modelId="{26665F71-A2AE-4CF1-9148-8479DDC4EC8E}" type="parTrans" cxnId="{F48B81D0-6A83-4488-94BE-F15D7B8E680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D00BDFAF-4A0D-4756-9A4B-5FAE1A0A50E9}" type="sibTrans" cxnId="{F48B81D0-6A83-4488-94BE-F15D7B8E680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A1D72CCE-1E06-4B1A-9981-CB92EC1C5EDE}" type="pres">
      <dgm:prSet presAssocID="{102FAE57-B909-4342-BFA5-AA868A0EB1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4501D-B5E9-429F-A601-144E855BB0D7}" type="pres">
      <dgm:prSet presAssocID="{88A2B1B4-0A89-4A7F-BD65-6EAAD6CDDC2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B144B-FE72-4429-869D-23D2B4D43C3E}" type="pres">
      <dgm:prSet presAssocID="{88A2B1B4-0A89-4A7F-BD65-6EAAD6CDDC26}" presName="bgRect" presStyleLbl="node1" presStyleIdx="0" presStyleCnt="2"/>
      <dgm:spPr/>
      <dgm:t>
        <a:bodyPr/>
        <a:lstStyle/>
        <a:p>
          <a:endParaRPr lang="ru-RU"/>
        </a:p>
      </dgm:t>
    </dgm:pt>
    <dgm:pt modelId="{D75B1D43-7986-4014-A282-7B616220020D}" type="pres">
      <dgm:prSet presAssocID="{88A2B1B4-0A89-4A7F-BD65-6EAAD6CDDC26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09F9-F5BB-449B-BE7A-976CD6486F43}" type="pres">
      <dgm:prSet presAssocID="{88A2B1B4-0A89-4A7F-BD65-6EAAD6CDDC26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325C-0BE8-4FC1-8F06-BC7B60E9388B}" type="pres">
      <dgm:prSet presAssocID="{A48946CD-5684-49C6-A369-FB718FB73D49}" presName="hSp" presStyleCnt="0"/>
      <dgm:spPr/>
      <dgm:t>
        <a:bodyPr/>
        <a:lstStyle/>
        <a:p>
          <a:endParaRPr lang="ru-RU"/>
        </a:p>
      </dgm:t>
    </dgm:pt>
    <dgm:pt modelId="{9D3974B4-03CD-4E7A-B43B-AD2AF014898F}" type="pres">
      <dgm:prSet presAssocID="{A48946CD-5684-49C6-A369-FB718FB73D49}" presName="vProcSp" presStyleCnt="0"/>
      <dgm:spPr/>
      <dgm:t>
        <a:bodyPr/>
        <a:lstStyle/>
        <a:p>
          <a:endParaRPr lang="ru-RU"/>
        </a:p>
      </dgm:t>
    </dgm:pt>
    <dgm:pt modelId="{7BA6DDDB-B7A0-40EA-8427-444BE687B9DA}" type="pres">
      <dgm:prSet presAssocID="{A48946CD-5684-49C6-A369-FB718FB73D49}" presName="vSp1" presStyleCnt="0"/>
      <dgm:spPr/>
      <dgm:t>
        <a:bodyPr/>
        <a:lstStyle/>
        <a:p>
          <a:endParaRPr lang="ru-RU"/>
        </a:p>
      </dgm:t>
    </dgm:pt>
    <dgm:pt modelId="{27175C6C-941B-4597-9A48-8D3C90DB9A2C}" type="pres">
      <dgm:prSet presAssocID="{A48946CD-5684-49C6-A369-FB718FB73D49}" presName="simulatedConn" presStyleLbl="solidFgAcc1" presStyleIdx="0" presStyleCnt="1"/>
      <dgm:spPr/>
      <dgm:t>
        <a:bodyPr/>
        <a:lstStyle/>
        <a:p>
          <a:endParaRPr lang="ru-RU"/>
        </a:p>
      </dgm:t>
    </dgm:pt>
    <dgm:pt modelId="{0A0C3070-C145-4A14-A028-60AC22665FFA}" type="pres">
      <dgm:prSet presAssocID="{A48946CD-5684-49C6-A369-FB718FB73D49}" presName="vSp2" presStyleCnt="0"/>
      <dgm:spPr/>
      <dgm:t>
        <a:bodyPr/>
        <a:lstStyle/>
        <a:p>
          <a:endParaRPr lang="ru-RU"/>
        </a:p>
      </dgm:t>
    </dgm:pt>
    <dgm:pt modelId="{76A7B449-6B4E-44F1-9F4A-2711779AA686}" type="pres">
      <dgm:prSet presAssocID="{A48946CD-5684-49C6-A369-FB718FB73D49}" presName="sibTrans" presStyleCnt="0"/>
      <dgm:spPr/>
      <dgm:t>
        <a:bodyPr/>
        <a:lstStyle/>
        <a:p>
          <a:endParaRPr lang="ru-RU"/>
        </a:p>
      </dgm:t>
    </dgm:pt>
    <dgm:pt modelId="{2A6CCACA-3C69-40F1-BA15-2E442DD5949A}" type="pres">
      <dgm:prSet presAssocID="{7F6A3A05-8A5C-4AB9-B156-140DFCCF3A1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DF919-BD0F-4BE2-AACB-069816E2D63B}" type="pres">
      <dgm:prSet presAssocID="{7F6A3A05-8A5C-4AB9-B156-140DFCCF3A1A}" presName="bgRect" presStyleLbl="node1" presStyleIdx="1" presStyleCnt="2"/>
      <dgm:spPr/>
      <dgm:t>
        <a:bodyPr/>
        <a:lstStyle/>
        <a:p>
          <a:endParaRPr lang="ru-RU"/>
        </a:p>
      </dgm:t>
    </dgm:pt>
    <dgm:pt modelId="{034802F5-3DFA-4D94-8B88-D0188A9D26B7}" type="pres">
      <dgm:prSet presAssocID="{7F6A3A05-8A5C-4AB9-B156-140DFCCF3A1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4563A-5AD5-4850-AD27-33AD175EB943}" type="pres">
      <dgm:prSet presAssocID="{7F6A3A05-8A5C-4AB9-B156-140DFCCF3A1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987AF-2758-4FA4-A581-9D0674417464}" type="presOf" srcId="{7F6A3A05-8A5C-4AB9-B156-140DFCCF3A1A}" destId="{DA2DF919-BD0F-4BE2-AACB-069816E2D63B}" srcOrd="0" destOrd="0" presId="urn:microsoft.com/office/officeart/2005/8/layout/hProcess7"/>
    <dgm:cxn modelId="{4FB335C9-1C06-4B32-A049-6B329E173979}" type="presOf" srcId="{88A2B1B4-0A89-4A7F-BD65-6EAAD6CDDC26}" destId="{D75B1D43-7986-4014-A282-7B616220020D}" srcOrd="1" destOrd="0" presId="urn:microsoft.com/office/officeart/2005/8/layout/hProcess7"/>
    <dgm:cxn modelId="{AA0C7771-D76E-4E31-97F7-EE0AB14F18FC}" type="presOf" srcId="{1BDA4CF2-8522-4EDA-8A66-9FEB353D2190}" destId="{6524563A-5AD5-4850-AD27-33AD175EB943}" srcOrd="0" destOrd="4" presId="urn:microsoft.com/office/officeart/2005/8/layout/hProcess7"/>
    <dgm:cxn modelId="{FA85B0BA-C3EC-460C-8200-61AC158EB6AA}" type="presOf" srcId="{FB768750-223C-4F73-A4CC-2834F0D1CAA5}" destId="{DB5809F9-F5BB-449B-BE7A-976CD6486F43}" srcOrd="0" destOrd="1" presId="urn:microsoft.com/office/officeart/2005/8/layout/hProcess7"/>
    <dgm:cxn modelId="{AD87BC9A-5331-4B90-BA23-D2824F44A43F}" type="presOf" srcId="{88A2B1B4-0A89-4A7F-BD65-6EAAD6CDDC26}" destId="{55CB144B-FE72-4429-869D-23D2B4D43C3E}" srcOrd="0" destOrd="0" presId="urn:microsoft.com/office/officeart/2005/8/layout/hProcess7"/>
    <dgm:cxn modelId="{04117A0E-A961-40B4-BA55-7D40C9100944}" type="presOf" srcId="{736242AC-8484-4E47-8784-B9DCB110D1DF}" destId="{6524563A-5AD5-4850-AD27-33AD175EB943}" srcOrd="0" destOrd="6" presId="urn:microsoft.com/office/officeart/2005/8/layout/hProcess7"/>
    <dgm:cxn modelId="{2F604A80-D025-4A12-A1ED-9BD938DFE856}" srcId="{7F6A3A05-8A5C-4AB9-B156-140DFCCF3A1A}" destId="{737BA1D2-AB51-49D2-8D28-D3685B6AA4A5}" srcOrd="8" destOrd="0" parTransId="{FCC05306-522A-4A64-9AB8-72FDD94EAC35}" sibTransId="{EBBFBA23-FBF3-4DA0-9296-B14568DD50C2}"/>
    <dgm:cxn modelId="{E4BA25B6-E0A5-4E2B-A74D-28A8BF89D9F7}" type="presOf" srcId="{32A8FE6F-A045-42A2-8D40-8E0BF9E6ADF6}" destId="{DB5809F9-F5BB-449B-BE7A-976CD6486F43}" srcOrd="0" destOrd="2" presId="urn:microsoft.com/office/officeart/2005/8/layout/hProcess7"/>
    <dgm:cxn modelId="{4EDBC41F-CD6D-4926-9D9C-DDD14A2086C9}" srcId="{7F6A3A05-8A5C-4AB9-B156-140DFCCF3A1A}" destId="{736242AC-8484-4E47-8784-B9DCB110D1DF}" srcOrd="6" destOrd="0" parTransId="{5AAAEA51-FDEE-4099-ACC6-277475D2C09C}" sibTransId="{74D8B22A-B3F0-44AC-9278-86A5968F73C7}"/>
    <dgm:cxn modelId="{A3B61FB2-624A-4AF1-987D-2AA9E241EB99}" type="presOf" srcId="{51000200-2CAF-480B-B9E4-21FEF26EF793}" destId="{6524563A-5AD5-4850-AD27-33AD175EB943}" srcOrd="0" destOrd="5" presId="urn:microsoft.com/office/officeart/2005/8/layout/hProcess7"/>
    <dgm:cxn modelId="{3F7BAB88-D7DA-4FEF-ABEF-34771BECA84F}" type="presOf" srcId="{A975E9A9-8919-4BC3-B098-1E04234E6C67}" destId="{6524563A-5AD5-4850-AD27-33AD175EB943}" srcOrd="0" destOrd="0" presId="urn:microsoft.com/office/officeart/2005/8/layout/hProcess7"/>
    <dgm:cxn modelId="{41C2319B-48F4-44DE-9ED0-E1A1EA7C3290}" type="presOf" srcId="{7F6A3A05-8A5C-4AB9-B156-140DFCCF3A1A}" destId="{034802F5-3DFA-4D94-8B88-D0188A9D26B7}" srcOrd="1" destOrd="0" presId="urn:microsoft.com/office/officeart/2005/8/layout/hProcess7"/>
    <dgm:cxn modelId="{53B7D649-D2B2-41C8-8134-91C08F8BDF51}" srcId="{88A2B1B4-0A89-4A7F-BD65-6EAAD6CDDC26}" destId="{FB768750-223C-4F73-A4CC-2834F0D1CAA5}" srcOrd="1" destOrd="0" parTransId="{8944D729-2B8D-467D-9CD4-BD33BE11B1BC}" sibTransId="{D030C883-D6FD-45F7-B205-73CCA22545B8}"/>
    <dgm:cxn modelId="{F48B81D0-6A83-4488-94BE-F15D7B8E680B}" srcId="{7F6A3A05-8A5C-4AB9-B156-140DFCCF3A1A}" destId="{7056E214-25E0-43D5-9030-864A1ABC8330}" srcOrd="10" destOrd="0" parTransId="{26665F71-A2AE-4CF1-9148-8479DDC4EC8E}" sibTransId="{D00BDFAF-4A0D-4756-9A4B-5FAE1A0A50E9}"/>
    <dgm:cxn modelId="{A940889B-9174-452F-A7CD-DF1653AD8F2F}" type="presOf" srcId="{7056E214-25E0-43D5-9030-864A1ABC8330}" destId="{6524563A-5AD5-4850-AD27-33AD175EB943}" srcOrd="0" destOrd="10" presId="urn:microsoft.com/office/officeart/2005/8/layout/hProcess7"/>
    <dgm:cxn modelId="{FEB931ED-1849-4129-B688-323AC9B2AE20}" type="presOf" srcId="{325BC431-E464-4CAC-891B-6AF7F3FC3B91}" destId="{6524563A-5AD5-4850-AD27-33AD175EB943}" srcOrd="0" destOrd="1" presId="urn:microsoft.com/office/officeart/2005/8/layout/hProcess7"/>
    <dgm:cxn modelId="{99C9645B-50D6-4B90-B291-69A89290F475}" type="presOf" srcId="{6D01834A-7627-47A0-80F4-5CDD5051D241}" destId="{DB5809F9-F5BB-449B-BE7A-976CD6486F43}" srcOrd="0" destOrd="0" presId="urn:microsoft.com/office/officeart/2005/8/layout/hProcess7"/>
    <dgm:cxn modelId="{8181ECFE-B7C5-4FEC-A6FD-0153793B6C6C}" type="presOf" srcId="{A7A8ABD4-5AC4-418D-8EB3-3C57E8ED859E}" destId="{6524563A-5AD5-4850-AD27-33AD175EB943}" srcOrd="0" destOrd="2" presId="urn:microsoft.com/office/officeart/2005/8/layout/hProcess7"/>
    <dgm:cxn modelId="{20A47F62-5ED2-478B-ADCB-AF28BE066F82}" srcId="{7F6A3A05-8A5C-4AB9-B156-140DFCCF3A1A}" destId="{1BDA4CF2-8522-4EDA-8A66-9FEB353D2190}" srcOrd="4" destOrd="0" parTransId="{A522AF21-BF76-4C4F-866E-59EB68F19D48}" sibTransId="{F0B129EF-16DC-4E4A-91F2-D7AEBE3EFCF6}"/>
    <dgm:cxn modelId="{23B15801-0561-4539-83E5-A6B3268D3F13}" type="presOf" srcId="{A9ED9D24-82E7-412A-9B5D-2746DBA8C22F}" destId="{6524563A-5AD5-4850-AD27-33AD175EB943}" srcOrd="0" destOrd="3" presId="urn:microsoft.com/office/officeart/2005/8/layout/hProcess7"/>
    <dgm:cxn modelId="{5B5B036F-8005-436D-9B0E-FA19C90774FF}" srcId="{7F6A3A05-8A5C-4AB9-B156-140DFCCF3A1A}" destId="{51000200-2CAF-480B-B9E4-21FEF26EF793}" srcOrd="5" destOrd="0" parTransId="{769FDDDD-26D7-4BFD-B7A6-2CF25D084C7F}" sibTransId="{4FDF0801-3457-4841-B1BB-7C707FE6AF21}"/>
    <dgm:cxn modelId="{73D76D26-FD8C-4F9F-B0AB-C4ED9C47A968}" srcId="{88A2B1B4-0A89-4A7F-BD65-6EAAD6CDDC26}" destId="{6D01834A-7627-47A0-80F4-5CDD5051D241}" srcOrd="0" destOrd="0" parTransId="{2C9CF331-97CD-47D0-8EC5-D125A22B5764}" sibTransId="{DC545EAA-7578-4138-851C-391F57B83D80}"/>
    <dgm:cxn modelId="{78B55A1E-E798-426B-BFF5-BE0880259445}" srcId="{7F6A3A05-8A5C-4AB9-B156-140DFCCF3A1A}" destId="{A9ED9D24-82E7-412A-9B5D-2746DBA8C22F}" srcOrd="3" destOrd="0" parTransId="{CCD7A544-4CF0-4347-BAB8-BBB11C28AA57}" sibTransId="{4D454495-65F6-4054-9EF9-5F88C4795FC1}"/>
    <dgm:cxn modelId="{3628CCE7-010C-4AD7-828A-C9723457D108}" srcId="{7F6A3A05-8A5C-4AB9-B156-140DFCCF3A1A}" destId="{A975E9A9-8919-4BC3-B098-1E04234E6C67}" srcOrd="0" destOrd="0" parTransId="{EA95B822-4AF7-4DFC-9AEC-E4C5C14E9A1B}" sibTransId="{115D430D-6C46-44F6-9EC7-BEE86B277945}"/>
    <dgm:cxn modelId="{0511F25A-75B2-41A8-8A67-34020FF2A2C2}" type="presOf" srcId="{102FAE57-B909-4342-BFA5-AA868A0EB139}" destId="{A1D72CCE-1E06-4B1A-9981-CB92EC1C5EDE}" srcOrd="0" destOrd="0" presId="urn:microsoft.com/office/officeart/2005/8/layout/hProcess7"/>
    <dgm:cxn modelId="{2181A86D-3AB1-428F-BE46-F1EE5F3EDAAE}" srcId="{7F6A3A05-8A5C-4AB9-B156-140DFCCF3A1A}" destId="{325BC431-E464-4CAC-891B-6AF7F3FC3B91}" srcOrd="1" destOrd="0" parTransId="{1EA9E3A4-833D-46C4-9B78-220EB5CF1B97}" sibTransId="{99307145-12C9-4719-AF0E-612508E3623E}"/>
    <dgm:cxn modelId="{A0D05EE9-62A2-439E-B9C9-C3CB20D8EDA3}" srcId="{7F6A3A05-8A5C-4AB9-B156-140DFCCF3A1A}" destId="{1732BA0B-2371-44C4-AE5B-1F1BBB239F64}" srcOrd="7" destOrd="0" parTransId="{80954E11-5517-4A4E-A25F-95DE044BCD58}" sibTransId="{0ED2C6BB-C661-4DC6-982C-BDB3F52BB5C5}"/>
    <dgm:cxn modelId="{0DD2717E-6EAC-4F7F-9068-D5CD5917D2EB}" srcId="{88A2B1B4-0A89-4A7F-BD65-6EAAD6CDDC26}" destId="{32A8FE6F-A045-42A2-8D40-8E0BF9E6ADF6}" srcOrd="2" destOrd="0" parTransId="{2A88C41B-FA40-49C0-B9F1-F4A81F4E2FB4}" sibTransId="{9CC68984-D815-4F83-8B50-D8188257DA4E}"/>
    <dgm:cxn modelId="{49A68E0A-C701-4FDA-940E-DE02BED09428}" type="presOf" srcId="{1732BA0B-2371-44C4-AE5B-1F1BBB239F64}" destId="{6524563A-5AD5-4850-AD27-33AD175EB943}" srcOrd="0" destOrd="7" presId="urn:microsoft.com/office/officeart/2005/8/layout/hProcess7"/>
    <dgm:cxn modelId="{88A5B3EC-02C5-4203-89A0-96865D52C29B}" srcId="{102FAE57-B909-4342-BFA5-AA868A0EB139}" destId="{7F6A3A05-8A5C-4AB9-B156-140DFCCF3A1A}" srcOrd="1" destOrd="0" parTransId="{319DBBF1-8A24-4B67-B629-F7139728150A}" sibTransId="{F3FA6DCD-77A1-44F9-81ED-E39688E3BC9B}"/>
    <dgm:cxn modelId="{46EF8662-39D3-4293-93A3-749C926F9467}" type="presOf" srcId="{31623E05-EAD9-4B53-878A-2137CA1B6B86}" destId="{6524563A-5AD5-4850-AD27-33AD175EB943}" srcOrd="0" destOrd="9" presId="urn:microsoft.com/office/officeart/2005/8/layout/hProcess7"/>
    <dgm:cxn modelId="{8B309E2E-A082-444C-9606-A6DF5AD08573}" type="presOf" srcId="{737BA1D2-AB51-49D2-8D28-D3685B6AA4A5}" destId="{6524563A-5AD5-4850-AD27-33AD175EB943}" srcOrd="0" destOrd="8" presId="urn:microsoft.com/office/officeart/2005/8/layout/hProcess7"/>
    <dgm:cxn modelId="{BACFE02B-CA4B-456B-ADB2-D56C76251D0D}" srcId="{7F6A3A05-8A5C-4AB9-B156-140DFCCF3A1A}" destId="{A7A8ABD4-5AC4-418D-8EB3-3C57E8ED859E}" srcOrd="2" destOrd="0" parTransId="{B74D1CA2-C0BD-435B-976B-F602B3608F0D}" sibTransId="{AACC9BEE-5FD8-4D40-A9F5-B27CA788E276}"/>
    <dgm:cxn modelId="{C2EAC05D-6A61-4979-8807-C2ED196F70B9}" srcId="{7F6A3A05-8A5C-4AB9-B156-140DFCCF3A1A}" destId="{31623E05-EAD9-4B53-878A-2137CA1B6B86}" srcOrd="9" destOrd="0" parTransId="{E261DAB1-B99B-4C9B-ADAD-98A13355BFC3}" sibTransId="{23E98453-56F2-4B7C-A444-54153EB2DBD5}"/>
    <dgm:cxn modelId="{49AFC766-12BB-4A45-A5E1-2674B1B78BEE}" srcId="{102FAE57-B909-4342-BFA5-AA868A0EB139}" destId="{88A2B1B4-0A89-4A7F-BD65-6EAAD6CDDC26}" srcOrd="0" destOrd="0" parTransId="{217F0C80-EAEE-4E81-AC64-190923DEDD87}" sibTransId="{A48946CD-5684-49C6-A369-FB718FB73D49}"/>
    <dgm:cxn modelId="{22A5492C-4759-4A45-8793-1420F43D3F86}" type="presParOf" srcId="{A1D72CCE-1E06-4B1A-9981-CB92EC1C5EDE}" destId="{D394501D-B5E9-429F-A601-144E855BB0D7}" srcOrd="0" destOrd="0" presId="urn:microsoft.com/office/officeart/2005/8/layout/hProcess7"/>
    <dgm:cxn modelId="{44ACE034-E149-4DC9-A64D-1054A822A02D}" type="presParOf" srcId="{D394501D-B5E9-429F-A601-144E855BB0D7}" destId="{55CB144B-FE72-4429-869D-23D2B4D43C3E}" srcOrd="0" destOrd="0" presId="urn:microsoft.com/office/officeart/2005/8/layout/hProcess7"/>
    <dgm:cxn modelId="{A6FC0061-2257-4266-B0A0-84734515DA95}" type="presParOf" srcId="{D394501D-B5E9-429F-A601-144E855BB0D7}" destId="{D75B1D43-7986-4014-A282-7B616220020D}" srcOrd="1" destOrd="0" presId="urn:microsoft.com/office/officeart/2005/8/layout/hProcess7"/>
    <dgm:cxn modelId="{85775560-FF0E-48FA-87B3-18A7F8CC4C0F}" type="presParOf" srcId="{D394501D-B5E9-429F-A601-144E855BB0D7}" destId="{DB5809F9-F5BB-449B-BE7A-976CD6486F43}" srcOrd="2" destOrd="0" presId="urn:microsoft.com/office/officeart/2005/8/layout/hProcess7"/>
    <dgm:cxn modelId="{1B1A5A87-E51B-44CC-81EE-CA846C0D7954}" type="presParOf" srcId="{A1D72CCE-1E06-4B1A-9981-CB92EC1C5EDE}" destId="{80F6325C-0BE8-4FC1-8F06-BC7B60E9388B}" srcOrd="1" destOrd="0" presId="urn:microsoft.com/office/officeart/2005/8/layout/hProcess7"/>
    <dgm:cxn modelId="{F7CD1487-EA1B-4FDB-B90C-554FF05B4863}" type="presParOf" srcId="{A1D72CCE-1E06-4B1A-9981-CB92EC1C5EDE}" destId="{9D3974B4-03CD-4E7A-B43B-AD2AF014898F}" srcOrd="2" destOrd="0" presId="urn:microsoft.com/office/officeart/2005/8/layout/hProcess7"/>
    <dgm:cxn modelId="{61DED629-B149-4044-ACC5-0A4D7976D89F}" type="presParOf" srcId="{9D3974B4-03CD-4E7A-B43B-AD2AF014898F}" destId="{7BA6DDDB-B7A0-40EA-8427-444BE687B9DA}" srcOrd="0" destOrd="0" presId="urn:microsoft.com/office/officeart/2005/8/layout/hProcess7"/>
    <dgm:cxn modelId="{3B3C765F-C14A-4ADA-8314-477C2D2C2CA5}" type="presParOf" srcId="{9D3974B4-03CD-4E7A-B43B-AD2AF014898F}" destId="{27175C6C-941B-4597-9A48-8D3C90DB9A2C}" srcOrd="1" destOrd="0" presId="urn:microsoft.com/office/officeart/2005/8/layout/hProcess7"/>
    <dgm:cxn modelId="{9F51EB8B-2AE7-40B9-98BC-FC97C4E8520D}" type="presParOf" srcId="{9D3974B4-03CD-4E7A-B43B-AD2AF014898F}" destId="{0A0C3070-C145-4A14-A028-60AC22665FFA}" srcOrd="2" destOrd="0" presId="urn:microsoft.com/office/officeart/2005/8/layout/hProcess7"/>
    <dgm:cxn modelId="{CF2A9A27-06A8-480C-B4B5-A5B187DB3D1C}" type="presParOf" srcId="{A1D72CCE-1E06-4B1A-9981-CB92EC1C5EDE}" destId="{76A7B449-6B4E-44F1-9F4A-2711779AA686}" srcOrd="3" destOrd="0" presId="urn:microsoft.com/office/officeart/2005/8/layout/hProcess7"/>
    <dgm:cxn modelId="{4737BD94-08C9-4142-8505-87B06F7222DE}" type="presParOf" srcId="{A1D72CCE-1E06-4B1A-9981-CB92EC1C5EDE}" destId="{2A6CCACA-3C69-40F1-BA15-2E442DD5949A}" srcOrd="4" destOrd="0" presId="urn:microsoft.com/office/officeart/2005/8/layout/hProcess7"/>
    <dgm:cxn modelId="{42308422-B9D5-403B-943C-C506FAEF5371}" type="presParOf" srcId="{2A6CCACA-3C69-40F1-BA15-2E442DD5949A}" destId="{DA2DF919-BD0F-4BE2-AACB-069816E2D63B}" srcOrd="0" destOrd="0" presId="urn:microsoft.com/office/officeart/2005/8/layout/hProcess7"/>
    <dgm:cxn modelId="{808068F5-F05B-4B85-AA39-226E8BC3431A}" type="presParOf" srcId="{2A6CCACA-3C69-40F1-BA15-2E442DD5949A}" destId="{034802F5-3DFA-4D94-8B88-D0188A9D26B7}" srcOrd="1" destOrd="0" presId="urn:microsoft.com/office/officeart/2005/8/layout/hProcess7"/>
    <dgm:cxn modelId="{B642B918-71F1-46CE-8CAD-ADC99B4CFC00}" type="presParOf" srcId="{2A6CCACA-3C69-40F1-BA15-2E442DD5949A}" destId="{6524563A-5AD5-4850-AD27-33AD175EB94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D03B4-3F1B-4504-AE5D-90F87806965E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FAD097-D9C9-4D0D-86B1-8812B4C162A0}">
      <dgm:prSet custT="1"/>
      <dgm:spPr/>
      <dgm:t>
        <a:bodyPr/>
        <a:lstStyle/>
        <a:p>
          <a:pPr rtl="0"/>
          <a:r>
            <a:rPr lang="uk-UA" sz="2000" b="0" i="1" dirty="0" smtClean="0">
              <a:solidFill>
                <a:schemeClr val="bg2"/>
              </a:solidFill>
            </a:rPr>
            <a:t>Загальні параметри сектору</a:t>
          </a:r>
          <a:endParaRPr lang="ru-RU" sz="2600" dirty="0">
            <a:solidFill>
              <a:schemeClr val="bg2"/>
            </a:solidFill>
          </a:endParaRPr>
        </a:p>
      </dgm:t>
    </dgm:pt>
    <dgm:pt modelId="{CBDDD054-A3F7-4620-96F6-98C1F562C512}" type="parTrans" cxnId="{F9F3E69F-26EF-4A3B-B48D-617C05252279}">
      <dgm:prSet/>
      <dgm:spPr/>
      <dgm:t>
        <a:bodyPr/>
        <a:lstStyle/>
        <a:p>
          <a:endParaRPr lang="ru-RU"/>
        </a:p>
      </dgm:t>
    </dgm:pt>
    <dgm:pt modelId="{ADEDA9EC-C2A9-43F4-8674-F235EF93C96A}" type="sibTrans" cxnId="{F9F3E69F-26EF-4A3B-B48D-617C05252279}">
      <dgm:prSet/>
      <dgm:spPr/>
      <dgm:t>
        <a:bodyPr/>
        <a:lstStyle/>
        <a:p>
          <a:endParaRPr lang="ru-RU"/>
        </a:p>
      </dgm:t>
    </dgm:pt>
    <dgm:pt modelId="{C1DA65CE-6722-4971-A00F-E63218D93192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Економічна ситуація в країні</a:t>
          </a:r>
          <a:endParaRPr lang="ru-RU" dirty="0">
            <a:solidFill>
              <a:schemeClr val="bg2"/>
            </a:solidFill>
          </a:endParaRPr>
        </a:p>
      </dgm:t>
    </dgm:pt>
    <dgm:pt modelId="{719721C9-1E3E-486C-90BC-898E80D1683E}" type="parTrans" cxnId="{01FE524A-E7EB-4AD7-86E0-B902C836DF78}">
      <dgm:prSet/>
      <dgm:spPr/>
      <dgm:t>
        <a:bodyPr/>
        <a:lstStyle/>
        <a:p>
          <a:endParaRPr lang="ru-RU"/>
        </a:p>
      </dgm:t>
    </dgm:pt>
    <dgm:pt modelId="{46377DA2-A7B7-41D1-ACC1-533F74B7B7D7}" type="sibTrans" cxnId="{01FE524A-E7EB-4AD7-86E0-B902C836DF78}">
      <dgm:prSet/>
      <dgm:spPr/>
      <dgm:t>
        <a:bodyPr/>
        <a:lstStyle/>
        <a:p>
          <a:endParaRPr lang="ru-RU"/>
        </a:p>
      </dgm:t>
    </dgm:pt>
    <dgm:pt modelId="{CEC9FF2D-2B21-4BC3-B257-462BDE78A6CB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Наслідки зміни клімату</a:t>
          </a:r>
          <a:endParaRPr lang="ru-RU" dirty="0">
            <a:solidFill>
              <a:schemeClr val="bg2"/>
            </a:solidFill>
          </a:endParaRPr>
        </a:p>
      </dgm:t>
    </dgm:pt>
    <dgm:pt modelId="{6ECC12E5-8090-4EB4-9AE6-D987B42CF6B0}" type="parTrans" cxnId="{2BA28F02-C4CA-41ED-A4A0-282981F352F9}">
      <dgm:prSet/>
      <dgm:spPr/>
      <dgm:t>
        <a:bodyPr/>
        <a:lstStyle/>
        <a:p>
          <a:endParaRPr lang="ru-RU"/>
        </a:p>
      </dgm:t>
    </dgm:pt>
    <dgm:pt modelId="{2FB63953-84FC-4690-B08B-41E5F83E10E5}" type="sibTrans" cxnId="{2BA28F02-C4CA-41ED-A4A0-282981F352F9}">
      <dgm:prSet/>
      <dgm:spPr/>
      <dgm:t>
        <a:bodyPr/>
        <a:lstStyle/>
        <a:p>
          <a:endParaRPr lang="ru-RU"/>
        </a:p>
      </dgm:t>
    </dgm:pt>
    <dgm:pt modelId="{3EEDFF9B-0144-4749-B8CC-602108F6CCC9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Розвиток циркулярної економіки</a:t>
          </a:r>
          <a:endParaRPr lang="ru-RU" dirty="0">
            <a:solidFill>
              <a:schemeClr val="bg2"/>
            </a:solidFill>
          </a:endParaRPr>
        </a:p>
      </dgm:t>
    </dgm:pt>
    <dgm:pt modelId="{F768C998-9A16-457D-93A4-A71338CA4DB4}" type="parTrans" cxnId="{7CD219E7-1C52-4FA6-B9EC-DF87790BAE4C}">
      <dgm:prSet/>
      <dgm:spPr/>
      <dgm:t>
        <a:bodyPr/>
        <a:lstStyle/>
        <a:p>
          <a:endParaRPr lang="ru-RU"/>
        </a:p>
      </dgm:t>
    </dgm:pt>
    <dgm:pt modelId="{3D5792E5-7B53-4422-829E-99F2899440CB}" type="sibTrans" cxnId="{7CD219E7-1C52-4FA6-B9EC-DF87790BAE4C}">
      <dgm:prSet/>
      <dgm:spPr/>
      <dgm:t>
        <a:bodyPr/>
        <a:lstStyle/>
        <a:p>
          <a:endParaRPr lang="ru-RU"/>
        </a:p>
      </dgm:t>
    </dgm:pt>
    <dgm:pt modelId="{AEBC4AE4-8B3D-4161-9F0B-BD892FA8914D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Розвиток внутрішнього ринку деревини</a:t>
          </a:r>
          <a:endParaRPr lang="ru-RU" dirty="0">
            <a:solidFill>
              <a:schemeClr val="bg2"/>
            </a:solidFill>
          </a:endParaRPr>
        </a:p>
      </dgm:t>
    </dgm:pt>
    <dgm:pt modelId="{8E1518E7-3372-4F0B-992D-58405648D837}" type="parTrans" cxnId="{6462A6AA-54C5-4FBD-895A-A77FADDCD9FA}">
      <dgm:prSet/>
      <dgm:spPr/>
      <dgm:t>
        <a:bodyPr/>
        <a:lstStyle/>
        <a:p>
          <a:endParaRPr lang="ru-RU"/>
        </a:p>
      </dgm:t>
    </dgm:pt>
    <dgm:pt modelId="{E57DCAB2-68D2-43CE-82B6-6006C9E929A7}" type="sibTrans" cxnId="{6462A6AA-54C5-4FBD-895A-A77FADDCD9FA}">
      <dgm:prSet/>
      <dgm:spPr/>
      <dgm:t>
        <a:bodyPr/>
        <a:lstStyle/>
        <a:p>
          <a:endParaRPr lang="ru-RU"/>
        </a:p>
      </dgm:t>
    </dgm:pt>
    <dgm:pt modelId="{38498188-C813-4905-81AD-7761D5FF6379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Експортні потужності</a:t>
          </a:r>
          <a:endParaRPr lang="ru-RU" dirty="0">
            <a:solidFill>
              <a:schemeClr val="bg2"/>
            </a:solidFill>
          </a:endParaRPr>
        </a:p>
      </dgm:t>
    </dgm:pt>
    <dgm:pt modelId="{E8918F1C-F6B6-41E6-8CA7-7639B2A6F0DA}" type="parTrans" cxnId="{658E210E-6A85-43C6-8DDF-69D42A9A6B0C}">
      <dgm:prSet/>
      <dgm:spPr/>
      <dgm:t>
        <a:bodyPr/>
        <a:lstStyle/>
        <a:p>
          <a:endParaRPr lang="ru-RU"/>
        </a:p>
      </dgm:t>
    </dgm:pt>
    <dgm:pt modelId="{1604226F-633E-4D0B-89A4-E0BB2CA7574D}" type="sibTrans" cxnId="{658E210E-6A85-43C6-8DDF-69D42A9A6B0C}">
      <dgm:prSet/>
      <dgm:spPr/>
      <dgm:t>
        <a:bodyPr/>
        <a:lstStyle/>
        <a:p>
          <a:endParaRPr lang="ru-RU"/>
        </a:p>
      </dgm:t>
    </dgm:pt>
    <dgm:pt modelId="{2EA8D5DD-C1A9-4B3A-B44A-EF354D16D7EF}">
      <dgm:prSet/>
      <dgm:spPr/>
      <dgm:t>
        <a:bodyPr/>
        <a:lstStyle/>
        <a:p>
          <a:pPr rtl="0"/>
          <a:r>
            <a:rPr lang="uk-UA" b="0" i="1" dirty="0" smtClean="0">
              <a:solidFill>
                <a:schemeClr val="bg2"/>
              </a:solidFill>
            </a:rPr>
            <a:t>Фінансові пільги</a:t>
          </a:r>
          <a:endParaRPr lang="ru-RU" dirty="0">
            <a:solidFill>
              <a:schemeClr val="bg2"/>
            </a:solidFill>
          </a:endParaRPr>
        </a:p>
      </dgm:t>
    </dgm:pt>
    <dgm:pt modelId="{3910117E-B590-4F00-9997-A9F0467FC4B8}" type="parTrans" cxnId="{AD944287-4DF3-4082-B743-FDAC52932CFC}">
      <dgm:prSet/>
      <dgm:spPr/>
      <dgm:t>
        <a:bodyPr/>
        <a:lstStyle/>
        <a:p>
          <a:endParaRPr lang="ru-RU"/>
        </a:p>
      </dgm:t>
    </dgm:pt>
    <dgm:pt modelId="{A317119E-4651-4835-9F02-5B0B5D6DF2FA}" type="sibTrans" cxnId="{AD944287-4DF3-4082-B743-FDAC52932CFC}">
      <dgm:prSet/>
      <dgm:spPr/>
      <dgm:t>
        <a:bodyPr/>
        <a:lstStyle/>
        <a:p>
          <a:endParaRPr lang="ru-RU"/>
        </a:p>
      </dgm:t>
    </dgm:pt>
    <dgm:pt modelId="{04829993-D533-4E9C-9CD0-43C80FB58AEF}" type="pres">
      <dgm:prSet presAssocID="{84CD03B4-3F1B-4504-AE5D-90F8780696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43504-3291-431C-9606-74B4C19A70F9}" type="pres">
      <dgm:prSet presAssocID="{35FAD097-D9C9-4D0D-86B1-8812B4C162A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A7604-BB3A-4BC8-B3A6-E8457DF3E09F}" type="pres">
      <dgm:prSet presAssocID="{35FAD097-D9C9-4D0D-86B1-8812B4C162A0}" presName="bgRect" presStyleLbl="node1" presStyleIdx="0" presStyleCnt="1" custLinFactNeighborY="-2675"/>
      <dgm:spPr/>
      <dgm:t>
        <a:bodyPr/>
        <a:lstStyle/>
        <a:p>
          <a:endParaRPr lang="ru-RU"/>
        </a:p>
      </dgm:t>
    </dgm:pt>
    <dgm:pt modelId="{6A029394-12DF-48AE-9836-F7B70BE4C361}" type="pres">
      <dgm:prSet presAssocID="{35FAD097-D9C9-4D0D-86B1-8812B4C162A0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3AD23-4B93-4D07-9810-D5133581E0C9}" type="pres">
      <dgm:prSet presAssocID="{35FAD097-D9C9-4D0D-86B1-8812B4C162A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3E69F-26EF-4A3B-B48D-617C05252279}" srcId="{84CD03B4-3F1B-4504-AE5D-90F87806965E}" destId="{35FAD097-D9C9-4D0D-86B1-8812B4C162A0}" srcOrd="0" destOrd="0" parTransId="{CBDDD054-A3F7-4620-96F6-98C1F562C512}" sibTransId="{ADEDA9EC-C2A9-43F4-8674-F235EF93C96A}"/>
    <dgm:cxn modelId="{01FE524A-E7EB-4AD7-86E0-B902C836DF78}" srcId="{35FAD097-D9C9-4D0D-86B1-8812B4C162A0}" destId="{C1DA65CE-6722-4971-A00F-E63218D93192}" srcOrd="0" destOrd="0" parTransId="{719721C9-1E3E-486C-90BC-898E80D1683E}" sibTransId="{46377DA2-A7B7-41D1-ACC1-533F74B7B7D7}"/>
    <dgm:cxn modelId="{E58B4EFF-537A-44A7-B6A0-4FE3EAD03223}" type="presOf" srcId="{CEC9FF2D-2B21-4BC3-B257-462BDE78A6CB}" destId="{80E3AD23-4B93-4D07-9810-D5133581E0C9}" srcOrd="0" destOrd="1" presId="urn:microsoft.com/office/officeart/2005/8/layout/hProcess7"/>
    <dgm:cxn modelId="{130795C2-8643-4A1E-9110-3AD925ADF87C}" type="presOf" srcId="{AEBC4AE4-8B3D-4161-9F0B-BD892FA8914D}" destId="{80E3AD23-4B93-4D07-9810-D5133581E0C9}" srcOrd="0" destOrd="3" presId="urn:microsoft.com/office/officeart/2005/8/layout/hProcess7"/>
    <dgm:cxn modelId="{AD944287-4DF3-4082-B743-FDAC52932CFC}" srcId="{35FAD097-D9C9-4D0D-86B1-8812B4C162A0}" destId="{2EA8D5DD-C1A9-4B3A-B44A-EF354D16D7EF}" srcOrd="5" destOrd="0" parTransId="{3910117E-B590-4F00-9997-A9F0467FC4B8}" sibTransId="{A317119E-4651-4835-9F02-5B0B5D6DF2FA}"/>
    <dgm:cxn modelId="{7CD219E7-1C52-4FA6-B9EC-DF87790BAE4C}" srcId="{35FAD097-D9C9-4D0D-86B1-8812B4C162A0}" destId="{3EEDFF9B-0144-4749-B8CC-602108F6CCC9}" srcOrd="2" destOrd="0" parTransId="{F768C998-9A16-457D-93A4-A71338CA4DB4}" sibTransId="{3D5792E5-7B53-4422-829E-99F2899440CB}"/>
    <dgm:cxn modelId="{62C7EBA2-2827-4585-8053-D226CD029FE6}" type="presOf" srcId="{2EA8D5DD-C1A9-4B3A-B44A-EF354D16D7EF}" destId="{80E3AD23-4B93-4D07-9810-D5133581E0C9}" srcOrd="0" destOrd="5" presId="urn:microsoft.com/office/officeart/2005/8/layout/hProcess7"/>
    <dgm:cxn modelId="{24FDB653-6459-4763-97B8-3605E5D86A96}" type="presOf" srcId="{C1DA65CE-6722-4971-A00F-E63218D93192}" destId="{80E3AD23-4B93-4D07-9810-D5133581E0C9}" srcOrd="0" destOrd="0" presId="urn:microsoft.com/office/officeart/2005/8/layout/hProcess7"/>
    <dgm:cxn modelId="{C2A518DD-8869-47C4-8A2C-E10987545816}" type="presOf" srcId="{3EEDFF9B-0144-4749-B8CC-602108F6CCC9}" destId="{80E3AD23-4B93-4D07-9810-D5133581E0C9}" srcOrd="0" destOrd="2" presId="urn:microsoft.com/office/officeart/2005/8/layout/hProcess7"/>
    <dgm:cxn modelId="{0861EC21-8269-46E3-B146-29049BED237E}" type="presOf" srcId="{38498188-C813-4905-81AD-7761D5FF6379}" destId="{80E3AD23-4B93-4D07-9810-D5133581E0C9}" srcOrd="0" destOrd="4" presId="urn:microsoft.com/office/officeart/2005/8/layout/hProcess7"/>
    <dgm:cxn modelId="{A6773173-6377-4E99-8642-6D135E3211C1}" type="presOf" srcId="{35FAD097-D9C9-4D0D-86B1-8812B4C162A0}" destId="{6A029394-12DF-48AE-9836-F7B70BE4C361}" srcOrd="1" destOrd="0" presId="urn:microsoft.com/office/officeart/2005/8/layout/hProcess7"/>
    <dgm:cxn modelId="{A4C49A3D-AE4F-4931-89B9-931552CA35F5}" type="presOf" srcId="{84CD03B4-3F1B-4504-AE5D-90F87806965E}" destId="{04829993-D533-4E9C-9CD0-43C80FB58AEF}" srcOrd="0" destOrd="0" presId="urn:microsoft.com/office/officeart/2005/8/layout/hProcess7"/>
    <dgm:cxn modelId="{6462A6AA-54C5-4FBD-895A-A77FADDCD9FA}" srcId="{35FAD097-D9C9-4D0D-86B1-8812B4C162A0}" destId="{AEBC4AE4-8B3D-4161-9F0B-BD892FA8914D}" srcOrd="3" destOrd="0" parTransId="{8E1518E7-3372-4F0B-992D-58405648D837}" sibTransId="{E57DCAB2-68D2-43CE-82B6-6006C9E929A7}"/>
    <dgm:cxn modelId="{2BA28F02-C4CA-41ED-A4A0-282981F352F9}" srcId="{35FAD097-D9C9-4D0D-86B1-8812B4C162A0}" destId="{CEC9FF2D-2B21-4BC3-B257-462BDE78A6CB}" srcOrd="1" destOrd="0" parTransId="{6ECC12E5-8090-4EB4-9AE6-D987B42CF6B0}" sibTransId="{2FB63953-84FC-4690-B08B-41E5F83E10E5}"/>
    <dgm:cxn modelId="{0033D2CC-7660-4484-97E9-B1855D5520F9}" type="presOf" srcId="{35FAD097-D9C9-4D0D-86B1-8812B4C162A0}" destId="{5DBA7604-BB3A-4BC8-B3A6-E8457DF3E09F}" srcOrd="0" destOrd="0" presId="urn:microsoft.com/office/officeart/2005/8/layout/hProcess7"/>
    <dgm:cxn modelId="{658E210E-6A85-43C6-8DDF-69D42A9A6B0C}" srcId="{35FAD097-D9C9-4D0D-86B1-8812B4C162A0}" destId="{38498188-C813-4905-81AD-7761D5FF6379}" srcOrd="4" destOrd="0" parTransId="{E8918F1C-F6B6-41E6-8CA7-7639B2A6F0DA}" sibTransId="{1604226F-633E-4D0B-89A4-E0BB2CA7574D}"/>
    <dgm:cxn modelId="{0BA4BEC6-B4B7-4AFE-8B8C-3ED6357C075B}" type="presParOf" srcId="{04829993-D533-4E9C-9CD0-43C80FB58AEF}" destId="{D2C43504-3291-431C-9606-74B4C19A70F9}" srcOrd="0" destOrd="0" presId="urn:microsoft.com/office/officeart/2005/8/layout/hProcess7"/>
    <dgm:cxn modelId="{7A074185-FBBF-4B64-9334-FF52F67DD9AC}" type="presParOf" srcId="{D2C43504-3291-431C-9606-74B4C19A70F9}" destId="{5DBA7604-BB3A-4BC8-B3A6-E8457DF3E09F}" srcOrd="0" destOrd="0" presId="urn:microsoft.com/office/officeart/2005/8/layout/hProcess7"/>
    <dgm:cxn modelId="{D2542E2C-9107-4DB6-9D8E-F18EACA55F53}" type="presParOf" srcId="{D2C43504-3291-431C-9606-74B4C19A70F9}" destId="{6A029394-12DF-48AE-9836-F7B70BE4C361}" srcOrd="1" destOrd="0" presId="urn:microsoft.com/office/officeart/2005/8/layout/hProcess7"/>
    <dgm:cxn modelId="{284EFCAB-C35A-4EF9-9CDD-3D0034D36B32}" type="presParOf" srcId="{D2C43504-3291-431C-9606-74B4C19A70F9}" destId="{80E3AD23-4B93-4D07-9810-D5133581E0C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E73110-9974-42AB-8420-67BC0FAB81AC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1F3C2-B456-4DC5-90E7-5D832AB4ED60}">
      <dgm:prSet custT="1"/>
      <dgm:spPr/>
      <dgm:t>
        <a:bodyPr/>
        <a:lstStyle/>
        <a:p>
          <a:pPr rtl="0"/>
          <a:r>
            <a:rPr lang="uk-UA" sz="1600" b="0" i="0" dirty="0" smtClean="0">
              <a:solidFill>
                <a:schemeClr val="bg2"/>
              </a:solidFill>
            </a:rPr>
            <a:t>Державний лісовий кадастр</a:t>
          </a:r>
          <a:endParaRPr lang="ru-RU" sz="1600" dirty="0">
            <a:solidFill>
              <a:schemeClr val="bg2"/>
            </a:solidFill>
          </a:endParaRPr>
        </a:p>
      </dgm:t>
    </dgm:pt>
    <dgm:pt modelId="{82423F7E-54EF-497D-BF40-3C9CA5E55268}" type="parTrans" cxnId="{76411B69-07ED-461F-9AAF-8DC2DBEB226A}">
      <dgm:prSet/>
      <dgm:spPr/>
      <dgm:t>
        <a:bodyPr/>
        <a:lstStyle/>
        <a:p>
          <a:endParaRPr lang="ru-RU" sz="1600">
            <a:solidFill>
              <a:schemeClr val="bg2"/>
            </a:solidFill>
          </a:endParaRPr>
        </a:p>
      </dgm:t>
    </dgm:pt>
    <dgm:pt modelId="{2158EF62-6B0C-48EE-85EC-0BDCA5E53EC1}" type="sibTrans" cxnId="{76411B69-07ED-461F-9AAF-8DC2DBEB226A}">
      <dgm:prSet/>
      <dgm:spPr/>
      <dgm:t>
        <a:bodyPr/>
        <a:lstStyle/>
        <a:p>
          <a:endParaRPr lang="ru-RU" sz="1600">
            <a:solidFill>
              <a:schemeClr val="bg2"/>
            </a:solidFill>
          </a:endParaRPr>
        </a:p>
      </dgm:t>
    </dgm:pt>
    <dgm:pt modelId="{9E80425A-2C7F-4A39-99EB-C1DDD5A731C7}">
      <dgm:prSet custT="1"/>
      <dgm:spPr/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</a:rPr>
            <a:t>Дані НІЛ</a:t>
          </a:r>
          <a:endParaRPr lang="ru-RU" sz="1600" dirty="0">
            <a:solidFill>
              <a:schemeClr val="bg2"/>
            </a:solidFill>
          </a:endParaRPr>
        </a:p>
      </dgm:t>
    </dgm:pt>
    <dgm:pt modelId="{7977DB09-3F67-448C-9590-76B975007A28}" type="parTrans" cxnId="{40EF35FA-067E-46B3-9C66-ACC3C3CA83BC}">
      <dgm:prSet/>
      <dgm:spPr/>
      <dgm:t>
        <a:bodyPr/>
        <a:lstStyle/>
        <a:p>
          <a:endParaRPr lang="ru-RU" sz="1600">
            <a:solidFill>
              <a:schemeClr val="bg2"/>
            </a:solidFill>
          </a:endParaRPr>
        </a:p>
      </dgm:t>
    </dgm:pt>
    <dgm:pt modelId="{70B2BA8F-35C4-47BC-B31F-BC752876876C}" type="sibTrans" cxnId="{40EF35FA-067E-46B3-9C66-ACC3C3CA83BC}">
      <dgm:prSet/>
      <dgm:spPr/>
      <dgm:t>
        <a:bodyPr/>
        <a:lstStyle/>
        <a:p>
          <a:endParaRPr lang="ru-RU" sz="1600">
            <a:solidFill>
              <a:schemeClr val="bg2"/>
            </a:solidFill>
          </a:endParaRPr>
        </a:p>
      </dgm:t>
    </dgm:pt>
    <dgm:pt modelId="{C6E652D4-7B27-4899-92EE-0C15FB2135CB}">
      <dgm:prSet custT="1"/>
      <dgm:spPr/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</a:rPr>
            <a:t>Дані </a:t>
          </a:r>
          <a:r>
            <a:rPr lang="uk-UA" sz="1600" dirty="0" err="1" smtClean="0">
              <a:solidFill>
                <a:schemeClr val="bg2"/>
              </a:solidFill>
            </a:rPr>
            <a:t>Держстату</a:t>
          </a:r>
          <a:endParaRPr lang="ru-RU" sz="1600" dirty="0">
            <a:solidFill>
              <a:schemeClr val="bg2"/>
            </a:solidFill>
          </a:endParaRPr>
        </a:p>
      </dgm:t>
    </dgm:pt>
    <dgm:pt modelId="{3DEBE44F-FAF1-4F33-B6D2-DE3018FF042C}" type="parTrans" cxnId="{60585008-6D14-45E6-B83B-508004AC0B92}">
      <dgm:prSet/>
      <dgm:spPr/>
      <dgm:t>
        <a:bodyPr/>
        <a:lstStyle/>
        <a:p>
          <a:endParaRPr lang="ru-RU" sz="1600">
            <a:solidFill>
              <a:schemeClr val="bg2"/>
            </a:solidFill>
          </a:endParaRPr>
        </a:p>
      </dgm:t>
    </dgm:pt>
    <dgm:pt modelId="{7E2B4E93-4214-4E93-9ECA-00CDB9034458}" type="sibTrans" cxnId="{60585008-6D14-45E6-B83B-508004AC0B92}">
      <dgm:prSet/>
      <dgm:spPr/>
      <dgm:t>
        <a:bodyPr/>
        <a:lstStyle/>
        <a:p>
          <a:endParaRPr lang="ru-RU" sz="1600">
            <a:solidFill>
              <a:schemeClr val="bg2"/>
            </a:solidFill>
          </a:endParaRPr>
        </a:p>
      </dgm:t>
    </dgm:pt>
    <dgm:pt modelId="{D5FD0453-DF4A-4EA6-A7DC-A8AE6E0F9C64}" type="pres">
      <dgm:prSet presAssocID="{BBE73110-9974-42AB-8420-67BC0FAB81A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B9BEBD-C38A-4AC6-AC18-5F2A615CF460}" type="pres">
      <dgm:prSet presAssocID="{E161F3C2-B456-4DC5-90E7-5D832AB4ED60}" presName="circ1" presStyleLbl="vennNode1" presStyleIdx="0" presStyleCnt="3"/>
      <dgm:spPr/>
      <dgm:t>
        <a:bodyPr/>
        <a:lstStyle/>
        <a:p>
          <a:endParaRPr lang="ru-RU"/>
        </a:p>
      </dgm:t>
    </dgm:pt>
    <dgm:pt modelId="{A41103D7-DF2A-4999-BE78-6FAA2AE086A8}" type="pres">
      <dgm:prSet presAssocID="{E161F3C2-B456-4DC5-90E7-5D832AB4ED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74E68-6205-4AC4-8AF7-DED7358FB5BA}" type="pres">
      <dgm:prSet presAssocID="{9E80425A-2C7F-4A39-99EB-C1DDD5A731C7}" presName="circ2" presStyleLbl="vennNode1" presStyleIdx="1" presStyleCnt="3"/>
      <dgm:spPr/>
      <dgm:t>
        <a:bodyPr/>
        <a:lstStyle/>
        <a:p>
          <a:endParaRPr lang="ru-RU"/>
        </a:p>
      </dgm:t>
    </dgm:pt>
    <dgm:pt modelId="{CD184ED5-DD52-456D-B31E-58225B29C282}" type="pres">
      <dgm:prSet presAssocID="{9E80425A-2C7F-4A39-99EB-C1DDD5A731C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8FF31-6473-4906-B052-920FF24725F7}" type="pres">
      <dgm:prSet presAssocID="{C6E652D4-7B27-4899-92EE-0C15FB2135CB}" presName="circ3" presStyleLbl="vennNode1" presStyleIdx="2" presStyleCnt="3"/>
      <dgm:spPr/>
      <dgm:t>
        <a:bodyPr/>
        <a:lstStyle/>
        <a:p>
          <a:endParaRPr lang="ru-RU"/>
        </a:p>
      </dgm:t>
    </dgm:pt>
    <dgm:pt modelId="{69331319-56E9-41CE-8600-121A78F67912}" type="pres">
      <dgm:prSet presAssocID="{C6E652D4-7B27-4899-92EE-0C15FB2135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D908E-5E13-44A1-9066-9D41DC056761}" type="presOf" srcId="{C6E652D4-7B27-4899-92EE-0C15FB2135CB}" destId="{E3B8FF31-6473-4906-B052-920FF24725F7}" srcOrd="0" destOrd="0" presId="urn:microsoft.com/office/officeart/2005/8/layout/venn1"/>
    <dgm:cxn modelId="{A5E34258-9325-4F88-96E1-A53F25DC83AE}" type="presOf" srcId="{BBE73110-9974-42AB-8420-67BC0FAB81AC}" destId="{D5FD0453-DF4A-4EA6-A7DC-A8AE6E0F9C64}" srcOrd="0" destOrd="0" presId="urn:microsoft.com/office/officeart/2005/8/layout/venn1"/>
    <dgm:cxn modelId="{80AA4048-109E-4E5D-8931-6F6AB8CD315D}" type="presOf" srcId="{9E80425A-2C7F-4A39-99EB-C1DDD5A731C7}" destId="{9B674E68-6205-4AC4-8AF7-DED7358FB5BA}" srcOrd="0" destOrd="0" presId="urn:microsoft.com/office/officeart/2005/8/layout/venn1"/>
    <dgm:cxn modelId="{76411B69-07ED-461F-9AAF-8DC2DBEB226A}" srcId="{BBE73110-9974-42AB-8420-67BC0FAB81AC}" destId="{E161F3C2-B456-4DC5-90E7-5D832AB4ED60}" srcOrd="0" destOrd="0" parTransId="{82423F7E-54EF-497D-BF40-3C9CA5E55268}" sibTransId="{2158EF62-6B0C-48EE-85EC-0BDCA5E53EC1}"/>
    <dgm:cxn modelId="{C80A518D-3367-4562-9C1A-F91E8533D758}" type="presOf" srcId="{E161F3C2-B456-4DC5-90E7-5D832AB4ED60}" destId="{03B9BEBD-C38A-4AC6-AC18-5F2A615CF460}" srcOrd="0" destOrd="0" presId="urn:microsoft.com/office/officeart/2005/8/layout/venn1"/>
    <dgm:cxn modelId="{60585008-6D14-45E6-B83B-508004AC0B92}" srcId="{BBE73110-9974-42AB-8420-67BC0FAB81AC}" destId="{C6E652D4-7B27-4899-92EE-0C15FB2135CB}" srcOrd="2" destOrd="0" parTransId="{3DEBE44F-FAF1-4F33-B6D2-DE3018FF042C}" sibTransId="{7E2B4E93-4214-4E93-9ECA-00CDB9034458}"/>
    <dgm:cxn modelId="{40EF35FA-067E-46B3-9C66-ACC3C3CA83BC}" srcId="{BBE73110-9974-42AB-8420-67BC0FAB81AC}" destId="{9E80425A-2C7F-4A39-99EB-C1DDD5A731C7}" srcOrd="1" destOrd="0" parTransId="{7977DB09-3F67-448C-9590-76B975007A28}" sibTransId="{70B2BA8F-35C4-47BC-B31F-BC752876876C}"/>
    <dgm:cxn modelId="{9BB3AFA8-AF99-475E-973E-82C8ED34BA08}" type="presOf" srcId="{9E80425A-2C7F-4A39-99EB-C1DDD5A731C7}" destId="{CD184ED5-DD52-456D-B31E-58225B29C282}" srcOrd="1" destOrd="0" presId="urn:microsoft.com/office/officeart/2005/8/layout/venn1"/>
    <dgm:cxn modelId="{3A339ABA-597B-4F98-A3D2-3A25837DA763}" type="presOf" srcId="{E161F3C2-B456-4DC5-90E7-5D832AB4ED60}" destId="{A41103D7-DF2A-4999-BE78-6FAA2AE086A8}" srcOrd="1" destOrd="0" presId="urn:microsoft.com/office/officeart/2005/8/layout/venn1"/>
    <dgm:cxn modelId="{AF4C4E21-5594-458F-926B-2D7C6E76C809}" type="presOf" srcId="{C6E652D4-7B27-4899-92EE-0C15FB2135CB}" destId="{69331319-56E9-41CE-8600-121A78F67912}" srcOrd="1" destOrd="0" presId="urn:microsoft.com/office/officeart/2005/8/layout/venn1"/>
    <dgm:cxn modelId="{89BD4FD9-4A42-4F06-9BBE-C7C1416C75A9}" type="presParOf" srcId="{D5FD0453-DF4A-4EA6-A7DC-A8AE6E0F9C64}" destId="{03B9BEBD-C38A-4AC6-AC18-5F2A615CF460}" srcOrd="0" destOrd="0" presId="urn:microsoft.com/office/officeart/2005/8/layout/venn1"/>
    <dgm:cxn modelId="{AD21D3B2-45F3-45EE-A5A3-008E423FF37F}" type="presParOf" srcId="{D5FD0453-DF4A-4EA6-A7DC-A8AE6E0F9C64}" destId="{A41103D7-DF2A-4999-BE78-6FAA2AE086A8}" srcOrd="1" destOrd="0" presId="urn:microsoft.com/office/officeart/2005/8/layout/venn1"/>
    <dgm:cxn modelId="{AB59AC28-7D1F-4F75-B44D-B551787DD4E3}" type="presParOf" srcId="{D5FD0453-DF4A-4EA6-A7DC-A8AE6E0F9C64}" destId="{9B674E68-6205-4AC4-8AF7-DED7358FB5BA}" srcOrd="2" destOrd="0" presId="urn:microsoft.com/office/officeart/2005/8/layout/venn1"/>
    <dgm:cxn modelId="{6A7759C7-C7D7-421D-ADC9-F0D020DA7CFB}" type="presParOf" srcId="{D5FD0453-DF4A-4EA6-A7DC-A8AE6E0F9C64}" destId="{CD184ED5-DD52-456D-B31E-58225B29C282}" srcOrd="3" destOrd="0" presId="urn:microsoft.com/office/officeart/2005/8/layout/venn1"/>
    <dgm:cxn modelId="{4DB3EF93-C6D9-49B0-A0D3-035F85BEFE1B}" type="presParOf" srcId="{D5FD0453-DF4A-4EA6-A7DC-A8AE6E0F9C64}" destId="{E3B8FF31-6473-4906-B052-920FF24725F7}" srcOrd="4" destOrd="0" presId="urn:microsoft.com/office/officeart/2005/8/layout/venn1"/>
    <dgm:cxn modelId="{82931D46-8FB4-4888-AE80-49C94761EA7B}" type="presParOf" srcId="{D5FD0453-DF4A-4EA6-A7DC-A8AE6E0F9C64}" destId="{69331319-56E9-41CE-8600-121A78F6791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99ED-4343-4023-842F-D3A3E0A15B02}">
      <dsp:nvSpPr>
        <dsp:cNvPr id="0" name=""/>
        <dsp:cNvSpPr/>
      </dsp:nvSpPr>
      <dsp:spPr>
        <a:xfrm>
          <a:off x="6498" y="720001"/>
          <a:ext cx="4613827" cy="184553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>
              <a:solidFill>
                <a:schemeClr val="bg2"/>
              </a:solidFill>
            </a:rPr>
            <a:t>Аналіз стану та перспектив розвитку лісового сектору на середню та довгострокову перспективу в цілому</a:t>
          </a:r>
          <a:endParaRPr lang="ru-RU" sz="2200" kern="1200" dirty="0">
            <a:solidFill>
              <a:schemeClr val="bg2"/>
            </a:solidFill>
          </a:endParaRPr>
        </a:p>
      </dsp:txBody>
      <dsp:txXfrm>
        <a:off x="6498" y="720001"/>
        <a:ext cx="4152445" cy="1845530"/>
      </dsp:txXfrm>
    </dsp:sp>
    <dsp:sp modelId="{EEE77821-6E7A-4BB8-8EA4-97DB3FF14BAB}">
      <dsp:nvSpPr>
        <dsp:cNvPr id="0" name=""/>
        <dsp:cNvSpPr/>
      </dsp:nvSpPr>
      <dsp:spPr>
        <a:xfrm>
          <a:off x="3697560" y="720001"/>
          <a:ext cx="4613827" cy="18455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>
              <a:solidFill>
                <a:schemeClr val="bg2"/>
              </a:solidFill>
            </a:rPr>
            <a:t>Аналіз стану та перспектив можливості сталого постачання деревини зокрема</a:t>
          </a:r>
          <a:endParaRPr lang="ru-RU" sz="2200" kern="1200" dirty="0">
            <a:solidFill>
              <a:schemeClr val="bg2"/>
            </a:solidFill>
          </a:endParaRPr>
        </a:p>
      </dsp:txBody>
      <dsp:txXfrm>
        <a:off x="4620325" y="720001"/>
        <a:ext cx="2768297" cy="1845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6248F-D483-450F-A483-C473AD0CFD5D}">
      <dsp:nvSpPr>
        <dsp:cNvPr id="0" name=""/>
        <dsp:cNvSpPr/>
      </dsp:nvSpPr>
      <dsp:spPr>
        <a:xfrm>
          <a:off x="4158943" y="1454327"/>
          <a:ext cx="3257309" cy="376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39"/>
              </a:lnTo>
              <a:lnTo>
                <a:pt x="3257309" y="188439"/>
              </a:lnTo>
              <a:lnTo>
                <a:pt x="3257309" y="37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AD566-A47C-4D7A-B202-3B604E763DB0}">
      <dsp:nvSpPr>
        <dsp:cNvPr id="0" name=""/>
        <dsp:cNvSpPr/>
      </dsp:nvSpPr>
      <dsp:spPr>
        <a:xfrm>
          <a:off x="4158943" y="1454327"/>
          <a:ext cx="1085769" cy="376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39"/>
              </a:lnTo>
              <a:lnTo>
                <a:pt x="1085769" y="188439"/>
              </a:lnTo>
              <a:lnTo>
                <a:pt x="1085769" y="37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3EB6D-9D64-4F5B-A340-9E7CBA75A379}">
      <dsp:nvSpPr>
        <dsp:cNvPr id="0" name=""/>
        <dsp:cNvSpPr/>
      </dsp:nvSpPr>
      <dsp:spPr>
        <a:xfrm>
          <a:off x="3073173" y="1454327"/>
          <a:ext cx="1085769" cy="376878"/>
        </a:xfrm>
        <a:custGeom>
          <a:avLst/>
          <a:gdLst/>
          <a:ahLst/>
          <a:cxnLst/>
          <a:rect l="0" t="0" r="0" b="0"/>
          <a:pathLst>
            <a:path>
              <a:moveTo>
                <a:pt x="1085769" y="0"/>
              </a:moveTo>
              <a:lnTo>
                <a:pt x="1085769" y="188439"/>
              </a:lnTo>
              <a:lnTo>
                <a:pt x="0" y="188439"/>
              </a:lnTo>
              <a:lnTo>
                <a:pt x="0" y="37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D536C-7CE3-42AA-A039-BFBEC5EE2B50}">
      <dsp:nvSpPr>
        <dsp:cNvPr id="0" name=""/>
        <dsp:cNvSpPr/>
      </dsp:nvSpPr>
      <dsp:spPr>
        <a:xfrm>
          <a:off x="901633" y="1454327"/>
          <a:ext cx="3257309" cy="376878"/>
        </a:xfrm>
        <a:custGeom>
          <a:avLst/>
          <a:gdLst/>
          <a:ahLst/>
          <a:cxnLst/>
          <a:rect l="0" t="0" r="0" b="0"/>
          <a:pathLst>
            <a:path>
              <a:moveTo>
                <a:pt x="3257309" y="0"/>
              </a:moveTo>
              <a:lnTo>
                <a:pt x="3257309" y="188439"/>
              </a:lnTo>
              <a:lnTo>
                <a:pt x="0" y="188439"/>
              </a:lnTo>
              <a:lnTo>
                <a:pt x="0" y="37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D3C6B-7644-4DA0-8A2B-18CD0836F254}">
      <dsp:nvSpPr>
        <dsp:cNvPr id="0" name=""/>
        <dsp:cNvSpPr/>
      </dsp:nvSpPr>
      <dsp:spPr>
        <a:xfrm>
          <a:off x="3261612" y="556997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dirty="0" smtClean="0">
              <a:solidFill>
                <a:schemeClr val="bg2"/>
              </a:solidFill>
            </a:rPr>
            <a:t>Модель, адаптована до українських мов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3261612" y="556997"/>
        <a:ext cx="1794661" cy="897330"/>
      </dsp:txXfrm>
    </dsp:sp>
    <dsp:sp modelId="{870D7D99-9C23-43AC-A461-7DB666C10CC4}">
      <dsp:nvSpPr>
        <dsp:cNvPr id="0" name=""/>
        <dsp:cNvSpPr/>
      </dsp:nvSpPr>
      <dsp:spPr>
        <a:xfrm>
          <a:off x="4302" y="1831206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dirty="0" smtClean="0">
              <a:solidFill>
                <a:schemeClr val="bg2"/>
              </a:solidFill>
            </a:rPr>
            <a:t>Параметри моделювання та вибір сценарію 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4302" y="1831206"/>
        <a:ext cx="1794661" cy="897330"/>
      </dsp:txXfrm>
    </dsp:sp>
    <dsp:sp modelId="{871413BB-9123-46EC-B560-A1F283066DBB}">
      <dsp:nvSpPr>
        <dsp:cNvPr id="0" name=""/>
        <dsp:cNvSpPr/>
      </dsp:nvSpPr>
      <dsp:spPr>
        <a:xfrm>
          <a:off x="2175842" y="1831206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dirty="0" smtClean="0">
              <a:solidFill>
                <a:schemeClr val="bg2"/>
              </a:solidFill>
            </a:rPr>
            <a:t>Політичні передумови (сценарії)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2175842" y="1831206"/>
        <a:ext cx="1794661" cy="897330"/>
      </dsp:txXfrm>
    </dsp:sp>
    <dsp:sp modelId="{49B876F3-2315-4832-A10C-AA882B75CC10}">
      <dsp:nvSpPr>
        <dsp:cNvPr id="0" name=""/>
        <dsp:cNvSpPr/>
      </dsp:nvSpPr>
      <dsp:spPr>
        <a:xfrm>
          <a:off x="4347382" y="1831206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dirty="0" smtClean="0">
              <a:solidFill>
                <a:schemeClr val="bg2"/>
              </a:solidFill>
            </a:rPr>
            <a:t>Існуюче законодавчі рамки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4347382" y="1831206"/>
        <a:ext cx="1794661" cy="897330"/>
      </dsp:txXfrm>
    </dsp:sp>
    <dsp:sp modelId="{FFE41DAE-7C2B-48C7-97EA-00681E38F9D0}">
      <dsp:nvSpPr>
        <dsp:cNvPr id="0" name=""/>
        <dsp:cNvSpPr/>
      </dsp:nvSpPr>
      <dsp:spPr>
        <a:xfrm>
          <a:off x="6518922" y="1831206"/>
          <a:ext cx="1794661" cy="897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dirty="0" smtClean="0">
              <a:solidFill>
                <a:schemeClr val="bg2"/>
              </a:solidFill>
            </a:rPr>
            <a:t>Надійна інформація щодо лісів та лісового господарства, у т.ч. статистична 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6518922" y="1831206"/>
        <a:ext cx="1794661" cy="897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A8344-EBBB-47FF-A825-09548091883B}">
      <dsp:nvSpPr>
        <dsp:cNvPr id="0" name=""/>
        <dsp:cNvSpPr/>
      </dsp:nvSpPr>
      <dsp:spPr>
        <a:xfrm rot="16200000">
          <a:off x="-1074260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029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smtClean="0">
              <a:solidFill>
                <a:schemeClr val="bg2"/>
              </a:solidFill>
            </a:rPr>
            <a:t>the Global Forest Products Model (GFPM)</a:t>
          </a:r>
          <a:endParaRPr lang="ru-RU" sz="1200" kern="1200">
            <a:solidFill>
              <a:schemeClr val="bg2"/>
            </a:solidFill>
          </a:endParaRPr>
        </a:p>
      </dsp:txBody>
      <dsp:txXfrm rot="5400000">
        <a:off x="5859" y="648278"/>
        <a:ext cx="1081151" cy="1944834"/>
      </dsp:txXfrm>
    </dsp:sp>
    <dsp:sp modelId="{1C80AECA-8E75-45B8-B072-99304F04BE9F}">
      <dsp:nvSpPr>
        <dsp:cNvPr id="0" name=""/>
        <dsp:cNvSpPr/>
      </dsp:nvSpPr>
      <dsp:spPr>
        <a:xfrm rot="16200000">
          <a:off x="87977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029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smtClean="0">
              <a:solidFill>
                <a:schemeClr val="bg2"/>
              </a:solidFill>
            </a:rPr>
            <a:t>the European Forest Information SCENario Model (EFISCEN)</a:t>
          </a:r>
          <a:endParaRPr lang="ru-RU" sz="1200" kern="1200">
            <a:solidFill>
              <a:schemeClr val="bg2"/>
            </a:solidFill>
          </a:endParaRPr>
        </a:p>
      </dsp:txBody>
      <dsp:txXfrm rot="5400000">
        <a:off x="1168096" y="648278"/>
        <a:ext cx="1081151" cy="1944834"/>
      </dsp:txXfrm>
    </dsp:sp>
    <dsp:sp modelId="{9BF20F25-B36F-4682-A370-9D33BF93D54C}">
      <dsp:nvSpPr>
        <dsp:cNvPr id="0" name=""/>
        <dsp:cNvSpPr/>
      </dsp:nvSpPr>
      <dsp:spPr>
        <a:xfrm rot="16200000">
          <a:off x="1250214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029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smtClean="0">
              <a:solidFill>
                <a:schemeClr val="bg2"/>
              </a:solidFill>
            </a:rPr>
            <a:t>the Global Forest Sector Model EFI-GTM</a:t>
          </a:r>
          <a:endParaRPr lang="ru-RU" sz="1200" kern="1200">
            <a:solidFill>
              <a:schemeClr val="bg2"/>
            </a:solidFill>
          </a:endParaRPr>
        </a:p>
      </dsp:txBody>
      <dsp:txXfrm rot="5400000">
        <a:off x="2330333" y="648278"/>
        <a:ext cx="1081151" cy="1944834"/>
      </dsp:txXfrm>
    </dsp:sp>
    <dsp:sp modelId="{9E012702-82E1-4E7A-A1B8-0BA7ABF1E83F}">
      <dsp:nvSpPr>
        <dsp:cNvPr id="0" name=""/>
        <dsp:cNvSpPr/>
      </dsp:nvSpPr>
      <dsp:spPr>
        <a:xfrm rot="16200000">
          <a:off x="2412452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029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smtClean="0">
              <a:solidFill>
                <a:schemeClr val="bg2"/>
              </a:solidFill>
            </a:rPr>
            <a:t>the Tool for Sustainability Impact Assessment (ToSIA)</a:t>
          </a:r>
          <a:endParaRPr lang="ru-RU" sz="1200" kern="1200">
            <a:solidFill>
              <a:schemeClr val="bg2"/>
            </a:solidFill>
          </a:endParaRPr>
        </a:p>
      </dsp:txBody>
      <dsp:txXfrm rot="5400000">
        <a:off x="3492571" y="648278"/>
        <a:ext cx="1081151" cy="1944834"/>
      </dsp:txXfrm>
    </dsp:sp>
    <dsp:sp modelId="{E10BBAA2-2B47-4600-83D4-8E99ED332C9A}">
      <dsp:nvSpPr>
        <dsp:cNvPr id="0" name=""/>
        <dsp:cNvSpPr/>
      </dsp:nvSpPr>
      <dsp:spPr>
        <a:xfrm rot="16200000">
          <a:off x="3574690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029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smtClean="0">
              <a:solidFill>
                <a:schemeClr val="bg2"/>
              </a:solidFill>
            </a:rPr>
            <a:t>the European Forestry Dynamics Model (EFDM)</a:t>
          </a:r>
          <a:endParaRPr lang="ru-RU" sz="1200" kern="1200">
            <a:solidFill>
              <a:schemeClr val="bg2"/>
            </a:solidFill>
          </a:endParaRPr>
        </a:p>
      </dsp:txBody>
      <dsp:txXfrm rot="5400000">
        <a:off x="4654809" y="648278"/>
        <a:ext cx="1081151" cy="1944834"/>
      </dsp:txXfrm>
    </dsp:sp>
    <dsp:sp modelId="{6137BA4F-CD01-444F-B2FC-B0EC87ED58F3}">
      <dsp:nvSpPr>
        <dsp:cNvPr id="0" name=""/>
        <dsp:cNvSpPr/>
      </dsp:nvSpPr>
      <dsp:spPr>
        <a:xfrm rot="16200000">
          <a:off x="4736927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029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smtClean="0">
              <a:solidFill>
                <a:schemeClr val="bg2"/>
              </a:solidFill>
            </a:rPr>
            <a:t>GAYA</a:t>
          </a:r>
          <a:endParaRPr lang="ru-RU" sz="1200" kern="1200">
            <a:solidFill>
              <a:schemeClr val="bg2"/>
            </a:solidFill>
          </a:endParaRPr>
        </a:p>
      </dsp:txBody>
      <dsp:txXfrm rot="5400000">
        <a:off x="5817046" y="648278"/>
        <a:ext cx="1081151" cy="1944834"/>
      </dsp:txXfrm>
    </dsp:sp>
    <dsp:sp modelId="{B7ED041E-A328-48EB-8F21-1309DCF98E1D}">
      <dsp:nvSpPr>
        <dsp:cNvPr id="0" name=""/>
        <dsp:cNvSpPr/>
      </dsp:nvSpPr>
      <dsp:spPr>
        <a:xfrm rot="16200000">
          <a:off x="5899165" y="1080119"/>
          <a:ext cx="3241390" cy="10811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029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smtClean="0">
              <a:solidFill>
                <a:schemeClr val="bg2"/>
              </a:solidFill>
            </a:rPr>
            <a:t>The Global Forest Trade Model</a:t>
          </a:r>
          <a:r>
            <a:rPr lang="en-US" sz="1200" b="0" i="0" kern="1200" smtClean="0">
              <a:solidFill>
                <a:schemeClr val="bg2"/>
              </a:solidFill>
            </a:rPr>
            <a:t> (GFTM)</a:t>
          </a:r>
          <a:endParaRPr lang="ru-RU" sz="1200" kern="1200">
            <a:solidFill>
              <a:schemeClr val="bg2"/>
            </a:solidFill>
          </a:endParaRPr>
        </a:p>
      </dsp:txBody>
      <dsp:txXfrm rot="5400000">
        <a:off x="6979284" y="648278"/>
        <a:ext cx="1081151" cy="1944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C211D-6CBC-475E-8535-B068C4318BF3}">
      <dsp:nvSpPr>
        <dsp:cNvPr id="0" name=""/>
        <dsp:cNvSpPr/>
      </dsp:nvSpPr>
      <dsp:spPr>
        <a:xfrm>
          <a:off x="102470" y="34618"/>
          <a:ext cx="2422308" cy="12591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41910" rIns="41910" bIns="41910" numCol="1" spcCol="1270" anchor="t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i="1" u="sng" kern="1200" dirty="0" smtClean="0">
              <a:solidFill>
                <a:schemeClr val="bg2"/>
              </a:solidFill>
            </a:rPr>
            <a:t>Законодавчі та нормативні вимоги ЄС</a:t>
          </a:r>
          <a:r>
            <a:rPr lang="en-US" sz="1050" b="0" i="0" kern="1200" dirty="0" smtClean="0">
              <a:solidFill>
                <a:schemeClr val="bg2"/>
              </a:solidFill>
            </a:rPr>
            <a:t>. </a:t>
          </a:r>
          <a:endParaRPr lang="ru-RU" sz="1050" kern="1200" dirty="0">
            <a:solidFill>
              <a:schemeClr val="bg2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b="0" i="0" u="none" kern="1200" dirty="0" smtClean="0">
              <a:solidFill>
                <a:schemeClr val="bg2"/>
              </a:solidFill>
            </a:rPr>
            <a:t>Лісовий репродуктивний матеріал</a:t>
          </a:r>
          <a:r>
            <a:rPr lang="en-US" sz="900" b="0" i="0" u="none" kern="1200" dirty="0" smtClean="0">
              <a:solidFill>
                <a:schemeClr val="bg2"/>
              </a:solidFill>
            </a:rPr>
            <a:t>. </a:t>
          </a:r>
          <a:endParaRPr lang="ru-RU" sz="900" u="none" kern="1200" dirty="0">
            <a:solidFill>
              <a:schemeClr val="bg2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b="0" i="0" u="none" kern="1200" dirty="0" smtClean="0">
              <a:solidFill>
                <a:schemeClr val="bg2"/>
              </a:solidFill>
            </a:rPr>
            <a:t>Правозастосування та управління</a:t>
          </a:r>
          <a:r>
            <a:rPr lang="en-US" sz="900" b="0" i="0" u="none" kern="1200" dirty="0" smtClean="0">
              <a:solidFill>
                <a:schemeClr val="bg2"/>
              </a:solidFill>
            </a:rPr>
            <a:t> </a:t>
          </a:r>
          <a:endParaRPr lang="ru-RU" sz="900" u="none" kern="1200" dirty="0">
            <a:solidFill>
              <a:schemeClr val="bg2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b="0" i="0" u="none" kern="1200" dirty="0" smtClean="0">
              <a:solidFill>
                <a:schemeClr val="bg2"/>
              </a:solidFill>
            </a:rPr>
            <a:t>Охорона природи </a:t>
          </a:r>
          <a:endParaRPr lang="ru-RU" sz="900" u="none" kern="1200" dirty="0">
            <a:solidFill>
              <a:schemeClr val="bg2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b="0" i="0" kern="1200" dirty="0" smtClean="0">
              <a:solidFill>
                <a:schemeClr val="bg2"/>
              </a:solidFill>
            </a:rPr>
            <a:t>Проекти інших нормативних документів</a:t>
          </a:r>
          <a:endParaRPr lang="ru-RU" sz="900" kern="1200" dirty="0">
            <a:solidFill>
              <a:schemeClr val="bg2"/>
            </a:solidFill>
          </a:endParaRPr>
        </a:p>
      </dsp:txBody>
      <dsp:txXfrm>
        <a:off x="102470" y="34618"/>
        <a:ext cx="2422308" cy="1259115"/>
      </dsp:txXfrm>
    </dsp:sp>
    <dsp:sp modelId="{88FD85AB-F24E-498F-A061-9F269060974C}">
      <dsp:nvSpPr>
        <dsp:cNvPr id="0" name=""/>
        <dsp:cNvSpPr/>
      </dsp:nvSpPr>
      <dsp:spPr>
        <a:xfrm>
          <a:off x="1541" y="176350"/>
          <a:ext cx="529879" cy="794819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E236D5-B151-446F-A58C-90BE48C6AE9D}">
      <dsp:nvSpPr>
        <dsp:cNvPr id="0" name=""/>
        <dsp:cNvSpPr/>
      </dsp:nvSpPr>
      <dsp:spPr>
        <a:xfrm>
          <a:off x="2730568" y="340361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i="1" u="sng" kern="1200" dirty="0" smtClean="0">
              <a:solidFill>
                <a:schemeClr val="bg2"/>
              </a:solidFill>
            </a:rPr>
            <a:t>Торгівля деревиною та заборона експорту</a:t>
          </a:r>
          <a:endParaRPr lang="ru-RU" sz="1050" kern="1200" dirty="0">
            <a:solidFill>
              <a:schemeClr val="bg2"/>
            </a:solidFill>
          </a:endParaRPr>
        </a:p>
      </dsp:txBody>
      <dsp:txXfrm>
        <a:off x="2730568" y="340361"/>
        <a:ext cx="2422308" cy="756971"/>
      </dsp:txXfrm>
    </dsp:sp>
    <dsp:sp modelId="{EAC83BAA-749E-40B5-9C9D-A8DB1C870E7A}">
      <dsp:nvSpPr>
        <dsp:cNvPr id="0" name=""/>
        <dsp:cNvSpPr/>
      </dsp:nvSpPr>
      <dsp:spPr>
        <a:xfrm>
          <a:off x="2629639" y="231020"/>
          <a:ext cx="529879" cy="794819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E0E6E6-EC86-4598-8D5F-1AF35FE261B8}">
      <dsp:nvSpPr>
        <dsp:cNvPr id="0" name=""/>
        <dsp:cNvSpPr/>
      </dsp:nvSpPr>
      <dsp:spPr>
        <a:xfrm>
          <a:off x="5358666" y="340361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i="1" u="sng" kern="1200" dirty="0" err="1" smtClean="0">
              <a:solidFill>
                <a:schemeClr val="bg2"/>
              </a:solidFill>
            </a:rPr>
            <a:t>Діжіталізація</a:t>
          </a:r>
          <a:endParaRPr lang="ru-RU" sz="1050" kern="1200" dirty="0">
            <a:solidFill>
              <a:schemeClr val="bg2"/>
            </a:solidFill>
          </a:endParaRPr>
        </a:p>
      </dsp:txBody>
      <dsp:txXfrm>
        <a:off x="5358666" y="340361"/>
        <a:ext cx="2422308" cy="756971"/>
      </dsp:txXfrm>
    </dsp:sp>
    <dsp:sp modelId="{2896544A-6F9A-45A7-AD7E-E7E3FB96E91D}">
      <dsp:nvSpPr>
        <dsp:cNvPr id="0" name=""/>
        <dsp:cNvSpPr/>
      </dsp:nvSpPr>
      <dsp:spPr>
        <a:xfrm>
          <a:off x="5257736" y="231020"/>
          <a:ext cx="529879" cy="794819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BDE43C-1611-4626-8D06-31AD3414EF5E}">
      <dsp:nvSpPr>
        <dsp:cNvPr id="0" name=""/>
        <dsp:cNvSpPr/>
      </dsp:nvSpPr>
      <dsp:spPr>
        <a:xfrm>
          <a:off x="102470" y="1760845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i="1" u="sng" kern="1200" dirty="0" err="1" smtClean="0">
              <a:solidFill>
                <a:schemeClr val="bg2"/>
              </a:solidFill>
            </a:rPr>
            <a:t>Недеревні</a:t>
          </a:r>
          <a:r>
            <a:rPr lang="uk-UA" sz="1050" b="0" i="1" u="sng" kern="1200" dirty="0" smtClean="0">
              <a:solidFill>
                <a:schemeClr val="bg2"/>
              </a:solidFill>
            </a:rPr>
            <a:t> лісові продукти</a:t>
          </a:r>
          <a:endParaRPr lang="ru-RU" sz="1050" kern="1200" dirty="0">
            <a:solidFill>
              <a:schemeClr val="bg2"/>
            </a:solidFill>
          </a:endParaRPr>
        </a:p>
      </dsp:txBody>
      <dsp:txXfrm>
        <a:off x="102470" y="1760845"/>
        <a:ext cx="2422308" cy="756971"/>
      </dsp:txXfrm>
    </dsp:sp>
    <dsp:sp modelId="{548ACB22-5030-4D08-8435-04C44A885C2F}">
      <dsp:nvSpPr>
        <dsp:cNvPr id="0" name=""/>
        <dsp:cNvSpPr/>
      </dsp:nvSpPr>
      <dsp:spPr>
        <a:xfrm>
          <a:off x="1541" y="1588362"/>
          <a:ext cx="529879" cy="794819"/>
        </a:xfrm>
        <a:prstGeom prst="rect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353624-A3CE-4D06-B54B-47FAFD4F11DB}">
      <dsp:nvSpPr>
        <dsp:cNvPr id="0" name=""/>
        <dsp:cNvSpPr/>
      </dsp:nvSpPr>
      <dsp:spPr>
        <a:xfrm>
          <a:off x="2730568" y="1489706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i="1" u="sng" kern="1200" dirty="0" smtClean="0">
              <a:solidFill>
                <a:schemeClr val="bg2"/>
              </a:solidFill>
            </a:rPr>
            <a:t>Зміна клімату</a:t>
          </a:r>
          <a:endParaRPr lang="ru-RU" sz="1050" kern="1200" dirty="0">
            <a:solidFill>
              <a:schemeClr val="bg2"/>
            </a:solidFill>
          </a:endParaRPr>
        </a:p>
      </dsp:txBody>
      <dsp:txXfrm>
        <a:off x="2730568" y="1489706"/>
        <a:ext cx="2422308" cy="756971"/>
      </dsp:txXfrm>
    </dsp:sp>
    <dsp:sp modelId="{D6F307BB-4FAB-409E-8A93-C8755C0462AF}">
      <dsp:nvSpPr>
        <dsp:cNvPr id="0" name=""/>
        <dsp:cNvSpPr/>
      </dsp:nvSpPr>
      <dsp:spPr>
        <a:xfrm>
          <a:off x="2629639" y="1380365"/>
          <a:ext cx="529879" cy="794819"/>
        </a:xfrm>
        <a:prstGeom prst="rect">
          <a:avLst/>
        </a:prstGeom>
        <a:blipFill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9C5CF-131A-47D2-BDBF-C92F08798288}">
      <dsp:nvSpPr>
        <dsp:cNvPr id="0" name=""/>
        <dsp:cNvSpPr/>
      </dsp:nvSpPr>
      <dsp:spPr>
        <a:xfrm>
          <a:off x="5358666" y="1489706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i="1" u="sng" kern="1200" dirty="0" smtClean="0">
              <a:solidFill>
                <a:schemeClr val="bg2"/>
              </a:solidFill>
            </a:rPr>
            <a:t>Збереження </a:t>
          </a:r>
          <a:r>
            <a:rPr lang="uk-UA" sz="1050" b="0" i="1" u="sng" kern="1200" dirty="0" err="1" smtClean="0">
              <a:solidFill>
                <a:schemeClr val="bg2"/>
              </a:solidFill>
            </a:rPr>
            <a:t>біорізноманіття</a:t>
          </a:r>
          <a:r>
            <a:rPr lang="en-US" sz="1050" b="0" i="0" u="sng" kern="1200" dirty="0" smtClean="0">
              <a:solidFill>
                <a:schemeClr val="bg2"/>
              </a:solidFill>
            </a:rPr>
            <a:t> </a:t>
          </a:r>
          <a:endParaRPr lang="ru-RU" sz="1050" kern="1200" dirty="0">
            <a:solidFill>
              <a:schemeClr val="bg2"/>
            </a:solidFill>
          </a:endParaRPr>
        </a:p>
      </dsp:txBody>
      <dsp:txXfrm>
        <a:off x="5358666" y="1489706"/>
        <a:ext cx="2422308" cy="756971"/>
      </dsp:txXfrm>
    </dsp:sp>
    <dsp:sp modelId="{35ADA74F-BB9C-4797-B6F3-76EA4E6016C9}">
      <dsp:nvSpPr>
        <dsp:cNvPr id="0" name=""/>
        <dsp:cNvSpPr/>
      </dsp:nvSpPr>
      <dsp:spPr>
        <a:xfrm>
          <a:off x="5257736" y="1380365"/>
          <a:ext cx="529879" cy="794819"/>
        </a:xfrm>
        <a:prstGeom prst="rect">
          <a:avLst/>
        </a:prstGeom>
        <a:blipFill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94099-988E-4DB9-B94A-4205CE1A1BD4}">
      <dsp:nvSpPr>
        <dsp:cNvPr id="0" name=""/>
        <dsp:cNvSpPr/>
      </dsp:nvSpPr>
      <dsp:spPr>
        <a:xfrm>
          <a:off x="2730568" y="2442648"/>
          <a:ext cx="2422308" cy="756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722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i="1" u="sng" kern="1200" dirty="0" smtClean="0">
              <a:solidFill>
                <a:schemeClr val="bg2"/>
              </a:solidFill>
            </a:rPr>
            <a:t>Циркулярна економіка</a:t>
          </a:r>
          <a:endParaRPr lang="ru-RU" sz="1050" kern="1200" dirty="0">
            <a:solidFill>
              <a:schemeClr val="bg2"/>
            </a:solidFill>
          </a:endParaRPr>
        </a:p>
      </dsp:txBody>
      <dsp:txXfrm>
        <a:off x="2730568" y="2442648"/>
        <a:ext cx="2422308" cy="756971"/>
      </dsp:txXfrm>
    </dsp:sp>
    <dsp:sp modelId="{BD2DCF25-8DB9-4DF3-B7EA-1611E988FD2F}">
      <dsp:nvSpPr>
        <dsp:cNvPr id="0" name=""/>
        <dsp:cNvSpPr/>
      </dsp:nvSpPr>
      <dsp:spPr>
        <a:xfrm>
          <a:off x="2629639" y="2333308"/>
          <a:ext cx="529879" cy="794819"/>
        </a:xfrm>
        <a:prstGeom prst="rect">
          <a:avLst/>
        </a:prstGeom>
        <a:blipFill>
          <a:blip xmlns:r="http://schemas.openxmlformats.org/officeDocument/2006/relationships" r:embed="rId7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144B-FE72-4429-869D-23D2B4D43C3E}">
      <dsp:nvSpPr>
        <dsp:cNvPr id="0" name=""/>
        <dsp:cNvSpPr/>
      </dsp:nvSpPr>
      <dsp:spPr>
        <a:xfrm>
          <a:off x="1447" y="0"/>
          <a:ext cx="3686881" cy="330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kern="1200" dirty="0" smtClean="0">
              <a:solidFill>
                <a:schemeClr val="bg2"/>
              </a:solidFill>
            </a:rPr>
            <a:t>Пов'язані з війною</a:t>
          </a:r>
          <a:endParaRPr lang="ru-RU" sz="1800" kern="1200" dirty="0">
            <a:solidFill>
              <a:schemeClr val="bg2"/>
            </a:solidFill>
          </a:endParaRPr>
        </a:p>
      </dsp:txBody>
      <dsp:txXfrm rot="16200000">
        <a:off x="-982938" y="984386"/>
        <a:ext cx="2706149" cy="737376"/>
      </dsp:txXfrm>
    </dsp:sp>
    <dsp:sp modelId="{DB5809F9-F5BB-449B-BE7A-976CD6486F43}">
      <dsp:nvSpPr>
        <dsp:cNvPr id="0" name=""/>
        <dsp:cNvSpPr/>
      </dsp:nvSpPr>
      <dsp:spPr>
        <a:xfrm>
          <a:off x="738824" y="0"/>
          <a:ext cx="2746727" cy="330018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Забруднення земель вибухонебезпечними предметами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Деградація лісів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Відсутність необхідного обладнання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738824" y="0"/>
        <a:ext cx="2746727" cy="3300182"/>
      </dsp:txXfrm>
    </dsp:sp>
    <dsp:sp modelId="{DA2DF919-BD0F-4BE2-AACB-069816E2D63B}">
      <dsp:nvSpPr>
        <dsp:cNvPr id="0" name=""/>
        <dsp:cNvSpPr/>
      </dsp:nvSpPr>
      <dsp:spPr>
        <a:xfrm>
          <a:off x="3817370" y="0"/>
          <a:ext cx="3686881" cy="330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kern="1200" dirty="0" smtClean="0">
              <a:solidFill>
                <a:schemeClr val="bg2"/>
              </a:solidFill>
            </a:rPr>
            <a:t>Дані щодо лісів та лісового господарства</a:t>
          </a:r>
          <a:endParaRPr lang="ru-RU" sz="1800" kern="1200" dirty="0">
            <a:solidFill>
              <a:schemeClr val="bg2"/>
            </a:solidFill>
          </a:endParaRPr>
        </a:p>
      </dsp:txBody>
      <dsp:txXfrm rot="16200000">
        <a:off x="2832984" y="984386"/>
        <a:ext cx="2706149" cy="737376"/>
      </dsp:txXfrm>
    </dsp:sp>
    <dsp:sp modelId="{27175C6C-941B-4597-9A48-8D3C90DB9A2C}">
      <dsp:nvSpPr>
        <dsp:cNvPr id="0" name=""/>
        <dsp:cNvSpPr/>
      </dsp:nvSpPr>
      <dsp:spPr>
        <a:xfrm rot="5400000">
          <a:off x="3593372" y="2551864"/>
          <a:ext cx="484865" cy="55303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24563A-5AD5-4850-AD27-33AD175EB943}">
      <dsp:nvSpPr>
        <dsp:cNvPr id="0" name=""/>
        <dsp:cNvSpPr/>
      </dsp:nvSpPr>
      <dsp:spPr>
        <a:xfrm>
          <a:off x="4554746" y="0"/>
          <a:ext cx="2746727" cy="330018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Площа лісів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Вікова структура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Вік головного користування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Породна структура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Типи рубок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Лісовідновлення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Лісорозведення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</a:rPr>
            <a:t>Шкідники та хвороби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Нелегальні рубки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Лісові дороги</a:t>
          </a:r>
          <a:endParaRPr lang="ru-RU" sz="1600" kern="1200" dirty="0">
            <a:solidFill>
              <a:schemeClr val="bg2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>
              <a:solidFill>
                <a:schemeClr val="bg2"/>
              </a:solidFill>
            </a:rPr>
            <a:t>Потреби у біоенергетиці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4554746" y="0"/>
        <a:ext cx="2746727" cy="3300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A7604-BB3A-4BC8-B3A6-E8457DF3E09F}">
      <dsp:nvSpPr>
        <dsp:cNvPr id="0" name=""/>
        <dsp:cNvSpPr/>
      </dsp:nvSpPr>
      <dsp:spPr>
        <a:xfrm>
          <a:off x="0" y="0"/>
          <a:ext cx="7505700" cy="33001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dirty="0" smtClean="0">
              <a:solidFill>
                <a:schemeClr val="bg2"/>
              </a:solidFill>
            </a:rPr>
            <a:t>Загальні параметри сектору</a:t>
          </a:r>
          <a:endParaRPr lang="ru-RU" sz="2600" kern="1200" dirty="0">
            <a:solidFill>
              <a:schemeClr val="bg2"/>
            </a:solidFill>
          </a:endParaRPr>
        </a:p>
      </dsp:txBody>
      <dsp:txXfrm rot="16200000">
        <a:off x="-602504" y="602504"/>
        <a:ext cx="2706149" cy="1501140"/>
      </dsp:txXfrm>
    </dsp:sp>
    <dsp:sp modelId="{80E3AD23-4B93-4D07-9810-D5133581E0C9}">
      <dsp:nvSpPr>
        <dsp:cNvPr id="0" name=""/>
        <dsp:cNvSpPr/>
      </dsp:nvSpPr>
      <dsp:spPr>
        <a:xfrm>
          <a:off x="1501140" y="0"/>
          <a:ext cx="5591746" cy="330018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1" kern="1200" dirty="0" smtClean="0">
              <a:solidFill>
                <a:schemeClr val="bg2"/>
              </a:solidFill>
            </a:rPr>
            <a:t>Економічна ситуація в країні</a:t>
          </a:r>
          <a:endParaRPr lang="ru-RU" sz="2700" kern="1200" dirty="0">
            <a:solidFill>
              <a:schemeClr val="bg2"/>
            </a:solidFill>
          </a:endParaRP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1" kern="1200" dirty="0" smtClean="0">
              <a:solidFill>
                <a:schemeClr val="bg2"/>
              </a:solidFill>
            </a:rPr>
            <a:t>Наслідки зміни клімату</a:t>
          </a:r>
          <a:endParaRPr lang="ru-RU" sz="2700" kern="1200" dirty="0">
            <a:solidFill>
              <a:schemeClr val="bg2"/>
            </a:solidFill>
          </a:endParaRP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1" kern="1200" dirty="0" smtClean="0">
              <a:solidFill>
                <a:schemeClr val="bg2"/>
              </a:solidFill>
            </a:rPr>
            <a:t>Розвиток циркулярної економіки</a:t>
          </a:r>
          <a:endParaRPr lang="ru-RU" sz="2700" kern="1200" dirty="0">
            <a:solidFill>
              <a:schemeClr val="bg2"/>
            </a:solidFill>
          </a:endParaRP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1" kern="1200" dirty="0" smtClean="0">
              <a:solidFill>
                <a:schemeClr val="bg2"/>
              </a:solidFill>
            </a:rPr>
            <a:t>Розвиток внутрішнього ринку деревини</a:t>
          </a:r>
          <a:endParaRPr lang="ru-RU" sz="2700" kern="1200" dirty="0">
            <a:solidFill>
              <a:schemeClr val="bg2"/>
            </a:solidFill>
          </a:endParaRP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1" kern="1200" dirty="0" smtClean="0">
              <a:solidFill>
                <a:schemeClr val="bg2"/>
              </a:solidFill>
            </a:rPr>
            <a:t>Експортні потужності</a:t>
          </a:r>
          <a:endParaRPr lang="ru-RU" sz="2700" kern="1200" dirty="0">
            <a:solidFill>
              <a:schemeClr val="bg2"/>
            </a:solidFill>
          </a:endParaRP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1" kern="1200" dirty="0" smtClean="0">
              <a:solidFill>
                <a:schemeClr val="bg2"/>
              </a:solidFill>
            </a:rPr>
            <a:t>Фінансові пільги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1501140" y="0"/>
        <a:ext cx="5591746" cy="3300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9BEBD-C38A-4AC6-AC18-5F2A615CF460}">
      <dsp:nvSpPr>
        <dsp:cNvPr id="0" name=""/>
        <dsp:cNvSpPr/>
      </dsp:nvSpPr>
      <dsp:spPr>
        <a:xfrm>
          <a:off x="2956349" y="46429"/>
          <a:ext cx="2228613" cy="22286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>
              <a:solidFill>
                <a:schemeClr val="bg2"/>
              </a:solidFill>
            </a:rPr>
            <a:t>Державний лісовий кадастр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3253498" y="436436"/>
        <a:ext cx="1634316" cy="1002875"/>
      </dsp:txXfrm>
    </dsp:sp>
    <dsp:sp modelId="{9B674E68-6205-4AC4-8AF7-DED7358FB5BA}">
      <dsp:nvSpPr>
        <dsp:cNvPr id="0" name=""/>
        <dsp:cNvSpPr/>
      </dsp:nvSpPr>
      <dsp:spPr>
        <a:xfrm>
          <a:off x="3760507" y="1439312"/>
          <a:ext cx="2228613" cy="22286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</a:rPr>
            <a:t>Дані НІЛ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4442092" y="2015037"/>
        <a:ext cx="1337167" cy="1225737"/>
      </dsp:txXfrm>
    </dsp:sp>
    <dsp:sp modelId="{E3B8FF31-6473-4906-B052-920FF24725F7}">
      <dsp:nvSpPr>
        <dsp:cNvPr id="0" name=""/>
        <dsp:cNvSpPr/>
      </dsp:nvSpPr>
      <dsp:spPr>
        <a:xfrm>
          <a:off x="2152192" y="1439312"/>
          <a:ext cx="2228613" cy="22286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</a:rPr>
            <a:t>Дані </a:t>
          </a:r>
          <a:r>
            <a:rPr lang="uk-UA" sz="1600" kern="1200" dirty="0" err="1" smtClean="0">
              <a:solidFill>
                <a:schemeClr val="bg2"/>
              </a:solidFill>
            </a:rPr>
            <a:t>Держстату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2362053" y="2015037"/>
        <a:ext cx="1337167" cy="1225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727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12" Type="http://schemas.openxmlformats.org/officeDocument/2006/relationships/image" Target="../media/image11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65009" y="1621034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Рамкові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умови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очікування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дослідження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перспектив </a:t>
            </a:r>
            <a:r>
              <a:rPr lang="uk-UA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постачання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деревини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Україні</a:t>
            </a:r>
            <a:r>
              <a:rPr lang="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600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940680" y="3652794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Підготовлено – Любов Полякова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40" y="372634"/>
            <a:ext cx="8482506" cy="954600"/>
          </a:xfrm>
        </p:spPr>
        <p:txBody>
          <a:bodyPr>
            <a:normAutofit/>
          </a:bodyPr>
          <a:lstStyle/>
          <a:p>
            <a:r>
              <a:rPr lang="uk-UA" b="1" dirty="0"/>
              <a:t>Що таке </a:t>
            </a:r>
            <a:r>
              <a:rPr lang="uk-UA" b="1" dirty="0" smtClean="0"/>
              <a:t>«</a:t>
            </a:r>
            <a:r>
              <a:rPr lang="de-DE" b="1" dirty="0" err="1"/>
              <a:t>Timber</a:t>
            </a:r>
            <a:r>
              <a:rPr lang="de-DE" b="1" dirty="0"/>
              <a:t> </a:t>
            </a:r>
            <a:r>
              <a:rPr lang="de-DE" b="1" dirty="0" err="1"/>
              <a:t>Supply</a:t>
            </a:r>
            <a:r>
              <a:rPr lang="de-DE" b="1" dirty="0"/>
              <a:t> Outlook Study</a:t>
            </a:r>
            <a:r>
              <a:rPr lang="uk-UA" b="1" dirty="0" smtClean="0"/>
              <a:t>»?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2567718"/>
              </p:ext>
            </p:extLst>
          </p:nvPr>
        </p:nvGraphicFramePr>
        <p:xfrm>
          <a:off x="409904" y="1368448"/>
          <a:ext cx="8317886" cy="32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1">
            <a:extLst>
              <a:ext uri="{FF2B5EF4-FFF2-40B4-BE49-F238E27FC236}">
                <a16:creationId xmlns:a16="http://schemas.microsoft.com/office/drawing/2014/main" xmlns="" id="{EFFE44F1-E5C0-CBFF-ECE7-E3F26900B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778634" y="332115"/>
            <a:ext cx="960683" cy="1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346" y="296960"/>
            <a:ext cx="8482506" cy="954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Чому Україні потрібне </a:t>
            </a:r>
            <a:r>
              <a:rPr lang="ru-RU" b="1" dirty="0" err="1">
                <a:sym typeface="Times New Roman"/>
              </a:rPr>
              <a:t>дослідження</a:t>
            </a:r>
            <a:r>
              <a:rPr lang="ru-RU" b="1" dirty="0">
                <a:sym typeface="Times New Roman"/>
              </a:rPr>
              <a:t> перспектив </a:t>
            </a:r>
            <a:r>
              <a:rPr lang="uk-UA" b="1" dirty="0">
                <a:sym typeface="Times New Roman"/>
              </a:rPr>
              <a:t>постачання</a:t>
            </a:r>
            <a:r>
              <a:rPr lang="ru-RU" b="1" dirty="0">
                <a:sym typeface="Times New Roman"/>
              </a:rPr>
              <a:t> </a:t>
            </a:r>
            <a:r>
              <a:rPr lang="ru-RU" b="1" dirty="0" err="1" smtClean="0">
                <a:sym typeface="Times New Roman"/>
              </a:rPr>
              <a:t>деревини</a:t>
            </a:r>
            <a:r>
              <a:rPr lang="ru-RU" b="1" dirty="0" smtClean="0">
                <a:sym typeface="Times New Roman"/>
              </a:rPr>
              <a:t>?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923" y="1210792"/>
            <a:ext cx="8525991" cy="2894549"/>
          </a:xfrm>
        </p:spPr>
        <p:txBody>
          <a:bodyPr>
            <a:noAutofit/>
          </a:bodyPr>
          <a:lstStyle/>
          <a:p>
            <a:r>
              <a:rPr lang="ru-RU" sz="1600" dirty="0" err="1"/>
              <a:t>Лісове</a:t>
            </a:r>
            <a:r>
              <a:rPr lang="ru-RU" sz="1600" dirty="0"/>
              <a:t> </a:t>
            </a:r>
            <a:r>
              <a:rPr lang="ru-RU" sz="1600" dirty="0" err="1"/>
              <a:t>господарство</a:t>
            </a:r>
            <a:r>
              <a:rPr lang="ru-RU" sz="1600" dirty="0"/>
              <a:t> не </a:t>
            </a:r>
            <a:r>
              <a:rPr lang="ru-RU" sz="1600" dirty="0" err="1"/>
              <a:t>розглядається</a:t>
            </a:r>
            <a:r>
              <a:rPr lang="ru-RU" sz="1600" dirty="0"/>
              <a:t> як </a:t>
            </a:r>
            <a:r>
              <a:rPr lang="ru-RU" sz="1600" dirty="0" err="1"/>
              <a:t>пріоритетна</a:t>
            </a:r>
            <a:r>
              <a:rPr lang="ru-RU" sz="1600" dirty="0"/>
              <a:t> </a:t>
            </a:r>
            <a:r>
              <a:rPr lang="ru-RU" sz="1600" dirty="0" err="1"/>
              <a:t>галузь</a:t>
            </a:r>
            <a:r>
              <a:rPr lang="ru-RU" sz="1600" dirty="0"/>
              <a:t> на </a:t>
            </a:r>
            <a:r>
              <a:rPr lang="ru-RU" sz="1600" dirty="0" err="1"/>
              <a:t>урядовому</a:t>
            </a:r>
            <a:r>
              <a:rPr lang="ru-RU" sz="1600" dirty="0"/>
              <a:t> </a:t>
            </a:r>
            <a:r>
              <a:rPr lang="ru-RU" sz="1600" dirty="0" err="1"/>
              <a:t>рівні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призвело</a:t>
            </a:r>
            <a:r>
              <a:rPr lang="ru-RU" sz="1600" dirty="0"/>
              <a:t> до </a:t>
            </a:r>
            <a:r>
              <a:rPr lang="ru-RU" sz="1600" dirty="0" err="1"/>
              <a:t>відсутності</a:t>
            </a:r>
            <a:r>
              <a:rPr lang="ru-RU" sz="1600" dirty="0"/>
              <a:t> </a:t>
            </a:r>
            <a:r>
              <a:rPr lang="ru-RU" sz="1600" dirty="0" err="1"/>
              <a:t>політичного</a:t>
            </a:r>
            <a:r>
              <a:rPr lang="ru-RU" sz="1600" dirty="0"/>
              <a:t> </a:t>
            </a:r>
            <a:r>
              <a:rPr lang="ru-RU" sz="1600" dirty="0" err="1"/>
              <a:t>розуміння</a:t>
            </a:r>
            <a:r>
              <a:rPr lang="ru-RU" sz="1600" dirty="0"/>
              <a:t> </a:t>
            </a:r>
            <a:r>
              <a:rPr lang="ru-RU" sz="1600" dirty="0" err="1"/>
              <a:t>складності</a:t>
            </a:r>
            <a:r>
              <a:rPr lang="ru-RU" sz="1600" dirty="0"/>
              <a:t> </a:t>
            </a:r>
            <a:r>
              <a:rPr lang="ru-RU" sz="1600" dirty="0" smtClean="0"/>
              <a:t>сектору</a:t>
            </a:r>
          </a:p>
          <a:p>
            <a:r>
              <a:rPr lang="ru-RU" sz="1600" dirty="0" err="1" smtClean="0"/>
              <a:t>Численні</a:t>
            </a:r>
            <a:r>
              <a:rPr lang="ru-RU" sz="1600" dirty="0" smtClean="0"/>
              <a:t> </a:t>
            </a:r>
            <a:r>
              <a:rPr lang="ru-RU" sz="1600" dirty="0" err="1"/>
              <a:t>проблеми</a:t>
            </a:r>
            <a:r>
              <a:rPr lang="ru-RU" sz="1600" dirty="0"/>
              <a:t> з доступом до </a:t>
            </a:r>
            <a:r>
              <a:rPr lang="ru-RU" sz="1600" dirty="0" err="1"/>
              <a:t>сировини</a:t>
            </a:r>
            <a:r>
              <a:rPr lang="ru-RU" sz="1600" dirty="0"/>
              <a:t> для </a:t>
            </a:r>
            <a:r>
              <a:rPr lang="ru-RU" sz="1600" dirty="0" err="1"/>
              <a:t>деревообробних</a:t>
            </a:r>
            <a:r>
              <a:rPr lang="ru-RU" sz="1600" dirty="0"/>
              <a:t> </a:t>
            </a:r>
            <a:r>
              <a:rPr lang="ru-RU" sz="1600" dirty="0" err="1"/>
              <a:t>підприємств</a:t>
            </a:r>
            <a:r>
              <a:rPr lang="ru-RU" sz="1600" dirty="0"/>
              <a:t> </a:t>
            </a:r>
            <a:r>
              <a:rPr lang="ru-RU" sz="1600" dirty="0" err="1"/>
              <a:t>виникають</a:t>
            </a:r>
            <a:r>
              <a:rPr lang="ru-RU" sz="1600" dirty="0"/>
              <a:t> через </a:t>
            </a:r>
            <a:r>
              <a:rPr lang="ru-RU" sz="1600" dirty="0" err="1"/>
              <a:t>відсутність</a:t>
            </a:r>
            <a:r>
              <a:rPr lang="ru-RU" sz="1600" dirty="0"/>
              <a:t> </a:t>
            </a:r>
            <a:r>
              <a:rPr lang="ru-RU" sz="1600" dirty="0" err="1"/>
              <a:t>аналізу</a:t>
            </a:r>
            <a:r>
              <a:rPr lang="ru-RU" sz="1600" dirty="0"/>
              <a:t> </a:t>
            </a:r>
            <a:r>
              <a:rPr lang="ru-RU" sz="1600" dirty="0" err="1"/>
              <a:t>можливостей</a:t>
            </a:r>
            <a:r>
              <a:rPr lang="ru-RU" sz="1600" dirty="0"/>
              <a:t> </a:t>
            </a:r>
            <a:r>
              <a:rPr lang="ru-RU" sz="1600" dirty="0" err="1"/>
              <a:t>постачання</a:t>
            </a:r>
            <a:r>
              <a:rPr lang="ru-RU" sz="1600" dirty="0"/>
              <a:t> </a:t>
            </a:r>
            <a:r>
              <a:rPr lang="ru-RU" sz="1600" dirty="0" err="1"/>
              <a:t>деревини</a:t>
            </a:r>
            <a:r>
              <a:rPr lang="ru-RU" sz="1600" dirty="0"/>
              <a:t> до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підприємства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Українське</a:t>
            </a:r>
            <a:r>
              <a:rPr lang="ru-RU" sz="1600" dirty="0" smtClean="0"/>
              <a:t> </a:t>
            </a:r>
            <a:r>
              <a:rPr lang="ru-RU" sz="1600" dirty="0" err="1"/>
              <a:t>лісове</a:t>
            </a:r>
            <a:r>
              <a:rPr lang="ru-RU" sz="1600" dirty="0"/>
              <a:t> </a:t>
            </a:r>
            <a:r>
              <a:rPr lang="ru-RU" sz="1600" dirty="0" err="1"/>
              <a:t>господарство</a:t>
            </a:r>
            <a:r>
              <a:rPr lang="ru-RU" sz="1600" dirty="0"/>
              <a:t> не </a:t>
            </a:r>
            <a:r>
              <a:rPr lang="ru-RU" sz="1600" dirty="0" err="1"/>
              <a:t>приділяє</a:t>
            </a:r>
            <a:r>
              <a:rPr lang="ru-RU" sz="1600" dirty="0"/>
              <a:t> </a:t>
            </a:r>
            <a:r>
              <a:rPr lang="ru-RU" sz="1600" dirty="0" err="1"/>
              <a:t>належної</a:t>
            </a:r>
            <a:r>
              <a:rPr lang="ru-RU" sz="1600" dirty="0"/>
              <a:t> </a:t>
            </a:r>
            <a:r>
              <a:rPr lang="ru-RU" sz="1600" dirty="0" err="1"/>
              <a:t>уваги</a:t>
            </a:r>
            <a:r>
              <a:rPr lang="ru-RU" sz="1600" dirty="0"/>
              <a:t> </a:t>
            </a:r>
            <a:r>
              <a:rPr lang="ru-RU" sz="1600" dirty="0" err="1"/>
              <a:t>транспортній</a:t>
            </a:r>
            <a:r>
              <a:rPr lang="ru-RU" sz="1600" dirty="0"/>
              <a:t> </a:t>
            </a:r>
            <a:r>
              <a:rPr lang="ru-RU" sz="1600" dirty="0" err="1"/>
              <a:t>логістиці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призводить</a:t>
            </a:r>
            <a:r>
              <a:rPr lang="ru-RU" sz="1600" dirty="0"/>
              <a:t> до </a:t>
            </a:r>
            <a:r>
              <a:rPr lang="ru-RU" sz="1600" dirty="0" err="1"/>
              <a:t>величезних</a:t>
            </a:r>
            <a:r>
              <a:rPr lang="ru-RU" sz="1600" dirty="0"/>
              <a:t> </a:t>
            </a:r>
            <a:r>
              <a:rPr lang="ru-RU" sz="1600" dirty="0" err="1"/>
              <a:t>транспортних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Невирішеним</a:t>
            </a:r>
            <a:r>
              <a:rPr lang="ru-RU" sz="1600" dirty="0" smtClean="0"/>
              <a:t> </a:t>
            </a:r>
            <a:r>
              <a:rPr lang="ru-RU" sz="1600" dirty="0" err="1"/>
              <a:t>залишається</a:t>
            </a:r>
            <a:r>
              <a:rPr lang="ru-RU" sz="1600" dirty="0"/>
              <a:t> </a:t>
            </a:r>
            <a:r>
              <a:rPr lang="ru-RU" sz="1600" dirty="0" err="1"/>
              <a:t>питання</a:t>
            </a:r>
            <a:r>
              <a:rPr lang="ru-RU" sz="1600" dirty="0"/>
              <a:t> </a:t>
            </a:r>
            <a:r>
              <a:rPr lang="ru-RU" sz="1600" dirty="0" err="1"/>
              <a:t>регулювання</a:t>
            </a:r>
            <a:r>
              <a:rPr lang="ru-RU" sz="1600" dirty="0"/>
              <a:t> </a:t>
            </a:r>
            <a:r>
              <a:rPr lang="ru-RU" sz="1600" dirty="0" err="1"/>
              <a:t>торгівлі</a:t>
            </a:r>
            <a:r>
              <a:rPr lang="ru-RU" sz="1600" dirty="0"/>
              <a:t> деревиною та </a:t>
            </a:r>
            <a:r>
              <a:rPr lang="ru-RU" sz="1600" dirty="0" err="1"/>
              <a:t>необхідних</a:t>
            </a:r>
            <a:r>
              <a:rPr lang="ru-RU" sz="1600" dirty="0"/>
              <a:t> </a:t>
            </a:r>
            <a:r>
              <a:rPr lang="ru-RU" sz="1600" dirty="0" err="1"/>
              <a:t>покращень</a:t>
            </a:r>
            <a:r>
              <a:rPr lang="ru-RU" sz="1600" dirty="0"/>
              <a:t> у </a:t>
            </a:r>
            <a:r>
              <a:rPr lang="ru-RU" sz="1600" dirty="0" err="1"/>
              <a:t>сфері</a:t>
            </a:r>
            <a:r>
              <a:rPr lang="ru-RU" sz="1600" dirty="0"/>
              <a:t> </a:t>
            </a:r>
            <a:r>
              <a:rPr lang="ru-RU" sz="1600" dirty="0" err="1"/>
              <a:t>діджиталізації</a:t>
            </a:r>
            <a:r>
              <a:rPr lang="ru-RU" sz="1600" dirty="0"/>
              <a:t> та </a:t>
            </a:r>
            <a:r>
              <a:rPr lang="ru-RU" sz="1600" dirty="0" err="1"/>
              <a:t>прозорості</a:t>
            </a:r>
            <a:r>
              <a:rPr lang="ru-RU" sz="1600" dirty="0"/>
              <a:t> </a:t>
            </a:r>
            <a:r>
              <a:rPr lang="ru-RU" sz="1600" dirty="0" err="1"/>
              <a:t>операцій</a:t>
            </a:r>
            <a:r>
              <a:rPr lang="ru-RU" sz="1600" dirty="0"/>
              <a:t>, </a:t>
            </a:r>
            <a:r>
              <a:rPr lang="ru-RU" sz="1600" dirty="0" err="1"/>
              <a:t>пов'язаних</a:t>
            </a:r>
            <a:r>
              <a:rPr lang="ru-RU" sz="1600" dirty="0"/>
              <a:t> з </a:t>
            </a:r>
            <a:r>
              <a:rPr lang="ru-RU" sz="1600" dirty="0" err="1"/>
              <a:t>лісовим</a:t>
            </a:r>
            <a:r>
              <a:rPr lang="ru-RU" sz="1600" dirty="0"/>
              <a:t> </a:t>
            </a:r>
            <a:r>
              <a:rPr lang="ru-RU" sz="1600" dirty="0" err="1"/>
              <a:t>господарством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/>
              <a:t>"прогалин" у </a:t>
            </a:r>
            <a:r>
              <a:rPr lang="ru-RU" sz="1600" dirty="0" err="1"/>
              <a:t>ланцюжку</a:t>
            </a:r>
            <a:r>
              <a:rPr lang="ru-RU" sz="1600" dirty="0"/>
              <a:t> </a:t>
            </a:r>
            <a:r>
              <a:rPr lang="ru-RU" sz="1600" dirty="0" err="1"/>
              <a:t>переробки</a:t>
            </a:r>
            <a:r>
              <a:rPr lang="ru-RU" sz="1600" dirty="0"/>
              <a:t> </a:t>
            </a:r>
            <a:r>
              <a:rPr lang="ru-RU" sz="1600" dirty="0" err="1"/>
              <a:t>деревини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та </a:t>
            </a:r>
            <a:r>
              <a:rPr lang="ru-RU" sz="1600" dirty="0" err="1"/>
              <a:t>переробляти</a:t>
            </a:r>
            <a:r>
              <a:rPr lang="ru-RU" sz="1600" dirty="0"/>
              <a:t> </a:t>
            </a:r>
            <a:r>
              <a:rPr lang="ru-RU" sz="1600" dirty="0" err="1"/>
              <a:t>щонайменше</a:t>
            </a:r>
            <a:r>
              <a:rPr lang="ru-RU" sz="1600" dirty="0"/>
              <a:t> "</a:t>
            </a:r>
            <a:r>
              <a:rPr lang="ru-RU" sz="1600" dirty="0" err="1"/>
              <a:t>сіру</a:t>
            </a:r>
            <a:r>
              <a:rPr lang="ru-RU" sz="1600" dirty="0"/>
              <a:t>" </a:t>
            </a:r>
            <a:r>
              <a:rPr lang="ru-RU" sz="1600" dirty="0" err="1"/>
              <a:t>сировину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Війна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триває</a:t>
            </a:r>
            <a:r>
              <a:rPr lang="ru-RU" sz="1600" dirty="0"/>
              <a:t>, та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наслідки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сьогодні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ускладнюють</a:t>
            </a:r>
            <a:r>
              <a:rPr lang="ru-RU" sz="1600" dirty="0"/>
              <a:t> </a:t>
            </a:r>
            <a:r>
              <a:rPr lang="ru-RU" sz="1600" dirty="0" err="1"/>
              <a:t>ситуацію</a:t>
            </a:r>
            <a:r>
              <a:rPr lang="ru-RU" sz="1600" dirty="0" smtClean="0"/>
              <a:t>. </a:t>
            </a:r>
            <a:endParaRPr lang="en-US" sz="1600" dirty="0"/>
          </a:p>
          <a:p>
            <a:pPr marL="146050" indent="0">
              <a:buNone/>
            </a:pPr>
            <a:endParaRPr lang="en-US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98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40" y="372634"/>
            <a:ext cx="8482506" cy="9546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Що потрібно та на що потрібно звертати увагу</a:t>
            </a:r>
            <a:r>
              <a:rPr lang="ru-RU" b="1" dirty="0" smtClean="0">
                <a:sym typeface="Times New Roman"/>
              </a:rPr>
              <a:t>?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34853561"/>
              </p:ext>
            </p:extLst>
          </p:nvPr>
        </p:nvGraphicFramePr>
        <p:xfrm>
          <a:off x="409904" y="1368448"/>
          <a:ext cx="8317886" cy="32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1">
            <a:extLst>
              <a:ext uri="{FF2B5EF4-FFF2-40B4-BE49-F238E27FC236}">
                <a16:creationId xmlns:a16="http://schemas.microsoft.com/office/drawing/2014/main" xmlns="" id="{EFFE44F1-E5C0-CBFF-ECE7-E3F26900B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11065" y="1006879"/>
            <a:ext cx="960683" cy="1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7" y="404165"/>
            <a:ext cx="7505700" cy="954600"/>
          </a:xfrm>
        </p:spPr>
        <p:txBody>
          <a:bodyPr>
            <a:normAutofit/>
          </a:bodyPr>
          <a:lstStyle/>
          <a:p>
            <a:r>
              <a:rPr lang="uk-UA" dirty="0" smtClean="0"/>
              <a:t>Існуючі моделі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0492299"/>
              </p:ext>
            </p:extLst>
          </p:nvPr>
        </p:nvGraphicFramePr>
        <p:xfrm>
          <a:off x="629963" y="1387366"/>
          <a:ext cx="8066295" cy="324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3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7" y="404165"/>
            <a:ext cx="7505700" cy="954600"/>
          </a:xfrm>
        </p:spPr>
        <p:txBody>
          <a:bodyPr>
            <a:normAutofit/>
          </a:bodyPr>
          <a:lstStyle/>
          <a:p>
            <a:r>
              <a:rPr lang="uk-UA" b="1" dirty="0" smtClean="0"/>
              <a:t>Опис можливих політичних сценаріїв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4389816"/>
              </p:ext>
            </p:extLst>
          </p:nvPr>
        </p:nvGraphicFramePr>
        <p:xfrm>
          <a:off x="542334" y="1204486"/>
          <a:ext cx="7782516" cy="323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7" y="404165"/>
            <a:ext cx="7505700" cy="954600"/>
          </a:xfrm>
        </p:spPr>
        <p:txBody>
          <a:bodyPr>
            <a:normAutofit/>
          </a:bodyPr>
          <a:lstStyle/>
          <a:p>
            <a:r>
              <a:rPr lang="uk-UA" b="1" dirty="0" smtClean="0"/>
              <a:t>Можливі параметри</a:t>
            </a:r>
            <a:r>
              <a:rPr lang="en-US" b="1" dirty="0" smtClean="0"/>
              <a:t>- 1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4841291"/>
              </p:ext>
            </p:extLst>
          </p:nvPr>
        </p:nvGraphicFramePr>
        <p:xfrm>
          <a:off x="421859" y="1152000"/>
          <a:ext cx="7505700" cy="330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1">
            <a:extLst>
              <a:ext uri="{FF2B5EF4-FFF2-40B4-BE49-F238E27FC236}">
                <a16:creationId xmlns:a16="http://schemas.microsoft.com/office/drawing/2014/main" xmlns="" id="{EFFE44F1-E5C0-CBFF-ECE7-E3F26900B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18270" y="2369020"/>
            <a:ext cx="960683" cy="1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7" y="404165"/>
            <a:ext cx="7505700" cy="954600"/>
          </a:xfrm>
        </p:spPr>
        <p:txBody>
          <a:bodyPr>
            <a:normAutofit/>
          </a:bodyPr>
          <a:lstStyle/>
          <a:p>
            <a:r>
              <a:rPr lang="uk-UA" b="1" dirty="0"/>
              <a:t>Можливі параметри </a:t>
            </a:r>
            <a:r>
              <a:rPr lang="en-US" b="1" dirty="0" smtClean="0"/>
              <a:t>- 2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1748648"/>
              </p:ext>
            </p:extLst>
          </p:nvPr>
        </p:nvGraphicFramePr>
        <p:xfrm>
          <a:off x="421859" y="1152000"/>
          <a:ext cx="7505700" cy="330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1">
            <a:extLst>
              <a:ext uri="{FF2B5EF4-FFF2-40B4-BE49-F238E27FC236}">
                <a16:creationId xmlns:a16="http://schemas.microsoft.com/office/drawing/2014/main" xmlns="" id="{EFFE44F1-E5C0-CBFF-ECE7-E3F26900B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80432" y="300584"/>
            <a:ext cx="960683" cy="1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03" y="391553"/>
            <a:ext cx="7505700" cy="954600"/>
          </a:xfrm>
        </p:spPr>
        <p:txBody>
          <a:bodyPr/>
          <a:lstStyle/>
          <a:p>
            <a:r>
              <a:rPr lang="uk-UA" b="1" dirty="0" smtClean="0"/>
              <a:t>Існуюча інформація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1422796"/>
              </p:ext>
            </p:extLst>
          </p:nvPr>
        </p:nvGraphicFramePr>
        <p:xfrm>
          <a:off x="655845" y="1072055"/>
          <a:ext cx="8141313" cy="371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1">
            <a:extLst>
              <a:ext uri="{FF2B5EF4-FFF2-40B4-BE49-F238E27FC236}">
                <a16:creationId xmlns="" xmlns:a16="http://schemas.microsoft.com/office/drawing/2014/main" id="{482AA188-9EED-590D-534F-E27CD8C75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2383" y="1039119"/>
            <a:ext cx="448850" cy="12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374</Words>
  <Application>Microsoft Office PowerPoint</Application>
  <PresentationFormat>Экран (16:9)</PresentationFormat>
  <Paragraphs>67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Nunito</vt:lpstr>
      <vt:lpstr>Shift</vt:lpstr>
      <vt:lpstr>Рамкові умови та очікування від дослідження перспектив постачання деревини в Україні </vt:lpstr>
      <vt:lpstr>Що таке «Timber Supply Outlook Study»?</vt:lpstr>
      <vt:lpstr>Чому Україні потрібне дослідження перспектив постачання деревини?</vt:lpstr>
      <vt:lpstr>Що потрібно та на що потрібно звертати увагу?</vt:lpstr>
      <vt:lpstr>Існуючі моделі</vt:lpstr>
      <vt:lpstr>Опис можливих політичних сценаріїв</vt:lpstr>
      <vt:lpstr>Можливі параметри- 1</vt:lpstr>
      <vt:lpstr>Можливі параметри - 2</vt:lpstr>
      <vt:lpstr>Існуюча інформація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a concept for the implementation of a Timber Supply Outlook Study for Ukraine</dc:title>
  <dc:creator>Forest</dc:creator>
  <cp:lastModifiedBy>Пользователь Windows</cp:lastModifiedBy>
  <cp:revision>24</cp:revision>
  <dcterms:modified xsi:type="dcterms:W3CDTF">2024-04-03T12:29:05Z</dcterms:modified>
</cp:coreProperties>
</file>