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69" r:id="rId3"/>
    <p:sldId id="266" r:id="rId4"/>
    <p:sldId id="268" r:id="rId5"/>
    <p:sldId id="260" r:id="rId6"/>
    <p:sldId id="261" r:id="rId7"/>
    <p:sldId id="262" r:id="rId8"/>
    <p:sldId id="264" r:id="rId9"/>
    <p:sldId id="265" r:id="rId10"/>
  </p:sldIdLst>
  <p:sldSz cx="9144000" cy="5143500" type="screen16x9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Nunito" charset="-52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269" y="-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image" Target="../media/image1.jpg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image" Target="../media/image1.jpg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59333B-AB65-4FC6-80E2-865AB6BF09A9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D6B605-4868-4C80-815B-3C5860C4E5FD}">
      <dgm:prSet/>
      <dgm:spPr/>
      <dgm:t>
        <a:bodyPr/>
        <a:lstStyle/>
        <a:p>
          <a:pPr rtl="0"/>
          <a:r>
            <a:rPr lang="en-US" b="0" i="0" dirty="0" smtClean="0">
              <a:solidFill>
                <a:schemeClr val="bg2"/>
              </a:solidFill>
            </a:rPr>
            <a:t>Analysis of the state and prospects of the forest sector in the medium and long term (in general)</a:t>
          </a:r>
          <a:endParaRPr lang="ru-RU" dirty="0">
            <a:solidFill>
              <a:schemeClr val="bg2"/>
            </a:solidFill>
          </a:endParaRPr>
        </a:p>
      </dgm:t>
    </dgm:pt>
    <dgm:pt modelId="{1CF4A568-D34D-4C08-B633-391FB40854C6}" type="parTrans" cxnId="{8C94E805-12EA-4CF2-879A-91C3BC326270}">
      <dgm:prSet/>
      <dgm:spPr/>
      <dgm:t>
        <a:bodyPr/>
        <a:lstStyle/>
        <a:p>
          <a:endParaRPr lang="ru-RU"/>
        </a:p>
      </dgm:t>
    </dgm:pt>
    <dgm:pt modelId="{F150A202-06F3-4D91-AE7D-D17C63E14432}" type="sibTrans" cxnId="{8C94E805-12EA-4CF2-879A-91C3BC326270}">
      <dgm:prSet/>
      <dgm:spPr/>
      <dgm:t>
        <a:bodyPr/>
        <a:lstStyle/>
        <a:p>
          <a:endParaRPr lang="ru-RU"/>
        </a:p>
      </dgm:t>
    </dgm:pt>
    <dgm:pt modelId="{6B124AB5-5DBD-47C5-BC22-2E5B38FA63E7}">
      <dgm:prSet/>
      <dgm:spPr/>
      <dgm:t>
        <a:bodyPr/>
        <a:lstStyle/>
        <a:p>
          <a:pPr rtl="0"/>
          <a:r>
            <a:rPr lang="en-US" b="0" i="0" dirty="0" smtClean="0">
              <a:solidFill>
                <a:schemeClr val="bg2"/>
              </a:solidFill>
            </a:rPr>
            <a:t>Analysis of the state and prospects of sustainable timber supply (in particular)</a:t>
          </a:r>
          <a:endParaRPr lang="ru-RU" dirty="0">
            <a:solidFill>
              <a:schemeClr val="bg2"/>
            </a:solidFill>
          </a:endParaRPr>
        </a:p>
      </dgm:t>
    </dgm:pt>
    <dgm:pt modelId="{3D7978D3-758A-4863-AB6A-D8EAA9F2226D}" type="parTrans" cxnId="{50F20EFB-6C57-450A-B393-11A800643319}">
      <dgm:prSet/>
      <dgm:spPr/>
      <dgm:t>
        <a:bodyPr/>
        <a:lstStyle/>
        <a:p>
          <a:endParaRPr lang="ru-RU"/>
        </a:p>
      </dgm:t>
    </dgm:pt>
    <dgm:pt modelId="{3991D433-9F7D-458F-A08B-F842CB4AD54B}" type="sibTrans" cxnId="{50F20EFB-6C57-450A-B393-11A800643319}">
      <dgm:prSet/>
      <dgm:spPr/>
      <dgm:t>
        <a:bodyPr/>
        <a:lstStyle/>
        <a:p>
          <a:endParaRPr lang="ru-RU"/>
        </a:p>
      </dgm:t>
    </dgm:pt>
    <dgm:pt modelId="{3CCEF5C3-E895-4285-A60F-B0EBB55FBB30}" type="pres">
      <dgm:prSet presAssocID="{A159333B-AB65-4FC6-80E2-865AB6BF09A9}" presName="Name0" presStyleCnt="0">
        <dgm:presLayoutVars>
          <dgm:dir/>
          <dgm:resizeHandles val="exact"/>
        </dgm:presLayoutVars>
      </dgm:prSet>
      <dgm:spPr/>
    </dgm:pt>
    <dgm:pt modelId="{F0DD99ED-4343-4023-842F-D3A3E0A15B02}" type="pres">
      <dgm:prSet presAssocID="{AED6B605-4868-4C80-815B-3C5860C4E5FD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53CEA-8CE8-4C49-9CE7-3107306226E3}" type="pres">
      <dgm:prSet presAssocID="{F150A202-06F3-4D91-AE7D-D17C63E14432}" presName="parSpace" presStyleCnt="0"/>
      <dgm:spPr/>
    </dgm:pt>
    <dgm:pt modelId="{EEE77821-6E7A-4BB8-8EA4-97DB3FF14BAB}" type="pres">
      <dgm:prSet presAssocID="{6B124AB5-5DBD-47C5-BC22-2E5B38FA63E7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1EC0B9-4CAF-443E-832F-46F4DF18A644}" type="presOf" srcId="{AED6B605-4868-4C80-815B-3C5860C4E5FD}" destId="{F0DD99ED-4343-4023-842F-D3A3E0A15B02}" srcOrd="0" destOrd="0" presId="urn:microsoft.com/office/officeart/2005/8/layout/hChevron3"/>
    <dgm:cxn modelId="{842EA323-EA69-458B-ABC0-D7C01DD14409}" type="presOf" srcId="{A159333B-AB65-4FC6-80E2-865AB6BF09A9}" destId="{3CCEF5C3-E895-4285-A60F-B0EBB55FBB30}" srcOrd="0" destOrd="0" presId="urn:microsoft.com/office/officeart/2005/8/layout/hChevron3"/>
    <dgm:cxn modelId="{5390B33F-C1D2-485D-B54B-35648C5AB561}" type="presOf" srcId="{6B124AB5-5DBD-47C5-BC22-2E5B38FA63E7}" destId="{EEE77821-6E7A-4BB8-8EA4-97DB3FF14BAB}" srcOrd="0" destOrd="0" presId="urn:microsoft.com/office/officeart/2005/8/layout/hChevron3"/>
    <dgm:cxn modelId="{50F20EFB-6C57-450A-B393-11A800643319}" srcId="{A159333B-AB65-4FC6-80E2-865AB6BF09A9}" destId="{6B124AB5-5DBD-47C5-BC22-2E5B38FA63E7}" srcOrd="1" destOrd="0" parTransId="{3D7978D3-758A-4863-AB6A-D8EAA9F2226D}" sibTransId="{3991D433-9F7D-458F-A08B-F842CB4AD54B}"/>
    <dgm:cxn modelId="{8C94E805-12EA-4CF2-879A-91C3BC326270}" srcId="{A159333B-AB65-4FC6-80E2-865AB6BF09A9}" destId="{AED6B605-4868-4C80-815B-3C5860C4E5FD}" srcOrd="0" destOrd="0" parTransId="{1CF4A568-D34D-4C08-B633-391FB40854C6}" sibTransId="{F150A202-06F3-4D91-AE7D-D17C63E14432}"/>
    <dgm:cxn modelId="{33E4EC4A-AC1B-4470-977F-1E998E6A95BA}" type="presParOf" srcId="{3CCEF5C3-E895-4285-A60F-B0EBB55FBB30}" destId="{F0DD99ED-4343-4023-842F-D3A3E0A15B02}" srcOrd="0" destOrd="0" presId="urn:microsoft.com/office/officeart/2005/8/layout/hChevron3"/>
    <dgm:cxn modelId="{44800CA3-D32E-4F78-A46B-5D7B627FFDE4}" type="presParOf" srcId="{3CCEF5C3-E895-4285-A60F-B0EBB55FBB30}" destId="{20053CEA-8CE8-4C49-9CE7-3107306226E3}" srcOrd="1" destOrd="0" presId="urn:microsoft.com/office/officeart/2005/8/layout/hChevron3"/>
    <dgm:cxn modelId="{BCFC79A6-6723-438B-989F-F1ECA074DF0F}" type="presParOf" srcId="{3CCEF5C3-E895-4285-A60F-B0EBB55FBB30}" destId="{EEE77821-6E7A-4BB8-8EA4-97DB3FF14BAB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680355-03E4-4470-AD66-AED028513E5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57D5C8-074C-4739-A2CA-D2C89B52E6B1}">
      <dgm:prSet custT="1"/>
      <dgm:spPr/>
      <dgm:t>
        <a:bodyPr/>
        <a:lstStyle/>
        <a:p>
          <a:pPr rtl="0"/>
          <a:r>
            <a:rPr lang="en-US" sz="1400" b="0" i="0" dirty="0" smtClean="0">
              <a:solidFill>
                <a:schemeClr val="bg2"/>
              </a:solidFill>
            </a:rPr>
            <a:t>Model, adapted for Ukrainian conditions</a:t>
          </a:r>
          <a:endParaRPr lang="ru-RU" sz="1400" dirty="0">
            <a:solidFill>
              <a:schemeClr val="bg2"/>
            </a:solidFill>
          </a:endParaRPr>
        </a:p>
      </dgm:t>
    </dgm:pt>
    <dgm:pt modelId="{557B5E1A-7E4D-4BFF-94F9-88739A8AF06C}" type="parTrans" cxnId="{7413780B-BB92-4CDD-BF3D-15EACC1604FA}">
      <dgm:prSet/>
      <dgm:spPr/>
      <dgm:t>
        <a:bodyPr/>
        <a:lstStyle/>
        <a:p>
          <a:endParaRPr lang="ru-RU"/>
        </a:p>
      </dgm:t>
    </dgm:pt>
    <dgm:pt modelId="{068CF308-ABA9-4BE3-B110-124E7A10FA2A}" type="sibTrans" cxnId="{7413780B-BB92-4CDD-BF3D-15EACC1604FA}">
      <dgm:prSet/>
      <dgm:spPr/>
      <dgm:t>
        <a:bodyPr/>
        <a:lstStyle/>
        <a:p>
          <a:endParaRPr lang="ru-RU"/>
        </a:p>
      </dgm:t>
    </dgm:pt>
    <dgm:pt modelId="{FD2BEAFF-39FF-428C-A10F-2AA0F9DB60EA}">
      <dgm:prSet custT="1"/>
      <dgm:spPr/>
      <dgm:t>
        <a:bodyPr/>
        <a:lstStyle/>
        <a:p>
          <a:pPr rtl="0"/>
          <a:r>
            <a:rPr lang="en-US" sz="1400" b="0" i="0" dirty="0" smtClean="0">
              <a:solidFill>
                <a:schemeClr val="bg2"/>
              </a:solidFill>
            </a:rPr>
            <a:t>Parameters</a:t>
          </a:r>
          <a:endParaRPr lang="ru-RU" sz="1400" dirty="0">
            <a:solidFill>
              <a:schemeClr val="bg2"/>
            </a:solidFill>
          </a:endParaRPr>
        </a:p>
      </dgm:t>
    </dgm:pt>
    <dgm:pt modelId="{242C7D37-5044-4638-BFB4-9C0718084F59}" type="parTrans" cxnId="{8036FB08-EE56-4965-84C8-E409B2C9F49C}">
      <dgm:prSet/>
      <dgm:spPr/>
      <dgm:t>
        <a:bodyPr/>
        <a:lstStyle/>
        <a:p>
          <a:endParaRPr lang="ru-RU"/>
        </a:p>
      </dgm:t>
    </dgm:pt>
    <dgm:pt modelId="{2082318B-309A-4C16-95C9-CBF4644E4392}" type="sibTrans" cxnId="{8036FB08-EE56-4965-84C8-E409B2C9F49C}">
      <dgm:prSet/>
      <dgm:spPr/>
      <dgm:t>
        <a:bodyPr/>
        <a:lstStyle/>
        <a:p>
          <a:endParaRPr lang="ru-RU"/>
        </a:p>
      </dgm:t>
    </dgm:pt>
    <dgm:pt modelId="{E5E2949D-14EE-457F-B16B-58E1B0A29FEA}">
      <dgm:prSet custT="1"/>
      <dgm:spPr/>
      <dgm:t>
        <a:bodyPr/>
        <a:lstStyle/>
        <a:p>
          <a:pPr rtl="0"/>
          <a:r>
            <a:rPr lang="en-US" sz="1400" b="0" i="0" dirty="0" smtClean="0">
              <a:solidFill>
                <a:schemeClr val="bg2"/>
              </a:solidFill>
            </a:rPr>
            <a:t>Political conditions</a:t>
          </a:r>
          <a:endParaRPr lang="ru-RU" sz="1400" dirty="0">
            <a:solidFill>
              <a:schemeClr val="bg2"/>
            </a:solidFill>
          </a:endParaRPr>
        </a:p>
      </dgm:t>
    </dgm:pt>
    <dgm:pt modelId="{DEEDBA3A-08E7-46AA-903B-B1EE939A9799}" type="parTrans" cxnId="{7251CE03-C088-41A5-8D46-24870D644C0D}">
      <dgm:prSet/>
      <dgm:spPr/>
      <dgm:t>
        <a:bodyPr/>
        <a:lstStyle/>
        <a:p>
          <a:endParaRPr lang="ru-RU"/>
        </a:p>
      </dgm:t>
    </dgm:pt>
    <dgm:pt modelId="{AD91C6AF-E2A2-4A20-8AEE-2120967130C1}" type="sibTrans" cxnId="{7251CE03-C088-41A5-8D46-24870D644C0D}">
      <dgm:prSet/>
      <dgm:spPr/>
      <dgm:t>
        <a:bodyPr/>
        <a:lstStyle/>
        <a:p>
          <a:endParaRPr lang="ru-RU"/>
        </a:p>
      </dgm:t>
    </dgm:pt>
    <dgm:pt modelId="{E5AAA77E-47E4-436B-88B6-C1360EBAA644}">
      <dgm:prSet custT="1"/>
      <dgm:spPr/>
      <dgm:t>
        <a:bodyPr/>
        <a:lstStyle/>
        <a:p>
          <a:pPr rtl="0"/>
          <a:r>
            <a:rPr lang="en-US" sz="1400" b="0" i="0" dirty="0" smtClean="0">
              <a:solidFill>
                <a:schemeClr val="bg2"/>
              </a:solidFill>
            </a:rPr>
            <a:t>Legislative and normative framework</a:t>
          </a:r>
          <a:endParaRPr lang="ru-RU" sz="1400" dirty="0">
            <a:solidFill>
              <a:schemeClr val="bg2"/>
            </a:solidFill>
          </a:endParaRPr>
        </a:p>
      </dgm:t>
    </dgm:pt>
    <dgm:pt modelId="{2916DFE3-8B9C-4830-AF3D-E8AE61EBA04F}" type="parTrans" cxnId="{CE14BBD2-C5C3-44B1-8672-5180A9B2553F}">
      <dgm:prSet/>
      <dgm:spPr/>
      <dgm:t>
        <a:bodyPr/>
        <a:lstStyle/>
        <a:p>
          <a:endParaRPr lang="ru-RU"/>
        </a:p>
      </dgm:t>
    </dgm:pt>
    <dgm:pt modelId="{B94AAB9B-6BAF-4305-97A1-ACCDE91C9F8C}" type="sibTrans" cxnId="{CE14BBD2-C5C3-44B1-8672-5180A9B2553F}">
      <dgm:prSet/>
      <dgm:spPr/>
      <dgm:t>
        <a:bodyPr/>
        <a:lstStyle/>
        <a:p>
          <a:endParaRPr lang="ru-RU"/>
        </a:p>
      </dgm:t>
    </dgm:pt>
    <dgm:pt modelId="{59786693-D227-4E82-802A-FDD43035E0D4}">
      <dgm:prSet custT="1"/>
      <dgm:spPr/>
      <dgm:t>
        <a:bodyPr/>
        <a:lstStyle/>
        <a:p>
          <a:pPr rtl="0"/>
          <a:r>
            <a:rPr lang="en-US" sz="1400" b="0" i="0" dirty="0" smtClean="0">
              <a:solidFill>
                <a:schemeClr val="bg2"/>
              </a:solidFill>
            </a:rPr>
            <a:t>Reliable information</a:t>
          </a:r>
          <a:endParaRPr lang="ru-RU" sz="1400" dirty="0">
            <a:solidFill>
              <a:schemeClr val="bg2"/>
            </a:solidFill>
          </a:endParaRPr>
        </a:p>
      </dgm:t>
    </dgm:pt>
    <dgm:pt modelId="{22E4CAE9-66A4-4AC1-9AFE-6E711D3B417E}" type="parTrans" cxnId="{75E66251-8863-4A39-91FB-CD4A0E3AFE01}">
      <dgm:prSet/>
      <dgm:spPr/>
      <dgm:t>
        <a:bodyPr/>
        <a:lstStyle/>
        <a:p>
          <a:endParaRPr lang="ru-RU"/>
        </a:p>
      </dgm:t>
    </dgm:pt>
    <dgm:pt modelId="{F0DF130E-D38F-4B5E-9A4D-8CA880701403}" type="sibTrans" cxnId="{75E66251-8863-4A39-91FB-CD4A0E3AFE01}">
      <dgm:prSet/>
      <dgm:spPr/>
      <dgm:t>
        <a:bodyPr/>
        <a:lstStyle/>
        <a:p>
          <a:endParaRPr lang="ru-RU"/>
        </a:p>
      </dgm:t>
    </dgm:pt>
    <dgm:pt modelId="{7BD5D512-23D6-403A-AFD3-29394C0197C8}" type="pres">
      <dgm:prSet presAssocID="{BC680355-03E4-4470-AD66-AED028513E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F39A5B9-945C-4E97-900D-3B67BCAB8FA6}" type="pres">
      <dgm:prSet presAssocID="{C457D5C8-074C-4739-A2CA-D2C89B52E6B1}" presName="hierRoot1" presStyleCnt="0">
        <dgm:presLayoutVars>
          <dgm:hierBranch val="init"/>
        </dgm:presLayoutVars>
      </dgm:prSet>
      <dgm:spPr/>
    </dgm:pt>
    <dgm:pt modelId="{710DB190-C047-45B3-BF7C-2EC2670AC6AC}" type="pres">
      <dgm:prSet presAssocID="{C457D5C8-074C-4739-A2CA-D2C89B52E6B1}" presName="rootComposite1" presStyleCnt="0"/>
      <dgm:spPr/>
    </dgm:pt>
    <dgm:pt modelId="{4C4D3C6B-7644-4DA0-8A2B-18CD0836F254}" type="pres">
      <dgm:prSet presAssocID="{C457D5C8-074C-4739-A2CA-D2C89B52E6B1}" presName="rootText1" presStyleLbl="node0" presStyleIdx="0" presStyleCnt="1">
        <dgm:presLayoutVars>
          <dgm:chPref val="3"/>
        </dgm:presLayoutVars>
      </dgm:prSet>
      <dgm:spPr/>
    </dgm:pt>
    <dgm:pt modelId="{4C98C341-12FB-4319-98C2-9ADFCCB3AF2A}" type="pres">
      <dgm:prSet presAssocID="{C457D5C8-074C-4739-A2CA-D2C89B52E6B1}" presName="rootConnector1" presStyleLbl="node1" presStyleIdx="0" presStyleCnt="0"/>
      <dgm:spPr/>
    </dgm:pt>
    <dgm:pt modelId="{E79BA6CB-27B5-4D0B-959D-6FC7821CC4A3}" type="pres">
      <dgm:prSet presAssocID="{C457D5C8-074C-4739-A2CA-D2C89B52E6B1}" presName="hierChild2" presStyleCnt="0"/>
      <dgm:spPr/>
    </dgm:pt>
    <dgm:pt modelId="{2DED536C-7CE3-42AA-A039-BFBEC5EE2B50}" type="pres">
      <dgm:prSet presAssocID="{242C7D37-5044-4638-BFB4-9C0718084F59}" presName="Name37" presStyleLbl="parChTrans1D2" presStyleIdx="0" presStyleCnt="4"/>
      <dgm:spPr/>
    </dgm:pt>
    <dgm:pt modelId="{5C17D536-7DA2-4B32-839B-590FCFE1A643}" type="pres">
      <dgm:prSet presAssocID="{FD2BEAFF-39FF-428C-A10F-2AA0F9DB60EA}" presName="hierRoot2" presStyleCnt="0">
        <dgm:presLayoutVars>
          <dgm:hierBranch val="init"/>
        </dgm:presLayoutVars>
      </dgm:prSet>
      <dgm:spPr/>
    </dgm:pt>
    <dgm:pt modelId="{5409E397-EB3A-4379-AD0A-A3D4271AE1DE}" type="pres">
      <dgm:prSet presAssocID="{FD2BEAFF-39FF-428C-A10F-2AA0F9DB60EA}" presName="rootComposite" presStyleCnt="0"/>
      <dgm:spPr/>
    </dgm:pt>
    <dgm:pt modelId="{870D7D99-9C23-43AC-A461-7DB666C10CC4}" type="pres">
      <dgm:prSet presAssocID="{FD2BEAFF-39FF-428C-A10F-2AA0F9DB60EA}" presName="rootText" presStyleLbl="node2" presStyleIdx="0" presStyleCnt="4">
        <dgm:presLayoutVars>
          <dgm:chPref val="3"/>
        </dgm:presLayoutVars>
      </dgm:prSet>
      <dgm:spPr/>
    </dgm:pt>
    <dgm:pt modelId="{F8EEC6A1-B836-481D-97A4-75BDD4F5DF41}" type="pres">
      <dgm:prSet presAssocID="{FD2BEAFF-39FF-428C-A10F-2AA0F9DB60EA}" presName="rootConnector" presStyleLbl="node2" presStyleIdx="0" presStyleCnt="4"/>
      <dgm:spPr/>
    </dgm:pt>
    <dgm:pt modelId="{A8A82152-2567-4DCA-BB37-57968732B99F}" type="pres">
      <dgm:prSet presAssocID="{FD2BEAFF-39FF-428C-A10F-2AA0F9DB60EA}" presName="hierChild4" presStyleCnt="0"/>
      <dgm:spPr/>
    </dgm:pt>
    <dgm:pt modelId="{DB9673A9-AA37-44F7-9BC2-2519320943D0}" type="pres">
      <dgm:prSet presAssocID="{FD2BEAFF-39FF-428C-A10F-2AA0F9DB60EA}" presName="hierChild5" presStyleCnt="0"/>
      <dgm:spPr/>
    </dgm:pt>
    <dgm:pt modelId="{CC53EB6D-9D64-4F5B-A340-9E7CBA75A379}" type="pres">
      <dgm:prSet presAssocID="{DEEDBA3A-08E7-46AA-903B-B1EE939A9799}" presName="Name37" presStyleLbl="parChTrans1D2" presStyleIdx="1" presStyleCnt="4"/>
      <dgm:spPr/>
    </dgm:pt>
    <dgm:pt modelId="{8A56EB86-1D9A-4961-A55B-6D4E80728061}" type="pres">
      <dgm:prSet presAssocID="{E5E2949D-14EE-457F-B16B-58E1B0A29FEA}" presName="hierRoot2" presStyleCnt="0">
        <dgm:presLayoutVars>
          <dgm:hierBranch val="init"/>
        </dgm:presLayoutVars>
      </dgm:prSet>
      <dgm:spPr/>
    </dgm:pt>
    <dgm:pt modelId="{5DB35EF1-F50A-4C05-B4EB-A2FB9BE2C664}" type="pres">
      <dgm:prSet presAssocID="{E5E2949D-14EE-457F-B16B-58E1B0A29FEA}" presName="rootComposite" presStyleCnt="0"/>
      <dgm:spPr/>
    </dgm:pt>
    <dgm:pt modelId="{871413BB-9123-46EC-B560-A1F283066DBB}" type="pres">
      <dgm:prSet presAssocID="{E5E2949D-14EE-457F-B16B-58E1B0A29FEA}" presName="rootText" presStyleLbl="node2" presStyleIdx="1" presStyleCnt="4">
        <dgm:presLayoutVars>
          <dgm:chPref val="3"/>
        </dgm:presLayoutVars>
      </dgm:prSet>
      <dgm:spPr/>
    </dgm:pt>
    <dgm:pt modelId="{2097749A-C1A2-48AA-81DB-E64BDF7A77E6}" type="pres">
      <dgm:prSet presAssocID="{E5E2949D-14EE-457F-B16B-58E1B0A29FEA}" presName="rootConnector" presStyleLbl="node2" presStyleIdx="1" presStyleCnt="4"/>
      <dgm:spPr/>
    </dgm:pt>
    <dgm:pt modelId="{50C00D69-0083-4570-9866-B80267E0F3F2}" type="pres">
      <dgm:prSet presAssocID="{E5E2949D-14EE-457F-B16B-58E1B0A29FEA}" presName="hierChild4" presStyleCnt="0"/>
      <dgm:spPr/>
    </dgm:pt>
    <dgm:pt modelId="{9DDCE964-A8A5-4E8C-8F40-0A5F284490FE}" type="pres">
      <dgm:prSet presAssocID="{E5E2949D-14EE-457F-B16B-58E1B0A29FEA}" presName="hierChild5" presStyleCnt="0"/>
      <dgm:spPr/>
    </dgm:pt>
    <dgm:pt modelId="{C2EAD566-A47C-4D7A-B202-3B604E763DB0}" type="pres">
      <dgm:prSet presAssocID="{2916DFE3-8B9C-4830-AF3D-E8AE61EBA04F}" presName="Name37" presStyleLbl="parChTrans1D2" presStyleIdx="2" presStyleCnt="4"/>
      <dgm:spPr/>
    </dgm:pt>
    <dgm:pt modelId="{97C3C1FC-8358-4FF8-8354-646071BA6280}" type="pres">
      <dgm:prSet presAssocID="{E5AAA77E-47E4-436B-88B6-C1360EBAA644}" presName="hierRoot2" presStyleCnt="0">
        <dgm:presLayoutVars>
          <dgm:hierBranch val="init"/>
        </dgm:presLayoutVars>
      </dgm:prSet>
      <dgm:spPr/>
    </dgm:pt>
    <dgm:pt modelId="{CF762163-E34C-4D0A-AF40-5C0339A8E398}" type="pres">
      <dgm:prSet presAssocID="{E5AAA77E-47E4-436B-88B6-C1360EBAA644}" presName="rootComposite" presStyleCnt="0"/>
      <dgm:spPr/>
    </dgm:pt>
    <dgm:pt modelId="{49B876F3-2315-4832-A10C-AA882B75CC10}" type="pres">
      <dgm:prSet presAssocID="{E5AAA77E-47E4-436B-88B6-C1360EBAA64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D3321C-AAD5-491B-A10F-66BFD9CB82DD}" type="pres">
      <dgm:prSet presAssocID="{E5AAA77E-47E4-436B-88B6-C1360EBAA644}" presName="rootConnector" presStyleLbl="node2" presStyleIdx="2" presStyleCnt="4"/>
      <dgm:spPr/>
    </dgm:pt>
    <dgm:pt modelId="{7E776452-4CA2-463B-8498-BE71BFA0B48E}" type="pres">
      <dgm:prSet presAssocID="{E5AAA77E-47E4-436B-88B6-C1360EBAA644}" presName="hierChild4" presStyleCnt="0"/>
      <dgm:spPr/>
    </dgm:pt>
    <dgm:pt modelId="{9BBC85D8-5982-46BC-AACB-0A06786D3E85}" type="pres">
      <dgm:prSet presAssocID="{E5AAA77E-47E4-436B-88B6-C1360EBAA644}" presName="hierChild5" presStyleCnt="0"/>
      <dgm:spPr/>
    </dgm:pt>
    <dgm:pt modelId="{14F6248F-D483-450F-A483-C473AD0CFD5D}" type="pres">
      <dgm:prSet presAssocID="{22E4CAE9-66A4-4AC1-9AFE-6E711D3B417E}" presName="Name37" presStyleLbl="parChTrans1D2" presStyleIdx="3" presStyleCnt="4"/>
      <dgm:spPr/>
    </dgm:pt>
    <dgm:pt modelId="{83677A04-9508-4830-AB86-0B89F2A3CB88}" type="pres">
      <dgm:prSet presAssocID="{59786693-D227-4E82-802A-FDD43035E0D4}" presName="hierRoot2" presStyleCnt="0">
        <dgm:presLayoutVars>
          <dgm:hierBranch val="init"/>
        </dgm:presLayoutVars>
      </dgm:prSet>
      <dgm:spPr/>
    </dgm:pt>
    <dgm:pt modelId="{FD97FB23-5068-4844-ACB1-8F74344E61B3}" type="pres">
      <dgm:prSet presAssocID="{59786693-D227-4E82-802A-FDD43035E0D4}" presName="rootComposite" presStyleCnt="0"/>
      <dgm:spPr/>
    </dgm:pt>
    <dgm:pt modelId="{FFE41DAE-7C2B-48C7-97EA-00681E38F9D0}" type="pres">
      <dgm:prSet presAssocID="{59786693-D227-4E82-802A-FDD43035E0D4}" presName="rootText" presStyleLbl="node2" presStyleIdx="3" presStyleCnt="4">
        <dgm:presLayoutVars>
          <dgm:chPref val="3"/>
        </dgm:presLayoutVars>
      </dgm:prSet>
      <dgm:spPr/>
    </dgm:pt>
    <dgm:pt modelId="{7548F28E-AC7A-47F3-BF78-E7FF063F6E21}" type="pres">
      <dgm:prSet presAssocID="{59786693-D227-4E82-802A-FDD43035E0D4}" presName="rootConnector" presStyleLbl="node2" presStyleIdx="3" presStyleCnt="4"/>
      <dgm:spPr/>
    </dgm:pt>
    <dgm:pt modelId="{7DC46345-E0D5-449C-8721-651649117DA5}" type="pres">
      <dgm:prSet presAssocID="{59786693-D227-4E82-802A-FDD43035E0D4}" presName="hierChild4" presStyleCnt="0"/>
      <dgm:spPr/>
    </dgm:pt>
    <dgm:pt modelId="{3E0641DE-7FC6-4168-851B-40EDFCEAD996}" type="pres">
      <dgm:prSet presAssocID="{59786693-D227-4E82-802A-FDD43035E0D4}" presName="hierChild5" presStyleCnt="0"/>
      <dgm:spPr/>
    </dgm:pt>
    <dgm:pt modelId="{DE96CAF4-728C-4B61-BCE9-A362C46DE38C}" type="pres">
      <dgm:prSet presAssocID="{C457D5C8-074C-4739-A2CA-D2C89B52E6B1}" presName="hierChild3" presStyleCnt="0"/>
      <dgm:spPr/>
    </dgm:pt>
  </dgm:ptLst>
  <dgm:cxnLst>
    <dgm:cxn modelId="{C4722CB5-BAFF-4E27-BB86-3A3488902EF2}" type="presOf" srcId="{C457D5C8-074C-4739-A2CA-D2C89B52E6B1}" destId="{4C4D3C6B-7644-4DA0-8A2B-18CD0836F254}" srcOrd="0" destOrd="0" presId="urn:microsoft.com/office/officeart/2005/8/layout/orgChart1"/>
    <dgm:cxn modelId="{74613365-9A2E-43F1-98F5-A50DA04341A5}" type="presOf" srcId="{E5AAA77E-47E4-436B-88B6-C1360EBAA644}" destId="{7FD3321C-AAD5-491B-A10F-66BFD9CB82DD}" srcOrd="1" destOrd="0" presId="urn:microsoft.com/office/officeart/2005/8/layout/orgChart1"/>
    <dgm:cxn modelId="{5ECDA351-639F-4B0F-B33C-D22166410067}" type="presOf" srcId="{E5E2949D-14EE-457F-B16B-58E1B0A29FEA}" destId="{871413BB-9123-46EC-B560-A1F283066DBB}" srcOrd="0" destOrd="0" presId="urn:microsoft.com/office/officeart/2005/8/layout/orgChart1"/>
    <dgm:cxn modelId="{CE14BBD2-C5C3-44B1-8672-5180A9B2553F}" srcId="{C457D5C8-074C-4739-A2CA-D2C89B52E6B1}" destId="{E5AAA77E-47E4-436B-88B6-C1360EBAA644}" srcOrd="2" destOrd="0" parTransId="{2916DFE3-8B9C-4830-AF3D-E8AE61EBA04F}" sibTransId="{B94AAB9B-6BAF-4305-97A1-ACCDE91C9F8C}"/>
    <dgm:cxn modelId="{7251CE03-C088-41A5-8D46-24870D644C0D}" srcId="{C457D5C8-074C-4739-A2CA-D2C89B52E6B1}" destId="{E5E2949D-14EE-457F-B16B-58E1B0A29FEA}" srcOrd="1" destOrd="0" parTransId="{DEEDBA3A-08E7-46AA-903B-B1EE939A9799}" sibTransId="{AD91C6AF-E2A2-4A20-8AEE-2120967130C1}"/>
    <dgm:cxn modelId="{449A5AC7-CF04-4138-944E-EC29852936F9}" type="presOf" srcId="{242C7D37-5044-4638-BFB4-9C0718084F59}" destId="{2DED536C-7CE3-42AA-A039-BFBEC5EE2B50}" srcOrd="0" destOrd="0" presId="urn:microsoft.com/office/officeart/2005/8/layout/orgChart1"/>
    <dgm:cxn modelId="{7413780B-BB92-4CDD-BF3D-15EACC1604FA}" srcId="{BC680355-03E4-4470-AD66-AED028513E5C}" destId="{C457D5C8-074C-4739-A2CA-D2C89B52E6B1}" srcOrd="0" destOrd="0" parTransId="{557B5E1A-7E4D-4BFF-94F9-88739A8AF06C}" sibTransId="{068CF308-ABA9-4BE3-B110-124E7A10FA2A}"/>
    <dgm:cxn modelId="{F15E2D5C-5788-41D8-9409-A62BF2E58273}" type="presOf" srcId="{FD2BEAFF-39FF-428C-A10F-2AA0F9DB60EA}" destId="{F8EEC6A1-B836-481D-97A4-75BDD4F5DF41}" srcOrd="1" destOrd="0" presId="urn:microsoft.com/office/officeart/2005/8/layout/orgChart1"/>
    <dgm:cxn modelId="{972FA511-93CF-4372-A3F5-37A2C5159EA1}" type="presOf" srcId="{22E4CAE9-66A4-4AC1-9AFE-6E711D3B417E}" destId="{14F6248F-D483-450F-A483-C473AD0CFD5D}" srcOrd="0" destOrd="0" presId="urn:microsoft.com/office/officeart/2005/8/layout/orgChart1"/>
    <dgm:cxn modelId="{9440EDAF-1CC3-4E3D-9CCC-A3B420A149E5}" type="presOf" srcId="{2916DFE3-8B9C-4830-AF3D-E8AE61EBA04F}" destId="{C2EAD566-A47C-4D7A-B202-3B604E763DB0}" srcOrd="0" destOrd="0" presId="urn:microsoft.com/office/officeart/2005/8/layout/orgChart1"/>
    <dgm:cxn modelId="{72D78A8C-04B8-470A-9B59-9A5333714AFB}" type="presOf" srcId="{FD2BEAFF-39FF-428C-A10F-2AA0F9DB60EA}" destId="{870D7D99-9C23-43AC-A461-7DB666C10CC4}" srcOrd="0" destOrd="0" presId="urn:microsoft.com/office/officeart/2005/8/layout/orgChart1"/>
    <dgm:cxn modelId="{75E66251-8863-4A39-91FB-CD4A0E3AFE01}" srcId="{C457D5C8-074C-4739-A2CA-D2C89B52E6B1}" destId="{59786693-D227-4E82-802A-FDD43035E0D4}" srcOrd="3" destOrd="0" parTransId="{22E4CAE9-66A4-4AC1-9AFE-6E711D3B417E}" sibTransId="{F0DF130E-D38F-4B5E-9A4D-8CA880701403}"/>
    <dgm:cxn modelId="{E9DC3622-1CCF-452D-A126-D5384F718729}" type="presOf" srcId="{E5E2949D-14EE-457F-B16B-58E1B0A29FEA}" destId="{2097749A-C1A2-48AA-81DB-E64BDF7A77E6}" srcOrd="1" destOrd="0" presId="urn:microsoft.com/office/officeart/2005/8/layout/orgChart1"/>
    <dgm:cxn modelId="{6B15CD62-DF1D-4EB6-AE73-8E71E099DC12}" type="presOf" srcId="{BC680355-03E4-4470-AD66-AED028513E5C}" destId="{7BD5D512-23D6-403A-AFD3-29394C0197C8}" srcOrd="0" destOrd="0" presId="urn:microsoft.com/office/officeart/2005/8/layout/orgChart1"/>
    <dgm:cxn modelId="{3555BD24-FF9E-4BFA-A53F-C949646D6835}" type="presOf" srcId="{59786693-D227-4E82-802A-FDD43035E0D4}" destId="{FFE41DAE-7C2B-48C7-97EA-00681E38F9D0}" srcOrd="0" destOrd="0" presId="urn:microsoft.com/office/officeart/2005/8/layout/orgChart1"/>
    <dgm:cxn modelId="{6FE5C481-DA5B-4685-B264-8738DAD6874C}" type="presOf" srcId="{C457D5C8-074C-4739-A2CA-D2C89B52E6B1}" destId="{4C98C341-12FB-4319-98C2-9ADFCCB3AF2A}" srcOrd="1" destOrd="0" presId="urn:microsoft.com/office/officeart/2005/8/layout/orgChart1"/>
    <dgm:cxn modelId="{8B55CED3-A9BA-4AE1-813B-CED67B516B4F}" type="presOf" srcId="{59786693-D227-4E82-802A-FDD43035E0D4}" destId="{7548F28E-AC7A-47F3-BF78-E7FF063F6E21}" srcOrd="1" destOrd="0" presId="urn:microsoft.com/office/officeart/2005/8/layout/orgChart1"/>
    <dgm:cxn modelId="{75C0F4B1-A9CD-409A-A034-1D563122E1E4}" type="presOf" srcId="{E5AAA77E-47E4-436B-88B6-C1360EBAA644}" destId="{49B876F3-2315-4832-A10C-AA882B75CC10}" srcOrd="0" destOrd="0" presId="urn:microsoft.com/office/officeart/2005/8/layout/orgChart1"/>
    <dgm:cxn modelId="{F16B45C6-5516-40D7-B3F9-31C895480AF6}" type="presOf" srcId="{DEEDBA3A-08E7-46AA-903B-B1EE939A9799}" destId="{CC53EB6D-9D64-4F5B-A340-9E7CBA75A379}" srcOrd="0" destOrd="0" presId="urn:microsoft.com/office/officeart/2005/8/layout/orgChart1"/>
    <dgm:cxn modelId="{8036FB08-EE56-4965-84C8-E409B2C9F49C}" srcId="{C457D5C8-074C-4739-A2CA-D2C89B52E6B1}" destId="{FD2BEAFF-39FF-428C-A10F-2AA0F9DB60EA}" srcOrd="0" destOrd="0" parTransId="{242C7D37-5044-4638-BFB4-9C0718084F59}" sibTransId="{2082318B-309A-4C16-95C9-CBF4644E4392}"/>
    <dgm:cxn modelId="{4FEFA9E9-6A9C-4C7E-87C1-DE5DBBD4EB3E}" type="presParOf" srcId="{7BD5D512-23D6-403A-AFD3-29394C0197C8}" destId="{AF39A5B9-945C-4E97-900D-3B67BCAB8FA6}" srcOrd="0" destOrd="0" presId="urn:microsoft.com/office/officeart/2005/8/layout/orgChart1"/>
    <dgm:cxn modelId="{1108B8DC-A0D1-4D1A-9294-5662C64A1802}" type="presParOf" srcId="{AF39A5B9-945C-4E97-900D-3B67BCAB8FA6}" destId="{710DB190-C047-45B3-BF7C-2EC2670AC6AC}" srcOrd="0" destOrd="0" presId="urn:microsoft.com/office/officeart/2005/8/layout/orgChart1"/>
    <dgm:cxn modelId="{8C97F524-FE7E-4002-8353-BC1E704D851B}" type="presParOf" srcId="{710DB190-C047-45B3-BF7C-2EC2670AC6AC}" destId="{4C4D3C6B-7644-4DA0-8A2B-18CD0836F254}" srcOrd="0" destOrd="0" presId="urn:microsoft.com/office/officeart/2005/8/layout/orgChart1"/>
    <dgm:cxn modelId="{F408BF72-64A2-4368-A7CD-7E266CAE5E63}" type="presParOf" srcId="{710DB190-C047-45B3-BF7C-2EC2670AC6AC}" destId="{4C98C341-12FB-4319-98C2-9ADFCCB3AF2A}" srcOrd="1" destOrd="0" presId="urn:microsoft.com/office/officeart/2005/8/layout/orgChart1"/>
    <dgm:cxn modelId="{976E702F-77DE-4D6C-A4E8-0C81DFE89BF3}" type="presParOf" srcId="{AF39A5B9-945C-4E97-900D-3B67BCAB8FA6}" destId="{E79BA6CB-27B5-4D0B-959D-6FC7821CC4A3}" srcOrd="1" destOrd="0" presId="urn:microsoft.com/office/officeart/2005/8/layout/orgChart1"/>
    <dgm:cxn modelId="{EE11A75D-09B7-4FE1-B9CA-AF75C6E7C212}" type="presParOf" srcId="{E79BA6CB-27B5-4D0B-959D-6FC7821CC4A3}" destId="{2DED536C-7CE3-42AA-A039-BFBEC5EE2B50}" srcOrd="0" destOrd="0" presId="urn:microsoft.com/office/officeart/2005/8/layout/orgChart1"/>
    <dgm:cxn modelId="{7C1372D7-CDFE-4F18-9325-199B04E3F5CB}" type="presParOf" srcId="{E79BA6CB-27B5-4D0B-959D-6FC7821CC4A3}" destId="{5C17D536-7DA2-4B32-839B-590FCFE1A643}" srcOrd="1" destOrd="0" presId="urn:microsoft.com/office/officeart/2005/8/layout/orgChart1"/>
    <dgm:cxn modelId="{487E4FC3-917C-4E3F-A222-C0B09B01B3A3}" type="presParOf" srcId="{5C17D536-7DA2-4B32-839B-590FCFE1A643}" destId="{5409E397-EB3A-4379-AD0A-A3D4271AE1DE}" srcOrd="0" destOrd="0" presId="urn:microsoft.com/office/officeart/2005/8/layout/orgChart1"/>
    <dgm:cxn modelId="{26D36005-67C3-4A41-8B7A-CE1048DDC59A}" type="presParOf" srcId="{5409E397-EB3A-4379-AD0A-A3D4271AE1DE}" destId="{870D7D99-9C23-43AC-A461-7DB666C10CC4}" srcOrd="0" destOrd="0" presId="urn:microsoft.com/office/officeart/2005/8/layout/orgChart1"/>
    <dgm:cxn modelId="{ECF38957-A596-41A3-AE64-76AF57342F1F}" type="presParOf" srcId="{5409E397-EB3A-4379-AD0A-A3D4271AE1DE}" destId="{F8EEC6A1-B836-481D-97A4-75BDD4F5DF41}" srcOrd="1" destOrd="0" presId="urn:microsoft.com/office/officeart/2005/8/layout/orgChart1"/>
    <dgm:cxn modelId="{171307A2-FF30-492A-90C8-DCA986631DA1}" type="presParOf" srcId="{5C17D536-7DA2-4B32-839B-590FCFE1A643}" destId="{A8A82152-2567-4DCA-BB37-57968732B99F}" srcOrd="1" destOrd="0" presId="urn:microsoft.com/office/officeart/2005/8/layout/orgChart1"/>
    <dgm:cxn modelId="{2388F2D5-DDE6-4D99-9CDB-C6548DB0D68B}" type="presParOf" srcId="{5C17D536-7DA2-4B32-839B-590FCFE1A643}" destId="{DB9673A9-AA37-44F7-9BC2-2519320943D0}" srcOrd="2" destOrd="0" presId="urn:microsoft.com/office/officeart/2005/8/layout/orgChart1"/>
    <dgm:cxn modelId="{3A51C2EF-4FDA-403B-863B-D6BD590D8136}" type="presParOf" srcId="{E79BA6CB-27B5-4D0B-959D-6FC7821CC4A3}" destId="{CC53EB6D-9D64-4F5B-A340-9E7CBA75A379}" srcOrd="2" destOrd="0" presId="urn:microsoft.com/office/officeart/2005/8/layout/orgChart1"/>
    <dgm:cxn modelId="{091CA130-29C2-474A-BA57-8E69C4BF2202}" type="presParOf" srcId="{E79BA6CB-27B5-4D0B-959D-6FC7821CC4A3}" destId="{8A56EB86-1D9A-4961-A55B-6D4E80728061}" srcOrd="3" destOrd="0" presId="urn:microsoft.com/office/officeart/2005/8/layout/orgChart1"/>
    <dgm:cxn modelId="{37170F87-CF5F-4179-8E64-C1C137A0964E}" type="presParOf" srcId="{8A56EB86-1D9A-4961-A55B-6D4E80728061}" destId="{5DB35EF1-F50A-4C05-B4EB-A2FB9BE2C664}" srcOrd="0" destOrd="0" presId="urn:microsoft.com/office/officeart/2005/8/layout/orgChart1"/>
    <dgm:cxn modelId="{735B7B70-BE69-424A-99C3-DF3DEF53A717}" type="presParOf" srcId="{5DB35EF1-F50A-4C05-B4EB-A2FB9BE2C664}" destId="{871413BB-9123-46EC-B560-A1F283066DBB}" srcOrd="0" destOrd="0" presId="urn:microsoft.com/office/officeart/2005/8/layout/orgChart1"/>
    <dgm:cxn modelId="{33D5B653-E68C-4467-92D2-E1826B09E90B}" type="presParOf" srcId="{5DB35EF1-F50A-4C05-B4EB-A2FB9BE2C664}" destId="{2097749A-C1A2-48AA-81DB-E64BDF7A77E6}" srcOrd="1" destOrd="0" presId="urn:microsoft.com/office/officeart/2005/8/layout/orgChart1"/>
    <dgm:cxn modelId="{39AF48C0-8876-4DBA-8BC8-82B52495D76C}" type="presParOf" srcId="{8A56EB86-1D9A-4961-A55B-6D4E80728061}" destId="{50C00D69-0083-4570-9866-B80267E0F3F2}" srcOrd="1" destOrd="0" presId="urn:microsoft.com/office/officeart/2005/8/layout/orgChart1"/>
    <dgm:cxn modelId="{BE1766BE-5722-47A1-A561-38851995CD89}" type="presParOf" srcId="{8A56EB86-1D9A-4961-A55B-6D4E80728061}" destId="{9DDCE964-A8A5-4E8C-8F40-0A5F284490FE}" srcOrd="2" destOrd="0" presId="urn:microsoft.com/office/officeart/2005/8/layout/orgChart1"/>
    <dgm:cxn modelId="{C8153759-C6D9-49E2-9CE5-8F76A280C0AA}" type="presParOf" srcId="{E79BA6CB-27B5-4D0B-959D-6FC7821CC4A3}" destId="{C2EAD566-A47C-4D7A-B202-3B604E763DB0}" srcOrd="4" destOrd="0" presId="urn:microsoft.com/office/officeart/2005/8/layout/orgChart1"/>
    <dgm:cxn modelId="{F4DF7BA8-7A55-48A0-9216-0FB72B27D07D}" type="presParOf" srcId="{E79BA6CB-27B5-4D0B-959D-6FC7821CC4A3}" destId="{97C3C1FC-8358-4FF8-8354-646071BA6280}" srcOrd="5" destOrd="0" presId="urn:microsoft.com/office/officeart/2005/8/layout/orgChart1"/>
    <dgm:cxn modelId="{8A5FF0D4-2BFF-4AD4-94E8-59212CF4A492}" type="presParOf" srcId="{97C3C1FC-8358-4FF8-8354-646071BA6280}" destId="{CF762163-E34C-4D0A-AF40-5C0339A8E398}" srcOrd="0" destOrd="0" presId="urn:microsoft.com/office/officeart/2005/8/layout/orgChart1"/>
    <dgm:cxn modelId="{81812019-0FAD-4C20-AB99-68C70E92945A}" type="presParOf" srcId="{CF762163-E34C-4D0A-AF40-5C0339A8E398}" destId="{49B876F3-2315-4832-A10C-AA882B75CC10}" srcOrd="0" destOrd="0" presId="urn:microsoft.com/office/officeart/2005/8/layout/orgChart1"/>
    <dgm:cxn modelId="{45C38986-845B-420F-ABF3-9F848DA935DA}" type="presParOf" srcId="{CF762163-E34C-4D0A-AF40-5C0339A8E398}" destId="{7FD3321C-AAD5-491B-A10F-66BFD9CB82DD}" srcOrd="1" destOrd="0" presId="urn:microsoft.com/office/officeart/2005/8/layout/orgChart1"/>
    <dgm:cxn modelId="{41FC2592-3432-47B3-A042-1C73CD7E3F49}" type="presParOf" srcId="{97C3C1FC-8358-4FF8-8354-646071BA6280}" destId="{7E776452-4CA2-463B-8498-BE71BFA0B48E}" srcOrd="1" destOrd="0" presId="urn:microsoft.com/office/officeart/2005/8/layout/orgChart1"/>
    <dgm:cxn modelId="{163A7D58-6412-4C93-ADD3-AE63DE1C50D7}" type="presParOf" srcId="{97C3C1FC-8358-4FF8-8354-646071BA6280}" destId="{9BBC85D8-5982-46BC-AACB-0A06786D3E85}" srcOrd="2" destOrd="0" presId="urn:microsoft.com/office/officeart/2005/8/layout/orgChart1"/>
    <dgm:cxn modelId="{B3A3A67A-760F-4421-8A4D-7A6F3DF92E0F}" type="presParOf" srcId="{E79BA6CB-27B5-4D0B-959D-6FC7821CC4A3}" destId="{14F6248F-D483-450F-A483-C473AD0CFD5D}" srcOrd="6" destOrd="0" presId="urn:microsoft.com/office/officeart/2005/8/layout/orgChart1"/>
    <dgm:cxn modelId="{BC587EB6-DF09-470D-A1A4-D37769601211}" type="presParOf" srcId="{E79BA6CB-27B5-4D0B-959D-6FC7821CC4A3}" destId="{83677A04-9508-4830-AB86-0B89F2A3CB88}" srcOrd="7" destOrd="0" presId="urn:microsoft.com/office/officeart/2005/8/layout/orgChart1"/>
    <dgm:cxn modelId="{4CC8524F-09A7-4AEE-B8B7-0C4CFE62C14F}" type="presParOf" srcId="{83677A04-9508-4830-AB86-0B89F2A3CB88}" destId="{FD97FB23-5068-4844-ACB1-8F74344E61B3}" srcOrd="0" destOrd="0" presId="urn:microsoft.com/office/officeart/2005/8/layout/orgChart1"/>
    <dgm:cxn modelId="{32BF5A56-6ED6-4FB8-83B8-D656C89B70CF}" type="presParOf" srcId="{FD97FB23-5068-4844-ACB1-8F74344E61B3}" destId="{FFE41DAE-7C2B-48C7-97EA-00681E38F9D0}" srcOrd="0" destOrd="0" presId="urn:microsoft.com/office/officeart/2005/8/layout/orgChart1"/>
    <dgm:cxn modelId="{A6D2FCB3-69FF-47B8-9A26-3431D6612F2D}" type="presParOf" srcId="{FD97FB23-5068-4844-ACB1-8F74344E61B3}" destId="{7548F28E-AC7A-47F3-BF78-E7FF063F6E21}" srcOrd="1" destOrd="0" presId="urn:microsoft.com/office/officeart/2005/8/layout/orgChart1"/>
    <dgm:cxn modelId="{91481872-AEB9-47AE-8703-D471919C21BA}" type="presParOf" srcId="{83677A04-9508-4830-AB86-0B89F2A3CB88}" destId="{7DC46345-E0D5-449C-8721-651649117DA5}" srcOrd="1" destOrd="0" presId="urn:microsoft.com/office/officeart/2005/8/layout/orgChart1"/>
    <dgm:cxn modelId="{AE93217E-DB3B-40CC-839A-F0F610301D31}" type="presParOf" srcId="{83677A04-9508-4830-AB86-0B89F2A3CB88}" destId="{3E0641DE-7FC6-4168-851B-40EDFCEAD996}" srcOrd="2" destOrd="0" presId="urn:microsoft.com/office/officeart/2005/8/layout/orgChart1"/>
    <dgm:cxn modelId="{EEBCFBB8-381A-4C2E-B210-110EAD95FD78}" type="presParOf" srcId="{AF39A5B9-945C-4E97-900D-3B67BCAB8FA6}" destId="{DE96CAF4-728C-4B61-BCE9-A362C46DE3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A2971A-0687-4B13-8397-B0250290936F}" type="doc">
      <dgm:prSet loTypeId="urn:microsoft.com/office/officeart/2005/8/layout/hList6" loCatId="list" qsTypeId="urn:microsoft.com/office/officeart/2005/8/quickstyle/simple3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40296902-EF38-4840-9D3B-A09366E0FA14}">
      <dgm:prSet custT="1"/>
      <dgm:spPr/>
      <dgm:t>
        <a:bodyPr/>
        <a:lstStyle/>
        <a:p>
          <a:pPr rtl="0"/>
          <a:r>
            <a:rPr lang="en-US" sz="1400" b="0" i="1" dirty="0" smtClean="0">
              <a:solidFill>
                <a:schemeClr val="bg2"/>
              </a:solidFill>
            </a:rPr>
            <a:t>the Global Forest Products Model (GFPM)</a:t>
          </a:r>
          <a:endParaRPr lang="ru-RU" sz="1400" dirty="0">
            <a:solidFill>
              <a:schemeClr val="bg2"/>
            </a:solidFill>
          </a:endParaRPr>
        </a:p>
      </dgm:t>
    </dgm:pt>
    <dgm:pt modelId="{E2778F71-301E-4EC4-AA62-F59DF26C1FE9}" type="parTrans" cxnId="{254712E6-A625-4E3D-B53B-9CA64F73F752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F25D1D6F-A973-4B18-9A6A-5C332C6006E6}" type="sibTrans" cxnId="{254712E6-A625-4E3D-B53B-9CA64F73F752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7D7B2373-086C-4B8C-A279-030A0B17099C}">
      <dgm:prSet custT="1"/>
      <dgm:spPr/>
      <dgm:t>
        <a:bodyPr/>
        <a:lstStyle/>
        <a:p>
          <a:pPr rtl="0"/>
          <a:r>
            <a:rPr lang="en-US" sz="1400" b="0" i="1" dirty="0" smtClean="0">
              <a:solidFill>
                <a:schemeClr val="bg2"/>
              </a:solidFill>
            </a:rPr>
            <a:t>the European Forest Information </a:t>
          </a:r>
          <a:r>
            <a:rPr lang="en-US" sz="1400" b="0" i="1" dirty="0" err="1" smtClean="0">
              <a:solidFill>
                <a:schemeClr val="bg2"/>
              </a:solidFill>
            </a:rPr>
            <a:t>SCENario</a:t>
          </a:r>
          <a:r>
            <a:rPr lang="en-US" sz="1400" b="0" i="1" dirty="0" smtClean="0">
              <a:solidFill>
                <a:schemeClr val="bg2"/>
              </a:solidFill>
            </a:rPr>
            <a:t> Model (EFISCEN)</a:t>
          </a:r>
          <a:endParaRPr lang="ru-RU" sz="1400" dirty="0">
            <a:solidFill>
              <a:schemeClr val="bg2"/>
            </a:solidFill>
          </a:endParaRPr>
        </a:p>
      </dgm:t>
    </dgm:pt>
    <dgm:pt modelId="{42759CAC-039F-4DEA-9086-7C83AAF9FAD3}" type="parTrans" cxnId="{BB256F97-E180-4AF0-8491-9DF37F227092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3D18CF25-48E1-4AD7-9A91-343E991C43DC}" type="sibTrans" cxnId="{BB256F97-E180-4AF0-8491-9DF37F227092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551981C2-08C6-4D5C-896B-C30DA1C208FF}">
      <dgm:prSet custT="1"/>
      <dgm:spPr/>
      <dgm:t>
        <a:bodyPr/>
        <a:lstStyle/>
        <a:p>
          <a:pPr rtl="0"/>
          <a:r>
            <a:rPr lang="en-US" sz="1400" b="0" i="1" dirty="0" smtClean="0">
              <a:solidFill>
                <a:schemeClr val="bg2"/>
              </a:solidFill>
            </a:rPr>
            <a:t>the Global Forest Sector Model EFI-GTM</a:t>
          </a:r>
          <a:endParaRPr lang="ru-RU" sz="1400" dirty="0">
            <a:solidFill>
              <a:schemeClr val="bg2"/>
            </a:solidFill>
          </a:endParaRPr>
        </a:p>
      </dgm:t>
    </dgm:pt>
    <dgm:pt modelId="{4083F2F7-FB14-4D15-8120-B48FE2A7A21E}" type="parTrans" cxnId="{0D7BFD2F-37C6-44D3-8595-AC11926B5655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AB63DDD7-428E-4DAB-8949-D9246B369814}" type="sibTrans" cxnId="{0D7BFD2F-37C6-44D3-8595-AC11926B5655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53B59719-1712-483D-98F1-D00E81E28187}">
      <dgm:prSet custT="1"/>
      <dgm:spPr/>
      <dgm:t>
        <a:bodyPr/>
        <a:lstStyle/>
        <a:p>
          <a:pPr rtl="0"/>
          <a:r>
            <a:rPr lang="en-US" sz="1400" b="0" i="1" dirty="0" smtClean="0">
              <a:solidFill>
                <a:schemeClr val="bg2"/>
              </a:solidFill>
            </a:rPr>
            <a:t>the Tool for Sustainability Impact Assessment (</a:t>
          </a:r>
          <a:r>
            <a:rPr lang="en-US" sz="1400" b="0" i="1" dirty="0" err="1" smtClean="0">
              <a:solidFill>
                <a:schemeClr val="bg2"/>
              </a:solidFill>
            </a:rPr>
            <a:t>ToSIA</a:t>
          </a:r>
          <a:r>
            <a:rPr lang="en-US" sz="1400" b="0" i="1" dirty="0" smtClean="0">
              <a:solidFill>
                <a:schemeClr val="bg2"/>
              </a:solidFill>
            </a:rPr>
            <a:t>)</a:t>
          </a:r>
          <a:endParaRPr lang="ru-RU" sz="1400" dirty="0">
            <a:solidFill>
              <a:schemeClr val="bg2"/>
            </a:solidFill>
          </a:endParaRPr>
        </a:p>
      </dgm:t>
    </dgm:pt>
    <dgm:pt modelId="{755B2053-C838-430E-BFC1-7AFEBE5FCFAA}" type="parTrans" cxnId="{ACC93374-3782-432C-AB30-039182779873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E7DA3287-8C1F-44FD-A542-04B21D341117}" type="sibTrans" cxnId="{ACC93374-3782-432C-AB30-039182779873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2C2395AA-8382-4EA6-8E56-A1710B29789E}">
      <dgm:prSet custT="1"/>
      <dgm:spPr/>
      <dgm:t>
        <a:bodyPr/>
        <a:lstStyle/>
        <a:p>
          <a:pPr rtl="0"/>
          <a:r>
            <a:rPr lang="en-US" sz="1400" b="0" i="1" dirty="0" smtClean="0">
              <a:solidFill>
                <a:schemeClr val="bg2"/>
              </a:solidFill>
            </a:rPr>
            <a:t>the European Forestry Dynamics Model (EFDM)</a:t>
          </a:r>
          <a:endParaRPr lang="ru-RU" sz="1400" dirty="0">
            <a:solidFill>
              <a:schemeClr val="bg2"/>
            </a:solidFill>
          </a:endParaRPr>
        </a:p>
      </dgm:t>
    </dgm:pt>
    <dgm:pt modelId="{397EC28D-779F-42CB-B10F-34CD9CF9A2AF}" type="parTrans" cxnId="{DE5EBE89-12C5-41A7-8C7C-176BBBE59E8D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10C969C4-C4A1-46BA-92EC-04D9099F2448}" type="sibTrans" cxnId="{DE5EBE89-12C5-41A7-8C7C-176BBBE59E8D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992B2CD3-67E7-4193-AD0D-E2FBC03C2784}">
      <dgm:prSet custT="1"/>
      <dgm:spPr/>
      <dgm:t>
        <a:bodyPr/>
        <a:lstStyle/>
        <a:p>
          <a:pPr rtl="0"/>
          <a:r>
            <a:rPr lang="en-US" sz="1400" b="0" i="1" dirty="0" smtClean="0">
              <a:solidFill>
                <a:schemeClr val="bg2"/>
              </a:solidFill>
            </a:rPr>
            <a:t>GAYA</a:t>
          </a:r>
          <a:endParaRPr lang="ru-RU" sz="1400" dirty="0">
            <a:solidFill>
              <a:schemeClr val="bg2"/>
            </a:solidFill>
          </a:endParaRPr>
        </a:p>
      </dgm:t>
    </dgm:pt>
    <dgm:pt modelId="{6F527599-12DE-473A-BA3C-1ACC99309DB4}" type="parTrans" cxnId="{4D37C9D6-AE7D-4E05-A685-D88E63CDCEE6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BFE2B103-AFE9-4285-8E29-D75AB3E8C4D5}" type="sibTrans" cxnId="{4D37C9D6-AE7D-4E05-A685-D88E63CDCEE6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F4A37516-C149-4A12-AB88-47C8E1342C5D}">
      <dgm:prSet custT="1"/>
      <dgm:spPr/>
      <dgm:t>
        <a:bodyPr/>
        <a:lstStyle/>
        <a:p>
          <a:pPr rtl="0"/>
          <a:r>
            <a:rPr lang="en-US" sz="1400" b="0" i="1" dirty="0" smtClean="0">
              <a:solidFill>
                <a:schemeClr val="bg2"/>
              </a:solidFill>
            </a:rPr>
            <a:t>The Global Forest Trade Model</a:t>
          </a:r>
          <a:r>
            <a:rPr lang="en-US" sz="1400" b="0" i="0" dirty="0" smtClean="0">
              <a:solidFill>
                <a:schemeClr val="bg2"/>
              </a:solidFill>
            </a:rPr>
            <a:t> (GFTM)</a:t>
          </a:r>
          <a:endParaRPr lang="ru-RU" sz="1400" dirty="0">
            <a:solidFill>
              <a:schemeClr val="bg2"/>
            </a:solidFill>
          </a:endParaRPr>
        </a:p>
      </dgm:t>
    </dgm:pt>
    <dgm:pt modelId="{BFEF25E2-CF4C-4D13-B818-3C0EC8E380B6}" type="parTrans" cxnId="{3F481143-73B3-4DCE-B4DF-8B697965DB44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C7DC8196-AC8C-489B-BA19-F6E23A98C6FE}" type="sibTrans" cxnId="{3F481143-73B3-4DCE-B4DF-8B697965DB44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668F58A6-74DC-4C85-83A9-7EECE0CCDC59}" type="pres">
      <dgm:prSet presAssocID="{B2A2971A-0687-4B13-8397-B025029093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7A8344-EBBB-47FF-A825-09548091883B}" type="pres">
      <dgm:prSet presAssocID="{40296902-EF38-4840-9D3B-A09366E0FA1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671B5-8401-4A4E-99C1-C83758CA1A6D}" type="pres">
      <dgm:prSet presAssocID="{F25D1D6F-A973-4B18-9A6A-5C332C6006E6}" presName="sibTrans" presStyleCnt="0"/>
      <dgm:spPr/>
      <dgm:t>
        <a:bodyPr/>
        <a:lstStyle/>
        <a:p>
          <a:endParaRPr lang="ru-RU"/>
        </a:p>
      </dgm:t>
    </dgm:pt>
    <dgm:pt modelId="{1C80AECA-8E75-45B8-B072-99304F04BE9F}" type="pres">
      <dgm:prSet presAssocID="{7D7B2373-086C-4B8C-A279-030A0B17099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51305-7EF2-4D8B-9852-EAF92A1898A8}" type="pres">
      <dgm:prSet presAssocID="{3D18CF25-48E1-4AD7-9A91-343E991C43DC}" presName="sibTrans" presStyleCnt="0"/>
      <dgm:spPr/>
      <dgm:t>
        <a:bodyPr/>
        <a:lstStyle/>
        <a:p>
          <a:endParaRPr lang="ru-RU"/>
        </a:p>
      </dgm:t>
    </dgm:pt>
    <dgm:pt modelId="{9BF20F25-B36F-4682-A370-9D33BF93D54C}" type="pres">
      <dgm:prSet presAssocID="{551981C2-08C6-4D5C-896B-C30DA1C208F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DB938-1E0B-4B4C-BB06-0F8E2FFDE118}" type="pres">
      <dgm:prSet presAssocID="{AB63DDD7-428E-4DAB-8949-D9246B369814}" presName="sibTrans" presStyleCnt="0"/>
      <dgm:spPr/>
      <dgm:t>
        <a:bodyPr/>
        <a:lstStyle/>
        <a:p>
          <a:endParaRPr lang="ru-RU"/>
        </a:p>
      </dgm:t>
    </dgm:pt>
    <dgm:pt modelId="{9E012702-82E1-4E7A-A1B8-0BA7ABF1E83F}" type="pres">
      <dgm:prSet presAssocID="{53B59719-1712-483D-98F1-D00E81E2818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F7136-F32B-448B-93E5-AFAEDA211EE8}" type="pres">
      <dgm:prSet presAssocID="{E7DA3287-8C1F-44FD-A542-04B21D341117}" presName="sibTrans" presStyleCnt="0"/>
      <dgm:spPr/>
      <dgm:t>
        <a:bodyPr/>
        <a:lstStyle/>
        <a:p>
          <a:endParaRPr lang="ru-RU"/>
        </a:p>
      </dgm:t>
    </dgm:pt>
    <dgm:pt modelId="{E10BBAA2-2B47-4600-83D4-8E99ED332C9A}" type="pres">
      <dgm:prSet presAssocID="{2C2395AA-8382-4EA6-8E56-A1710B29789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00A5F-FB5E-4243-88B1-A354D71326B4}" type="pres">
      <dgm:prSet presAssocID="{10C969C4-C4A1-46BA-92EC-04D9099F2448}" presName="sibTrans" presStyleCnt="0"/>
      <dgm:spPr/>
      <dgm:t>
        <a:bodyPr/>
        <a:lstStyle/>
        <a:p>
          <a:endParaRPr lang="ru-RU"/>
        </a:p>
      </dgm:t>
    </dgm:pt>
    <dgm:pt modelId="{6137BA4F-CD01-444F-B2FC-B0EC87ED58F3}" type="pres">
      <dgm:prSet presAssocID="{992B2CD3-67E7-4193-AD0D-E2FBC03C278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7D04F-8FB9-4600-8F4F-D7A3BA855A5D}" type="pres">
      <dgm:prSet presAssocID="{BFE2B103-AFE9-4285-8E29-D75AB3E8C4D5}" presName="sibTrans" presStyleCnt="0"/>
      <dgm:spPr/>
      <dgm:t>
        <a:bodyPr/>
        <a:lstStyle/>
        <a:p>
          <a:endParaRPr lang="ru-RU"/>
        </a:p>
      </dgm:t>
    </dgm:pt>
    <dgm:pt modelId="{B7ED041E-A328-48EB-8F21-1309DCF98E1D}" type="pres">
      <dgm:prSet presAssocID="{F4A37516-C149-4A12-AB88-47C8E1342C5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256F97-E180-4AF0-8491-9DF37F227092}" srcId="{B2A2971A-0687-4B13-8397-B0250290936F}" destId="{7D7B2373-086C-4B8C-A279-030A0B17099C}" srcOrd="1" destOrd="0" parTransId="{42759CAC-039F-4DEA-9086-7C83AAF9FAD3}" sibTransId="{3D18CF25-48E1-4AD7-9A91-343E991C43DC}"/>
    <dgm:cxn modelId="{ACC93374-3782-432C-AB30-039182779873}" srcId="{B2A2971A-0687-4B13-8397-B0250290936F}" destId="{53B59719-1712-483D-98F1-D00E81E28187}" srcOrd="3" destOrd="0" parTransId="{755B2053-C838-430E-BFC1-7AFEBE5FCFAA}" sibTransId="{E7DA3287-8C1F-44FD-A542-04B21D341117}"/>
    <dgm:cxn modelId="{63BF6365-AD43-43E6-A242-C3A9CA1D7E89}" type="presOf" srcId="{551981C2-08C6-4D5C-896B-C30DA1C208FF}" destId="{9BF20F25-B36F-4682-A370-9D33BF93D54C}" srcOrd="0" destOrd="0" presId="urn:microsoft.com/office/officeart/2005/8/layout/hList6"/>
    <dgm:cxn modelId="{254712E6-A625-4E3D-B53B-9CA64F73F752}" srcId="{B2A2971A-0687-4B13-8397-B0250290936F}" destId="{40296902-EF38-4840-9D3B-A09366E0FA14}" srcOrd="0" destOrd="0" parTransId="{E2778F71-301E-4EC4-AA62-F59DF26C1FE9}" sibTransId="{F25D1D6F-A973-4B18-9A6A-5C332C6006E6}"/>
    <dgm:cxn modelId="{FD713F22-3AF4-442F-BD09-759D2891AA49}" type="presOf" srcId="{F4A37516-C149-4A12-AB88-47C8E1342C5D}" destId="{B7ED041E-A328-48EB-8F21-1309DCF98E1D}" srcOrd="0" destOrd="0" presId="urn:microsoft.com/office/officeart/2005/8/layout/hList6"/>
    <dgm:cxn modelId="{0D7BFD2F-37C6-44D3-8595-AC11926B5655}" srcId="{B2A2971A-0687-4B13-8397-B0250290936F}" destId="{551981C2-08C6-4D5C-896B-C30DA1C208FF}" srcOrd="2" destOrd="0" parTransId="{4083F2F7-FB14-4D15-8120-B48FE2A7A21E}" sibTransId="{AB63DDD7-428E-4DAB-8949-D9246B369814}"/>
    <dgm:cxn modelId="{27634FAF-16AD-4D88-BD18-C439FD6D0AEE}" type="presOf" srcId="{53B59719-1712-483D-98F1-D00E81E28187}" destId="{9E012702-82E1-4E7A-A1B8-0BA7ABF1E83F}" srcOrd="0" destOrd="0" presId="urn:microsoft.com/office/officeart/2005/8/layout/hList6"/>
    <dgm:cxn modelId="{67941520-3912-4DE0-98FD-18D09F2BF3D5}" type="presOf" srcId="{7D7B2373-086C-4B8C-A279-030A0B17099C}" destId="{1C80AECA-8E75-45B8-B072-99304F04BE9F}" srcOrd="0" destOrd="0" presId="urn:microsoft.com/office/officeart/2005/8/layout/hList6"/>
    <dgm:cxn modelId="{B9F6D7FF-80DC-4C4B-8CAC-A2715F57AD6E}" type="presOf" srcId="{40296902-EF38-4840-9D3B-A09366E0FA14}" destId="{897A8344-EBBB-47FF-A825-09548091883B}" srcOrd="0" destOrd="0" presId="urn:microsoft.com/office/officeart/2005/8/layout/hList6"/>
    <dgm:cxn modelId="{4D37C9D6-AE7D-4E05-A685-D88E63CDCEE6}" srcId="{B2A2971A-0687-4B13-8397-B0250290936F}" destId="{992B2CD3-67E7-4193-AD0D-E2FBC03C2784}" srcOrd="5" destOrd="0" parTransId="{6F527599-12DE-473A-BA3C-1ACC99309DB4}" sibTransId="{BFE2B103-AFE9-4285-8E29-D75AB3E8C4D5}"/>
    <dgm:cxn modelId="{938960C6-B72E-455A-AC7D-904CF6F2E716}" type="presOf" srcId="{992B2CD3-67E7-4193-AD0D-E2FBC03C2784}" destId="{6137BA4F-CD01-444F-B2FC-B0EC87ED58F3}" srcOrd="0" destOrd="0" presId="urn:microsoft.com/office/officeart/2005/8/layout/hList6"/>
    <dgm:cxn modelId="{86DBF417-FD32-4F7A-91D3-550D3BA72D02}" type="presOf" srcId="{2C2395AA-8382-4EA6-8E56-A1710B29789E}" destId="{E10BBAA2-2B47-4600-83D4-8E99ED332C9A}" srcOrd="0" destOrd="0" presId="urn:microsoft.com/office/officeart/2005/8/layout/hList6"/>
    <dgm:cxn modelId="{3F481143-73B3-4DCE-B4DF-8B697965DB44}" srcId="{B2A2971A-0687-4B13-8397-B0250290936F}" destId="{F4A37516-C149-4A12-AB88-47C8E1342C5D}" srcOrd="6" destOrd="0" parTransId="{BFEF25E2-CF4C-4D13-B818-3C0EC8E380B6}" sibTransId="{C7DC8196-AC8C-489B-BA19-F6E23A98C6FE}"/>
    <dgm:cxn modelId="{DE5EBE89-12C5-41A7-8C7C-176BBBE59E8D}" srcId="{B2A2971A-0687-4B13-8397-B0250290936F}" destId="{2C2395AA-8382-4EA6-8E56-A1710B29789E}" srcOrd="4" destOrd="0" parTransId="{397EC28D-779F-42CB-B10F-34CD9CF9A2AF}" sibTransId="{10C969C4-C4A1-46BA-92EC-04D9099F2448}"/>
    <dgm:cxn modelId="{048B4D65-18BC-47C4-B174-1B45B73693F2}" type="presOf" srcId="{B2A2971A-0687-4B13-8397-B0250290936F}" destId="{668F58A6-74DC-4C85-83A9-7EECE0CCDC59}" srcOrd="0" destOrd="0" presId="urn:microsoft.com/office/officeart/2005/8/layout/hList6"/>
    <dgm:cxn modelId="{4FBF10F5-187E-48E3-9728-4F3337AD42BC}" type="presParOf" srcId="{668F58A6-74DC-4C85-83A9-7EECE0CCDC59}" destId="{897A8344-EBBB-47FF-A825-09548091883B}" srcOrd="0" destOrd="0" presId="urn:microsoft.com/office/officeart/2005/8/layout/hList6"/>
    <dgm:cxn modelId="{FD63BD3E-AF3C-4E98-8CB4-A1DE55D95556}" type="presParOf" srcId="{668F58A6-74DC-4C85-83A9-7EECE0CCDC59}" destId="{17A671B5-8401-4A4E-99C1-C83758CA1A6D}" srcOrd="1" destOrd="0" presId="urn:microsoft.com/office/officeart/2005/8/layout/hList6"/>
    <dgm:cxn modelId="{8DB4B7DC-624F-4BCE-BE62-50905A18FDCF}" type="presParOf" srcId="{668F58A6-74DC-4C85-83A9-7EECE0CCDC59}" destId="{1C80AECA-8E75-45B8-B072-99304F04BE9F}" srcOrd="2" destOrd="0" presId="urn:microsoft.com/office/officeart/2005/8/layout/hList6"/>
    <dgm:cxn modelId="{547324BB-9135-4457-8FF3-A70285A0035E}" type="presParOf" srcId="{668F58A6-74DC-4C85-83A9-7EECE0CCDC59}" destId="{B7551305-7EF2-4D8B-9852-EAF92A1898A8}" srcOrd="3" destOrd="0" presId="urn:microsoft.com/office/officeart/2005/8/layout/hList6"/>
    <dgm:cxn modelId="{71E0E90C-1E2A-42CD-839A-6E0F80B5EFF8}" type="presParOf" srcId="{668F58A6-74DC-4C85-83A9-7EECE0CCDC59}" destId="{9BF20F25-B36F-4682-A370-9D33BF93D54C}" srcOrd="4" destOrd="0" presId="urn:microsoft.com/office/officeart/2005/8/layout/hList6"/>
    <dgm:cxn modelId="{4A93788A-1C95-47C8-9A8E-A4D20A7B49E1}" type="presParOf" srcId="{668F58A6-74DC-4C85-83A9-7EECE0CCDC59}" destId="{BC0DB938-1E0B-4B4C-BB06-0F8E2FFDE118}" srcOrd="5" destOrd="0" presId="urn:microsoft.com/office/officeart/2005/8/layout/hList6"/>
    <dgm:cxn modelId="{F6CBC8A6-4C3C-4389-8C56-8584EE403128}" type="presParOf" srcId="{668F58A6-74DC-4C85-83A9-7EECE0CCDC59}" destId="{9E012702-82E1-4E7A-A1B8-0BA7ABF1E83F}" srcOrd="6" destOrd="0" presId="urn:microsoft.com/office/officeart/2005/8/layout/hList6"/>
    <dgm:cxn modelId="{2B593847-3DA8-433F-A26A-9EC3597CAD51}" type="presParOf" srcId="{668F58A6-74DC-4C85-83A9-7EECE0CCDC59}" destId="{F07F7136-F32B-448B-93E5-AFAEDA211EE8}" srcOrd="7" destOrd="0" presId="urn:microsoft.com/office/officeart/2005/8/layout/hList6"/>
    <dgm:cxn modelId="{D1ADFE56-F0D5-48C0-A36E-907394CDDC30}" type="presParOf" srcId="{668F58A6-74DC-4C85-83A9-7EECE0CCDC59}" destId="{E10BBAA2-2B47-4600-83D4-8E99ED332C9A}" srcOrd="8" destOrd="0" presId="urn:microsoft.com/office/officeart/2005/8/layout/hList6"/>
    <dgm:cxn modelId="{031A64B8-8E3F-4296-8CC5-B493F3FFDFDC}" type="presParOf" srcId="{668F58A6-74DC-4C85-83A9-7EECE0CCDC59}" destId="{38A00A5F-FB5E-4243-88B1-A354D71326B4}" srcOrd="9" destOrd="0" presId="urn:microsoft.com/office/officeart/2005/8/layout/hList6"/>
    <dgm:cxn modelId="{FBC194CB-AEA2-418F-95B2-8FFB57E29091}" type="presParOf" srcId="{668F58A6-74DC-4C85-83A9-7EECE0CCDC59}" destId="{6137BA4F-CD01-444F-B2FC-B0EC87ED58F3}" srcOrd="10" destOrd="0" presId="urn:microsoft.com/office/officeart/2005/8/layout/hList6"/>
    <dgm:cxn modelId="{15EDDDC2-DFB1-4660-A0F1-1C951592A0D8}" type="presParOf" srcId="{668F58A6-74DC-4C85-83A9-7EECE0CCDC59}" destId="{D237D04F-8FB9-4600-8F4F-D7A3BA855A5D}" srcOrd="11" destOrd="0" presId="urn:microsoft.com/office/officeart/2005/8/layout/hList6"/>
    <dgm:cxn modelId="{D93C6FA5-BFE1-4EB8-BB14-28FAF84843DB}" type="presParOf" srcId="{668F58A6-74DC-4C85-83A9-7EECE0CCDC59}" destId="{B7ED041E-A328-48EB-8F21-1309DCF98E1D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68EA7B-33D8-43D2-B7AA-1AFB62E7349E}" type="doc">
      <dgm:prSet loTypeId="urn:microsoft.com/office/officeart/2008/layout/PictureStrips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649135-B788-4DE7-983D-A3A71374599F}">
      <dgm:prSet custT="1"/>
      <dgm:spPr/>
      <dgm:t>
        <a:bodyPr/>
        <a:lstStyle/>
        <a:p>
          <a:pPr rtl="0"/>
          <a:r>
            <a:rPr lang="en-US" sz="1400" b="0" i="1" u="sng" dirty="0" smtClean="0">
              <a:solidFill>
                <a:schemeClr val="bg2"/>
              </a:solidFill>
            </a:rPr>
            <a:t>EU regulations and requirements</a:t>
          </a:r>
          <a:r>
            <a:rPr lang="en-US" sz="1000" b="0" i="0" dirty="0" smtClean="0">
              <a:solidFill>
                <a:schemeClr val="bg2"/>
              </a:solidFill>
            </a:rPr>
            <a:t> </a:t>
          </a:r>
          <a:endParaRPr lang="ru-RU" sz="1000" dirty="0">
            <a:solidFill>
              <a:schemeClr val="bg2"/>
            </a:solidFill>
          </a:endParaRPr>
        </a:p>
      </dgm:t>
    </dgm:pt>
    <dgm:pt modelId="{03FCABE1-020B-4D27-8F06-688F8B433869}" type="parTrans" cxnId="{9C65D25B-D05E-4537-A7B3-AAF3F8B192D2}">
      <dgm:prSet/>
      <dgm:spPr/>
      <dgm:t>
        <a:bodyPr/>
        <a:lstStyle/>
        <a:p>
          <a:endParaRPr lang="ru-RU" sz="2000"/>
        </a:p>
      </dgm:t>
    </dgm:pt>
    <dgm:pt modelId="{04444A78-6DBD-493F-B3EA-13BBDE6BB3A1}" type="sibTrans" cxnId="{9C65D25B-D05E-4537-A7B3-AAF3F8B192D2}">
      <dgm:prSet/>
      <dgm:spPr/>
      <dgm:t>
        <a:bodyPr/>
        <a:lstStyle/>
        <a:p>
          <a:endParaRPr lang="ru-RU" sz="2000"/>
        </a:p>
      </dgm:t>
    </dgm:pt>
    <dgm:pt modelId="{23623F5A-FA7D-406C-93B0-768CCB7EA077}">
      <dgm:prSet custT="1"/>
      <dgm:spPr/>
      <dgm:t>
        <a:bodyPr/>
        <a:lstStyle/>
        <a:p>
          <a:pPr rtl="0"/>
          <a:r>
            <a:rPr lang="en-US" sz="1400" b="0" i="1" u="sng" dirty="0" smtClean="0">
              <a:solidFill>
                <a:schemeClr val="bg2"/>
              </a:solidFill>
            </a:rPr>
            <a:t>Timber trade and export ban</a:t>
          </a:r>
          <a:endParaRPr lang="ru-RU" sz="1400" dirty="0">
            <a:solidFill>
              <a:schemeClr val="bg2"/>
            </a:solidFill>
          </a:endParaRPr>
        </a:p>
      </dgm:t>
    </dgm:pt>
    <dgm:pt modelId="{451E864D-5771-4E16-9C68-81D07B23136E}" type="parTrans" cxnId="{30AC3FCC-113B-4340-B447-3333D56F23B0}">
      <dgm:prSet/>
      <dgm:spPr/>
      <dgm:t>
        <a:bodyPr/>
        <a:lstStyle/>
        <a:p>
          <a:endParaRPr lang="ru-RU" sz="2000"/>
        </a:p>
      </dgm:t>
    </dgm:pt>
    <dgm:pt modelId="{5D32284F-F73C-4C22-9D10-916478AB84A1}" type="sibTrans" cxnId="{30AC3FCC-113B-4340-B447-3333D56F23B0}">
      <dgm:prSet/>
      <dgm:spPr/>
      <dgm:t>
        <a:bodyPr/>
        <a:lstStyle/>
        <a:p>
          <a:endParaRPr lang="ru-RU" sz="2000"/>
        </a:p>
      </dgm:t>
    </dgm:pt>
    <dgm:pt modelId="{D32F52E7-2EE3-4E6F-B680-87BDFC173423}">
      <dgm:prSet custT="1"/>
      <dgm:spPr/>
      <dgm:t>
        <a:bodyPr/>
        <a:lstStyle/>
        <a:p>
          <a:pPr rtl="0"/>
          <a:r>
            <a:rPr lang="en-US" sz="1400" b="0" i="1" u="sng" dirty="0" smtClean="0">
              <a:solidFill>
                <a:schemeClr val="bg2"/>
              </a:solidFill>
            </a:rPr>
            <a:t>Digitalization</a:t>
          </a:r>
          <a:endParaRPr lang="ru-RU" sz="1400" dirty="0">
            <a:solidFill>
              <a:schemeClr val="bg2"/>
            </a:solidFill>
          </a:endParaRPr>
        </a:p>
      </dgm:t>
    </dgm:pt>
    <dgm:pt modelId="{AC6CF7A5-2514-4A74-B6FE-2C76F2AF5357}" type="parTrans" cxnId="{03B1248D-B107-4AC4-8A5F-407A61E0F362}">
      <dgm:prSet/>
      <dgm:spPr/>
      <dgm:t>
        <a:bodyPr/>
        <a:lstStyle/>
        <a:p>
          <a:endParaRPr lang="ru-RU" sz="2000"/>
        </a:p>
      </dgm:t>
    </dgm:pt>
    <dgm:pt modelId="{B54C4296-7C67-4BC7-B7F1-5452FF74C638}" type="sibTrans" cxnId="{03B1248D-B107-4AC4-8A5F-407A61E0F362}">
      <dgm:prSet/>
      <dgm:spPr/>
      <dgm:t>
        <a:bodyPr/>
        <a:lstStyle/>
        <a:p>
          <a:endParaRPr lang="ru-RU" sz="2000"/>
        </a:p>
      </dgm:t>
    </dgm:pt>
    <dgm:pt modelId="{786EC1E1-353E-4A84-AE2A-B0DFDEF3351B}">
      <dgm:prSet custT="1"/>
      <dgm:spPr/>
      <dgm:t>
        <a:bodyPr/>
        <a:lstStyle/>
        <a:p>
          <a:pPr rtl="0"/>
          <a:r>
            <a:rPr lang="en-US" sz="1400" b="0" i="1" u="sng" dirty="0" smtClean="0">
              <a:solidFill>
                <a:schemeClr val="bg2"/>
              </a:solidFill>
            </a:rPr>
            <a:t>Non wood forest products</a:t>
          </a:r>
          <a:endParaRPr lang="ru-RU" sz="1400" dirty="0">
            <a:solidFill>
              <a:schemeClr val="bg2"/>
            </a:solidFill>
          </a:endParaRPr>
        </a:p>
      </dgm:t>
    </dgm:pt>
    <dgm:pt modelId="{640C47FD-D790-4007-A4E2-DE4BAA1F3339}" type="parTrans" cxnId="{4A1271DF-1612-4B0C-9F51-6B98FA306AE2}">
      <dgm:prSet/>
      <dgm:spPr/>
      <dgm:t>
        <a:bodyPr/>
        <a:lstStyle/>
        <a:p>
          <a:endParaRPr lang="ru-RU" sz="2000"/>
        </a:p>
      </dgm:t>
    </dgm:pt>
    <dgm:pt modelId="{A0328654-266D-4300-A9CE-719FCC6E4ABF}" type="sibTrans" cxnId="{4A1271DF-1612-4B0C-9F51-6B98FA306AE2}">
      <dgm:prSet/>
      <dgm:spPr/>
      <dgm:t>
        <a:bodyPr/>
        <a:lstStyle/>
        <a:p>
          <a:endParaRPr lang="ru-RU" sz="2000"/>
        </a:p>
      </dgm:t>
    </dgm:pt>
    <dgm:pt modelId="{91D64B51-C0BD-4495-9D1B-26F1844A7306}">
      <dgm:prSet custT="1"/>
      <dgm:spPr/>
      <dgm:t>
        <a:bodyPr/>
        <a:lstStyle/>
        <a:p>
          <a:pPr rtl="0"/>
          <a:r>
            <a:rPr lang="en-US" sz="1400" b="0" i="1" u="sng" dirty="0" smtClean="0">
              <a:solidFill>
                <a:schemeClr val="bg2"/>
              </a:solidFill>
            </a:rPr>
            <a:t>Climate change</a:t>
          </a:r>
          <a:endParaRPr lang="ru-RU" sz="1400" dirty="0">
            <a:solidFill>
              <a:schemeClr val="bg2"/>
            </a:solidFill>
          </a:endParaRPr>
        </a:p>
      </dgm:t>
    </dgm:pt>
    <dgm:pt modelId="{F546F2BA-D275-4E49-A702-9B70A6053602}" type="parTrans" cxnId="{C4C58317-415F-4855-A297-3098AE74FDA2}">
      <dgm:prSet/>
      <dgm:spPr/>
      <dgm:t>
        <a:bodyPr/>
        <a:lstStyle/>
        <a:p>
          <a:endParaRPr lang="ru-RU" sz="2000"/>
        </a:p>
      </dgm:t>
    </dgm:pt>
    <dgm:pt modelId="{40E2D312-FF75-49D6-AD4D-D26F2606374C}" type="sibTrans" cxnId="{C4C58317-415F-4855-A297-3098AE74FDA2}">
      <dgm:prSet/>
      <dgm:spPr/>
      <dgm:t>
        <a:bodyPr/>
        <a:lstStyle/>
        <a:p>
          <a:endParaRPr lang="ru-RU" sz="2000"/>
        </a:p>
      </dgm:t>
    </dgm:pt>
    <dgm:pt modelId="{17BE9D59-EBC4-4F56-8EEC-F88807037EAE}">
      <dgm:prSet custT="1"/>
      <dgm:spPr/>
      <dgm:t>
        <a:bodyPr/>
        <a:lstStyle/>
        <a:p>
          <a:pPr rtl="0"/>
          <a:r>
            <a:rPr lang="en-US" sz="1400" b="0" i="1" u="sng" dirty="0" smtClean="0">
              <a:solidFill>
                <a:schemeClr val="bg2"/>
              </a:solidFill>
            </a:rPr>
            <a:t>Biodiversity conservation</a:t>
          </a:r>
          <a:r>
            <a:rPr lang="en-US" sz="1400" b="0" i="0" u="sng" dirty="0" smtClean="0">
              <a:solidFill>
                <a:schemeClr val="bg2"/>
              </a:solidFill>
            </a:rPr>
            <a:t> </a:t>
          </a:r>
          <a:endParaRPr lang="ru-RU" sz="1400" dirty="0">
            <a:solidFill>
              <a:schemeClr val="bg2"/>
            </a:solidFill>
          </a:endParaRPr>
        </a:p>
      </dgm:t>
    </dgm:pt>
    <dgm:pt modelId="{B0CB2318-5EFB-4E4D-B9FD-2BE2E7BA752D}" type="parTrans" cxnId="{08EBC45F-90A7-443C-BEBC-B6A05E64DB9C}">
      <dgm:prSet/>
      <dgm:spPr/>
      <dgm:t>
        <a:bodyPr/>
        <a:lstStyle/>
        <a:p>
          <a:endParaRPr lang="ru-RU" sz="2000"/>
        </a:p>
      </dgm:t>
    </dgm:pt>
    <dgm:pt modelId="{A3F56A5A-1DA6-4886-BBCA-8E642AB51984}" type="sibTrans" cxnId="{08EBC45F-90A7-443C-BEBC-B6A05E64DB9C}">
      <dgm:prSet/>
      <dgm:spPr/>
      <dgm:t>
        <a:bodyPr/>
        <a:lstStyle/>
        <a:p>
          <a:endParaRPr lang="ru-RU" sz="2000"/>
        </a:p>
      </dgm:t>
    </dgm:pt>
    <dgm:pt modelId="{D88707E5-A8AD-46BC-95A6-D42CB4368ED5}">
      <dgm:prSet custT="1"/>
      <dgm:spPr/>
      <dgm:t>
        <a:bodyPr/>
        <a:lstStyle/>
        <a:p>
          <a:pPr rtl="0"/>
          <a:r>
            <a:rPr lang="en-US" sz="1400" b="0" i="1" u="sng" dirty="0" smtClean="0">
              <a:solidFill>
                <a:schemeClr val="bg2"/>
              </a:solidFill>
            </a:rPr>
            <a:t>Circular economy</a:t>
          </a:r>
          <a:endParaRPr lang="ru-RU" sz="1400" dirty="0">
            <a:solidFill>
              <a:schemeClr val="bg2"/>
            </a:solidFill>
          </a:endParaRPr>
        </a:p>
      </dgm:t>
    </dgm:pt>
    <dgm:pt modelId="{8912DA44-D53B-4171-A1EB-7ABFBE5CB188}" type="parTrans" cxnId="{A1C3CDA6-7A36-43E7-B18D-C312E6F7E9E2}">
      <dgm:prSet/>
      <dgm:spPr/>
      <dgm:t>
        <a:bodyPr/>
        <a:lstStyle/>
        <a:p>
          <a:endParaRPr lang="ru-RU" sz="2000"/>
        </a:p>
      </dgm:t>
    </dgm:pt>
    <dgm:pt modelId="{FC4F1AD0-6B87-478E-9FFE-B814F930DBAB}" type="sibTrans" cxnId="{A1C3CDA6-7A36-43E7-B18D-C312E6F7E9E2}">
      <dgm:prSet/>
      <dgm:spPr/>
      <dgm:t>
        <a:bodyPr/>
        <a:lstStyle/>
        <a:p>
          <a:endParaRPr lang="ru-RU" sz="2000"/>
        </a:p>
      </dgm:t>
    </dgm:pt>
    <dgm:pt modelId="{2609E78A-42CA-490E-BD0F-4097F764A827}" type="pres">
      <dgm:prSet presAssocID="{D468EA7B-33D8-43D2-B7AA-1AFB62E734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27ADF6-A7F7-473B-89C4-9669A813EAF1}" type="pres">
      <dgm:prSet presAssocID="{0F649135-B788-4DE7-983D-A3A71374599F}" presName="composite" presStyleCnt="0"/>
      <dgm:spPr/>
    </dgm:pt>
    <dgm:pt modelId="{A49C211D-6CBC-475E-8535-B068C4318BF3}" type="pres">
      <dgm:prSet presAssocID="{0F649135-B788-4DE7-983D-A3A71374599F}" presName="rect1" presStyleLbl="trAlignAcc1" presStyleIdx="0" presStyleCnt="7" custScaleY="131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D85AB-F24E-498F-A061-9F269060974C}" type="pres">
      <dgm:prSet presAssocID="{0F649135-B788-4DE7-983D-A3A71374599F}" presName="rect2" presStyleLbl="fgImgPlace1" presStyleIdx="0" presStyleCnt="7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050AC7E-1640-436B-AC2C-E5B6F659115D}" type="pres">
      <dgm:prSet presAssocID="{04444A78-6DBD-493F-B3EA-13BBDE6BB3A1}" presName="sibTrans" presStyleCnt="0"/>
      <dgm:spPr/>
    </dgm:pt>
    <dgm:pt modelId="{21D6340A-2320-426E-A360-BA11203F9E73}" type="pres">
      <dgm:prSet presAssocID="{23623F5A-FA7D-406C-93B0-768CCB7EA077}" presName="composite" presStyleCnt="0"/>
      <dgm:spPr/>
    </dgm:pt>
    <dgm:pt modelId="{B5E236D5-B151-446F-A58C-90BE48C6AE9D}" type="pres">
      <dgm:prSet presAssocID="{23623F5A-FA7D-406C-93B0-768CCB7EA077}" presName="rect1" presStyleLbl="tr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83BAA-749E-40B5-9C9D-A8DB1C870E7A}" type="pres">
      <dgm:prSet presAssocID="{23623F5A-FA7D-406C-93B0-768CCB7EA077}" presName="rect2" presStyleLbl="fgImgPlace1" presStyleIdx="1" presStyleCnt="7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CBCD897-7A95-4312-9686-0C999BB51D04}" type="pres">
      <dgm:prSet presAssocID="{5D32284F-F73C-4C22-9D10-916478AB84A1}" presName="sibTrans" presStyleCnt="0"/>
      <dgm:spPr/>
    </dgm:pt>
    <dgm:pt modelId="{4D4AFB47-25CA-4521-9A63-1C3CC153E3AA}" type="pres">
      <dgm:prSet presAssocID="{D32F52E7-2EE3-4E6F-B680-87BDFC173423}" presName="composite" presStyleCnt="0"/>
      <dgm:spPr/>
    </dgm:pt>
    <dgm:pt modelId="{85E0E6E6-EC86-4598-8D5F-1AF35FE261B8}" type="pres">
      <dgm:prSet presAssocID="{D32F52E7-2EE3-4E6F-B680-87BDFC173423}" presName="rect1" presStyleLbl="tr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6544A-6F9A-45A7-AD7E-E7E3FB96E91D}" type="pres">
      <dgm:prSet presAssocID="{D32F52E7-2EE3-4E6F-B680-87BDFC173423}" presName="rect2" presStyleLbl="fgImgPlace1" presStyleIdx="2" presStyleCnt="7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13C2C8A-88EE-4FA7-B3FB-1ADA8273A8BF}" type="pres">
      <dgm:prSet presAssocID="{B54C4296-7C67-4BC7-B7F1-5452FF74C638}" presName="sibTrans" presStyleCnt="0"/>
      <dgm:spPr/>
    </dgm:pt>
    <dgm:pt modelId="{D27E3C86-189A-4AD4-94F7-DFEAD9BCF3B2}" type="pres">
      <dgm:prSet presAssocID="{786EC1E1-353E-4A84-AE2A-B0DFDEF3351B}" presName="composite" presStyleCnt="0"/>
      <dgm:spPr/>
    </dgm:pt>
    <dgm:pt modelId="{2BBDE43C-1611-4626-8D06-31AD3414EF5E}" type="pres">
      <dgm:prSet presAssocID="{786EC1E1-353E-4A84-AE2A-B0DFDEF3351B}" presName="rect1" presStyleLbl="tr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ACB22-5030-4D08-8435-04C44A885C2F}" type="pres">
      <dgm:prSet presAssocID="{786EC1E1-353E-4A84-AE2A-B0DFDEF3351B}" presName="rect2" presStyleLbl="fgImgPlace1" presStyleIdx="3" presStyleCnt="7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E019046-E4CE-49EC-B0E9-53729C88B496}" type="pres">
      <dgm:prSet presAssocID="{A0328654-266D-4300-A9CE-719FCC6E4ABF}" presName="sibTrans" presStyleCnt="0"/>
      <dgm:spPr/>
    </dgm:pt>
    <dgm:pt modelId="{B5885439-8340-477F-B7A6-5C4D0B7D6082}" type="pres">
      <dgm:prSet presAssocID="{91D64B51-C0BD-4495-9D1B-26F1844A7306}" presName="composite" presStyleCnt="0"/>
      <dgm:spPr/>
    </dgm:pt>
    <dgm:pt modelId="{45353624-A3CE-4D06-B54B-47FAFD4F11DB}" type="pres">
      <dgm:prSet presAssocID="{91D64B51-C0BD-4495-9D1B-26F1844A7306}" presName="rect1" presStyleLbl="tr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307BB-4FAB-409E-8A93-C8755C0462AF}" type="pres">
      <dgm:prSet presAssocID="{91D64B51-C0BD-4495-9D1B-26F1844A7306}" presName="rect2" presStyleLbl="fgImgPlace1" presStyleIdx="4" presStyleCnt="7"/>
      <dgm:spPr>
        <a:blipFill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DD7CF05-C8FD-4166-9646-8265664E4A6A}" type="pres">
      <dgm:prSet presAssocID="{40E2D312-FF75-49D6-AD4D-D26F2606374C}" presName="sibTrans" presStyleCnt="0"/>
      <dgm:spPr/>
    </dgm:pt>
    <dgm:pt modelId="{80186133-F0CF-4A6C-B9D6-C8196462BDDB}" type="pres">
      <dgm:prSet presAssocID="{17BE9D59-EBC4-4F56-8EEC-F88807037EAE}" presName="composite" presStyleCnt="0"/>
      <dgm:spPr/>
    </dgm:pt>
    <dgm:pt modelId="{8B29C5CF-131A-47D2-BDBF-C92F08798288}" type="pres">
      <dgm:prSet presAssocID="{17BE9D59-EBC4-4F56-8EEC-F88807037EAE}" presName="rect1" presStyleLbl="tr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DA74F-BB9C-4797-B6F3-76EA4E6016C9}" type="pres">
      <dgm:prSet presAssocID="{17BE9D59-EBC4-4F56-8EEC-F88807037EAE}" presName="rect2" presStyleLbl="fgImgPlace1" presStyleIdx="5" presStyleCnt="7"/>
      <dgm:spPr>
        <a:blipFill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58B1D7E-CC03-4351-88C1-F44464B87656}" type="pres">
      <dgm:prSet presAssocID="{A3F56A5A-1DA6-4886-BBCA-8E642AB51984}" presName="sibTrans" presStyleCnt="0"/>
      <dgm:spPr/>
    </dgm:pt>
    <dgm:pt modelId="{A0E32089-85A8-4C40-BAD6-AC125D3EEDAF}" type="pres">
      <dgm:prSet presAssocID="{D88707E5-A8AD-46BC-95A6-D42CB4368ED5}" presName="composite" presStyleCnt="0"/>
      <dgm:spPr/>
    </dgm:pt>
    <dgm:pt modelId="{9EB94099-988E-4DB9-B94A-4205CE1A1BD4}" type="pres">
      <dgm:prSet presAssocID="{D88707E5-A8AD-46BC-95A6-D42CB4368ED5}" presName="rect1" presStyleLbl="tr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DCF25-8DB9-4DF3-B7EA-1611E988FD2F}" type="pres">
      <dgm:prSet presAssocID="{D88707E5-A8AD-46BC-95A6-D42CB4368ED5}" presName="rect2" presStyleLbl="fgImgPlace1" presStyleIdx="6" presStyleCnt="7"/>
      <dgm:spPr>
        <a:blipFill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1410B9E-039D-4E6A-908E-ABC07C29590D}" type="presOf" srcId="{D88707E5-A8AD-46BC-95A6-D42CB4368ED5}" destId="{9EB94099-988E-4DB9-B94A-4205CE1A1BD4}" srcOrd="0" destOrd="0" presId="urn:microsoft.com/office/officeart/2008/layout/PictureStrips"/>
    <dgm:cxn modelId="{C4C58317-415F-4855-A297-3098AE74FDA2}" srcId="{D468EA7B-33D8-43D2-B7AA-1AFB62E7349E}" destId="{91D64B51-C0BD-4495-9D1B-26F1844A7306}" srcOrd="4" destOrd="0" parTransId="{F546F2BA-D275-4E49-A702-9B70A6053602}" sibTransId="{40E2D312-FF75-49D6-AD4D-D26F2606374C}"/>
    <dgm:cxn modelId="{9C65D25B-D05E-4537-A7B3-AAF3F8B192D2}" srcId="{D468EA7B-33D8-43D2-B7AA-1AFB62E7349E}" destId="{0F649135-B788-4DE7-983D-A3A71374599F}" srcOrd="0" destOrd="0" parTransId="{03FCABE1-020B-4D27-8F06-688F8B433869}" sibTransId="{04444A78-6DBD-493F-B3EA-13BBDE6BB3A1}"/>
    <dgm:cxn modelId="{1740F70C-28FF-4776-80F0-2975935A154C}" type="presOf" srcId="{91D64B51-C0BD-4495-9D1B-26F1844A7306}" destId="{45353624-A3CE-4D06-B54B-47FAFD4F11DB}" srcOrd="0" destOrd="0" presId="urn:microsoft.com/office/officeart/2008/layout/PictureStrips"/>
    <dgm:cxn modelId="{A1C3CDA6-7A36-43E7-B18D-C312E6F7E9E2}" srcId="{D468EA7B-33D8-43D2-B7AA-1AFB62E7349E}" destId="{D88707E5-A8AD-46BC-95A6-D42CB4368ED5}" srcOrd="6" destOrd="0" parTransId="{8912DA44-D53B-4171-A1EB-7ABFBE5CB188}" sibTransId="{FC4F1AD0-6B87-478E-9FFE-B814F930DBAB}"/>
    <dgm:cxn modelId="{8F987939-7C80-4B0A-BFA5-5D911D6A58A6}" type="presOf" srcId="{23623F5A-FA7D-406C-93B0-768CCB7EA077}" destId="{B5E236D5-B151-446F-A58C-90BE48C6AE9D}" srcOrd="0" destOrd="0" presId="urn:microsoft.com/office/officeart/2008/layout/PictureStrips"/>
    <dgm:cxn modelId="{1E9DDB34-4BC6-41C7-8151-AE1C2B0DB0BF}" type="presOf" srcId="{17BE9D59-EBC4-4F56-8EEC-F88807037EAE}" destId="{8B29C5CF-131A-47D2-BDBF-C92F08798288}" srcOrd="0" destOrd="0" presId="urn:microsoft.com/office/officeart/2008/layout/PictureStrips"/>
    <dgm:cxn modelId="{30AC3FCC-113B-4340-B447-3333D56F23B0}" srcId="{D468EA7B-33D8-43D2-B7AA-1AFB62E7349E}" destId="{23623F5A-FA7D-406C-93B0-768CCB7EA077}" srcOrd="1" destOrd="0" parTransId="{451E864D-5771-4E16-9C68-81D07B23136E}" sibTransId="{5D32284F-F73C-4C22-9D10-916478AB84A1}"/>
    <dgm:cxn modelId="{08EBC45F-90A7-443C-BEBC-B6A05E64DB9C}" srcId="{D468EA7B-33D8-43D2-B7AA-1AFB62E7349E}" destId="{17BE9D59-EBC4-4F56-8EEC-F88807037EAE}" srcOrd="5" destOrd="0" parTransId="{B0CB2318-5EFB-4E4D-B9FD-2BE2E7BA752D}" sibTransId="{A3F56A5A-1DA6-4886-BBCA-8E642AB51984}"/>
    <dgm:cxn modelId="{304F6EAB-7A8D-48F4-8851-8CA72CFFB1A3}" type="presOf" srcId="{786EC1E1-353E-4A84-AE2A-B0DFDEF3351B}" destId="{2BBDE43C-1611-4626-8D06-31AD3414EF5E}" srcOrd="0" destOrd="0" presId="urn:microsoft.com/office/officeart/2008/layout/PictureStrips"/>
    <dgm:cxn modelId="{4F88E33B-3FA8-410A-9C15-961677FD751C}" type="presOf" srcId="{D468EA7B-33D8-43D2-B7AA-1AFB62E7349E}" destId="{2609E78A-42CA-490E-BD0F-4097F764A827}" srcOrd="0" destOrd="0" presId="urn:microsoft.com/office/officeart/2008/layout/PictureStrips"/>
    <dgm:cxn modelId="{4DA4B1FF-C2C0-43B1-A21A-AF5B3A7D7F62}" type="presOf" srcId="{0F649135-B788-4DE7-983D-A3A71374599F}" destId="{A49C211D-6CBC-475E-8535-B068C4318BF3}" srcOrd="0" destOrd="0" presId="urn:microsoft.com/office/officeart/2008/layout/PictureStrips"/>
    <dgm:cxn modelId="{03B1248D-B107-4AC4-8A5F-407A61E0F362}" srcId="{D468EA7B-33D8-43D2-B7AA-1AFB62E7349E}" destId="{D32F52E7-2EE3-4E6F-B680-87BDFC173423}" srcOrd="2" destOrd="0" parTransId="{AC6CF7A5-2514-4A74-B6FE-2C76F2AF5357}" sibTransId="{B54C4296-7C67-4BC7-B7F1-5452FF74C638}"/>
    <dgm:cxn modelId="{8DCADE70-4CE5-4478-A942-E276BBAA8B51}" type="presOf" srcId="{D32F52E7-2EE3-4E6F-B680-87BDFC173423}" destId="{85E0E6E6-EC86-4598-8D5F-1AF35FE261B8}" srcOrd="0" destOrd="0" presId="urn:microsoft.com/office/officeart/2008/layout/PictureStrips"/>
    <dgm:cxn modelId="{4A1271DF-1612-4B0C-9F51-6B98FA306AE2}" srcId="{D468EA7B-33D8-43D2-B7AA-1AFB62E7349E}" destId="{786EC1E1-353E-4A84-AE2A-B0DFDEF3351B}" srcOrd="3" destOrd="0" parTransId="{640C47FD-D790-4007-A4E2-DE4BAA1F3339}" sibTransId="{A0328654-266D-4300-A9CE-719FCC6E4ABF}"/>
    <dgm:cxn modelId="{B51BB1ED-C443-4037-B06B-43E8919AC9FD}" type="presParOf" srcId="{2609E78A-42CA-490E-BD0F-4097F764A827}" destId="{DB27ADF6-A7F7-473B-89C4-9669A813EAF1}" srcOrd="0" destOrd="0" presId="urn:microsoft.com/office/officeart/2008/layout/PictureStrips"/>
    <dgm:cxn modelId="{2E3C45A4-2066-4111-A4C7-7BC97C3E3838}" type="presParOf" srcId="{DB27ADF6-A7F7-473B-89C4-9669A813EAF1}" destId="{A49C211D-6CBC-475E-8535-B068C4318BF3}" srcOrd="0" destOrd="0" presId="urn:microsoft.com/office/officeart/2008/layout/PictureStrips"/>
    <dgm:cxn modelId="{F2C4C416-708E-4774-A26F-5375C01DCBBD}" type="presParOf" srcId="{DB27ADF6-A7F7-473B-89C4-9669A813EAF1}" destId="{88FD85AB-F24E-498F-A061-9F269060974C}" srcOrd="1" destOrd="0" presId="urn:microsoft.com/office/officeart/2008/layout/PictureStrips"/>
    <dgm:cxn modelId="{78C6EB8A-9850-43B4-B275-6F92A0E6C151}" type="presParOf" srcId="{2609E78A-42CA-490E-BD0F-4097F764A827}" destId="{9050AC7E-1640-436B-AC2C-E5B6F659115D}" srcOrd="1" destOrd="0" presId="urn:microsoft.com/office/officeart/2008/layout/PictureStrips"/>
    <dgm:cxn modelId="{17CFB729-9A10-4DDD-AF97-BDB5515B8B0E}" type="presParOf" srcId="{2609E78A-42CA-490E-BD0F-4097F764A827}" destId="{21D6340A-2320-426E-A360-BA11203F9E73}" srcOrd="2" destOrd="0" presId="urn:microsoft.com/office/officeart/2008/layout/PictureStrips"/>
    <dgm:cxn modelId="{1F4BAAF1-1D15-4D0E-AD87-CC23ED996CB0}" type="presParOf" srcId="{21D6340A-2320-426E-A360-BA11203F9E73}" destId="{B5E236D5-B151-446F-A58C-90BE48C6AE9D}" srcOrd="0" destOrd="0" presId="urn:microsoft.com/office/officeart/2008/layout/PictureStrips"/>
    <dgm:cxn modelId="{BED08D75-FBC5-4B45-A39C-14894E284139}" type="presParOf" srcId="{21D6340A-2320-426E-A360-BA11203F9E73}" destId="{EAC83BAA-749E-40B5-9C9D-A8DB1C870E7A}" srcOrd="1" destOrd="0" presId="urn:microsoft.com/office/officeart/2008/layout/PictureStrips"/>
    <dgm:cxn modelId="{2C3D5BE4-84E1-4272-A1B3-B57D37453842}" type="presParOf" srcId="{2609E78A-42CA-490E-BD0F-4097F764A827}" destId="{0CBCD897-7A95-4312-9686-0C999BB51D04}" srcOrd="3" destOrd="0" presId="urn:microsoft.com/office/officeart/2008/layout/PictureStrips"/>
    <dgm:cxn modelId="{51D66F37-7288-49A3-8C9F-E00137735D25}" type="presParOf" srcId="{2609E78A-42CA-490E-BD0F-4097F764A827}" destId="{4D4AFB47-25CA-4521-9A63-1C3CC153E3AA}" srcOrd="4" destOrd="0" presId="urn:microsoft.com/office/officeart/2008/layout/PictureStrips"/>
    <dgm:cxn modelId="{472688A2-A430-4A46-A3B8-30663C6E0107}" type="presParOf" srcId="{4D4AFB47-25CA-4521-9A63-1C3CC153E3AA}" destId="{85E0E6E6-EC86-4598-8D5F-1AF35FE261B8}" srcOrd="0" destOrd="0" presId="urn:microsoft.com/office/officeart/2008/layout/PictureStrips"/>
    <dgm:cxn modelId="{206A9D32-7C6A-498F-9DDD-F95172D9FE79}" type="presParOf" srcId="{4D4AFB47-25CA-4521-9A63-1C3CC153E3AA}" destId="{2896544A-6F9A-45A7-AD7E-E7E3FB96E91D}" srcOrd="1" destOrd="0" presId="urn:microsoft.com/office/officeart/2008/layout/PictureStrips"/>
    <dgm:cxn modelId="{42AE0573-54F9-42FA-82D3-F6E14E58C1D3}" type="presParOf" srcId="{2609E78A-42CA-490E-BD0F-4097F764A827}" destId="{113C2C8A-88EE-4FA7-B3FB-1ADA8273A8BF}" srcOrd="5" destOrd="0" presId="urn:microsoft.com/office/officeart/2008/layout/PictureStrips"/>
    <dgm:cxn modelId="{E7EFB5D0-861F-4DE0-93DA-17F478769DD1}" type="presParOf" srcId="{2609E78A-42CA-490E-BD0F-4097F764A827}" destId="{D27E3C86-189A-4AD4-94F7-DFEAD9BCF3B2}" srcOrd="6" destOrd="0" presId="urn:microsoft.com/office/officeart/2008/layout/PictureStrips"/>
    <dgm:cxn modelId="{DC6001B3-AEDE-47AF-B081-1AEA9C508624}" type="presParOf" srcId="{D27E3C86-189A-4AD4-94F7-DFEAD9BCF3B2}" destId="{2BBDE43C-1611-4626-8D06-31AD3414EF5E}" srcOrd="0" destOrd="0" presId="urn:microsoft.com/office/officeart/2008/layout/PictureStrips"/>
    <dgm:cxn modelId="{07CE0BCA-C3D2-47C8-8D06-F7AB662FE055}" type="presParOf" srcId="{D27E3C86-189A-4AD4-94F7-DFEAD9BCF3B2}" destId="{548ACB22-5030-4D08-8435-04C44A885C2F}" srcOrd="1" destOrd="0" presId="urn:microsoft.com/office/officeart/2008/layout/PictureStrips"/>
    <dgm:cxn modelId="{2501637F-B529-4D2C-8C63-15CF6457BAA0}" type="presParOf" srcId="{2609E78A-42CA-490E-BD0F-4097F764A827}" destId="{FE019046-E4CE-49EC-B0E9-53729C88B496}" srcOrd="7" destOrd="0" presId="urn:microsoft.com/office/officeart/2008/layout/PictureStrips"/>
    <dgm:cxn modelId="{99BC8CEF-840B-4AE0-81C3-202CB9FD5915}" type="presParOf" srcId="{2609E78A-42CA-490E-BD0F-4097F764A827}" destId="{B5885439-8340-477F-B7A6-5C4D0B7D6082}" srcOrd="8" destOrd="0" presId="urn:microsoft.com/office/officeart/2008/layout/PictureStrips"/>
    <dgm:cxn modelId="{25E32B30-DC40-47FD-9F10-A84E95446CED}" type="presParOf" srcId="{B5885439-8340-477F-B7A6-5C4D0B7D6082}" destId="{45353624-A3CE-4D06-B54B-47FAFD4F11DB}" srcOrd="0" destOrd="0" presId="urn:microsoft.com/office/officeart/2008/layout/PictureStrips"/>
    <dgm:cxn modelId="{D768F14A-CBF1-43E2-BEA1-5DCC4C82566A}" type="presParOf" srcId="{B5885439-8340-477F-B7A6-5C4D0B7D6082}" destId="{D6F307BB-4FAB-409E-8A93-C8755C0462AF}" srcOrd="1" destOrd="0" presId="urn:microsoft.com/office/officeart/2008/layout/PictureStrips"/>
    <dgm:cxn modelId="{0023858B-19AA-46D9-8679-2B2AE959848C}" type="presParOf" srcId="{2609E78A-42CA-490E-BD0F-4097F764A827}" destId="{3DD7CF05-C8FD-4166-9646-8265664E4A6A}" srcOrd="9" destOrd="0" presId="urn:microsoft.com/office/officeart/2008/layout/PictureStrips"/>
    <dgm:cxn modelId="{651EF2CD-2014-4F2F-A015-DF0FCD33114F}" type="presParOf" srcId="{2609E78A-42CA-490E-BD0F-4097F764A827}" destId="{80186133-F0CF-4A6C-B9D6-C8196462BDDB}" srcOrd="10" destOrd="0" presId="urn:microsoft.com/office/officeart/2008/layout/PictureStrips"/>
    <dgm:cxn modelId="{0226A52B-3F73-4468-87BA-2A6B79C4B25D}" type="presParOf" srcId="{80186133-F0CF-4A6C-B9D6-C8196462BDDB}" destId="{8B29C5CF-131A-47D2-BDBF-C92F08798288}" srcOrd="0" destOrd="0" presId="urn:microsoft.com/office/officeart/2008/layout/PictureStrips"/>
    <dgm:cxn modelId="{772213D2-DB1B-4FC4-8F42-D6078E925E50}" type="presParOf" srcId="{80186133-F0CF-4A6C-B9D6-C8196462BDDB}" destId="{35ADA74F-BB9C-4797-B6F3-76EA4E6016C9}" srcOrd="1" destOrd="0" presId="urn:microsoft.com/office/officeart/2008/layout/PictureStrips"/>
    <dgm:cxn modelId="{DED258B9-E64A-4C35-B390-574E97CB7435}" type="presParOf" srcId="{2609E78A-42CA-490E-BD0F-4097F764A827}" destId="{B58B1D7E-CC03-4351-88C1-F44464B87656}" srcOrd="11" destOrd="0" presId="urn:microsoft.com/office/officeart/2008/layout/PictureStrips"/>
    <dgm:cxn modelId="{74830AB3-DB75-4FBD-AFBA-A7DE0E8161B9}" type="presParOf" srcId="{2609E78A-42CA-490E-BD0F-4097F764A827}" destId="{A0E32089-85A8-4C40-BAD6-AC125D3EEDAF}" srcOrd="12" destOrd="0" presId="urn:microsoft.com/office/officeart/2008/layout/PictureStrips"/>
    <dgm:cxn modelId="{E89A9586-541B-4553-B525-B62B022611DD}" type="presParOf" srcId="{A0E32089-85A8-4C40-BAD6-AC125D3EEDAF}" destId="{9EB94099-988E-4DB9-B94A-4205CE1A1BD4}" srcOrd="0" destOrd="0" presId="urn:microsoft.com/office/officeart/2008/layout/PictureStrips"/>
    <dgm:cxn modelId="{EAB744C7-FD5E-43EC-A78D-995B4BC7D0C5}" type="presParOf" srcId="{A0E32089-85A8-4C40-BAD6-AC125D3EEDAF}" destId="{BD2DCF25-8DB9-4DF3-B7EA-1611E988FD2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2FAE57-B909-4342-BFA5-AA868A0EB139}" type="doc">
      <dgm:prSet loTypeId="urn:microsoft.com/office/officeart/2005/8/layout/hProcess7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8A2B1B4-0A89-4A7F-BD65-6EAAD6CDDC26}">
      <dgm:prSet/>
      <dgm:spPr/>
      <dgm:t>
        <a:bodyPr/>
        <a:lstStyle/>
        <a:p>
          <a:pPr rtl="0"/>
          <a:r>
            <a:rPr lang="en-US" b="0" i="1" dirty="0" smtClean="0">
              <a:solidFill>
                <a:schemeClr val="bg2"/>
              </a:solidFill>
            </a:rPr>
            <a:t>War related consequences for forest sector</a:t>
          </a:r>
          <a:endParaRPr lang="ru-RU" dirty="0">
            <a:solidFill>
              <a:schemeClr val="bg2"/>
            </a:solidFill>
          </a:endParaRPr>
        </a:p>
      </dgm:t>
    </dgm:pt>
    <dgm:pt modelId="{217F0C80-EAEE-4E81-AC64-190923DEDD87}" type="parTrans" cxnId="{49AFC766-12BB-4A45-A5E1-2674B1B78BEE}">
      <dgm:prSet/>
      <dgm:spPr/>
      <dgm:t>
        <a:bodyPr/>
        <a:lstStyle/>
        <a:p>
          <a:endParaRPr lang="ru-RU"/>
        </a:p>
      </dgm:t>
    </dgm:pt>
    <dgm:pt modelId="{A48946CD-5684-49C6-A369-FB718FB73D49}" type="sibTrans" cxnId="{49AFC766-12BB-4A45-A5E1-2674B1B78BEE}">
      <dgm:prSet/>
      <dgm:spPr/>
      <dgm:t>
        <a:bodyPr/>
        <a:lstStyle/>
        <a:p>
          <a:endParaRPr lang="ru-RU"/>
        </a:p>
      </dgm:t>
    </dgm:pt>
    <dgm:pt modelId="{6D01834A-7627-47A0-80F4-5CDD5051D241}">
      <dgm:prSet/>
      <dgm:spPr/>
      <dgm:t>
        <a:bodyPr/>
        <a:lstStyle/>
        <a:p>
          <a:pPr rtl="0"/>
          <a:r>
            <a:rPr lang="en-US" b="0" i="1" dirty="0" smtClean="0">
              <a:solidFill>
                <a:schemeClr val="bg2"/>
              </a:solidFill>
            </a:rPr>
            <a:t>UXO contamination</a:t>
          </a:r>
          <a:endParaRPr lang="ru-RU" dirty="0">
            <a:solidFill>
              <a:schemeClr val="bg2"/>
            </a:solidFill>
          </a:endParaRPr>
        </a:p>
      </dgm:t>
    </dgm:pt>
    <dgm:pt modelId="{2C9CF331-97CD-47D0-8EC5-D125A22B5764}" type="parTrans" cxnId="{73D76D26-FD8C-4F9F-B0AB-C4ED9C47A968}">
      <dgm:prSet/>
      <dgm:spPr/>
      <dgm:t>
        <a:bodyPr/>
        <a:lstStyle/>
        <a:p>
          <a:endParaRPr lang="ru-RU"/>
        </a:p>
      </dgm:t>
    </dgm:pt>
    <dgm:pt modelId="{DC545EAA-7578-4138-851C-391F57B83D80}" type="sibTrans" cxnId="{73D76D26-FD8C-4F9F-B0AB-C4ED9C47A968}">
      <dgm:prSet/>
      <dgm:spPr/>
      <dgm:t>
        <a:bodyPr/>
        <a:lstStyle/>
        <a:p>
          <a:endParaRPr lang="ru-RU"/>
        </a:p>
      </dgm:t>
    </dgm:pt>
    <dgm:pt modelId="{FB768750-223C-4F73-A4CC-2834F0D1CAA5}">
      <dgm:prSet/>
      <dgm:spPr/>
      <dgm:t>
        <a:bodyPr/>
        <a:lstStyle/>
        <a:p>
          <a:pPr rtl="0"/>
          <a:r>
            <a:rPr lang="en-US" b="0" i="1" dirty="0" smtClean="0">
              <a:solidFill>
                <a:schemeClr val="bg2"/>
              </a:solidFill>
            </a:rPr>
            <a:t>Forest degradation</a:t>
          </a:r>
          <a:endParaRPr lang="ru-RU" dirty="0">
            <a:solidFill>
              <a:schemeClr val="bg2"/>
            </a:solidFill>
          </a:endParaRPr>
        </a:p>
      </dgm:t>
    </dgm:pt>
    <dgm:pt modelId="{8944D729-2B8D-467D-9CD4-BD33BE11B1BC}" type="parTrans" cxnId="{53B7D649-D2B2-41C8-8134-91C08F8BDF51}">
      <dgm:prSet/>
      <dgm:spPr/>
      <dgm:t>
        <a:bodyPr/>
        <a:lstStyle/>
        <a:p>
          <a:endParaRPr lang="ru-RU"/>
        </a:p>
      </dgm:t>
    </dgm:pt>
    <dgm:pt modelId="{D030C883-D6FD-45F7-B205-73CCA22545B8}" type="sibTrans" cxnId="{53B7D649-D2B2-41C8-8134-91C08F8BDF51}">
      <dgm:prSet/>
      <dgm:spPr/>
      <dgm:t>
        <a:bodyPr/>
        <a:lstStyle/>
        <a:p>
          <a:endParaRPr lang="ru-RU"/>
        </a:p>
      </dgm:t>
    </dgm:pt>
    <dgm:pt modelId="{32A8FE6F-A045-42A2-8D40-8E0BF9E6ADF6}">
      <dgm:prSet/>
      <dgm:spPr/>
      <dgm:t>
        <a:bodyPr/>
        <a:lstStyle/>
        <a:p>
          <a:pPr rtl="0"/>
          <a:r>
            <a:rPr lang="en-US" b="0" i="1" dirty="0" smtClean="0">
              <a:solidFill>
                <a:schemeClr val="bg2"/>
              </a:solidFill>
            </a:rPr>
            <a:t>Ruinations and absence of equipment necessary</a:t>
          </a:r>
          <a:endParaRPr lang="ru-RU" dirty="0">
            <a:solidFill>
              <a:schemeClr val="bg2"/>
            </a:solidFill>
          </a:endParaRPr>
        </a:p>
      </dgm:t>
    </dgm:pt>
    <dgm:pt modelId="{2A88C41B-FA40-49C0-B9F1-F4A81F4E2FB4}" type="parTrans" cxnId="{0DD2717E-6EAC-4F7F-9068-D5CD5917D2EB}">
      <dgm:prSet/>
      <dgm:spPr/>
      <dgm:t>
        <a:bodyPr/>
        <a:lstStyle/>
        <a:p>
          <a:endParaRPr lang="ru-RU"/>
        </a:p>
      </dgm:t>
    </dgm:pt>
    <dgm:pt modelId="{9CC68984-D815-4F83-8B50-D8188257DA4E}" type="sibTrans" cxnId="{0DD2717E-6EAC-4F7F-9068-D5CD5917D2EB}">
      <dgm:prSet/>
      <dgm:spPr/>
      <dgm:t>
        <a:bodyPr/>
        <a:lstStyle/>
        <a:p>
          <a:endParaRPr lang="ru-RU"/>
        </a:p>
      </dgm:t>
    </dgm:pt>
    <dgm:pt modelId="{7F6A3A05-8A5C-4AB9-B156-140DFCCF3A1A}">
      <dgm:prSet/>
      <dgm:spPr/>
      <dgm:t>
        <a:bodyPr/>
        <a:lstStyle/>
        <a:p>
          <a:pPr rtl="0"/>
          <a:r>
            <a:rPr lang="en-US" b="0" i="1" dirty="0" smtClean="0">
              <a:solidFill>
                <a:schemeClr val="bg2"/>
              </a:solidFill>
            </a:rPr>
            <a:t>Forest sector related data</a:t>
          </a:r>
          <a:endParaRPr lang="ru-RU" dirty="0">
            <a:solidFill>
              <a:schemeClr val="bg2"/>
            </a:solidFill>
          </a:endParaRPr>
        </a:p>
      </dgm:t>
    </dgm:pt>
    <dgm:pt modelId="{319DBBF1-8A24-4B67-B629-F7139728150A}" type="parTrans" cxnId="{88A5B3EC-02C5-4203-89A0-96865D52C29B}">
      <dgm:prSet/>
      <dgm:spPr/>
      <dgm:t>
        <a:bodyPr/>
        <a:lstStyle/>
        <a:p>
          <a:endParaRPr lang="ru-RU"/>
        </a:p>
      </dgm:t>
    </dgm:pt>
    <dgm:pt modelId="{F3FA6DCD-77A1-44F9-81ED-E39688E3BC9B}" type="sibTrans" cxnId="{88A5B3EC-02C5-4203-89A0-96865D52C29B}">
      <dgm:prSet/>
      <dgm:spPr/>
      <dgm:t>
        <a:bodyPr/>
        <a:lstStyle/>
        <a:p>
          <a:endParaRPr lang="ru-RU"/>
        </a:p>
      </dgm:t>
    </dgm:pt>
    <dgm:pt modelId="{A975E9A9-8919-4BC3-B098-1E04234E6C67}">
      <dgm:prSet/>
      <dgm:spPr/>
      <dgm:t>
        <a:bodyPr/>
        <a:lstStyle/>
        <a:p>
          <a:pPr rtl="0"/>
          <a:r>
            <a:rPr lang="en-US" b="0" i="1" dirty="0" smtClean="0">
              <a:solidFill>
                <a:schemeClr val="bg2"/>
              </a:solidFill>
            </a:rPr>
            <a:t>Forest area</a:t>
          </a:r>
          <a:endParaRPr lang="ru-RU" dirty="0">
            <a:solidFill>
              <a:schemeClr val="bg2"/>
            </a:solidFill>
          </a:endParaRPr>
        </a:p>
      </dgm:t>
    </dgm:pt>
    <dgm:pt modelId="{EA95B822-4AF7-4DFC-9AEC-E4C5C14E9A1B}" type="parTrans" cxnId="{3628CCE7-010C-4AD7-828A-C9723457D108}">
      <dgm:prSet/>
      <dgm:spPr/>
      <dgm:t>
        <a:bodyPr/>
        <a:lstStyle/>
        <a:p>
          <a:endParaRPr lang="ru-RU"/>
        </a:p>
      </dgm:t>
    </dgm:pt>
    <dgm:pt modelId="{115D430D-6C46-44F6-9EC7-BEE86B277945}" type="sibTrans" cxnId="{3628CCE7-010C-4AD7-828A-C9723457D108}">
      <dgm:prSet/>
      <dgm:spPr/>
      <dgm:t>
        <a:bodyPr/>
        <a:lstStyle/>
        <a:p>
          <a:endParaRPr lang="ru-RU"/>
        </a:p>
      </dgm:t>
    </dgm:pt>
    <dgm:pt modelId="{325BC431-E464-4CAC-891B-6AF7F3FC3B91}">
      <dgm:prSet/>
      <dgm:spPr/>
      <dgm:t>
        <a:bodyPr/>
        <a:lstStyle/>
        <a:p>
          <a:pPr rtl="0"/>
          <a:r>
            <a:rPr lang="en-US" b="0" i="1" dirty="0" smtClean="0">
              <a:solidFill>
                <a:schemeClr val="bg2"/>
              </a:solidFill>
            </a:rPr>
            <a:t>Age structure</a:t>
          </a:r>
          <a:endParaRPr lang="ru-RU" dirty="0">
            <a:solidFill>
              <a:schemeClr val="bg2"/>
            </a:solidFill>
          </a:endParaRPr>
        </a:p>
      </dgm:t>
    </dgm:pt>
    <dgm:pt modelId="{1EA9E3A4-833D-46C4-9B78-220EB5CF1B97}" type="parTrans" cxnId="{2181A86D-3AB1-428F-BE46-F1EE5F3EDAAE}">
      <dgm:prSet/>
      <dgm:spPr/>
      <dgm:t>
        <a:bodyPr/>
        <a:lstStyle/>
        <a:p>
          <a:endParaRPr lang="ru-RU"/>
        </a:p>
      </dgm:t>
    </dgm:pt>
    <dgm:pt modelId="{99307145-12C9-4719-AF0E-612508E3623E}" type="sibTrans" cxnId="{2181A86D-3AB1-428F-BE46-F1EE5F3EDAAE}">
      <dgm:prSet/>
      <dgm:spPr/>
      <dgm:t>
        <a:bodyPr/>
        <a:lstStyle/>
        <a:p>
          <a:endParaRPr lang="ru-RU"/>
        </a:p>
      </dgm:t>
    </dgm:pt>
    <dgm:pt modelId="{A7A8ABD4-5AC4-418D-8EB3-3C57E8ED859E}">
      <dgm:prSet/>
      <dgm:spPr/>
      <dgm:t>
        <a:bodyPr/>
        <a:lstStyle/>
        <a:p>
          <a:pPr rtl="0"/>
          <a:r>
            <a:rPr lang="en-US" b="0" i="1" dirty="0" smtClean="0">
              <a:solidFill>
                <a:schemeClr val="bg2"/>
              </a:solidFill>
            </a:rPr>
            <a:t>Final felling age</a:t>
          </a:r>
          <a:endParaRPr lang="ru-RU" dirty="0">
            <a:solidFill>
              <a:schemeClr val="bg2"/>
            </a:solidFill>
          </a:endParaRPr>
        </a:p>
      </dgm:t>
    </dgm:pt>
    <dgm:pt modelId="{B74D1CA2-C0BD-435B-976B-F602B3608F0D}" type="parTrans" cxnId="{BACFE02B-CA4B-456B-ADB2-D56C76251D0D}">
      <dgm:prSet/>
      <dgm:spPr/>
      <dgm:t>
        <a:bodyPr/>
        <a:lstStyle/>
        <a:p>
          <a:endParaRPr lang="ru-RU"/>
        </a:p>
      </dgm:t>
    </dgm:pt>
    <dgm:pt modelId="{AACC9BEE-5FD8-4D40-A9F5-B27CA788E276}" type="sibTrans" cxnId="{BACFE02B-CA4B-456B-ADB2-D56C76251D0D}">
      <dgm:prSet/>
      <dgm:spPr/>
      <dgm:t>
        <a:bodyPr/>
        <a:lstStyle/>
        <a:p>
          <a:endParaRPr lang="ru-RU"/>
        </a:p>
      </dgm:t>
    </dgm:pt>
    <dgm:pt modelId="{A9ED9D24-82E7-412A-9B5D-2746DBA8C22F}">
      <dgm:prSet/>
      <dgm:spPr/>
      <dgm:t>
        <a:bodyPr/>
        <a:lstStyle/>
        <a:p>
          <a:pPr rtl="0"/>
          <a:r>
            <a:rPr lang="en-US" b="0" i="1" dirty="0" smtClean="0">
              <a:solidFill>
                <a:schemeClr val="bg2"/>
              </a:solidFill>
            </a:rPr>
            <a:t>Species composition</a:t>
          </a:r>
          <a:endParaRPr lang="ru-RU" dirty="0">
            <a:solidFill>
              <a:schemeClr val="bg2"/>
            </a:solidFill>
          </a:endParaRPr>
        </a:p>
      </dgm:t>
    </dgm:pt>
    <dgm:pt modelId="{CCD7A544-4CF0-4347-BAB8-BBB11C28AA57}" type="parTrans" cxnId="{78B55A1E-E798-426B-BFF5-BE0880259445}">
      <dgm:prSet/>
      <dgm:spPr/>
      <dgm:t>
        <a:bodyPr/>
        <a:lstStyle/>
        <a:p>
          <a:endParaRPr lang="ru-RU"/>
        </a:p>
      </dgm:t>
    </dgm:pt>
    <dgm:pt modelId="{4D454495-65F6-4054-9EF9-5F88C4795FC1}" type="sibTrans" cxnId="{78B55A1E-E798-426B-BFF5-BE0880259445}">
      <dgm:prSet/>
      <dgm:spPr/>
      <dgm:t>
        <a:bodyPr/>
        <a:lstStyle/>
        <a:p>
          <a:endParaRPr lang="ru-RU"/>
        </a:p>
      </dgm:t>
    </dgm:pt>
    <dgm:pt modelId="{1BDA4CF2-8522-4EDA-8A66-9FEB353D2190}">
      <dgm:prSet/>
      <dgm:spPr/>
      <dgm:t>
        <a:bodyPr/>
        <a:lstStyle/>
        <a:p>
          <a:pPr rtl="0"/>
          <a:r>
            <a:rPr lang="en-US" b="0" i="1" dirty="0" smtClean="0">
              <a:solidFill>
                <a:schemeClr val="bg2"/>
              </a:solidFill>
            </a:rPr>
            <a:t>Types of </a:t>
          </a:r>
          <a:r>
            <a:rPr lang="en-US" b="0" i="1" dirty="0" err="1" smtClean="0">
              <a:solidFill>
                <a:schemeClr val="bg2"/>
              </a:solidFill>
            </a:rPr>
            <a:t>fellings</a:t>
          </a:r>
          <a:endParaRPr lang="ru-RU" dirty="0">
            <a:solidFill>
              <a:schemeClr val="bg2"/>
            </a:solidFill>
          </a:endParaRPr>
        </a:p>
      </dgm:t>
    </dgm:pt>
    <dgm:pt modelId="{A522AF21-BF76-4C4F-866E-59EB68F19D48}" type="parTrans" cxnId="{20A47F62-5ED2-478B-ADCB-AF28BE066F82}">
      <dgm:prSet/>
      <dgm:spPr/>
      <dgm:t>
        <a:bodyPr/>
        <a:lstStyle/>
        <a:p>
          <a:endParaRPr lang="ru-RU"/>
        </a:p>
      </dgm:t>
    </dgm:pt>
    <dgm:pt modelId="{F0B129EF-16DC-4E4A-91F2-D7AEBE3EFCF6}" type="sibTrans" cxnId="{20A47F62-5ED2-478B-ADCB-AF28BE066F82}">
      <dgm:prSet/>
      <dgm:spPr/>
      <dgm:t>
        <a:bodyPr/>
        <a:lstStyle/>
        <a:p>
          <a:endParaRPr lang="ru-RU"/>
        </a:p>
      </dgm:t>
    </dgm:pt>
    <dgm:pt modelId="{51000200-2CAF-480B-B9E4-21FEF26EF793}">
      <dgm:prSet/>
      <dgm:spPr/>
      <dgm:t>
        <a:bodyPr/>
        <a:lstStyle/>
        <a:p>
          <a:pPr rtl="0"/>
          <a:r>
            <a:rPr lang="en-US" b="0" i="1" dirty="0" smtClean="0">
              <a:solidFill>
                <a:schemeClr val="bg2"/>
              </a:solidFill>
            </a:rPr>
            <a:t>Forest regeneration</a:t>
          </a:r>
          <a:endParaRPr lang="ru-RU" dirty="0">
            <a:solidFill>
              <a:schemeClr val="bg2"/>
            </a:solidFill>
          </a:endParaRPr>
        </a:p>
      </dgm:t>
    </dgm:pt>
    <dgm:pt modelId="{769FDDDD-26D7-4BFD-B7A6-2CF25D084C7F}" type="parTrans" cxnId="{5B5B036F-8005-436D-9B0E-FA19C90774FF}">
      <dgm:prSet/>
      <dgm:spPr/>
      <dgm:t>
        <a:bodyPr/>
        <a:lstStyle/>
        <a:p>
          <a:endParaRPr lang="ru-RU"/>
        </a:p>
      </dgm:t>
    </dgm:pt>
    <dgm:pt modelId="{4FDF0801-3457-4841-B1BB-7C707FE6AF21}" type="sibTrans" cxnId="{5B5B036F-8005-436D-9B0E-FA19C90774FF}">
      <dgm:prSet/>
      <dgm:spPr/>
      <dgm:t>
        <a:bodyPr/>
        <a:lstStyle/>
        <a:p>
          <a:endParaRPr lang="ru-RU"/>
        </a:p>
      </dgm:t>
    </dgm:pt>
    <dgm:pt modelId="{736242AC-8484-4E47-8784-B9DCB110D1DF}">
      <dgm:prSet/>
      <dgm:spPr/>
      <dgm:t>
        <a:bodyPr/>
        <a:lstStyle/>
        <a:p>
          <a:pPr rtl="0"/>
          <a:r>
            <a:rPr lang="en-US" b="0" i="1" dirty="0" smtClean="0">
              <a:solidFill>
                <a:schemeClr val="bg2"/>
              </a:solidFill>
            </a:rPr>
            <a:t>Naturally afforested territories</a:t>
          </a:r>
          <a:endParaRPr lang="ru-RU" dirty="0">
            <a:solidFill>
              <a:schemeClr val="bg2"/>
            </a:solidFill>
          </a:endParaRPr>
        </a:p>
      </dgm:t>
    </dgm:pt>
    <dgm:pt modelId="{5AAAEA51-FDEE-4099-ACC6-277475D2C09C}" type="parTrans" cxnId="{4EDBC41F-CD6D-4926-9D9C-DDD14A2086C9}">
      <dgm:prSet/>
      <dgm:spPr/>
      <dgm:t>
        <a:bodyPr/>
        <a:lstStyle/>
        <a:p>
          <a:endParaRPr lang="ru-RU"/>
        </a:p>
      </dgm:t>
    </dgm:pt>
    <dgm:pt modelId="{74D8B22A-B3F0-44AC-9278-86A5968F73C7}" type="sibTrans" cxnId="{4EDBC41F-CD6D-4926-9D9C-DDD14A2086C9}">
      <dgm:prSet/>
      <dgm:spPr/>
      <dgm:t>
        <a:bodyPr/>
        <a:lstStyle/>
        <a:p>
          <a:endParaRPr lang="ru-RU"/>
        </a:p>
      </dgm:t>
    </dgm:pt>
    <dgm:pt modelId="{1732BA0B-2371-44C4-AE5B-1F1BBB239F64}">
      <dgm:prSet/>
      <dgm:spPr/>
      <dgm:t>
        <a:bodyPr/>
        <a:lstStyle/>
        <a:p>
          <a:pPr rtl="0"/>
          <a:r>
            <a:rPr lang="en-US" b="0" i="1" dirty="0" smtClean="0">
              <a:solidFill>
                <a:schemeClr val="bg2"/>
              </a:solidFill>
            </a:rPr>
            <a:t>Natural disturbances</a:t>
          </a:r>
          <a:endParaRPr lang="ru-RU" dirty="0">
            <a:solidFill>
              <a:schemeClr val="bg2"/>
            </a:solidFill>
          </a:endParaRPr>
        </a:p>
      </dgm:t>
    </dgm:pt>
    <dgm:pt modelId="{80954E11-5517-4A4E-A25F-95DE044BCD58}" type="parTrans" cxnId="{A0D05EE9-62A2-439E-B9C9-C3CB20D8EDA3}">
      <dgm:prSet/>
      <dgm:spPr/>
      <dgm:t>
        <a:bodyPr/>
        <a:lstStyle/>
        <a:p>
          <a:endParaRPr lang="ru-RU"/>
        </a:p>
      </dgm:t>
    </dgm:pt>
    <dgm:pt modelId="{0ED2C6BB-C661-4DC6-982C-BDB3F52BB5C5}" type="sibTrans" cxnId="{A0D05EE9-62A2-439E-B9C9-C3CB20D8EDA3}">
      <dgm:prSet/>
      <dgm:spPr/>
      <dgm:t>
        <a:bodyPr/>
        <a:lstStyle/>
        <a:p>
          <a:endParaRPr lang="ru-RU"/>
        </a:p>
      </dgm:t>
    </dgm:pt>
    <dgm:pt modelId="{737BA1D2-AB51-49D2-8D28-D3685B6AA4A5}">
      <dgm:prSet/>
      <dgm:spPr/>
      <dgm:t>
        <a:bodyPr/>
        <a:lstStyle/>
        <a:p>
          <a:pPr rtl="0"/>
          <a:r>
            <a:rPr lang="en-US" b="0" i="1" dirty="0" smtClean="0">
              <a:solidFill>
                <a:schemeClr val="bg2"/>
              </a:solidFill>
            </a:rPr>
            <a:t>Illegal logging and related trade</a:t>
          </a:r>
          <a:endParaRPr lang="ru-RU" dirty="0">
            <a:solidFill>
              <a:schemeClr val="bg2"/>
            </a:solidFill>
          </a:endParaRPr>
        </a:p>
      </dgm:t>
    </dgm:pt>
    <dgm:pt modelId="{FCC05306-522A-4A64-9AB8-72FDD94EAC35}" type="parTrans" cxnId="{2F604A80-D025-4A12-A1ED-9BD938DFE856}">
      <dgm:prSet/>
      <dgm:spPr/>
      <dgm:t>
        <a:bodyPr/>
        <a:lstStyle/>
        <a:p>
          <a:endParaRPr lang="ru-RU"/>
        </a:p>
      </dgm:t>
    </dgm:pt>
    <dgm:pt modelId="{EBBFBA23-FBF3-4DA0-9296-B14568DD50C2}" type="sibTrans" cxnId="{2F604A80-D025-4A12-A1ED-9BD938DFE856}">
      <dgm:prSet/>
      <dgm:spPr/>
      <dgm:t>
        <a:bodyPr/>
        <a:lstStyle/>
        <a:p>
          <a:endParaRPr lang="ru-RU"/>
        </a:p>
      </dgm:t>
    </dgm:pt>
    <dgm:pt modelId="{31623E05-EAD9-4B53-878A-2137CA1B6B86}">
      <dgm:prSet/>
      <dgm:spPr/>
      <dgm:t>
        <a:bodyPr/>
        <a:lstStyle/>
        <a:p>
          <a:pPr rtl="0"/>
          <a:r>
            <a:rPr lang="en-US" b="0" i="1" dirty="0" smtClean="0">
              <a:solidFill>
                <a:schemeClr val="bg2"/>
              </a:solidFill>
            </a:rPr>
            <a:t>Forest roads</a:t>
          </a:r>
          <a:endParaRPr lang="ru-RU" dirty="0">
            <a:solidFill>
              <a:schemeClr val="bg2"/>
            </a:solidFill>
          </a:endParaRPr>
        </a:p>
      </dgm:t>
    </dgm:pt>
    <dgm:pt modelId="{E261DAB1-B99B-4C9B-ADAD-98A13355BFC3}" type="parTrans" cxnId="{C2EAC05D-6A61-4979-8807-C2ED196F70B9}">
      <dgm:prSet/>
      <dgm:spPr/>
      <dgm:t>
        <a:bodyPr/>
        <a:lstStyle/>
        <a:p>
          <a:endParaRPr lang="ru-RU"/>
        </a:p>
      </dgm:t>
    </dgm:pt>
    <dgm:pt modelId="{23E98453-56F2-4B7C-A444-54153EB2DBD5}" type="sibTrans" cxnId="{C2EAC05D-6A61-4979-8807-C2ED196F70B9}">
      <dgm:prSet/>
      <dgm:spPr/>
      <dgm:t>
        <a:bodyPr/>
        <a:lstStyle/>
        <a:p>
          <a:endParaRPr lang="ru-RU"/>
        </a:p>
      </dgm:t>
    </dgm:pt>
    <dgm:pt modelId="{7056E214-25E0-43D5-9030-864A1ABC8330}">
      <dgm:prSet/>
      <dgm:spPr/>
      <dgm:t>
        <a:bodyPr/>
        <a:lstStyle/>
        <a:p>
          <a:pPr rtl="0"/>
          <a:r>
            <a:rPr lang="en-US" b="0" i="1" dirty="0" smtClean="0">
              <a:solidFill>
                <a:schemeClr val="bg2"/>
              </a:solidFill>
            </a:rPr>
            <a:t>Bioenergy demand</a:t>
          </a:r>
          <a:endParaRPr lang="ru-RU" dirty="0">
            <a:solidFill>
              <a:schemeClr val="bg2"/>
            </a:solidFill>
          </a:endParaRPr>
        </a:p>
      </dgm:t>
    </dgm:pt>
    <dgm:pt modelId="{26665F71-A2AE-4CF1-9148-8479DDC4EC8E}" type="parTrans" cxnId="{F48B81D0-6A83-4488-94BE-F15D7B8E680B}">
      <dgm:prSet/>
      <dgm:spPr/>
      <dgm:t>
        <a:bodyPr/>
        <a:lstStyle/>
        <a:p>
          <a:endParaRPr lang="ru-RU"/>
        </a:p>
      </dgm:t>
    </dgm:pt>
    <dgm:pt modelId="{D00BDFAF-4A0D-4756-9A4B-5FAE1A0A50E9}" type="sibTrans" cxnId="{F48B81D0-6A83-4488-94BE-F15D7B8E680B}">
      <dgm:prSet/>
      <dgm:spPr/>
      <dgm:t>
        <a:bodyPr/>
        <a:lstStyle/>
        <a:p>
          <a:endParaRPr lang="ru-RU"/>
        </a:p>
      </dgm:t>
    </dgm:pt>
    <dgm:pt modelId="{A1D72CCE-1E06-4B1A-9981-CB92EC1C5EDE}" type="pres">
      <dgm:prSet presAssocID="{102FAE57-B909-4342-BFA5-AA868A0EB1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4501D-B5E9-429F-A601-144E855BB0D7}" type="pres">
      <dgm:prSet presAssocID="{88A2B1B4-0A89-4A7F-BD65-6EAAD6CDDC2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B144B-FE72-4429-869D-23D2B4D43C3E}" type="pres">
      <dgm:prSet presAssocID="{88A2B1B4-0A89-4A7F-BD65-6EAAD6CDDC26}" presName="bgRect" presStyleLbl="node1" presStyleIdx="0" presStyleCnt="2" custLinFactNeighborX="-513" custLinFactNeighborY="-191"/>
      <dgm:spPr/>
      <dgm:t>
        <a:bodyPr/>
        <a:lstStyle/>
        <a:p>
          <a:endParaRPr lang="ru-RU"/>
        </a:p>
      </dgm:t>
    </dgm:pt>
    <dgm:pt modelId="{D75B1D43-7986-4014-A282-7B616220020D}" type="pres">
      <dgm:prSet presAssocID="{88A2B1B4-0A89-4A7F-BD65-6EAAD6CDDC26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809F9-F5BB-449B-BE7A-976CD6486F43}" type="pres">
      <dgm:prSet presAssocID="{88A2B1B4-0A89-4A7F-BD65-6EAAD6CDDC26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6325C-0BE8-4FC1-8F06-BC7B60E9388B}" type="pres">
      <dgm:prSet presAssocID="{A48946CD-5684-49C6-A369-FB718FB73D49}" presName="hSp" presStyleCnt="0"/>
      <dgm:spPr/>
      <dgm:t>
        <a:bodyPr/>
        <a:lstStyle/>
        <a:p>
          <a:endParaRPr lang="ru-RU"/>
        </a:p>
      </dgm:t>
    </dgm:pt>
    <dgm:pt modelId="{9D3974B4-03CD-4E7A-B43B-AD2AF014898F}" type="pres">
      <dgm:prSet presAssocID="{A48946CD-5684-49C6-A369-FB718FB73D49}" presName="vProcSp" presStyleCnt="0"/>
      <dgm:spPr/>
      <dgm:t>
        <a:bodyPr/>
        <a:lstStyle/>
        <a:p>
          <a:endParaRPr lang="ru-RU"/>
        </a:p>
      </dgm:t>
    </dgm:pt>
    <dgm:pt modelId="{7BA6DDDB-B7A0-40EA-8427-444BE687B9DA}" type="pres">
      <dgm:prSet presAssocID="{A48946CD-5684-49C6-A369-FB718FB73D49}" presName="vSp1" presStyleCnt="0"/>
      <dgm:spPr/>
      <dgm:t>
        <a:bodyPr/>
        <a:lstStyle/>
        <a:p>
          <a:endParaRPr lang="ru-RU"/>
        </a:p>
      </dgm:t>
    </dgm:pt>
    <dgm:pt modelId="{27175C6C-941B-4597-9A48-8D3C90DB9A2C}" type="pres">
      <dgm:prSet presAssocID="{A48946CD-5684-49C6-A369-FB718FB73D49}" presName="simulatedConn" presStyleLbl="solidFgAcc1" presStyleIdx="0" presStyleCnt="1"/>
      <dgm:spPr/>
      <dgm:t>
        <a:bodyPr/>
        <a:lstStyle/>
        <a:p>
          <a:endParaRPr lang="ru-RU"/>
        </a:p>
      </dgm:t>
    </dgm:pt>
    <dgm:pt modelId="{0A0C3070-C145-4A14-A028-60AC22665FFA}" type="pres">
      <dgm:prSet presAssocID="{A48946CD-5684-49C6-A369-FB718FB73D49}" presName="vSp2" presStyleCnt="0"/>
      <dgm:spPr/>
      <dgm:t>
        <a:bodyPr/>
        <a:lstStyle/>
        <a:p>
          <a:endParaRPr lang="ru-RU"/>
        </a:p>
      </dgm:t>
    </dgm:pt>
    <dgm:pt modelId="{76A7B449-6B4E-44F1-9F4A-2711779AA686}" type="pres">
      <dgm:prSet presAssocID="{A48946CD-5684-49C6-A369-FB718FB73D49}" presName="sibTrans" presStyleCnt="0"/>
      <dgm:spPr/>
      <dgm:t>
        <a:bodyPr/>
        <a:lstStyle/>
        <a:p>
          <a:endParaRPr lang="ru-RU"/>
        </a:p>
      </dgm:t>
    </dgm:pt>
    <dgm:pt modelId="{2A6CCACA-3C69-40F1-BA15-2E442DD5949A}" type="pres">
      <dgm:prSet presAssocID="{7F6A3A05-8A5C-4AB9-B156-140DFCCF3A1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DF919-BD0F-4BE2-AACB-069816E2D63B}" type="pres">
      <dgm:prSet presAssocID="{7F6A3A05-8A5C-4AB9-B156-140DFCCF3A1A}" presName="bgRect" presStyleLbl="node1" presStyleIdx="1" presStyleCnt="2"/>
      <dgm:spPr/>
      <dgm:t>
        <a:bodyPr/>
        <a:lstStyle/>
        <a:p>
          <a:endParaRPr lang="ru-RU"/>
        </a:p>
      </dgm:t>
    </dgm:pt>
    <dgm:pt modelId="{034802F5-3DFA-4D94-8B88-D0188A9D26B7}" type="pres">
      <dgm:prSet presAssocID="{7F6A3A05-8A5C-4AB9-B156-140DFCCF3A1A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4563A-5AD5-4850-AD27-33AD175EB943}" type="pres">
      <dgm:prSet presAssocID="{7F6A3A05-8A5C-4AB9-B156-140DFCCF3A1A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5987AF-2758-4FA4-A581-9D0674417464}" type="presOf" srcId="{7F6A3A05-8A5C-4AB9-B156-140DFCCF3A1A}" destId="{DA2DF919-BD0F-4BE2-AACB-069816E2D63B}" srcOrd="0" destOrd="0" presId="urn:microsoft.com/office/officeart/2005/8/layout/hProcess7"/>
    <dgm:cxn modelId="{4FB335C9-1C06-4B32-A049-6B329E173979}" type="presOf" srcId="{88A2B1B4-0A89-4A7F-BD65-6EAAD6CDDC26}" destId="{D75B1D43-7986-4014-A282-7B616220020D}" srcOrd="1" destOrd="0" presId="urn:microsoft.com/office/officeart/2005/8/layout/hProcess7"/>
    <dgm:cxn modelId="{AA0C7771-D76E-4E31-97F7-EE0AB14F18FC}" type="presOf" srcId="{1BDA4CF2-8522-4EDA-8A66-9FEB353D2190}" destId="{6524563A-5AD5-4850-AD27-33AD175EB943}" srcOrd="0" destOrd="4" presId="urn:microsoft.com/office/officeart/2005/8/layout/hProcess7"/>
    <dgm:cxn modelId="{FA85B0BA-C3EC-460C-8200-61AC158EB6AA}" type="presOf" srcId="{FB768750-223C-4F73-A4CC-2834F0D1CAA5}" destId="{DB5809F9-F5BB-449B-BE7A-976CD6486F43}" srcOrd="0" destOrd="1" presId="urn:microsoft.com/office/officeart/2005/8/layout/hProcess7"/>
    <dgm:cxn modelId="{AD87BC9A-5331-4B90-BA23-D2824F44A43F}" type="presOf" srcId="{88A2B1B4-0A89-4A7F-BD65-6EAAD6CDDC26}" destId="{55CB144B-FE72-4429-869D-23D2B4D43C3E}" srcOrd="0" destOrd="0" presId="urn:microsoft.com/office/officeart/2005/8/layout/hProcess7"/>
    <dgm:cxn modelId="{04117A0E-A961-40B4-BA55-7D40C9100944}" type="presOf" srcId="{736242AC-8484-4E47-8784-B9DCB110D1DF}" destId="{6524563A-5AD5-4850-AD27-33AD175EB943}" srcOrd="0" destOrd="6" presId="urn:microsoft.com/office/officeart/2005/8/layout/hProcess7"/>
    <dgm:cxn modelId="{2F604A80-D025-4A12-A1ED-9BD938DFE856}" srcId="{7F6A3A05-8A5C-4AB9-B156-140DFCCF3A1A}" destId="{737BA1D2-AB51-49D2-8D28-D3685B6AA4A5}" srcOrd="8" destOrd="0" parTransId="{FCC05306-522A-4A64-9AB8-72FDD94EAC35}" sibTransId="{EBBFBA23-FBF3-4DA0-9296-B14568DD50C2}"/>
    <dgm:cxn modelId="{E4BA25B6-E0A5-4E2B-A74D-28A8BF89D9F7}" type="presOf" srcId="{32A8FE6F-A045-42A2-8D40-8E0BF9E6ADF6}" destId="{DB5809F9-F5BB-449B-BE7A-976CD6486F43}" srcOrd="0" destOrd="2" presId="urn:microsoft.com/office/officeart/2005/8/layout/hProcess7"/>
    <dgm:cxn modelId="{4EDBC41F-CD6D-4926-9D9C-DDD14A2086C9}" srcId="{7F6A3A05-8A5C-4AB9-B156-140DFCCF3A1A}" destId="{736242AC-8484-4E47-8784-B9DCB110D1DF}" srcOrd="6" destOrd="0" parTransId="{5AAAEA51-FDEE-4099-ACC6-277475D2C09C}" sibTransId="{74D8B22A-B3F0-44AC-9278-86A5968F73C7}"/>
    <dgm:cxn modelId="{A3B61FB2-624A-4AF1-987D-2AA9E241EB99}" type="presOf" srcId="{51000200-2CAF-480B-B9E4-21FEF26EF793}" destId="{6524563A-5AD5-4850-AD27-33AD175EB943}" srcOrd="0" destOrd="5" presId="urn:microsoft.com/office/officeart/2005/8/layout/hProcess7"/>
    <dgm:cxn modelId="{3F7BAB88-D7DA-4FEF-ABEF-34771BECA84F}" type="presOf" srcId="{A975E9A9-8919-4BC3-B098-1E04234E6C67}" destId="{6524563A-5AD5-4850-AD27-33AD175EB943}" srcOrd="0" destOrd="0" presId="urn:microsoft.com/office/officeart/2005/8/layout/hProcess7"/>
    <dgm:cxn modelId="{41C2319B-48F4-44DE-9ED0-E1A1EA7C3290}" type="presOf" srcId="{7F6A3A05-8A5C-4AB9-B156-140DFCCF3A1A}" destId="{034802F5-3DFA-4D94-8B88-D0188A9D26B7}" srcOrd="1" destOrd="0" presId="urn:microsoft.com/office/officeart/2005/8/layout/hProcess7"/>
    <dgm:cxn modelId="{53B7D649-D2B2-41C8-8134-91C08F8BDF51}" srcId="{88A2B1B4-0A89-4A7F-BD65-6EAAD6CDDC26}" destId="{FB768750-223C-4F73-A4CC-2834F0D1CAA5}" srcOrd="1" destOrd="0" parTransId="{8944D729-2B8D-467D-9CD4-BD33BE11B1BC}" sibTransId="{D030C883-D6FD-45F7-B205-73CCA22545B8}"/>
    <dgm:cxn modelId="{F48B81D0-6A83-4488-94BE-F15D7B8E680B}" srcId="{7F6A3A05-8A5C-4AB9-B156-140DFCCF3A1A}" destId="{7056E214-25E0-43D5-9030-864A1ABC8330}" srcOrd="10" destOrd="0" parTransId="{26665F71-A2AE-4CF1-9148-8479DDC4EC8E}" sibTransId="{D00BDFAF-4A0D-4756-9A4B-5FAE1A0A50E9}"/>
    <dgm:cxn modelId="{A940889B-9174-452F-A7CD-DF1653AD8F2F}" type="presOf" srcId="{7056E214-25E0-43D5-9030-864A1ABC8330}" destId="{6524563A-5AD5-4850-AD27-33AD175EB943}" srcOrd="0" destOrd="10" presId="urn:microsoft.com/office/officeart/2005/8/layout/hProcess7"/>
    <dgm:cxn modelId="{FEB931ED-1849-4129-B688-323AC9B2AE20}" type="presOf" srcId="{325BC431-E464-4CAC-891B-6AF7F3FC3B91}" destId="{6524563A-5AD5-4850-AD27-33AD175EB943}" srcOrd="0" destOrd="1" presId="urn:microsoft.com/office/officeart/2005/8/layout/hProcess7"/>
    <dgm:cxn modelId="{99C9645B-50D6-4B90-B291-69A89290F475}" type="presOf" srcId="{6D01834A-7627-47A0-80F4-5CDD5051D241}" destId="{DB5809F9-F5BB-449B-BE7A-976CD6486F43}" srcOrd="0" destOrd="0" presId="urn:microsoft.com/office/officeart/2005/8/layout/hProcess7"/>
    <dgm:cxn modelId="{8181ECFE-B7C5-4FEC-A6FD-0153793B6C6C}" type="presOf" srcId="{A7A8ABD4-5AC4-418D-8EB3-3C57E8ED859E}" destId="{6524563A-5AD5-4850-AD27-33AD175EB943}" srcOrd="0" destOrd="2" presId="urn:microsoft.com/office/officeart/2005/8/layout/hProcess7"/>
    <dgm:cxn modelId="{20A47F62-5ED2-478B-ADCB-AF28BE066F82}" srcId="{7F6A3A05-8A5C-4AB9-B156-140DFCCF3A1A}" destId="{1BDA4CF2-8522-4EDA-8A66-9FEB353D2190}" srcOrd="4" destOrd="0" parTransId="{A522AF21-BF76-4C4F-866E-59EB68F19D48}" sibTransId="{F0B129EF-16DC-4E4A-91F2-D7AEBE3EFCF6}"/>
    <dgm:cxn modelId="{23B15801-0561-4539-83E5-A6B3268D3F13}" type="presOf" srcId="{A9ED9D24-82E7-412A-9B5D-2746DBA8C22F}" destId="{6524563A-5AD5-4850-AD27-33AD175EB943}" srcOrd="0" destOrd="3" presId="urn:microsoft.com/office/officeart/2005/8/layout/hProcess7"/>
    <dgm:cxn modelId="{5B5B036F-8005-436D-9B0E-FA19C90774FF}" srcId="{7F6A3A05-8A5C-4AB9-B156-140DFCCF3A1A}" destId="{51000200-2CAF-480B-B9E4-21FEF26EF793}" srcOrd="5" destOrd="0" parTransId="{769FDDDD-26D7-4BFD-B7A6-2CF25D084C7F}" sibTransId="{4FDF0801-3457-4841-B1BB-7C707FE6AF21}"/>
    <dgm:cxn modelId="{73D76D26-FD8C-4F9F-B0AB-C4ED9C47A968}" srcId="{88A2B1B4-0A89-4A7F-BD65-6EAAD6CDDC26}" destId="{6D01834A-7627-47A0-80F4-5CDD5051D241}" srcOrd="0" destOrd="0" parTransId="{2C9CF331-97CD-47D0-8EC5-D125A22B5764}" sibTransId="{DC545EAA-7578-4138-851C-391F57B83D80}"/>
    <dgm:cxn modelId="{78B55A1E-E798-426B-BFF5-BE0880259445}" srcId="{7F6A3A05-8A5C-4AB9-B156-140DFCCF3A1A}" destId="{A9ED9D24-82E7-412A-9B5D-2746DBA8C22F}" srcOrd="3" destOrd="0" parTransId="{CCD7A544-4CF0-4347-BAB8-BBB11C28AA57}" sibTransId="{4D454495-65F6-4054-9EF9-5F88C4795FC1}"/>
    <dgm:cxn modelId="{3628CCE7-010C-4AD7-828A-C9723457D108}" srcId="{7F6A3A05-8A5C-4AB9-B156-140DFCCF3A1A}" destId="{A975E9A9-8919-4BC3-B098-1E04234E6C67}" srcOrd="0" destOrd="0" parTransId="{EA95B822-4AF7-4DFC-9AEC-E4C5C14E9A1B}" sibTransId="{115D430D-6C46-44F6-9EC7-BEE86B277945}"/>
    <dgm:cxn modelId="{0511F25A-75B2-41A8-8A67-34020FF2A2C2}" type="presOf" srcId="{102FAE57-B909-4342-BFA5-AA868A0EB139}" destId="{A1D72CCE-1E06-4B1A-9981-CB92EC1C5EDE}" srcOrd="0" destOrd="0" presId="urn:microsoft.com/office/officeart/2005/8/layout/hProcess7"/>
    <dgm:cxn modelId="{2181A86D-3AB1-428F-BE46-F1EE5F3EDAAE}" srcId="{7F6A3A05-8A5C-4AB9-B156-140DFCCF3A1A}" destId="{325BC431-E464-4CAC-891B-6AF7F3FC3B91}" srcOrd="1" destOrd="0" parTransId="{1EA9E3A4-833D-46C4-9B78-220EB5CF1B97}" sibTransId="{99307145-12C9-4719-AF0E-612508E3623E}"/>
    <dgm:cxn modelId="{A0D05EE9-62A2-439E-B9C9-C3CB20D8EDA3}" srcId="{7F6A3A05-8A5C-4AB9-B156-140DFCCF3A1A}" destId="{1732BA0B-2371-44C4-AE5B-1F1BBB239F64}" srcOrd="7" destOrd="0" parTransId="{80954E11-5517-4A4E-A25F-95DE044BCD58}" sibTransId="{0ED2C6BB-C661-4DC6-982C-BDB3F52BB5C5}"/>
    <dgm:cxn modelId="{0DD2717E-6EAC-4F7F-9068-D5CD5917D2EB}" srcId="{88A2B1B4-0A89-4A7F-BD65-6EAAD6CDDC26}" destId="{32A8FE6F-A045-42A2-8D40-8E0BF9E6ADF6}" srcOrd="2" destOrd="0" parTransId="{2A88C41B-FA40-49C0-B9F1-F4A81F4E2FB4}" sibTransId="{9CC68984-D815-4F83-8B50-D8188257DA4E}"/>
    <dgm:cxn modelId="{49A68E0A-C701-4FDA-940E-DE02BED09428}" type="presOf" srcId="{1732BA0B-2371-44C4-AE5B-1F1BBB239F64}" destId="{6524563A-5AD5-4850-AD27-33AD175EB943}" srcOrd="0" destOrd="7" presId="urn:microsoft.com/office/officeart/2005/8/layout/hProcess7"/>
    <dgm:cxn modelId="{88A5B3EC-02C5-4203-89A0-96865D52C29B}" srcId="{102FAE57-B909-4342-BFA5-AA868A0EB139}" destId="{7F6A3A05-8A5C-4AB9-B156-140DFCCF3A1A}" srcOrd="1" destOrd="0" parTransId="{319DBBF1-8A24-4B67-B629-F7139728150A}" sibTransId="{F3FA6DCD-77A1-44F9-81ED-E39688E3BC9B}"/>
    <dgm:cxn modelId="{46EF8662-39D3-4293-93A3-749C926F9467}" type="presOf" srcId="{31623E05-EAD9-4B53-878A-2137CA1B6B86}" destId="{6524563A-5AD5-4850-AD27-33AD175EB943}" srcOrd="0" destOrd="9" presId="urn:microsoft.com/office/officeart/2005/8/layout/hProcess7"/>
    <dgm:cxn modelId="{8B309E2E-A082-444C-9606-A6DF5AD08573}" type="presOf" srcId="{737BA1D2-AB51-49D2-8D28-D3685B6AA4A5}" destId="{6524563A-5AD5-4850-AD27-33AD175EB943}" srcOrd="0" destOrd="8" presId="urn:microsoft.com/office/officeart/2005/8/layout/hProcess7"/>
    <dgm:cxn modelId="{BACFE02B-CA4B-456B-ADB2-D56C76251D0D}" srcId="{7F6A3A05-8A5C-4AB9-B156-140DFCCF3A1A}" destId="{A7A8ABD4-5AC4-418D-8EB3-3C57E8ED859E}" srcOrd="2" destOrd="0" parTransId="{B74D1CA2-C0BD-435B-976B-F602B3608F0D}" sibTransId="{AACC9BEE-5FD8-4D40-A9F5-B27CA788E276}"/>
    <dgm:cxn modelId="{C2EAC05D-6A61-4979-8807-C2ED196F70B9}" srcId="{7F6A3A05-8A5C-4AB9-B156-140DFCCF3A1A}" destId="{31623E05-EAD9-4B53-878A-2137CA1B6B86}" srcOrd="9" destOrd="0" parTransId="{E261DAB1-B99B-4C9B-ADAD-98A13355BFC3}" sibTransId="{23E98453-56F2-4B7C-A444-54153EB2DBD5}"/>
    <dgm:cxn modelId="{49AFC766-12BB-4A45-A5E1-2674B1B78BEE}" srcId="{102FAE57-B909-4342-BFA5-AA868A0EB139}" destId="{88A2B1B4-0A89-4A7F-BD65-6EAAD6CDDC26}" srcOrd="0" destOrd="0" parTransId="{217F0C80-EAEE-4E81-AC64-190923DEDD87}" sibTransId="{A48946CD-5684-49C6-A369-FB718FB73D49}"/>
    <dgm:cxn modelId="{22A5492C-4759-4A45-8793-1420F43D3F86}" type="presParOf" srcId="{A1D72CCE-1E06-4B1A-9981-CB92EC1C5EDE}" destId="{D394501D-B5E9-429F-A601-144E855BB0D7}" srcOrd="0" destOrd="0" presId="urn:microsoft.com/office/officeart/2005/8/layout/hProcess7"/>
    <dgm:cxn modelId="{44ACE034-E149-4DC9-A64D-1054A822A02D}" type="presParOf" srcId="{D394501D-B5E9-429F-A601-144E855BB0D7}" destId="{55CB144B-FE72-4429-869D-23D2B4D43C3E}" srcOrd="0" destOrd="0" presId="urn:microsoft.com/office/officeart/2005/8/layout/hProcess7"/>
    <dgm:cxn modelId="{A6FC0061-2257-4266-B0A0-84734515DA95}" type="presParOf" srcId="{D394501D-B5E9-429F-A601-144E855BB0D7}" destId="{D75B1D43-7986-4014-A282-7B616220020D}" srcOrd="1" destOrd="0" presId="urn:microsoft.com/office/officeart/2005/8/layout/hProcess7"/>
    <dgm:cxn modelId="{85775560-FF0E-48FA-87B3-18A7F8CC4C0F}" type="presParOf" srcId="{D394501D-B5E9-429F-A601-144E855BB0D7}" destId="{DB5809F9-F5BB-449B-BE7A-976CD6486F43}" srcOrd="2" destOrd="0" presId="urn:microsoft.com/office/officeart/2005/8/layout/hProcess7"/>
    <dgm:cxn modelId="{1B1A5A87-E51B-44CC-81EE-CA846C0D7954}" type="presParOf" srcId="{A1D72CCE-1E06-4B1A-9981-CB92EC1C5EDE}" destId="{80F6325C-0BE8-4FC1-8F06-BC7B60E9388B}" srcOrd="1" destOrd="0" presId="urn:microsoft.com/office/officeart/2005/8/layout/hProcess7"/>
    <dgm:cxn modelId="{F7CD1487-EA1B-4FDB-B90C-554FF05B4863}" type="presParOf" srcId="{A1D72CCE-1E06-4B1A-9981-CB92EC1C5EDE}" destId="{9D3974B4-03CD-4E7A-B43B-AD2AF014898F}" srcOrd="2" destOrd="0" presId="urn:microsoft.com/office/officeart/2005/8/layout/hProcess7"/>
    <dgm:cxn modelId="{61DED629-B149-4044-ACC5-0A4D7976D89F}" type="presParOf" srcId="{9D3974B4-03CD-4E7A-B43B-AD2AF014898F}" destId="{7BA6DDDB-B7A0-40EA-8427-444BE687B9DA}" srcOrd="0" destOrd="0" presId="urn:microsoft.com/office/officeart/2005/8/layout/hProcess7"/>
    <dgm:cxn modelId="{3B3C765F-C14A-4ADA-8314-477C2D2C2CA5}" type="presParOf" srcId="{9D3974B4-03CD-4E7A-B43B-AD2AF014898F}" destId="{27175C6C-941B-4597-9A48-8D3C90DB9A2C}" srcOrd="1" destOrd="0" presId="urn:microsoft.com/office/officeart/2005/8/layout/hProcess7"/>
    <dgm:cxn modelId="{9F51EB8B-2AE7-40B9-98BC-FC97C4E8520D}" type="presParOf" srcId="{9D3974B4-03CD-4E7A-B43B-AD2AF014898F}" destId="{0A0C3070-C145-4A14-A028-60AC22665FFA}" srcOrd="2" destOrd="0" presId="urn:microsoft.com/office/officeart/2005/8/layout/hProcess7"/>
    <dgm:cxn modelId="{CF2A9A27-06A8-480C-B4B5-A5B187DB3D1C}" type="presParOf" srcId="{A1D72CCE-1E06-4B1A-9981-CB92EC1C5EDE}" destId="{76A7B449-6B4E-44F1-9F4A-2711779AA686}" srcOrd="3" destOrd="0" presId="urn:microsoft.com/office/officeart/2005/8/layout/hProcess7"/>
    <dgm:cxn modelId="{4737BD94-08C9-4142-8505-87B06F7222DE}" type="presParOf" srcId="{A1D72CCE-1E06-4B1A-9981-CB92EC1C5EDE}" destId="{2A6CCACA-3C69-40F1-BA15-2E442DD5949A}" srcOrd="4" destOrd="0" presId="urn:microsoft.com/office/officeart/2005/8/layout/hProcess7"/>
    <dgm:cxn modelId="{42308422-B9D5-403B-943C-C506FAEF5371}" type="presParOf" srcId="{2A6CCACA-3C69-40F1-BA15-2E442DD5949A}" destId="{DA2DF919-BD0F-4BE2-AACB-069816E2D63B}" srcOrd="0" destOrd="0" presId="urn:microsoft.com/office/officeart/2005/8/layout/hProcess7"/>
    <dgm:cxn modelId="{808068F5-F05B-4B85-AA39-226E8BC3431A}" type="presParOf" srcId="{2A6CCACA-3C69-40F1-BA15-2E442DD5949A}" destId="{034802F5-3DFA-4D94-8B88-D0188A9D26B7}" srcOrd="1" destOrd="0" presId="urn:microsoft.com/office/officeart/2005/8/layout/hProcess7"/>
    <dgm:cxn modelId="{B642B918-71F1-46CE-8CAD-ADC99B4CFC00}" type="presParOf" srcId="{2A6CCACA-3C69-40F1-BA15-2E442DD5949A}" destId="{6524563A-5AD5-4850-AD27-33AD175EB94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CD03B4-3F1B-4504-AE5D-90F87806965E}" type="doc">
      <dgm:prSet loTypeId="urn:microsoft.com/office/officeart/2005/8/layout/hProcess7" loCatId="list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35FAD097-D9C9-4D0D-86B1-8812B4C162A0}">
      <dgm:prSet custT="1"/>
      <dgm:spPr/>
      <dgm:t>
        <a:bodyPr/>
        <a:lstStyle/>
        <a:p>
          <a:pPr rtl="0"/>
          <a:r>
            <a:rPr lang="en-US" sz="2000" b="0" i="1" dirty="0" smtClean="0">
              <a:solidFill>
                <a:schemeClr val="bg2"/>
              </a:solidFill>
            </a:rPr>
            <a:t>General parameters and issues related to wood processing</a:t>
          </a:r>
          <a:endParaRPr lang="ru-RU" sz="2600" dirty="0">
            <a:solidFill>
              <a:schemeClr val="bg2"/>
            </a:solidFill>
          </a:endParaRPr>
        </a:p>
      </dgm:t>
    </dgm:pt>
    <dgm:pt modelId="{CBDDD054-A3F7-4620-96F6-98C1F562C512}" type="parTrans" cxnId="{F9F3E69F-26EF-4A3B-B48D-617C05252279}">
      <dgm:prSet/>
      <dgm:spPr/>
      <dgm:t>
        <a:bodyPr/>
        <a:lstStyle/>
        <a:p>
          <a:endParaRPr lang="ru-RU"/>
        </a:p>
      </dgm:t>
    </dgm:pt>
    <dgm:pt modelId="{ADEDA9EC-C2A9-43F4-8674-F235EF93C96A}" type="sibTrans" cxnId="{F9F3E69F-26EF-4A3B-B48D-617C05252279}">
      <dgm:prSet/>
      <dgm:spPr/>
      <dgm:t>
        <a:bodyPr/>
        <a:lstStyle/>
        <a:p>
          <a:endParaRPr lang="ru-RU"/>
        </a:p>
      </dgm:t>
    </dgm:pt>
    <dgm:pt modelId="{C1DA65CE-6722-4971-A00F-E63218D93192}">
      <dgm:prSet/>
      <dgm:spPr/>
      <dgm:t>
        <a:bodyPr/>
        <a:lstStyle/>
        <a:p>
          <a:pPr rtl="0"/>
          <a:r>
            <a:rPr lang="en-US" b="0" i="1" dirty="0" smtClean="0">
              <a:solidFill>
                <a:schemeClr val="bg2"/>
              </a:solidFill>
            </a:rPr>
            <a:t>Economic situation in the country</a:t>
          </a:r>
          <a:endParaRPr lang="ru-RU" b="0" dirty="0">
            <a:solidFill>
              <a:schemeClr val="bg2"/>
            </a:solidFill>
          </a:endParaRPr>
        </a:p>
      </dgm:t>
    </dgm:pt>
    <dgm:pt modelId="{719721C9-1E3E-486C-90BC-898E80D1683E}" type="parTrans" cxnId="{01FE524A-E7EB-4AD7-86E0-B902C836DF78}">
      <dgm:prSet/>
      <dgm:spPr/>
      <dgm:t>
        <a:bodyPr/>
        <a:lstStyle/>
        <a:p>
          <a:endParaRPr lang="ru-RU"/>
        </a:p>
      </dgm:t>
    </dgm:pt>
    <dgm:pt modelId="{46377DA2-A7B7-41D1-ACC1-533F74B7B7D7}" type="sibTrans" cxnId="{01FE524A-E7EB-4AD7-86E0-B902C836DF78}">
      <dgm:prSet/>
      <dgm:spPr/>
      <dgm:t>
        <a:bodyPr/>
        <a:lstStyle/>
        <a:p>
          <a:endParaRPr lang="ru-RU"/>
        </a:p>
      </dgm:t>
    </dgm:pt>
    <dgm:pt modelId="{CEC9FF2D-2B21-4BC3-B257-462BDE78A6CB}">
      <dgm:prSet/>
      <dgm:spPr/>
      <dgm:t>
        <a:bodyPr/>
        <a:lstStyle/>
        <a:p>
          <a:pPr rtl="0"/>
          <a:r>
            <a:rPr lang="en-US" b="0" i="1" dirty="0" smtClean="0">
              <a:solidFill>
                <a:schemeClr val="bg2"/>
              </a:solidFill>
            </a:rPr>
            <a:t>Consequences of climate change</a:t>
          </a:r>
          <a:endParaRPr lang="ru-RU" b="0" dirty="0">
            <a:solidFill>
              <a:schemeClr val="bg2"/>
            </a:solidFill>
          </a:endParaRPr>
        </a:p>
      </dgm:t>
    </dgm:pt>
    <dgm:pt modelId="{6ECC12E5-8090-4EB4-9AE6-D987B42CF6B0}" type="parTrans" cxnId="{2BA28F02-C4CA-41ED-A4A0-282981F352F9}">
      <dgm:prSet/>
      <dgm:spPr/>
      <dgm:t>
        <a:bodyPr/>
        <a:lstStyle/>
        <a:p>
          <a:endParaRPr lang="ru-RU"/>
        </a:p>
      </dgm:t>
    </dgm:pt>
    <dgm:pt modelId="{2FB63953-84FC-4690-B08B-41E5F83E10E5}" type="sibTrans" cxnId="{2BA28F02-C4CA-41ED-A4A0-282981F352F9}">
      <dgm:prSet/>
      <dgm:spPr/>
      <dgm:t>
        <a:bodyPr/>
        <a:lstStyle/>
        <a:p>
          <a:endParaRPr lang="ru-RU"/>
        </a:p>
      </dgm:t>
    </dgm:pt>
    <dgm:pt modelId="{3EEDFF9B-0144-4749-B8CC-602108F6CCC9}">
      <dgm:prSet/>
      <dgm:spPr/>
      <dgm:t>
        <a:bodyPr/>
        <a:lstStyle/>
        <a:p>
          <a:pPr rtl="0"/>
          <a:r>
            <a:rPr lang="en-US" b="0" i="1" dirty="0" smtClean="0">
              <a:solidFill>
                <a:schemeClr val="bg2"/>
              </a:solidFill>
            </a:rPr>
            <a:t>Further development of circular economy </a:t>
          </a:r>
          <a:endParaRPr lang="ru-RU" b="0" dirty="0">
            <a:solidFill>
              <a:schemeClr val="bg2"/>
            </a:solidFill>
          </a:endParaRPr>
        </a:p>
      </dgm:t>
    </dgm:pt>
    <dgm:pt modelId="{F768C998-9A16-457D-93A4-A71338CA4DB4}" type="parTrans" cxnId="{7CD219E7-1C52-4FA6-B9EC-DF87790BAE4C}">
      <dgm:prSet/>
      <dgm:spPr/>
      <dgm:t>
        <a:bodyPr/>
        <a:lstStyle/>
        <a:p>
          <a:endParaRPr lang="ru-RU"/>
        </a:p>
      </dgm:t>
    </dgm:pt>
    <dgm:pt modelId="{3D5792E5-7B53-4422-829E-99F2899440CB}" type="sibTrans" cxnId="{7CD219E7-1C52-4FA6-B9EC-DF87790BAE4C}">
      <dgm:prSet/>
      <dgm:spPr/>
      <dgm:t>
        <a:bodyPr/>
        <a:lstStyle/>
        <a:p>
          <a:endParaRPr lang="ru-RU"/>
        </a:p>
      </dgm:t>
    </dgm:pt>
    <dgm:pt modelId="{AEBC4AE4-8B3D-4161-9F0B-BD892FA8914D}">
      <dgm:prSet/>
      <dgm:spPr/>
      <dgm:t>
        <a:bodyPr/>
        <a:lstStyle/>
        <a:p>
          <a:pPr rtl="0"/>
          <a:r>
            <a:rPr lang="en-US" b="0" i="1" dirty="0" smtClean="0">
              <a:solidFill>
                <a:schemeClr val="bg2"/>
              </a:solidFill>
            </a:rPr>
            <a:t>Development of internal timber market</a:t>
          </a:r>
          <a:endParaRPr lang="ru-RU" b="0" dirty="0">
            <a:solidFill>
              <a:schemeClr val="bg2"/>
            </a:solidFill>
          </a:endParaRPr>
        </a:p>
      </dgm:t>
    </dgm:pt>
    <dgm:pt modelId="{8E1518E7-3372-4F0B-992D-58405648D837}" type="parTrans" cxnId="{6462A6AA-54C5-4FBD-895A-A77FADDCD9FA}">
      <dgm:prSet/>
      <dgm:spPr/>
      <dgm:t>
        <a:bodyPr/>
        <a:lstStyle/>
        <a:p>
          <a:endParaRPr lang="ru-RU"/>
        </a:p>
      </dgm:t>
    </dgm:pt>
    <dgm:pt modelId="{E57DCAB2-68D2-43CE-82B6-6006C9E929A7}" type="sibTrans" cxnId="{6462A6AA-54C5-4FBD-895A-A77FADDCD9FA}">
      <dgm:prSet/>
      <dgm:spPr/>
      <dgm:t>
        <a:bodyPr/>
        <a:lstStyle/>
        <a:p>
          <a:endParaRPr lang="ru-RU"/>
        </a:p>
      </dgm:t>
    </dgm:pt>
    <dgm:pt modelId="{38498188-C813-4905-81AD-7761D5FF6379}">
      <dgm:prSet/>
      <dgm:spPr/>
      <dgm:t>
        <a:bodyPr/>
        <a:lstStyle/>
        <a:p>
          <a:pPr rtl="0"/>
          <a:r>
            <a:rPr lang="en-US" b="0" i="1" dirty="0" smtClean="0">
              <a:solidFill>
                <a:schemeClr val="bg2"/>
              </a:solidFill>
            </a:rPr>
            <a:t>Development of external timber market  </a:t>
          </a:r>
          <a:endParaRPr lang="ru-RU" b="0" dirty="0">
            <a:solidFill>
              <a:schemeClr val="bg2"/>
            </a:solidFill>
          </a:endParaRPr>
        </a:p>
      </dgm:t>
    </dgm:pt>
    <dgm:pt modelId="{E8918F1C-F6B6-41E6-8CA7-7639B2A6F0DA}" type="parTrans" cxnId="{658E210E-6A85-43C6-8DDF-69D42A9A6B0C}">
      <dgm:prSet/>
      <dgm:spPr/>
      <dgm:t>
        <a:bodyPr/>
        <a:lstStyle/>
        <a:p>
          <a:endParaRPr lang="ru-RU"/>
        </a:p>
      </dgm:t>
    </dgm:pt>
    <dgm:pt modelId="{1604226F-633E-4D0B-89A4-E0BB2CA7574D}" type="sibTrans" cxnId="{658E210E-6A85-43C6-8DDF-69D42A9A6B0C}">
      <dgm:prSet/>
      <dgm:spPr/>
      <dgm:t>
        <a:bodyPr/>
        <a:lstStyle/>
        <a:p>
          <a:endParaRPr lang="ru-RU"/>
        </a:p>
      </dgm:t>
    </dgm:pt>
    <dgm:pt modelId="{2EA8D5DD-C1A9-4B3A-B44A-EF354D16D7EF}">
      <dgm:prSet/>
      <dgm:spPr/>
      <dgm:t>
        <a:bodyPr/>
        <a:lstStyle/>
        <a:p>
          <a:pPr rtl="0"/>
          <a:r>
            <a:rPr lang="en-US" b="0" i="1" dirty="0" smtClean="0">
              <a:solidFill>
                <a:schemeClr val="bg2"/>
              </a:solidFill>
            </a:rPr>
            <a:t>Financial incentives for forest sector</a:t>
          </a:r>
          <a:endParaRPr lang="ru-RU" b="0" dirty="0">
            <a:solidFill>
              <a:schemeClr val="bg2"/>
            </a:solidFill>
          </a:endParaRPr>
        </a:p>
      </dgm:t>
    </dgm:pt>
    <dgm:pt modelId="{3910117E-B590-4F00-9997-A9F0467FC4B8}" type="parTrans" cxnId="{AD944287-4DF3-4082-B743-FDAC52932CFC}">
      <dgm:prSet/>
      <dgm:spPr/>
      <dgm:t>
        <a:bodyPr/>
        <a:lstStyle/>
        <a:p>
          <a:endParaRPr lang="ru-RU"/>
        </a:p>
      </dgm:t>
    </dgm:pt>
    <dgm:pt modelId="{A317119E-4651-4835-9F02-5B0B5D6DF2FA}" type="sibTrans" cxnId="{AD944287-4DF3-4082-B743-FDAC52932CFC}">
      <dgm:prSet/>
      <dgm:spPr/>
      <dgm:t>
        <a:bodyPr/>
        <a:lstStyle/>
        <a:p>
          <a:endParaRPr lang="ru-RU"/>
        </a:p>
      </dgm:t>
    </dgm:pt>
    <dgm:pt modelId="{04829993-D533-4E9C-9CD0-43C80FB58AEF}" type="pres">
      <dgm:prSet presAssocID="{84CD03B4-3F1B-4504-AE5D-90F8780696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C43504-3291-431C-9606-74B4C19A70F9}" type="pres">
      <dgm:prSet presAssocID="{35FAD097-D9C9-4D0D-86B1-8812B4C162A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A7604-BB3A-4BC8-B3A6-E8457DF3E09F}" type="pres">
      <dgm:prSet presAssocID="{35FAD097-D9C9-4D0D-86B1-8812B4C162A0}" presName="bgRect" presStyleLbl="node1" presStyleIdx="0" presStyleCnt="1" custLinFactNeighborX="84" custLinFactNeighborY="955"/>
      <dgm:spPr/>
      <dgm:t>
        <a:bodyPr/>
        <a:lstStyle/>
        <a:p>
          <a:endParaRPr lang="ru-RU"/>
        </a:p>
      </dgm:t>
    </dgm:pt>
    <dgm:pt modelId="{6A029394-12DF-48AE-9836-F7B70BE4C361}" type="pres">
      <dgm:prSet presAssocID="{35FAD097-D9C9-4D0D-86B1-8812B4C162A0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3AD23-4B93-4D07-9810-D5133581E0C9}" type="pres">
      <dgm:prSet presAssocID="{35FAD097-D9C9-4D0D-86B1-8812B4C162A0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F3E69F-26EF-4A3B-B48D-617C05252279}" srcId="{84CD03B4-3F1B-4504-AE5D-90F87806965E}" destId="{35FAD097-D9C9-4D0D-86B1-8812B4C162A0}" srcOrd="0" destOrd="0" parTransId="{CBDDD054-A3F7-4620-96F6-98C1F562C512}" sibTransId="{ADEDA9EC-C2A9-43F4-8674-F235EF93C96A}"/>
    <dgm:cxn modelId="{01FE524A-E7EB-4AD7-86E0-B902C836DF78}" srcId="{35FAD097-D9C9-4D0D-86B1-8812B4C162A0}" destId="{C1DA65CE-6722-4971-A00F-E63218D93192}" srcOrd="0" destOrd="0" parTransId="{719721C9-1E3E-486C-90BC-898E80D1683E}" sibTransId="{46377DA2-A7B7-41D1-ACC1-533F74B7B7D7}"/>
    <dgm:cxn modelId="{E58B4EFF-537A-44A7-B6A0-4FE3EAD03223}" type="presOf" srcId="{CEC9FF2D-2B21-4BC3-B257-462BDE78A6CB}" destId="{80E3AD23-4B93-4D07-9810-D5133581E0C9}" srcOrd="0" destOrd="1" presId="urn:microsoft.com/office/officeart/2005/8/layout/hProcess7"/>
    <dgm:cxn modelId="{130795C2-8643-4A1E-9110-3AD925ADF87C}" type="presOf" srcId="{AEBC4AE4-8B3D-4161-9F0B-BD892FA8914D}" destId="{80E3AD23-4B93-4D07-9810-D5133581E0C9}" srcOrd="0" destOrd="3" presId="urn:microsoft.com/office/officeart/2005/8/layout/hProcess7"/>
    <dgm:cxn modelId="{AD944287-4DF3-4082-B743-FDAC52932CFC}" srcId="{35FAD097-D9C9-4D0D-86B1-8812B4C162A0}" destId="{2EA8D5DD-C1A9-4B3A-B44A-EF354D16D7EF}" srcOrd="5" destOrd="0" parTransId="{3910117E-B590-4F00-9997-A9F0467FC4B8}" sibTransId="{A317119E-4651-4835-9F02-5B0B5D6DF2FA}"/>
    <dgm:cxn modelId="{7CD219E7-1C52-4FA6-B9EC-DF87790BAE4C}" srcId="{35FAD097-D9C9-4D0D-86B1-8812B4C162A0}" destId="{3EEDFF9B-0144-4749-B8CC-602108F6CCC9}" srcOrd="2" destOrd="0" parTransId="{F768C998-9A16-457D-93A4-A71338CA4DB4}" sibTransId="{3D5792E5-7B53-4422-829E-99F2899440CB}"/>
    <dgm:cxn modelId="{62C7EBA2-2827-4585-8053-D226CD029FE6}" type="presOf" srcId="{2EA8D5DD-C1A9-4B3A-B44A-EF354D16D7EF}" destId="{80E3AD23-4B93-4D07-9810-D5133581E0C9}" srcOrd="0" destOrd="5" presId="urn:microsoft.com/office/officeart/2005/8/layout/hProcess7"/>
    <dgm:cxn modelId="{24FDB653-6459-4763-97B8-3605E5D86A96}" type="presOf" srcId="{C1DA65CE-6722-4971-A00F-E63218D93192}" destId="{80E3AD23-4B93-4D07-9810-D5133581E0C9}" srcOrd="0" destOrd="0" presId="urn:microsoft.com/office/officeart/2005/8/layout/hProcess7"/>
    <dgm:cxn modelId="{C2A518DD-8869-47C4-8A2C-E10987545816}" type="presOf" srcId="{3EEDFF9B-0144-4749-B8CC-602108F6CCC9}" destId="{80E3AD23-4B93-4D07-9810-D5133581E0C9}" srcOrd="0" destOrd="2" presId="urn:microsoft.com/office/officeart/2005/8/layout/hProcess7"/>
    <dgm:cxn modelId="{0861EC21-8269-46E3-B146-29049BED237E}" type="presOf" srcId="{38498188-C813-4905-81AD-7761D5FF6379}" destId="{80E3AD23-4B93-4D07-9810-D5133581E0C9}" srcOrd="0" destOrd="4" presId="urn:microsoft.com/office/officeart/2005/8/layout/hProcess7"/>
    <dgm:cxn modelId="{A6773173-6377-4E99-8642-6D135E3211C1}" type="presOf" srcId="{35FAD097-D9C9-4D0D-86B1-8812B4C162A0}" destId="{6A029394-12DF-48AE-9836-F7B70BE4C361}" srcOrd="1" destOrd="0" presId="urn:microsoft.com/office/officeart/2005/8/layout/hProcess7"/>
    <dgm:cxn modelId="{A4C49A3D-AE4F-4931-89B9-931552CA35F5}" type="presOf" srcId="{84CD03B4-3F1B-4504-AE5D-90F87806965E}" destId="{04829993-D533-4E9C-9CD0-43C80FB58AEF}" srcOrd="0" destOrd="0" presId="urn:microsoft.com/office/officeart/2005/8/layout/hProcess7"/>
    <dgm:cxn modelId="{6462A6AA-54C5-4FBD-895A-A77FADDCD9FA}" srcId="{35FAD097-D9C9-4D0D-86B1-8812B4C162A0}" destId="{AEBC4AE4-8B3D-4161-9F0B-BD892FA8914D}" srcOrd="3" destOrd="0" parTransId="{8E1518E7-3372-4F0B-992D-58405648D837}" sibTransId="{E57DCAB2-68D2-43CE-82B6-6006C9E929A7}"/>
    <dgm:cxn modelId="{2BA28F02-C4CA-41ED-A4A0-282981F352F9}" srcId="{35FAD097-D9C9-4D0D-86B1-8812B4C162A0}" destId="{CEC9FF2D-2B21-4BC3-B257-462BDE78A6CB}" srcOrd="1" destOrd="0" parTransId="{6ECC12E5-8090-4EB4-9AE6-D987B42CF6B0}" sibTransId="{2FB63953-84FC-4690-B08B-41E5F83E10E5}"/>
    <dgm:cxn modelId="{0033D2CC-7660-4484-97E9-B1855D5520F9}" type="presOf" srcId="{35FAD097-D9C9-4D0D-86B1-8812B4C162A0}" destId="{5DBA7604-BB3A-4BC8-B3A6-E8457DF3E09F}" srcOrd="0" destOrd="0" presId="urn:microsoft.com/office/officeart/2005/8/layout/hProcess7"/>
    <dgm:cxn modelId="{658E210E-6A85-43C6-8DDF-69D42A9A6B0C}" srcId="{35FAD097-D9C9-4D0D-86B1-8812B4C162A0}" destId="{38498188-C813-4905-81AD-7761D5FF6379}" srcOrd="4" destOrd="0" parTransId="{E8918F1C-F6B6-41E6-8CA7-7639B2A6F0DA}" sibTransId="{1604226F-633E-4D0B-89A4-E0BB2CA7574D}"/>
    <dgm:cxn modelId="{0BA4BEC6-B4B7-4AFE-8B8C-3ED6357C075B}" type="presParOf" srcId="{04829993-D533-4E9C-9CD0-43C80FB58AEF}" destId="{D2C43504-3291-431C-9606-74B4C19A70F9}" srcOrd="0" destOrd="0" presId="urn:microsoft.com/office/officeart/2005/8/layout/hProcess7"/>
    <dgm:cxn modelId="{7A074185-FBBF-4B64-9334-FF52F67DD9AC}" type="presParOf" srcId="{D2C43504-3291-431C-9606-74B4C19A70F9}" destId="{5DBA7604-BB3A-4BC8-B3A6-E8457DF3E09F}" srcOrd="0" destOrd="0" presId="urn:microsoft.com/office/officeart/2005/8/layout/hProcess7"/>
    <dgm:cxn modelId="{D2542E2C-9107-4DB6-9D8E-F18EACA55F53}" type="presParOf" srcId="{D2C43504-3291-431C-9606-74B4C19A70F9}" destId="{6A029394-12DF-48AE-9836-F7B70BE4C361}" srcOrd="1" destOrd="0" presId="urn:microsoft.com/office/officeart/2005/8/layout/hProcess7"/>
    <dgm:cxn modelId="{284EFCAB-C35A-4EF9-9CDD-3D0034D36B32}" type="presParOf" srcId="{D2C43504-3291-431C-9606-74B4C19A70F9}" destId="{80E3AD23-4B93-4D07-9810-D5133581E0C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E73110-9974-42AB-8420-67BC0FAB81AC}" type="doc">
      <dgm:prSet loTypeId="urn:microsoft.com/office/officeart/2005/8/layout/gear1" loCatId="relationship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161F3C2-B456-4DC5-90E7-5D832AB4ED60}">
      <dgm:prSet custT="1"/>
      <dgm:spPr/>
      <dgm:t>
        <a:bodyPr/>
        <a:lstStyle/>
        <a:p>
          <a:pPr rtl="0"/>
          <a:r>
            <a:rPr lang="en-US" sz="1200" b="1" i="0" dirty="0" smtClean="0">
              <a:solidFill>
                <a:schemeClr val="bg2"/>
              </a:solidFill>
            </a:rPr>
            <a:t>Forest cadaster</a:t>
          </a:r>
          <a:endParaRPr lang="ru-RU" sz="1200" b="1" dirty="0">
            <a:solidFill>
              <a:schemeClr val="bg2"/>
            </a:solidFill>
          </a:endParaRPr>
        </a:p>
      </dgm:t>
    </dgm:pt>
    <dgm:pt modelId="{82423F7E-54EF-497D-BF40-3C9CA5E55268}" type="parTrans" cxnId="{76411B69-07ED-461F-9AAF-8DC2DBEB226A}">
      <dgm:prSet/>
      <dgm:spPr/>
      <dgm:t>
        <a:bodyPr/>
        <a:lstStyle/>
        <a:p>
          <a:endParaRPr lang="ru-RU" sz="2400"/>
        </a:p>
      </dgm:t>
    </dgm:pt>
    <dgm:pt modelId="{2158EF62-6B0C-48EE-85EC-0BDCA5E53EC1}" type="sibTrans" cxnId="{76411B69-07ED-461F-9AAF-8DC2DBEB226A}">
      <dgm:prSet/>
      <dgm:spPr/>
      <dgm:t>
        <a:bodyPr/>
        <a:lstStyle/>
        <a:p>
          <a:endParaRPr lang="ru-RU" sz="2400"/>
        </a:p>
      </dgm:t>
    </dgm:pt>
    <dgm:pt modelId="{1A8DCAAB-6920-48B8-BEDE-853E1220C0EC}">
      <dgm:prSet custT="1"/>
      <dgm:spPr/>
      <dgm:t>
        <a:bodyPr/>
        <a:lstStyle/>
        <a:p>
          <a:pPr rtl="0"/>
          <a:r>
            <a:rPr lang="en-US" sz="1200" b="1" i="0" dirty="0" smtClean="0">
              <a:solidFill>
                <a:schemeClr val="bg2"/>
              </a:solidFill>
            </a:rPr>
            <a:t>NFI data</a:t>
          </a:r>
          <a:endParaRPr lang="ru-RU" sz="1200" b="1" dirty="0">
            <a:solidFill>
              <a:schemeClr val="bg2"/>
            </a:solidFill>
          </a:endParaRPr>
        </a:p>
      </dgm:t>
    </dgm:pt>
    <dgm:pt modelId="{7E363F75-AFB1-45D4-971F-734ABB5919A3}" type="parTrans" cxnId="{CB9776E0-5BDB-4D48-B837-912B07ADB409}">
      <dgm:prSet/>
      <dgm:spPr/>
    </dgm:pt>
    <dgm:pt modelId="{DA0DCFB2-B823-4BEA-BCFA-948DFCA3ADE0}" type="sibTrans" cxnId="{CB9776E0-5BDB-4D48-B837-912B07ADB409}">
      <dgm:prSet/>
      <dgm:spPr/>
    </dgm:pt>
    <dgm:pt modelId="{87A79900-6EDC-48D0-98C4-88DDE8D2494D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bg2"/>
              </a:solidFill>
            </a:rPr>
            <a:t>Statistical information</a:t>
          </a:r>
          <a:endParaRPr lang="ru-RU" sz="1200" b="1" dirty="0">
            <a:solidFill>
              <a:schemeClr val="bg2"/>
            </a:solidFill>
          </a:endParaRPr>
        </a:p>
      </dgm:t>
    </dgm:pt>
    <dgm:pt modelId="{8531E2A6-E494-46FA-B49F-08AB86364683}" type="parTrans" cxnId="{074FB79E-54C9-4078-A15D-4FE5691DDE7D}">
      <dgm:prSet/>
      <dgm:spPr/>
    </dgm:pt>
    <dgm:pt modelId="{BC079F5B-8F4F-40AB-A553-A15487C3FE56}" type="sibTrans" cxnId="{074FB79E-54C9-4078-A15D-4FE5691DDE7D}">
      <dgm:prSet/>
      <dgm:spPr/>
    </dgm:pt>
    <dgm:pt modelId="{1B79AF1C-0097-4111-87F5-DE3E74740D63}" type="pres">
      <dgm:prSet presAssocID="{BBE73110-9974-42AB-8420-67BC0FAB81AC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36F2E7-A058-4EF8-81FF-0D011ADD212D}" type="pres">
      <dgm:prSet presAssocID="{E161F3C2-B456-4DC5-90E7-5D832AB4ED6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F3A5E-03AF-494F-8CC3-EC8528D65DC0}" type="pres">
      <dgm:prSet presAssocID="{E161F3C2-B456-4DC5-90E7-5D832AB4ED60}" presName="gear1srcNode" presStyleLbl="node1" presStyleIdx="0" presStyleCnt="3"/>
      <dgm:spPr/>
      <dgm:t>
        <a:bodyPr/>
        <a:lstStyle/>
        <a:p>
          <a:endParaRPr lang="ru-RU"/>
        </a:p>
      </dgm:t>
    </dgm:pt>
    <dgm:pt modelId="{7B27DA88-A1C4-416A-A929-1B1145C6DF4A}" type="pres">
      <dgm:prSet presAssocID="{E161F3C2-B456-4DC5-90E7-5D832AB4ED60}" presName="gear1dstNode" presStyleLbl="node1" presStyleIdx="0" presStyleCnt="3"/>
      <dgm:spPr/>
      <dgm:t>
        <a:bodyPr/>
        <a:lstStyle/>
        <a:p>
          <a:endParaRPr lang="ru-RU"/>
        </a:p>
      </dgm:t>
    </dgm:pt>
    <dgm:pt modelId="{CD310E07-0EE4-4FB6-9371-8D6FFF357CE9}" type="pres">
      <dgm:prSet presAssocID="{1A8DCAAB-6920-48B8-BEDE-853E1220C0E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327D1-10DE-4AA6-BE4D-D3598083C412}" type="pres">
      <dgm:prSet presAssocID="{1A8DCAAB-6920-48B8-BEDE-853E1220C0EC}" presName="gear2srcNode" presStyleLbl="node1" presStyleIdx="1" presStyleCnt="3"/>
      <dgm:spPr/>
      <dgm:t>
        <a:bodyPr/>
        <a:lstStyle/>
        <a:p>
          <a:endParaRPr lang="ru-RU"/>
        </a:p>
      </dgm:t>
    </dgm:pt>
    <dgm:pt modelId="{C4671D38-FADF-4C31-8AD8-B9F9984705E2}" type="pres">
      <dgm:prSet presAssocID="{1A8DCAAB-6920-48B8-BEDE-853E1220C0EC}" presName="gear2dstNode" presStyleLbl="node1" presStyleIdx="1" presStyleCnt="3"/>
      <dgm:spPr/>
      <dgm:t>
        <a:bodyPr/>
        <a:lstStyle/>
        <a:p>
          <a:endParaRPr lang="ru-RU"/>
        </a:p>
      </dgm:t>
    </dgm:pt>
    <dgm:pt modelId="{89ED14D6-B047-4C43-A9FD-0196B6E3C3CB}" type="pres">
      <dgm:prSet presAssocID="{87A79900-6EDC-48D0-98C4-88DDE8D2494D}" presName="gear3" presStyleLbl="node1" presStyleIdx="2" presStyleCnt="3"/>
      <dgm:spPr/>
      <dgm:t>
        <a:bodyPr/>
        <a:lstStyle/>
        <a:p>
          <a:endParaRPr lang="ru-RU"/>
        </a:p>
      </dgm:t>
    </dgm:pt>
    <dgm:pt modelId="{A32B2FCB-EC8D-44B7-B33D-64502D985EF4}" type="pres">
      <dgm:prSet presAssocID="{87A79900-6EDC-48D0-98C4-88DDE8D2494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FD1E9-E9D8-4F4A-8673-58D55E59F752}" type="pres">
      <dgm:prSet presAssocID="{87A79900-6EDC-48D0-98C4-88DDE8D2494D}" presName="gear3srcNode" presStyleLbl="node1" presStyleIdx="2" presStyleCnt="3"/>
      <dgm:spPr/>
      <dgm:t>
        <a:bodyPr/>
        <a:lstStyle/>
        <a:p>
          <a:endParaRPr lang="ru-RU"/>
        </a:p>
      </dgm:t>
    </dgm:pt>
    <dgm:pt modelId="{7AD78B44-7DA4-4AAA-AAAC-C4A6C3BE0647}" type="pres">
      <dgm:prSet presAssocID="{87A79900-6EDC-48D0-98C4-88DDE8D2494D}" presName="gear3dstNode" presStyleLbl="node1" presStyleIdx="2" presStyleCnt="3"/>
      <dgm:spPr/>
      <dgm:t>
        <a:bodyPr/>
        <a:lstStyle/>
        <a:p>
          <a:endParaRPr lang="ru-RU"/>
        </a:p>
      </dgm:t>
    </dgm:pt>
    <dgm:pt modelId="{026CCF4A-991D-43CC-A7CC-030545067491}" type="pres">
      <dgm:prSet presAssocID="{2158EF62-6B0C-48EE-85EC-0BDCA5E53EC1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837C5FD2-66D1-4611-97F3-A52039E36371}" type="pres">
      <dgm:prSet presAssocID="{DA0DCFB2-B823-4BEA-BCFA-948DFCA3ADE0}" presName="connector2" presStyleLbl="sibTrans2D1" presStyleIdx="1" presStyleCnt="3"/>
      <dgm:spPr/>
    </dgm:pt>
    <dgm:pt modelId="{6EE4D16D-A218-416C-8826-DF5D423AE81B}" type="pres">
      <dgm:prSet presAssocID="{BC079F5B-8F4F-40AB-A553-A15487C3FE56}" presName="connector3" presStyleLbl="sibTrans2D1" presStyleIdx="2" presStyleCnt="3"/>
      <dgm:spPr/>
    </dgm:pt>
  </dgm:ptLst>
  <dgm:cxnLst>
    <dgm:cxn modelId="{3253E9B7-F786-4002-98BF-B15DDFFA300A}" type="presOf" srcId="{2158EF62-6B0C-48EE-85EC-0BDCA5E53EC1}" destId="{026CCF4A-991D-43CC-A7CC-030545067491}" srcOrd="0" destOrd="0" presId="urn:microsoft.com/office/officeart/2005/8/layout/gear1"/>
    <dgm:cxn modelId="{322283A1-2EEF-4256-853C-B77DC6C2272F}" type="presOf" srcId="{87A79900-6EDC-48D0-98C4-88DDE8D2494D}" destId="{3C8FD1E9-E9D8-4F4A-8673-58D55E59F752}" srcOrd="2" destOrd="0" presId="urn:microsoft.com/office/officeart/2005/8/layout/gear1"/>
    <dgm:cxn modelId="{1B84B9D9-CDD4-4BC5-93B9-50E3148CF8E3}" type="presOf" srcId="{87A79900-6EDC-48D0-98C4-88DDE8D2494D}" destId="{7AD78B44-7DA4-4AAA-AAAC-C4A6C3BE0647}" srcOrd="3" destOrd="0" presId="urn:microsoft.com/office/officeart/2005/8/layout/gear1"/>
    <dgm:cxn modelId="{C398189E-5017-430C-94AD-CE106F956FA9}" type="presOf" srcId="{1A8DCAAB-6920-48B8-BEDE-853E1220C0EC}" destId="{C4671D38-FADF-4C31-8AD8-B9F9984705E2}" srcOrd="2" destOrd="0" presId="urn:microsoft.com/office/officeart/2005/8/layout/gear1"/>
    <dgm:cxn modelId="{DD4AA667-77AF-497E-B8AD-4C2AE9181BFE}" type="presOf" srcId="{E161F3C2-B456-4DC5-90E7-5D832AB4ED60}" destId="{4D0F3A5E-03AF-494F-8CC3-EC8528D65DC0}" srcOrd="1" destOrd="0" presId="urn:microsoft.com/office/officeart/2005/8/layout/gear1"/>
    <dgm:cxn modelId="{EE654362-FE81-4245-8F9B-842E420AEA61}" type="presOf" srcId="{E161F3C2-B456-4DC5-90E7-5D832AB4ED60}" destId="{7B27DA88-A1C4-416A-A929-1B1145C6DF4A}" srcOrd="2" destOrd="0" presId="urn:microsoft.com/office/officeart/2005/8/layout/gear1"/>
    <dgm:cxn modelId="{074FB79E-54C9-4078-A15D-4FE5691DDE7D}" srcId="{BBE73110-9974-42AB-8420-67BC0FAB81AC}" destId="{87A79900-6EDC-48D0-98C4-88DDE8D2494D}" srcOrd="2" destOrd="0" parTransId="{8531E2A6-E494-46FA-B49F-08AB86364683}" sibTransId="{BC079F5B-8F4F-40AB-A553-A15487C3FE56}"/>
    <dgm:cxn modelId="{052390B1-47A7-4EFE-9F99-648EB72B8B44}" type="presOf" srcId="{E161F3C2-B456-4DC5-90E7-5D832AB4ED60}" destId="{E536F2E7-A058-4EF8-81FF-0D011ADD212D}" srcOrd="0" destOrd="0" presId="urn:microsoft.com/office/officeart/2005/8/layout/gear1"/>
    <dgm:cxn modelId="{8F655A18-9708-40D7-92BF-EA1857B5155B}" type="presOf" srcId="{BC079F5B-8F4F-40AB-A553-A15487C3FE56}" destId="{6EE4D16D-A218-416C-8826-DF5D423AE81B}" srcOrd="0" destOrd="0" presId="urn:microsoft.com/office/officeart/2005/8/layout/gear1"/>
    <dgm:cxn modelId="{76411B69-07ED-461F-9AAF-8DC2DBEB226A}" srcId="{BBE73110-9974-42AB-8420-67BC0FAB81AC}" destId="{E161F3C2-B456-4DC5-90E7-5D832AB4ED60}" srcOrd="0" destOrd="0" parTransId="{82423F7E-54EF-497D-BF40-3C9CA5E55268}" sibTransId="{2158EF62-6B0C-48EE-85EC-0BDCA5E53EC1}"/>
    <dgm:cxn modelId="{9B09B451-4047-4246-A756-5157CCA6D295}" type="presOf" srcId="{87A79900-6EDC-48D0-98C4-88DDE8D2494D}" destId="{A32B2FCB-EC8D-44B7-B33D-64502D985EF4}" srcOrd="1" destOrd="0" presId="urn:microsoft.com/office/officeart/2005/8/layout/gear1"/>
    <dgm:cxn modelId="{CB9776E0-5BDB-4D48-B837-912B07ADB409}" srcId="{BBE73110-9974-42AB-8420-67BC0FAB81AC}" destId="{1A8DCAAB-6920-48B8-BEDE-853E1220C0EC}" srcOrd="1" destOrd="0" parTransId="{7E363F75-AFB1-45D4-971F-734ABB5919A3}" sibTransId="{DA0DCFB2-B823-4BEA-BCFA-948DFCA3ADE0}"/>
    <dgm:cxn modelId="{70860C1C-7AFE-43E4-AE04-F5EBF6BE1A97}" type="presOf" srcId="{1A8DCAAB-6920-48B8-BEDE-853E1220C0EC}" destId="{666327D1-10DE-4AA6-BE4D-D3598083C412}" srcOrd="1" destOrd="0" presId="urn:microsoft.com/office/officeart/2005/8/layout/gear1"/>
    <dgm:cxn modelId="{E75F8201-3BDC-45A9-988F-1D2BED02CEFC}" type="presOf" srcId="{87A79900-6EDC-48D0-98C4-88DDE8D2494D}" destId="{89ED14D6-B047-4C43-A9FD-0196B6E3C3CB}" srcOrd="0" destOrd="0" presId="urn:microsoft.com/office/officeart/2005/8/layout/gear1"/>
    <dgm:cxn modelId="{AC2A1C0C-C469-4AB6-85C9-4133E682ED09}" type="presOf" srcId="{DA0DCFB2-B823-4BEA-BCFA-948DFCA3ADE0}" destId="{837C5FD2-66D1-4611-97F3-A52039E36371}" srcOrd="0" destOrd="0" presId="urn:microsoft.com/office/officeart/2005/8/layout/gear1"/>
    <dgm:cxn modelId="{D407C0FD-5210-4812-8CBF-3121896FB3DE}" type="presOf" srcId="{1A8DCAAB-6920-48B8-BEDE-853E1220C0EC}" destId="{CD310E07-0EE4-4FB6-9371-8D6FFF357CE9}" srcOrd="0" destOrd="0" presId="urn:microsoft.com/office/officeart/2005/8/layout/gear1"/>
    <dgm:cxn modelId="{764029DA-0DAC-49DB-8466-8282467A028C}" type="presOf" srcId="{BBE73110-9974-42AB-8420-67BC0FAB81AC}" destId="{1B79AF1C-0097-4111-87F5-DE3E74740D63}" srcOrd="0" destOrd="0" presId="urn:microsoft.com/office/officeart/2005/8/layout/gear1"/>
    <dgm:cxn modelId="{472FC6B2-F7F6-4A12-A887-5874B0433C51}" type="presParOf" srcId="{1B79AF1C-0097-4111-87F5-DE3E74740D63}" destId="{E536F2E7-A058-4EF8-81FF-0D011ADD212D}" srcOrd="0" destOrd="0" presId="urn:microsoft.com/office/officeart/2005/8/layout/gear1"/>
    <dgm:cxn modelId="{DDD53C18-98AB-485F-83C6-7C7C76DE568B}" type="presParOf" srcId="{1B79AF1C-0097-4111-87F5-DE3E74740D63}" destId="{4D0F3A5E-03AF-494F-8CC3-EC8528D65DC0}" srcOrd="1" destOrd="0" presId="urn:microsoft.com/office/officeart/2005/8/layout/gear1"/>
    <dgm:cxn modelId="{4B4B1532-0BA9-4415-96AB-126B25BC0ADA}" type="presParOf" srcId="{1B79AF1C-0097-4111-87F5-DE3E74740D63}" destId="{7B27DA88-A1C4-416A-A929-1B1145C6DF4A}" srcOrd="2" destOrd="0" presId="urn:microsoft.com/office/officeart/2005/8/layout/gear1"/>
    <dgm:cxn modelId="{439F43DC-2DA6-4164-98C5-66C4DB4F8B2E}" type="presParOf" srcId="{1B79AF1C-0097-4111-87F5-DE3E74740D63}" destId="{CD310E07-0EE4-4FB6-9371-8D6FFF357CE9}" srcOrd="3" destOrd="0" presId="urn:microsoft.com/office/officeart/2005/8/layout/gear1"/>
    <dgm:cxn modelId="{71F209D7-FFEF-40CD-BAC3-A27203D1375B}" type="presParOf" srcId="{1B79AF1C-0097-4111-87F5-DE3E74740D63}" destId="{666327D1-10DE-4AA6-BE4D-D3598083C412}" srcOrd="4" destOrd="0" presId="urn:microsoft.com/office/officeart/2005/8/layout/gear1"/>
    <dgm:cxn modelId="{F46DF6E6-1A9C-4DD6-98A1-08587CD3CC6E}" type="presParOf" srcId="{1B79AF1C-0097-4111-87F5-DE3E74740D63}" destId="{C4671D38-FADF-4C31-8AD8-B9F9984705E2}" srcOrd="5" destOrd="0" presId="urn:microsoft.com/office/officeart/2005/8/layout/gear1"/>
    <dgm:cxn modelId="{24BDAE23-531D-4ABD-A0E6-94D804397B8F}" type="presParOf" srcId="{1B79AF1C-0097-4111-87F5-DE3E74740D63}" destId="{89ED14D6-B047-4C43-A9FD-0196B6E3C3CB}" srcOrd="6" destOrd="0" presId="urn:microsoft.com/office/officeart/2005/8/layout/gear1"/>
    <dgm:cxn modelId="{772EE70F-614A-40CD-870D-06546CFF6F20}" type="presParOf" srcId="{1B79AF1C-0097-4111-87F5-DE3E74740D63}" destId="{A32B2FCB-EC8D-44B7-B33D-64502D985EF4}" srcOrd="7" destOrd="0" presId="urn:microsoft.com/office/officeart/2005/8/layout/gear1"/>
    <dgm:cxn modelId="{3B9F3386-56AD-46F5-ABDB-566FCAD22907}" type="presParOf" srcId="{1B79AF1C-0097-4111-87F5-DE3E74740D63}" destId="{3C8FD1E9-E9D8-4F4A-8673-58D55E59F752}" srcOrd="8" destOrd="0" presId="urn:microsoft.com/office/officeart/2005/8/layout/gear1"/>
    <dgm:cxn modelId="{1AACF5B7-95B3-4E17-B848-DF1FBA51F7BC}" type="presParOf" srcId="{1B79AF1C-0097-4111-87F5-DE3E74740D63}" destId="{7AD78B44-7DA4-4AAA-AAAC-C4A6C3BE0647}" srcOrd="9" destOrd="0" presId="urn:microsoft.com/office/officeart/2005/8/layout/gear1"/>
    <dgm:cxn modelId="{7ADAEBF1-AC70-4D15-9287-9B54CFB9374F}" type="presParOf" srcId="{1B79AF1C-0097-4111-87F5-DE3E74740D63}" destId="{026CCF4A-991D-43CC-A7CC-030545067491}" srcOrd="10" destOrd="0" presId="urn:microsoft.com/office/officeart/2005/8/layout/gear1"/>
    <dgm:cxn modelId="{5330BAD7-35D5-4ACB-9F82-879775FC429D}" type="presParOf" srcId="{1B79AF1C-0097-4111-87F5-DE3E74740D63}" destId="{837C5FD2-66D1-4611-97F3-A52039E36371}" srcOrd="11" destOrd="0" presId="urn:microsoft.com/office/officeart/2005/8/layout/gear1"/>
    <dgm:cxn modelId="{ED3E8219-90BD-42A3-AB05-5AADED13AC71}" type="presParOf" srcId="{1B79AF1C-0097-4111-87F5-DE3E74740D63}" destId="{6EE4D16D-A218-416C-8826-DF5D423AE81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D99ED-4343-4023-842F-D3A3E0A15B02}">
      <dsp:nvSpPr>
        <dsp:cNvPr id="0" name=""/>
        <dsp:cNvSpPr/>
      </dsp:nvSpPr>
      <dsp:spPr>
        <a:xfrm>
          <a:off x="6498" y="720001"/>
          <a:ext cx="4613827" cy="184553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dirty="0" smtClean="0">
              <a:solidFill>
                <a:schemeClr val="bg2"/>
              </a:solidFill>
            </a:rPr>
            <a:t>Analysis of the state and prospects of the forest sector in the medium and long term (in general)</a:t>
          </a:r>
          <a:endParaRPr lang="ru-RU" sz="2300" kern="1200" dirty="0">
            <a:solidFill>
              <a:schemeClr val="bg2"/>
            </a:solidFill>
          </a:endParaRPr>
        </a:p>
      </dsp:txBody>
      <dsp:txXfrm>
        <a:off x="6498" y="720001"/>
        <a:ext cx="4152445" cy="1845530"/>
      </dsp:txXfrm>
    </dsp:sp>
    <dsp:sp modelId="{EEE77821-6E7A-4BB8-8EA4-97DB3FF14BAB}">
      <dsp:nvSpPr>
        <dsp:cNvPr id="0" name=""/>
        <dsp:cNvSpPr/>
      </dsp:nvSpPr>
      <dsp:spPr>
        <a:xfrm>
          <a:off x="3697560" y="720001"/>
          <a:ext cx="4613827" cy="184553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dirty="0" smtClean="0">
              <a:solidFill>
                <a:schemeClr val="bg2"/>
              </a:solidFill>
            </a:rPr>
            <a:t>Analysis of the state and prospects of sustainable timber supply (in particular)</a:t>
          </a:r>
          <a:endParaRPr lang="ru-RU" sz="2300" kern="1200" dirty="0">
            <a:solidFill>
              <a:schemeClr val="bg2"/>
            </a:solidFill>
          </a:endParaRPr>
        </a:p>
      </dsp:txBody>
      <dsp:txXfrm>
        <a:off x="4620325" y="720001"/>
        <a:ext cx="2768297" cy="1845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6248F-D483-450F-A483-C473AD0CFD5D}">
      <dsp:nvSpPr>
        <dsp:cNvPr id="0" name=""/>
        <dsp:cNvSpPr/>
      </dsp:nvSpPr>
      <dsp:spPr>
        <a:xfrm>
          <a:off x="4158943" y="1454327"/>
          <a:ext cx="3257309" cy="376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439"/>
              </a:lnTo>
              <a:lnTo>
                <a:pt x="3257309" y="188439"/>
              </a:lnTo>
              <a:lnTo>
                <a:pt x="3257309" y="376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AD566-A47C-4D7A-B202-3B604E763DB0}">
      <dsp:nvSpPr>
        <dsp:cNvPr id="0" name=""/>
        <dsp:cNvSpPr/>
      </dsp:nvSpPr>
      <dsp:spPr>
        <a:xfrm>
          <a:off x="4158943" y="1454327"/>
          <a:ext cx="1085769" cy="376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439"/>
              </a:lnTo>
              <a:lnTo>
                <a:pt x="1085769" y="188439"/>
              </a:lnTo>
              <a:lnTo>
                <a:pt x="1085769" y="376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3EB6D-9D64-4F5B-A340-9E7CBA75A379}">
      <dsp:nvSpPr>
        <dsp:cNvPr id="0" name=""/>
        <dsp:cNvSpPr/>
      </dsp:nvSpPr>
      <dsp:spPr>
        <a:xfrm>
          <a:off x="3073173" y="1454327"/>
          <a:ext cx="1085769" cy="376878"/>
        </a:xfrm>
        <a:custGeom>
          <a:avLst/>
          <a:gdLst/>
          <a:ahLst/>
          <a:cxnLst/>
          <a:rect l="0" t="0" r="0" b="0"/>
          <a:pathLst>
            <a:path>
              <a:moveTo>
                <a:pt x="1085769" y="0"/>
              </a:moveTo>
              <a:lnTo>
                <a:pt x="1085769" y="188439"/>
              </a:lnTo>
              <a:lnTo>
                <a:pt x="0" y="188439"/>
              </a:lnTo>
              <a:lnTo>
                <a:pt x="0" y="376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D536C-7CE3-42AA-A039-BFBEC5EE2B50}">
      <dsp:nvSpPr>
        <dsp:cNvPr id="0" name=""/>
        <dsp:cNvSpPr/>
      </dsp:nvSpPr>
      <dsp:spPr>
        <a:xfrm>
          <a:off x="901633" y="1454327"/>
          <a:ext cx="3257309" cy="376878"/>
        </a:xfrm>
        <a:custGeom>
          <a:avLst/>
          <a:gdLst/>
          <a:ahLst/>
          <a:cxnLst/>
          <a:rect l="0" t="0" r="0" b="0"/>
          <a:pathLst>
            <a:path>
              <a:moveTo>
                <a:pt x="3257309" y="0"/>
              </a:moveTo>
              <a:lnTo>
                <a:pt x="3257309" y="188439"/>
              </a:lnTo>
              <a:lnTo>
                <a:pt x="0" y="188439"/>
              </a:lnTo>
              <a:lnTo>
                <a:pt x="0" y="376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D3C6B-7644-4DA0-8A2B-18CD0836F254}">
      <dsp:nvSpPr>
        <dsp:cNvPr id="0" name=""/>
        <dsp:cNvSpPr/>
      </dsp:nvSpPr>
      <dsp:spPr>
        <a:xfrm>
          <a:off x="3261612" y="556997"/>
          <a:ext cx="1794661" cy="8973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solidFill>
                <a:schemeClr val="bg2"/>
              </a:solidFill>
            </a:rPr>
            <a:t>Model, adapted for Ukrainian conditions</a:t>
          </a:r>
          <a:endParaRPr lang="ru-RU" sz="1400" kern="1200" dirty="0">
            <a:solidFill>
              <a:schemeClr val="bg2"/>
            </a:solidFill>
          </a:endParaRPr>
        </a:p>
      </dsp:txBody>
      <dsp:txXfrm>
        <a:off x="3261612" y="556997"/>
        <a:ext cx="1794661" cy="897330"/>
      </dsp:txXfrm>
    </dsp:sp>
    <dsp:sp modelId="{870D7D99-9C23-43AC-A461-7DB666C10CC4}">
      <dsp:nvSpPr>
        <dsp:cNvPr id="0" name=""/>
        <dsp:cNvSpPr/>
      </dsp:nvSpPr>
      <dsp:spPr>
        <a:xfrm>
          <a:off x="4302" y="1831206"/>
          <a:ext cx="1794661" cy="8973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solidFill>
                <a:schemeClr val="bg2"/>
              </a:solidFill>
            </a:rPr>
            <a:t>Parameters</a:t>
          </a:r>
          <a:endParaRPr lang="ru-RU" sz="1400" kern="1200" dirty="0">
            <a:solidFill>
              <a:schemeClr val="bg2"/>
            </a:solidFill>
          </a:endParaRPr>
        </a:p>
      </dsp:txBody>
      <dsp:txXfrm>
        <a:off x="4302" y="1831206"/>
        <a:ext cx="1794661" cy="897330"/>
      </dsp:txXfrm>
    </dsp:sp>
    <dsp:sp modelId="{871413BB-9123-46EC-B560-A1F283066DBB}">
      <dsp:nvSpPr>
        <dsp:cNvPr id="0" name=""/>
        <dsp:cNvSpPr/>
      </dsp:nvSpPr>
      <dsp:spPr>
        <a:xfrm>
          <a:off x="2175842" y="1831206"/>
          <a:ext cx="1794661" cy="8973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solidFill>
                <a:schemeClr val="bg2"/>
              </a:solidFill>
            </a:rPr>
            <a:t>Political conditions</a:t>
          </a:r>
          <a:endParaRPr lang="ru-RU" sz="1400" kern="1200" dirty="0">
            <a:solidFill>
              <a:schemeClr val="bg2"/>
            </a:solidFill>
          </a:endParaRPr>
        </a:p>
      </dsp:txBody>
      <dsp:txXfrm>
        <a:off x="2175842" y="1831206"/>
        <a:ext cx="1794661" cy="897330"/>
      </dsp:txXfrm>
    </dsp:sp>
    <dsp:sp modelId="{49B876F3-2315-4832-A10C-AA882B75CC10}">
      <dsp:nvSpPr>
        <dsp:cNvPr id="0" name=""/>
        <dsp:cNvSpPr/>
      </dsp:nvSpPr>
      <dsp:spPr>
        <a:xfrm>
          <a:off x="4347382" y="1831206"/>
          <a:ext cx="1794661" cy="8973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solidFill>
                <a:schemeClr val="bg2"/>
              </a:solidFill>
            </a:rPr>
            <a:t>Legislative and normative framework</a:t>
          </a:r>
          <a:endParaRPr lang="ru-RU" sz="1400" kern="1200" dirty="0">
            <a:solidFill>
              <a:schemeClr val="bg2"/>
            </a:solidFill>
          </a:endParaRPr>
        </a:p>
      </dsp:txBody>
      <dsp:txXfrm>
        <a:off x="4347382" y="1831206"/>
        <a:ext cx="1794661" cy="897330"/>
      </dsp:txXfrm>
    </dsp:sp>
    <dsp:sp modelId="{FFE41DAE-7C2B-48C7-97EA-00681E38F9D0}">
      <dsp:nvSpPr>
        <dsp:cNvPr id="0" name=""/>
        <dsp:cNvSpPr/>
      </dsp:nvSpPr>
      <dsp:spPr>
        <a:xfrm>
          <a:off x="6518922" y="1831206"/>
          <a:ext cx="1794661" cy="8973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solidFill>
                <a:schemeClr val="bg2"/>
              </a:solidFill>
            </a:rPr>
            <a:t>Reliable information</a:t>
          </a:r>
          <a:endParaRPr lang="ru-RU" sz="1400" kern="1200" dirty="0">
            <a:solidFill>
              <a:schemeClr val="bg2"/>
            </a:solidFill>
          </a:endParaRPr>
        </a:p>
      </dsp:txBody>
      <dsp:txXfrm>
        <a:off x="6518922" y="1831206"/>
        <a:ext cx="1794661" cy="897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A8344-EBBB-47FF-A825-09548091883B}">
      <dsp:nvSpPr>
        <dsp:cNvPr id="0" name=""/>
        <dsp:cNvSpPr/>
      </dsp:nvSpPr>
      <dsp:spPr>
        <a:xfrm rot="16200000">
          <a:off x="-1074260" y="1080119"/>
          <a:ext cx="3241390" cy="1081151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1" kern="1200" dirty="0" smtClean="0">
              <a:solidFill>
                <a:schemeClr val="bg2"/>
              </a:solidFill>
            </a:rPr>
            <a:t>the Global Forest Products Model (GFPM)</a:t>
          </a:r>
          <a:endParaRPr lang="ru-RU" sz="1400" kern="1200" dirty="0">
            <a:solidFill>
              <a:schemeClr val="bg2"/>
            </a:solidFill>
          </a:endParaRPr>
        </a:p>
      </dsp:txBody>
      <dsp:txXfrm rot="5400000">
        <a:off x="5859" y="648278"/>
        <a:ext cx="1081151" cy="1944834"/>
      </dsp:txXfrm>
    </dsp:sp>
    <dsp:sp modelId="{1C80AECA-8E75-45B8-B072-99304F04BE9F}">
      <dsp:nvSpPr>
        <dsp:cNvPr id="0" name=""/>
        <dsp:cNvSpPr/>
      </dsp:nvSpPr>
      <dsp:spPr>
        <a:xfrm rot="16200000">
          <a:off x="87977" y="1080119"/>
          <a:ext cx="3241390" cy="1081151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1" kern="1200" dirty="0" smtClean="0">
              <a:solidFill>
                <a:schemeClr val="bg2"/>
              </a:solidFill>
            </a:rPr>
            <a:t>the European Forest Information </a:t>
          </a:r>
          <a:r>
            <a:rPr lang="en-US" sz="1400" b="0" i="1" kern="1200" dirty="0" err="1" smtClean="0">
              <a:solidFill>
                <a:schemeClr val="bg2"/>
              </a:solidFill>
            </a:rPr>
            <a:t>SCENario</a:t>
          </a:r>
          <a:r>
            <a:rPr lang="en-US" sz="1400" b="0" i="1" kern="1200" dirty="0" smtClean="0">
              <a:solidFill>
                <a:schemeClr val="bg2"/>
              </a:solidFill>
            </a:rPr>
            <a:t> Model (EFISCEN)</a:t>
          </a:r>
          <a:endParaRPr lang="ru-RU" sz="1400" kern="1200" dirty="0">
            <a:solidFill>
              <a:schemeClr val="bg2"/>
            </a:solidFill>
          </a:endParaRPr>
        </a:p>
      </dsp:txBody>
      <dsp:txXfrm rot="5400000">
        <a:off x="1168096" y="648278"/>
        <a:ext cx="1081151" cy="1944834"/>
      </dsp:txXfrm>
    </dsp:sp>
    <dsp:sp modelId="{9BF20F25-B36F-4682-A370-9D33BF93D54C}">
      <dsp:nvSpPr>
        <dsp:cNvPr id="0" name=""/>
        <dsp:cNvSpPr/>
      </dsp:nvSpPr>
      <dsp:spPr>
        <a:xfrm rot="16200000">
          <a:off x="1250214" y="1080119"/>
          <a:ext cx="3241390" cy="1081151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1" kern="1200" dirty="0" smtClean="0">
              <a:solidFill>
                <a:schemeClr val="bg2"/>
              </a:solidFill>
            </a:rPr>
            <a:t>the Global Forest Sector Model EFI-GTM</a:t>
          </a:r>
          <a:endParaRPr lang="ru-RU" sz="1400" kern="1200" dirty="0">
            <a:solidFill>
              <a:schemeClr val="bg2"/>
            </a:solidFill>
          </a:endParaRPr>
        </a:p>
      </dsp:txBody>
      <dsp:txXfrm rot="5400000">
        <a:off x="2330333" y="648278"/>
        <a:ext cx="1081151" cy="1944834"/>
      </dsp:txXfrm>
    </dsp:sp>
    <dsp:sp modelId="{9E012702-82E1-4E7A-A1B8-0BA7ABF1E83F}">
      <dsp:nvSpPr>
        <dsp:cNvPr id="0" name=""/>
        <dsp:cNvSpPr/>
      </dsp:nvSpPr>
      <dsp:spPr>
        <a:xfrm rot="16200000">
          <a:off x="2412452" y="1080119"/>
          <a:ext cx="3241390" cy="1081151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1" kern="1200" dirty="0" smtClean="0">
              <a:solidFill>
                <a:schemeClr val="bg2"/>
              </a:solidFill>
            </a:rPr>
            <a:t>the Tool for Sustainability Impact Assessment (</a:t>
          </a:r>
          <a:r>
            <a:rPr lang="en-US" sz="1400" b="0" i="1" kern="1200" dirty="0" err="1" smtClean="0">
              <a:solidFill>
                <a:schemeClr val="bg2"/>
              </a:solidFill>
            </a:rPr>
            <a:t>ToSIA</a:t>
          </a:r>
          <a:r>
            <a:rPr lang="en-US" sz="1400" b="0" i="1" kern="1200" dirty="0" smtClean="0">
              <a:solidFill>
                <a:schemeClr val="bg2"/>
              </a:solidFill>
            </a:rPr>
            <a:t>)</a:t>
          </a:r>
          <a:endParaRPr lang="ru-RU" sz="1400" kern="1200" dirty="0">
            <a:solidFill>
              <a:schemeClr val="bg2"/>
            </a:solidFill>
          </a:endParaRPr>
        </a:p>
      </dsp:txBody>
      <dsp:txXfrm rot="5400000">
        <a:off x="3492571" y="648278"/>
        <a:ext cx="1081151" cy="1944834"/>
      </dsp:txXfrm>
    </dsp:sp>
    <dsp:sp modelId="{E10BBAA2-2B47-4600-83D4-8E99ED332C9A}">
      <dsp:nvSpPr>
        <dsp:cNvPr id="0" name=""/>
        <dsp:cNvSpPr/>
      </dsp:nvSpPr>
      <dsp:spPr>
        <a:xfrm rot="16200000">
          <a:off x="3574690" y="1080119"/>
          <a:ext cx="3241390" cy="1081151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1" kern="1200" dirty="0" smtClean="0">
              <a:solidFill>
                <a:schemeClr val="bg2"/>
              </a:solidFill>
            </a:rPr>
            <a:t>the European Forestry Dynamics Model (EFDM)</a:t>
          </a:r>
          <a:endParaRPr lang="ru-RU" sz="1400" kern="1200" dirty="0">
            <a:solidFill>
              <a:schemeClr val="bg2"/>
            </a:solidFill>
          </a:endParaRPr>
        </a:p>
      </dsp:txBody>
      <dsp:txXfrm rot="5400000">
        <a:off x="4654809" y="648278"/>
        <a:ext cx="1081151" cy="1944834"/>
      </dsp:txXfrm>
    </dsp:sp>
    <dsp:sp modelId="{6137BA4F-CD01-444F-B2FC-B0EC87ED58F3}">
      <dsp:nvSpPr>
        <dsp:cNvPr id="0" name=""/>
        <dsp:cNvSpPr/>
      </dsp:nvSpPr>
      <dsp:spPr>
        <a:xfrm rot="16200000">
          <a:off x="4736927" y="1080119"/>
          <a:ext cx="3241390" cy="1081151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1" kern="1200" dirty="0" smtClean="0">
              <a:solidFill>
                <a:schemeClr val="bg2"/>
              </a:solidFill>
            </a:rPr>
            <a:t>GAYA</a:t>
          </a:r>
          <a:endParaRPr lang="ru-RU" sz="1400" kern="1200" dirty="0">
            <a:solidFill>
              <a:schemeClr val="bg2"/>
            </a:solidFill>
          </a:endParaRPr>
        </a:p>
      </dsp:txBody>
      <dsp:txXfrm rot="5400000">
        <a:off x="5817046" y="648278"/>
        <a:ext cx="1081151" cy="1944834"/>
      </dsp:txXfrm>
    </dsp:sp>
    <dsp:sp modelId="{B7ED041E-A328-48EB-8F21-1309DCF98E1D}">
      <dsp:nvSpPr>
        <dsp:cNvPr id="0" name=""/>
        <dsp:cNvSpPr/>
      </dsp:nvSpPr>
      <dsp:spPr>
        <a:xfrm rot="16200000">
          <a:off x="5899165" y="1080119"/>
          <a:ext cx="3241390" cy="1081151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1" kern="1200" dirty="0" smtClean="0">
              <a:solidFill>
                <a:schemeClr val="bg2"/>
              </a:solidFill>
            </a:rPr>
            <a:t>The Global Forest Trade Model</a:t>
          </a:r>
          <a:r>
            <a:rPr lang="en-US" sz="1400" b="0" i="0" kern="1200" dirty="0" smtClean="0">
              <a:solidFill>
                <a:schemeClr val="bg2"/>
              </a:solidFill>
            </a:rPr>
            <a:t> (GFTM)</a:t>
          </a:r>
          <a:endParaRPr lang="ru-RU" sz="1400" kern="1200" dirty="0">
            <a:solidFill>
              <a:schemeClr val="bg2"/>
            </a:solidFill>
          </a:endParaRPr>
        </a:p>
      </dsp:txBody>
      <dsp:txXfrm rot="5400000">
        <a:off x="6979284" y="648278"/>
        <a:ext cx="1081151" cy="1944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C211D-6CBC-475E-8535-B068C4318BF3}">
      <dsp:nvSpPr>
        <dsp:cNvPr id="0" name=""/>
        <dsp:cNvSpPr/>
      </dsp:nvSpPr>
      <dsp:spPr>
        <a:xfrm>
          <a:off x="102470" y="166048"/>
          <a:ext cx="2422308" cy="99625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722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1" u="sng" kern="1200" dirty="0" smtClean="0">
              <a:solidFill>
                <a:schemeClr val="bg2"/>
              </a:solidFill>
            </a:rPr>
            <a:t>EU regulations and requirements</a:t>
          </a:r>
          <a:r>
            <a:rPr lang="en-US" sz="1000" b="0" i="0" kern="1200" dirty="0" smtClean="0">
              <a:solidFill>
                <a:schemeClr val="bg2"/>
              </a:solidFill>
            </a:rPr>
            <a:t> </a:t>
          </a:r>
          <a:endParaRPr lang="ru-RU" sz="1000" kern="1200" dirty="0">
            <a:solidFill>
              <a:schemeClr val="bg2"/>
            </a:solidFill>
          </a:endParaRPr>
        </a:p>
      </dsp:txBody>
      <dsp:txXfrm>
        <a:off x="102470" y="166048"/>
        <a:ext cx="2422308" cy="996257"/>
      </dsp:txXfrm>
    </dsp:sp>
    <dsp:sp modelId="{88FD85AB-F24E-498F-A061-9F269060974C}">
      <dsp:nvSpPr>
        <dsp:cNvPr id="0" name=""/>
        <dsp:cNvSpPr/>
      </dsp:nvSpPr>
      <dsp:spPr>
        <a:xfrm>
          <a:off x="1541" y="176350"/>
          <a:ext cx="529879" cy="794819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E236D5-B151-446F-A58C-90BE48C6AE9D}">
      <dsp:nvSpPr>
        <dsp:cNvPr id="0" name=""/>
        <dsp:cNvSpPr/>
      </dsp:nvSpPr>
      <dsp:spPr>
        <a:xfrm>
          <a:off x="2730568" y="340361"/>
          <a:ext cx="2422308" cy="7569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722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1" u="sng" kern="1200" dirty="0" smtClean="0">
              <a:solidFill>
                <a:schemeClr val="bg2"/>
              </a:solidFill>
            </a:rPr>
            <a:t>Timber trade and export ban</a:t>
          </a:r>
          <a:endParaRPr lang="ru-RU" sz="1400" kern="1200" dirty="0">
            <a:solidFill>
              <a:schemeClr val="bg2"/>
            </a:solidFill>
          </a:endParaRPr>
        </a:p>
      </dsp:txBody>
      <dsp:txXfrm>
        <a:off x="2730568" y="340361"/>
        <a:ext cx="2422308" cy="756971"/>
      </dsp:txXfrm>
    </dsp:sp>
    <dsp:sp modelId="{EAC83BAA-749E-40B5-9C9D-A8DB1C870E7A}">
      <dsp:nvSpPr>
        <dsp:cNvPr id="0" name=""/>
        <dsp:cNvSpPr/>
      </dsp:nvSpPr>
      <dsp:spPr>
        <a:xfrm>
          <a:off x="2629639" y="231020"/>
          <a:ext cx="529879" cy="794819"/>
        </a:xfrm>
        <a:prstGeom prst="rect">
          <a:avLst/>
        </a:prstGeom>
        <a:blipFill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5E0E6E6-EC86-4598-8D5F-1AF35FE261B8}">
      <dsp:nvSpPr>
        <dsp:cNvPr id="0" name=""/>
        <dsp:cNvSpPr/>
      </dsp:nvSpPr>
      <dsp:spPr>
        <a:xfrm>
          <a:off x="5358666" y="340361"/>
          <a:ext cx="2422308" cy="7569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722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1" u="sng" kern="1200" dirty="0" smtClean="0">
              <a:solidFill>
                <a:schemeClr val="bg2"/>
              </a:solidFill>
            </a:rPr>
            <a:t>Digitalization</a:t>
          </a:r>
          <a:endParaRPr lang="ru-RU" sz="1400" kern="1200" dirty="0">
            <a:solidFill>
              <a:schemeClr val="bg2"/>
            </a:solidFill>
          </a:endParaRPr>
        </a:p>
      </dsp:txBody>
      <dsp:txXfrm>
        <a:off x="5358666" y="340361"/>
        <a:ext cx="2422308" cy="756971"/>
      </dsp:txXfrm>
    </dsp:sp>
    <dsp:sp modelId="{2896544A-6F9A-45A7-AD7E-E7E3FB96E91D}">
      <dsp:nvSpPr>
        <dsp:cNvPr id="0" name=""/>
        <dsp:cNvSpPr/>
      </dsp:nvSpPr>
      <dsp:spPr>
        <a:xfrm>
          <a:off x="5257736" y="231020"/>
          <a:ext cx="529879" cy="794819"/>
        </a:xfrm>
        <a:prstGeom prst="rect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BBDE43C-1611-4626-8D06-31AD3414EF5E}">
      <dsp:nvSpPr>
        <dsp:cNvPr id="0" name=""/>
        <dsp:cNvSpPr/>
      </dsp:nvSpPr>
      <dsp:spPr>
        <a:xfrm>
          <a:off x="102470" y="1358276"/>
          <a:ext cx="2422308" cy="7569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722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1" u="sng" kern="1200" dirty="0" smtClean="0">
              <a:solidFill>
                <a:schemeClr val="bg2"/>
              </a:solidFill>
            </a:rPr>
            <a:t>Non wood forest products</a:t>
          </a:r>
          <a:endParaRPr lang="ru-RU" sz="1400" kern="1200" dirty="0">
            <a:solidFill>
              <a:schemeClr val="bg2"/>
            </a:solidFill>
          </a:endParaRPr>
        </a:p>
      </dsp:txBody>
      <dsp:txXfrm>
        <a:off x="102470" y="1358276"/>
        <a:ext cx="2422308" cy="756971"/>
      </dsp:txXfrm>
    </dsp:sp>
    <dsp:sp modelId="{548ACB22-5030-4D08-8435-04C44A885C2F}">
      <dsp:nvSpPr>
        <dsp:cNvPr id="0" name=""/>
        <dsp:cNvSpPr/>
      </dsp:nvSpPr>
      <dsp:spPr>
        <a:xfrm>
          <a:off x="1541" y="1248936"/>
          <a:ext cx="529879" cy="794819"/>
        </a:xfrm>
        <a:prstGeom prst="rect">
          <a:avLst/>
        </a:prstGeom>
        <a:blipFill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5353624-A3CE-4D06-B54B-47FAFD4F11DB}">
      <dsp:nvSpPr>
        <dsp:cNvPr id="0" name=""/>
        <dsp:cNvSpPr/>
      </dsp:nvSpPr>
      <dsp:spPr>
        <a:xfrm>
          <a:off x="2730568" y="1358276"/>
          <a:ext cx="2422308" cy="7569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722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1" u="sng" kern="1200" dirty="0" smtClean="0">
              <a:solidFill>
                <a:schemeClr val="bg2"/>
              </a:solidFill>
            </a:rPr>
            <a:t>Climate change</a:t>
          </a:r>
          <a:endParaRPr lang="ru-RU" sz="1400" kern="1200" dirty="0">
            <a:solidFill>
              <a:schemeClr val="bg2"/>
            </a:solidFill>
          </a:endParaRPr>
        </a:p>
      </dsp:txBody>
      <dsp:txXfrm>
        <a:off x="2730568" y="1358276"/>
        <a:ext cx="2422308" cy="756971"/>
      </dsp:txXfrm>
    </dsp:sp>
    <dsp:sp modelId="{D6F307BB-4FAB-409E-8A93-C8755C0462AF}">
      <dsp:nvSpPr>
        <dsp:cNvPr id="0" name=""/>
        <dsp:cNvSpPr/>
      </dsp:nvSpPr>
      <dsp:spPr>
        <a:xfrm>
          <a:off x="2629639" y="1248936"/>
          <a:ext cx="529879" cy="794819"/>
        </a:xfrm>
        <a:prstGeom prst="rect">
          <a:avLst/>
        </a:prstGeom>
        <a:blipFill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29C5CF-131A-47D2-BDBF-C92F08798288}">
      <dsp:nvSpPr>
        <dsp:cNvPr id="0" name=""/>
        <dsp:cNvSpPr/>
      </dsp:nvSpPr>
      <dsp:spPr>
        <a:xfrm>
          <a:off x="5358666" y="1358276"/>
          <a:ext cx="2422308" cy="7569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722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1" u="sng" kern="1200" dirty="0" smtClean="0">
              <a:solidFill>
                <a:schemeClr val="bg2"/>
              </a:solidFill>
            </a:rPr>
            <a:t>Biodiversity conservation</a:t>
          </a:r>
          <a:r>
            <a:rPr lang="en-US" sz="1400" b="0" i="0" u="sng" kern="1200" dirty="0" smtClean="0">
              <a:solidFill>
                <a:schemeClr val="bg2"/>
              </a:solidFill>
            </a:rPr>
            <a:t> </a:t>
          </a:r>
          <a:endParaRPr lang="ru-RU" sz="1400" kern="1200" dirty="0">
            <a:solidFill>
              <a:schemeClr val="bg2"/>
            </a:solidFill>
          </a:endParaRPr>
        </a:p>
      </dsp:txBody>
      <dsp:txXfrm>
        <a:off x="5358666" y="1358276"/>
        <a:ext cx="2422308" cy="756971"/>
      </dsp:txXfrm>
    </dsp:sp>
    <dsp:sp modelId="{35ADA74F-BB9C-4797-B6F3-76EA4E6016C9}">
      <dsp:nvSpPr>
        <dsp:cNvPr id="0" name=""/>
        <dsp:cNvSpPr/>
      </dsp:nvSpPr>
      <dsp:spPr>
        <a:xfrm>
          <a:off x="5257736" y="1248936"/>
          <a:ext cx="529879" cy="794819"/>
        </a:xfrm>
        <a:prstGeom prst="rect">
          <a:avLst/>
        </a:prstGeom>
        <a:blipFill>
          <a:blip xmlns:r="http://schemas.openxmlformats.org/officeDocument/2006/relationships" r:embed="rId6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B94099-988E-4DB9-B94A-4205CE1A1BD4}">
      <dsp:nvSpPr>
        <dsp:cNvPr id="0" name=""/>
        <dsp:cNvSpPr/>
      </dsp:nvSpPr>
      <dsp:spPr>
        <a:xfrm>
          <a:off x="2730568" y="2311219"/>
          <a:ext cx="2422308" cy="7569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722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1" u="sng" kern="1200" dirty="0" smtClean="0">
              <a:solidFill>
                <a:schemeClr val="bg2"/>
              </a:solidFill>
            </a:rPr>
            <a:t>Circular economy</a:t>
          </a:r>
          <a:endParaRPr lang="ru-RU" sz="1400" kern="1200" dirty="0">
            <a:solidFill>
              <a:schemeClr val="bg2"/>
            </a:solidFill>
          </a:endParaRPr>
        </a:p>
      </dsp:txBody>
      <dsp:txXfrm>
        <a:off x="2730568" y="2311219"/>
        <a:ext cx="2422308" cy="756971"/>
      </dsp:txXfrm>
    </dsp:sp>
    <dsp:sp modelId="{BD2DCF25-8DB9-4DF3-B7EA-1611E988FD2F}">
      <dsp:nvSpPr>
        <dsp:cNvPr id="0" name=""/>
        <dsp:cNvSpPr/>
      </dsp:nvSpPr>
      <dsp:spPr>
        <a:xfrm>
          <a:off x="2629639" y="2201879"/>
          <a:ext cx="529879" cy="794819"/>
        </a:xfrm>
        <a:prstGeom prst="rect">
          <a:avLst/>
        </a:prstGeom>
        <a:blipFill>
          <a:blip xmlns:r="http://schemas.openxmlformats.org/officeDocument/2006/relationships" r:embed="rId7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B144B-FE72-4429-869D-23D2B4D43C3E}">
      <dsp:nvSpPr>
        <dsp:cNvPr id="0" name=""/>
        <dsp:cNvSpPr/>
      </dsp:nvSpPr>
      <dsp:spPr>
        <a:xfrm>
          <a:off x="0" y="0"/>
          <a:ext cx="3686881" cy="330018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1" kern="1200" dirty="0" smtClean="0">
              <a:solidFill>
                <a:schemeClr val="bg2"/>
              </a:solidFill>
            </a:rPr>
            <a:t>War related consequences for forest sector</a:t>
          </a:r>
          <a:endParaRPr lang="ru-RU" sz="1700" kern="1200" dirty="0">
            <a:solidFill>
              <a:schemeClr val="bg2"/>
            </a:solidFill>
          </a:endParaRPr>
        </a:p>
      </dsp:txBody>
      <dsp:txXfrm rot="16200000">
        <a:off x="-984386" y="984386"/>
        <a:ext cx="2706149" cy="737376"/>
      </dsp:txXfrm>
    </dsp:sp>
    <dsp:sp modelId="{DB5809F9-F5BB-449B-BE7A-976CD6486F43}">
      <dsp:nvSpPr>
        <dsp:cNvPr id="0" name=""/>
        <dsp:cNvSpPr/>
      </dsp:nvSpPr>
      <dsp:spPr>
        <a:xfrm>
          <a:off x="737376" y="0"/>
          <a:ext cx="2746727" cy="3300182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1" kern="1200" dirty="0" smtClean="0">
              <a:solidFill>
                <a:schemeClr val="bg2"/>
              </a:solidFill>
            </a:rPr>
            <a:t>UXO contamination</a:t>
          </a:r>
          <a:endParaRPr lang="ru-RU" sz="1500" kern="1200" dirty="0">
            <a:solidFill>
              <a:schemeClr val="bg2"/>
            </a:solidFill>
          </a:endParaRP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1" kern="1200" dirty="0" smtClean="0">
              <a:solidFill>
                <a:schemeClr val="bg2"/>
              </a:solidFill>
            </a:rPr>
            <a:t>Forest degradation</a:t>
          </a:r>
          <a:endParaRPr lang="ru-RU" sz="1500" kern="1200" dirty="0">
            <a:solidFill>
              <a:schemeClr val="bg2"/>
            </a:solidFill>
          </a:endParaRP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1" kern="1200" dirty="0" smtClean="0">
              <a:solidFill>
                <a:schemeClr val="bg2"/>
              </a:solidFill>
            </a:rPr>
            <a:t>Ruinations and absence of equipment necessary</a:t>
          </a:r>
          <a:endParaRPr lang="ru-RU" sz="1500" kern="1200" dirty="0">
            <a:solidFill>
              <a:schemeClr val="bg2"/>
            </a:solidFill>
          </a:endParaRPr>
        </a:p>
      </dsp:txBody>
      <dsp:txXfrm>
        <a:off x="737376" y="0"/>
        <a:ext cx="2746727" cy="3300182"/>
      </dsp:txXfrm>
    </dsp:sp>
    <dsp:sp modelId="{DA2DF919-BD0F-4BE2-AACB-069816E2D63B}">
      <dsp:nvSpPr>
        <dsp:cNvPr id="0" name=""/>
        <dsp:cNvSpPr/>
      </dsp:nvSpPr>
      <dsp:spPr>
        <a:xfrm>
          <a:off x="3817370" y="0"/>
          <a:ext cx="3686881" cy="330018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1" kern="1200" dirty="0" smtClean="0">
              <a:solidFill>
                <a:schemeClr val="bg2"/>
              </a:solidFill>
            </a:rPr>
            <a:t>Forest sector related data</a:t>
          </a:r>
          <a:endParaRPr lang="ru-RU" sz="1700" kern="1200" dirty="0">
            <a:solidFill>
              <a:schemeClr val="bg2"/>
            </a:solidFill>
          </a:endParaRPr>
        </a:p>
      </dsp:txBody>
      <dsp:txXfrm rot="16200000">
        <a:off x="2832984" y="984386"/>
        <a:ext cx="2706149" cy="737376"/>
      </dsp:txXfrm>
    </dsp:sp>
    <dsp:sp modelId="{27175C6C-941B-4597-9A48-8D3C90DB9A2C}">
      <dsp:nvSpPr>
        <dsp:cNvPr id="0" name=""/>
        <dsp:cNvSpPr/>
      </dsp:nvSpPr>
      <dsp:spPr>
        <a:xfrm rot="5400000">
          <a:off x="3593372" y="2551864"/>
          <a:ext cx="484865" cy="553032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524563A-5AD5-4850-AD27-33AD175EB943}">
      <dsp:nvSpPr>
        <dsp:cNvPr id="0" name=""/>
        <dsp:cNvSpPr/>
      </dsp:nvSpPr>
      <dsp:spPr>
        <a:xfrm>
          <a:off x="4554746" y="0"/>
          <a:ext cx="2746727" cy="3300182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1" kern="1200" dirty="0" smtClean="0">
              <a:solidFill>
                <a:schemeClr val="bg2"/>
              </a:solidFill>
            </a:rPr>
            <a:t>Forest area</a:t>
          </a:r>
          <a:endParaRPr lang="ru-RU" sz="1500" kern="1200" dirty="0">
            <a:solidFill>
              <a:schemeClr val="bg2"/>
            </a:solidFill>
          </a:endParaRP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1" kern="1200" dirty="0" smtClean="0">
              <a:solidFill>
                <a:schemeClr val="bg2"/>
              </a:solidFill>
            </a:rPr>
            <a:t>Age structure</a:t>
          </a:r>
          <a:endParaRPr lang="ru-RU" sz="1500" kern="1200" dirty="0">
            <a:solidFill>
              <a:schemeClr val="bg2"/>
            </a:solidFill>
          </a:endParaRP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1" kern="1200" dirty="0" smtClean="0">
              <a:solidFill>
                <a:schemeClr val="bg2"/>
              </a:solidFill>
            </a:rPr>
            <a:t>Final felling age</a:t>
          </a:r>
          <a:endParaRPr lang="ru-RU" sz="1500" kern="1200" dirty="0">
            <a:solidFill>
              <a:schemeClr val="bg2"/>
            </a:solidFill>
          </a:endParaRP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1" kern="1200" dirty="0" smtClean="0">
              <a:solidFill>
                <a:schemeClr val="bg2"/>
              </a:solidFill>
            </a:rPr>
            <a:t>Species composition</a:t>
          </a:r>
          <a:endParaRPr lang="ru-RU" sz="1500" kern="1200" dirty="0">
            <a:solidFill>
              <a:schemeClr val="bg2"/>
            </a:solidFill>
          </a:endParaRP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1" kern="1200" dirty="0" smtClean="0">
              <a:solidFill>
                <a:schemeClr val="bg2"/>
              </a:solidFill>
            </a:rPr>
            <a:t>Types of </a:t>
          </a:r>
          <a:r>
            <a:rPr lang="en-US" sz="1500" b="0" i="1" kern="1200" dirty="0" err="1" smtClean="0">
              <a:solidFill>
                <a:schemeClr val="bg2"/>
              </a:solidFill>
            </a:rPr>
            <a:t>fellings</a:t>
          </a:r>
          <a:endParaRPr lang="ru-RU" sz="1500" kern="1200" dirty="0">
            <a:solidFill>
              <a:schemeClr val="bg2"/>
            </a:solidFill>
          </a:endParaRP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1" kern="1200" dirty="0" smtClean="0">
              <a:solidFill>
                <a:schemeClr val="bg2"/>
              </a:solidFill>
            </a:rPr>
            <a:t>Forest regeneration</a:t>
          </a:r>
          <a:endParaRPr lang="ru-RU" sz="1500" kern="1200" dirty="0">
            <a:solidFill>
              <a:schemeClr val="bg2"/>
            </a:solidFill>
          </a:endParaRP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1" kern="1200" dirty="0" smtClean="0">
              <a:solidFill>
                <a:schemeClr val="bg2"/>
              </a:solidFill>
            </a:rPr>
            <a:t>Naturally afforested territories</a:t>
          </a:r>
          <a:endParaRPr lang="ru-RU" sz="1500" kern="1200" dirty="0">
            <a:solidFill>
              <a:schemeClr val="bg2"/>
            </a:solidFill>
          </a:endParaRP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1" kern="1200" dirty="0" smtClean="0">
              <a:solidFill>
                <a:schemeClr val="bg2"/>
              </a:solidFill>
            </a:rPr>
            <a:t>Natural disturbances</a:t>
          </a:r>
          <a:endParaRPr lang="ru-RU" sz="1500" kern="1200" dirty="0">
            <a:solidFill>
              <a:schemeClr val="bg2"/>
            </a:solidFill>
          </a:endParaRP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1" kern="1200" dirty="0" smtClean="0">
              <a:solidFill>
                <a:schemeClr val="bg2"/>
              </a:solidFill>
            </a:rPr>
            <a:t>Illegal logging and related trade</a:t>
          </a:r>
          <a:endParaRPr lang="ru-RU" sz="1500" kern="1200" dirty="0">
            <a:solidFill>
              <a:schemeClr val="bg2"/>
            </a:solidFill>
          </a:endParaRP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1" kern="1200" dirty="0" smtClean="0">
              <a:solidFill>
                <a:schemeClr val="bg2"/>
              </a:solidFill>
            </a:rPr>
            <a:t>Forest roads</a:t>
          </a:r>
          <a:endParaRPr lang="ru-RU" sz="1500" kern="1200" dirty="0">
            <a:solidFill>
              <a:schemeClr val="bg2"/>
            </a:solidFill>
          </a:endParaRP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1" kern="1200" dirty="0" smtClean="0">
              <a:solidFill>
                <a:schemeClr val="bg2"/>
              </a:solidFill>
            </a:rPr>
            <a:t>Bioenergy demand</a:t>
          </a:r>
          <a:endParaRPr lang="ru-RU" sz="1500" kern="1200" dirty="0">
            <a:solidFill>
              <a:schemeClr val="bg2"/>
            </a:solidFill>
          </a:endParaRPr>
        </a:p>
      </dsp:txBody>
      <dsp:txXfrm>
        <a:off x="4554746" y="0"/>
        <a:ext cx="2746727" cy="33001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A7604-BB3A-4BC8-B3A6-E8457DF3E09F}">
      <dsp:nvSpPr>
        <dsp:cNvPr id="0" name=""/>
        <dsp:cNvSpPr/>
      </dsp:nvSpPr>
      <dsp:spPr>
        <a:xfrm>
          <a:off x="0" y="0"/>
          <a:ext cx="7505700" cy="330018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1" kern="1200" dirty="0" smtClean="0">
              <a:solidFill>
                <a:schemeClr val="bg2"/>
              </a:solidFill>
            </a:rPr>
            <a:t>General parameters and issues related to wood processing</a:t>
          </a:r>
          <a:endParaRPr lang="ru-RU" sz="2600" kern="1200" dirty="0">
            <a:solidFill>
              <a:schemeClr val="bg2"/>
            </a:solidFill>
          </a:endParaRPr>
        </a:p>
      </dsp:txBody>
      <dsp:txXfrm rot="16200000">
        <a:off x="-602504" y="602504"/>
        <a:ext cx="2706149" cy="1501140"/>
      </dsp:txXfrm>
    </dsp:sp>
    <dsp:sp modelId="{80E3AD23-4B93-4D07-9810-D5133581E0C9}">
      <dsp:nvSpPr>
        <dsp:cNvPr id="0" name=""/>
        <dsp:cNvSpPr/>
      </dsp:nvSpPr>
      <dsp:spPr>
        <a:xfrm>
          <a:off x="1501140" y="0"/>
          <a:ext cx="5591746" cy="3300182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1" kern="1200" dirty="0" smtClean="0">
              <a:solidFill>
                <a:schemeClr val="bg2"/>
              </a:solidFill>
            </a:rPr>
            <a:t>Economic situation in the country</a:t>
          </a:r>
          <a:endParaRPr lang="ru-RU" sz="2500" b="0" kern="1200" dirty="0">
            <a:solidFill>
              <a:schemeClr val="bg2"/>
            </a:solidFill>
          </a:endParaRP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1" kern="1200" dirty="0" smtClean="0">
              <a:solidFill>
                <a:schemeClr val="bg2"/>
              </a:solidFill>
            </a:rPr>
            <a:t>Consequences of climate change</a:t>
          </a:r>
          <a:endParaRPr lang="ru-RU" sz="2500" b="0" kern="1200" dirty="0">
            <a:solidFill>
              <a:schemeClr val="bg2"/>
            </a:solidFill>
          </a:endParaRP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1" kern="1200" dirty="0" smtClean="0">
              <a:solidFill>
                <a:schemeClr val="bg2"/>
              </a:solidFill>
            </a:rPr>
            <a:t>Further development of circular economy </a:t>
          </a:r>
          <a:endParaRPr lang="ru-RU" sz="2500" b="0" kern="1200" dirty="0">
            <a:solidFill>
              <a:schemeClr val="bg2"/>
            </a:solidFill>
          </a:endParaRP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1" kern="1200" dirty="0" smtClean="0">
              <a:solidFill>
                <a:schemeClr val="bg2"/>
              </a:solidFill>
            </a:rPr>
            <a:t>Development of internal timber market</a:t>
          </a:r>
          <a:endParaRPr lang="ru-RU" sz="2500" b="0" kern="1200" dirty="0">
            <a:solidFill>
              <a:schemeClr val="bg2"/>
            </a:solidFill>
          </a:endParaRP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1" kern="1200" dirty="0" smtClean="0">
              <a:solidFill>
                <a:schemeClr val="bg2"/>
              </a:solidFill>
            </a:rPr>
            <a:t>Development of external timber market  </a:t>
          </a:r>
          <a:endParaRPr lang="ru-RU" sz="2500" b="0" kern="1200" dirty="0">
            <a:solidFill>
              <a:schemeClr val="bg2"/>
            </a:solidFill>
          </a:endParaRP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1" kern="1200" dirty="0" smtClean="0">
              <a:solidFill>
                <a:schemeClr val="bg2"/>
              </a:solidFill>
            </a:rPr>
            <a:t>Financial incentives for forest sector</a:t>
          </a:r>
          <a:endParaRPr lang="ru-RU" sz="2500" b="0" kern="1200" dirty="0">
            <a:solidFill>
              <a:schemeClr val="bg2"/>
            </a:solidFill>
          </a:endParaRPr>
        </a:p>
      </dsp:txBody>
      <dsp:txXfrm>
        <a:off x="1501140" y="0"/>
        <a:ext cx="5591746" cy="33001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6F2E7-A058-4EF8-81FF-0D011ADD212D}">
      <dsp:nvSpPr>
        <dsp:cNvPr id="0" name=""/>
        <dsp:cNvSpPr/>
      </dsp:nvSpPr>
      <dsp:spPr>
        <a:xfrm>
          <a:off x="3884938" y="1671459"/>
          <a:ext cx="2042895" cy="2042895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 smtClean="0">
              <a:solidFill>
                <a:schemeClr val="bg2"/>
              </a:solidFill>
            </a:rPr>
            <a:t>Forest cadaster</a:t>
          </a:r>
          <a:endParaRPr lang="ru-RU" sz="1200" b="1" kern="1200" dirty="0">
            <a:solidFill>
              <a:schemeClr val="bg2"/>
            </a:solidFill>
          </a:endParaRPr>
        </a:p>
      </dsp:txBody>
      <dsp:txXfrm>
        <a:off x="4295651" y="2149997"/>
        <a:ext cx="1221469" cy="1050091"/>
      </dsp:txXfrm>
    </dsp:sp>
    <dsp:sp modelId="{CD310E07-0EE4-4FB6-9371-8D6FFF357CE9}">
      <dsp:nvSpPr>
        <dsp:cNvPr id="0" name=""/>
        <dsp:cNvSpPr/>
      </dsp:nvSpPr>
      <dsp:spPr>
        <a:xfrm>
          <a:off x="2696345" y="1188593"/>
          <a:ext cx="1485742" cy="148574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 smtClean="0">
              <a:solidFill>
                <a:schemeClr val="bg2"/>
              </a:solidFill>
            </a:rPr>
            <a:t>NFI data</a:t>
          </a:r>
          <a:endParaRPr lang="ru-RU" sz="1200" b="1" kern="1200" dirty="0">
            <a:solidFill>
              <a:schemeClr val="bg2"/>
            </a:solidFill>
          </a:endParaRPr>
        </a:p>
      </dsp:txBody>
      <dsp:txXfrm>
        <a:off x="3070385" y="1564894"/>
        <a:ext cx="737662" cy="733140"/>
      </dsp:txXfrm>
    </dsp:sp>
    <dsp:sp modelId="{89ED14D6-B047-4C43-A9FD-0196B6E3C3CB}">
      <dsp:nvSpPr>
        <dsp:cNvPr id="0" name=""/>
        <dsp:cNvSpPr/>
      </dsp:nvSpPr>
      <dsp:spPr>
        <a:xfrm rot="20700000">
          <a:off x="3528512" y="163583"/>
          <a:ext cx="1455723" cy="1455723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2"/>
              </a:solidFill>
            </a:rPr>
            <a:t>Statistical information</a:t>
          </a:r>
          <a:endParaRPr lang="ru-RU" sz="1200" b="1" kern="1200" dirty="0">
            <a:solidFill>
              <a:schemeClr val="bg2"/>
            </a:solidFill>
          </a:endParaRPr>
        </a:p>
      </dsp:txBody>
      <dsp:txXfrm rot="-20700000">
        <a:off x="3847795" y="482866"/>
        <a:ext cx="817158" cy="817158"/>
      </dsp:txXfrm>
    </dsp:sp>
    <dsp:sp modelId="{026CCF4A-991D-43CC-A7CC-030545067491}">
      <dsp:nvSpPr>
        <dsp:cNvPr id="0" name=""/>
        <dsp:cNvSpPr/>
      </dsp:nvSpPr>
      <dsp:spPr>
        <a:xfrm>
          <a:off x="3722657" y="1366134"/>
          <a:ext cx="2614905" cy="2614905"/>
        </a:xfrm>
        <a:prstGeom prst="circularArrow">
          <a:avLst>
            <a:gd name="adj1" fmla="val 4688"/>
            <a:gd name="adj2" fmla="val 299029"/>
            <a:gd name="adj3" fmla="val 2503657"/>
            <a:gd name="adj4" fmla="val 15888490"/>
            <a:gd name="adj5" fmla="val 5469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7C5FD2-66D1-4611-97F3-A52039E36371}">
      <dsp:nvSpPr>
        <dsp:cNvPr id="0" name=""/>
        <dsp:cNvSpPr/>
      </dsp:nvSpPr>
      <dsp:spPr>
        <a:xfrm>
          <a:off x="2433223" y="861914"/>
          <a:ext cx="1899892" cy="189989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E4D16D-A218-416C-8826-DF5D423AE81B}">
      <dsp:nvSpPr>
        <dsp:cNvPr id="0" name=""/>
        <dsp:cNvSpPr/>
      </dsp:nvSpPr>
      <dsp:spPr>
        <a:xfrm>
          <a:off x="3191788" y="-153215"/>
          <a:ext cx="2048466" cy="204846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37277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8" Type="http://schemas.openxmlformats.org/officeDocument/2006/relationships/image" Target="../media/image7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9.png"/><Relationship Id="rId12" Type="http://schemas.openxmlformats.org/officeDocument/2006/relationships/image" Target="../media/image11.sv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latin typeface="Times New Roman"/>
                <a:ea typeface="Times New Roman"/>
                <a:cs typeface="Times New Roman"/>
                <a:sym typeface="Times New Roman"/>
              </a:rPr>
              <a:t>Preparation a concept for the implementation of a Timber Supply Outlook Study for Ukraine </a:t>
            </a:r>
            <a:endParaRPr sz="590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Prepared by Liubov Poliakova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40" y="372634"/>
            <a:ext cx="8482506" cy="954600"/>
          </a:xfrm>
        </p:spPr>
        <p:txBody>
          <a:bodyPr>
            <a:normAutofit/>
          </a:bodyPr>
          <a:lstStyle/>
          <a:p>
            <a:r>
              <a:rPr lang="en-US" b="1" dirty="0"/>
              <a:t>What </a:t>
            </a:r>
            <a:r>
              <a:rPr lang="en-US" b="1" dirty="0" smtClean="0"/>
              <a:t>is </a:t>
            </a:r>
            <a:r>
              <a:rPr lang="uk-UA" b="1" dirty="0" smtClean="0"/>
              <a:t>«</a:t>
            </a:r>
            <a:r>
              <a:rPr lang="de-DE" b="1" dirty="0" err="1"/>
              <a:t>Timber</a:t>
            </a:r>
            <a:r>
              <a:rPr lang="de-DE" b="1" dirty="0"/>
              <a:t> </a:t>
            </a:r>
            <a:r>
              <a:rPr lang="de-DE" b="1" dirty="0" err="1"/>
              <a:t>Supply</a:t>
            </a:r>
            <a:r>
              <a:rPr lang="de-DE" b="1" dirty="0"/>
              <a:t> Outlook </a:t>
            </a:r>
            <a:r>
              <a:rPr lang="de-DE" b="1" dirty="0"/>
              <a:t>Study</a:t>
            </a:r>
            <a:r>
              <a:rPr lang="uk-UA" b="1" dirty="0" smtClean="0"/>
              <a:t>»?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1638840"/>
              </p:ext>
            </p:extLst>
          </p:nvPr>
        </p:nvGraphicFramePr>
        <p:xfrm>
          <a:off x="409904" y="1368448"/>
          <a:ext cx="8317886" cy="3285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44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40" y="372634"/>
            <a:ext cx="8482506" cy="9546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Wy</a:t>
            </a:r>
            <a:r>
              <a:rPr lang="en-US" b="1" dirty="0" smtClean="0"/>
              <a:t> TSOSU is needed?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373" y="1135119"/>
            <a:ext cx="8317886" cy="3285534"/>
          </a:xfrm>
        </p:spPr>
        <p:txBody>
          <a:bodyPr>
            <a:noAutofit/>
          </a:bodyPr>
          <a:lstStyle/>
          <a:p>
            <a:r>
              <a:rPr lang="en-US" sz="1800" dirty="0" smtClean="0"/>
              <a:t>Forestry is not </a:t>
            </a:r>
            <a:r>
              <a:rPr lang="en-US" sz="1800" dirty="0"/>
              <a:t>considered as the priority areas at Governmental </a:t>
            </a:r>
            <a:r>
              <a:rPr lang="en-US" sz="1800" dirty="0" smtClean="0"/>
              <a:t>level</a:t>
            </a:r>
            <a:endParaRPr lang="ru-RU" sz="1800" dirty="0"/>
          </a:p>
          <a:p>
            <a:pPr lvl="0" fontAlgn="base"/>
            <a:r>
              <a:rPr lang="en-US" sz="1800" dirty="0" smtClean="0"/>
              <a:t>Existence of </a:t>
            </a:r>
            <a:r>
              <a:rPr lang="ru-RU" sz="1800" dirty="0" smtClean="0"/>
              <a:t> </a:t>
            </a:r>
            <a:r>
              <a:rPr lang="en-US" sz="1800" dirty="0" smtClean="0"/>
              <a:t>numerous </a:t>
            </a:r>
            <a:r>
              <a:rPr lang="en-US" sz="1800" dirty="0"/>
              <a:t>problems with access to raw material for wood processing </a:t>
            </a:r>
            <a:r>
              <a:rPr lang="en-US" sz="1800" dirty="0" smtClean="0"/>
              <a:t>enterprises</a:t>
            </a:r>
            <a:endParaRPr lang="ru-RU" sz="1800" dirty="0"/>
          </a:p>
          <a:p>
            <a:pPr lvl="0" fontAlgn="base"/>
            <a:r>
              <a:rPr lang="en-US" sz="1800" dirty="0"/>
              <a:t>Ukrainian forestry does not pay proper attention to transport </a:t>
            </a:r>
            <a:r>
              <a:rPr lang="en-US" sz="1800" dirty="0" smtClean="0"/>
              <a:t>logistics</a:t>
            </a:r>
            <a:endParaRPr lang="ru-RU" sz="1800" dirty="0"/>
          </a:p>
          <a:p>
            <a:pPr lvl="0" fontAlgn="base"/>
            <a:r>
              <a:rPr lang="en-US" sz="1800" dirty="0" smtClean="0"/>
              <a:t>A </a:t>
            </a:r>
            <a:r>
              <a:rPr lang="en-US" sz="1800" dirty="0"/>
              <a:t>pending issue of regulating timber </a:t>
            </a:r>
            <a:r>
              <a:rPr lang="en-US" sz="1800" dirty="0" smtClean="0"/>
              <a:t>trade</a:t>
            </a:r>
            <a:endParaRPr lang="ru-RU" sz="1800" dirty="0"/>
          </a:p>
          <a:p>
            <a:pPr lvl="0" fontAlgn="base"/>
            <a:r>
              <a:rPr lang="en-US" sz="1800" dirty="0" smtClean="0"/>
              <a:t>A lot </a:t>
            </a:r>
            <a:r>
              <a:rPr lang="en-US" sz="1800" dirty="0"/>
              <a:t>of “gaps” in wood processing chain permits to use and process at least “gray” raw </a:t>
            </a:r>
            <a:r>
              <a:rPr lang="en-US" sz="1800" dirty="0" smtClean="0"/>
              <a:t>material </a:t>
            </a:r>
            <a:endParaRPr lang="ru-RU" sz="1800" dirty="0"/>
          </a:p>
          <a:p>
            <a:pPr lvl="0" fontAlgn="base"/>
            <a:r>
              <a:rPr lang="en-US" sz="1800" dirty="0"/>
              <a:t>On-going war and war consequences already today make </a:t>
            </a:r>
            <a:r>
              <a:rPr lang="en-US" sz="1800" dirty="0" smtClean="0"/>
              <a:t>things even more difficult</a:t>
            </a:r>
            <a:endParaRPr lang="ru-RU" sz="1800" dirty="0"/>
          </a:p>
          <a:p>
            <a:pPr lvl="0" fontAlgn="base"/>
            <a:r>
              <a:rPr lang="en-US" sz="1800" dirty="0"/>
              <a:t>Ukrainian experts have no experience in conducting outlook studies of this complexity  </a:t>
            </a:r>
            <a:endParaRPr lang="ru-RU" sz="1800" dirty="0"/>
          </a:p>
          <a:p>
            <a:endParaRPr lang="en-US" sz="1800" dirty="0"/>
          </a:p>
          <a:p>
            <a:pPr marL="146050" indent="0">
              <a:buNone/>
            </a:pPr>
            <a:endParaRPr lang="en-US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164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40" y="372634"/>
            <a:ext cx="8482506" cy="954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What is needed</a:t>
            </a:r>
            <a:r>
              <a:rPr lang="ru-RU" b="1" dirty="0" smtClean="0">
                <a:sym typeface="Times New Roman"/>
              </a:rPr>
              <a:t>?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02628009"/>
              </p:ext>
            </p:extLst>
          </p:nvPr>
        </p:nvGraphicFramePr>
        <p:xfrm>
          <a:off x="409904" y="1368448"/>
          <a:ext cx="8317886" cy="3285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23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97" y="404165"/>
            <a:ext cx="7505700" cy="954600"/>
          </a:xfrm>
        </p:spPr>
        <p:txBody>
          <a:bodyPr>
            <a:normAutofit fontScale="90000"/>
          </a:bodyPr>
          <a:lstStyle/>
          <a:p>
            <a:r>
              <a:rPr lang="en-US" dirty="0"/>
              <a:t>A</a:t>
            </a:r>
            <a:r>
              <a:rPr lang="en-US" dirty="0" smtClean="0"/>
              <a:t>ppropriate </a:t>
            </a:r>
            <a:r>
              <a:rPr lang="en-US" dirty="0"/>
              <a:t>modeling methodology to be applied for </a:t>
            </a:r>
            <a:r>
              <a:rPr lang="en-US" dirty="0" smtClean="0"/>
              <a:t>TSOSU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92345236"/>
              </p:ext>
            </p:extLst>
          </p:nvPr>
        </p:nvGraphicFramePr>
        <p:xfrm>
          <a:off x="629963" y="1387366"/>
          <a:ext cx="8066295" cy="324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43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97" y="404165"/>
            <a:ext cx="7505700" cy="954600"/>
          </a:xfrm>
        </p:spPr>
        <p:txBody>
          <a:bodyPr>
            <a:normAutofit/>
          </a:bodyPr>
          <a:lstStyle/>
          <a:p>
            <a:r>
              <a:rPr lang="en-US" b="1" dirty="0" smtClean="0"/>
              <a:t>Description </a:t>
            </a:r>
            <a:r>
              <a:rPr lang="en-US" b="1" dirty="0"/>
              <a:t>of </a:t>
            </a:r>
            <a:r>
              <a:rPr lang="en-US" b="1" dirty="0" smtClean="0"/>
              <a:t>possible policy scenarios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58265091"/>
              </p:ext>
            </p:extLst>
          </p:nvPr>
        </p:nvGraphicFramePr>
        <p:xfrm>
          <a:off x="542334" y="1204486"/>
          <a:ext cx="7782516" cy="3234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50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97" y="404165"/>
            <a:ext cx="7505700" cy="954600"/>
          </a:xfrm>
        </p:spPr>
        <p:txBody>
          <a:bodyPr>
            <a:normAutofit/>
          </a:bodyPr>
          <a:lstStyle/>
          <a:p>
            <a:r>
              <a:rPr lang="en-US" b="1" dirty="0" smtClean="0"/>
              <a:t>Useful </a:t>
            </a:r>
            <a:r>
              <a:rPr lang="en-US" b="1" dirty="0"/>
              <a:t>steering </a:t>
            </a:r>
            <a:r>
              <a:rPr lang="en-US" b="1" dirty="0" smtClean="0"/>
              <a:t>parameters - 1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57909538"/>
              </p:ext>
            </p:extLst>
          </p:nvPr>
        </p:nvGraphicFramePr>
        <p:xfrm>
          <a:off x="421859" y="1152000"/>
          <a:ext cx="7505700" cy="330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phic 1">
            <a:extLst>
              <a:ext uri="{FF2B5EF4-FFF2-40B4-BE49-F238E27FC236}">
                <a16:creationId xmlns="" xmlns:a16="http://schemas.microsoft.com/office/drawing/2014/main" id="{EFFE44F1-E5C0-CBFF-ECE7-E3F26900B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18270" y="2369020"/>
            <a:ext cx="960683" cy="19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97" y="404165"/>
            <a:ext cx="7505700" cy="954600"/>
          </a:xfrm>
        </p:spPr>
        <p:txBody>
          <a:bodyPr>
            <a:normAutofit/>
          </a:bodyPr>
          <a:lstStyle/>
          <a:p>
            <a:r>
              <a:rPr lang="en-US" b="1" dirty="0" smtClean="0"/>
              <a:t>Useful </a:t>
            </a:r>
            <a:r>
              <a:rPr lang="en-US" b="1" dirty="0"/>
              <a:t>steering </a:t>
            </a:r>
            <a:r>
              <a:rPr lang="en-US" b="1" dirty="0" smtClean="0"/>
              <a:t>parameters - 2</a:t>
            </a:r>
            <a:endParaRPr lang="ru-RU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38319884"/>
              </p:ext>
            </p:extLst>
          </p:nvPr>
        </p:nvGraphicFramePr>
        <p:xfrm>
          <a:off x="421859" y="1152000"/>
          <a:ext cx="7505700" cy="330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phic 1">
            <a:extLst>
              <a:ext uri="{FF2B5EF4-FFF2-40B4-BE49-F238E27FC236}">
                <a16:creationId xmlns="" xmlns:a16="http://schemas.microsoft.com/office/drawing/2014/main" id="{EFFE44F1-E5C0-CBFF-ECE7-E3F26900B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80432" y="300584"/>
            <a:ext cx="960683" cy="19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03" y="391553"/>
            <a:ext cx="7505700" cy="954600"/>
          </a:xfrm>
        </p:spPr>
        <p:txBody>
          <a:bodyPr/>
          <a:lstStyle/>
          <a:p>
            <a:r>
              <a:rPr lang="en-US" b="1" dirty="0"/>
              <a:t>Existing information for the modeling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43311104"/>
              </p:ext>
            </p:extLst>
          </p:nvPr>
        </p:nvGraphicFramePr>
        <p:xfrm>
          <a:off x="655845" y="1072055"/>
          <a:ext cx="8141313" cy="3714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1">
            <a:extLst>
              <a:ext uri="{FF2B5EF4-FFF2-40B4-BE49-F238E27FC236}">
                <a16:creationId xmlns:a16="http://schemas.microsoft.com/office/drawing/2014/main" xmlns="" id="{482AA188-9EED-590D-534F-E27CD8C75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40391" y="1474247"/>
            <a:ext cx="448850" cy="1299837"/>
          </a:xfrm>
          <a:prstGeom prst="rect">
            <a:avLst/>
          </a:prstGeom>
        </p:spPr>
      </p:pic>
      <p:pic>
        <p:nvPicPr>
          <p:cNvPr id="6" name="Graphic 1">
            <a:extLst>
              <a:ext uri="{FF2B5EF4-FFF2-40B4-BE49-F238E27FC236}">
                <a16:creationId xmlns="" xmlns:a16="http://schemas.microsoft.com/office/drawing/2014/main" id="{EFFE44F1-E5C0-CBFF-ECE7-E3F26900BF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48002" y="2774084"/>
            <a:ext cx="960683" cy="19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359</Words>
  <Application>Microsoft Office PowerPoint</Application>
  <PresentationFormat>Экран (16:9)</PresentationFormat>
  <Paragraphs>65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Calibri</vt:lpstr>
      <vt:lpstr>Nunito</vt:lpstr>
      <vt:lpstr>Shift</vt:lpstr>
      <vt:lpstr>Preparation a concept for the implementation of a Timber Supply Outlook Study for Ukraine </vt:lpstr>
      <vt:lpstr>What is «Timber Supply Outlook Study»?</vt:lpstr>
      <vt:lpstr>Wy TSOSU is needed?</vt:lpstr>
      <vt:lpstr>What is needed?</vt:lpstr>
      <vt:lpstr>Appropriate modeling methodology to be applied for TSOSU</vt:lpstr>
      <vt:lpstr>Description of possible policy scenarios</vt:lpstr>
      <vt:lpstr>Useful steering parameters - 1</vt:lpstr>
      <vt:lpstr>Useful steering parameters - 2</vt:lpstr>
      <vt:lpstr>Existing information for the modeling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a concept for the implementation of a Timber Supply Outlook Study for Ukraine</dc:title>
  <dc:creator>Forest</dc:creator>
  <cp:lastModifiedBy>Пользователь Windows</cp:lastModifiedBy>
  <cp:revision>21</cp:revision>
  <dcterms:modified xsi:type="dcterms:W3CDTF">2024-04-01T09:43:17Z</dcterms:modified>
</cp:coreProperties>
</file>