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3" r:id="rId5"/>
    <p:sldMasterId id="2147483685" r:id="rId6"/>
    <p:sldMasterId id="2147483660" r:id="rId7"/>
  </p:sldMasterIdLst>
  <p:notesMasterIdLst>
    <p:notesMasterId r:id="rId28"/>
  </p:notesMasterIdLst>
  <p:handoutMasterIdLst>
    <p:handoutMasterId r:id="rId29"/>
  </p:handoutMasterIdLst>
  <p:sldIdLst>
    <p:sldId id="262" r:id="rId8"/>
    <p:sldId id="279" r:id="rId9"/>
    <p:sldId id="266" r:id="rId10"/>
    <p:sldId id="280" r:id="rId11"/>
    <p:sldId id="268" r:id="rId12"/>
    <p:sldId id="269" r:id="rId13"/>
    <p:sldId id="288" r:id="rId14"/>
    <p:sldId id="296" r:id="rId15"/>
    <p:sldId id="282" r:id="rId16"/>
    <p:sldId id="290" r:id="rId17"/>
    <p:sldId id="283" r:id="rId18"/>
    <p:sldId id="284" r:id="rId19"/>
    <p:sldId id="285" r:id="rId20"/>
    <p:sldId id="291" r:id="rId21"/>
    <p:sldId id="292" r:id="rId22"/>
    <p:sldId id="293" r:id="rId23"/>
    <p:sldId id="294" r:id="rId24"/>
    <p:sldId id="295" r:id="rId25"/>
    <p:sldId id="289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8B008B"/>
    <a:srgbClr val="FFDEAD"/>
    <a:srgbClr val="F4A460"/>
    <a:srgbClr val="D2691E"/>
    <a:srgbClr val="A52A2A"/>
    <a:srgbClr val="D8BFD8"/>
    <a:srgbClr val="DDA0DD"/>
    <a:srgbClr val="EE82EE"/>
    <a:srgbClr val="BA5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AC3E5-CCC1-4381-B36B-E4726F82AE95}" v="3" dt="2024-04-25T19:37:31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5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yna Semytska" userId="17aed0cd-5d75-4cee-bd4d-9c15afe32231" providerId="ADAL" clId="{23AAC3E5-CCC1-4381-B36B-E4726F82AE95}"/>
    <pc:docChg chg="addSld modSld">
      <pc:chgData name="Halyna Semytska" userId="17aed0cd-5d75-4cee-bd4d-9c15afe32231" providerId="ADAL" clId="{23AAC3E5-CCC1-4381-B36B-E4726F82AE95}" dt="2024-04-25T19:39:12.077" v="25"/>
      <pc:docMkLst>
        <pc:docMk/>
      </pc:docMkLst>
      <pc:sldChg chg="modSp mod">
        <pc:chgData name="Halyna Semytska" userId="17aed0cd-5d75-4cee-bd4d-9c15afe32231" providerId="ADAL" clId="{23AAC3E5-CCC1-4381-B36B-E4726F82AE95}" dt="2024-04-25T19:31:41.644" v="12" actId="6549"/>
        <pc:sldMkLst>
          <pc:docMk/>
          <pc:sldMk cId="3313774339" sldId="262"/>
        </pc:sldMkLst>
        <pc:spChg chg="mod">
          <ac:chgData name="Halyna Semytska" userId="17aed0cd-5d75-4cee-bd4d-9c15afe32231" providerId="ADAL" clId="{23AAC3E5-CCC1-4381-B36B-E4726F82AE95}" dt="2024-04-25T19:31:41.644" v="12" actId="6549"/>
          <ac:spMkLst>
            <pc:docMk/>
            <pc:sldMk cId="3313774339" sldId="262"/>
            <ac:spMk id="2" creationId="{00000000-0000-0000-0000-000000000000}"/>
          </ac:spMkLst>
        </pc:spChg>
        <pc:spChg chg="mod">
          <ac:chgData name="Halyna Semytska" userId="17aed0cd-5d75-4cee-bd4d-9c15afe32231" providerId="ADAL" clId="{23AAC3E5-CCC1-4381-B36B-E4726F82AE95}" dt="2024-04-25T19:29:31.469" v="6" actId="20577"/>
          <ac:spMkLst>
            <pc:docMk/>
            <pc:sldMk cId="3313774339" sldId="262"/>
            <ac:spMk id="3" creationId="{FB58B837-2F0D-E7F6-2F1D-5F28C59644EA}"/>
          </ac:spMkLst>
        </pc:spChg>
      </pc:sldChg>
      <pc:sldChg chg="addSp modSp mod">
        <pc:chgData name="Halyna Semytska" userId="17aed0cd-5d75-4cee-bd4d-9c15afe32231" providerId="ADAL" clId="{23AAC3E5-CCC1-4381-B36B-E4726F82AE95}" dt="2024-04-25T19:35:37.848" v="22"/>
        <pc:sldMkLst>
          <pc:docMk/>
          <pc:sldMk cId="195661812" sldId="279"/>
        </pc:sldMkLst>
        <pc:spChg chg="mod">
          <ac:chgData name="Halyna Semytska" userId="17aed0cd-5d75-4cee-bd4d-9c15afe32231" providerId="ADAL" clId="{23AAC3E5-CCC1-4381-B36B-E4726F82AE95}" dt="2024-04-25T19:34:36.104" v="19" actId="1076"/>
          <ac:spMkLst>
            <pc:docMk/>
            <pc:sldMk cId="195661812" sldId="279"/>
            <ac:spMk id="4" creationId="{72191ABC-5EF2-5E0B-3FC2-87151A366ED1}"/>
          </ac:spMkLst>
        </pc:spChg>
        <pc:spChg chg="add mod">
          <ac:chgData name="Halyna Semytska" userId="17aed0cd-5d75-4cee-bd4d-9c15afe32231" providerId="ADAL" clId="{23AAC3E5-CCC1-4381-B36B-E4726F82AE95}" dt="2024-04-25T19:35:37.848" v="22"/>
          <ac:spMkLst>
            <pc:docMk/>
            <pc:sldMk cId="195661812" sldId="279"/>
            <ac:spMk id="6" creationId="{FF617F6A-C5D0-55BA-E263-BBF89F56315F}"/>
          </ac:spMkLst>
        </pc:spChg>
      </pc:sldChg>
      <pc:sldChg chg="modSp add mod">
        <pc:chgData name="Halyna Semytska" userId="17aed0cd-5d75-4cee-bd4d-9c15afe32231" providerId="ADAL" clId="{23AAC3E5-CCC1-4381-B36B-E4726F82AE95}" dt="2024-04-25T19:39:12.077" v="25"/>
        <pc:sldMkLst>
          <pc:docMk/>
          <pc:sldMk cId="1254505593" sldId="296"/>
        </pc:sldMkLst>
        <pc:spChg chg="mod">
          <ac:chgData name="Halyna Semytska" userId="17aed0cd-5d75-4cee-bd4d-9c15afe32231" providerId="ADAL" clId="{23AAC3E5-CCC1-4381-B36B-E4726F82AE95}" dt="2024-04-25T19:38:14.797" v="24"/>
          <ac:spMkLst>
            <pc:docMk/>
            <pc:sldMk cId="1254505593" sldId="296"/>
            <ac:spMk id="5" creationId="{7571BF5A-6668-BB90-3028-0E5A2829DA2F}"/>
          </ac:spMkLst>
        </pc:spChg>
        <pc:spChg chg="mod">
          <ac:chgData name="Halyna Semytska" userId="17aed0cd-5d75-4cee-bd4d-9c15afe32231" providerId="ADAL" clId="{23AAC3E5-CCC1-4381-B36B-E4726F82AE95}" dt="2024-04-25T19:39:12.077" v="25"/>
          <ac:spMkLst>
            <pc:docMk/>
            <pc:sldMk cId="1254505593" sldId="296"/>
            <ac:spMk id="11" creationId="{2208B583-C932-2658-E82E-2F6800D39593}"/>
          </ac:spMkLst>
        </pc:spChg>
      </pc:sldChg>
    </pc:docChg>
  </pc:docChgLst>
  <pc:docChgLst>
    <pc:chgData name="Halyna Semytska" userId="17aed0cd-5d75-4cee-bd4d-9c15afe32231" providerId="ADAL" clId="{F052D74F-26B4-46BE-97CE-6C330F842413}"/>
    <pc:docChg chg="undo custSel addSld delSld modSld addMainMaster modMainMaster addSection delSection">
      <pc:chgData name="Halyna Semytska" userId="17aed0cd-5d75-4cee-bd4d-9c15afe32231" providerId="ADAL" clId="{F052D74F-26B4-46BE-97CE-6C330F842413}" dt="2023-07-11T14:42:21.738" v="181" actId="47"/>
      <pc:docMkLst>
        <pc:docMk/>
      </pc:docMkLst>
      <pc:sldChg chg="addSp delSp modSp del mod">
        <pc:chgData name="Halyna Semytska" userId="17aed0cd-5d75-4cee-bd4d-9c15afe32231" providerId="ADAL" clId="{F052D74F-26B4-46BE-97CE-6C330F842413}" dt="2023-06-30T14:01:38.470" v="159" actId="47"/>
        <pc:sldMkLst>
          <pc:docMk/>
          <pc:sldMk cId="3008759612" sldId="258"/>
        </pc:sldMkLst>
        <pc:spChg chg="del mod">
          <ac:chgData name="Halyna Semytska" userId="17aed0cd-5d75-4cee-bd4d-9c15afe32231" providerId="ADAL" clId="{F052D74F-26B4-46BE-97CE-6C330F842413}" dt="2023-06-30T13:57:56.475" v="138" actId="478"/>
          <ac:spMkLst>
            <pc:docMk/>
            <pc:sldMk cId="3008759612" sldId="258"/>
            <ac:spMk id="2" creationId="{CF9D8E42-AF55-3250-5F21-2689175FAD57}"/>
          </ac:spMkLst>
        </pc:spChg>
        <pc:spChg chg="del mod">
          <ac:chgData name="Halyna Semytska" userId="17aed0cd-5d75-4cee-bd4d-9c15afe32231" providerId="ADAL" clId="{F052D74F-26B4-46BE-97CE-6C330F842413}" dt="2023-06-30T13:56:42.426" v="122" actId="478"/>
          <ac:spMkLst>
            <pc:docMk/>
            <pc:sldMk cId="3008759612" sldId="258"/>
            <ac:spMk id="5" creationId="{0405EE97-6608-60BC-4F05-CB7828CE0649}"/>
          </ac:spMkLst>
        </pc:spChg>
        <pc:spChg chg="del mod">
          <ac:chgData name="Halyna Semytska" userId="17aed0cd-5d75-4cee-bd4d-9c15afe32231" providerId="ADAL" clId="{F052D74F-26B4-46BE-97CE-6C330F842413}" dt="2023-06-30T13:57:29.011" v="134" actId="478"/>
          <ac:spMkLst>
            <pc:docMk/>
            <pc:sldMk cId="3008759612" sldId="258"/>
            <ac:spMk id="6" creationId="{21654E71-39F8-B599-4AEF-31DCD1078081}"/>
          </ac:spMkLst>
        </pc:spChg>
        <pc:spChg chg="add del mod">
          <ac:chgData name="Halyna Semytska" userId="17aed0cd-5d75-4cee-bd4d-9c15afe32231" providerId="ADAL" clId="{F052D74F-26B4-46BE-97CE-6C330F842413}" dt="2023-06-30T13:58:28.932" v="140" actId="478"/>
          <ac:spMkLst>
            <pc:docMk/>
            <pc:sldMk cId="3008759612" sldId="258"/>
            <ac:spMk id="10" creationId="{FCEA15C0-DC46-E501-D625-6BCCF27DB295}"/>
          </ac:spMkLst>
        </pc:spChg>
        <pc:picChg chg="del mod">
          <ac:chgData name="Halyna Semytska" userId="17aed0cd-5d75-4cee-bd4d-9c15afe32231" providerId="ADAL" clId="{F052D74F-26B4-46BE-97CE-6C330F842413}" dt="2023-06-30T13:59:31.428" v="148" actId="21"/>
          <ac:picMkLst>
            <pc:docMk/>
            <pc:sldMk cId="3008759612" sldId="258"/>
            <ac:picMk id="7" creationId="{35B079A7-C4CA-E555-636D-46267B6E7606}"/>
          </ac:picMkLst>
        </pc:picChg>
        <pc:picChg chg="del mod">
          <ac:chgData name="Halyna Semytska" userId="17aed0cd-5d75-4cee-bd4d-9c15afe32231" providerId="ADAL" clId="{F052D74F-26B4-46BE-97CE-6C330F842413}" dt="2023-06-30T14:00:14.208" v="154" actId="21"/>
          <ac:picMkLst>
            <pc:docMk/>
            <pc:sldMk cId="3008759612" sldId="258"/>
            <ac:picMk id="8" creationId="{D2726900-0B9C-9EB9-688F-487066915564}"/>
          </ac:picMkLst>
        </pc:picChg>
      </pc:sldChg>
      <pc:sldChg chg="delSp modSp del mod">
        <pc:chgData name="Halyna Semytska" userId="17aed0cd-5d75-4cee-bd4d-9c15afe32231" providerId="ADAL" clId="{F052D74F-26B4-46BE-97CE-6C330F842413}" dt="2023-07-11T14:42:19.569" v="178" actId="47"/>
        <pc:sldMkLst>
          <pc:docMk/>
          <pc:sldMk cId="2379082708" sldId="261"/>
        </pc:sldMkLst>
        <pc:picChg chg="del mod">
          <ac:chgData name="Halyna Semytska" userId="17aed0cd-5d75-4cee-bd4d-9c15afe32231" providerId="ADAL" clId="{F052D74F-26B4-46BE-97CE-6C330F842413}" dt="2023-06-30T13:39:13.966" v="5" actId="478"/>
          <ac:picMkLst>
            <pc:docMk/>
            <pc:sldMk cId="2379082708" sldId="261"/>
            <ac:picMk id="8" creationId="{B92D4E3A-EFA6-61B6-6E92-ADCFB4C45D52}"/>
          </ac:picMkLst>
        </pc:picChg>
        <pc:picChg chg="del">
          <ac:chgData name="Halyna Semytska" userId="17aed0cd-5d75-4cee-bd4d-9c15afe32231" providerId="ADAL" clId="{F052D74F-26B4-46BE-97CE-6C330F842413}" dt="2023-06-30T13:39:16.805" v="6" actId="478"/>
          <ac:picMkLst>
            <pc:docMk/>
            <pc:sldMk cId="2379082708" sldId="261"/>
            <ac:picMk id="9" creationId="{F16BB5AE-F4B8-A3BF-B436-CF2C614CE4B5}"/>
          </ac:picMkLst>
        </pc:picChg>
        <pc:picChg chg="del">
          <ac:chgData name="Halyna Semytska" userId="17aed0cd-5d75-4cee-bd4d-9c15afe32231" providerId="ADAL" clId="{F052D74F-26B4-46BE-97CE-6C330F842413}" dt="2023-06-30T13:39:01.658" v="2" actId="478"/>
          <ac:picMkLst>
            <pc:docMk/>
            <pc:sldMk cId="2379082708" sldId="261"/>
            <ac:picMk id="10" creationId="{39BBB77F-5B35-7B47-F08B-1E64C021F840}"/>
          </ac:picMkLst>
        </pc:picChg>
      </pc:sldChg>
      <pc:sldChg chg="new del">
        <pc:chgData name="Halyna Semytska" userId="17aed0cd-5d75-4cee-bd4d-9c15afe32231" providerId="ADAL" clId="{F052D74F-26B4-46BE-97CE-6C330F842413}" dt="2023-06-30T13:39:29.233" v="7" actId="47"/>
        <pc:sldMkLst>
          <pc:docMk/>
          <pc:sldMk cId="32878942" sldId="262"/>
        </pc:sldMkLst>
      </pc:sldChg>
      <pc:sldChg chg="new del">
        <pc:chgData name="Halyna Semytska" userId="17aed0cd-5d75-4cee-bd4d-9c15afe32231" providerId="ADAL" clId="{F052D74F-26B4-46BE-97CE-6C330F842413}" dt="2023-06-30T13:54:01.899" v="86" actId="680"/>
        <pc:sldMkLst>
          <pc:docMk/>
          <pc:sldMk cId="603519759" sldId="262"/>
        </pc:sldMkLst>
      </pc:sldChg>
      <pc:sldChg chg="new del">
        <pc:chgData name="Halyna Semytska" userId="17aed0cd-5d75-4cee-bd4d-9c15afe32231" providerId="ADAL" clId="{F052D74F-26B4-46BE-97CE-6C330F842413}" dt="2023-06-30T13:58:49.159" v="143" actId="47"/>
        <pc:sldMkLst>
          <pc:docMk/>
          <pc:sldMk cId="1106087095" sldId="262"/>
        </pc:sldMkLst>
      </pc:sldChg>
      <pc:sldChg chg="new del">
        <pc:chgData name="Halyna Semytska" userId="17aed0cd-5d75-4cee-bd4d-9c15afe32231" providerId="ADAL" clId="{F052D74F-26B4-46BE-97CE-6C330F842413}" dt="2023-06-30T13:54:57.759" v="92" actId="680"/>
        <pc:sldMkLst>
          <pc:docMk/>
          <pc:sldMk cId="1318552587" sldId="262"/>
        </pc:sldMkLst>
      </pc:sldChg>
      <pc:sldChg chg="new del">
        <pc:chgData name="Halyna Semytska" userId="17aed0cd-5d75-4cee-bd4d-9c15afe32231" providerId="ADAL" clId="{F052D74F-26B4-46BE-97CE-6C330F842413}" dt="2023-06-30T13:57:11.022" v="128" actId="47"/>
        <pc:sldMkLst>
          <pc:docMk/>
          <pc:sldMk cId="2502974923" sldId="262"/>
        </pc:sldMkLst>
      </pc:sldChg>
      <pc:sldChg chg="new del">
        <pc:chgData name="Halyna Semytska" userId="17aed0cd-5d75-4cee-bd4d-9c15afe32231" providerId="ADAL" clId="{F052D74F-26B4-46BE-97CE-6C330F842413}" dt="2023-06-30T13:40:04.115" v="10" actId="47"/>
        <pc:sldMkLst>
          <pc:docMk/>
          <pc:sldMk cId="2505476685" sldId="262"/>
        </pc:sldMkLst>
      </pc:sldChg>
      <pc:sldChg chg="new del">
        <pc:chgData name="Halyna Semytska" userId="17aed0cd-5d75-4cee-bd4d-9c15afe32231" providerId="ADAL" clId="{F052D74F-26B4-46BE-97CE-6C330F842413}" dt="2023-06-30T13:36:04.922" v="1" actId="680"/>
        <pc:sldMkLst>
          <pc:docMk/>
          <pc:sldMk cId="2876872370" sldId="262"/>
        </pc:sldMkLst>
      </pc:sldChg>
      <pc:sldChg chg="new del">
        <pc:chgData name="Halyna Semytska" userId="17aed0cd-5d75-4cee-bd4d-9c15afe32231" providerId="ADAL" clId="{F052D74F-26B4-46BE-97CE-6C330F842413}" dt="2023-06-30T13:54:29.279" v="88" actId="47"/>
        <pc:sldMkLst>
          <pc:docMk/>
          <pc:sldMk cId="2899519903" sldId="262"/>
        </pc:sldMkLst>
      </pc:sldChg>
      <pc:sldChg chg="addSp delSp modSp new mod">
        <pc:chgData name="Halyna Semytska" userId="17aed0cd-5d75-4cee-bd4d-9c15afe32231" providerId="ADAL" clId="{F052D74F-26B4-46BE-97CE-6C330F842413}" dt="2023-06-30T14:01:29.878" v="158" actId="1076"/>
        <pc:sldMkLst>
          <pc:docMk/>
          <pc:sldMk cId="3313774339" sldId="262"/>
        </pc:sldMkLst>
        <pc:spChg chg="del">
          <ac:chgData name="Halyna Semytska" userId="17aed0cd-5d75-4cee-bd4d-9c15afe32231" providerId="ADAL" clId="{F052D74F-26B4-46BE-97CE-6C330F842413}" dt="2023-06-30T13:59:47.918" v="151" actId="478"/>
          <ac:spMkLst>
            <pc:docMk/>
            <pc:sldMk cId="3313774339" sldId="262"/>
            <ac:spMk id="2" creationId="{42A4ECF2-7031-B5AC-226E-B0740742C236}"/>
          </ac:spMkLst>
        </pc:spChg>
        <pc:spChg chg="del">
          <ac:chgData name="Halyna Semytska" userId="17aed0cd-5d75-4cee-bd4d-9c15afe32231" providerId="ADAL" clId="{F052D74F-26B4-46BE-97CE-6C330F842413}" dt="2023-06-30T13:59:51.112" v="152" actId="478"/>
          <ac:spMkLst>
            <pc:docMk/>
            <pc:sldMk cId="3313774339" sldId="262"/>
            <ac:spMk id="3" creationId="{A44E5BB6-14CB-143F-9AC3-DBE2AF542AD8}"/>
          </ac:spMkLst>
        </pc:spChg>
        <pc:picChg chg="add mod">
          <ac:chgData name="Halyna Semytska" userId="17aed0cd-5d75-4cee-bd4d-9c15afe32231" providerId="ADAL" clId="{F052D74F-26B4-46BE-97CE-6C330F842413}" dt="2023-06-30T13:59:42.283" v="150" actId="1076"/>
          <ac:picMkLst>
            <pc:docMk/>
            <pc:sldMk cId="3313774339" sldId="262"/>
            <ac:picMk id="4" creationId="{EB79FC90-9B38-774F-58BF-3D4C438BDF7C}"/>
          </ac:picMkLst>
        </pc:picChg>
        <pc:picChg chg="add mod">
          <ac:chgData name="Halyna Semytska" userId="17aed0cd-5d75-4cee-bd4d-9c15afe32231" providerId="ADAL" clId="{F052D74F-26B4-46BE-97CE-6C330F842413}" dt="2023-06-30T14:00:25.767" v="156" actId="1076"/>
          <ac:picMkLst>
            <pc:docMk/>
            <pc:sldMk cId="3313774339" sldId="262"/>
            <ac:picMk id="5" creationId="{B7ACEDC8-E252-995B-CB1F-46121D8E6021}"/>
          </ac:picMkLst>
        </pc:picChg>
        <pc:picChg chg="add mod">
          <ac:chgData name="Halyna Semytska" userId="17aed0cd-5d75-4cee-bd4d-9c15afe32231" providerId="ADAL" clId="{F052D74F-26B4-46BE-97CE-6C330F842413}" dt="2023-06-30T14:01:29.878" v="158" actId="1076"/>
          <ac:picMkLst>
            <pc:docMk/>
            <pc:sldMk cId="3313774339" sldId="262"/>
            <ac:picMk id="6" creationId="{12848729-775E-28EF-9931-F78FE5058F55}"/>
          </ac:picMkLst>
        </pc:picChg>
      </pc:sldChg>
      <pc:sldChg chg="new del">
        <pc:chgData name="Halyna Semytska" userId="17aed0cd-5d75-4cee-bd4d-9c15afe32231" providerId="ADAL" clId="{F052D74F-26B4-46BE-97CE-6C330F842413}" dt="2023-06-30T13:57:11.208" v="129" actId="47"/>
        <pc:sldMkLst>
          <pc:docMk/>
          <pc:sldMk cId="131593090" sldId="263"/>
        </pc:sldMkLst>
      </pc:sldChg>
      <pc:sldChg chg="new del">
        <pc:chgData name="Halyna Semytska" userId="17aed0cd-5d75-4cee-bd4d-9c15afe32231" providerId="ADAL" clId="{F052D74F-26B4-46BE-97CE-6C330F842413}" dt="2023-06-30T13:58:49.547" v="144" actId="47"/>
        <pc:sldMkLst>
          <pc:docMk/>
          <pc:sldMk cId="1397368911" sldId="263"/>
        </pc:sldMkLst>
      </pc:sldChg>
      <pc:sldChg chg="new del">
        <pc:chgData name="Halyna Semytska" userId="17aed0cd-5d75-4cee-bd4d-9c15afe32231" providerId="ADAL" clId="{F052D74F-26B4-46BE-97CE-6C330F842413}" dt="2023-06-30T14:01:49.383" v="164" actId="47"/>
        <pc:sldMkLst>
          <pc:docMk/>
          <pc:sldMk cId="1469289639" sldId="263"/>
        </pc:sldMkLst>
      </pc:sldChg>
      <pc:sldChg chg="new del">
        <pc:chgData name="Halyna Semytska" userId="17aed0cd-5d75-4cee-bd4d-9c15afe32231" providerId="ADAL" clId="{F052D74F-26B4-46BE-97CE-6C330F842413}" dt="2023-06-30T13:54:56.652" v="91" actId="680"/>
        <pc:sldMkLst>
          <pc:docMk/>
          <pc:sldMk cId="1512419336" sldId="263"/>
        </pc:sldMkLst>
      </pc:sldChg>
      <pc:sldChg chg="new del">
        <pc:chgData name="Halyna Semytska" userId="17aed0cd-5d75-4cee-bd4d-9c15afe32231" providerId="ADAL" clId="{F052D74F-26B4-46BE-97CE-6C330F842413}" dt="2023-07-11T14:42:20.376" v="179" actId="47"/>
        <pc:sldMkLst>
          <pc:docMk/>
          <pc:sldMk cId="2166257758" sldId="263"/>
        </pc:sldMkLst>
      </pc:sldChg>
      <pc:sldChg chg="new del">
        <pc:chgData name="Halyna Semytska" userId="17aed0cd-5d75-4cee-bd4d-9c15afe32231" providerId="ADAL" clId="{F052D74F-26B4-46BE-97CE-6C330F842413}" dt="2023-06-30T14:04:05.904" v="171" actId="47"/>
        <pc:sldMkLst>
          <pc:docMk/>
          <pc:sldMk cId="2827930335" sldId="263"/>
        </pc:sldMkLst>
      </pc:sldChg>
      <pc:sldChg chg="new del">
        <pc:chgData name="Halyna Semytska" userId="17aed0cd-5d75-4cee-bd4d-9c15afe32231" providerId="ADAL" clId="{F052D74F-26B4-46BE-97CE-6C330F842413}" dt="2023-06-30T13:40:04.939" v="11" actId="47"/>
        <pc:sldMkLst>
          <pc:docMk/>
          <pc:sldMk cId="4042605352" sldId="263"/>
        </pc:sldMkLst>
      </pc:sldChg>
      <pc:sldChg chg="new del">
        <pc:chgData name="Halyna Semytska" userId="17aed0cd-5d75-4cee-bd4d-9c15afe32231" providerId="ADAL" clId="{F052D74F-26B4-46BE-97CE-6C330F842413}" dt="2023-06-30T14:01:50.003" v="165" actId="47"/>
        <pc:sldMkLst>
          <pc:docMk/>
          <pc:sldMk cId="964758037" sldId="264"/>
        </pc:sldMkLst>
      </pc:sldChg>
      <pc:sldChg chg="new del">
        <pc:chgData name="Halyna Semytska" userId="17aed0cd-5d75-4cee-bd4d-9c15afe32231" providerId="ADAL" clId="{F052D74F-26B4-46BE-97CE-6C330F842413}" dt="2023-06-30T13:57:11.373" v="130" actId="47"/>
        <pc:sldMkLst>
          <pc:docMk/>
          <pc:sldMk cId="1808462929" sldId="264"/>
        </pc:sldMkLst>
      </pc:sldChg>
      <pc:sldChg chg="new del">
        <pc:chgData name="Halyna Semytska" userId="17aed0cd-5d75-4cee-bd4d-9c15afe32231" providerId="ADAL" clId="{F052D74F-26B4-46BE-97CE-6C330F842413}" dt="2023-07-11T14:42:20.966" v="180" actId="47"/>
        <pc:sldMkLst>
          <pc:docMk/>
          <pc:sldMk cId="2125318710" sldId="264"/>
        </pc:sldMkLst>
      </pc:sldChg>
      <pc:sldChg chg="new del">
        <pc:chgData name="Halyna Semytska" userId="17aed0cd-5d75-4cee-bd4d-9c15afe32231" providerId="ADAL" clId="{F052D74F-26B4-46BE-97CE-6C330F842413}" dt="2023-06-30T14:04:06.289" v="172" actId="47"/>
        <pc:sldMkLst>
          <pc:docMk/>
          <pc:sldMk cId="3227952358" sldId="264"/>
        </pc:sldMkLst>
      </pc:sldChg>
      <pc:sldChg chg="new del">
        <pc:chgData name="Halyna Semytska" userId="17aed0cd-5d75-4cee-bd4d-9c15afe32231" providerId="ADAL" clId="{F052D74F-26B4-46BE-97CE-6C330F842413}" dt="2023-06-30T13:57:11.578" v="131" actId="47"/>
        <pc:sldMkLst>
          <pc:docMk/>
          <pc:sldMk cId="493575142" sldId="265"/>
        </pc:sldMkLst>
      </pc:sldChg>
      <pc:sldChg chg="new del">
        <pc:chgData name="Halyna Semytska" userId="17aed0cd-5d75-4cee-bd4d-9c15afe32231" providerId="ADAL" clId="{F052D74F-26B4-46BE-97CE-6C330F842413}" dt="2023-06-30T14:01:50.611" v="166" actId="47"/>
        <pc:sldMkLst>
          <pc:docMk/>
          <pc:sldMk cId="1549276122" sldId="265"/>
        </pc:sldMkLst>
      </pc:sldChg>
      <pc:sldChg chg="new del">
        <pc:chgData name="Halyna Semytska" userId="17aed0cd-5d75-4cee-bd4d-9c15afe32231" providerId="ADAL" clId="{F052D74F-26B4-46BE-97CE-6C330F842413}" dt="2023-06-30T14:04:06.782" v="173" actId="47"/>
        <pc:sldMkLst>
          <pc:docMk/>
          <pc:sldMk cId="3514622865" sldId="265"/>
        </pc:sldMkLst>
      </pc:sldChg>
      <pc:sldChg chg="new del">
        <pc:chgData name="Halyna Semytska" userId="17aed0cd-5d75-4cee-bd4d-9c15afe32231" providerId="ADAL" clId="{F052D74F-26B4-46BE-97CE-6C330F842413}" dt="2023-07-11T14:42:21.738" v="181" actId="47"/>
        <pc:sldMkLst>
          <pc:docMk/>
          <pc:sldMk cId="3859220690" sldId="265"/>
        </pc:sldMkLst>
      </pc:sldChg>
      <pc:sldChg chg="new">
        <pc:chgData name="Halyna Semytska" userId="17aed0cd-5d75-4cee-bd4d-9c15afe32231" providerId="ADAL" clId="{F052D74F-26B4-46BE-97CE-6C330F842413}" dt="2023-07-11T14:41:49.621" v="177" actId="680"/>
        <pc:sldMkLst>
          <pc:docMk/>
          <pc:sldMk cId="2705457" sldId="266"/>
        </pc:sldMkLst>
      </pc:sldChg>
      <pc:sldChg chg="new del">
        <pc:chgData name="Halyna Semytska" userId="17aed0cd-5d75-4cee-bd4d-9c15afe32231" providerId="ADAL" clId="{F052D74F-26B4-46BE-97CE-6C330F842413}" dt="2023-06-30T13:57:12.368" v="132" actId="47"/>
        <pc:sldMkLst>
          <pc:docMk/>
          <pc:sldMk cId="2059402799" sldId="266"/>
        </pc:sldMkLst>
      </pc:sldChg>
      <pc:sldChg chg="new del">
        <pc:chgData name="Halyna Semytska" userId="17aed0cd-5d75-4cee-bd4d-9c15afe32231" providerId="ADAL" clId="{F052D74F-26B4-46BE-97CE-6C330F842413}" dt="2023-06-30T14:01:51.057" v="167" actId="47"/>
        <pc:sldMkLst>
          <pc:docMk/>
          <pc:sldMk cId="2748421492" sldId="266"/>
        </pc:sldMkLst>
      </pc:sldChg>
      <pc:sldMasterChg chg="addSldLayout modSldLayout">
        <pc:chgData name="Halyna Semytska" userId="17aed0cd-5d75-4cee-bd4d-9c15afe32231" providerId="ADAL" clId="{F052D74F-26B4-46BE-97CE-6C330F842413}" dt="2023-06-30T13:52:29.372" v="82" actId="11236"/>
        <pc:sldMasterMkLst>
          <pc:docMk/>
          <pc:sldMasterMk cId="2111160615" sldId="2147483648"/>
        </pc:sldMasterMkLst>
        <pc:sldLayoutChg chg="modSp mod">
          <pc:chgData name="Halyna Semytska" userId="17aed0cd-5d75-4cee-bd4d-9c15afe32231" providerId="ADAL" clId="{F052D74F-26B4-46BE-97CE-6C330F842413}" dt="2023-06-30T13:51:19.492" v="78" actId="20577"/>
          <pc:sldLayoutMkLst>
            <pc:docMk/>
            <pc:sldMasterMk cId="2111160615" sldId="2147483648"/>
            <pc:sldLayoutMk cId="2791209955" sldId="2147483650"/>
          </pc:sldLayoutMkLst>
          <pc:spChg chg="mod">
            <ac:chgData name="Halyna Semytska" userId="17aed0cd-5d75-4cee-bd4d-9c15afe32231" providerId="ADAL" clId="{F052D74F-26B4-46BE-97CE-6C330F842413}" dt="2023-06-30T13:46:30.006" v="44" actId="1076"/>
            <ac:spMkLst>
              <pc:docMk/>
              <pc:sldMasterMk cId="2111160615" sldId="2147483648"/>
              <pc:sldLayoutMk cId="2791209955" sldId="2147483650"/>
              <ac:spMk id="2" creationId="{EB294D08-8125-B728-876B-9DAC3BC7AC1D}"/>
            </ac:spMkLst>
          </pc:spChg>
          <pc:spChg chg="mod">
            <ac:chgData name="Halyna Semytska" userId="17aed0cd-5d75-4cee-bd4d-9c15afe32231" providerId="ADAL" clId="{F052D74F-26B4-46BE-97CE-6C330F842413}" dt="2023-06-30T13:51:06.527" v="59" actId="20577"/>
            <ac:spMkLst>
              <pc:docMk/>
              <pc:sldMasterMk cId="2111160615" sldId="2147483648"/>
              <pc:sldLayoutMk cId="2791209955" sldId="2147483650"/>
              <ac:spMk id="4" creationId="{8E2A840E-EAF9-029C-8A36-7DD54CE2A6A9}"/>
            </ac:spMkLst>
          </pc:spChg>
          <pc:spChg chg="mod">
            <ac:chgData name="Halyna Semytska" userId="17aed0cd-5d75-4cee-bd4d-9c15afe32231" providerId="ADAL" clId="{F052D74F-26B4-46BE-97CE-6C330F842413}" dt="2023-06-30T13:51:19.492" v="78" actId="20577"/>
            <ac:spMkLst>
              <pc:docMk/>
              <pc:sldMasterMk cId="2111160615" sldId="2147483648"/>
              <pc:sldLayoutMk cId="2791209955" sldId="2147483650"/>
              <ac:spMk id="5" creationId="{22E80879-2E50-F77D-2624-A40B019F8FEA}"/>
            </ac:spMkLst>
          </pc:spChg>
        </pc:sldLayoutChg>
        <pc:sldLayoutChg chg="modSp mod">
          <pc:chgData name="Halyna Semytska" userId="17aed0cd-5d75-4cee-bd4d-9c15afe32231" providerId="ADAL" clId="{F052D74F-26B4-46BE-97CE-6C330F842413}" dt="2023-06-30T13:40:45.080" v="41" actId="20577"/>
          <pc:sldLayoutMkLst>
            <pc:docMk/>
            <pc:sldMasterMk cId="2111160615" sldId="2147483648"/>
            <pc:sldLayoutMk cId="1495065629" sldId="2147483655"/>
          </pc:sldLayoutMkLst>
          <pc:spChg chg="mod">
            <ac:chgData name="Halyna Semytska" userId="17aed0cd-5d75-4cee-bd4d-9c15afe32231" providerId="ADAL" clId="{F052D74F-26B4-46BE-97CE-6C330F842413}" dt="2023-06-30T13:40:35.421" v="24" actId="20577"/>
            <ac:spMkLst>
              <pc:docMk/>
              <pc:sldMasterMk cId="2111160615" sldId="2147483648"/>
              <pc:sldLayoutMk cId="1495065629" sldId="2147483655"/>
              <ac:spMk id="2" creationId="{4219310F-10F7-BCCD-CFEC-F6D89E1FC677}"/>
            </ac:spMkLst>
          </pc:spChg>
          <pc:spChg chg="mod">
            <ac:chgData name="Halyna Semytska" userId="17aed0cd-5d75-4cee-bd4d-9c15afe32231" providerId="ADAL" clId="{F052D74F-26B4-46BE-97CE-6C330F842413}" dt="2023-06-30T13:40:45.080" v="41" actId="20577"/>
            <ac:spMkLst>
              <pc:docMk/>
              <pc:sldMasterMk cId="2111160615" sldId="2147483648"/>
              <pc:sldLayoutMk cId="1495065629" sldId="2147483655"/>
              <ac:spMk id="3" creationId="{52B0815F-7837-F510-8517-FD8D344D56A7}"/>
            </ac:spMkLst>
          </pc:spChg>
        </pc:sldLayoutChg>
        <pc:sldLayoutChg chg="new mod replId">
          <pc:chgData name="Halyna Semytska" userId="17aed0cd-5d75-4cee-bd4d-9c15afe32231" providerId="ADAL" clId="{F052D74F-26B4-46BE-97CE-6C330F842413}" dt="2023-06-30T13:52:25.028" v="81" actId="11236"/>
          <pc:sldLayoutMkLst>
            <pc:docMk/>
            <pc:sldMasterMk cId="2111160615" sldId="2147483648"/>
            <pc:sldLayoutMk cId="3837443863" sldId="2147483697"/>
          </pc:sldLayoutMkLst>
        </pc:sldLayoutChg>
        <pc:sldLayoutChg chg="new mod">
          <pc:chgData name="Halyna Semytska" userId="17aed0cd-5d75-4cee-bd4d-9c15afe32231" providerId="ADAL" clId="{F052D74F-26B4-46BE-97CE-6C330F842413}" dt="2023-06-30T13:52:29.372" v="82" actId="11236"/>
          <pc:sldLayoutMkLst>
            <pc:docMk/>
            <pc:sldMasterMk cId="2111160615" sldId="2147483648"/>
            <pc:sldLayoutMk cId="339379029" sldId="2147483698"/>
          </pc:sldLayoutMkLst>
        </pc:sldLayoutChg>
      </pc:sldMasterChg>
      <pc:sldMasterChg chg="new mod addSldLayout modSldLayout">
        <pc:chgData name="Halyna Semytska" userId="17aed0cd-5d75-4cee-bd4d-9c15afe32231" providerId="ADAL" clId="{F052D74F-26B4-46BE-97CE-6C330F842413}" dt="2023-06-30T13:42:20.128" v="43" actId="11236"/>
        <pc:sldMasterMkLst>
          <pc:docMk/>
          <pc:sldMasterMk cId="1177736654" sldId="2147483660"/>
        </pc:sldMasterMkLst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947723084" sldId="2147483661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1830649095" sldId="2147483662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2161447166" sldId="2147483663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2788441309" sldId="2147483664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3774778055" sldId="2147483665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4206162513" sldId="2147483666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2805293239" sldId="2147483667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1287667184" sldId="2147483668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2499001707" sldId="2147483669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3157324892" sldId="2147483670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2586547524" sldId="2147483671"/>
          </pc:sldLayoutMkLst>
        </pc:sldLayoutChg>
        <pc:sldLayoutChg chg="new mod">
          <pc:chgData name="Halyna Semytska" userId="17aed0cd-5d75-4cee-bd4d-9c15afe32231" providerId="ADAL" clId="{F052D74F-26B4-46BE-97CE-6C330F842413}" dt="2023-06-30T13:42:20.128" v="43" actId="11236"/>
          <pc:sldLayoutMkLst>
            <pc:docMk/>
            <pc:sldMasterMk cId="1177736654" sldId="2147483660"/>
            <pc:sldLayoutMk cId="1570926775" sldId="2147483672"/>
          </pc:sldLayoutMkLst>
        </pc:sldLayoutChg>
      </pc:sldMasterChg>
      <pc:sldMasterChg chg="new mod addSldLayout">
        <pc:chgData name="Halyna Semytska" userId="17aed0cd-5d75-4cee-bd4d-9c15afe32231" providerId="ADAL" clId="{F052D74F-26B4-46BE-97CE-6C330F842413}" dt="2023-06-30T13:51:46.631" v="79" actId="6938"/>
        <pc:sldMasterMkLst>
          <pc:docMk/>
          <pc:sldMasterMk cId="1320171661" sldId="2147483673"/>
        </pc:sldMasterMkLst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4052060811" sldId="2147483674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363612030" sldId="2147483675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153142555" sldId="2147483676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2783847475" sldId="2147483677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3292481301" sldId="2147483678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334077216" sldId="2147483679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2264733766" sldId="2147483680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2876685820" sldId="2147483681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1519842155" sldId="2147483682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2588181774" sldId="2147483683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3389428449" sldId="2147483684"/>
          </pc:sldLayoutMkLst>
        </pc:sldLayoutChg>
      </pc:sldMasterChg>
      <pc:sldMasterChg chg="new mod addSldLayout">
        <pc:chgData name="Halyna Semytska" userId="17aed0cd-5d75-4cee-bd4d-9c15afe32231" providerId="ADAL" clId="{F052D74F-26B4-46BE-97CE-6C330F842413}" dt="2023-06-30T13:51:49.984" v="80" actId="6938"/>
        <pc:sldMasterMkLst>
          <pc:docMk/>
          <pc:sldMasterMk cId="4187784682" sldId="2147483685"/>
        </pc:sldMasterMkLst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1756289148" sldId="2147483686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1708903011" sldId="2147483687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2265513929" sldId="2147483688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2749539649" sldId="2147483689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219648966" sldId="2147483690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1582528007" sldId="2147483691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3680880882" sldId="2147483692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2954741797" sldId="2147483693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3756886567" sldId="2147483694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1706673820" sldId="2147483695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1635761597" sldId="214748369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5C74AC-C7B3-C269-57CD-B87A8093E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5EEE2-FA10-6566-DA7D-A4895702F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87B9A-57DF-43EE-816E-9505587B5B6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B1DED-B660-C52C-D958-0444FE2B0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9538B-92A1-0963-65CA-E302E98BD8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5FBC-67DD-4AD2-A01B-6FEBF3971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5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F643-7E53-4455-95A2-010E52AE22C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36DC-5179-4CB2-A7AD-3EDF62B1C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CA56-FD81-E53E-EC48-AB810C2E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95FC-CD5D-0C58-D044-D4F5A70A1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C7370-872A-0EC0-0AAF-AD78F35B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28EB0-9020-B1A3-BE95-F809AF32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83EA-3736-B2AF-E745-F4BE6E37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8147-FF25-06C4-ED91-FCA93FE9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DDD7-AE40-4A13-77C5-84883A1A1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0A4DF-9DC5-CF4C-7403-125BAE29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7B851-DB04-5F85-866D-548B0AFE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7C32-6AD0-5C4C-61A2-8C3AE3F4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7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F722F-10C0-E264-9DC8-67D65AC7F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88F05-9F8F-E9B6-6410-1DE01F0D1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A98C3-8D41-0233-6525-250508C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A5DBD-6167-75F8-78C0-6EAA7149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1327-2BED-38F8-0EF4-72EF7330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1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981D-8ACD-1433-1338-403BCB14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C624E-11B3-BBDE-C293-12C3AF96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0F132-75C1-2402-318E-3362BF8B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CEB46-1A71-307A-F407-04BD8011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44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E449-9602-FFE7-8667-F851AF97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FE5C-6DE3-F648-A8D7-22D767AE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C210A-1774-1CC7-91AE-3EB55FB8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1A32B-DC10-01F9-38EA-1412EDBB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7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9071-77B6-97EE-6C42-B97C7BC4C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B7605-D293-121B-84A9-8B3C12BB5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47E7-CAEE-59E6-86A0-0937693D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8600F-02F2-8632-2941-D53340C7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18C0-A0EB-9B46-4393-C9A465D8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6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237E-A1DA-D566-5F12-D0E430F7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8C24-79B3-EE0B-6337-A2DCE283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820AC-084C-76A2-4E09-D7AB860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E5671-9994-E118-260D-9FD40F88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1A50-0394-BD1E-BD75-9B383418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41F0-B736-2897-50A7-80545039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270DD-EC03-8060-4271-211134B5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948DA-909F-ACB0-F637-455CF592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8C444-7304-F00A-73E9-350BCC75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1EE6-AE74-342F-1894-E5401C56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46E5-DF52-93ED-A5B5-F5968697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54A6-E82D-8021-D100-F2115F0E1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9A42D-9E22-05A0-01DF-2C83D01FF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5556-7E40-0C44-DE47-BA24D965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B640D-4163-4C97-1A5B-DC6A20B7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8B47D-AE39-C923-0EFB-4E497E7E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4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31E0-6B3D-D792-12D0-10598CB9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A14B-3839-5BA2-AF2D-E88A421C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DD509-687C-CA41-590F-F731C3DB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34514-7996-9C56-0926-CDE0CC153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5FCD4-B103-D6C4-7B6D-9E0DC6A1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BE312-7478-A714-D96D-6490FF0C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71E0E-B274-364C-8626-79C92792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06A96-25D4-9585-189C-7D1998F3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81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B8C4-B6EB-252E-B8CB-59CDC623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0F2E7-79BC-E479-6907-5AF84AD9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B07E4-609F-C4FD-799C-949EAE68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E8EC-E700-E5F4-1038-DAE17CC5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4D08-8125-B728-876B-9DAC3BC7A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1E50-070D-2036-805C-063986AA9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A840E-EAF9-029C-8A36-7DD54CE2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0879-2E50-F77D-2624-A40B019F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54C9C-7BAE-B6DA-B5F3-7671C0C8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0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71ABB-9C27-DEC5-3672-3AFBFC7C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FDE69-651C-59A3-1FCD-1E5F686F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911DA-EA20-73D2-F72F-3979E786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3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AC62-57B3-80BF-8582-50A4D21A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2DE6-93EE-EAF2-7B50-B9B74001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D0D29-13A2-AE2B-40C3-7359AD69D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B2B8-ACD5-15EC-487E-78CD9A19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46F18-AC93-EADA-CF58-0491BCC5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ECA3B-3521-76DC-3845-BF633F85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85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7719-1A5B-0A48-DFAE-365F8397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0D4D7-C3F9-23AE-CCCD-E404E8550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0000B-BE09-66A4-9D56-7AB2F90D3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465A3-E48C-7C88-0B08-4F147618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2F28E-C2DB-9878-5774-A8925C90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2E9B8-F47D-9AFA-4857-0C6C658B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42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FDF7-A3FC-28B1-A565-6BB8DE46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FB590-08B8-B083-3D8F-5E30B8C78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BB212-7AB2-0752-CB53-91C1EFED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D1DB-E129-AB1E-2D89-F9ADBD2D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08D3-A582-AF33-D648-7D34F4D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81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7B614-24EF-C84A-688D-DA630858D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7C877-3801-D19B-4DF9-BAFF22248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2B240-0AE7-9BA0-1FE1-3A32462A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157FE-2CC4-3164-BCCB-8FC5B474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5660-A4A7-2230-BFE1-09685DA6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428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2A85-0B3F-6F6B-FD3C-B1EF061CD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79B2C-A17B-6B33-BA45-293F46723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2B2E-7197-8C84-F2C0-5D2448B4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7EF4F-E618-8B27-2A8A-FA9A966B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FF553-7B9F-79C7-FB71-549431D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89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8BB5-3AF0-EE4F-A549-E94FFDD9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F123-0918-70D9-7CED-4EC113C3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D2AFB-0620-EF14-FFAF-056433D9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C12A-5B52-B541-E123-C3677FC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FD2E-6138-BB91-239A-46AAA65E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03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DA27-F61A-F44F-D43D-0D9A36AF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BACBD-FEB1-249E-AD30-DF1FFD542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2A367-BC35-0475-C1A3-339759BB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9ABAB-6A33-1D59-CCB7-CCB86A9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5F8ED-0E93-F3BE-9EE5-2D9811B0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13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52AE-3009-70EB-DB89-D15FBD5F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7D3F-2763-9207-C8D7-67FE6092C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C5176-599A-0906-75B7-A304A58A3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BB540-907C-4274-5055-0C9D6539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41063-E886-2F38-3855-CAFBA4A8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A85B2-5E13-8ED1-6FDD-8D40A8AF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39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02CF-62B6-D30F-1C58-43ACC146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61A3C-EB9A-BC09-55C2-5BD0F4F1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7B356-C57C-BEE4-4620-E4B8B3CE3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05F14-CAF7-0F28-4108-B38AA7AB4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2AEBD-CDD5-8F2F-BF02-FA82BA676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E6F7F-CAF3-D013-DFF2-8AB5C81C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B49C60-87B8-99AB-BF75-99E088F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4A657-D7FC-F6E4-3E23-E9E8493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22F8-1750-5519-0617-102E0890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4354-3E4C-F669-4E4B-DA36D168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87043-2456-95B8-6C62-41FD51E9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CE32D-2AC5-4897-8480-16BAF50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CBD7-9272-2952-889B-6DD2371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46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103D-548B-6AFC-EEE8-4F4FED42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CC4A1-6C0E-7AAD-2D84-9797A42C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2E765-7A5C-CC16-971E-70AE0C0C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4DAB3-86CE-8C0A-60E0-43E70885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28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FF2C7-82FA-AFB7-6B49-20DE8322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AA33F-8DE2-431F-365C-2D755BBF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3F4B9-2265-20CC-94EE-FC6EB987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80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398D-D413-F833-4C5E-7EA1665F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81C3-763C-D8C1-33A8-75077F58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961C7-7E9B-85A7-72A6-1FBB93375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AB56B-831A-413C-1103-4801E78E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2E8BB-4679-D50C-0F3A-E23CC057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309F-0C26-09BB-0ECA-F9FF214D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41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E8B6-E676-159D-30EF-0F99FB41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EF8F3-EE65-CFA5-4E89-24377615A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68F64-43F4-9D62-7AA4-63CA75DD9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20E53-EFF0-52D6-1600-876B12E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E9784-4F79-D39A-3583-53380A1C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A14CB-78A0-9BB7-71FF-42A41798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86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0443-56AA-F5E7-52CC-15584C56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44CCB-02AD-E30E-FD52-BE7A2662B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034EF-564D-9E5C-BE0D-8E6412DF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ED51-0DB6-25D1-E93F-9E22D9EE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8C26-BED5-CEA9-E45A-1F989823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73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D8045-AA9B-1019-6602-34F23E474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B5FFA-FBCE-7177-60DE-9BD95808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BD11E-6BB6-86F5-9553-CFEBFECB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B5581-5406-0567-A5D4-66315C4B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D7F1-FF6A-EB21-EC9D-DB83ABAF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61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0524-7B43-37F8-E72D-2825A8DA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4E114-086B-4192-7CE9-3B8E399DC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91FB-3AF9-5390-BCFC-E5597B0E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881EF-ADBE-D49A-422A-3025FF04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02F53-6086-B922-4533-F9975636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23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9CDE-D41E-29FF-B7A4-F12BCCCE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B1FC-6ECF-C13F-1119-791B290A3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A0EED-13DC-FDBF-702B-3ABBEDD8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E7A1-E188-0270-7E69-28161852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FC95-9229-6395-C6A7-5B964061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49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1354-2311-A889-61F9-34A404F3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58F9-B33D-1162-5265-93E1C628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2E224-E6DA-323E-1FE0-15BA2548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C959F-D54E-22FA-4753-60B752F0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07E31-BC62-4641-54C9-89EC4710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47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EBE3-E6CF-5CC5-2ABA-D0611649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22C5-A7A8-6FF1-BAEC-737925EDB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C41D6-A268-FBEC-2CB7-BAC0AAE3E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BF1D8-8BDA-66CB-9742-7B60AA06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B142F-10B0-9985-8755-959D8346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B3F72-4BA8-0A49-0641-25A024CE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4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7BA2-74C0-ECC8-01FE-9EDBF906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39D0-F85D-EDA9-6416-94FA9EC8B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B6BF7-5347-6417-D538-A693B7B52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12929-B0D3-5D6E-859F-5A37B3BE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A5B39-43D2-0876-37CD-4ED954A8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4F69D-A122-035C-E898-9C58431E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82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4369-356A-98A3-4606-3D056FC9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AD9AC-E866-2DA7-977A-1E3E58C9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BC346-8A71-27A6-072B-4EED7EFEF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30431-59E3-6804-74DC-04DB4BA63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44FAF-BCCF-B81A-9382-835A24F75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8E462-6519-BC3A-9641-F2EFCD20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02B1C-D850-236B-0621-9ECA6E61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8F358-DFE8-CC92-8109-28BFD76E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78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609D-4BE9-36E7-3E97-52CEE737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2627A-B460-CF68-09F5-08186DFF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1B6DB-5C55-E666-8BB7-D7FB6FC8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F866D-6DC6-68CE-5EF6-38E58B7A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62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A0E5-D0CD-B800-70D9-164A451B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33FB2-C3AC-2B32-F256-263E1254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F1C92-0F4A-2DF1-0F7C-3126E78E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93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D029-BF59-4624-166F-5D049E54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824F-BEFF-CA5E-E7C2-E9627031C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063B8-9F23-A0A4-C127-9DA1D94B0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3ED9F-CE2E-6655-C0AE-D2025FE4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C2EAC-44E6-6F99-6BD2-01F86ED3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895C6-5BEA-7A53-3CDE-5314922B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67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2BB3-7C5E-E94A-A604-33900DBE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BB378-B8E6-77EA-7F3C-C9504B46C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A4A3-435D-243C-6D31-325776620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24691-B009-2FAD-FECE-028A4CBA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2EEDA-917D-AA79-6046-9E574A4B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17FE8-B99A-3987-A1F6-DE8A70F8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01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857B-7BFC-B683-5951-FE537E00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4151F-4101-EC42-9AA1-3FBEAEA6D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D4507-3958-382E-88F7-0591A5D7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E8851-1A9B-806A-FA5A-347A87D2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68EF1-2295-7931-4663-602B7FB8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24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42FA3B-F30B-6867-1342-2B509B5B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AA4A0-9177-30ED-3BFC-8E1BADC49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89D8-3BD4-1409-EE19-E3CB7641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0E512-69AD-459D-E7C9-C892CFD9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9D86A-FBF2-6644-4181-CBEFDF2E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475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2105-5733-9040-CA52-2431852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EC5DA-48A2-9052-4C6D-4E5DEAF9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A106F-B006-03F8-18FB-E1B4BB1B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656E8-7CC0-65CC-CBBD-E5FFE330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2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44E6-4764-D13A-6D3F-66E02E23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8445-A62B-1D4D-82C1-61DD182B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529FB-C41D-D0C0-E525-875EF83E2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DFDA6-8525-80A8-B293-9203CF27D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54038-4265-D46A-39F6-58E0AD882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4C472-5A5E-3E4A-C1E7-7504FF2F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259F6-1A99-8720-B2C9-D3134810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26BAF-0104-60B5-299E-636263D1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9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C3FD-E724-8C18-BE39-85906C2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DBE15-B7F4-3A69-FDC8-329551E2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5184C-FFEB-00D9-000B-0D729D09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08EFD-FE67-2E2A-88E6-12AA845C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310F-10F7-BCCD-CFEC-F6D89E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815F-7837-F510-8517-FD8D34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61C8-25AB-1764-EF41-E422D21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6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F7BE-7FB7-5037-F483-6B936955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2BDD-B378-BDA3-8B9B-601AC107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0AD8D-99B3-2045-B90C-99948C7E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CDC81-F9A6-F973-D777-F7C7AA89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5ED25-0CED-0BCA-3DE0-669AF2A0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88DAC-6F12-5C65-9AD2-C08DAC9E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0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DDBC-0681-367B-30BA-0EAF3993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E1725-DA7F-0577-F554-6A25B331E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4F6AF-4BB8-A7FD-0FBF-D7DA7709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138C0-4F69-99E1-4DAC-6EED04E7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2BCA8-6631-864B-A3D1-C10BFC7E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2CBA2-A464-8AF3-537C-9D1944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1A006-329F-049A-53CF-78F339158DB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11548" y="365125"/>
            <a:ext cx="2542252" cy="1115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3BF41E-56A1-4FC2-6BD4-F07C6A00ECC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8199" y="1288999"/>
            <a:ext cx="10594923" cy="47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A75E23-6484-2C81-AB11-5D0348ADEF1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38198" y="1360758"/>
            <a:ext cx="10594924" cy="887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3731A-AC4F-C25A-9418-A51C8D84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5F8E1-EE24-2631-BCA9-52DB8F85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1327-9D99-B7FF-7B27-6B388C57C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F240B-4E10-4230-6A39-F2DD8AF3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32F7-4F7B-A884-86AA-0967FDE60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116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D4A00-C6CD-0406-5BFC-9B29DBD1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B8D52-937F-F291-339F-A7DFBF32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66FFA-541A-6234-FDC8-D879BF7A1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FB9B-91D6-7098-C45C-03379B56E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DCD9-09B9-80DC-7890-924E92EAE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47324-5853-76B8-769F-4DA46692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94CB7-4846-1F51-436C-9EAEC423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0CA4-4CC2-A195-B0CA-C547F9278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AA0D-B251-8466-A472-D46BF3451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37E36-0BD7-CE72-B4DC-D3D82CAA4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8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D3E35-FA01-1068-8E6B-7B295882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3E5C6-876C-1C72-4CB3-C876E0D81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A8D26-9930-46C8-0F5C-B0FF0387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D596F-5E72-F090-144F-D03B3A613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RS-Inventory, 26.04.2024,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E129-C051-CE8A-26F5-B5C5F83AD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3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fi.lisproekt.gov.ua/e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79FC90-9B38-774F-58BF-3D4C438B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885" y="99399"/>
            <a:ext cx="9086966" cy="1807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CEDC8-E252-995B-CB1F-46121D8E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07" y="5595099"/>
            <a:ext cx="5949994" cy="918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1414" y="2071425"/>
            <a:ext cx="9895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i="0" dirty="0">
                <a:effectLst/>
              </a:rPr>
              <a:t>Reference data, methodology </a:t>
            </a:r>
            <a:r>
              <a:rPr lang="en-GB" sz="3200" b="1" dirty="0"/>
              <a:t>and RS-Inventory results </a:t>
            </a:r>
            <a:endParaRPr lang="en-US" sz="3200" b="1" i="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436" y="3365397"/>
            <a:ext cx="1015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Viktor Myroniuk</a:t>
            </a:r>
            <a:r>
              <a:rPr lang="en-US" sz="2000" b="1" i="1" baseline="30000" dirty="0"/>
              <a:t>1</a:t>
            </a:r>
            <a:r>
              <a:rPr lang="en-US" sz="2000" i="1" dirty="0"/>
              <a:t>,</a:t>
            </a:r>
            <a:r>
              <a:rPr lang="de-DE" sz="2000" i="1" dirty="0"/>
              <a:t> Axel Weinreich</a:t>
            </a:r>
            <a:r>
              <a:rPr lang="de-DE" sz="2000" i="1" baseline="30000" dirty="0"/>
              <a:t>2</a:t>
            </a:r>
            <a:r>
              <a:rPr lang="de-DE" sz="2000" i="1" dirty="0"/>
              <a:t>, Vincent von Dosky</a:t>
            </a:r>
            <a:r>
              <a:rPr lang="de-DE" sz="2000" i="1" baseline="30000" dirty="0"/>
              <a:t>2</a:t>
            </a:r>
            <a:r>
              <a:rPr lang="de-DE" sz="2000" i="1" dirty="0"/>
              <a:t>, Heino Polley</a:t>
            </a:r>
            <a:r>
              <a:rPr lang="de-DE" sz="2000" i="1" baseline="30000" dirty="0"/>
              <a:t>3</a:t>
            </a:r>
            <a:r>
              <a:rPr lang="de-DE" sz="2000" i="1" dirty="0"/>
              <a:t>, Matthias Dees</a:t>
            </a:r>
            <a:r>
              <a:rPr lang="de-DE" sz="2000" i="1" baseline="30000" dirty="0"/>
              <a:t>2</a:t>
            </a:r>
            <a:endParaRPr lang="de-DE" sz="2000" i="1" dirty="0"/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B9B00-FA60-F505-05EA-BEF83484D753}"/>
              </a:ext>
            </a:extLst>
          </p:cNvPr>
          <p:cNvSpPr txBox="1"/>
          <p:nvPr/>
        </p:nvSpPr>
        <p:spPr>
          <a:xfrm>
            <a:off x="2287394" y="3856283"/>
            <a:ext cx="80239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1" baseline="30000" dirty="0">
                <a:solidFill>
                  <a:srgbClr val="353535"/>
                </a:solidFill>
                <a:effectLst/>
              </a:rPr>
              <a:t>1</a:t>
            </a:r>
            <a:r>
              <a:rPr lang="en-US" sz="1400" b="0" i="1" dirty="0">
                <a:solidFill>
                  <a:srgbClr val="353535"/>
                </a:solidFill>
                <a:effectLst/>
              </a:rPr>
              <a:t> National Short-Term Expert, </a:t>
            </a:r>
            <a:r>
              <a:rPr lang="en-US" sz="1400" b="0" i="1" dirty="0" err="1">
                <a:solidFill>
                  <a:srgbClr val="353535"/>
                </a:solidFill>
                <a:effectLst/>
              </a:rPr>
              <a:t>NUBiP</a:t>
            </a:r>
            <a:r>
              <a:rPr lang="en-US" sz="1400" b="0" i="1" dirty="0">
                <a:solidFill>
                  <a:srgbClr val="353535"/>
                </a:solidFill>
                <a:effectLst/>
              </a:rPr>
              <a:t> of Ukraine</a:t>
            </a:r>
          </a:p>
          <a:p>
            <a:pPr algn="ctr"/>
            <a:r>
              <a:rPr lang="en-US" sz="1400" i="1" baseline="30000" dirty="0">
                <a:solidFill>
                  <a:srgbClr val="353535"/>
                </a:solidFill>
              </a:rPr>
              <a:t>2</a:t>
            </a:r>
            <a:r>
              <a:rPr lang="en-US" sz="1400" i="1" dirty="0">
                <a:solidFill>
                  <a:srgbClr val="353535"/>
                </a:solidFill>
              </a:rPr>
              <a:t> International </a:t>
            </a:r>
            <a:r>
              <a:rPr lang="en-US" sz="1400" b="0" i="1" dirty="0">
                <a:solidFill>
                  <a:srgbClr val="353535"/>
                </a:solidFill>
                <a:effectLst/>
              </a:rPr>
              <a:t>Short-Term Experts, </a:t>
            </a:r>
            <a:r>
              <a:rPr lang="en-US" sz="1400" i="1" dirty="0">
                <a:solidFill>
                  <a:srgbClr val="353535"/>
                </a:solidFill>
              </a:rPr>
              <a:t>unique land use GmbH</a:t>
            </a:r>
          </a:p>
          <a:p>
            <a:pPr algn="ctr"/>
            <a:r>
              <a:rPr lang="en-US" sz="1400" i="1" baseline="30000" dirty="0">
                <a:solidFill>
                  <a:srgbClr val="353535"/>
                </a:solidFill>
              </a:rPr>
              <a:t>3</a:t>
            </a:r>
            <a:r>
              <a:rPr lang="en-US" sz="1400" i="1" dirty="0">
                <a:solidFill>
                  <a:srgbClr val="353535"/>
                </a:solidFill>
              </a:rPr>
              <a:t> International </a:t>
            </a:r>
            <a:r>
              <a:rPr lang="en-US" sz="1400" b="0" i="1" dirty="0">
                <a:solidFill>
                  <a:srgbClr val="353535"/>
                </a:solidFill>
                <a:effectLst/>
              </a:rPr>
              <a:t>Short-Term Expert</a:t>
            </a:r>
            <a:r>
              <a:rPr lang="en-US" sz="1400" i="1" dirty="0">
                <a:solidFill>
                  <a:srgbClr val="353535"/>
                </a:solidFill>
              </a:rPr>
              <a:t> </a:t>
            </a:r>
          </a:p>
        </p:txBody>
      </p:sp>
      <p:sp>
        <p:nvSpPr>
          <p:cNvPr id="10" name="Місце для нижнього колонтитула 9">
            <a:extLst>
              <a:ext uri="{FF2B5EF4-FFF2-40B4-BE49-F238E27FC236}">
                <a16:creationId xmlns:a16="http://schemas.microsoft.com/office/drawing/2014/main" id="{1EE4DFE9-A4E4-8B70-81C0-732CB410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8B837-2F0D-E7F6-2F1D-5F28C59644EA}"/>
              </a:ext>
            </a:extLst>
          </p:cNvPr>
          <p:cNvSpPr txBox="1"/>
          <p:nvPr/>
        </p:nvSpPr>
        <p:spPr>
          <a:xfrm>
            <a:off x="761348" y="4846935"/>
            <a:ext cx="11076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P</a:t>
            </a:r>
            <a:r>
              <a:rPr lang="en-US" sz="1600" dirty="0" err="1"/>
              <a:t>roject</a:t>
            </a:r>
            <a:r>
              <a:rPr lang="de-DE" sz="1600" dirty="0"/>
              <a:t> “</a:t>
            </a:r>
            <a:r>
              <a:rPr lang="de-DE" sz="1600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Technical Support to Forest Policy Development and National Forest </a:t>
            </a:r>
            <a:r>
              <a:rPr lang="en-US" sz="1600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Inventory</a:t>
            </a:r>
            <a:r>
              <a:rPr lang="de-DE" sz="1600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 Implementation“ (SFI) </a:t>
            </a:r>
            <a:br>
              <a:rPr lang="de-DE" sz="1600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W-UKR 21-01</a:t>
            </a:r>
            <a:endParaRPr lang="en-US" sz="1600" i="1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7ADF87-5F20-8F45-D299-93DB9CDE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7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Output 2: Dominant species</a:t>
            </a:r>
          </a:p>
        </p:txBody>
      </p:sp>
      <p:pic>
        <p:nvPicPr>
          <p:cNvPr id="12" name="Рисунок 11" descr="Зображення, що містить карта, атлант, текст&#10;&#10;Автоматично згенерований опис">
            <a:extLst>
              <a:ext uri="{FF2B5EF4-FFF2-40B4-BE49-F238E27FC236}">
                <a16:creationId xmlns:a16="http://schemas.microsoft.com/office/drawing/2014/main" id="{7D9E1198-2DA6-DFD0-B236-E9C4B45BE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99" y="1364777"/>
            <a:ext cx="7731056" cy="53566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695325" y="1844675"/>
            <a:ext cx="3219264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Tables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Estimates with 95% confidence intervals of forest area by dominant species at ecoregion and whole-Ukraine level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Seven groups of dominant species established according to their ecological niches</a:t>
            </a:r>
            <a:endParaRPr lang="en-US" sz="20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617F15-0211-842D-81A5-CD54C48F4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675" y="4734608"/>
            <a:ext cx="2667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Output 3: Forest attributes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7428416" y="1844675"/>
            <a:ext cx="42301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Tables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Estimates with 95% confidence intervals of mean and total values of forest attributes at ecoregion and whole-Ukraine levels</a:t>
            </a: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Mean growing volume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251 ± 5 m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Total growing volume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2,813 ± 55 M m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Mean 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57 ± 1 years</a:t>
            </a: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Total accumulated carbon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944 ± 20 M t</a:t>
            </a:r>
          </a:p>
        </p:txBody>
      </p:sp>
      <p:pic>
        <p:nvPicPr>
          <p:cNvPr id="7" name="Рисунок 6" descr="Зображення, що містить їжа, цукерка&#10;&#10;Автоматично згенерований опис">
            <a:extLst>
              <a:ext uri="{FF2B5EF4-FFF2-40B4-BE49-F238E27FC236}">
                <a16:creationId xmlns:a16="http://schemas.microsoft.com/office/drawing/2014/main" id="{D23EB175-D6F9-6183-16BE-44D19B21A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46846"/>
            <a:ext cx="5740400" cy="50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Output 4: Three-way tables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AA89E4-24FA-AB49-348A-FA2BA71A0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69" y="1844675"/>
            <a:ext cx="8082570" cy="4349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660E3A-27FB-A165-FB27-6597D7EE800C}"/>
              </a:ext>
            </a:extLst>
          </p:cNvPr>
          <p:cNvSpPr txBox="1"/>
          <p:nvPr/>
        </p:nvSpPr>
        <p:spPr>
          <a:xfrm>
            <a:off x="8952412" y="2549917"/>
            <a:ext cx="2743200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Pixel-based estimates of forest attributes at region and ecozone levels grouped by dominant tree species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Estimates fully compatible with 20-m resolution maps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048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Output 5: Two-way tables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E1B7F-3EB8-CF77-94A7-DAA45EB22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69" y="1695813"/>
            <a:ext cx="10758329" cy="273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F583AA-8318-0FC0-96BE-FB650269FD2C}"/>
              </a:ext>
            </a:extLst>
          </p:cNvPr>
          <p:cNvSpPr txBox="1"/>
          <p:nvPr/>
        </p:nvSpPr>
        <p:spPr>
          <a:xfrm>
            <a:off x="719569" y="4575501"/>
            <a:ext cx="107583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Tabular estimates with 95% confidence intervals (mean and total) at national and ecozone levels, as well as for war-affected territories: 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en-US" sz="2000" dirty="0"/>
              <a:t>Total forest area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en-US" sz="2000" dirty="0"/>
              <a:t>Forest area by dominant species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en-US" sz="2000" dirty="0"/>
              <a:t>Forest attributes (growing volume, age, diameter, height, density, live biomass, carbon)</a:t>
            </a:r>
          </a:p>
        </p:txBody>
      </p:sp>
    </p:spTree>
    <p:extLst>
      <p:ext uri="{BB962C8B-B14F-4D97-AF65-F5344CB8AC3E}">
        <p14:creationId xmlns:p14="http://schemas.microsoft.com/office/powerpoint/2010/main" val="123041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Results: Area and GSV for dominant species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500959" y="2175600"/>
            <a:ext cx="344995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Two thirds of the forest area is dominated by deciduous tree species. Pine forests occupy about 28%.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Growing stock is the highest in spruce and fir forests, followed by beech,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pine, and oak. Obtained mean values of GSV are within confidence intervals of 3-7%. </a:t>
            </a:r>
            <a:endParaRPr lang="en-US" sz="2000" dirty="0"/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7D8DDE6C-5D25-11B7-445C-3E8BAF72C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0915" y="1840341"/>
            <a:ext cx="7761892" cy="41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7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Results: Forest age structure</a:t>
            </a:r>
          </a:p>
        </p:txBody>
      </p:sp>
      <p:pic>
        <p:nvPicPr>
          <p:cNvPr id="4" name="Графіка 1">
            <a:extLst>
              <a:ext uri="{FF2B5EF4-FFF2-40B4-BE49-F238E27FC236}">
                <a16:creationId xmlns:a16="http://schemas.microsoft.com/office/drawing/2014/main" id="{7BE20C29-B649-3178-C258-0B95A13D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2881" y="1838770"/>
            <a:ext cx="7416093" cy="3984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5914DA-6D89-059D-890A-64508B04196E}"/>
              </a:ext>
            </a:extLst>
          </p:cNvPr>
          <p:cNvSpPr txBox="1"/>
          <p:nvPr/>
        </p:nvSpPr>
        <p:spPr>
          <a:xfrm>
            <a:off x="695325" y="2006591"/>
            <a:ext cx="354574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Forests of 41-80 years dominate in Ukraine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Forests older than 100 years cover 2.5%, while the forest stands younger that 20 years contribute only 1.9% of the forested areas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highest GSV are observed in the age of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101-120 years, then it decreases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789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Results: Forests at regional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914DA-6D89-059D-890A-64508B04196E}"/>
              </a:ext>
            </a:extLst>
          </p:cNvPr>
          <p:cNvSpPr txBox="1"/>
          <p:nvPr/>
        </p:nvSpPr>
        <p:spPr>
          <a:xfrm>
            <a:off x="695325" y="2006591"/>
            <a:ext cx="3765806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highest forest cover is in Ivano-Frankivsk and Zakarpattia oblasts (50-60%), while in step regions, such as in Mykolaiv, Kherson, and Zaporizhzhia oblasts, it is only 3%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Forests in Carpathian Oblasts accumulate more than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350 m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/ha. In contrast, in the steppe oblasts the growing stock volume is less than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150 m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/ha</a:t>
            </a:r>
          </a:p>
        </p:txBody>
      </p:sp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2DD00FC3-B449-B9C1-7FD5-68D24B496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5428" y="1479665"/>
            <a:ext cx="7052070" cy="48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7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Results: Forest resources by ecozones</a:t>
            </a:r>
          </a:p>
        </p:txBody>
      </p:sp>
      <p:pic>
        <p:nvPicPr>
          <p:cNvPr id="4" name="Графіка 6">
            <a:extLst>
              <a:ext uri="{FF2B5EF4-FFF2-40B4-BE49-F238E27FC236}">
                <a16:creationId xmlns:a16="http://schemas.microsoft.com/office/drawing/2014/main" id="{F40D61D2-9418-B492-9839-CC7BC03A8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6521" y="1627667"/>
            <a:ext cx="6969613" cy="2681481"/>
          </a:xfrm>
          <a:prstGeom prst="rect">
            <a:avLst/>
          </a:prstGeom>
        </p:spPr>
      </p:pic>
      <p:pic>
        <p:nvPicPr>
          <p:cNvPr id="8" name="Рисунок 7" descr="Зображення, що містить карта, текст, атлант, схема&#10;&#10;Автоматично згенерований опис">
            <a:extLst>
              <a:ext uri="{FF2B5EF4-FFF2-40B4-BE49-F238E27FC236}">
                <a16:creationId xmlns:a16="http://schemas.microsoft.com/office/drawing/2014/main" id="{58D10D7D-FBB9-D117-5C75-0561F6AB8C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94"/>
          <a:stretch/>
        </p:blipFill>
        <p:spPr bwMode="auto">
          <a:xfrm>
            <a:off x="411129" y="2437041"/>
            <a:ext cx="5554531" cy="3664742"/>
          </a:xfrm>
          <a:prstGeom prst="snip1Rect">
            <a:avLst>
              <a:gd name="adj" fmla="val 40495"/>
            </a:avLst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C5E5F0-AFB2-4C09-1EA0-1D07F32BFA57}"/>
              </a:ext>
            </a:extLst>
          </p:cNvPr>
          <p:cNvSpPr txBox="1"/>
          <p:nvPr/>
        </p:nvSpPr>
        <p:spPr>
          <a:xfrm>
            <a:off x="5903526" y="4393623"/>
            <a:ext cx="569989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Carpathians have the highest percentage of forest cover (&gt; 50%), followed by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Polissia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(about 40%)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About 92% of the total GSV are accumulated in the forests of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Polissia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Forest steppe, and Carpathians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515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Results: War-affected forests</a:t>
            </a:r>
          </a:p>
        </p:txBody>
      </p:sp>
      <p:pic>
        <p:nvPicPr>
          <p:cNvPr id="10" name="Рисунок 9" descr="Зображення, що містить карта, текст, атлант&#10;&#10;Автоматично згенерований опис">
            <a:extLst>
              <a:ext uri="{FF2B5EF4-FFF2-40B4-BE49-F238E27FC236}">
                <a16:creationId xmlns:a16="http://schemas.microsoft.com/office/drawing/2014/main" id="{FDE0FC76-F636-6942-BD74-B3FE8909D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4" y="2437040"/>
            <a:ext cx="5670021" cy="3881375"/>
          </a:xfrm>
          <a:prstGeom prst="snipRoundRect">
            <a:avLst>
              <a:gd name="adj1" fmla="val 16667"/>
              <a:gd name="adj2" fmla="val 50000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C5E5F0-AFB2-4C09-1EA0-1D07F32BFA57}"/>
              </a:ext>
            </a:extLst>
          </p:cNvPr>
          <p:cNvSpPr txBox="1"/>
          <p:nvPr/>
        </p:nvSpPr>
        <p:spPr>
          <a:xfrm>
            <a:off x="5903526" y="4393623"/>
            <a:ext cx="5699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Approximately 1.7 million ha, or about 15% of the total forest area in Ukraine, are within territories affected by the war</a:t>
            </a:r>
          </a:p>
        </p:txBody>
      </p:sp>
      <p:pic>
        <p:nvPicPr>
          <p:cNvPr id="11" name="Графіка 2">
            <a:extLst>
              <a:ext uri="{FF2B5EF4-FFF2-40B4-BE49-F238E27FC236}">
                <a16:creationId xmlns:a16="http://schemas.microsoft.com/office/drawing/2014/main" id="{D8C21E70-AA59-3BEA-630B-E5BC4C4B0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9086" y="1636472"/>
            <a:ext cx="6944335" cy="23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6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CFE23F2B-1CF1-690D-E9B2-214A1E39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2FDEE4E-3B7D-5A7E-D9F7-9ABA567F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BDB72-A8B0-709D-DC3C-6D91816A2B37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Advantages and limitations of the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50262-921B-E9CC-D71A-84F7E2C3F196}"/>
              </a:ext>
            </a:extLst>
          </p:cNvPr>
          <p:cNvSpPr txBox="1"/>
          <p:nvPr/>
        </p:nvSpPr>
        <p:spPr>
          <a:xfrm>
            <a:off x="719569" y="1560315"/>
            <a:ext cx="1057433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Wall-to-wall mapping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developed maps include all tree vegetation, i.e., urban forests, trees in residential areas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, etc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Ability to map forest regardless their management status (ownership)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Mapping narrow shelterbelt with low canopy cover is still challenging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Forest attribute estimates for small areas (ecoregion, oblast,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hromaga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, etc.)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Accuracy of mapped attributes can be properly addressed when sufficient field observations are available for small areas of interest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Sentinel 2 satellite data are free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Optical satellite imagery have limitations in terms of signal saturation for dense and multi-layered forest stands</a:t>
            </a:r>
          </a:p>
        </p:txBody>
      </p:sp>
    </p:spTree>
    <p:extLst>
      <p:ext uri="{BB962C8B-B14F-4D97-AF65-F5344CB8AC3E}">
        <p14:creationId xmlns:p14="http://schemas.microsoft.com/office/powerpoint/2010/main" val="191001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338667" y="1731717"/>
            <a:ext cx="8405282" cy="2143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Harmonise forest monitoring in Ukraine with the best practices used in Europe and other developed countries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Support for the national forest inventory reporting with limited resources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First spatially explicit assessment of forest resources in Ukraine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Mapping of forests regardless of their legal status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Improved capacity for continuous forest monitoring in Ukraine and decision making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0044" y="511330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Objectives of the RS-Inventory</a:t>
            </a:r>
          </a:p>
        </p:txBody>
      </p:sp>
      <p:pic>
        <p:nvPicPr>
          <p:cNvPr id="1027" name="Picture 3" descr="Зображення, що містить текст, карта, атлант&#10;&#10;Автоматично згенерований опис">
            <a:extLst>
              <a:ext uri="{FF2B5EF4-FFF2-40B4-BE49-F238E27FC236}">
                <a16:creationId xmlns:a16="http://schemas.microsoft.com/office/drawing/2014/main" id="{5396FFD3-71DE-1ADC-B4E9-480382D27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124" y="4233013"/>
            <a:ext cx="2710965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819F28F1-0407-138C-1D8F-D6250220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762" y="4233013"/>
            <a:ext cx="2710965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 descr="Зображення, що містить текст, карта, атлант&#10;&#10;Автоматично згенерований опис">
            <a:extLst>
              <a:ext uri="{FF2B5EF4-FFF2-40B4-BE49-F238E27FC236}">
                <a16:creationId xmlns:a16="http://schemas.microsoft.com/office/drawing/2014/main" id="{F6F0639E-3C78-DD47-1548-AFBC1143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4233014"/>
            <a:ext cx="2710965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55B22FD6-6192-DFBB-9229-E3473989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24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80C68CB-DE36-85B2-2E25-3E0D1179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46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</a:t>
            </a: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65E1F48C-A7D4-8EC4-4FB7-F49D8DB3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68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uk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kumimoji="0" lang="en-US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E39EA8-A99E-E224-76DA-022BC13C35DE}"/>
              </a:ext>
            </a:extLst>
          </p:cNvPr>
          <p:cNvSpPr txBox="1"/>
          <p:nvPr/>
        </p:nvSpPr>
        <p:spPr>
          <a:xfrm>
            <a:off x="1906752" y="4069164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2023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D4F37-4A63-5A28-EF14-26A38BE722AD}"/>
              </a:ext>
            </a:extLst>
          </p:cNvPr>
          <p:cNvSpPr txBox="1"/>
          <p:nvPr/>
        </p:nvSpPr>
        <p:spPr>
          <a:xfrm>
            <a:off x="5397438" y="4069164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5A7B1-170F-0EDC-3B47-4E2BDD6DBAB3}"/>
              </a:ext>
            </a:extLst>
          </p:cNvPr>
          <p:cNvSpPr txBox="1"/>
          <p:nvPr/>
        </p:nvSpPr>
        <p:spPr>
          <a:xfrm>
            <a:off x="8729435" y="4125065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17F6A-C5D0-55BA-E263-BBF89F56315F}"/>
              </a:ext>
            </a:extLst>
          </p:cNvPr>
          <p:cNvSpPr txBox="1"/>
          <p:nvPr/>
        </p:nvSpPr>
        <p:spPr>
          <a:xfrm>
            <a:off x="8947149" y="1773772"/>
            <a:ext cx="2710965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ea typeface="Century Gothic" panose="020B0502020202020204" pitchFamily="34" charset="0"/>
                <a:cs typeface="Times New Roman" panose="02020603050405020304" pitchFamily="18" charset="0"/>
              </a:rPr>
              <a:t>The remote sensing inventory uses a biophysical definition of forest as an area covered by woody vegetation with a canopy cover of more than 50%, observed at a pixel level of 20 × 20 m, regardless of its legal status.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661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C7D6BF1F-A575-A18D-0758-2F7DF1DF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C256DB52-D572-D6CF-7319-796463CD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F9ED16B-47BD-4B84-151C-EF73C263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58" y="5159670"/>
            <a:ext cx="5949994" cy="91863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A86009A-C49F-339E-B199-4C45A7B0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21808"/>
            <a:ext cx="6400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website of the </a:t>
            </a:r>
            <a:r>
              <a:rPr kumimoji="0" lang="en-US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RS-Inventory</a:t>
            </a:r>
            <a:r>
              <a:rPr kumimoji="0" lang="en-GB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can be accessed via </a:t>
            </a:r>
            <a:r>
              <a:rPr kumimoji="0" lang="en-GB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nfi.lisproekt.gov.ua/</a:t>
            </a:r>
            <a:r>
              <a:rPr kumimoji="0" lang="en-GB" altLang="uk-UA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en</a:t>
            </a:r>
            <a:r>
              <a:rPr kumimoji="0" lang="en-GB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/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1" descr="Зображення, що містить візерунок, квадрат, піксель&#10;&#10;Автоматично згенерований опис">
            <a:extLst>
              <a:ext uri="{FF2B5EF4-FFF2-40B4-BE49-F238E27FC236}">
                <a16:creationId xmlns:a16="http://schemas.microsoft.com/office/drawing/2014/main" id="{A2284768-EE92-7BD4-DACC-AA953DDD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915" y="2130832"/>
            <a:ext cx="2699656" cy="26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4A408AF-6D9A-DDA1-7F4E-4ABD0CFCA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8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719569" y="2105933"/>
            <a:ext cx="78105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NFI plots data (mapping</a:t>
            </a: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forest attributes)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NFI </a:t>
            </a:r>
            <a:r>
              <a:rPr lang="en-US" sz="2400" dirty="0">
                <a:latin typeface="Calibri" panose="020F0502020204030204" pitchFamily="34" charset="0"/>
              </a:rPr>
              <a:t>plots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attributes obtained after inspection of ~4,100 field plots in 2021-2023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FMP data (augmenting the NFI data)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FMP forest polygons (~700) intersecting the NFI grid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Visually interpreted high-resolution images (FNF mapping)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Land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cover </a:t>
            </a:r>
            <a:r>
              <a:rPr lang="en-US" sz="2400" dirty="0">
                <a:latin typeface="Calibri" panose="020F0502020204030204" pitchFamily="34" charset="0"/>
              </a:rPr>
              <a:t>classification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using the NFI plot locations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Methodology: Reference data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559739-27B1-0E85-BEC9-EC7C953A7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487" y="1844675"/>
            <a:ext cx="2360995" cy="25563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68D7CF-3BC4-2BB5-9CDA-12E5EF12F1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8487" y="4502888"/>
            <a:ext cx="2361238" cy="17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Methodology: Types of field data</a:t>
            </a:r>
          </a:p>
        </p:txBody>
      </p:sp>
      <p:pic>
        <p:nvPicPr>
          <p:cNvPr id="10" name="Рисунок 9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F41658C9-EF38-05D4-2103-8A10CF988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5871" y="1042969"/>
            <a:ext cx="7241535" cy="4681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066E81-83B3-433B-4B75-4D50CED4B25E}"/>
              </a:ext>
            </a:extLst>
          </p:cNvPr>
          <p:cNvSpPr txBox="1"/>
          <p:nvPr/>
        </p:nvSpPr>
        <p:spPr>
          <a:xfrm>
            <a:off x="719569" y="1889607"/>
            <a:ext cx="2258229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NFI plots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Collected across safe areas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Represent different years of field visits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More than 75% forested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E05B8-D07A-8E68-C1E9-368EFF9819A1}"/>
              </a:ext>
            </a:extLst>
          </p:cNvPr>
          <p:cNvSpPr txBox="1"/>
          <p:nvPr/>
        </p:nvSpPr>
        <p:spPr>
          <a:xfrm>
            <a:off x="9214202" y="4014408"/>
            <a:ext cx="2743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FMP plots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Occupied or unsafe territories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Expert interpretation of FMP attributes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Data collected in 2019-2021</a:t>
            </a:r>
            <a:endParaRPr lang="en-US" sz="2000" dirty="0"/>
          </a:p>
        </p:txBody>
      </p:sp>
      <p:pic>
        <p:nvPicPr>
          <p:cNvPr id="6" name="Рисунок 5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A0AFAEC5-C316-7125-4B82-40D52DFD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9" y="4270956"/>
            <a:ext cx="3579789" cy="24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695325" y="1842112"/>
            <a:ext cx="78105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Data sources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Sentinel 2 time series for 2017–2023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Rasterized environmental data (climate, topography)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Spatial resolution (pixel size)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Sentinel 2 imagery resampled at 20-m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Temporally smoothed time series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CCDC segmentation algorithm (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Zhu&amp;Woodcock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2014)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Image processing platform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Google Earth Engine cloud computing platform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Methodology: Satellite time series</a:t>
            </a:r>
          </a:p>
        </p:txBody>
      </p:sp>
      <p:pic>
        <p:nvPicPr>
          <p:cNvPr id="7" name="Рисунок 6" descr="Зображення, що містить текст, риф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9D43BD4-CA4D-8821-02D9-3137A1420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01" y="1906744"/>
            <a:ext cx="3650668" cy="42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6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Methodology: Data processing</a:t>
            </a:r>
          </a:p>
        </p:txBody>
      </p:sp>
      <p:graphicFrame>
        <p:nvGraphicFramePr>
          <p:cNvPr id="35" name="Таблиця 34">
            <a:extLst>
              <a:ext uri="{FF2B5EF4-FFF2-40B4-BE49-F238E27FC236}">
                <a16:creationId xmlns:a16="http://schemas.microsoft.com/office/drawing/2014/main" id="{E61018DE-2086-A3FB-D124-B5CADC2EA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33654"/>
              </p:ext>
            </p:extLst>
          </p:nvPr>
        </p:nvGraphicFramePr>
        <p:xfrm>
          <a:off x="576514" y="1893043"/>
          <a:ext cx="8934652" cy="3945149"/>
        </p:xfrm>
        <a:graphic>
          <a:graphicData uri="http://schemas.openxmlformats.org/drawingml/2006/table">
            <a:tbl>
              <a:tblPr firstRow="1" firstCol="1" bandRow="1"/>
              <a:tblGrid>
                <a:gridCol w="958046">
                  <a:extLst>
                    <a:ext uri="{9D8B030D-6E8A-4147-A177-3AD203B41FA5}">
                      <a16:colId xmlns:a16="http://schemas.microsoft.com/office/drawing/2014/main" val="4181704343"/>
                    </a:ext>
                  </a:extLst>
                </a:gridCol>
                <a:gridCol w="7976606">
                  <a:extLst>
                    <a:ext uri="{9D8B030D-6E8A-4147-A177-3AD203B41FA5}">
                      <a16:colId xmlns:a16="http://schemas.microsoft.com/office/drawing/2014/main" val="193339259"/>
                    </a:ext>
                  </a:extLst>
                </a:gridCol>
              </a:tblGrid>
              <a:tr h="662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1</a:t>
                      </a: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Collecting field observation data</a:t>
                      </a: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Per-hectare estimates of forest attributes for NFI sample plots and FMP data</a:t>
                      </a:r>
                      <a:endParaRPr lang="uk-UA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2006219"/>
                  </a:ext>
                </a:extLst>
              </a:tr>
              <a:tr h="662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2</a:t>
                      </a:r>
                      <a:endParaRPr lang="uk-UA" sz="1600" kern="10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Mapping forests and dominant species</a:t>
                      </a: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Random Forest machine learning algorithm 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Breiman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, 2001)</a:t>
                      </a:r>
                      <a:endParaRPr lang="uk-UA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52803"/>
                  </a:ext>
                </a:extLst>
              </a:tr>
              <a:tr h="662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3</a:t>
                      </a:r>
                      <a:endParaRPr lang="uk-UA" sz="1600" kern="10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Mapping forest attributes</a:t>
                      </a: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Gradient Nearest Neighbor (GNN) predictive mapping technique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Ohmann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&amp; Gregory, 2002)</a:t>
                      </a:r>
                      <a:endParaRPr lang="uk-UA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9007032"/>
                  </a:ext>
                </a:extLst>
              </a:tr>
              <a:tr h="883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4</a:t>
                      </a: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8B008B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Accuracy assessment using independent observations</a:t>
                      </a:r>
                      <a:endParaRPr lang="uk-UA" sz="1600" kern="100" dirty="0">
                        <a:solidFill>
                          <a:srgbClr val="8B008B"/>
                        </a:solidFill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Leave-one-out cross validation for mapping forests and dominant species </a:t>
                      </a:r>
                      <a:r>
                        <a:rPr lang="uk-UA" sz="1600" kern="100" dirty="0"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(James et al., 2013)</a:t>
                      </a: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Seven first independent neighbors for GNN imputation model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Ohmann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&amp; Gregory, 2002)</a:t>
                      </a:r>
                      <a:endParaRPr lang="uk-UA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840983"/>
                  </a:ext>
                </a:extLst>
              </a:tr>
              <a:tr h="775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5</a:t>
                      </a:r>
                      <a:endParaRPr lang="uk-UA" sz="1600" kern="10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Statistical estimation procedure</a:t>
                      </a:r>
                      <a:endParaRPr lang="uk-UA" sz="1600" kern="100" dirty="0">
                        <a:solidFill>
                          <a:srgbClr val="800000"/>
                        </a:solidFill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Map-based assessment of forest area using confusion matrices  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Olofsson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at al., 2014).</a:t>
                      </a: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Model-assisted estimation of continuous forest characteristics  (McConville et al., 2020). </a:t>
                      </a: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5241805"/>
                  </a:ext>
                </a:extLst>
              </a:tr>
            </a:tbl>
          </a:graphicData>
        </a:graphic>
      </p:graphicFrame>
      <p:sp>
        <p:nvSpPr>
          <p:cNvPr id="36" name="Ellipse 24">
            <a:extLst>
              <a:ext uri="{FF2B5EF4-FFF2-40B4-BE49-F238E27FC236}">
                <a16:creationId xmlns:a16="http://schemas.microsoft.com/office/drawing/2014/main" id="{EAB3F05D-D3F0-13D1-2964-BD47F10E8817}"/>
              </a:ext>
            </a:extLst>
          </p:cNvPr>
          <p:cNvSpPr/>
          <p:nvPr/>
        </p:nvSpPr>
        <p:spPr>
          <a:xfrm>
            <a:off x="818359" y="2004409"/>
            <a:ext cx="504000" cy="50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Yu Mincho Light" panose="02020300000000000000" pitchFamily="18" charset="-128"/>
                <a:cs typeface="Arial" panose="020B0604020202020204" pitchFamily="34" charset="0"/>
              </a:rPr>
              <a:t>1</a:t>
            </a:r>
            <a:endParaRPr lang="uk-UA" sz="1600" kern="100" dirty="0">
              <a:effectLst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sp>
        <p:nvSpPr>
          <p:cNvPr id="37" name="Ellipse 24">
            <a:extLst>
              <a:ext uri="{FF2B5EF4-FFF2-40B4-BE49-F238E27FC236}">
                <a16:creationId xmlns:a16="http://schemas.microsoft.com/office/drawing/2014/main" id="{EC74DAF5-3421-FF7B-0088-FC5DFEB1A55C}"/>
              </a:ext>
            </a:extLst>
          </p:cNvPr>
          <p:cNvSpPr/>
          <p:nvPr/>
        </p:nvSpPr>
        <p:spPr>
          <a:xfrm>
            <a:off x="818359" y="2730559"/>
            <a:ext cx="504000" cy="50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Yu Mincho Light" panose="02020300000000000000" pitchFamily="18" charset="-128"/>
                <a:cs typeface="Arial" panose="020B0604020202020204" pitchFamily="34" charset="0"/>
              </a:rPr>
              <a:t>2</a:t>
            </a:r>
            <a:endParaRPr lang="uk-UA" sz="1600" kern="100" dirty="0">
              <a:effectLst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sp>
        <p:nvSpPr>
          <p:cNvPr id="38" name="Ellipse 29">
            <a:extLst>
              <a:ext uri="{FF2B5EF4-FFF2-40B4-BE49-F238E27FC236}">
                <a16:creationId xmlns:a16="http://schemas.microsoft.com/office/drawing/2014/main" id="{050076EF-55FD-9514-DD54-20DEEF0D99E4}"/>
              </a:ext>
            </a:extLst>
          </p:cNvPr>
          <p:cNvSpPr/>
          <p:nvPr/>
        </p:nvSpPr>
        <p:spPr>
          <a:xfrm>
            <a:off x="818359" y="3482549"/>
            <a:ext cx="504000" cy="50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Yu Mincho Light" panose="02020300000000000000" pitchFamily="18" charset="-128"/>
                <a:cs typeface="Arial" panose="020B0604020202020204" pitchFamily="34" charset="0"/>
              </a:rPr>
              <a:t>3</a:t>
            </a:r>
            <a:endParaRPr lang="uk-UA" sz="1600" kern="100" dirty="0">
              <a:effectLst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FA2E31EC-115E-4847-F6B0-528E24AA7583}"/>
              </a:ext>
            </a:extLst>
          </p:cNvPr>
          <p:cNvGrpSpPr/>
          <p:nvPr/>
        </p:nvGrpSpPr>
        <p:grpSpPr>
          <a:xfrm>
            <a:off x="9084682" y="1839803"/>
            <a:ext cx="2269118" cy="2269118"/>
            <a:chOff x="0" y="0"/>
            <a:chExt cx="3991490" cy="3991490"/>
          </a:xfrm>
        </p:grpSpPr>
        <p:grpSp>
          <p:nvGrpSpPr>
            <p:cNvPr id="42" name="Groupe 20">
              <a:extLst>
                <a:ext uri="{FF2B5EF4-FFF2-40B4-BE49-F238E27FC236}">
                  <a16:creationId xmlns:a16="http://schemas.microsoft.com/office/drawing/2014/main" id="{6BBA0E16-C848-5766-A70A-67F035857D7C}"/>
                </a:ext>
              </a:extLst>
            </p:cNvPr>
            <p:cNvGrpSpPr/>
            <p:nvPr/>
          </p:nvGrpSpPr>
          <p:grpSpPr>
            <a:xfrm>
              <a:off x="0" y="0"/>
              <a:ext cx="3991490" cy="3991490"/>
              <a:chOff x="0" y="0"/>
              <a:chExt cx="3398368" cy="3398368"/>
            </a:xfrm>
          </p:grpSpPr>
          <p:sp>
            <p:nvSpPr>
              <p:cNvPr id="60" name="Arc 3">
                <a:extLst>
                  <a:ext uri="{FF2B5EF4-FFF2-40B4-BE49-F238E27FC236}">
                    <a16:creationId xmlns:a16="http://schemas.microsoft.com/office/drawing/2014/main" id="{89B73D75-1269-71CF-5FE3-A4E0190A52FD}"/>
                  </a:ext>
                </a:extLst>
              </p:cNvPr>
              <p:cNvSpPr/>
              <p:nvPr/>
            </p:nvSpPr>
            <p:spPr>
              <a:xfrm rot="7200000">
                <a:off x="700999" y="700997"/>
                <a:ext cx="1996374" cy="1996374"/>
              </a:xfrm>
              <a:prstGeom prst="arc">
                <a:avLst>
                  <a:gd name="adj1" fmla="val 16200000"/>
                  <a:gd name="adj2" fmla="val 10961027"/>
                </a:avLst>
              </a:prstGeom>
              <a:ln w="38100">
                <a:solidFill>
                  <a:schemeClr val="accent2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61" name="Arc 4">
                <a:extLst>
                  <a:ext uri="{FF2B5EF4-FFF2-40B4-BE49-F238E27FC236}">
                    <a16:creationId xmlns:a16="http://schemas.microsoft.com/office/drawing/2014/main" id="{E177FDA8-28B0-3D2D-50CE-1FA3A4A01E01}"/>
                  </a:ext>
                </a:extLst>
              </p:cNvPr>
              <p:cNvSpPr/>
              <p:nvPr/>
            </p:nvSpPr>
            <p:spPr>
              <a:xfrm rot="9000000">
                <a:off x="333860" y="333860"/>
                <a:ext cx="2730648" cy="2730648"/>
              </a:xfrm>
              <a:prstGeom prst="arc">
                <a:avLst>
                  <a:gd name="adj1" fmla="val 16200000"/>
                  <a:gd name="adj2" fmla="val 10536613"/>
                </a:avLst>
              </a:prstGeom>
              <a:ln w="38100">
                <a:solidFill>
                  <a:srgbClr val="8B008B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62" name="Arc 5">
                <a:extLst>
                  <a:ext uri="{FF2B5EF4-FFF2-40B4-BE49-F238E27FC236}">
                    <a16:creationId xmlns:a16="http://schemas.microsoft.com/office/drawing/2014/main" id="{14971476-3461-CFF9-7F32-761B2F439DDA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3398368" cy="3398368"/>
              </a:xfrm>
              <a:prstGeom prst="arc">
                <a:avLst>
                  <a:gd name="adj1" fmla="val 16200000"/>
                  <a:gd name="adj2" fmla="val 9982622"/>
                </a:avLst>
              </a:prstGeom>
              <a:ln w="38100">
                <a:solidFill>
                  <a:srgbClr val="800000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63" name="Arc 6">
                <a:extLst>
                  <a:ext uri="{FF2B5EF4-FFF2-40B4-BE49-F238E27FC236}">
                    <a16:creationId xmlns:a16="http://schemas.microsoft.com/office/drawing/2014/main" id="{5F79A448-EFA3-43A9-8E48-D9743911122F}"/>
                  </a:ext>
                </a:extLst>
              </p:cNvPr>
              <p:cNvSpPr/>
              <p:nvPr/>
            </p:nvSpPr>
            <p:spPr>
              <a:xfrm rot="5400000">
                <a:off x="1033263" y="1033262"/>
                <a:ext cx="1331844" cy="1331844"/>
              </a:xfrm>
              <a:prstGeom prst="arc">
                <a:avLst>
                  <a:gd name="adj1" fmla="val 16200000"/>
                  <a:gd name="adj2" fmla="val 10961027"/>
                </a:avLst>
              </a:prstGeom>
              <a:ln w="38100">
                <a:solidFill>
                  <a:schemeClr val="accent1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43" name="Ellipse 29">
              <a:extLst>
                <a:ext uri="{FF2B5EF4-FFF2-40B4-BE49-F238E27FC236}">
                  <a16:creationId xmlns:a16="http://schemas.microsoft.com/office/drawing/2014/main" id="{14C87FBC-FB5D-DA41-9A65-F9B52B72C595}"/>
                </a:ext>
              </a:extLst>
            </p:cNvPr>
            <p:cNvSpPr/>
            <p:nvPr/>
          </p:nvSpPr>
          <p:spPr>
            <a:xfrm>
              <a:off x="1569023" y="1569023"/>
              <a:ext cx="853444" cy="85344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/>
            </a:p>
          </p:txBody>
        </p:sp>
        <p:grpSp>
          <p:nvGrpSpPr>
            <p:cNvPr id="44" name="Park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305EA6B9-01DA-0175-1FD6-5FEBD8CAAA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72378" y="1655423"/>
              <a:ext cx="646734" cy="637964"/>
              <a:chOff x="1672378" y="1655419"/>
              <a:chExt cx="468313" cy="461962"/>
            </a:xfrm>
            <a:solidFill>
              <a:schemeClr val="bg1"/>
            </a:solidFill>
          </p:grpSpPr>
          <p:sp>
            <p:nvSpPr>
              <p:cNvPr id="45" name="Freeform 924">
                <a:extLst>
                  <a:ext uri="{FF2B5EF4-FFF2-40B4-BE49-F238E27FC236}">
                    <a16:creationId xmlns:a16="http://schemas.microsoft.com/office/drawing/2014/main" id="{7F9ECD85-6BE6-C314-3CBD-1EE7503A1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290" y="1655419"/>
                <a:ext cx="166688" cy="336550"/>
              </a:xfrm>
              <a:custGeom>
                <a:avLst/>
                <a:gdLst>
                  <a:gd name="T0" fmla="*/ 1234 w 1309"/>
                  <a:gd name="T1" fmla="*/ 2641 h 2641"/>
                  <a:gd name="T2" fmla="*/ 72 w 1309"/>
                  <a:gd name="T3" fmla="*/ 2641 h 2641"/>
                  <a:gd name="T4" fmla="*/ 0 w 1309"/>
                  <a:gd name="T5" fmla="*/ 2568 h 2641"/>
                  <a:gd name="T6" fmla="*/ 72 w 1309"/>
                  <a:gd name="T7" fmla="*/ 2496 h 2641"/>
                  <a:gd name="T8" fmla="*/ 1139 w 1309"/>
                  <a:gd name="T9" fmla="*/ 2496 h 2641"/>
                  <a:gd name="T10" fmla="*/ 556 w 1309"/>
                  <a:gd name="T11" fmla="*/ 355 h 2641"/>
                  <a:gd name="T12" fmla="*/ 178 w 1309"/>
                  <a:gd name="T13" fmla="*/ 1813 h 2641"/>
                  <a:gd name="T14" fmla="*/ 89 w 1309"/>
                  <a:gd name="T15" fmla="*/ 1865 h 2641"/>
                  <a:gd name="T16" fmla="*/ 37 w 1309"/>
                  <a:gd name="T17" fmla="*/ 1776 h 2641"/>
                  <a:gd name="T18" fmla="*/ 484 w 1309"/>
                  <a:gd name="T19" fmla="*/ 54 h 2641"/>
                  <a:gd name="T20" fmla="*/ 554 w 1309"/>
                  <a:gd name="T21" fmla="*/ 0 h 2641"/>
                  <a:gd name="T22" fmla="*/ 554 w 1309"/>
                  <a:gd name="T23" fmla="*/ 0 h 2641"/>
                  <a:gd name="T24" fmla="*/ 624 w 1309"/>
                  <a:gd name="T25" fmla="*/ 54 h 2641"/>
                  <a:gd name="T26" fmla="*/ 1303 w 1309"/>
                  <a:gd name="T27" fmla="*/ 2549 h 2641"/>
                  <a:gd name="T28" fmla="*/ 1291 w 1309"/>
                  <a:gd name="T29" fmla="*/ 2612 h 2641"/>
                  <a:gd name="T30" fmla="*/ 1234 w 1309"/>
                  <a:gd name="T31" fmla="*/ 2641 h 2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09" h="2641">
                    <a:moveTo>
                      <a:pt x="1234" y="2641"/>
                    </a:moveTo>
                    <a:lnTo>
                      <a:pt x="72" y="2641"/>
                    </a:lnTo>
                    <a:cubicBezTo>
                      <a:pt x="32" y="2641"/>
                      <a:pt x="0" y="2608"/>
                      <a:pt x="0" y="2568"/>
                    </a:cubicBezTo>
                    <a:cubicBezTo>
                      <a:pt x="0" y="2528"/>
                      <a:pt x="32" y="2496"/>
                      <a:pt x="72" y="2496"/>
                    </a:cubicBezTo>
                    <a:lnTo>
                      <a:pt x="1139" y="2496"/>
                    </a:lnTo>
                    <a:lnTo>
                      <a:pt x="556" y="355"/>
                    </a:lnTo>
                    <a:lnTo>
                      <a:pt x="178" y="1813"/>
                    </a:lnTo>
                    <a:cubicBezTo>
                      <a:pt x="168" y="1851"/>
                      <a:pt x="128" y="1875"/>
                      <a:pt x="89" y="1865"/>
                    </a:cubicBezTo>
                    <a:cubicBezTo>
                      <a:pt x="50" y="1855"/>
                      <a:pt x="27" y="1815"/>
                      <a:pt x="37" y="1776"/>
                    </a:cubicBezTo>
                    <a:lnTo>
                      <a:pt x="484" y="54"/>
                    </a:lnTo>
                    <a:cubicBezTo>
                      <a:pt x="492" y="23"/>
                      <a:pt x="521" y="0"/>
                      <a:pt x="554" y="0"/>
                    </a:cubicBezTo>
                    <a:lnTo>
                      <a:pt x="554" y="0"/>
                    </a:lnTo>
                    <a:cubicBezTo>
                      <a:pt x="587" y="0"/>
                      <a:pt x="616" y="22"/>
                      <a:pt x="624" y="54"/>
                    </a:cubicBezTo>
                    <a:lnTo>
                      <a:pt x="1303" y="2549"/>
                    </a:lnTo>
                    <a:cubicBezTo>
                      <a:pt x="1309" y="2571"/>
                      <a:pt x="1305" y="2594"/>
                      <a:pt x="1291" y="2612"/>
                    </a:cubicBezTo>
                    <a:cubicBezTo>
                      <a:pt x="1277" y="2630"/>
                      <a:pt x="1256" y="2641"/>
                      <a:pt x="1234" y="264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" name="Freeform 925">
                <a:extLst>
                  <a:ext uri="{FF2B5EF4-FFF2-40B4-BE49-F238E27FC236}">
                    <a16:creationId xmlns:a16="http://schemas.microsoft.com/office/drawing/2014/main" id="{157B6761-D072-ACCC-441E-7D428DD4E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090" y="1977681"/>
                <a:ext cx="41275" cy="76200"/>
              </a:xfrm>
              <a:custGeom>
                <a:avLst/>
                <a:gdLst>
                  <a:gd name="T0" fmla="*/ 252 w 324"/>
                  <a:gd name="T1" fmla="*/ 598 h 598"/>
                  <a:gd name="T2" fmla="*/ 73 w 324"/>
                  <a:gd name="T3" fmla="*/ 598 h 598"/>
                  <a:gd name="T4" fmla="*/ 0 w 324"/>
                  <a:gd name="T5" fmla="*/ 525 h 598"/>
                  <a:gd name="T6" fmla="*/ 0 w 324"/>
                  <a:gd name="T7" fmla="*/ 72 h 598"/>
                  <a:gd name="T8" fmla="*/ 73 w 324"/>
                  <a:gd name="T9" fmla="*/ 0 h 598"/>
                  <a:gd name="T10" fmla="*/ 145 w 324"/>
                  <a:gd name="T11" fmla="*/ 72 h 598"/>
                  <a:gd name="T12" fmla="*/ 145 w 324"/>
                  <a:gd name="T13" fmla="*/ 453 h 598"/>
                  <a:gd name="T14" fmla="*/ 179 w 324"/>
                  <a:gd name="T15" fmla="*/ 453 h 598"/>
                  <a:gd name="T16" fmla="*/ 179 w 324"/>
                  <a:gd name="T17" fmla="*/ 72 h 598"/>
                  <a:gd name="T18" fmla="*/ 252 w 324"/>
                  <a:gd name="T19" fmla="*/ 0 h 598"/>
                  <a:gd name="T20" fmla="*/ 324 w 324"/>
                  <a:gd name="T21" fmla="*/ 72 h 598"/>
                  <a:gd name="T22" fmla="*/ 324 w 324"/>
                  <a:gd name="T23" fmla="*/ 525 h 598"/>
                  <a:gd name="T24" fmla="*/ 252 w 324"/>
                  <a:gd name="T25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598">
                    <a:moveTo>
                      <a:pt x="252" y="598"/>
                    </a:moveTo>
                    <a:lnTo>
                      <a:pt x="73" y="598"/>
                    </a:lnTo>
                    <a:cubicBezTo>
                      <a:pt x="33" y="598"/>
                      <a:pt x="0" y="565"/>
                      <a:pt x="0" y="525"/>
                    </a:cubicBezTo>
                    <a:lnTo>
                      <a:pt x="0" y="72"/>
                    </a:lnTo>
                    <a:cubicBezTo>
                      <a:pt x="0" y="32"/>
                      <a:pt x="33" y="0"/>
                      <a:pt x="73" y="0"/>
                    </a:cubicBezTo>
                    <a:cubicBezTo>
                      <a:pt x="113" y="0"/>
                      <a:pt x="145" y="32"/>
                      <a:pt x="145" y="72"/>
                    </a:cubicBezTo>
                    <a:lnTo>
                      <a:pt x="145" y="453"/>
                    </a:lnTo>
                    <a:lnTo>
                      <a:pt x="179" y="453"/>
                    </a:lnTo>
                    <a:lnTo>
                      <a:pt x="179" y="72"/>
                    </a:lnTo>
                    <a:cubicBezTo>
                      <a:pt x="179" y="32"/>
                      <a:pt x="212" y="0"/>
                      <a:pt x="252" y="0"/>
                    </a:cubicBezTo>
                    <a:cubicBezTo>
                      <a:pt x="292" y="0"/>
                      <a:pt x="324" y="32"/>
                      <a:pt x="324" y="72"/>
                    </a:cubicBezTo>
                    <a:lnTo>
                      <a:pt x="324" y="525"/>
                    </a:lnTo>
                    <a:cubicBezTo>
                      <a:pt x="324" y="565"/>
                      <a:pt x="292" y="598"/>
                      <a:pt x="252" y="59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" name="Freeform 926">
                <a:extLst>
                  <a:ext uri="{FF2B5EF4-FFF2-40B4-BE49-F238E27FC236}">
                    <a16:creationId xmlns:a16="http://schemas.microsoft.com/office/drawing/2014/main" id="{871E0F9B-2950-D7B7-2DE6-72FBC2BF3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228" y="1717331"/>
                <a:ext cx="157163" cy="269875"/>
              </a:xfrm>
              <a:custGeom>
                <a:avLst/>
                <a:gdLst>
                  <a:gd name="T0" fmla="*/ 173 w 1228"/>
                  <a:gd name="T1" fmla="*/ 1958 h 2103"/>
                  <a:gd name="T2" fmla="*/ 1057 w 1228"/>
                  <a:gd name="T3" fmla="*/ 1958 h 2103"/>
                  <a:gd name="T4" fmla="*/ 618 w 1228"/>
                  <a:gd name="T5" fmla="*/ 344 h 2103"/>
                  <a:gd name="T6" fmla="*/ 173 w 1228"/>
                  <a:gd name="T7" fmla="*/ 1958 h 2103"/>
                  <a:gd name="T8" fmla="*/ 1152 w 1228"/>
                  <a:gd name="T9" fmla="*/ 2103 h 2103"/>
                  <a:gd name="T10" fmla="*/ 73 w 1228"/>
                  <a:gd name="T11" fmla="*/ 2103 h 2103"/>
                  <a:gd name="T12" fmla="*/ 0 w 1228"/>
                  <a:gd name="T13" fmla="*/ 2031 h 2103"/>
                  <a:gd name="T14" fmla="*/ 21 w 1228"/>
                  <a:gd name="T15" fmla="*/ 1980 h 2103"/>
                  <a:gd name="T16" fmla="*/ 23 w 1228"/>
                  <a:gd name="T17" fmla="*/ 1956 h 2103"/>
                  <a:gd name="T18" fmla="*/ 549 w 1228"/>
                  <a:gd name="T19" fmla="*/ 52 h 2103"/>
                  <a:gd name="T20" fmla="*/ 619 w 1228"/>
                  <a:gd name="T21" fmla="*/ 0 h 2103"/>
                  <a:gd name="T22" fmla="*/ 619 w 1228"/>
                  <a:gd name="T23" fmla="*/ 0 h 2103"/>
                  <a:gd name="T24" fmla="*/ 689 w 1228"/>
                  <a:gd name="T25" fmla="*/ 53 h 2103"/>
                  <a:gd name="T26" fmla="*/ 1222 w 1228"/>
                  <a:gd name="T27" fmla="*/ 2012 h 2103"/>
                  <a:gd name="T28" fmla="*/ 1210 w 1228"/>
                  <a:gd name="T29" fmla="*/ 2075 h 2103"/>
                  <a:gd name="T30" fmla="*/ 1152 w 1228"/>
                  <a:gd name="T31" fmla="*/ 2103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8" h="2103">
                    <a:moveTo>
                      <a:pt x="173" y="1958"/>
                    </a:moveTo>
                    <a:lnTo>
                      <a:pt x="1057" y="1958"/>
                    </a:lnTo>
                    <a:lnTo>
                      <a:pt x="618" y="344"/>
                    </a:lnTo>
                    <a:cubicBezTo>
                      <a:pt x="502" y="756"/>
                      <a:pt x="275" y="1567"/>
                      <a:pt x="173" y="1958"/>
                    </a:cubicBezTo>
                    <a:close/>
                    <a:moveTo>
                      <a:pt x="1152" y="2103"/>
                    </a:moveTo>
                    <a:lnTo>
                      <a:pt x="73" y="2103"/>
                    </a:lnTo>
                    <a:cubicBezTo>
                      <a:pt x="33" y="2103"/>
                      <a:pt x="0" y="2071"/>
                      <a:pt x="0" y="2031"/>
                    </a:cubicBezTo>
                    <a:cubicBezTo>
                      <a:pt x="0" y="2011"/>
                      <a:pt x="8" y="1993"/>
                      <a:pt x="21" y="1980"/>
                    </a:cubicBezTo>
                    <a:cubicBezTo>
                      <a:pt x="21" y="1972"/>
                      <a:pt x="21" y="1964"/>
                      <a:pt x="23" y="1956"/>
                    </a:cubicBezTo>
                    <a:cubicBezTo>
                      <a:pt x="156" y="1444"/>
                      <a:pt x="545" y="66"/>
                      <a:pt x="549" y="52"/>
                    </a:cubicBezTo>
                    <a:cubicBezTo>
                      <a:pt x="558" y="21"/>
                      <a:pt x="586" y="0"/>
                      <a:pt x="619" y="0"/>
                    </a:cubicBezTo>
                    <a:lnTo>
                      <a:pt x="619" y="0"/>
                    </a:lnTo>
                    <a:cubicBezTo>
                      <a:pt x="652" y="0"/>
                      <a:pt x="680" y="22"/>
                      <a:pt x="689" y="53"/>
                    </a:cubicBezTo>
                    <a:lnTo>
                      <a:pt x="1222" y="2012"/>
                    </a:lnTo>
                    <a:cubicBezTo>
                      <a:pt x="1228" y="2033"/>
                      <a:pt x="1223" y="2057"/>
                      <a:pt x="1210" y="2075"/>
                    </a:cubicBezTo>
                    <a:cubicBezTo>
                      <a:pt x="1196" y="2093"/>
                      <a:pt x="1175" y="2103"/>
                      <a:pt x="1152" y="2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" name="Freeform 927">
                <a:extLst>
                  <a:ext uri="{FF2B5EF4-FFF2-40B4-BE49-F238E27FC236}">
                    <a16:creationId xmlns:a16="http://schemas.microsoft.com/office/drawing/2014/main" id="{38C25824-CF3F-2DE4-264F-5481781B1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653" y="1691931"/>
                <a:ext cx="122238" cy="276225"/>
              </a:xfrm>
              <a:custGeom>
                <a:avLst/>
                <a:gdLst>
                  <a:gd name="T0" fmla="*/ 886 w 962"/>
                  <a:gd name="T1" fmla="*/ 2152 h 2152"/>
                  <a:gd name="T2" fmla="*/ 381 w 962"/>
                  <a:gd name="T3" fmla="*/ 2152 h 2152"/>
                  <a:gd name="T4" fmla="*/ 381 w 962"/>
                  <a:gd name="T5" fmla="*/ 2008 h 2152"/>
                  <a:gd name="T6" fmla="*/ 791 w 962"/>
                  <a:gd name="T7" fmla="*/ 2008 h 2152"/>
                  <a:gd name="T8" fmla="*/ 341 w 962"/>
                  <a:gd name="T9" fmla="*/ 354 h 2152"/>
                  <a:gd name="T10" fmla="*/ 140 w 962"/>
                  <a:gd name="T11" fmla="*/ 1129 h 2152"/>
                  <a:gd name="T12" fmla="*/ 0 w 962"/>
                  <a:gd name="T13" fmla="*/ 1092 h 2152"/>
                  <a:gd name="T14" fmla="*/ 269 w 962"/>
                  <a:gd name="T15" fmla="*/ 54 h 2152"/>
                  <a:gd name="T16" fmla="*/ 339 w 962"/>
                  <a:gd name="T17" fmla="*/ 0 h 2152"/>
                  <a:gd name="T18" fmla="*/ 340 w 962"/>
                  <a:gd name="T19" fmla="*/ 0 h 2152"/>
                  <a:gd name="T20" fmla="*/ 409 w 962"/>
                  <a:gd name="T21" fmla="*/ 53 h 2152"/>
                  <a:gd name="T22" fmla="*/ 956 w 962"/>
                  <a:gd name="T23" fmla="*/ 2061 h 2152"/>
                  <a:gd name="T24" fmla="*/ 944 w 962"/>
                  <a:gd name="T25" fmla="*/ 2124 h 2152"/>
                  <a:gd name="T26" fmla="*/ 886 w 962"/>
                  <a:gd name="T27" fmla="*/ 2152 h 2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2" h="2152">
                    <a:moveTo>
                      <a:pt x="886" y="2152"/>
                    </a:moveTo>
                    <a:lnTo>
                      <a:pt x="381" y="2152"/>
                    </a:lnTo>
                    <a:lnTo>
                      <a:pt x="381" y="2008"/>
                    </a:lnTo>
                    <a:lnTo>
                      <a:pt x="791" y="2008"/>
                    </a:lnTo>
                    <a:lnTo>
                      <a:pt x="341" y="354"/>
                    </a:lnTo>
                    <a:lnTo>
                      <a:pt x="140" y="1129"/>
                    </a:lnTo>
                    <a:lnTo>
                      <a:pt x="0" y="1092"/>
                    </a:lnTo>
                    <a:lnTo>
                      <a:pt x="269" y="54"/>
                    </a:lnTo>
                    <a:cubicBezTo>
                      <a:pt x="278" y="22"/>
                      <a:pt x="306" y="0"/>
                      <a:pt x="339" y="0"/>
                    </a:cubicBezTo>
                    <a:lnTo>
                      <a:pt x="340" y="0"/>
                    </a:lnTo>
                    <a:cubicBezTo>
                      <a:pt x="372" y="0"/>
                      <a:pt x="401" y="21"/>
                      <a:pt x="409" y="53"/>
                    </a:cubicBezTo>
                    <a:lnTo>
                      <a:pt x="956" y="2061"/>
                    </a:lnTo>
                    <a:cubicBezTo>
                      <a:pt x="962" y="2083"/>
                      <a:pt x="957" y="2106"/>
                      <a:pt x="944" y="2124"/>
                    </a:cubicBezTo>
                    <a:cubicBezTo>
                      <a:pt x="930" y="2142"/>
                      <a:pt x="909" y="2152"/>
                      <a:pt x="886" y="21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" name="Freeform 928">
                <a:extLst>
                  <a:ext uri="{FF2B5EF4-FFF2-40B4-BE49-F238E27FC236}">
                    <a16:creationId xmlns:a16="http://schemas.microsoft.com/office/drawing/2014/main" id="{5C84B084-AEC8-D482-8F23-0C78F6E1D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640" y="1958631"/>
                <a:ext cx="36513" cy="58738"/>
              </a:xfrm>
              <a:custGeom>
                <a:avLst/>
                <a:gdLst>
                  <a:gd name="T0" fmla="*/ 216 w 289"/>
                  <a:gd name="T1" fmla="*/ 462 h 462"/>
                  <a:gd name="T2" fmla="*/ 72 w 289"/>
                  <a:gd name="T3" fmla="*/ 462 h 462"/>
                  <a:gd name="T4" fmla="*/ 0 w 289"/>
                  <a:gd name="T5" fmla="*/ 390 h 462"/>
                  <a:gd name="T6" fmla="*/ 0 w 289"/>
                  <a:gd name="T7" fmla="*/ 293 h 462"/>
                  <a:gd name="T8" fmla="*/ 144 w 289"/>
                  <a:gd name="T9" fmla="*/ 293 h 462"/>
                  <a:gd name="T10" fmla="*/ 144 w 289"/>
                  <a:gd name="T11" fmla="*/ 0 h 462"/>
                  <a:gd name="T12" fmla="*/ 289 w 289"/>
                  <a:gd name="T13" fmla="*/ 0 h 462"/>
                  <a:gd name="T14" fmla="*/ 289 w 289"/>
                  <a:gd name="T15" fmla="*/ 390 h 462"/>
                  <a:gd name="T16" fmla="*/ 216 w 289"/>
                  <a:gd name="T1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462">
                    <a:moveTo>
                      <a:pt x="216" y="462"/>
                    </a:moveTo>
                    <a:lnTo>
                      <a:pt x="72" y="462"/>
                    </a:lnTo>
                    <a:cubicBezTo>
                      <a:pt x="32" y="462"/>
                      <a:pt x="0" y="430"/>
                      <a:pt x="0" y="390"/>
                    </a:cubicBezTo>
                    <a:lnTo>
                      <a:pt x="0" y="293"/>
                    </a:lnTo>
                    <a:lnTo>
                      <a:pt x="144" y="293"/>
                    </a:lnTo>
                    <a:lnTo>
                      <a:pt x="144" y="0"/>
                    </a:lnTo>
                    <a:lnTo>
                      <a:pt x="289" y="0"/>
                    </a:lnTo>
                    <a:lnTo>
                      <a:pt x="289" y="390"/>
                    </a:lnTo>
                    <a:cubicBezTo>
                      <a:pt x="289" y="430"/>
                      <a:pt x="256" y="462"/>
                      <a:pt x="216" y="46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" name="Freeform 929">
                <a:extLst>
                  <a:ext uri="{FF2B5EF4-FFF2-40B4-BE49-F238E27FC236}">
                    <a16:creationId xmlns:a16="http://schemas.microsoft.com/office/drawing/2014/main" id="{AF33B20E-23A5-EEDA-5874-90F6F2A86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115" y="2098331"/>
                <a:ext cx="17463" cy="19050"/>
              </a:xfrm>
              <a:custGeom>
                <a:avLst/>
                <a:gdLst>
                  <a:gd name="T0" fmla="*/ 73 w 145"/>
                  <a:gd name="T1" fmla="*/ 145 h 145"/>
                  <a:gd name="T2" fmla="*/ 21 w 145"/>
                  <a:gd name="T3" fmla="*/ 124 h 145"/>
                  <a:gd name="T4" fmla="*/ 0 w 145"/>
                  <a:gd name="T5" fmla="*/ 72 h 145"/>
                  <a:gd name="T6" fmla="*/ 21 w 145"/>
                  <a:gd name="T7" fmla="*/ 21 h 145"/>
                  <a:gd name="T8" fmla="*/ 73 w 145"/>
                  <a:gd name="T9" fmla="*/ 0 h 145"/>
                  <a:gd name="T10" fmla="*/ 124 w 145"/>
                  <a:gd name="T11" fmla="*/ 21 h 145"/>
                  <a:gd name="T12" fmla="*/ 145 w 145"/>
                  <a:gd name="T13" fmla="*/ 72 h 145"/>
                  <a:gd name="T14" fmla="*/ 124 w 145"/>
                  <a:gd name="T15" fmla="*/ 124 h 145"/>
                  <a:gd name="T16" fmla="*/ 73 w 145"/>
                  <a:gd name="T1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45">
                    <a:moveTo>
                      <a:pt x="73" y="145"/>
                    </a:moveTo>
                    <a:cubicBezTo>
                      <a:pt x="53" y="145"/>
                      <a:pt x="35" y="137"/>
                      <a:pt x="21" y="124"/>
                    </a:cubicBezTo>
                    <a:cubicBezTo>
                      <a:pt x="8" y="110"/>
                      <a:pt x="0" y="92"/>
                      <a:pt x="0" y="72"/>
                    </a:cubicBezTo>
                    <a:cubicBezTo>
                      <a:pt x="0" y="54"/>
                      <a:pt x="8" y="35"/>
                      <a:pt x="21" y="21"/>
                    </a:cubicBezTo>
                    <a:cubicBezTo>
                      <a:pt x="35" y="8"/>
                      <a:pt x="53" y="0"/>
                      <a:pt x="73" y="0"/>
                    </a:cubicBezTo>
                    <a:cubicBezTo>
                      <a:pt x="92" y="0"/>
                      <a:pt x="110" y="8"/>
                      <a:pt x="124" y="21"/>
                    </a:cubicBezTo>
                    <a:cubicBezTo>
                      <a:pt x="137" y="35"/>
                      <a:pt x="145" y="54"/>
                      <a:pt x="145" y="72"/>
                    </a:cubicBezTo>
                    <a:cubicBezTo>
                      <a:pt x="145" y="92"/>
                      <a:pt x="137" y="110"/>
                      <a:pt x="124" y="124"/>
                    </a:cubicBezTo>
                    <a:cubicBezTo>
                      <a:pt x="110" y="137"/>
                      <a:pt x="92" y="145"/>
                      <a:pt x="73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" name="Freeform 930">
                <a:extLst>
                  <a:ext uri="{FF2B5EF4-FFF2-40B4-BE49-F238E27FC236}">
                    <a16:creationId xmlns:a16="http://schemas.microsoft.com/office/drawing/2014/main" id="{41E8665E-55D6-6AF8-303D-A9AA5599F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753" y="2098331"/>
                <a:ext cx="220663" cy="17463"/>
              </a:xfrm>
              <a:custGeom>
                <a:avLst/>
                <a:gdLst>
                  <a:gd name="T0" fmla="*/ 1650 w 1723"/>
                  <a:gd name="T1" fmla="*/ 145 h 145"/>
                  <a:gd name="T2" fmla="*/ 73 w 1723"/>
                  <a:gd name="T3" fmla="*/ 145 h 145"/>
                  <a:gd name="T4" fmla="*/ 0 w 1723"/>
                  <a:gd name="T5" fmla="*/ 73 h 145"/>
                  <a:gd name="T6" fmla="*/ 73 w 1723"/>
                  <a:gd name="T7" fmla="*/ 0 h 145"/>
                  <a:gd name="T8" fmla="*/ 1650 w 1723"/>
                  <a:gd name="T9" fmla="*/ 0 h 145"/>
                  <a:gd name="T10" fmla="*/ 1723 w 1723"/>
                  <a:gd name="T11" fmla="*/ 73 h 145"/>
                  <a:gd name="T12" fmla="*/ 1650 w 1723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3" h="145">
                    <a:moveTo>
                      <a:pt x="1650" y="145"/>
                    </a:moveTo>
                    <a:lnTo>
                      <a:pt x="73" y="145"/>
                    </a:lnTo>
                    <a:cubicBezTo>
                      <a:pt x="32" y="145"/>
                      <a:pt x="0" y="112"/>
                      <a:pt x="0" y="73"/>
                    </a:cubicBezTo>
                    <a:cubicBezTo>
                      <a:pt x="0" y="32"/>
                      <a:pt x="32" y="0"/>
                      <a:pt x="73" y="0"/>
                    </a:cubicBezTo>
                    <a:lnTo>
                      <a:pt x="1650" y="0"/>
                    </a:lnTo>
                    <a:cubicBezTo>
                      <a:pt x="1690" y="0"/>
                      <a:pt x="1723" y="32"/>
                      <a:pt x="1723" y="73"/>
                    </a:cubicBezTo>
                    <a:cubicBezTo>
                      <a:pt x="1723" y="112"/>
                      <a:pt x="1690" y="145"/>
                      <a:pt x="1650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" name="Freeform 931">
                <a:extLst>
                  <a:ext uri="{FF2B5EF4-FFF2-40B4-BE49-F238E27FC236}">
                    <a16:creationId xmlns:a16="http://schemas.microsoft.com/office/drawing/2014/main" id="{308E4F2D-F5B0-1FAD-519A-A2327C4A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328" y="2060231"/>
                <a:ext cx="22225" cy="20638"/>
              </a:xfrm>
              <a:custGeom>
                <a:avLst/>
                <a:gdLst>
                  <a:gd name="T0" fmla="*/ 97 w 176"/>
                  <a:gd name="T1" fmla="*/ 157 h 158"/>
                  <a:gd name="T2" fmla="*/ 90 w 176"/>
                  <a:gd name="T3" fmla="*/ 156 h 158"/>
                  <a:gd name="T4" fmla="*/ 43 w 176"/>
                  <a:gd name="T5" fmla="*/ 145 h 158"/>
                  <a:gd name="T6" fmla="*/ 22 w 176"/>
                  <a:gd name="T7" fmla="*/ 45 h 158"/>
                  <a:gd name="T8" fmla="*/ 105 w 176"/>
                  <a:gd name="T9" fmla="*/ 6 h 158"/>
                  <a:gd name="T10" fmla="*/ 167 w 176"/>
                  <a:gd name="T11" fmla="*/ 69 h 158"/>
                  <a:gd name="T12" fmla="*/ 112 w 176"/>
                  <a:gd name="T13" fmla="*/ 155 h 158"/>
                  <a:gd name="T14" fmla="*/ 97 w 176"/>
                  <a:gd name="T15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158">
                    <a:moveTo>
                      <a:pt x="97" y="157"/>
                    </a:moveTo>
                    <a:cubicBezTo>
                      <a:pt x="94" y="157"/>
                      <a:pt x="92" y="157"/>
                      <a:pt x="90" y="156"/>
                    </a:cubicBezTo>
                    <a:cubicBezTo>
                      <a:pt x="74" y="158"/>
                      <a:pt x="57" y="154"/>
                      <a:pt x="43" y="145"/>
                    </a:cubicBezTo>
                    <a:cubicBezTo>
                      <a:pt x="9" y="123"/>
                      <a:pt x="0" y="78"/>
                      <a:pt x="22" y="45"/>
                    </a:cubicBezTo>
                    <a:cubicBezTo>
                      <a:pt x="51" y="0"/>
                      <a:pt x="93" y="4"/>
                      <a:pt x="105" y="6"/>
                    </a:cubicBezTo>
                    <a:cubicBezTo>
                      <a:pt x="136" y="12"/>
                      <a:pt x="160" y="37"/>
                      <a:pt x="167" y="69"/>
                    </a:cubicBezTo>
                    <a:cubicBezTo>
                      <a:pt x="176" y="108"/>
                      <a:pt x="151" y="147"/>
                      <a:pt x="112" y="155"/>
                    </a:cubicBezTo>
                    <a:cubicBezTo>
                      <a:pt x="107" y="156"/>
                      <a:pt x="102" y="157"/>
                      <a:pt x="97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" name="Freeform 932">
                <a:extLst>
                  <a:ext uri="{FF2B5EF4-FFF2-40B4-BE49-F238E27FC236}">
                    <a16:creationId xmlns:a16="http://schemas.microsoft.com/office/drawing/2014/main" id="{36820503-F511-5A57-FBB5-AB104AE79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940" y="2060231"/>
                <a:ext cx="22225" cy="20638"/>
              </a:xfrm>
              <a:custGeom>
                <a:avLst/>
                <a:gdLst>
                  <a:gd name="T0" fmla="*/ 96 w 175"/>
                  <a:gd name="T1" fmla="*/ 157 h 158"/>
                  <a:gd name="T2" fmla="*/ 89 w 175"/>
                  <a:gd name="T3" fmla="*/ 157 h 158"/>
                  <a:gd name="T4" fmla="*/ 43 w 175"/>
                  <a:gd name="T5" fmla="*/ 145 h 158"/>
                  <a:gd name="T6" fmla="*/ 22 w 175"/>
                  <a:gd name="T7" fmla="*/ 45 h 158"/>
                  <a:gd name="T8" fmla="*/ 105 w 175"/>
                  <a:gd name="T9" fmla="*/ 6 h 158"/>
                  <a:gd name="T10" fmla="*/ 167 w 175"/>
                  <a:gd name="T11" fmla="*/ 69 h 158"/>
                  <a:gd name="T12" fmla="*/ 111 w 175"/>
                  <a:gd name="T13" fmla="*/ 155 h 158"/>
                  <a:gd name="T14" fmla="*/ 96 w 175"/>
                  <a:gd name="T15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158">
                    <a:moveTo>
                      <a:pt x="96" y="157"/>
                    </a:moveTo>
                    <a:cubicBezTo>
                      <a:pt x="94" y="157"/>
                      <a:pt x="91" y="157"/>
                      <a:pt x="89" y="157"/>
                    </a:cubicBezTo>
                    <a:cubicBezTo>
                      <a:pt x="73" y="158"/>
                      <a:pt x="57" y="154"/>
                      <a:pt x="43" y="145"/>
                    </a:cubicBezTo>
                    <a:cubicBezTo>
                      <a:pt x="9" y="123"/>
                      <a:pt x="0" y="78"/>
                      <a:pt x="22" y="45"/>
                    </a:cubicBezTo>
                    <a:cubicBezTo>
                      <a:pt x="51" y="0"/>
                      <a:pt x="92" y="4"/>
                      <a:pt x="105" y="6"/>
                    </a:cubicBezTo>
                    <a:cubicBezTo>
                      <a:pt x="136" y="12"/>
                      <a:pt x="160" y="37"/>
                      <a:pt x="167" y="69"/>
                    </a:cubicBezTo>
                    <a:cubicBezTo>
                      <a:pt x="175" y="108"/>
                      <a:pt x="150" y="147"/>
                      <a:pt x="111" y="155"/>
                    </a:cubicBezTo>
                    <a:cubicBezTo>
                      <a:pt x="106" y="156"/>
                      <a:pt x="101" y="157"/>
                      <a:pt x="96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" name="Freeform 933">
                <a:extLst>
                  <a:ext uri="{FF2B5EF4-FFF2-40B4-BE49-F238E27FC236}">
                    <a16:creationId xmlns:a16="http://schemas.microsoft.com/office/drawing/2014/main" id="{48AA9A15-99B3-8B87-B5F9-2653F2CA4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928" y="2061819"/>
                <a:ext cx="265113" cy="19050"/>
              </a:xfrm>
              <a:custGeom>
                <a:avLst/>
                <a:gdLst>
                  <a:gd name="T0" fmla="*/ 2002 w 2075"/>
                  <a:gd name="T1" fmla="*/ 145 h 145"/>
                  <a:gd name="T2" fmla="*/ 72 w 2075"/>
                  <a:gd name="T3" fmla="*/ 145 h 145"/>
                  <a:gd name="T4" fmla="*/ 0 w 2075"/>
                  <a:gd name="T5" fmla="*/ 72 h 145"/>
                  <a:gd name="T6" fmla="*/ 72 w 2075"/>
                  <a:gd name="T7" fmla="*/ 0 h 145"/>
                  <a:gd name="T8" fmla="*/ 2002 w 2075"/>
                  <a:gd name="T9" fmla="*/ 0 h 145"/>
                  <a:gd name="T10" fmla="*/ 2075 w 2075"/>
                  <a:gd name="T11" fmla="*/ 72 h 145"/>
                  <a:gd name="T12" fmla="*/ 2002 w 2075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5" h="145">
                    <a:moveTo>
                      <a:pt x="2002" y="145"/>
                    </a:moveTo>
                    <a:lnTo>
                      <a:pt x="72" y="145"/>
                    </a:lnTo>
                    <a:cubicBezTo>
                      <a:pt x="32" y="145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lnTo>
                      <a:pt x="2002" y="0"/>
                    </a:lnTo>
                    <a:cubicBezTo>
                      <a:pt x="2042" y="0"/>
                      <a:pt x="2075" y="32"/>
                      <a:pt x="2075" y="72"/>
                    </a:cubicBezTo>
                    <a:cubicBezTo>
                      <a:pt x="2075" y="112"/>
                      <a:pt x="2042" y="145"/>
                      <a:pt x="2002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" name="Freeform 934">
                <a:extLst>
                  <a:ext uri="{FF2B5EF4-FFF2-40B4-BE49-F238E27FC236}">
                    <a16:creationId xmlns:a16="http://schemas.microsoft.com/office/drawing/2014/main" id="{C89B1206-B000-AADD-CEEA-E417EC33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778" y="2061819"/>
                <a:ext cx="22225" cy="19050"/>
              </a:xfrm>
              <a:custGeom>
                <a:avLst/>
                <a:gdLst>
                  <a:gd name="T0" fmla="*/ 93 w 166"/>
                  <a:gd name="T1" fmla="*/ 145 h 145"/>
                  <a:gd name="T2" fmla="*/ 72 w 166"/>
                  <a:gd name="T3" fmla="*/ 145 h 145"/>
                  <a:gd name="T4" fmla="*/ 0 w 166"/>
                  <a:gd name="T5" fmla="*/ 72 h 145"/>
                  <a:gd name="T6" fmla="*/ 72 w 166"/>
                  <a:gd name="T7" fmla="*/ 0 h 145"/>
                  <a:gd name="T8" fmla="*/ 93 w 166"/>
                  <a:gd name="T9" fmla="*/ 0 h 145"/>
                  <a:gd name="T10" fmla="*/ 166 w 166"/>
                  <a:gd name="T11" fmla="*/ 72 h 145"/>
                  <a:gd name="T12" fmla="*/ 93 w 166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45">
                    <a:moveTo>
                      <a:pt x="93" y="145"/>
                    </a:moveTo>
                    <a:lnTo>
                      <a:pt x="72" y="145"/>
                    </a:lnTo>
                    <a:cubicBezTo>
                      <a:pt x="32" y="145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lnTo>
                      <a:pt x="93" y="0"/>
                    </a:lnTo>
                    <a:cubicBezTo>
                      <a:pt x="133" y="0"/>
                      <a:pt x="166" y="32"/>
                      <a:pt x="166" y="72"/>
                    </a:cubicBezTo>
                    <a:cubicBezTo>
                      <a:pt x="166" y="112"/>
                      <a:pt x="133" y="145"/>
                      <a:pt x="93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" name="Freeform 935">
                <a:extLst>
                  <a:ext uri="{FF2B5EF4-FFF2-40B4-BE49-F238E27FC236}">
                    <a16:creationId xmlns:a16="http://schemas.microsoft.com/office/drawing/2014/main" id="{AF89C3D3-7D27-00A8-78AC-A8204D7B2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890" y="2025306"/>
                <a:ext cx="133350" cy="19050"/>
              </a:xfrm>
              <a:custGeom>
                <a:avLst/>
                <a:gdLst>
                  <a:gd name="T0" fmla="*/ 971 w 1044"/>
                  <a:gd name="T1" fmla="*/ 145 h 145"/>
                  <a:gd name="T2" fmla="*/ 73 w 1044"/>
                  <a:gd name="T3" fmla="*/ 145 h 145"/>
                  <a:gd name="T4" fmla="*/ 0 w 1044"/>
                  <a:gd name="T5" fmla="*/ 73 h 145"/>
                  <a:gd name="T6" fmla="*/ 73 w 1044"/>
                  <a:gd name="T7" fmla="*/ 0 h 145"/>
                  <a:gd name="T8" fmla="*/ 971 w 1044"/>
                  <a:gd name="T9" fmla="*/ 0 h 145"/>
                  <a:gd name="T10" fmla="*/ 1044 w 1044"/>
                  <a:gd name="T11" fmla="*/ 73 h 145"/>
                  <a:gd name="T12" fmla="*/ 971 w 1044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4" h="145">
                    <a:moveTo>
                      <a:pt x="971" y="145"/>
                    </a:moveTo>
                    <a:lnTo>
                      <a:pt x="73" y="145"/>
                    </a:lnTo>
                    <a:cubicBezTo>
                      <a:pt x="32" y="145"/>
                      <a:pt x="0" y="113"/>
                      <a:pt x="0" y="73"/>
                    </a:cubicBezTo>
                    <a:cubicBezTo>
                      <a:pt x="0" y="33"/>
                      <a:pt x="32" y="0"/>
                      <a:pt x="73" y="0"/>
                    </a:cubicBezTo>
                    <a:lnTo>
                      <a:pt x="971" y="0"/>
                    </a:lnTo>
                    <a:cubicBezTo>
                      <a:pt x="1011" y="0"/>
                      <a:pt x="1044" y="33"/>
                      <a:pt x="1044" y="73"/>
                    </a:cubicBezTo>
                    <a:cubicBezTo>
                      <a:pt x="1044" y="113"/>
                      <a:pt x="1011" y="145"/>
                      <a:pt x="971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" name="Freeform 936">
                <a:extLst>
                  <a:ext uri="{FF2B5EF4-FFF2-40B4-BE49-F238E27FC236}">
                    <a16:creationId xmlns:a16="http://schemas.microsoft.com/office/drawing/2014/main" id="{B3F5B9D5-DEEF-62DF-7DED-F52B05F1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853" y="1996731"/>
                <a:ext cx="96838" cy="17463"/>
              </a:xfrm>
              <a:custGeom>
                <a:avLst/>
                <a:gdLst>
                  <a:gd name="T0" fmla="*/ 679 w 751"/>
                  <a:gd name="T1" fmla="*/ 145 h 145"/>
                  <a:gd name="T2" fmla="*/ 73 w 751"/>
                  <a:gd name="T3" fmla="*/ 145 h 145"/>
                  <a:gd name="T4" fmla="*/ 0 w 751"/>
                  <a:gd name="T5" fmla="*/ 73 h 145"/>
                  <a:gd name="T6" fmla="*/ 73 w 751"/>
                  <a:gd name="T7" fmla="*/ 0 h 145"/>
                  <a:gd name="T8" fmla="*/ 679 w 751"/>
                  <a:gd name="T9" fmla="*/ 0 h 145"/>
                  <a:gd name="T10" fmla="*/ 751 w 751"/>
                  <a:gd name="T11" fmla="*/ 73 h 145"/>
                  <a:gd name="T12" fmla="*/ 679 w 751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1" h="145">
                    <a:moveTo>
                      <a:pt x="679" y="145"/>
                    </a:moveTo>
                    <a:lnTo>
                      <a:pt x="73" y="145"/>
                    </a:lnTo>
                    <a:cubicBezTo>
                      <a:pt x="33" y="145"/>
                      <a:pt x="0" y="113"/>
                      <a:pt x="0" y="73"/>
                    </a:cubicBezTo>
                    <a:cubicBezTo>
                      <a:pt x="0" y="33"/>
                      <a:pt x="33" y="0"/>
                      <a:pt x="73" y="0"/>
                    </a:cubicBezTo>
                    <a:lnTo>
                      <a:pt x="679" y="0"/>
                    </a:lnTo>
                    <a:cubicBezTo>
                      <a:pt x="719" y="0"/>
                      <a:pt x="751" y="33"/>
                      <a:pt x="751" y="73"/>
                    </a:cubicBezTo>
                    <a:cubicBezTo>
                      <a:pt x="751" y="113"/>
                      <a:pt x="719" y="145"/>
                      <a:pt x="679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" name="Freeform 937">
                <a:extLst>
                  <a:ext uri="{FF2B5EF4-FFF2-40B4-BE49-F238E27FC236}">
                    <a16:creationId xmlns:a16="http://schemas.microsoft.com/office/drawing/2014/main" id="{8F40042E-29BC-3413-A506-842A2641F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378" y="1985619"/>
                <a:ext cx="39688" cy="68263"/>
              </a:xfrm>
              <a:custGeom>
                <a:avLst/>
                <a:gdLst>
                  <a:gd name="T0" fmla="*/ 242 w 300"/>
                  <a:gd name="T1" fmla="*/ 535 h 535"/>
                  <a:gd name="T2" fmla="*/ 73 w 300"/>
                  <a:gd name="T3" fmla="*/ 535 h 535"/>
                  <a:gd name="T4" fmla="*/ 0 w 300"/>
                  <a:gd name="T5" fmla="*/ 458 h 535"/>
                  <a:gd name="T6" fmla="*/ 0 w 300"/>
                  <a:gd name="T7" fmla="*/ 72 h 535"/>
                  <a:gd name="T8" fmla="*/ 75 w 300"/>
                  <a:gd name="T9" fmla="*/ 0 h 535"/>
                  <a:gd name="T10" fmla="*/ 150 w 300"/>
                  <a:gd name="T11" fmla="*/ 72 h 535"/>
                  <a:gd name="T12" fmla="*/ 150 w 300"/>
                  <a:gd name="T13" fmla="*/ 385 h 535"/>
                  <a:gd name="T14" fmla="*/ 167 w 300"/>
                  <a:gd name="T15" fmla="*/ 385 h 535"/>
                  <a:gd name="T16" fmla="*/ 167 w 300"/>
                  <a:gd name="T17" fmla="*/ 72 h 535"/>
                  <a:gd name="T18" fmla="*/ 233 w 300"/>
                  <a:gd name="T19" fmla="*/ 0 h 535"/>
                  <a:gd name="T20" fmla="*/ 300 w 300"/>
                  <a:gd name="T21" fmla="*/ 72 h 535"/>
                  <a:gd name="T22" fmla="*/ 300 w 300"/>
                  <a:gd name="T23" fmla="*/ 458 h 535"/>
                  <a:gd name="T24" fmla="*/ 242 w 300"/>
                  <a:gd name="T2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0" h="535">
                    <a:moveTo>
                      <a:pt x="242" y="535"/>
                    </a:moveTo>
                    <a:lnTo>
                      <a:pt x="73" y="535"/>
                    </a:lnTo>
                    <a:cubicBezTo>
                      <a:pt x="33" y="535"/>
                      <a:pt x="0" y="498"/>
                      <a:pt x="0" y="458"/>
                    </a:cubicBezTo>
                    <a:lnTo>
                      <a:pt x="0" y="72"/>
                    </a:lnTo>
                    <a:cubicBezTo>
                      <a:pt x="0" y="32"/>
                      <a:pt x="35" y="0"/>
                      <a:pt x="75" y="0"/>
                    </a:cubicBezTo>
                    <a:cubicBezTo>
                      <a:pt x="115" y="0"/>
                      <a:pt x="150" y="32"/>
                      <a:pt x="150" y="72"/>
                    </a:cubicBezTo>
                    <a:lnTo>
                      <a:pt x="150" y="385"/>
                    </a:lnTo>
                    <a:lnTo>
                      <a:pt x="167" y="385"/>
                    </a:lnTo>
                    <a:lnTo>
                      <a:pt x="167" y="72"/>
                    </a:lnTo>
                    <a:cubicBezTo>
                      <a:pt x="167" y="32"/>
                      <a:pt x="194" y="0"/>
                      <a:pt x="233" y="0"/>
                    </a:cubicBezTo>
                    <a:cubicBezTo>
                      <a:pt x="274" y="0"/>
                      <a:pt x="300" y="32"/>
                      <a:pt x="300" y="72"/>
                    </a:cubicBezTo>
                    <a:lnTo>
                      <a:pt x="300" y="458"/>
                    </a:lnTo>
                    <a:cubicBezTo>
                      <a:pt x="300" y="498"/>
                      <a:pt x="281" y="535"/>
                      <a:pt x="242" y="5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9" name="Freeform 938">
                <a:extLst>
                  <a:ext uri="{FF2B5EF4-FFF2-40B4-BE49-F238E27FC236}">
                    <a16:creationId xmlns:a16="http://schemas.microsoft.com/office/drawing/2014/main" id="{246100BB-807E-F081-79C1-A5D1B2081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378" y="2025306"/>
                <a:ext cx="87313" cy="15875"/>
              </a:xfrm>
              <a:custGeom>
                <a:avLst/>
                <a:gdLst>
                  <a:gd name="T0" fmla="*/ 616 w 688"/>
                  <a:gd name="T1" fmla="*/ 133 h 133"/>
                  <a:gd name="T2" fmla="*/ 73 w 688"/>
                  <a:gd name="T3" fmla="*/ 133 h 133"/>
                  <a:gd name="T4" fmla="*/ 0 w 688"/>
                  <a:gd name="T5" fmla="*/ 67 h 133"/>
                  <a:gd name="T6" fmla="*/ 73 w 688"/>
                  <a:gd name="T7" fmla="*/ 0 h 133"/>
                  <a:gd name="T8" fmla="*/ 616 w 688"/>
                  <a:gd name="T9" fmla="*/ 0 h 133"/>
                  <a:gd name="T10" fmla="*/ 688 w 688"/>
                  <a:gd name="T11" fmla="*/ 67 h 133"/>
                  <a:gd name="T12" fmla="*/ 616 w 688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8" h="133">
                    <a:moveTo>
                      <a:pt x="616" y="133"/>
                    </a:moveTo>
                    <a:lnTo>
                      <a:pt x="73" y="133"/>
                    </a:lnTo>
                    <a:cubicBezTo>
                      <a:pt x="32" y="133"/>
                      <a:pt x="0" y="107"/>
                      <a:pt x="0" y="67"/>
                    </a:cubicBezTo>
                    <a:cubicBezTo>
                      <a:pt x="0" y="27"/>
                      <a:pt x="32" y="0"/>
                      <a:pt x="73" y="0"/>
                    </a:cubicBezTo>
                    <a:lnTo>
                      <a:pt x="616" y="0"/>
                    </a:lnTo>
                    <a:cubicBezTo>
                      <a:pt x="656" y="0"/>
                      <a:pt x="688" y="27"/>
                      <a:pt x="688" y="67"/>
                    </a:cubicBezTo>
                    <a:cubicBezTo>
                      <a:pt x="688" y="107"/>
                      <a:pt x="656" y="133"/>
                      <a:pt x="616" y="1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</p:grpSp>
      <p:sp>
        <p:nvSpPr>
          <p:cNvPr id="66" name="Ellipse 53">
            <a:extLst>
              <a:ext uri="{FF2B5EF4-FFF2-40B4-BE49-F238E27FC236}">
                <a16:creationId xmlns:a16="http://schemas.microsoft.com/office/drawing/2014/main" id="{1E5A9ED8-7417-B2C0-5868-162EACF49ED1}"/>
              </a:ext>
            </a:extLst>
          </p:cNvPr>
          <p:cNvSpPr/>
          <p:nvPr/>
        </p:nvSpPr>
        <p:spPr>
          <a:xfrm>
            <a:off x="810859" y="5178913"/>
            <a:ext cx="504000" cy="490364"/>
          </a:xfrm>
          <a:prstGeom prst="ellipse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Yu Mincho Light" panose="02020300000000000000" pitchFamily="18" charset="-128"/>
                <a:cs typeface="Arial" panose="020B0604020202020204" pitchFamily="34" charset="0"/>
              </a:rPr>
              <a:t>5</a:t>
            </a:r>
            <a:endParaRPr kumimoji="0" lang="uk-UA" sz="160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sp>
        <p:nvSpPr>
          <p:cNvPr id="67" name="Ellipse 34">
            <a:extLst>
              <a:ext uri="{FF2B5EF4-FFF2-40B4-BE49-F238E27FC236}">
                <a16:creationId xmlns:a16="http://schemas.microsoft.com/office/drawing/2014/main" id="{6960CE4D-6D0B-CDFB-18E0-EF8C1CF04A6A}"/>
              </a:ext>
            </a:extLst>
          </p:cNvPr>
          <p:cNvSpPr/>
          <p:nvPr/>
        </p:nvSpPr>
        <p:spPr>
          <a:xfrm>
            <a:off x="810859" y="4302540"/>
            <a:ext cx="504000" cy="504000"/>
          </a:xfrm>
          <a:prstGeom prst="ellipse">
            <a:avLst/>
          </a:prstGeom>
          <a:solidFill>
            <a:srgbClr val="8B00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Yu Mincho Light" panose="02020300000000000000" pitchFamily="18" charset="-128"/>
                <a:cs typeface="Arial" panose="020B0604020202020204" pitchFamily="34" charset="0"/>
              </a:rPr>
              <a:t>4</a:t>
            </a:r>
            <a:endParaRPr kumimoji="0" lang="uk-UA" sz="160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2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Methodology: </a:t>
            </a:r>
            <a:r>
              <a:rPr lang="ca-ES" sz="3200" b="1" dirty="0"/>
              <a:t>Testing model performance</a:t>
            </a:r>
            <a:endParaRPr lang="ca-ES" sz="3200" dirty="0"/>
          </a:p>
        </p:txBody>
      </p:sp>
      <p:pic>
        <p:nvPicPr>
          <p:cNvPr id="6" name="Рисунок 5" descr="Зображення, що містить текст, схема&#10;&#10;Автоматично згенерований опис">
            <a:extLst>
              <a:ext uri="{FF2B5EF4-FFF2-40B4-BE49-F238E27FC236}">
                <a16:creationId xmlns:a16="http://schemas.microsoft.com/office/drawing/2014/main" id="{1480615A-F354-FB06-003E-7CF088B4F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89" y="3933800"/>
            <a:ext cx="3078285" cy="2340000"/>
          </a:xfrm>
          <a:prstGeom prst="rect">
            <a:avLst/>
          </a:prstGeom>
        </p:spPr>
      </p:pic>
      <p:pic>
        <p:nvPicPr>
          <p:cNvPr id="10" name="Рисунок 9" descr="Зображення, що містить текст, схема, знімок екрана, Графік&#10;&#10;Автоматично згенерований опис">
            <a:extLst>
              <a:ext uri="{FF2B5EF4-FFF2-40B4-BE49-F238E27FC236}">
                <a16:creationId xmlns:a16="http://schemas.microsoft.com/office/drawing/2014/main" id="{92D9FE67-EE24-7057-ED3B-9C5644E2E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038" y="3933800"/>
            <a:ext cx="3078288" cy="23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20347F-5870-4375-4F51-28ACAC0E5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153" y="1818745"/>
            <a:ext cx="6620721" cy="1971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317DBB-8B3A-0806-4A86-DF3E28BCD1FF}"/>
              </a:ext>
            </a:extLst>
          </p:cNvPr>
          <p:cNvSpPr txBox="1"/>
          <p:nvPr/>
        </p:nvSpPr>
        <p:spPr>
          <a:xfrm>
            <a:off x="719569" y="1844675"/>
            <a:ext cx="39025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Statistical procedures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Accuracy estimates for discrete forest variables (overall, producer’s, user’s accuracies)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Model skill estimates for continuous variables (R-squared, agreement coefficients, root mean square error)</a:t>
            </a:r>
          </a:p>
          <a:p>
            <a:pPr>
              <a:spcAft>
                <a:spcPts val="600"/>
              </a:spcAft>
            </a:pPr>
            <a:r>
              <a:rPr lang="en-US" sz="2000" b="1" kern="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raphical procedures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Plots of observed vs predicted values</a:t>
            </a:r>
            <a:endParaRPr lang="en-US" sz="20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000" b="1" kern="0" dirty="0">
                <a:solidFill>
                  <a:srgbClr val="000000"/>
                </a:solidFill>
                <a:cs typeface="Calibri" panose="020F0502020204030204" pitchFamily="34" charset="0"/>
              </a:rPr>
              <a:t>Visual analysis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Visual inspection of forest maps</a:t>
            </a:r>
          </a:p>
        </p:txBody>
      </p:sp>
    </p:spTree>
    <p:extLst>
      <p:ext uri="{BB962C8B-B14F-4D97-AF65-F5344CB8AC3E}">
        <p14:creationId xmlns:p14="http://schemas.microsoft.com/office/powerpoint/2010/main" val="344093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RS-Inventory website</a:t>
            </a:r>
            <a:endParaRPr lang="ca-E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8B583-C932-2658-E82E-2F6800D39593}"/>
              </a:ext>
            </a:extLst>
          </p:cNvPr>
          <p:cNvSpPr txBox="1"/>
          <p:nvPr/>
        </p:nvSpPr>
        <p:spPr>
          <a:xfrm>
            <a:off x="838200" y="1845449"/>
            <a:ext cx="6600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uk-U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website of the RS-Inventory can be viewed at the following link </a:t>
            </a:r>
            <a:r>
              <a:rPr lang="en-GB" altLang="uk-UA" sz="2400" b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nfi</a:t>
            </a:r>
            <a:r>
              <a:rPr lang="en-GB" altLang="uk-UA" sz="2400" b="1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.lisproekt.gov.ua/</a:t>
            </a:r>
            <a:r>
              <a:rPr lang="uk-UA" altLang="uk-UA" sz="2400" b="1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 descr="Зображення, що містить текст, знімок екрана, Шрифт&#10;&#10;Автоматично згенерований опис">
            <a:extLst>
              <a:ext uri="{FF2B5EF4-FFF2-40B4-BE49-F238E27FC236}">
                <a16:creationId xmlns:a16="http://schemas.microsoft.com/office/drawing/2014/main" id="{019C0052-E16A-6581-84D3-74408A5BB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80" y="2960869"/>
            <a:ext cx="6600051" cy="2525530"/>
          </a:xfrm>
          <a:prstGeom prst="rect">
            <a:avLst/>
          </a:prstGeom>
        </p:spPr>
      </p:pic>
      <p:pic>
        <p:nvPicPr>
          <p:cNvPr id="7" name="Рисунок 6" descr="Зображення, що містить візерунок, квадрат, піксель&#10;&#10;Автоматично згенерований опис">
            <a:extLst>
              <a:ext uri="{FF2B5EF4-FFF2-40B4-BE49-F238E27FC236}">
                <a16:creationId xmlns:a16="http://schemas.microsoft.com/office/drawing/2014/main" id="{4C9F74E0-C108-0EEB-6256-AB5A7E93B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88" y="1845449"/>
            <a:ext cx="3875492" cy="3875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50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RS-Inventory, 26.04.2024, Kyiv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Output 1: Forest area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719569" y="1844675"/>
            <a:ext cx="3721803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Tables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Regional-scale estimates of forest area and forest cover with 95% confidence intervals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Total forest area in 2023: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11,209 ± 166 thousand ha</a:t>
            </a:r>
          </a:p>
          <a:p>
            <a:r>
              <a:rPr lang="en-US" sz="2000" b="1" kern="0" dirty="0">
                <a:solidFill>
                  <a:srgbClr val="000000"/>
                </a:solidFill>
                <a:cs typeface="Calibri" panose="020F0502020204030204" pitchFamily="34" charset="0"/>
              </a:rPr>
              <a:t>Forest cover in 2023: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Calibri" panose="020F0502020204030204" pitchFamily="34" charset="0"/>
              </a:rPr>
              <a:t>18.8 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± 0.3%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55A74C-91CD-9655-FA6B-BDA66163F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727551"/>
            <a:ext cx="6901440" cy="4634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2D1BD3-9A27-B180-5EB0-D06B49908736}"/>
              </a:ext>
            </a:extLst>
          </p:cNvPr>
          <p:cNvSpPr txBox="1"/>
          <p:nvPr/>
        </p:nvSpPr>
        <p:spPr>
          <a:xfrm>
            <a:off x="695325" y="5337569"/>
            <a:ext cx="54374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his study used the biophysical definition of forest as an area covered by woody vegetation with a predefined minimum canopy cover (&gt;50%) observed at 20×20 m pixel level regardless of its legal status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701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G meeting 21.07.2023" id="{2E33F7C5-FCFC-4DE6-A609-4145FD94548F}" vid="{437B869E-E669-40C6-8525-A04331E5B2CF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0b72cc-e4c4-4790-9f97-f133ee35ae8e">
      <Terms xmlns="http://schemas.microsoft.com/office/infopath/2007/PartnerControls"/>
    </lcf76f155ced4ddcb4097134ff3c332f>
    <TaxCatchAll xmlns="b4228b6d-77f5-4e88-95df-114489aa8b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636C1F3EE534CAA6EFBA56B84BCC7" ma:contentTypeVersion="17" ma:contentTypeDescription="Create a new document." ma:contentTypeScope="" ma:versionID="9b4e34ebf2c1c2a99375fcf78dddca22">
  <xsd:schema xmlns:xsd="http://www.w3.org/2001/XMLSchema" xmlns:xs="http://www.w3.org/2001/XMLSchema" xmlns:p="http://schemas.microsoft.com/office/2006/metadata/properties" xmlns:ns2="080b72cc-e4c4-4790-9f97-f133ee35ae8e" xmlns:ns3="b4228b6d-77f5-4e88-95df-114489aa8b8b" targetNamespace="http://schemas.microsoft.com/office/2006/metadata/properties" ma:root="true" ma:fieldsID="04433aeb89777e90807442469444484c" ns2:_="" ns3:_="">
    <xsd:import namespace="080b72cc-e4c4-4790-9f97-f133ee35ae8e"/>
    <xsd:import namespace="b4228b6d-77f5-4e88-95df-114489aa8b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b72cc-e4c4-4790-9f97-f133ee35a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ef5b12-004b-4d0f-a024-a4c34272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28b6d-77f5-4e88-95df-114489aa8b8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85af778-2eb0-417e-b590-4603da4cc578}" ma:internalName="TaxCatchAll" ma:showField="CatchAllData" ma:web="b4228b6d-77f5-4e88-95df-114489aa8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39B7B7-76E0-4F7C-A23F-917E670894C1}">
  <ds:schemaRefs>
    <ds:schemaRef ds:uri="http://schemas.microsoft.com/office/2006/metadata/properties"/>
    <ds:schemaRef ds:uri="http://schemas.microsoft.com/office/infopath/2007/PartnerControls"/>
    <ds:schemaRef ds:uri="080b72cc-e4c4-4790-9f97-f133ee35ae8e"/>
    <ds:schemaRef ds:uri="b4228b6d-77f5-4e88-95df-114489aa8b8b"/>
  </ds:schemaRefs>
</ds:datastoreItem>
</file>

<file path=customXml/itemProps2.xml><?xml version="1.0" encoding="utf-8"?>
<ds:datastoreItem xmlns:ds="http://schemas.openxmlformats.org/officeDocument/2006/customXml" ds:itemID="{030A3F15-25E2-4E42-ABB5-CE74761471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9DBED9-1A4E-4C51-AF7F-F68FDF739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0b72cc-e4c4-4790-9f97-f133ee35ae8e"/>
    <ds:schemaRef ds:uri="b4228b6d-77f5-4e88-95df-114489aa8b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PSG meeting 21.07.2023</Template>
  <TotalTime>0</TotalTime>
  <Words>1279</Words>
  <Application>Microsoft Office PowerPoint</Application>
  <PresentationFormat>Widescreen</PresentationFormat>
  <Paragraphs>179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Yu Mincho Light</vt:lpstr>
      <vt:lpstr>Aptos</vt:lpstr>
      <vt:lpstr>Arial</vt:lpstr>
      <vt:lpstr>Calibri</vt:lpstr>
      <vt:lpstr>Calibri Light</vt:lpstr>
      <vt:lpstr>Century Gothic</vt:lpstr>
      <vt:lpstr>Times New Roman</vt:lpstr>
      <vt:lpstr>Office Theme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Halyna Semytska</dc:creator>
  <cp:lastModifiedBy>Halyna Semytska</cp:lastModifiedBy>
  <cp:revision>78</cp:revision>
  <dcterms:created xsi:type="dcterms:W3CDTF">2023-06-30T13:21:15Z</dcterms:created>
  <dcterms:modified xsi:type="dcterms:W3CDTF">2024-04-25T19:39:21Z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0x010100EAB636C1F3EE534CAA6EFBA56B84BCC7</vt:lpwstr>
  </property>
</Properties>
</file>