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2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EEAA4C-10B6-470B-B12F-10B7CFCE9D01}" v="4" dt="2024-04-19T13:46:52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1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lker Sasse" userId="b5a21c03-3476-4772-8a41-7c87c78edfa2" providerId="ADAL" clId="{7AEEAA4C-10B6-470B-B12F-10B7CFCE9D01}"/>
    <pc:docChg chg="undo custSel addSld delSld modSld">
      <pc:chgData name="Volker Sasse" userId="b5a21c03-3476-4772-8a41-7c87c78edfa2" providerId="ADAL" clId="{7AEEAA4C-10B6-470B-B12F-10B7CFCE9D01}" dt="2024-04-24T07:00:54.108" v="707" actId="20577"/>
      <pc:docMkLst>
        <pc:docMk/>
      </pc:docMkLst>
      <pc:sldChg chg="modSp mod">
        <pc:chgData name="Volker Sasse" userId="b5a21c03-3476-4772-8a41-7c87c78edfa2" providerId="ADAL" clId="{7AEEAA4C-10B6-470B-B12F-10B7CFCE9D01}" dt="2024-04-19T13:47:56.499" v="694" actId="948"/>
        <pc:sldMkLst>
          <pc:docMk/>
          <pc:sldMk cId="3313774339" sldId="262"/>
        </pc:sldMkLst>
        <pc:spChg chg="mod">
          <ac:chgData name="Volker Sasse" userId="b5a21c03-3476-4772-8a41-7c87c78edfa2" providerId="ADAL" clId="{7AEEAA4C-10B6-470B-B12F-10B7CFCE9D01}" dt="2024-04-19T13:47:56.499" v="694" actId="948"/>
          <ac:spMkLst>
            <pc:docMk/>
            <pc:sldMk cId="3313774339" sldId="262"/>
            <ac:spMk id="2" creationId="{147008B1-C5DE-3844-93A9-4FEC4AC7D62E}"/>
          </ac:spMkLst>
        </pc:spChg>
      </pc:sldChg>
      <pc:sldChg chg="modSp del mod">
        <pc:chgData name="Volker Sasse" userId="b5a21c03-3476-4772-8a41-7c87c78edfa2" providerId="ADAL" clId="{7AEEAA4C-10B6-470B-B12F-10B7CFCE9D01}" dt="2024-04-19T13:45:45.707" v="640" actId="2696"/>
        <pc:sldMkLst>
          <pc:docMk/>
          <pc:sldMk cId="1212696364" sldId="265"/>
        </pc:sldMkLst>
        <pc:spChg chg="mod">
          <ac:chgData name="Volker Sasse" userId="b5a21c03-3476-4772-8a41-7c87c78edfa2" providerId="ADAL" clId="{7AEEAA4C-10B6-470B-B12F-10B7CFCE9D01}" dt="2024-04-19T13:36:20.412" v="639" actId="6549"/>
          <ac:spMkLst>
            <pc:docMk/>
            <pc:sldMk cId="1212696364" sldId="265"/>
            <ac:spMk id="9" creationId="{9CED2922-38E3-0E6F-51C1-9161A4BA2530}"/>
          </ac:spMkLst>
        </pc:spChg>
        <pc:spChg chg="mod">
          <ac:chgData name="Volker Sasse" userId="b5a21c03-3476-4772-8a41-7c87c78edfa2" providerId="ADAL" clId="{7AEEAA4C-10B6-470B-B12F-10B7CFCE9D01}" dt="2024-04-19T13:19:43.238" v="83" actId="20577"/>
          <ac:spMkLst>
            <pc:docMk/>
            <pc:sldMk cId="1212696364" sldId="265"/>
            <ac:spMk id="10" creationId="{D9887F2E-4C0E-87E1-6DF6-9168BBE12AE9}"/>
          </ac:spMkLst>
        </pc:spChg>
      </pc:sldChg>
      <pc:sldChg chg="addSp delSp modSp add mod">
        <pc:chgData name="Volker Sasse" userId="b5a21c03-3476-4772-8a41-7c87c78edfa2" providerId="ADAL" clId="{7AEEAA4C-10B6-470B-B12F-10B7CFCE9D01}" dt="2024-04-24T07:00:54.108" v="707" actId="20577"/>
        <pc:sldMkLst>
          <pc:docMk/>
          <pc:sldMk cId="2776489200" sldId="266"/>
        </pc:sldMkLst>
        <pc:spChg chg="add mod">
          <ac:chgData name="Volker Sasse" userId="b5a21c03-3476-4772-8a41-7c87c78edfa2" providerId="ADAL" clId="{7AEEAA4C-10B6-470B-B12F-10B7CFCE9D01}" dt="2024-04-24T07:00:54.108" v="707" actId="20577"/>
          <ac:spMkLst>
            <pc:docMk/>
            <pc:sldMk cId="2776489200" sldId="266"/>
            <ac:spMk id="2" creationId="{2EB983CF-E374-A792-0B1E-8B8340FA91B8}"/>
          </ac:spMkLst>
        </pc:spChg>
        <pc:spChg chg="mod">
          <ac:chgData name="Volker Sasse" userId="b5a21c03-3476-4772-8a41-7c87c78edfa2" providerId="ADAL" clId="{7AEEAA4C-10B6-470B-B12F-10B7CFCE9D01}" dt="2024-04-19T13:31:54.269" v="562" actId="20577"/>
          <ac:spMkLst>
            <pc:docMk/>
            <pc:sldMk cId="2776489200" sldId="266"/>
            <ac:spMk id="3" creationId="{C2191B60-231E-8D2E-6F97-A4E885D16004}"/>
          </ac:spMkLst>
        </pc:spChg>
        <pc:spChg chg="del mod">
          <ac:chgData name="Volker Sasse" userId="b5a21c03-3476-4772-8a41-7c87c78edfa2" providerId="ADAL" clId="{7AEEAA4C-10B6-470B-B12F-10B7CFCE9D01}" dt="2024-04-19T13:22:14.415" v="145" actId="478"/>
          <ac:spMkLst>
            <pc:docMk/>
            <pc:sldMk cId="2776489200" sldId="266"/>
            <ac:spMk id="9" creationId="{9CED2922-38E3-0E6F-51C1-9161A4BA2530}"/>
          </ac:spMkLst>
        </pc:spChg>
        <pc:spChg chg="mod">
          <ac:chgData name="Volker Sasse" userId="b5a21c03-3476-4772-8a41-7c87c78edfa2" providerId="ADAL" clId="{7AEEAA4C-10B6-470B-B12F-10B7CFCE9D01}" dt="2024-04-19T13:45:56.025" v="648" actId="6549"/>
          <ac:spMkLst>
            <pc:docMk/>
            <pc:sldMk cId="2776489200" sldId="266"/>
            <ac:spMk id="10" creationId="{D9887F2E-4C0E-87E1-6DF6-9168BBE12A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5C74AC-C7B3-C269-57CD-B87A8093E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5EEE2-FA10-6566-DA7D-A4895702F5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87B9A-57DF-43EE-816E-9505587B5B60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B1DED-B660-C52C-D958-0444FE2B04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9538B-92A1-0963-65CA-E302E98BD8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5FBC-67DD-4AD2-A01B-6FEBF3971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5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F643-7E53-4455-95A2-010E52AE22C7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C36DC-5179-4CB2-A7AD-3EDF62B1C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5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49"/>
            <a:ext cx="4114800" cy="365125"/>
          </a:xfrm>
        </p:spPr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78D71-79AB-5953-F85B-35CBDD8962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EDBFF0-F5A5-3200-621F-63BC50104C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3A69B-E049-CD4A-426C-4D736B88BEF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8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6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5F8E1-EE24-2631-BCA9-52DB8F85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 err="1"/>
              <a:t>Secnd</a:t>
            </a:r>
            <a:r>
              <a:rPr lang="en-US" dirty="0"/>
              <a:t>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A1327-9D99-B7FF-7B27-6B388C57C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F240B-4E10-4230-6A39-F2DD8AF3A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76963"/>
            <a:ext cx="4114800" cy="544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PSG meeting, 05.03.2024, Kyiv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832F7-4F7B-A884-86AA-0967FDE60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CAD064-A0E2-34E3-0A88-046990854E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0E3311-0947-235B-6977-44F3CA7CA9E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753147-9CFC-FB3D-2CB5-D5295D945C0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6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D2E584-1BAC-CA92-2DA0-2E3BAA625C33}"/>
              </a:ext>
            </a:extLst>
          </p:cNvPr>
          <p:cNvSpPr/>
          <p:nvPr/>
        </p:nvSpPr>
        <p:spPr>
          <a:xfrm>
            <a:off x="557561" y="156117"/>
            <a:ext cx="11062010" cy="2196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ACEDC8-E252-995B-CB1F-46121D8E6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604" y="5797204"/>
            <a:ext cx="6870787" cy="10607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7008B1-C5DE-3844-93A9-4FEC4AC7D62E}"/>
              </a:ext>
            </a:extLst>
          </p:cNvPr>
          <p:cNvSpPr txBox="1"/>
          <p:nvPr/>
        </p:nvSpPr>
        <p:spPr>
          <a:xfrm>
            <a:off x="705105" y="2330749"/>
            <a:ext cx="10766921" cy="2850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lnSpc>
                <a:spcPct val="150000"/>
              </a:lnSpc>
              <a:spcBef>
                <a:spcPts val="600"/>
              </a:spcBef>
              <a:tabLst>
                <a:tab pos="228600" algn="l"/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Remote-sensing based Inventory of Ukrainian Forests </a:t>
            </a:r>
          </a:p>
          <a:p>
            <a:pPr marL="4572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US" sz="44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Prospects of using RS-Inventory</a:t>
            </a:r>
          </a:p>
          <a:p>
            <a:pPr marL="4572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Volker Sasse, SFI Project leader</a:t>
            </a:r>
            <a:endParaRPr lang="en-GB" b="1" kern="100" dirty="0">
              <a:solidFill>
                <a:srgbClr val="002060"/>
              </a:solidFill>
              <a:latin typeface="Calibri" panose="020F0502020204030204" pitchFamily="34" charset="0"/>
              <a:ea typeface="Yu Gothic Light" panose="020B0300000000000000" pitchFamily="34" charset="-128"/>
            </a:endParaRPr>
          </a:p>
          <a:p>
            <a:pPr marL="457200"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en-US" b="1" dirty="0">
                <a:solidFill>
                  <a:srgbClr val="002060"/>
                </a:solidFill>
              </a:rPr>
              <a:t>26.04.2024, Kyiv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AC473E-E45E-93C5-9CDA-F45D38711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52" y="156117"/>
            <a:ext cx="10022693" cy="199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7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191B60-231E-8D2E-6F97-A4E885D16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RS-Inventory, 26.04.2024,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3035A-F168-6F98-A716-46D28FA6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87F2E-4C0E-87E1-6DF6-9168BBE12AE9}"/>
              </a:ext>
            </a:extLst>
          </p:cNvPr>
          <p:cNvSpPr txBox="1"/>
          <p:nvPr/>
        </p:nvSpPr>
        <p:spPr>
          <a:xfrm>
            <a:off x="748145" y="368135"/>
            <a:ext cx="6097978" cy="595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en-US" sz="3200" b="1" kern="100" dirty="0">
                <a:solidFill>
                  <a:srgbClr val="0F4761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Prospects of using RS-Inventory</a:t>
            </a:r>
            <a:endParaRPr lang="en-GB" sz="32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983CF-E374-A792-0B1E-8B8340FA91B8}"/>
              </a:ext>
            </a:extLst>
          </p:cNvPr>
          <p:cNvSpPr txBox="1"/>
          <p:nvPr/>
        </p:nvSpPr>
        <p:spPr>
          <a:xfrm>
            <a:off x="838200" y="1676400"/>
            <a:ext cx="10477500" cy="4540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/>
              <a:t>RS-Inventory provides reliable input data, scientifically based methodology and robust outputs on all Ukrainian forests</a:t>
            </a:r>
          </a:p>
          <a:p>
            <a:pPr marL="342900" indent="-34290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Further structuring RS-Inventory outputs by (</a:t>
            </a:r>
            <a:r>
              <a:rPr lang="en-GB" sz="2400" dirty="0" err="1"/>
              <a:t>i</a:t>
            </a:r>
            <a:r>
              <a:rPr lang="en-GB" sz="2400" dirty="0"/>
              <a:t>) ownership respectively users and (ii) levels of protection </a:t>
            </a:r>
          </a:p>
          <a:p>
            <a:pPr marL="342900" indent="-34290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Retrospective RS-Inventory analysis of changes in forest cover and structural forest attributes (e.g. growing stock) as a base for modelling growth </a:t>
            </a:r>
          </a:p>
          <a:p>
            <a:pPr marL="342900" indent="-34290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Using RS-Inventory results for modelling potential timber supply according to assumed forestry scenarios, e.g. with a focus on nature protection and biodiversity or a postwar recovery scenarios </a:t>
            </a:r>
          </a:p>
          <a:p>
            <a:pPr marL="342900" indent="-34290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Using RS-Technologies on a regular base for the National Forest Inventory considering a slightly lower accuracy in comparison to saving money and time</a:t>
            </a:r>
          </a:p>
          <a:p>
            <a:pPr marL="342900" indent="-34290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RS-Inventory can be used for a comprehensive monitoring, reporting and verification of Green House Gas (GHG) emissions and removals in forests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489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G meeting 21.07.2023" id="{2E33F7C5-FCFC-4DE6-A609-4145FD94548F}" vid="{437B869E-E669-40C6-8525-A04331E5B2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0b72cc-e4c4-4790-9f97-f133ee35ae8e">
      <Terms xmlns="http://schemas.microsoft.com/office/infopath/2007/PartnerControls"/>
    </lcf76f155ced4ddcb4097134ff3c332f>
    <TaxCatchAll xmlns="b4228b6d-77f5-4e88-95df-114489aa8b8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B636C1F3EE534CAA6EFBA56B84BCC7" ma:contentTypeVersion="17" ma:contentTypeDescription="Ein neues Dokument erstellen." ma:contentTypeScope="" ma:versionID="94bae71e88964aa9f6469b44ba4b8c6c">
  <xsd:schema xmlns:xsd="http://www.w3.org/2001/XMLSchema" xmlns:xs="http://www.w3.org/2001/XMLSchema" xmlns:p="http://schemas.microsoft.com/office/2006/metadata/properties" xmlns:ns2="080b72cc-e4c4-4790-9f97-f133ee35ae8e" xmlns:ns3="b4228b6d-77f5-4e88-95df-114489aa8b8b" targetNamespace="http://schemas.microsoft.com/office/2006/metadata/properties" ma:root="true" ma:fieldsID="59598e9128597097d7fc4b046892a2ff" ns2:_="" ns3:_="">
    <xsd:import namespace="080b72cc-e4c4-4790-9f97-f133ee35ae8e"/>
    <xsd:import namespace="b4228b6d-77f5-4e88-95df-114489aa8b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b72cc-e4c4-4790-9f97-f133ee35a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37ef5b12-004b-4d0f-a024-a4c3427229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28b6d-77f5-4e88-95df-114489aa8b8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85af778-2eb0-417e-b590-4603da4cc578}" ma:internalName="TaxCatchAll" ma:showField="CatchAllData" ma:web="b4228b6d-77f5-4e88-95df-114489aa8b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2B9466-72CD-4D2B-A10A-AAC0E409B8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2E0E44-2651-447B-92DB-185902813853}">
  <ds:schemaRefs>
    <ds:schemaRef ds:uri="http://schemas.microsoft.com/office/2006/metadata/properties"/>
    <ds:schemaRef ds:uri="http://schemas.microsoft.com/office/infopath/2007/PartnerControls"/>
    <ds:schemaRef ds:uri="080b72cc-e4c4-4790-9f97-f133ee35ae8e"/>
    <ds:schemaRef ds:uri="b4228b6d-77f5-4e88-95df-114489aa8b8b"/>
  </ds:schemaRefs>
</ds:datastoreItem>
</file>

<file path=customXml/itemProps3.xml><?xml version="1.0" encoding="utf-8"?>
<ds:datastoreItem xmlns:ds="http://schemas.openxmlformats.org/officeDocument/2006/customXml" ds:itemID="{E5DABC50-BFAE-4041-8B71-3A4B6318AB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0b72cc-e4c4-4790-9f97-f133ee35ae8e"/>
    <ds:schemaRef ds:uri="b4228b6d-77f5-4e88-95df-114489aa8b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PSG meeting 21.07.2023</Template>
  <TotalTime>0</TotalTime>
  <Words>167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Halyna Semytska</dc:creator>
  <cp:lastModifiedBy>Volker Sasse</cp:lastModifiedBy>
  <cp:revision>31</cp:revision>
  <dcterms:created xsi:type="dcterms:W3CDTF">2023-06-30T13:21:15Z</dcterms:created>
  <dcterms:modified xsi:type="dcterms:W3CDTF">2024-04-24T07:00:57Z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0x010100EAB636C1F3EE534CAA6EFBA56B84BCC7</vt:lpwstr>
  </property>
  <property fmtid="{D5CDD505-2E9C-101B-9397-08002B2CF9AE}" pid="3" name="MediaServiceImageTags">
    <vt:lpwstr/>
  </property>
</Properties>
</file>