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3"/>
    <p:sldMasterId id="2147483672" r:id="rId4"/>
  </p:sldMasterIdLst>
  <p:notesMasterIdLst>
    <p:notesMasterId r:id="rId29"/>
  </p:notesMasterIdLst>
  <p:sldIdLst>
    <p:sldId id="264" r:id="rId5"/>
    <p:sldId id="409" r:id="rId6"/>
    <p:sldId id="414" r:id="rId7"/>
    <p:sldId id="410" r:id="rId8"/>
    <p:sldId id="416" r:id="rId9"/>
    <p:sldId id="408" r:id="rId10"/>
    <p:sldId id="419" r:id="rId11"/>
    <p:sldId id="442" r:id="rId12"/>
    <p:sldId id="422" r:id="rId13"/>
    <p:sldId id="427" r:id="rId14"/>
    <p:sldId id="429" r:id="rId15"/>
    <p:sldId id="430" r:id="rId16"/>
    <p:sldId id="432" r:id="rId17"/>
    <p:sldId id="428" r:id="rId18"/>
    <p:sldId id="434" r:id="rId19"/>
    <p:sldId id="438" r:id="rId20"/>
    <p:sldId id="436" r:id="rId21"/>
    <p:sldId id="437" r:id="rId22"/>
    <p:sldId id="439" r:id="rId23"/>
    <p:sldId id="440" r:id="rId24"/>
    <p:sldId id="443" r:id="rId25"/>
    <p:sldId id="444" r:id="rId26"/>
    <p:sldId id="445" r:id="rId27"/>
    <p:sldId id="441"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DBBA799-ACD3-4089-A9E6-A82B4EDDDE35}" v="7" dt="2024-07-17T22:24:47.52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9" d="100"/>
          <a:sy n="69" d="100"/>
        </p:scale>
        <p:origin x="468"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1.xml"/><Relationship Id="rId21" Type="http://schemas.openxmlformats.org/officeDocument/2006/relationships/slide" Target="slides/slide17.xml"/><Relationship Id="rId34"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2.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 Id="rId35" Type="http://schemas.microsoft.com/office/2015/10/relationships/revisionInfo" Target="revisionInfo.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alyna Semytska" userId="17aed0cd-5d75-4cee-bd4d-9c15afe32231" providerId="ADAL" clId="{EDBBA799-ACD3-4089-A9E6-A82B4EDDDE35}"/>
    <pc:docChg chg="undo custSel modSld">
      <pc:chgData name="Halyna Semytska" userId="17aed0cd-5d75-4cee-bd4d-9c15afe32231" providerId="ADAL" clId="{EDBBA799-ACD3-4089-A9E6-A82B4EDDDE35}" dt="2024-07-17T22:30:29.399" v="324" actId="14100"/>
      <pc:docMkLst>
        <pc:docMk/>
      </pc:docMkLst>
      <pc:sldChg chg="modSp mod">
        <pc:chgData name="Halyna Semytska" userId="17aed0cd-5d75-4cee-bd4d-9c15afe32231" providerId="ADAL" clId="{EDBBA799-ACD3-4089-A9E6-A82B4EDDDE35}" dt="2024-07-17T22:19:57.102" v="148" actId="113"/>
        <pc:sldMkLst>
          <pc:docMk/>
          <pc:sldMk cId="0" sldId="443"/>
        </pc:sldMkLst>
        <pc:spChg chg="mod">
          <ac:chgData name="Halyna Semytska" userId="17aed0cd-5d75-4cee-bd4d-9c15afe32231" providerId="ADAL" clId="{EDBBA799-ACD3-4089-A9E6-A82B4EDDDE35}" dt="2024-07-17T22:19:57.102" v="148" actId="113"/>
          <ac:spMkLst>
            <pc:docMk/>
            <pc:sldMk cId="0" sldId="443"/>
            <ac:spMk id="2" creationId="{E4BE70DE-C960-F02F-8F9F-A3B5D36CDE3F}"/>
          </ac:spMkLst>
        </pc:spChg>
        <pc:spChg chg="mod">
          <ac:chgData name="Halyna Semytska" userId="17aed0cd-5d75-4cee-bd4d-9c15afe32231" providerId="ADAL" clId="{EDBBA799-ACD3-4089-A9E6-A82B4EDDDE35}" dt="2024-07-17T22:11:19.539" v="3"/>
          <ac:spMkLst>
            <pc:docMk/>
            <pc:sldMk cId="0" sldId="443"/>
            <ac:spMk id="8" creationId="{B62745C9-EA57-C9D2-8DBE-9DFA9237EA77}"/>
          </ac:spMkLst>
        </pc:spChg>
        <pc:spChg chg="mod">
          <ac:chgData name="Halyna Semytska" userId="17aed0cd-5d75-4cee-bd4d-9c15afe32231" providerId="ADAL" clId="{EDBBA799-ACD3-4089-A9E6-A82B4EDDDE35}" dt="2024-07-17T22:12:40.185" v="9" actId="113"/>
          <ac:spMkLst>
            <pc:docMk/>
            <pc:sldMk cId="0" sldId="443"/>
            <ac:spMk id="58370" creationId="{524697B5-D394-150D-98E0-DAAF9F20C0AD}"/>
          </ac:spMkLst>
        </pc:spChg>
      </pc:sldChg>
      <pc:sldChg chg="modSp mod">
        <pc:chgData name="Halyna Semytska" userId="17aed0cd-5d75-4cee-bd4d-9c15afe32231" providerId="ADAL" clId="{EDBBA799-ACD3-4089-A9E6-A82B4EDDDE35}" dt="2024-07-17T22:24:47.526" v="218" actId="14100"/>
        <pc:sldMkLst>
          <pc:docMk/>
          <pc:sldMk cId="0" sldId="444"/>
        </pc:sldMkLst>
        <pc:spChg chg="mod">
          <ac:chgData name="Halyna Semytska" userId="17aed0cd-5d75-4cee-bd4d-9c15afe32231" providerId="ADAL" clId="{EDBBA799-ACD3-4089-A9E6-A82B4EDDDE35}" dt="2024-07-17T22:11:26.777" v="4"/>
          <ac:spMkLst>
            <pc:docMk/>
            <pc:sldMk cId="0" sldId="444"/>
            <ac:spMk id="8" creationId="{C1A3E78E-E0D1-9863-E4A3-6F853EBFBC66}"/>
          </ac:spMkLst>
        </pc:spChg>
        <pc:spChg chg="mod">
          <ac:chgData name="Halyna Semytska" userId="17aed0cd-5d75-4cee-bd4d-9c15afe32231" providerId="ADAL" clId="{EDBBA799-ACD3-4089-A9E6-A82B4EDDDE35}" dt="2024-07-17T22:20:29.433" v="150" actId="14100"/>
          <ac:spMkLst>
            <pc:docMk/>
            <pc:sldMk cId="0" sldId="444"/>
            <ac:spMk id="60418" creationId="{53AE9197-84C1-7B8B-BD14-DAAA89AB3656}"/>
          </ac:spMkLst>
        </pc:spChg>
        <pc:spChg chg="mod">
          <ac:chgData name="Halyna Semytska" userId="17aed0cd-5d75-4cee-bd4d-9c15afe32231" providerId="ADAL" clId="{EDBBA799-ACD3-4089-A9E6-A82B4EDDDE35}" dt="2024-07-17T22:24:47.526" v="218" actId="14100"/>
          <ac:spMkLst>
            <pc:docMk/>
            <pc:sldMk cId="0" sldId="444"/>
            <ac:spMk id="60422" creationId="{F2341E0B-0B73-20B9-129C-FE5358FE7FA3}"/>
          </ac:spMkLst>
        </pc:spChg>
      </pc:sldChg>
      <pc:sldChg chg="modSp mod">
        <pc:chgData name="Halyna Semytska" userId="17aed0cd-5d75-4cee-bd4d-9c15afe32231" providerId="ADAL" clId="{EDBBA799-ACD3-4089-A9E6-A82B4EDDDE35}" dt="2024-07-17T22:30:29.399" v="324" actId="14100"/>
        <pc:sldMkLst>
          <pc:docMk/>
          <pc:sldMk cId="0" sldId="445"/>
        </pc:sldMkLst>
        <pc:spChg chg="mod">
          <ac:chgData name="Halyna Semytska" userId="17aed0cd-5d75-4cee-bd4d-9c15afe32231" providerId="ADAL" clId="{EDBBA799-ACD3-4089-A9E6-A82B4EDDDE35}" dt="2024-07-17T22:30:29.399" v="324" actId="14100"/>
          <ac:spMkLst>
            <pc:docMk/>
            <pc:sldMk cId="0" sldId="445"/>
            <ac:spMk id="3" creationId="{A9669E15-15A4-0202-259D-70D7B8B52AF6}"/>
          </ac:spMkLst>
        </pc:spChg>
        <pc:spChg chg="mod">
          <ac:chgData name="Halyna Semytska" userId="17aed0cd-5d75-4cee-bd4d-9c15afe32231" providerId="ADAL" clId="{EDBBA799-ACD3-4089-A9E6-A82B4EDDDE35}" dt="2024-07-17T22:11:42.424" v="5"/>
          <ac:spMkLst>
            <pc:docMk/>
            <pc:sldMk cId="0" sldId="445"/>
            <ac:spMk id="8" creationId="{4E860396-6FD5-16A0-AF64-1E7DBA10EDCD}"/>
          </ac:spMkLst>
        </pc:spChg>
        <pc:spChg chg="mod">
          <ac:chgData name="Halyna Semytska" userId="17aed0cd-5d75-4cee-bd4d-9c15afe32231" providerId="ADAL" clId="{EDBBA799-ACD3-4089-A9E6-A82B4EDDDE35}" dt="2024-07-17T22:20:38.937" v="152"/>
          <ac:spMkLst>
            <pc:docMk/>
            <pc:sldMk cId="0" sldId="445"/>
            <ac:spMk id="62466" creationId="{E778A44B-7798-9BB9-5578-BF8807890C21}"/>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3AEE6DA-D8F9-4F0D-9780-0B1C7BF522DB}" type="doc">
      <dgm:prSet loTypeId="urn:microsoft.com/office/officeart/2005/8/layout/gear1" loCatId="relationship" qsTypeId="urn:microsoft.com/office/officeart/2005/8/quickstyle/simple1" qsCatId="simple" csTypeId="urn:microsoft.com/office/officeart/2005/8/colors/accent1_2" csCatId="accent1" phldr="1"/>
      <dgm:spPr/>
    </dgm:pt>
    <dgm:pt modelId="{8DBFB5C7-DA87-463D-885B-1A94CFA9415A}">
      <dgm:prSet phldrT="[Text]" custT="1"/>
      <dgm:spPr>
        <a:gradFill rotWithShape="0">
          <a:gsLst>
            <a:gs pos="61000">
              <a:srgbClr val="0070C0"/>
            </a:gs>
            <a:gs pos="29000">
              <a:srgbClr val="FFFF00"/>
            </a:gs>
            <a:gs pos="90000">
              <a:schemeClr val="accent1">
                <a:lumMod val="45000"/>
                <a:lumOff val="55000"/>
              </a:schemeClr>
            </a:gs>
            <a:gs pos="100000">
              <a:schemeClr val="accent1">
                <a:lumMod val="30000"/>
                <a:lumOff val="70000"/>
              </a:schemeClr>
            </a:gs>
          </a:gsLst>
          <a:lin ang="5400000" scaled="1"/>
        </a:gradFill>
      </dgm:spPr>
      <dgm:t>
        <a:bodyPr/>
        <a:lstStyle/>
        <a:p>
          <a:r>
            <a:rPr lang="uk-UA" sz="2000" b="1" dirty="0">
              <a:solidFill>
                <a:schemeClr val="tx1"/>
              </a:solidFill>
            </a:rPr>
            <a:t>Планування державного розвитку</a:t>
          </a:r>
          <a:endParaRPr lang="de-DE" sz="2000" b="1" dirty="0">
            <a:solidFill>
              <a:schemeClr val="tx1"/>
            </a:solidFill>
          </a:endParaRPr>
        </a:p>
      </dgm:t>
    </dgm:pt>
    <dgm:pt modelId="{474E7671-4FD2-4CF3-A125-722788F8B44B}" type="parTrans" cxnId="{AB908A2F-464A-484C-8B9E-E1CCD520C487}">
      <dgm:prSet/>
      <dgm:spPr/>
      <dgm:t>
        <a:bodyPr/>
        <a:lstStyle/>
        <a:p>
          <a:endParaRPr lang="de-DE"/>
        </a:p>
      </dgm:t>
    </dgm:pt>
    <dgm:pt modelId="{B946778F-0F82-47FA-8D70-73D91810466C}" type="sibTrans" cxnId="{AB908A2F-464A-484C-8B9E-E1CCD520C487}">
      <dgm:prSet/>
      <dgm:spPr/>
      <dgm:t>
        <a:bodyPr/>
        <a:lstStyle/>
        <a:p>
          <a:endParaRPr lang="de-DE"/>
        </a:p>
      </dgm:t>
    </dgm:pt>
    <dgm:pt modelId="{01936FCE-E96C-446E-BEBA-C49990B289B2}">
      <dgm:prSet phldrT="[Text]" custT="1"/>
      <dgm:spPr>
        <a:gradFill rotWithShape="0">
          <a:gsLst>
            <a:gs pos="31000">
              <a:srgbClr val="FFFF00"/>
            </a:gs>
            <a:gs pos="10000">
              <a:schemeClr val="accent1"/>
            </a:gs>
            <a:gs pos="100000">
              <a:schemeClr val="accent1">
                <a:lumMod val="30000"/>
                <a:lumOff val="70000"/>
              </a:schemeClr>
            </a:gs>
          </a:gsLst>
          <a:lin ang="5400000" scaled="1"/>
        </a:gradFill>
        <a:ln>
          <a:gradFill>
            <a:gsLst>
              <a:gs pos="74000">
                <a:srgbClr val="FFFF00"/>
              </a:gs>
              <a:gs pos="83000">
                <a:schemeClr val="accent1">
                  <a:lumMod val="45000"/>
                  <a:lumOff val="55000"/>
                </a:schemeClr>
              </a:gs>
              <a:gs pos="100000">
                <a:schemeClr val="accent1">
                  <a:lumMod val="30000"/>
                  <a:lumOff val="70000"/>
                </a:schemeClr>
              </a:gs>
            </a:gsLst>
            <a:lin ang="5400000" scaled="1"/>
          </a:gradFill>
        </a:ln>
      </dgm:spPr>
      <dgm:t>
        <a:bodyPr/>
        <a:lstStyle/>
        <a:p>
          <a:pPr algn="ctr"/>
          <a:r>
            <a:rPr lang="ru-RU" sz="1600" b="1" dirty="0">
              <a:solidFill>
                <a:schemeClr val="tx1"/>
              </a:solidFill>
            </a:rPr>
            <a:t>Сільське господарство
Лісове господарство
Управління водними ресурсами
Міські території</a:t>
          </a:r>
          <a:endParaRPr lang="de-DE" sz="1600" b="1" dirty="0">
            <a:solidFill>
              <a:schemeClr val="tx1"/>
            </a:solidFill>
          </a:endParaRPr>
        </a:p>
      </dgm:t>
    </dgm:pt>
    <dgm:pt modelId="{59A21D94-0812-4D41-AC49-F170E6F4D382}" type="parTrans" cxnId="{6E969E25-A778-48AC-8928-F0B59E94726C}">
      <dgm:prSet/>
      <dgm:spPr/>
      <dgm:t>
        <a:bodyPr/>
        <a:lstStyle/>
        <a:p>
          <a:endParaRPr lang="de-DE"/>
        </a:p>
      </dgm:t>
    </dgm:pt>
    <dgm:pt modelId="{ED11C05E-FD50-4C0D-B002-70D07503279D}" type="sibTrans" cxnId="{6E969E25-A778-48AC-8928-F0B59E94726C}">
      <dgm:prSet/>
      <dgm:spPr/>
      <dgm:t>
        <a:bodyPr/>
        <a:lstStyle/>
        <a:p>
          <a:endParaRPr lang="de-DE"/>
        </a:p>
      </dgm:t>
    </dgm:pt>
    <dgm:pt modelId="{F9BFFBD5-3E93-4D97-8248-4528C8DE360E}">
      <dgm:prSet phldrT="[Text]" custT="1"/>
      <dgm:spPr>
        <a:gradFill rotWithShape="0">
          <a:gsLst>
            <a:gs pos="14000">
              <a:schemeClr val="accent2"/>
            </a:gs>
            <a:gs pos="83000">
              <a:schemeClr val="accent1">
                <a:lumMod val="45000"/>
                <a:lumOff val="55000"/>
              </a:schemeClr>
            </a:gs>
            <a:gs pos="100000">
              <a:schemeClr val="accent1">
                <a:lumMod val="30000"/>
                <a:lumOff val="70000"/>
              </a:schemeClr>
            </a:gs>
          </a:gsLst>
          <a:lin ang="5400000" scaled="1"/>
        </a:gradFill>
      </dgm:spPr>
      <dgm:t>
        <a:bodyPr/>
        <a:lstStyle/>
        <a:p>
          <a:r>
            <a:rPr lang="uk-UA" sz="1600" b="1" dirty="0">
              <a:solidFill>
                <a:schemeClr val="tx1"/>
              </a:solidFill>
            </a:rPr>
            <a:t>Початкове лісорозведення
Системи агролісомеліорації</a:t>
          </a:r>
          <a:endParaRPr lang="de-DE" sz="1600" b="1" dirty="0">
            <a:solidFill>
              <a:schemeClr val="tx1"/>
            </a:solidFill>
          </a:endParaRPr>
        </a:p>
      </dgm:t>
    </dgm:pt>
    <dgm:pt modelId="{2DA35A44-3CF2-4174-9C06-D02FD118F2E2}" type="parTrans" cxnId="{4FF59712-6B45-4DE7-A334-490F6DD6ABB9}">
      <dgm:prSet/>
      <dgm:spPr/>
      <dgm:t>
        <a:bodyPr/>
        <a:lstStyle/>
        <a:p>
          <a:endParaRPr lang="de-DE"/>
        </a:p>
      </dgm:t>
    </dgm:pt>
    <dgm:pt modelId="{E65CF825-22CD-47B6-B629-83745A5DF87A}" type="sibTrans" cxnId="{4FF59712-6B45-4DE7-A334-490F6DD6ABB9}">
      <dgm:prSet/>
      <dgm:spPr/>
      <dgm:t>
        <a:bodyPr/>
        <a:lstStyle/>
        <a:p>
          <a:endParaRPr lang="de-DE"/>
        </a:p>
      </dgm:t>
    </dgm:pt>
    <dgm:pt modelId="{61F57C50-2FF2-4C18-9F7A-BF8B355932B6}">
      <dgm:prSet phldrT="[Text]" phldr="1"/>
      <dgm:spPr/>
      <dgm:t>
        <a:bodyPr/>
        <a:lstStyle/>
        <a:p>
          <a:endParaRPr lang="de-DE"/>
        </a:p>
      </dgm:t>
    </dgm:pt>
    <dgm:pt modelId="{8DB58F61-964F-4E91-8B06-543B3A5BCE8B}" type="parTrans" cxnId="{E1D2906A-E959-41A9-AD51-780607ACFB13}">
      <dgm:prSet/>
      <dgm:spPr/>
      <dgm:t>
        <a:bodyPr/>
        <a:lstStyle/>
        <a:p>
          <a:endParaRPr lang="de-DE"/>
        </a:p>
      </dgm:t>
    </dgm:pt>
    <dgm:pt modelId="{106D4B77-E898-4A8C-9BB2-7426609BEE93}" type="sibTrans" cxnId="{E1D2906A-E959-41A9-AD51-780607ACFB13}">
      <dgm:prSet/>
      <dgm:spPr/>
      <dgm:t>
        <a:bodyPr/>
        <a:lstStyle/>
        <a:p>
          <a:endParaRPr lang="de-DE"/>
        </a:p>
      </dgm:t>
    </dgm:pt>
    <dgm:pt modelId="{57A42730-8460-4010-9580-4B2D1762AE2A}" type="pres">
      <dgm:prSet presAssocID="{43AEE6DA-D8F9-4F0D-9780-0B1C7BF522DB}" presName="composite" presStyleCnt="0">
        <dgm:presLayoutVars>
          <dgm:chMax val="3"/>
          <dgm:animLvl val="lvl"/>
          <dgm:resizeHandles val="exact"/>
        </dgm:presLayoutVars>
      </dgm:prSet>
      <dgm:spPr/>
    </dgm:pt>
    <dgm:pt modelId="{CFEA9660-CE42-4779-AE05-81EACC441EDF}" type="pres">
      <dgm:prSet presAssocID="{8DBFB5C7-DA87-463D-885B-1A94CFA9415A}" presName="gear1" presStyleLbl="node1" presStyleIdx="0" presStyleCnt="3" custScaleX="130991" custScaleY="131239">
        <dgm:presLayoutVars>
          <dgm:chMax val="1"/>
          <dgm:bulletEnabled val="1"/>
        </dgm:presLayoutVars>
      </dgm:prSet>
      <dgm:spPr/>
    </dgm:pt>
    <dgm:pt modelId="{FACFD40B-1137-4146-9C49-BF2ED31A5EE1}" type="pres">
      <dgm:prSet presAssocID="{8DBFB5C7-DA87-463D-885B-1A94CFA9415A}" presName="gear1srcNode" presStyleLbl="node1" presStyleIdx="0" presStyleCnt="3"/>
      <dgm:spPr/>
    </dgm:pt>
    <dgm:pt modelId="{4EFBC325-DBD5-4936-928A-F4C442B82B52}" type="pres">
      <dgm:prSet presAssocID="{8DBFB5C7-DA87-463D-885B-1A94CFA9415A}" presName="gear1dstNode" presStyleLbl="node1" presStyleIdx="0" presStyleCnt="3"/>
      <dgm:spPr/>
    </dgm:pt>
    <dgm:pt modelId="{0C12A57C-881B-41BA-8D1E-FEE59FC9E183}" type="pres">
      <dgm:prSet presAssocID="{01936FCE-E96C-446E-BEBA-C49990B289B2}" presName="gear2" presStyleLbl="node1" presStyleIdx="1" presStyleCnt="3" custScaleX="178259" custScaleY="164089" custLinFactNeighborX="-58067" custLinFactNeighborY="33541">
        <dgm:presLayoutVars>
          <dgm:chMax val="1"/>
          <dgm:bulletEnabled val="1"/>
        </dgm:presLayoutVars>
      </dgm:prSet>
      <dgm:spPr/>
    </dgm:pt>
    <dgm:pt modelId="{3F286E07-1B77-4E39-9180-CD965784945E}" type="pres">
      <dgm:prSet presAssocID="{01936FCE-E96C-446E-BEBA-C49990B289B2}" presName="gear2srcNode" presStyleLbl="node1" presStyleIdx="1" presStyleCnt="3"/>
      <dgm:spPr/>
    </dgm:pt>
    <dgm:pt modelId="{ED6C1B21-E814-4791-B4CA-A24694EC404A}" type="pres">
      <dgm:prSet presAssocID="{01936FCE-E96C-446E-BEBA-C49990B289B2}" presName="gear2dstNode" presStyleLbl="node1" presStyleIdx="1" presStyleCnt="3"/>
      <dgm:spPr/>
    </dgm:pt>
    <dgm:pt modelId="{480C884D-09F9-4D1F-A8F9-E41A4A7C7B5C}" type="pres">
      <dgm:prSet presAssocID="{F9BFFBD5-3E93-4D97-8248-4528C8DE360E}" presName="gear3" presStyleLbl="node1" presStyleIdx="2" presStyleCnt="3" custScaleX="129969" custScaleY="129291" custLinFactNeighborX="-5605" custLinFactNeighborY="-3879"/>
      <dgm:spPr/>
    </dgm:pt>
    <dgm:pt modelId="{A4165E8C-C4E6-46FA-ACD8-2E691E040891}" type="pres">
      <dgm:prSet presAssocID="{F9BFFBD5-3E93-4D97-8248-4528C8DE360E}" presName="gear3tx" presStyleLbl="node1" presStyleIdx="2" presStyleCnt="3">
        <dgm:presLayoutVars>
          <dgm:chMax val="1"/>
          <dgm:bulletEnabled val="1"/>
        </dgm:presLayoutVars>
      </dgm:prSet>
      <dgm:spPr/>
    </dgm:pt>
    <dgm:pt modelId="{29565B70-9D6D-4F24-ABF1-7636E63DAFD7}" type="pres">
      <dgm:prSet presAssocID="{F9BFFBD5-3E93-4D97-8248-4528C8DE360E}" presName="gear3srcNode" presStyleLbl="node1" presStyleIdx="2" presStyleCnt="3"/>
      <dgm:spPr/>
    </dgm:pt>
    <dgm:pt modelId="{C4FBA7D1-1A42-44E9-9556-A58875BE0B98}" type="pres">
      <dgm:prSet presAssocID="{F9BFFBD5-3E93-4D97-8248-4528C8DE360E}" presName="gear3dstNode" presStyleLbl="node1" presStyleIdx="2" presStyleCnt="3"/>
      <dgm:spPr/>
    </dgm:pt>
    <dgm:pt modelId="{7AA1BAD3-66AA-4B53-9D31-8CA8F261E91B}" type="pres">
      <dgm:prSet presAssocID="{B946778F-0F82-47FA-8D70-73D91810466C}" presName="connector1" presStyleLbl="sibTrans2D1" presStyleIdx="0" presStyleCnt="3"/>
      <dgm:spPr/>
    </dgm:pt>
    <dgm:pt modelId="{93D10C11-889F-4A8A-B575-1056B5B7E8E7}" type="pres">
      <dgm:prSet presAssocID="{ED11C05E-FD50-4C0D-B002-70D07503279D}" presName="connector2" presStyleLbl="sibTrans2D1" presStyleIdx="1" presStyleCnt="3" custLinFactNeighborX="-42459" custLinFactNeighborY="21534"/>
      <dgm:spPr/>
    </dgm:pt>
    <dgm:pt modelId="{B7422AE7-AF36-400D-8661-8F337269B885}" type="pres">
      <dgm:prSet presAssocID="{E65CF825-22CD-47B6-B629-83745A5DF87A}" presName="connector3" presStyleLbl="sibTrans2D1" presStyleIdx="2" presStyleCnt="3" custLinFactNeighborX="-9468" custLinFactNeighborY="-4650"/>
      <dgm:spPr/>
    </dgm:pt>
  </dgm:ptLst>
  <dgm:cxnLst>
    <dgm:cxn modelId="{3D640E12-FB87-46A5-B71C-D13BAD37E04A}" type="presOf" srcId="{ED11C05E-FD50-4C0D-B002-70D07503279D}" destId="{93D10C11-889F-4A8A-B575-1056B5B7E8E7}" srcOrd="0" destOrd="0" presId="urn:microsoft.com/office/officeart/2005/8/layout/gear1"/>
    <dgm:cxn modelId="{4FF59712-6B45-4DE7-A334-490F6DD6ABB9}" srcId="{43AEE6DA-D8F9-4F0D-9780-0B1C7BF522DB}" destId="{F9BFFBD5-3E93-4D97-8248-4528C8DE360E}" srcOrd="2" destOrd="0" parTransId="{2DA35A44-3CF2-4174-9C06-D02FD118F2E2}" sibTransId="{E65CF825-22CD-47B6-B629-83745A5DF87A}"/>
    <dgm:cxn modelId="{B6293716-C811-46AB-B3AF-CC6A7BAD7524}" type="presOf" srcId="{01936FCE-E96C-446E-BEBA-C49990B289B2}" destId="{0C12A57C-881B-41BA-8D1E-FEE59FC9E183}" srcOrd="0" destOrd="0" presId="urn:microsoft.com/office/officeart/2005/8/layout/gear1"/>
    <dgm:cxn modelId="{D5803920-6DCB-4150-8D5B-75882A23235F}" type="presOf" srcId="{B946778F-0F82-47FA-8D70-73D91810466C}" destId="{7AA1BAD3-66AA-4B53-9D31-8CA8F261E91B}" srcOrd="0" destOrd="0" presId="urn:microsoft.com/office/officeart/2005/8/layout/gear1"/>
    <dgm:cxn modelId="{6E969E25-A778-48AC-8928-F0B59E94726C}" srcId="{43AEE6DA-D8F9-4F0D-9780-0B1C7BF522DB}" destId="{01936FCE-E96C-446E-BEBA-C49990B289B2}" srcOrd="1" destOrd="0" parTransId="{59A21D94-0812-4D41-AC49-F170E6F4D382}" sibTransId="{ED11C05E-FD50-4C0D-B002-70D07503279D}"/>
    <dgm:cxn modelId="{AB908A2F-464A-484C-8B9E-E1CCD520C487}" srcId="{43AEE6DA-D8F9-4F0D-9780-0B1C7BF522DB}" destId="{8DBFB5C7-DA87-463D-885B-1A94CFA9415A}" srcOrd="0" destOrd="0" parTransId="{474E7671-4FD2-4CF3-A125-722788F8B44B}" sibTransId="{B946778F-0F82-47FA-8D70-73D91810466C}"/>
    <dgm:cxn modelId="{52EE1335-068E-4DEA-B2CF-480B4DA7AEC1}" type="presOf" srcId="{01936FCE-E96C-446E-BEBA-C49990B289B2}" destId="{3F286E07-1B77-4E39-9180-CD965784945E}" srcOrd="1" destOrd="0" presId="urn:microsoft.com/office/officeart/2005/8/layout/gear1"/>
    <dgm:cxn modelId="{E1D2906A-E959-41A9-AD51-780607ACFB13}" srcId="{43AEE6DA-D8F9-4F0D-9780-0B1C7BF522DB}" destId="{61F57C50-2FF2-4C18-9F7A-BF8B355932B6}" srcOrd="3" destOrd="0" parTransId="{8DB58F61-964F-4E91-8B06-543B3A5BCE8B}" sibTransId="{106D4B77-E898-4A8C-9BB2-7426609BEE93}"/>
    <dgm:cxn modelId="{5FFE7375-1B74-4A3E-8390-E3452CE617E4}" type="presOf" srcId="{F9BFFBD5-3E93-4D97-8248-4528C8DE360E}" destId="{29565B70-9D6D-4F24-ABF1-7636E63DAFD7}" srcOrd="2" destOrd="0" presId="urn:microsoft.com/office/officeart/2005/8/layout/gear1"/>
    <dgm:cxn modelId="{02EAF477-CF19-44FE-BCF8-CF66D7D5D4DC}" type="presOf" srcId="{8DBFB5C7-DA87-463D-885B-1A94CFA9415A}" destId="{4EFBC325-DBD5-4936-928A-F4C442B82B52}" srcOrd="2" destOrd="0" presId="urn:microsoft.com/office/officeart/2005/8/layout/gear1"/>
    <dgm:cxn modelId="{D8F0637F-3A90-4F1D-A2C0-6D14ECEB9CD8}" type="presOf" srcId="{43AEE6DA-D8F9-4F0D-9780-0B1C7BF522DB}" destId="{57A42730-8460-4010-9580-4B2D1762AE2A}" srcOrd="0" destOrd="0" presId="urn:microsoft.com/office/officeart/2005/8/layout/gear1"/>
    <dgm:cxn modelId="{68F3F180-8420-41A8-ACC1-D9E7BA66CB3E}" type="presOf" srcId="{E65CF825-22CD-47B6-B629-83745A5DF87A}" destId="{B7422AE7-AF36-400D-8661-8F337269B885}" srcOrd="0" destOrd="0" presId="urn:microsoft.com/office/officeart/2005/8/layout/gear1"/>
    <dgm:cxn modelId="{866ED58C-2DAC-4537-986E-439A2206E884}" type="presOf" srcId="{8DBFB5C7-DA87-463D-885B-1A94CFA9415A}" destId="{FACFD40B-1137-4146-9C49-BF2ED31A5EE1}" srcOrd="1" destOrd="0" presId="urn:microsoft.com/office/officeart/2005/8/layout/gear1"/>
    <dgm:cxn modelId="{E88E0093-8DC2-41EA-A87E-EDDBEFA268CF}" type="presOf" srcId="{F9BFFBD5-3E93-4D97-8248-4528C8DE360E}" destId="{A4165E8C-C4E6-46FA-ACD8-2E691E040891}" srcOrd="1" destOrd="0" presId="urn:microsoft.com/office/officeart/2005/8/layout/gear1"/>
    <dgm:cxn modelId="{49F511AC-A7F5-4613-B14B-5025E6B09B82}" type="presOf" srcId="{F9BFFBD5-3E93-4D97-8248-4528C8DE360E}" destId="{C4FBA7D1-1A42-44E9-9556-A58875BE0B98}" srcOrd="3" destOrd="0" presId="urn:microsoft.com/office/officeart/2005/8/layout/gear1"/>
    <dgm:cxn modelId="{94DBEEB3-BEE0-4F8C-A113-1273068C9342}" type="presOf" srcId="{01936FCE-E96C-446E-BEBA-C49990B289B2}" destId="{ED6C1B21-E814-4791-B4CA-A24694EC404A}" srcOrd="2" destOrd="0" presId="urn:microsoft.com/office/officeart/2005/8/layout/gear1"/>
    <dgm:cxn modelId="{455A0BEF-6371-4B98-8585-60106C8990CA}" type="presOf" srcId="{F9BFFBD5-3E93-4D97-8248-4528C8DE360E}" destId="{480C884D-09F9-4D1F-A8F9-E41A4A7C7B5C}" srcOrd="0" destOrd="0" presId="urn:microsoft.com/office/officeart/2005/8/layout/gear1"/>
    <dgm:cxn modelId="{7CE7D8F0-DF9A-4846-BBB9-3C3F7A31FDA1}" type="presOf" srcId="{8DBFB5C7-DA87-463D-885B-1A94CFA9415A}" destId="{CFEA9660-CE42-4779-AE05-81EACC441EDF}" srcOrd="0" destOrd="0" presId="urn:microsoft.com/office/officeart/2005/8/layout/gear1"/>
    <dgm:cxn modelId="{2317A1E3-DF44-4C7E-9735-EE45A1D54B96}" type="presParOf" srcId="{57A42730-8460-4010-9580-4B2D1762AE2A}" destId="{CFEA9660-CE42-4779-AE05-81EACC441EDF}" srcOrd="0" destOrd="0" presId="urn:microsoft.com/office/officeart/2005/8/layout/gear1"/>
    <dgm:cxn modelId="{7763CC2C-6B4E-4C5A-80B5-1F730E968AF7}" type="presParOf" srcId="{57A42730-8460-4010-9580-4B2D1762AE2A}" destId="{FACFD40B-1137-4146-9C49-BF2ED31A5EE1}" srcOrd="1" destOrd="0" presId="urn:microsoft.com/office/officeart/2005/8/layout/gear1"/>
    <dgm:cxn modelId="{E620C8F7-6ED7-4AE0-9DED-C1A06DDD8B2E}" type="presParOf" srcId="{57A42730-8460-4010-9580-4B2D1762AE2A}" destId="{4EFBC325-DBD5-4936-928A-F4C442B82B52}" srcOrd="2" destOrd="0" presId="urn:microsoft.com/office/officeart/2005/8/layout/gear1"/>
    <dgm:cxn modelId="{9227D5D3-8266-43B4-B418-8B43E170ECE5}" type="presParOf" srcId="{57A42730-8460-4010-9580-4B2D1762AE2A}" destId="{0C12A57C-881B-41BA-8D1E-FEE59FC9E183}" srcOrd="3" destOrd="0" presId="urn:microsoft.com/office/officeart/2005/8/layout/gear1"/>
    <dgm:cxn modelId="{BC3F3731-06F1-48DF-AE31-1186BB85B68B}" type="presParOf" srcId="{57A42730-8460-4010-9580-4B2D1762AE2A}" destId="{3F286E07-1B77-4E39-9180-CD965784945E}" srcOrd="4" destOrd="0" presId="urn:microsoft.com/office/officeart/2005/8/layout/gear1"/>
    <dgm:cxn modelId="{28A8991E-6255-4A1B-9528-1B6EFACE170C}" type="presParOf" srcId="{57A42730-8460-4010-9580-4B2D1762AE2A}" destId="{ED6C1B21-E814-4791-B4CA-A24694EC404A}" srcOrd="5" destOrd="0" presId="urn:microsoft.com/office/officeart/2005/8/layout/gear1"/>
    <dgm:cxn modelId="{E36B9734-EEFA-4309-98C1-DFECFEFD0EF2}" type="presParOf" srcId="{57A42730-8460-4010-9580-4B2D1762AE2A}" destId="{480C884D-09F9-4D1F-A8F9-E41A4A7C7B5C}" srcOrd="6" destOrd="0" presId="urn:microsoft.com/office/officeart/2005/8/layout/gear1"/>
    <dgm:cxn modelId="{8149ED9C-4735-48B1-ADF1-84C6D9B371B7}" type="presParOf" srcId="{57A42730-8460-4010-9580-4B2D1762AE2A}" destId="{A4165E8C-C4E6-46FA-ACD8-2E691E040891}" srcOrd="7" destOrd="0" presId="urn:microsoft.com/office/officeart/2005/8/layout/gear1"/>
    <dgm:cxn modelId="{23A36ECB-7B65-414E-9847-8A81AB2C89B1}" type="presParOf" srcId="{57A42730-8460-4010-9580-4B2D1762AE2A}" destId="{29565B70-9D6D-4F24-ABF1-7636E63DAFD7}" srcOrd="8" destOrd="0" presId="urn:microsoft.com/office/officeart/2005/8/layout/gear1"/>
    <dgm:cxn modelId="{C6FCBDCB-D9AC-4FB7-8D64-AC6EDE080C7D}" type="presParOf" srcId="{57A42730-8460-4010-9580-4B2D1762AE2A}" destId="{C4FBA7D1-1A42-44E9-9556-A58875BE0B98}" srcOrd="9" destOrd="0" presId="urn:microsoft.com/office/officeart/2005/8/layout/gear1"/>
    <dgm:cxn modelId="{E4990CB1-A4FF-47CD-BB34-F2855E236924}" type="presParOf" srcId="{57A42730-8460-4010-9580-4B2D1762AE2A}" destId="{7AA1BAD3-66AA-4B53-9D31-8CA8F261E91B}" srcOrd="10" destOrd="0" presId="urn:microsoft.com/office/officeart/2005/8/layout/gear1"/>
    <dgm:cxn modelId="{C9794EF5-5599-4D82-864E-12EDD14CDD18}" type="presParOf" srcId="{57A42730-8460-4010-9580-4B2D1762AE2A}" destId="{93D10C11-889F-4A8A-B575-1056B5B7E8E7}" srcOrd="11" destOrd="0" presId="urn:microsoft.com/office/officeart/2005/8/layout/gear1"/>
    <dgm:cxn modelId="{06BB05D4-1B30-4092-A326-889EFFC65E95}" type="presParOf" srcId="{57A42730-8460-4010-9580-4B2D1762AE2A}" destId="{B7422AE7-AF36-400D-8661-8F337269B885}" srcOrd="12" destOrd="0" presId="urn:microsoft.com/office/officeart/2005/8/layout/gear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1CAEBE9-C168-42F9-80C6-207ED6E00934}" type="doc">
      <dgm:prSet loTypeId="urn:microsoft.com/office/officeart/2005/8/layout/pyramid3" loCatId="pyramid" qsTypeId="urn:microsoft.com/office/officeart/2005/8/quickstyle/simple1" qsCatId="simple" csTypeId="urn:microsoft.com/office/officeart/2005/8/colors/accent1_2" csCatId="accent1" phldr="1"/>
      <dgm:spPr/>
    </dgm:pt>
    <dgm:pt modelId="{C5EEA2F1-DF99-4FFF-AA43-2CF931965595}">
      <dgm:prSet phldrT="[Text]" custT="1"/>
      <dgm:spPr/>
      <dgm:t>
        <a:bodyPr/>
        <a:lstStyle/>
        <a:p>
          <a:r>
            <a:rPr lang="ru-RU" sz="1800" dirty="0"/>
            <a:t>Триває процес обговорення та визначення міжнародних та європейських стандартів</a:t>
          </a:r>
          <a:endParaRPr lang="de-DE" sz="1800" dirty="0"/>
        </a:p>
      </dgm:t>
    </dgm:pt>
    <dgm:pt modelId="{995B8392-9B9A-4D11-8AC1-5844A6056EC8}" type="parTrans" cxnId="{D4024AA3-CE90-42BD-9839-003AECB1F5E3}">
      <dgm:prSet/>
      <dgm:spPr/>
      <dgm:t>
        <a:bodyPr/>
        <a:lstStyle/>
        <a:p>
          <a:endParaRPr lang="de-DE"/>
        </a:p>
      </dgm:t>
    </dgm:pt>
    <dgm:pt modelId="{C63C0BDE-ABF3-4C18-A742-EBD7084E2E73}" type="sibTrans" cxnId="{D4024AA3-CE90-42BD-9839-003AECB1F5E3}">
      <dgm:prSet/>
      <dgm:spPr/>
      <dgm:t>
        <a:bodyPr/>
        <a:lstStyle/>
        <a:p>
          <a:endParaRPr lang="de-DE"/>
        </a:p>
      </dgm:t>
    </dgm:pt>
    <dgm:pt modelId="{2B8365CE-2BF2-4C17-8965-252835941848}">
      <dgm:prSet phldrT="[Text]" custT="1"/>
      <dgm:spPr/>
      <dgm:t>
        <a:bodyPr/>
        <a:lstStyle/>
        <a:p>
          <a:r>
            <a:rPr lang="uk-UA" sz="1800" dirty="0"/>
            <a:t>Складна система фінансування</a:t>
          </a:r>
          <a:endParaRPr lang="de-DE" sz="1800" dirty="0"/>
        </a:p>
      </dgm:t>
    </dgm:pt>
    <dgm:pt modelId="{DE37DC33-C476-4325-9B31-DD90D230AC54}" type="parTrans" cxnId="{A8DBBA6B-8D4B-425B-B419-5DF6BA31E077}">
      <dgm:prSet/>
      <dgm:spPr/>
      <dgm:t>
        <a:bodyPr/>
        <a:lstStyle/>
        <a:p>
          <a:endParaRPr lang="de-DE"/>
        </a:p>
      </dgm:t>
    </dgm:pt>
    <dgm:pt modelId="{753A6032-2F76-4B37-8B6F-9E8D7CFEC4B9}" type="sibTrans" cxnId="{A8DBBA6B-8D4B-425B-B419-5DF6BA31E077}">
      <dgm:prSet/>
      <dgm:spPr/>
      <dgm:t>
        <a:bodyPr/>
        <a:lstStyle/>
        <a:p>
          <a:endParaRPr lang="de-DE"/>
        </a:p>
      </dgm:t>
    </dgm:pt>
    <dgm:pt modelId="{56DDBCAA-6F43-45BF-BAAF-4585255160BA}">
      <dgm:prSet phldrT="[Text]" custT="1"/>
      <dgm:spPr/>
      <dgm:t>
        <a:bodyPr/>
        <a:lstStyle/>
        <a:p>
          <a:r>
            <a:rPr lang="uk-UA" sz="2400" b="1" dirty="0">
              <a:solidFill>
                <a:srgbClr val="FF0000"/>
              </a:solidFill>
            </a:rPr>
            <a:t>Землеко-ристувачі</a:t>
          </a:r>
          <a:endParaRPr lang="de-DE" sz="2400" b="1" dirty="0">
            <a:solidFill>
              <a:srgbClr val="FF0000"/>
            </a:solidFill>
          </a:endParaRPr>
        </a:p>
      </dgm:t>
    </dgm:pt>
    <dgm:pt modelId="{498A8BEC-855D-4FE4-88F4-F85C48E96A85}" type="parTrans" cxnId="{5B050E8B-C918-4D2D-9EC5-7FC5C2A49BB3}">
      <dgm:prSet/>
      <dgm:spPr/>
      <dgm:t>
        <a:bodyPr/>
        <a:lstStyle/>
        <a:p>
          <a:endParaRPr lang="de-DE"/>
        </a:p>
      </dgm:t>
    </dgm:pt>
    <dgm:pt modelId="{EF31ADB7-EC0E-472D-BE95-2892809D9D06}" type="sibTrans" cxnId="{5B050E8B-C918-4D2D-9EC5-7FC5C2A49BB3}">
      <dgm:prSet/>
      <dgm:spPr/>
      <dgm:t>
        <a:bodyPr/>
        <a:lstStyle/>
        <a:p>
          <a:endParaRPr lang="de-DE"/>
        </a:p>
      </dgm:t>
    </dgm:pt>
    <dgm:pt modelId="{982DCAEF-1B93-4C0B-988A-C80FF99E9094}">
      <dgm:prSet custT="1"/>
      <dgm:spPr/>
      <dgm:t>
        <a:bodyPr/>
        <a:lstStyle/>
        <a:p>
          <a:r>
            <a:rPr lang="uk-UA" sz="1800" dirty="0"/>
            <a:t>Складні системи сертифікації</a:t>
          </a:r>
          <a:endParaRPr lang="de-DE" sz="1800" dirty="0"/>
        </a:p>
      </dgm:t>
    </dgm:pt>
    <dgm:pt modelId="{3C5925F9-9132-4441-87F9-CB5EE5CD1CA5}" type="parTrans" cxnId="{9F11D672-6994-42B5-9665-4B231676B7FB}">
      <dgm:prSet/>
      <dgm:spPr/>
      <dgm:t>
        <a:bodyPr/>
        <a:lstStyle/>
        <a:p>
          <a:endParaRPr lang="de-DE"/>
        </a:p>
      </dgm:t>
    </dgm:pt>
    <dgm:pt modelId="{75E6A256-B19D-4A34-B33E-DED0A2A3D759}" type="sibTrans" cxnId="{9F11D672-6994-42B5-9665-4B231676B7FB}">
      <dgm:prSet/>
      <dgm:spPr/>
      <dgm:t>
        <a:bodyPr/>
        <a:lstStyle/>
        <a:p>
          <a:endParaRPr lang="de-DE"/>
        </a:p>
      </dgm:t>
    </dgm:pt>
    <dgm:pt modelId="{E6970723-98F9-4004-8980-548A3CCA4F0B}">
      <dgm:prSet custT="1"/>
      <dgm:spPr/>
      <dgm:t>
        <a:bodyPr/>
        <a:lstStyle/>
        <a:p>
          <a:r>
            <a:rPr lang="ru-RU" sz="1800" dirty="0"/>
            <a:t>Суперечлива кліматична політика та соціально-економічна оцінка</a:t>
          </a:r>
          <a:endParaRPr lang="de-DE" sz="1800" dirty="0"/>
        </a:p>
      </dgm:t>
    </dgm:pt>
    <dgm:pt modelId="{852EDA9A-4844-405D-98C2-E68182893C1F}" type="parTrans" cxnId="{81E4A649-74F6-4F11-A565-C51EFB2C5A53}">
      <dgm:prSet/>
      <dgm:spPr/>
      <dgm:t>
        <a:bodyPr/>
        <a:lstStyle/>
        <a:p>
          <a:endParaRPr lang="de-DE"/>
        </a:p>
      </dgm:t>
    </dgm:pt>
    <dgm:pt modelId="{2CC200A3-178B-4625-87E1-62AB2D705B8B}" type="sibTrans" cxnId="{81E4A649-74F6-4F11-A565-C51EFB2C5A53}">
      <dgm:prSet/>
      <dgm:spPr/>
      <dgm:t>
        <a:bodyPr/>
        <a:lstStyle/>
        <a:p>
          <a:endParaRPr lang="de-DE"/>
        </a:p>
      </dgm:t>
    </dgm:pt>
    <dgm:pt modelId="{C4CB37DC-8A3B-4F0E-8D9D-1EB96B6257EE}" type="pres">
      <dgm:prSet presAssocID="{A1CAEBE9-C168-42F9-80C6-207ED6E00934}" presName="Name0" presStyleCnt="0">
        <dgm:presLayoutVars>
          <dgm:dir/>
          <dgm:animLvl val="lvl"/>
          <dgm:resizeHandles val="exact"/>
        </dgm:presLayoutVars>
      </dgm:prSet>
      <dgm:spPr/>
    </dgm:pt>
    <dgm:pt modelId="{C96470DD-144A-4D2C-8949-2BEC18B195C4}" type="pres">
      <dgm:prSet presAssocID="{C5EEA2F1-DF99-4FFF-AA43-2CF931965595}" presName="Name8" presStyleCnt="0"/>
      <dgm:spPr/>
    </dgm:pt>
    <dgm:pt modelId="{139B3855-8B5C-40B7-B7DE-59D0F17BC24A}" type="pres">
      <dgm:prSet presAssocID="{C5EEA2F1-DF99-4FFF-AA43-2CF931965595}" presName="level" presStyleLbl="node1" presStyleIdx="0" presStyleCnt="5">
        <dgm:presLayoutVars>
          <dgm:chMax val="1"/>
          <dgm:bulletEnabled val="1"/>
        </dgm:presLayoutVars>
      </dgm:prSet>
      <dgm:spPr/>
    </dgm:pt>
    <dgm:pt modelId="{9A6FE10F-7F4C-4E61-8518-0819E4E13C56}" type="pres">
      <dgm:prSet presAssocID="{C5EEA2F1-DF99-4FFF-AA43-2CF931965595}" presName="levelTx" presStyleLbl="revTx" presStyleIdx="0" presStyleCnt="0">
        <dgm:presLayoutVars>
          <dgm:chMax val="1"/>
          <dgm:bulletEnabled val="1"/>
        </dgm:presLayoutVars>
      </dgm:prSet>
      <dgm:spPr/>
    </dgm:pt>
    <dgm:pt modelId="{C582BE94-A9AB-4F69-8C73-2C7BB8A9814A}" type="pres">
      <dgm:prSet presAssocID="{E6970723-98F9-4004-8980-548A3CCA4F0B}" presName="Name8" presStyleCnt="0"/>
      <dgm:spPr/>
    </dgm:pt>
    <dgm:pt modelId="{9ECA502E-3793-4C69-88FD-D32854DC8853}" type="pres">
      <dgm:prSet presAssocID="{E6970723-98F9-4004-8980-548A3CCA4F0B}" presName="level" presStyleLbl="node1" presStyleIdx="1" presStyleCnt="5">
        <dgm:presLayoutVars>
          <dgm:chMax val="1"/>
          <dgm:bulletEnabled val="1"/>
        </dgm:presLayoutVars>
      </dgm:prSet>
      <dgm:spPr/>
    </dgm:pt>
    <dgm:pt modelId="{CC6E5099-B668-4602-A7A1-09D234075C45}" type="pres">
      <dgm:prSet presAssocID="{E6970723-98F9-4004-8980-548A3CCA4F0B}" presName="levelTx" presStyleLbl="revTx" presStyleIdx="0" presStyleCnt="0">
        <dgm:presLayoutVars>
          <dgm:chMax val="1"/>
          <dgm:bulletEnabled val="1"/>
        </dgm:presLayoutVars>
      </dgm:prSet>
      <dgm:spPr/>
    </dgm:pt>
    <dgm:pt modelId="{7EAADBFF-1684-43A1-A5FA-718F75ED7B21}" type="pres">
      <dgm:prSet presAssocID="{982DCAEF-1B93-4C0B-988A-C80FF99E9094}" presName="Name8" presStyleCnt="0"/>
      <dgm:spPr/>
    </dgm:pt>
    <dgm:pt modelId="{30C34907-936B-49E7-926D-A303A743D784}" type="pres">
      <dgm:prSet presAssocID="{982DCAEF-1B93-4C0B-988A-C80FF99E9094}" presName="level" presStyleLbl="node1" presStyleIdx="2" presStyleCnt="5">
        <dgm:presLayoutVars>
          <dgm:chMax val="1"/>
          <dgm:bulletEnabled val="1"/>
        </dgm:presLayoutVars>
      </dgm:prSet>
      <dgm:spPr/>
    </dgm:pt>
    <dgm:pt modelId="{94B8159A-0039-44C2-AD16-5FCF9B1DB6E7}" type="pres">
      <dgm:prSet presAssocID="{982DCAEF-1B93-4C0B-988A-C80FF99E9094}" presName="levelTx" presStyleLbl="revTx" presStyleIdx="0" presStyleCnt="0">
        <dgm:presLayoutVars>
          <dgm:chMax val="1"/>
          <dgm:bulletEnabled val="1"/>
        </dgm:presLayoutVars>
      </dgm:prSet>
      <dgm:spPr/>
    </dgm:pt>
    <dgm:pt modelId="{42C3FE8A-AB39-497A-B676-D9C5187E0911}" type="pres">
      <dgm:prSet presAssocID="{2B8365CE-2BF2-4C17-8965-252835941848}" presName="Name8" presStyleCnt="0"/>
      <dgm:spPr/>
    </dgm:pt>
    <dgm:pt modelId="{2E4A86AA-3E3E-484B-B8AC-5F3C4DEEBA1F}" type="pres">
      <dgm:prSet presAssocID="{2B8365CE-2BF2-4C17-8965-252835941848}" presName="level" presStyleLbl="node1" presStyleIdx="3" presStyleCnt="5" custScaleX="99460">
        <dgm:presLayoutVars>
          <dgm:chMax val="1"/>
          <dgm:bulletEnabled val="1"/>
        </dgm:presLayoutVars>
      </dgm:prSet>
      <dgm:spPr/>
    </dgm:pt>
    <dgm:pt modelId="{91F9AA81-F5DC-4084-B427-985B580B19F1}" type="pres">
      <dgm:prSet presAssocID="{2B8365CE-2BF2-4C17-8965-252835941848}" presName="levelTx" presStyleLbl="revTx" presStyleIdx="0" presStyleCnt="0">
        <dgm:presLayoutVars>
          <dgm:chMax val="1"/>
          <dgm:bulletEnabled val="1"/>
        </dgm:presLayoutVars>
      </dgm:prSet>
      <dgm:spPr/>
    </dgm:pt>
    <dgm:pt modelId="{01CB840F-FF71-4A29-A027-0F97A289D705}" type="pres">
      <dgm:prSet presAssocID="{56DDBCAA-6F43-45BF-BAAF-4585255160BA}" presName="Name8" presStyleCnt="0"/>
      <dgm:spPr/>
    </dgm:pt>
    <dgm:pt modelId="{8434E01F-00EE-42E6-91F4-5915AE576614}" type="pres">
      <dgm:prSet presAssocID="{56DDBCAA-6F43-45BF-BAAF-4585255160BA}" presName="level" presStyleLbl="node1" presStyleIdx="4" presStyleCnt="5" custScaleX="94091">
        <dgm:presLayoutVars>
          <dgm:chMax val="1"/>
          <dgm:bulletEnabled val="1"/>
        </dgm:presLayoutVars>
      </dgm:prSet>
      <dgm:spPr/>
    </dgm:pt>
    <dgm:pt modelId="{7F122681-3B2B-4D15-8F45-F2DAFE7A14EF}" type="pres">
      <dgm:prSet presAssocID="{56DDBCAA-6F43-45BF-BAAF-4585255160BA}" presName="levelTx" presStyleLbl="revTx" presStyleIdx="0" presStyleCnt="0">
        <dgm:presLayoutVars>
          <dgm:chMax val="1"/>
          <dgm:bulletEnabled val="1"/>
        </dgm:presLayoutVars>
      </dgm:prSet>
      <dgm:spPr/>
    </dgm:pt>
  </dgm:ptLst>
  <dgm:cxnLst>
    <dgm:cxn modelId="{A3266902-0142-487D-992B-C8588530D3E0}" type="presOf" srcId="{2B8365CE-2BF2-4C17-8965-252835941848}" destId="{91F9AA81-F5DC-4084-B427-985B580B19F1}" srcOrd="1" destOrd="0" presId="urn:microsoft.com/office/officeart/2005/8/layout/pyramid3"/>
    <dgm:cxn modelId="{A3D71A21-8CA3-4DB0-8538-3B532B25E4A5}" type="presOf" srcId="{E6970723-98F9-4004-8980-548A3CCA4F0B}" destId="{CC6E5099-B668-4602-A7A1-09D234075C45}" srcOrd="1" destOrd="0" presId="urn:microsoft.com/office/officeart/2005/8/layout/pyramid3"/>
    <dgm:cxn modelId="{81E4A649-74F6-4F11-A565-C51EFB2C5A53}" srcId="{A1CAEBE9-C168-42F9-80C6-207ED6E00934}" destId="{E6970723-98F9-4004-8980-548A3CCA4F0B}" srcOrd="1" destOrd="0" parTransId="{852EDA9A-4844-405D-98C2-E68182893C1F}" sibTransId="{2CC200A3-178B-4625-87E1-62AB2D705B8B}"/>
    <dgm:cxn modelId="{A8DBBA6B-8D4B-425B-B419-5DF6BA31E077}" srcId="{A1CAEBE9-C168-42F9-80C6-207ED6E00934}" destId="{2B8365CE-2BF2-4C17-8965-252835941848}" srcOrd="3" destOrd="0" parTransId="{DE37DC33-C476-4325-9B31-DD90D230AC54}" sibTransId="{753A6032-2F76-4B37-8B6F-9E8D7CFEC4B9}"/>
    <dgm:cxn modelId="{9F11D672-6994-42B5-9665-4B231676B7FB}" srcId="{A1CAEBE9-C168-42F9-80C6-207ED6E00934}" destId="{982DCAEF-1B93-4C0B-988A-C80FF99E9094}" srcOrd="2" destOrd="0" parTransId="{3C5925F9-9132-4441-87F9-CB5EE5CD1CA5}" sibTransId="{75E6A256-B19D-4A34-B33E-DED0A2A3D759}"/>
    <dgm:cxn modelId="{42804284-B7CA-450F-AF63-8783955D9366}" type="presOf" srcId="{56DDBCAA-6F43-45BF-BAAF-4585255160BA}" destId="{7F122681-3B2B-4D15-8F45-F2DAFE7A14EF}" srcOrd="1" destOrd="0" presId="urn:microsoft.com/office/officeart/2005/8/layout/pyramid3"/>
    <dgm:cxn modelId="{5B050E8B-C918-4D2D-9EC5-7FC5C2A49BB3}" srcId="{A1CAEBE9-C168-42F9-80C6-207ED6E00934}" destId="{56DDBCAA-6F43-45BF-BAAF-4585255160BA}" srcOrd="4" destOrd="0" parTransId="{498A8BEC-855D-4FE4-88F4-F85C48E96A85}" sibTransId="{EF31ADB7-EC0E-472D-BE95-2892809D9D06}"/>
    <dgm:cxn modelId="{E683F88F-4492-42BF-B724-6EF8862318B9}" type="presOf" srcId="{982DCAEF-1B93-4C0B-988A-C80FF99E9094}" destId="{30C34907-936B-49E7-926D-A303A743D784}" srcOrd="0" destOrd="0" presId="urn:microsoft.com/office/officeart/2005/8/layout/pyramid3"/>
    <dgm:cxn modelId="{5C6BE190-0E18-4695-9A5E-A5B9D44BA395}" type="presOf" srcId="{C5EEA2F1-DF99-4FFF-AA43-2CF931965595}" destId="{139B3855-8B5C-40B7-B7DE-59D0F17BC24A}" srcOrd="0" destOrd="0" presId="urn:microsoft.com/office/officeart/2005/8/layout/pyramid3"/>
    <dgm:cxn modelId="{5895EBA2-785F-4AA7-9C1D-B3617A58182E}" type="presOf" srcId="{56DDBCAA-6F43-45BF-BAAF-4585255160BA}" destId="{8434E01F-00EE-42E6-91F4-5915AE576614}" srcOrd="0" destOrd="0" presId="urn:microsoft.com/office/officeart/2005/8/layout/pyramid3"/>
    <dgm:cxn modelId="{D4024AA3-CE90-42BD-9839-003AECB1F5E3}" srcId="{A1CAEBE9-C168-42F9-80C6-207ED6E00934}" destId="{C5EEA2F1-DF99-4FFF-AA43-2CF931965595}" srcOrd="0" destOrd="0" parTransId="{995B8392-9B9A-4D11-8AC1-5844A6056EC8}" sibTransId="{C63C0BDE-ABF3-4C18-A742-EBD7084E2E73}"/>
    <dgm:cxn modelId="{6F9017B1-0E5C-4831-9C09-2A78DD408BF7}" type="presOf" srcId="{E6970723-98F9-4004-8980-548A3CCA4F0B}" destId="{9ECA502E-3793-4C69-88FD-D32854DC8853}" srcOrd="0" destOrd="0" presId="urn:microsoft.com/office/officeart/2005/8/layout/pyramid3"/>
    <dgm:cxn modelId="{0E027AB4-C7DC-4A40-89AA-8D3F5BA680A4}" type="presOf" srcId="{A1CAEBE9-C168-42F9-80C6-207ED6E00934}" destId="{C4CB37DC-8A3B-4F0E-8D9D-1EB96B6257EE}" srcOrd="0" destOrd="0" presId="urn:microsoft.com/office/officeart/2005/8/layout/pyramid3"/>
    <dgm:cxn modelId="{731CECB9-2D23-4A9E-9D91-41B4E6941F6C}" type="presOf" srcId="{982DCAEF-1B93-4C0B-988A-C80FF99E9094}" destId="{94B8159A-0039-44C2-AD16-5FCF9B1DB6E7}" srcOrd="1" destOrd="0" presId="urn:microsoft.com/office/officeart/2005/8/layout/pyramid3"/>
    <dgm:cxn modelId="{18E7FBD0-52EE-40C4-A559-CB94028CB017}" type="presOf" srcId="{C5EEA2F1-DF99-4FFF-AA43-2CF931965595}" destId="{9A6FE10F-7F4C-4E61-8518-0819E4E13C56}" srcOrd="1" destOrd="0" presId="urn:microsoft.com/office/officeart/2005/8/layout/pyramid3"/>
    <dgm:cxn modelId="{F70308EB-D6BF-4CF9-8A01-B9B249D5615A}" type="presOf" srcId="{2B8365CE-2BF2-4C17-8965-252835941848}" destId="{2E4A86AA-3E3E-484B-B8AC-5F3C4DEEBA1F}" srcOrd="0" destOrd="0" presId="urn:microsoft.com/office/officeart/2005/8/layout/pyramid3"/>
    <dgm:cxn modelId="{A63EEC7A-C675-4275-9810-3DAC99686501}" type="presParOf" srcId="{C4CB37DC-8A3B-4F0E-8D9D-1EB96B6257EE}" destId="{C96470DD-144A-4D2C-8949-2BEC18B195C4}" srcOrd="0" destOrd="0" presId="urn:microsoft.com/office/officeart/2005/8/layout/pyramid3"/>
    <dgm:cxn modelId="{C6EE0C6D-9E5C-4C3D-A23D-9E3405FD4CE4}" type="presParOf" srcId="{C96470DD-144A-4D2C-8949-2BEC18B195C4}" destId="{139B3855-8B5C-40B7-B7DE-59D0F17BC24A}" srcOrd="0" destOrd="0" presId="urn:microsoft.com/office/officeart/2005/8/layout/pyramid3"/>
    <dgm:cxn modelId="{85D14153-6658-4D04-93EB-67210B4078E9}" type="presParOf" srcId="{C96470DD-144A-4D2C-8949-2BEC18B195C4}" destId="{9A6FE10F-7F4C-4E61-8518-0819E4E13C56}" srcOrd="1" destOrd="0" presId="urn:microsoft.com/office/officeart/2005/8/layout/pyramid3"/>
    <dgm:cxn modelId="{09577051-CE1E-46B2-A4FD-7538B57C6E5A}" type="presParOf" srcId="{C4CB37DC-8A3B-4F0E-8D9D-1EB96B6257EE}" destId="{C582BE94-A9AB-4F69-8C73-2C7BB8A9814A}" srcOrd="1" destOrd="0" presId="urn:microsoft.com/office/officeart/2005/8/layout/pyramid3"/>
    <dgm:cxn modelId="{9C2ED777-EC6E-47B1-8DCF-6FEEABE34493}" type="presParOf" srcId="{C582BE94-A9AB-4F69-8C73-2C7BB8A9814A}" destId="{9ECA502E-3793-4C69-88FD-D32854DC8853}" srcOrd="0" destOrd="0" presId="urn:microsoft.com/office/officeart/2005/8/layout/pyramid3"/>
    <dgm:cxn modelId="{88015174-A7B8-4E38-BCA4-F9932A71CA05}" type="presParOf" srcId="{C582BE94-A9AB-4F69-8C73-2C7BB8A9814A}" destId="{CC6E5099-B668-4602-A7A1-09D234075C45}" srcOrd="1" destOrd="0" presId="urn:microsoft.com/office/officeart/2005/8/layout/pyramid3"/>
    <dgm:cxn modelId="{166DAFA0-E39A-4A0C-B69C-C985E2A4840E}" type="presParOf" srcId="{C4CB37DC-8A3B-4F0E-8D9D-1EB96B6257EE}" destId="{7EAADBFF-1684-43A1-A5FA-718F75ED7B21}" srcOrd="2" destOrd="0" presId="urn:microsoft.com/office/officeart/2005/8/layout/pyramid3"/>
    <dgm:cxn modelId="{AE1AED9C-3012-4038-8438-88FA5BEF3A20}" type="presParOf" srcId="{7EAADBFF-1684-43A1-A5FA-718F75ED7B21}" destId="{30C34907-936B-49E7-926D-A303A743D784}" srcOrd="0" destOrd="0" presId="urn:microsoft.com/office/officeart/2005/8/layout/pyramid3"/>
    <dgm:cxn modelId="{39D7BBD5-0AAE-488C-AAD3-2B01C9039F9B}" type="presParOf" srcId="{7EAADBFF-1684-43A1-A5FA-718F75ED7B21}" destId="{94B8159A-0039-44C2-AD16-5FCF9B1DB6E7}" srcOrd="1" destOrd="0" presId="urn:microsoft.com/office/officeart/2005/8/layout/pyramid3"/>
    <dgm:cxn modelId="{30BC707B-0DE9-409B-B1C4-3AB9A04C3022}" type="presParOf" srcId="{C4CB37DC-8A3B-4F0E-8D9D-1EB96B6257EE}" destId="{42C3FE8A-AB39-497A-B676-D9C5187E0911}" srcOrd="3" destOrd="0" presId="urn:microsoft.com/office/officeart/2005/8/layout/pyramid3"/>
    <dgm:cxn modelId="{1170F0BD-F84E-4EF2-93DE-847F8031C1CB}" type="presParOf" srcId="{42C3FE8A-AB39-497A-B676-D9C5187E0911}" destId="{2E4A86AA-3E3E-484B-B8AC-5F3C4DEEBA1F}" srcOrd="0" destOrd="0" presId="urn:microsoft.com/office/officeart/2005/8/layout/pyramid3"/>
    <dgm:cxn modelId="{BCCA17DD-4BA1-4DC8-B5AB-63F1808EABA3}" type="presParOf" srcId="{42C3FE8A-AB39-497A-B676-D9C5187E0911}" destId="{91F9AA81-F5DC-4084-B427-985B580B19F1}" srcOrd="1" destOrd="0" presId="urn:microsoft.com/office/officeart/2005/8/layout/pyramid3"/>
    <dgm:cxn modelId="{2F41B787-7A4B-4A63-B05E-9F3AE9517E40}" type="presParOf" srcId="{C4CB37DC-8A3B-4F0E-8D9D-1EB96B6257EE}" destId="{01CB840F-FF71-4A29-A027-0F97A289D705}" srcOrd="4" destOrd="0" presId="urn:microsoft.com/office/officeart/2005/8/layout/pyramid3"/>
    <dgm:cxn modelId="{CA682E40-D499-4027-B7DA-3FEAFB85A74F}" type="presParOf" srcId="{01CB840F-FF71-4A29-A027-0F97A289D705}" destId="{8434E01F-00EE-42E6-91F4-5915AE576614}" srcOrd="0" destOrd="0" presId="urn:microsoft.com/office/officeart/2005/8/layout/pyramid3"/>
    <dgm:cxn modelId="{EDAAD821-EC84-4CC7-804B-ECBB8777F08F}" type="presParOf" srcId="{01CB840F-FF71-4A29-A027-0F97A289D705}" destId="{7F122681-3B2B-4D15-8F45-F2DAFE7A14EF}" srcOrd="1" destOrd="0" presId="urn:microsoft.com/office/officeart/2005/8/layout/pyramid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B810273-38CF-4DBC-9061-E42541C041E8}" type="doc">
      <dgm:prSet loTypeId="urn:microsoft.com/office/officeart/2005/8/layout/arrow3" loCatId="relationship" qsTypeId="urn:microsoft.com/office/officeart/2005/8/quickstyle/simple1" qsCatId="simple" csTypeId="urn:microsoft.com/office/officeart/2005/8/colors/accent1_2" csCatId="accent1" phldr="1"/>
      <dgm:spPr/>
      <dgm:t>
        <a:bodyPr/>
        <a:lstStyle/>
        <a:p>
          <a:endParaRPr lang="de-DE"/>
        </a:p>
      </dgm:t>
    </dgm:pt>
    <dgm:pt modelId="{B1A0501E-CB2E-4D8C-A1C0-8C4C06EFBC07}">
      <dgm:prSet phldrT="[Text]" custT="1"/>
      <dgm:spPr/>
      <dgm:t>
        <a:bodyPr/>
        <a:lstStyle/>
        <a:p>
          <a:pPr algn="ctr"/>
          <a:r>
            <a:rPr lang="uk-UA" sz="1600" b="1" dirty="0"/>
            <a:t>Обмеження та торгівля</a:t>
          </a:r>
        </a:p>
        <a:p>
          <a:pPr algn="l"/>
          <a:r>
            <a:rPr lang="de-DE" sz="1600" dirty="0"/>
            <a:t>- </a:t>
          </a:r>
          <a:r>
            <a:rPr lang="uk-UA" sz="1600" dirty="0"/>
            <a:t>Сприяє підвищенню бажання споживати</a:t>
          </a:r>
          <a:r>
            <a:rPr lang="de-DE" sz="1600" dirty="0"/>
            <a:t>  </a:t>
          </a:r>
        </a:p>
        <a:p>
          <a:pPr algn="l"/>
          <a:r>
            <a:rPr lang="de-DE" sz="1600" dirty="0"/>
            <a:t>- </a:t>
          </a:r>
          <a:r>
            <a:rPr lang="uk-UA" sz="1600" dirty="0"/>
            <a:t>Збільшення викидів</a:t>
          </a:r>
          <a:endParaRPr lang="de-DE" sz="1600" dirty="0"/>
        </a:p>
        <a:p>
          <a:pPr algn="l"/>
          <a:r>
            <a:rPr lang="de-DE" sz="1600" dirty="0"/>
            <a:t>- </a:t>
          </a:r>
          <a:r>
            <a:rPr lang="uk-UA" sz="1600" dirty="0"/>
            <a:t>Зниження добробуту</a:t>
          </a:r>
          <a:endParaRPr lang="de-DE" sz="1600" dirty="0"/>
        </a:p>
        <a:p>
          <a:pPr algn="l"/>
          <a:r>
            <a:rPr lang="de-DE" sz="1600" dirty="0"/>
            <a:t>- </a:t>
          </a:r>
          <a:r>
            <a:rPr lang="uk-UA" sz="1600" dirty="0" err="1"/>
            <a:t>Дисфункціональні</a:t>
          </a:r>
          <a:r>
            <a:rPr lang="uk-UA" sz="1600" dirty="0"/>
            <a:t> стимулюючі ефекти</a:t>
          </a:r>
          <a:endParaRPr lang="de-DE" sz="1600" dirty="0"/>
        </a:p>
      </dgm:t>
    </dgm:pt>
    <dgm:pt modelId="{FEC78EF8-02C8-4F67-B9D3-E075F9435CD6}" type="parTrans" cxnId="{FB19C15E-99B5-4277-B8B3-AF1CBAB32F84}">
      <dgm:prSet/>
      <dgm:spPr/>
      <dgm:t>
        <a:bodyPr/>
        <a:lstStyle/>
        <a:p>
          <a:endParaRPr lang="de-DE"/>
        </a:p>
      </dgm:t>
    </dgm:pt>
    <dgm:pt modelId="{0227F562-DC9F-4230-9EB7-9F0A642B69FD}" type="sibTrans" cxnId="{FB19C15E-99B5-4277-B8B3-AF1CBAB32F84}">
      <dgm:prSet/>
      <dgm:spPr/>
      <dgm:t>
        <a:bodyPr/>
        <a:lstStyle/>
        <a:p>
          <a:endParaRPr lang="de-DE"/>
        </a:p>
      </dgm:t>
    </dgm:pt>
    <dgm:pt modelId="{8C944975-E0D9-41AE-BB5F-CBC21ECEAA12}">
      <dgm:prSet phldrT="[Text]" custT="1"/>
      <dgm:spPr/>
      <dgm:t>
        <a:bodyPr/>
        <a:lstStyle/>
        <a:p>
          <a:pPr algn="ctr">
            <a:lnSpc>
              <a:spcPct val="150000"/>
            </a:lnSpc>
            <a:spcAft>
              <a:spcPts val="600"/>
            </a:spcAft>
          </a:pPr>
          <a:r>
            <a:rPr lang="uk-UA" sz="1800" b="1" dirty="0"/>
            <a:t>Податок </a:t>
          </a:r>
          <a:r>
            <a:rPr lang="de-DE" sz="1800" b="1" dirty="0"/>
            <a:t>CO</a:t>
          </a:r>
          <a:r>
            <a:rPr lang="de-DE" sz="1800" b="1" baseline="-25000" dirty="0"/>
            <a:t>2</a:t>
          </a:r>
          <a:endParaRPr lang="de-DE" sz="1800" b="1" baseline="0" dirty="0"/>
        </a:p>
        <a:p>
          <a:pPr algn="l">
            <a:lnSpc>
              <a:spcPct val="150000"/>
            </a:lnSpc>
            <a:spcAft>
              <a:spcPts val="600"/>
            </a:spcAft>
          </a:pPr>
          <a:r>
            <a:rPr lang="de-DE" sz="1600" b="0" dirty="0"/>
            <a:t>- </a:t>
          </a:r>
          <a:r>
            <a:rPr lang="ru-RU" sz="1600" b="0" dirty="0"/>
            <a:t>Ціна на викиди </a:t>
          </a:r>
          <a:r>
            <a:rPr lang="ru-RU" sz="1600" b="1" dirty="0"/>
            <a:t>не</a:t>
          </a:r>
          <a:r>
            <a:rPr lang="ru-RU" sz="1600" b="0" dirty="0"/>
            <a:t> падає зі зменшенням споживання</a:t>
          </a:r>
          <a:endParaRPr lang="de-DE" sz="1600" b="0" dirty="0"/>
        </a:p>
        <a:p>
          <a:pPr algn="l">
            <a:lnSpc>
              <a:spcPct val="150000"/>
            </a:lnSpc>
            <a:spcAft>
              <a:spcPts val="600"/>
            </a:spcAft>
          </a:pPr>
          <a:r>
            <a:rPr lang="de-DE" sz="1600" b="0" dirty="0"/>
            <a:t>- </a:t>
          </a:r>
          <a:r>
            <a:rPr lang="uk-UA" sz="1600" b="0" dirty="0"/>
            <a:t>Скорочення споживання → </a:t>
          </a:r>
          <a:r>
            <a:rPr lang="uk-UA" sz="1600" b="1" dirty="0"/>
            <a:t>Скорочення викидів</a:t>
          </a:r>
          <a:endParaRPr lang="de-DE" sz="1600" b="1" dirty="0"/>
        </a:p>
        <a:p>
          <a:pPr algn="l">
            <a:lnSpc>
              <a:spcPct val="150000"/>
            </a:lnSpc>
            <a:spcAft>
              <a:spcPts val="600"/>
            </a:spcAft>
          </a:pPr>
          <a:r>
            <a:rPr lang="de-DE" sz="1600" b="0" dirty="0"/>
            <a:t>- </a:t>
          </a:r>
          <a:r>
            <a:rPr lang="ru-RU" sz="1600" b="1" dirty="0"/>
            <a:t>Прямий </a:t>
          </a:r>
          <a:r>
            <a:rPr lang="ru-RU" sz="1600" b="0" dirty="0"/>
            <a:t>вплив фінансування заходів з ведення лісового господарства та приросту лісів на скорочення викидів</a:t>
          </a:r>
          <a:endParaRPr lang="de-DE" sz="1600" b="0" dirty="0"/>
        </a:p>
      </dgm:t>
    </dgm:pt>
    <dgm:pt modelId="{BB575289-0583-419C-8B03-63DD40F4F7AE}" type="parTrans" cxnId="{1C14DACF-8FCB-464E-9F5E-31B06DFB7AEC}">
      <dgm:prSet/>
      <dgm:spPr/>
      <dgm:t>
        <a:bodyPr/>
        <a:lstStyle/>
        <a:p>
          <a:endParaRPr lang="de-DE"/>
        </a:p>
      </dgm:t>
    </dgm:pt>
    <dgm:pt modelId="{7A98352C-61A8-44E8-8228-DFF660B5F6D4}" type="sibTrans" cxnId="{1C14DACF-8FCB-464E-9F5E-31B06DFB7AEC}">
      <dgm:prSet/>
      <dgm:spPr/>
      <dgm:t>
        <a:bodyPr/>
        <a:lstStyle/>
        <a:p>
          <a:endParaRPr lang="de-DE"/>
        </a:p>
      </dgm:t>
    </dgm:pt>
    <dgm:pt modelId="{03E130B8-5B0F-463D-8683-9DAA4C5958DB}" type="pres">
      <dgm:prSet presAssocID="{6B810273-38CF-4DBC-9061-E42541C041E8}" presName="compositeShape" presStyleCnt="0">
        <dgm:presLayoutVars>
          <dgm:chMax val="2"/>
          <dgm:dir/>
          <dgm:resizeHandles val="exact"/>
        </dgm:presLayoutVars>
      </dgm:prSet>
      <dgm:spPr/>
    </dgm:pt>
    <dgm:pt modelId="{D33F176B-7CE8-40EA-A815-0C9743AF3D21}" type="pres">
      <dgm:prSet presAssocID="{6B810273-38CF-4DBC-9061-E42541C041E8}" presName="divider" presStyleLbl="fgShp" presStyleIdx="0" presStyleCnt="1"/>
      <dgm:spPr/>
    </dgm:pt>
    <dgm:pt modelId="{7D14ECF6-D304-46FA-82AD-214933BAE3F2}" type="pres">
      <dgm:prSet presAssocID="{B1A0501E-CB2E-4D8C-A1C0-8C4C06EFBC07}" presName="downArrow" presStyleLbl="node1" presStyleIdx="0" presStyleCnt="2"/>
      <dgm:spPr/>
    </dgm:pt>
    <dgm:pt modelId="{175475A6-DDFD-4A48-A8AF-672A98617805}" type="pres">
      <dgm:prSet presAssocID="{B1A0501E-CB2E-4D8C-A1C0-8C4C06EFBC07}" presName="downArrowText" presStyleLbl="revTx" presStyleIdx="0" presStyleCnt="2" custScaleX="160185" custLinFactNeighborX="10076" custLinFactNeighborY="3455">
        <dgm:presLayoutVars>
          <dgm:bulletEnabled val="1"/>
        </dgm:presLayoutVars>
      </dgm:prSet>
      <dgm:spPr/>
    </dgm:pt>
    <dgm:pt modelId="{A073468B-7F01-4D0D-9A83-DD76713D972D}" type="pres">
      <dgm:prSet presAssocID="{8C944975-E0D9-41AE-BB5F-CBC21ECEAA12}" presName="upArrow" presStyleLbl="node1" presStyleIdx="1" presStyleCnt="2"/>
      <dgm:spPr/>
    </dgm:pt>
    <dgm:pt modelId="{61B5933E-3B18-4317-8994-4637585427B3}" type="pres">
      <dgm:prSet presAssocID="{8C944975-E0D9-41AE-BB5F-CBC21ECEAA12}" presName="upArrowText" presStyleLbl="revTx" presStyleIdx="1" presStyleCnt="2" custScaleX="210575" custScaleY="140634" custLinFactNeighborX="698" custLinFactNeighborY="-3445">
        <dgm:presLayoutVars>
          <dgm:bulletEnabled val="1"/>
        </dgm:presLayoutVars>
      </dgm:prSet>
      <dgm:spPr/>
    </dgm:pt>
  </dgm:ptLst>
  <dgm:cxnLst>
    <dgm:cxn modelId="{FB19C15E-99B5-4277-B8B3-AF1CBAB32F84}" srcId="{6B810273-38CF-4DBC-9061-E42541C041E8}" destId="{B1A0501E-CB2E-4D8C-A1C0-8C4C06EFBC07}" srcOrd="0" destOrd="0" parTransId="{FEC78EF8-02C8-4F67-B9D3-E075F9435CD6}" sibTransId="{0227F562-DC9F-4230-9EB7-9F0A642B69FD}"/>
    <dgm:cxn modelId="{93B368A6-AA69-42E4-A267-D214C91508DB}" type="presOf" srcId="{B1A0501E-CB2E-4D8C-A1C0-8C4C06EFBC07}" destId="{175475A6-DDFD-4A48-A8AF-672A98617805}" srcOrd="0" destOrd="0" presId="urn:microsoft.com/office/officeart/2005/8/layout/arrow3"/>
    <dgm:cxn modelId="{FDBC4DCA-3578-4884-8DFC-9E81DB161CFA}" type="presOf" srcId="{6B810273-38CF-4DBC-9061-E42541C041E8}" destId="{03E130B8-5B0F-463D-8683-9DAA4C5958DB}" srcOrd="0" destOrd="0" presId="urn:microsoft.com/office/officeart/2005/8/layout/arrow3"/>
    <dgm:cxn modelId="{1C14DACF-8FCB-464E-9F5E-31B06DFB7AEC}" srcId="{6B810273-38CF-4DBC-9061-E42541C041E8}" destId="{8C944975-E0D9-41AE-BB5F-CBC21ECEAA12}" srcOrd="1" destOrd="0" parTransId="{BB575289-0583-419C-8B03-63DD40F4F7AE}" sibTransId="{7A98352C-61A8-44E8-8228-DFF660B5F6D4}"/>
    <dgm:cxn modelId="{B693E0F3-215F-4B29-9A5D-0532284FE214}" type="presOf" srcId="{8C944975-E0D9-41AE-BB5F-CBC21ECEAA12}" destId="{61B5933E-3B18-4317-8994-4637585427B3}" srcOrd="0" destOrd="0" presId="urn:microsoft.com/office/officeart/2005/8/layout/arrow3"/>
    <dgm:cxn modelId="{5D85EDEB-E517-45C0-8670-B0273D54C0A9}" type="presParOf" srcId="{03E130B8-5B0F-463D-8683-9DAA4C5958DB}" destId="{D33F176B-7CE8-40EA-A815-0C9743AF3D21}" srcOrd="0" destOrd="0" presId="urn:microsoft.com/office/officeart/2005/8/layout/arrow3"/>
    <dgm:cxn modelId="{BA0EA3E3-191D-43D2-9F98-2355B7279167}" type="presParOf" srcId="{03E130B8-5B0F-463D-8683-9DAA4C5958DB}" destId="{7D14ECF6-D304-46FA-82AD-214933BAE3F2}" srcOrd="1" destOrd="0" presId="urn:microsoft.com/office/officeart/2005/8/layout/arrow3"/>
    <dgm:cxn modelId="{B51B2252-E701-4034-B699-1B085BD35C6C}" type="presParOf" srcId="{03E130B8-5B0F-463D-8683-9DAA4C5958DB}" destId="{175475A6-DDFD-4A48-A8AF-672A98617805}" srcOrd="2" destOrd="0" presId="urn:microsoft.com/office/officeart/2005/8/layout/arrow3"/>
    <dgm:cxn modelId="{FA0BE9BC-91CA-4115-A7D3-3022D839D0DD}" type="presParOf" srcId="{03E130B8-5B0F-463D-8683-9DAA4C5958DB}" destId="{A073468B-7F01-4D0D-9A83-DD76713D972D}" srcOrd="3" destOrd="0" presId="urn:microsoft.com/office/officeart/2005/8/layout/arrow3"/>
    <dgm:cxn modelId="{3CD91CA7-9533-4908-A59D-4EBD62F0E529}" type="presParOf" srcId="{03E130B8-5B0F-463D-8683-9DAA4C5958DB}" destId="{61B5933E-3B18-4317-8994-4637585427B3}" srcOrd="4" destOrd="0" presId="urn:microsoft.com/office/officeart/2005/8/layout/arrow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EA9660-CE42-4779-AE05-81EACC441EDF}">
      <dsp:nvSpPr>
        <dsp:cNvPr id="0" name=""/>
        <dsp:cNvSpPr/>
      </dsp:nvSpPr>
      <dsp:spPr>
        <a:xfrm>
          <a:off x="3106266" y="1693270"/>
          <a:ext cx="3423961" cy="3430443"/>
        </a:xfrm>
        <a:prstGeom prst="gear9">
          <a:avLst/>
        </a:prstGeom>
        <a:gradFill rotWithShape="0">
          <a:gsLst>
            <a:gs pos="61000">
              <a:srgbClr val="0070C0"/>
            </a:gs>
            <a:gs pos="29000">
              <a:srgbClr val="FFFF00"/>
            </a:gs>
            <a:gs pos="90000">
              <a:schemeClr val="accent1">
                <a:lumMod val="45000"/>
                <a:lumOff val="55000"/>
              </a:schemeClr>
            </a:gs>
            <a:gs pos="100000">
              <a:schemeClr val="accent1">
                <a:lumMod val="30000"/>
                <a:lumOff val="70000"/>
              </a:schemeClr>
            </a:gs>
          </a:gsLst>
          <a:lin ang="5400000" scaled="1"/>
        </a:gra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uk-UA" sz="2000" b="1" kern="1200" dirty="0">
              <a:solidFill>
                <a:schemeClr val="tx1"/>
              </a:solidFill>
            </a:rPr>
            <a:t>Планування державного розвитку</a:t>
          </a:r>
          <a:endParaRPr lang="de-DE" sz="2000" b="1" kern="1200" dirty="0">
            <a:solidFill>
              <a:schemeClr val="tx1"/>
            </a:solidFill>
          </a:endParaRPr>
        </a:p>
      </dsp:txBody>
      <dsp:txXfrm>
        <a:off x="3794634" y="2496404"/>
        <a:ext cx="2047225" cy="1764152"/>
      </dsp:txXfrm>
    </dsp:sp>
    <dsp:sp modelId="{0C12A57C-881B-41BA-8D1E-FEE59FC9E183}">
      <dsp:nvSpPr>
        <dsp:cNvPr id="0" name=""/>
        <dsp:cNvSpPr/>
      </dsp:nvSpPr>
      <dsp:spPr>
        <a:xfrm>
          <a:off x="142776" y="1512166"/>
          <a:ext cx="3388723" cy="3119350"/>
        </a:xfrm>
        <a:prstGeom prst="gear6">
          <a:avLst/>
        </a:prstGeom>
        <a:gradFill rotWithShape="0">
          <a:gsLst>
            <a:gs pos="31000">
              <a:srgbClr val="FFFF00"/>
            </a:gs>
            <a:gs pos="10000">
              <a:schemeClr val="accent1"/>
            </a:gs>
            <a:gs pos="100000">
              <a:schemeClr val="accent1">
                <a:lumMod val="30000"/>
                <a:lumOff val="70000"/>
              </a:schemeClr>
            </a:gs>
          </a:gsLst>
          <a:lin ang="5400000" scaled="1"/>
        </a:gradFill>
        <a:ln w="25400" cap="flat" cmpd="sng" algn="ctr">
          <a:gradFill>
            <a:gsLst>
              <a:gs pos="74000">
                <a:srgbClr val="FFFF00"/>
              </a:gs>
              <a:gs pos="83000">
                <a:schemeClr val="accent1">
                  <a:lumMod val="45000"/>
                  <a:lumOff val="55000"/>
                </a:schemeClr>
              </a:gs>
              <a:gs pos="100000">
                <a:schemeClr val="accent1">
                  <a:lumMod val="30000"/>
                  <a:lumOff val="70000"/>
                </a:schemeClr>
              </a:gs>
            </a:gsLst>
            <a:lin ang="5400000" scaled="1"/>
          </a:gra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ru-RU" sz="1600" b="1" kern="1200" dirty="0">
              <a:solidFill>
                <a:schemeClr val="tx1"/>
              </a:solidFill>
            </a:rPr>
            <a:t>Сільське господарство
Лісове господарство
Управління водними ресурсами
Міські території</a:t>
          </a:r>
          <a:endParaRPr lang="de-DE" sz="1600" b="1" kern="1200" dirty="0">
            <a:solidFill>
              <a:schemeClr val="tx1"/>
            </a:solidFill>
          </a:endParaRPr>
        </a:p>
      </dsp:txBody>
      <dsp:txXfrm>
        <a:off x="967238" y="2302218"/>
        <a:ext cx="1739799" cy="1539246"/>
      </dsp:txXfrm>
    </dsp:sp>
    <dsp:sp modelId="{480C884D-09F9-4D1F-A8F9-E41A4A7C7B5C}">
      <dsp:nvSpPr>
        <dsp:cNvPr id="0" name=""/>
        <dsp:cNvSpPr/>
      </dsp:nvSpPr>
      <dsp:spPr>
        <a:xfrm rot="20700000">
          <a:off x="2645978" y="-98261"/>
          <a:ext cx="2425428" cy="2403555"/>
        </a:xfrm>
        <a:prstGeom prst="gear6">
          <a:avLst/>
        </a:prstGeom>
        <a:gradFill rotWithShape="0">
          <a:gsLst>
            <a:gs pos="14000">
              <a:schemeClr val="accent2"/>
            </a:gs>
            <a:gs pos="83000">
              <a:schemeClr val="accent1">
                <a:lumMod val="45000"/>
                <a:lumOff val="55000"/>
              </a:schemeClr>
            </a:gs>
            <a:gs pos="100000">
              <a:schemeClr val="accent1">
                <a:lumMod val="30000"/>
                <a:lumOff val="70000"/>
              </a:schemeClr>
            </a:gs>
          </a:gsLst>
          <a:lin ang="5400000" scaled="1"/>
        </a:gra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uk-UA" sz="1600" b="1" kern="1200" dirty="0">
              <a:solidFill>
                <a:schemeClr val="tx1"/>
              </a:solidFill>
            </a:rPr>
            <a:t>Початкове лісорозведення
Системи агролісомеліорації</a:t>
          </a:r>
          <a:endParaRPr lang="de-DE" sz="1600" b="1" kern="1200" dirty="0">
            <a:solidFill>
              <a:schemeClr val="tx1"/>
            </a:solidFill>
          </a:endParaRPr>
        </a:p>
      </dsp:txBody>
      <dsp:txXfrm rot="-20700000">
        <a:off x="3179243" y="427610"/>
        <a:ext cx="1358898" cy="1351810"/>
      </dsp:txXfrm>
    </dsp:sp>
    <dsp:sp modelId="{7AA1BAD3-66AA-4B53-9D31-8CA8F261E91B}">
      <dsp:nvSpPr>
        <dsp:cNvPr id="0" name=""/>
        <dsp:cNvSpPr/>
      </dsp:nvSpPr>
      <dsp:spPr>
        <a:xfrm>
          <a:off x="3316485" y="1703595"/>
          <a:ext cx="3345779" cy="3345779"/>
        </a:xfrm>
        <a:prstGeom prst="circularArrow">
          <a:avLst>
            <a:gd name="adj1" fmla="val 4687"/>
            <a:gd name="adj2" fmla="val 299029"/>
            <a:gd name="adj3" fmla="val 2528058"/>
            <a:gd name="adj4" fmla="val 15835893"/>
            <a:gd name="adj5" fmla="val 5469"/>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3D10C11-889F-4A8A-B575-1056B5B7E8E7}">
      <dsp:nvSpPr>
        <dsp:cNvPr id="0" name=""/>
        <dsp:cNvSpPr/>
      </dsp:nvSpPr>
      <dsp:spPr>
        <a:xfrm>
          <a:off x="621683" y="1584174"/>
          <a:ext cx="2430918" cy="2430918"/>
        </a:xfrm>
        <a:prstGeom prst="leftCircularArrow">
          <a:avLst>
            <a:gd name="adj1" fmla="val 6452"/>
            <a:gd name="adj2" fmla="val 429999"/>
            <a:gd name="adj3" fmla="val 10489124"/>
            <a:gd name="adj4" fmla="val 14837806"/>
            <a:gd name="adj5" fmla="val 7527"/>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7422AE7-AF36-400D-8661-8F337269B885}">
      <dsp:nvSpPr>
        <dsp:cNvPr id="0" name=""/>
        <dsp:cNvSpPr/>
      </dsp:nvSpPr>
      <dsp:spPr>
        <a:xfrm>
          <a:off x="2376255" y="-360038"/>
          <a:ext cx="2621019" cy="2621019"/>
        </a:xfrm>
        <a:prstGeom prst="circularArrow">
          <a:avLst>
            <a:gd name="adj1" fmla="val 5984"/>
            <a:gd name="adj2" fmla="val 394124"/>
            <a:gd name="adj3" fmla="val 13313824"/>
            <a:gd name="adj4" fmla="val 10508221"/>
            <a:gd name="adj5" fmla="val 6981"/>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9B3855-8B5C-40B7-B7DE-59D0F17BC24A}">
      <dsp:nvSpPr>
        <dsp:cNvPr id="0" name=""/>
        <dsp:cNvSpPr/>
      </dsp:nvSpPr>
      <dsp:spPr>
        <a:xfrm rot="10800000">
          <a:off x="0" y="0"/>
          <a:ext cx="8712968" cy="884808"/>
        </a:xfrm>
        <a:prstGeom prst="trapezoid">
          <a:avLst>
            <a:gd name="adj" fmla="val 98473"/>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ru-RU" sz="1800" kern="1200" dirty="0"/>
            <a:t>Триває процес обговорення та визначення міжнародних та європейських стандартів</a:t>
          </a:r>
          <a:endParaRPr lang="de-DE" sz="1800" kern="1200" dirty="0"/>
        </a:p>
      </dsp:txBody>
      <dsp:txXfrm rot="-10800000">
        <a:off x="1524769" y="0"/>
        <a:ext cx="5663429" cy="884808"/>
      </dsp:txXfrm>
    </dsp:sp>
    <dsp:sp modelId="{9ECA502E-3793-4C69-88FD-D32854DC8853}">
      <dsp:nvSpPr>
        <dsp:cNvPr id="0" name=""/>
        <dsp:cNvSpPr/>
      </dsp:nvSpPr>
      <dsp:spPr>
        <a:xfrm rot="10800000">
          <a:off x="871296" y="884808"/>
          <a:ext cx="6970374" cy="884808"/>
        </a:xfrm>
        <a:prstGeom prst="trapezoid">
          <a:avLst>
            <a:gd name="adj" fmla="val 98473"/>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ru-RU" sz="1800" kern="1200" dirty="0"/>
            <a:t>Суперечлива кліматична політика та соціально-економічна оцінка</a:t>
          </a:r>
          <a:endParaRPr lang="de-DE" sz="1800" kern="1200" dirty="0"/>
        </a:p>
      </dsp:txBody>
      <dsp:txXfrm rot="-10800000">
        <a:off x="2091112" y="884808"/>
        <a:ext cx="4530743" cy="884808"/>
      </dsp:txXfrm>
    </dsp:sp>
    <dsp:sp modelId="{30C34907-936B-49E7-926D-A303A743D784}">
      <dsp:nvSpPr>
        <dsp:cNvPr id="0" name=""/>
        <dsp:cNvSpPr/>
      </dsp:nvSpPr>
      <dsp:spPr>
        <a:xfrm rot="10800000">
          <a:off x="1742593" y="1769616"/>
          <a:ext cx="5227780" cy="884808"/>
        </a:xfrm>
        <a:prstGeom prst="trapezoid">
          <a:avLst>
            <a:gd name="adj" fmla="val 98473"/>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uk-UA" sz="1800" kern="1200" dirty="0"/>
            <a:t>Складні системи сертифікації</a:t>
          </a:r>
          <a:endParaRPr lang="de-DE" sz="1800" kern="1200" dirty="0"/>
        </a:p>
      </dsp:txBody>
      <dsp:txXfrm rot="-10800000">
        <a:off x="2657455" y="1769616"/>
        <a:ext cx="3398057" cy="884808"/>
      </dsp:txXfrm>
    </dsp:sp>
    <dsp:sp modelId="{2E4A86AA-3E3E-484B-B8AC-5F3C4DEEBA1F}">
      <dsp:nvSpPr>
        <dsp:cNvPr id="0" name=""/>
        <dsp:cNvSpPr/>
      </dsp:nvSpPr>
      <dsp:spPr>
        <a:xfrm rot="10800000">
          <a:off x="2623300" y="2654423"/>
          <a:ext cx="3466367" cy="884808"/>
        </a:xfrm>
        <a:prstGeom prst="trapezoid">
          <a:avLst>
            <a:gd name="adj" fmla="val 98473"/>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uk-UA" sz="1800" kern="1200" dirty="0"/>
            <a:t>Складна система фінансування</a:t>
          </a:r>
          <a:endParaRPr lang="de-DE" sz="1800" kern="1200" dirty="0"/>
        </a:p>
      </dsp:txBody>
      <dsp:txXfrm rot="-10800000">
        <a:off x="3229914" y="2654423"/>
        <a:ext cx="2253138" cy="884808"/>
      </dsp:txXfrm>
    </dsp:sp>
    <dsp:sp modelId="{8434E01F-00EE-42E6-91F4-5915AE576614}">
      <dsp:nvSpPr>
        <dsp:cNvPr id="0" name=""/>
        <dsp:cNvSpPr/>
      </dsp:nvSpPr>
      <dsp:spPr>
        <a:xfrm rot="10800000">
          <a:off x="3536672" y="3539232"/>
          <a:ext cx="1639623" cy="884808"/>
        </a:xfrm>
        <a:prstGeom prst="trapezoid">
          <a:avLst>
            <a:gd name="adj" fmla="val 98473"/>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uk-UA" sz="2400" b="1" kern="1200" dirty="0">
              <a:solidFill>
                <a:srgbClr val="FF0000"/>
              </a:solidFill>
            </a:rPr>
            <a:t>Землеко-ристувачі</a:t>
          </a:r>
          <a:endParaRPr lang="de-DE" sz="2400" b="1" kern="1200" dirty="0">
            <a:solidFill>
              <a:srgbClr val="FF0000"/>
            </a:solidFill>
          </a:endParaRPr>
        </a:p>
      </dsp:txBody>
      <dsp:txXfrm rot="-10800000">
        <a:off x="3536672" y="3539232"/>
        <a:ext cx="1639623" cy="88480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3F176B-7CE8-40EA-A815-0C9743AF3D21}">
      <dsp:nvSpPr>
        <dsp:cNvPr id="0" name=""/>
        <dsp:cNvSpPr/>
      </dsp:nvSpPr>
      <dsp:spPr>
        <a:xfrm rot="21300000">
          <a:off x="25371" y="2013793"/>
          <a:ext cx="8216957" cy="940965"/>
        </a:xfrm>
        <a:prstGeom prst="mathMinus">
          <a:avLst/>
        </a:prstGeom>
        <a:solidFill>
          <a:schemeClr val="accent1">
            <a:tint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D14ECF6-D304-46FA-82AD-214933BAE3F2}">
      <dsp:nvSpPr>
        <dsp:cNvPr id="0" name=""/>
        <dsp:cNvSpPr/>
      </dsp:nvSpPr>
      <dsp:spPr>
        <a:xfrm>
          <a:off x="992124" y="248427"/>
          <a:ext cx="2480310" cy="1987420"/>
        </a:xfrm>
        <a:prstGeom prst="downArrow">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75475A6-DDFD-4A48-A8AF-672A98617805}">
      <dsp:nvSpPr>
        <dsp:cNvPr id="0" name=""/>
        <dsp:cNvSpPr/>
      </dsp:nvSpPr>
      <dsp:spPr>
        <a:xfrm>
          <a:off x="3852311" y="72098"/>
          <a:ext cx="4237956" cy="20867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uk-UA" sz="1600" b="1" kern="1200" dirty="0"/>
            <a:t>Обмеження та торгівля</a:t>
          </a:r>
        </a:p>
        <a:p>
          <a:pPr marL="0" lvl="0" indent="0" algn="l" defTabSz="711200">
            <a:lnSpc>
              <a:spcPct val="90000"/>
            </a:lnSpc>
            <a:spcBef>
              <a:spcPct val="0"/>
            </a:spcBef>
            <a:spcAft>
              <a:spcPct val="35000"/>
            </a:spcAft>
            <a:buNone/>
          </a:pPr>
          <a:r>
            <a:rPr lang="de-DE" sz="1600" kern="1200" dirty="0"/>
            <a:t>- </a:t>
          </a:r>
          <a:r>
            <a:rPr lang="uk-UA" sz="1600" kern="1200" dirty="0"/>
            <a:t>Сприяє підвищенню бажання споживати</a:t>
          </a:r>
          <a:r>
            <a:rPr lang="de-DE" sz="1600" kern="1200" dirty="0"/>
            <a:t>  </a:t>
          </a:r>
        </a:p>
        <a:p>
          <a:pPr marL="0" lvl="0" indent="0" algn="l" defTabSz="711200">
            <a:lnSpc>
              <a:spcPct val="90000"/>
            </a:lnSpc>
            <a:spcBef>
              <a:spcPct val="0"/>
            </a:spcBef>
            <a:spcAft>
              <a:spcPct val="35000"/>
            </a:spcAft>
            <a:buNone/>
          </a:pPr>
          <a:r>
            <a:rPr lang="de-DE" sz="1600" kern="1200" dirty="0"/>
            <a:t>- </a:t>
          </a:r>
          <a:r>
            <a:rPr lang="uk-UA" sz="1600" kern="1200" dirty="0"/>
            <a:t>Збільшення викидів</a:t>
          </a:r>
          <a:endParaRPr lang="de-DE" sz="1600" kern="1200" dirty="0"/>
        </a:p>
        <a:p>
          <a:pPr marL="0" lvl="0" indent="0" algn="l" defTabSz="711200">
            <a:lnSpc>
              <a:spcPct val="90000"/>
            </a:lnSpc>
            <a:spcBef>
              <a:spcPct val="0"/>
            </a:spcBef>
            <a:spcAft>
              <a:spcPct val="35000"/>
            </a:spcAft>
            <a:buNone/>
          </a:pPr>
          <a:r>
            <a:rPr lang="de-DE" sz="1600" kern="1200" dirty="0"/>
            <a:t>- </a:t>
          </a:r>
          <a:r>
            <a:rPr lang="uk-UA" sz="1600" kern="1200" dirty="0"/>
            <a:t>Зниження добробуту</a:t>
          </a:r>
          <a:endParaRPr lang="de-DE" sz="1600" kern="1200" dirty="0"/>
        </a:p>
        <a:p>
          <a:pPr marL="0" lvl="0" indent="0" algn="l" defTabSz="711200">
            <a:lnSpc>
              <a:spcPct val="90000"/>
            </a:lnSpc>
            <a:spcBef>
              <a:spcPct val="0"/>
            </a:spcBef>
            <a:spcAft>
              <a:spcPct val="35000"/>
            </a:spcAft>
            <a:buNone/>
          </a:pPr>
          <a:r>
            <a:rPr lang="de-DE" sz="1600" kern="1200" dirty="0"/>
            <a:t>- </a:t>
          </a:r>
          <a:r>
            <a:rPr lang="uk-UA" sz="1600" kern="1200" dirty="0" err="1"/>
            <a:t>Дисфункціональні</a:t>
          </a:r>
          <a:r>
            <a:rPr lang="uk-UA" sz="1600" kern="1200" dirty="0"/>
            <a:t> стимулюючі ефекти</a:t>
          </a:r>
          <a:endParaRPr lang="de-DE" sz="1600" kern="1200" dirty="0"/>
        </a:p>
      </dsp:txBody>
      <dsp:txXfrm>
        <a:off x="3852311" y="72098"/>
        <a:ext cx="4237956" cy="2086791"/>
      </dsp:txXfrm>
    </dsp:sp>
    <dsp:sp modelId="{A073468B-7F01-4D0D-9A83-DD76713D972D}">
      <dsp:nvSpPr>
        <dsp:cNvPr id="0" name=""/>
        <dsp:cNvSpPr/>
      </dsp:nvSpPr>
      <dsp:spPr>
        <a:xfrm>
          <a:off x="4795266" y="2732703"/>
          <a:ext cx="2480310" cy="1987420"/>
        </a:xfrm>
        <a:prstGeom prst="upArrow">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1B5933E-3B18-4317-8994-4637585427B3}">
      <dsp:nvSpPr>
        <dsp:cNvPr id="0" name=""/>
        <dsp:cNvSpPr/>
      </dsp:nvSpPr>
      <dsp:spPr>
        <a:xfrm>
          <a:off x="-204099" y="2385896"/>
          <a:ext cx="5571106" cy="29347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ctr" anchorCtr="0">
          <a:noAutofit/>
        </a:bodyPr>
        <a:lstStyle/>
        <a:p>
          <a:pPr marL="0" lvl="0" indent="0" algn="ctr" defTabSz="800100">
            <a:lnSpc>
              <a:spcPct val="150000"/>
            </a:lnSpc>
            <a:spcBef>
              <a:spcPct val="0"/>
            </a:spcBef>
            <a:spcAft>
              <a:spcPts val="600"/>
            </a:spcAft>
            <a:buNone/>
          </a:pPr>
          <a:r>
            <a:rPr lang="uk-UA" sz="1800" b="1" kern="1200" dirty="0"/>
            <a:t>Податок </a:t>
          </a:r>
          <a:r>
            <a:rPr lang="de-DE" sz="1800" b="1" kern="1200" dirty="0"/>
            <a:t>CO</a:t>
          </a:r>
          <a:r>
            <a:rPr lang="de-DE" sz="1800" b="1" kern="1200" baseline="-25000" dirty="0"/>
            <a:t>2</a:t>
          </a:r>
          <a:endParaRPr lang="de-DE" sz="1800" b="1" kern="1200" baseline="0" dirty="0"/>
        </a:p>
        <a:p>
          <a:pPr marL="0" lvl="0" indent="0" algn="l" defTabSz="800100">
            <a:lnSpc>
              <a:spcPct val="150000"/>
            </a:lnSpc>
            <a:spcBef>
              <a:spcPct val="0"/>
            </a:spcBef>
            <a:spcAft>
              <a:spcPts val="600"/>
            </a:spcAft>
            <a:buNone/>
          </a:pPr>
          <a:r>
            <a:rPr lang="de-DE" sz="1600" b="0" kern="1200" dirty="0"/>
            <a:t>- </a:t>
          </a:r>
          <a:r>
            <a:rPr lang="ru-RU" sz="1600" b="0" kern="1200" dirty="0"/>
            <a:t>Ціна на викиди </a:t>
          </a:r>
          <a:r>
            <a:rPr lang="ru-RU" sz="1600" b="1" kern="1200" dirty="0"/>
            <a:t>не</a:t>
          </a:r>
          <a:r>
            <a:rPr lang="ru-RU" sz="1600" b="0" kern="1200" dirty="0"/>
            <a:t> падає зі зменшенням споживання</a:t>
          </a:r>
          <a:endParaRPr lang="de-DE" sz="1600" b="0" kern="1200" dirty="0"/>
        </a:p>
        <a:p>
          <a:pPr marL="0" lvl="0" indent="0" algn="l" defTabSz="800100">
            <a:lnSpc>
              <a:spcPct val="150000"/>
            </a:lnSpc>
            <a:spcBef>
              <a:spcPct val="0"/>
            </a:spcBef>
            <a:spcAft>
              <a:spcPts val="600"/>
            </a:spcAft>
            <a:buNone/>
          </a:pPr>
          <a:r>
            <a:rPr lang="de-DE" sz="1600" b="0" kern="1200" dirty="0"/>
            <a:t>- </a:t>
          </a:r>
          <a:r>
            <a:rPr lang="uk-UA" sz="1600" b="0" kern="1200" dirty="0"/>
            <a:t>Скорочення споживання → </a:t>
          </a:r>
          <a:r>
            <a:rPr lang="uk-UA" sz="1600" b="1" kern="1200" dirty="0"/>
            <a:t>Скорочення викидів</a:t>
          </a:r>
          <a:endParaRPr lang="de-DE" sz="1600" b="1" kern="1200" dirty="0"/>
        </a:p>
        <a:p>
          <a:pPr marL="0" lvl="0" indent="0" algn="l" defTabSz="800100">
            <a:lnSpc>
              <a:spcPct val="150000"/>
            </a:lnSpc>
            <a:spcBef>
              <a:spcPct val="0"/>
            </a:spcBef>
            <a:spcAft>
              <a:spcPts val="600"/>
            </a:spcAft>
            <a:buNone/>
          </a:pPr>
          <a:r>
            <a:rPr lang="de-DE" sz="1600" b="0" kern="1200" dirty="0"/>
            <a:t>- </a:t>
          </a:r>
          <a:r>
            <a:rPr lang="ru-RU" sz="1600" b="1" kern="1200" dirty="0"/>
            <a:t>Прямий </a:t>
          </a:r>
          <a:r>
            <a:rPr lang="ru-RU" sz="1600" b="0" kern="1200" dirty="0"/>
            <a:t>вплив фінансування заходів з ведення лісового господарства та приросту лісів на скорочення викидів</a:t>
          </a:r>
          <a:endParaRPr lang="de-DE" sz="1600" b="0" kern="1200" dirty="0"/>
        </a:p>
      </dsp:txBody>
      <dsp:txXfrm>
        <a:off x="-204099" y="2385896"/>
        <a:ext cx="5571106" cy="2934738"/>
      </dsp:txXfrm>
    </dsp:sp>
  </dsp:spTree>
</dsp:drawing>
</file>

<file path=ppt/diagrams/layout1.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pyramid3">
  <dgm:title val=""/>
  <dgm:desc val=""/>
  <dgm:catLst>
    <dgm:cat type="pyramid" pri="2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T"/>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T"/>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rev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t"/>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arrow3">
  <dgm:title val=""/>
  <dgm:desc val=""/>
  <dgm:catLst>
    <dgm:cat type="relationship" pri="5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none"/>
      <dgm:param type="vertAlign" val="none"/>
    </dgm:alg>
    <dgm:shape xmlns:r="http://schemas.openxmlformats.org/officeDocument/2006/relationships" r:blip="">
      <dgm:adjLst/>
    </dgm:shape>
    <dgm:presOf/>
    <dgm:choose name="Name0">
      <dgm:if name="Name1" func="var" arg="dir" op="equ" val="norm">
        <dgm:choose name="Name2">
          <dgm:if name="Name3"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l" for="ch" forName="downArrow" refType="w" fact="0.1"/>
              <dgm:constr type="t" for="ch" forName="downArrow" refType="h" fact="0.05"/>
              <dgm:constr type="lOff" for="ch" forName="downArrow" refType="w" fact="0.02"/>
              <dgm:constr type="w" for="ch" forName="downArrowText" refType="w" fact="0.32"/>
              <dgm:constr type="h" for="ch" forName="downArrowText" refType="h" fact="0.42"/>
              <dgm:constr type="t" for="ch" forName="downArrowText"/>
              <dgm:constr type="r" for="ch" forName="downArrowText" refType="w" fact="0.85"/>
              <dgm:constr type="w" for="ch" forName="upArrow" refType="w" fact="0.3"/>
              <dgm:constr type="h" for="ch" forName="upArrow" refType="h" fact="0.4"/>
              <dgm:constr type="b" for="ch" forName="upArrow" refType="h" fact="0.95"/>
              <dgm:constr type="r" for="ch" forName="upArrow" refType="w" fact="0.9"/>
              <dgm:constr type="rOff" for="ch" forName="upArrow" refType="w" fact="-0.02"/>
              <dgm:constr type="w" for="ch" forName="upArrowText" refType="w" fact="0.32"/>
              <dgm:constr type="h" for="ch" forName="upArrowText" refType="h" fact="0.42"/>
              <dgm:constr type="b" for="ch" forName="upArrowText" refType="h"/>
              <dgm:constr type="l" for="ch" forName="upArrowText" refType="w" fact="0.15"/>
              <dgm:constr type="primFontSz" for="ch" ptType="node" op="equ" val="65"/>
            </dgm:constrLst>
          </dgm:if>
          <dgm:else name="Name4">
            <dgm:constrLst>
              <dgm:constr type="w" for="ch" forName="downArrow" refType="w" fact="0.4"/>
              <dgm:constr type="h" for="ch" forName="downArrow" refType="h" fact="0.8"/>
              <dgm:constr type="l" for="ch" forName="downArrow" refType="w" fact="0.02"/>
              <dgm:constr type="t" for="ch" forName="downArrow" refType="h" fact="0.05"/>
              <dgm:constr type="lOff" for="ch" forName="downArrow" refType="w" fact="0.02"/>
              <dgm:constr type="w" for="ch" forName="downArrowText" refType="w" fact="0.5"/>
              <dgm:constr type="h" for="ch" forName="downArrowText" refType="h"/>
              <dgm:constr type="t" for="ch" forName="downArrowText"/>
              <dgm:constr type="r" for="ch" forName="downArrowText" refType="w"/>
              <dgm:constr type="primFontSz" for="ch" ptType="node" op="equ" val="65"/>
            </dgm:constrLst>
          </dgm:else>
        </dgm:choose>
      </dgm:if>
      <dgm:else name="Name5">
        <dgm:choose name="Name6">
          <dgm:if name="Name7"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r" for="ch" forName="downArrow" refType="w" fact="0.9"/>
              <dgm:constr type="t" for="ch" forName="downArrow" refType="h" fact="0.05"/>
              <dgm:constr type="rOff" for="ch" forName="downArrow" refType="w" fact="-0.02"/>
              <dgm:constr type="w" for="ch" forName="downArrowText" refType="w" fact="0.32"/>
              <dgm:constr type="h" for="ch" forName="downArrowText" refType="h" fact="0.42"/>
              <dgm:constr type="t" for="ch" forName="downArrowText"/>
              <dgm:constr type="l" for="ch" forName="downArrowText" refType="w" fact="0.15"/>
              <dgm:constr type="w" for="ch" forName="upArrow" refType="w" fact="0.3"/>
              <dgm:constr type="h" for="ch" forName="upArrow" refType="h" fact="0.4"/>
              <dgm:constr type="b" for="ch" forName="upArrow" refType="h" fact="0.95"/>
              <dgm:constr type="l" for="ch" forName="upArrow" refType="w" fact="0.1"/>
              <dgm:constr type="lOff" for="ch" forName="upArrow" refType="w" fact="0.02"/>
              <dgm:constr type="w" for="ch" forName="upArrowText" refType="w" fact="0.32"/>
              <dgm:constr type="h" for="ch" forName="upArrowText" refType="h" fact="0.42"/>
              <dgm:constr type="b" for="ch" forName="upArrowText" refType="h"/>
              <dgm:constr type="r" for="ch" forName="upArrowText" refType="w" fact="0.85"/>
              <dgm:constr type="primFontSz" for="ch" ptType="node" op="equ" val="65"/>
            </dgm:constrLst>
          </dgm:if>
          <dgm:else name="Name8">
            <dgm:constrLst>
              <dgm:constr type="w" for="ch" forName="downArrow" refType="w" fact="0.4"/>
              <dgm:constr type="h" for="ch" forName="downArrow" refType="h" fact="0.8"/>
              <dgm:constr type="r" for="ch" forName="downArrow" refType="w" fact="0.98"/>
              <dgm:constr type="t" for="ch" forName="downArrow" refType="h" fact="0.05"/>
              <dgm:constr type="rOff" for="ch" forName="downArrow" refType="w" fact="-0.02"/>
              <dgm:constr type="w" for="ch" forName="downArrowText" refType="w" fact="0.5"/>
              <dgm:constr type="h" for="ch" forName="downArrowText" refType="h"/>
              <dgm:constr type="t" for="ch" forName="downArrowText"/>
              <dgm:constr type="l" for="ch" forName="downArrowText"/>
              <dgm:constr type="primFontSz" for="ch" ptType="node" op="equ" val="65"/>
            </dgm:constrLst>
          </dgm:else>
        </dgm:choose>
      </dgm:else>
    </dgm:choose>
    <dgm:ruleLst/>
    <dgm:choose name="Name9">
      <dgm:if name="Name10" axis="ch" ptType="node" func="cnt" op="gte" val="2">
        <dgm:layoutNode name="divider" styleLbl="fgShp">
          <dgm:alg type="sp"/>
          <dgm:choose name="Name11">
            <dgm:if name="Name12" func="var" arg="dir" op="equ" val="norm">
              <dgm:shape xmlns:r="http://schemas.openxmlformats.org/officeDocument/2006/relationships" rot="-5" type="mathMinus" r:blip="">
                <dgm:adjLst/>
              </dgm:shape>
            </dgm:if>
            <dgm:else name="Name13">
              <dgm:shape xmlns:r="http://schemas.openxmlformats.org/officeDocument/2006/relationships" rot="5" type="mathMinus" r:blip="">
                <dgm:adjLst/>
              </dgm:shape>
            </dgm:else>
          </dgm:choose>
          <dgm:presOf/>
          <dgm:constrLst/>
          <dgm:ruleLst/>
        </dgm:layoutNode>
      </dgm:if>
      <dgm:else name="Name14"/>
    </dgm:choose>
    <dgm:forEach name="Name15" axis="ch" ptType="node" cnt="1">
      <dgm:layoutNode name="downArrow" styleLbl="node1">
        <dgm:alg type="sp"/>
        <dgm:shape xmlns:r="http://schemas.openxmlformats.org/officeDocument/2006/relationships" type="downArrow" r:blip="">
          <dgm:adjLst/>
        </dgm:shape>
        <dgm:presOf/>
        <dgm:constrLst/>
        <dgm:ruleLst/>
      </dgm:layoutNode>
      <dgm:layoutNode name="down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forEach name="Name16" axis="ch" ptType="node" st="2" cnt="1">
      <dgm:layoutNode name="upArrow" styleLbl="node1">
        <dgm:alg type="sp"/>
        <dgm:shape xmlns:r="http://schemas.openxmlformats.org/officeDocument/2006/relationships" type="upArrow" r:blip="">
          <dgm:adjLst/>
        </dgm:shape>
        <dgm:presOf/>
        <dgm:constrLst/>
        <dgm:ruleLst/>
      </dgm:layoutNode>
      <dgm:layoutNode name="up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0BFB64E-5A6E-4D1E-89FD-2D0456AEB19F}" type="datetimeFigureOut">
              <a:rPr lang="en-GB" smtClean="0"/>
              <a:t>17/07/2024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77153EE-5639-43EF-AD7F-4705515A3EC0}" type="slidenum">
              <a:rPr lang="en-GB" smtClean="0"/>
              <a:t>‹#›</a:t>
            </a:fld>
            <a:endParaRPr lang="en-GB"/>
          </a:p>
        </p:txBody>
      </p:sp>
    </p:spTree>
    <p:extLst>
      <p:ext uri="{BB962C8B-B14F-4D97-AF65-F5344CB8AC3E}">
        <p14:creationId xmlns:p14="http://schemas.microsoft.com/office/powerpoint/2010/main" val="3138200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a:extLst>
              <a:ext uri="{FF2B5EF4-FFF2-40B4-BE49-F238E27FC236}">
                <a16:creationId xmlns:a16="http://schemas.microsoft.com/office/drawing/2014/main" id="{8F73DD48-E8A0-4347-B7F4-BF07D6068BCE}"/>
              </a:ext>
            </a:extLst>
          </p:cNvPr>
          <p:cNvSpPr>
            <a:spLocks noGrp="1" noChangeArrowheads="1"/>
          </p:cNvSpPr>
          <p:nvPr>
            <p:ph type="sldNum" sz="quarter" idx="5"/>
          </p:nvPr>
        </p:nvSpPr>
        <p:spPr>
          <a:noFill/>
        </p:spPr>
        <p:txBody>
          <a:bodyPr/>
          <a:lstStyle>
            <a:lvl1pPr defTabSz="917575">
              <a:defRPr sz="2400">
                <a:solidFill>
                  <a:schemeClr val="tx1"/>
                </a:solidFill>
                <a:latin typeface="Arial" panose="020B0604020202020204" pitchFamily="34" charset="0"/>
                <a:ea typeface="ＭＳ Ｐゴシック" panose="020B0600070205080204" pitchFamily="34" charset="-128"/>
              </a:defRPr>
            </a:lvl1pPr>
            <a:lvl2pPr marL="747713" indent="-287338" defTabSz="917575">
              <a:defRPr sz="2400">
                <a:solidFill>
                  <a:schemeClr val="tx1"/>
                </a:solidFill>
                <a:latin typeface="Arial" panose="020B0604020202020204" pitchFamily="34" charset="0"/>
                <a:ea typeface="ＭＳ Ｐゴシック" panose="020B0600070205080204" pitchFamily="34" charset="-128"/>
              </a:defRPr>
            </a:lvl2pPr>
            <a:lvl3pPr marL="1150938" indent="-230188" defTabSz="917575">
              <a:defRPr sz="2400">
                <a:solidFill>
                  <a:schemeClr val="tx1"/>
                </a:solidFill>
                <a:latin typeface="Arial" panose="020B0604020202020204" pitchFamily="34" charset="0"/>
                <a:ea typeface="ＭＳ Ｐゴシック" panose="020B0600070205080204" pitchFamily="34" charset="-128"/>
              </a:defRPr>
            </a:lvl3pPr>
            <a:lvl4pPr marL="1612900" indent="-230188" defTabSz="917575">
              <a:defRPr sz="2400">
                <a:solidFill>
                  <a:schemeClr val="tx1"/>
                </a:solidFill>
                <a:latin typeface="Arial" panose="020B0604020202020204" pitchFamily="34" charset="0"/>
                <a:ea typeface="ＭＳ Ｐゴシック" panose="020B0600070205080204" pitchFamily="34" charset="-128"/>
              </a:defRPr>
            </a:lvl4pPr>
            <a:lvl5pPr marL="2073275" indent="-230188" defTabSz="917575">
              <a:defRPr sz="2400">
                <a:solidFill>
                  <a:schemeClr val="tx1"/>
                </a:solidFill>
                <a:latin typeface="Arial" panose="020B0604020202020204" pitchFamily="34" charset="0"/>
                <a:ea typeface="ＭＳ Ｐゴシック" panose="020B0600070205080204" pitchFamily="34" charset="-128"/>
              </a:defRPr>
            </a:lvl5pPr>
            <a:lvl6pPr marL="2530475" indent="-230188" defTabSz="91757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87675" indent="-230188" defTabSz="91757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44875" indent="-230188" defTabSz="91757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902075" indent="-230188" defTabSz="91757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7575" rtl="0" eaLnBrk="0" fontAlgn="base" latinLnBrk="0" hangingPunct="0">
              <a:lnSpc>
                <a:spcPct val="100000"/>
              </a:lnSpc>
              <a:spcBef>
                <a:spcPct val="0"/>
              </a:spcBef>
              <a:spcAft>
                <a:spcPct val="0"/>
              </a:spcAft>
              <a:buClrTx/>
              <a:buSzTx/>
              <a:buFontTx/>
              <a:buNone/>
              <a:tabLst/>
              <a:defRPr/>
            </a:pPr>
            <a:fld id="{4ED7762C-3A71-48BE-8627-2E7190A78FD1}" type="slidenum">
              <a:rPr kumimoji="0" lang="de-DE" altLang="de-DE"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7575" rtl="0" eaLnBrk="0" fontAlgn="base" latinLnBrk="0" hangingPunct="0">
                <a:lnSpc>
                  <a:spcPct val="100000"/>
                </a:lnSpc>
                <a:spcBef>
                  <a:spcPct val="0"/>
                </a:spcBef>
                <a:spcAft>
                  <a:spcPct val="0"/>
                </a:spcAft>
                <a:buClrTx/>
                <a:buSzTx/>
                <a:buFontTx/>
                <a:buNone/>
                <a:tabLst/>
                <a:defRPr/>
              </a:pPr>
              <a:t>1</a:t>
            </a:fld>
            <a:endParaRPr kumimoji="0" lang="de-DE" altLang="de-DE"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8435" name="Rectangle 2">
            <a:extLst>
              <a:ext uri="{FF2B5EF4-FFF2-40B4-BE49-F238E27FC236}">
                <a16:creationId xmlns:a16="http://schemas.microsoft.com/office/drawing/2014/main" id="{6A06DE1C-2ABD-5BE8-6E0F-E154D188B22E}"/>
              </a:ext>
            </a:extLst>
          </p:cNvPr>
          <p:cNvSpPr>
            <a:spLocks noGrp="1" noRot="1" noChangeAspect="1" noChangeArrowheads="1" noTextEdit="1"/>
          </p:cNvSpPr>
          <p:nvPr>
            <p:ph type="sldImg"/>
          </p:nvPr>
        </p:nvSpPr>
        <p:spPr>
          <a:ln/>
        </p:spPr>
      </p:sp>
      <p:sp>
        <p:nvSpPr>
          <p:cNvPr id="18436" name="Rectangle 3">
            <a:extLst>
              <a:ext uri="{FF2B5EF4-FFF2-40B4-BE49-F238E27FC236}">
                <a16:creationId xmlns:a16="http://schemas.microsoft.com/office/drawing/2014/main" id="{5C057EC1-5B22-4C96-6553-72686FDB62D5}"/>
              </a:ext>
            </a:extLst>
          </p:cNvPr>
          <p:cNvSpPr>
            <a:spLocks noGrp="1" noChangeArrowheads="1"/>
          </p:cNvSpPr>
          <p:nvPr>
            <p:ph type="body" idx="1"/>
          </p:nvPr>
        </p:nvSpPr>
        <p:spPr>
          <a:noFill/>
        </p:spPr>
        <p:txBody>
          <a:bodyPr/>
          <a:lstStyle/>
          <a:p>
            <a:pPr eaLnBrk="1" hangingPunct="1"/>
            <a:endParaRPr lang="de-DE" altLang="de-DE">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a:extLst>
              <a:ext uri="{FF2B5EF4-FFF2-40B4-BE49-F238E27FC236}">
                <a16:creationId xmlns:a16="http://schemas.microsoft.com/office/drawing/2014/main" id="{09F25CC4-D5EC-ED25-9D55-F9AAD280EE96}"/>
              </a:ext>
            </a:extLst>
          </p:cNvPr>
          <p:cNvSpPr>
            <a:spLocks noGrp="1" noChangeArrowheads="1"/>
          </p:cNvSpPr>
          <p:nvPr>
            <p:ph type="sldNum" sz="quarter" idx="5"/>
          </p:nvPr>
        </p:nvSpPr>
        <p:spPr>
          <a:noFill/>
        </p:spPr>
        <p:txBody>
          <a:bodyPr/>
          <a:lstStyle>
            <a:lvl1pPr defTabSz="917575">
              <a:defRPr sz="2400">
                <a:solidFill>
                  <a:schemeClr val="tx1"/>
                </a:solidFill>
                <a:latin typeface="Arial" panose="020B0604020202020204" pitchFamily="34" charset="0"/>
                <a:ea typeface="ＭＳ Ｐゴシック" panose="020B0600070205080204" pitchFamily="34" charset="-128"/>
              </a:defRPr>
            </a:lvl1pPr>
            <a:lvl2pPr marL="742950" indent="-285750" defTabSz="917575">
              <a:defRPr sz="2400">
                <a:solidFill>
                  <a:schemeClr val="tx1"/>
                </a:solidFill>
                <a:latin typeface="Arial" panose="020B0604020202020204" pitchFamily="34" charset="0"/>
                <a:ea typeface="ＭＳ Ｐゴシック" panose="020B0600070205080204" pitchFamily="34" charset="-128"/>
              </a:defRPr>
            </a:lvl2pPr>
            <a:lvl3pPr marL="1143000" indent="-228600" defTabSz="917575">
              <a:defRPr sz="2400">
                <a:solidFill>
                  <a:schemeClr val="tx1"/>
                </a:solidFill>
                <a:latin typeface="Arial" panose="020B0604020202020204" pitchFamily="34" charset="0"/>
                <a:ea typeface="ＭＳ Ｐゴシック" panose="020B0600070205080204" pitchFamily="34" charset="-128"/>
              </a:defRPr>
            </a:lvl3pPr>
            <a:lvl4pPr marL="1600200" indent="-228600" defTabSz="917575">
              <a:defRPr sz="2400">
                <a:solidFill>
                  <a:schemeClr val="tx1"/>
                </a:solidFill>
                <a:latin typeface="Arial" panose="020B0604020202020204" pitchFamily="34" charset="0"/>
                <a:ea typeface="ＭＳ Ｐゴシック" panose="020B0600070205080204" pitchFamily="34" charset="-128"/>
              </a:defRPr>
            </a:lvl4pPr>
            <a:lvl5pPr marL="2057400" indent="-228600" defTabSz="917575">
              <a:defRPr sz="2400">
                <a:solidFill>
                  <a:schemeClr val="tx1"/>
                </a:solidFill>
                <a:latin typeface="Arial" panose="020B0604020202020204" pitchFamily="34" charset="0"/>
                <a:ea typeface="ＭＳ Ｐゴシック" panose="020B0600070205080204" pitchFamily="34" charset="-128"/>
              </a:defRPr>
            </a:lvl5pPr>
            <a:lvl6pPr marL="2514600" indent="-228600" defTabSz="91757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1757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1757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1757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7575" rtl="0" eaLnBrk="0" fontAlgn="base" latinLnBrk="0" hangingPunct="0">
              <a:lnSpc>
                <a:spcPct val="100000"/>
              </a:lnSpc>
              <a:spcBef>
                <a:spcPct val="0"/>
              </a:spcBef>
              <a:spcAft>
                <a:spcPct val="0"/>
              </a:spcAft>
              <a:buClrTx/>
              <a:buSzTx/>
              <a:buFontTx/>
              <a:buNone/>
              <a:tabLst/>
              <a:defRPr/>
            </a:pPr>
            <a:fld id="{CBA3FB79-335C-401E-88B8-37A3BD0FD297}" type="slidenum">
              <a:rPr kumimoji="0" lang="de-DE" altLang="de-DE"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7575" rtl="0" eaLnBrk="0" fontAlgn="base" latinLnBrk="0" hangingPunct="0">
                <a:lnSpc>
                  <a:spcPct val="100000"/>
                </a:lnSpc>
                <a:spcBef>
                  <a:spcPct val="0"/>
                </a:spcBef>
                <a:spcAft>
                  <a:spcPct val="0"/>
                </a:spcAft>
                <a:buClrTx/>
                <a:buSzTx/>
                <a:buFontTx/>
                <a:buNone/>
                <a:tabLst/>
                <a:defRPr/>
              </a:pPr>
              <a:t>2</a:t>
            </a:fld>
            <a:endParaRPr kumimoji="0" lang="de-DE" altLang="de-DE"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0483" name="Rectangle 2">
            <a:extLst>
              <a:ext uri="{FF2B5EF4-FFF2-40B4-BE49-F238E27FC236}">
                <a16:creationId xmlns:a16="http://schemas.microsoft.com/office/drawing/2014/main" id="{28333C79-72B5-5DF4-3963-84BA61BF1F40}"/>
              </a:ext>
            </a:extLst>
          </p:cNvPr>
          <p:cNvSpPr>
            <a:spLocks noGrp="1" noRot="1" noChangeAspect="1" noChangeArrowheads="1" noTextEdit="1"/>
          </p:cNvSpPr>
          <p:nvPr>
            <p:ph type="sldImg"/>
          </p:nvPr>
        </p:nvSpPr>
        <p:spPr>
          <a:xfrm>
            <a:off x="917575" y="744538"/>
            <a:ext cx="4962525" cy="3722687"/>
          </a:xfrm>
          <a:ln/>
        </p:spPr>
      </p:sp>
      <p:sp>
        <p:nvSpPr>
          <p:cNvPr id="20484" name="Rectangle 3">
            <a:extLst>
              <a:ext uri="{FF2B5EF4-FFF2-40B4-BE49-F238E27FC236}">
                <a16:creationId xmlns:a16="http://schemas.microsoft.com/office/drawing/2014/main" id="{A7ED9D84-B4CE-4320-3B2C-CB5573EC0D36}"/>
              </a:ext>
            </a:extLst>
          </p:cNvPr>
          <p:cNvSpPr>
            <a:spLocks noGrp="1" noChangeArrowheads="1"/>
          </p:cNvSpPr>
          <p:nvPr>
            <p:ph type="body" idx="1"/>
          </p:nvPr>
        </p:nvSpPr>
        <p:spPr>
          <a:noFill/>
        </p:spPr>
        <p:txBody>
          <a:bodyPr/>
          <a:lstStyle/>
          <a:p>
            <a:pPr marL="228600" indent="-228600" eaLnBrk="1" hangingPunct="1">
              <a:buFontTx/>
              <a:buAutoNum type="arabicPeriod"/>
            </a:pPr>
            <a:r>
              <a:rPr lang="de-DE" altLang="de-DE" sz="1400">
                <a:latin typeface="Arial" panose="020B0604020202020204" pitchFamily="34" charset="0"/>
                <a:ea typeface="ＭＳ Ｐゴシック" panose="020B0600070205080204" pitchFamily="34" charset="-128"/>
              </a:rPr>
              <a:t>Waldbau sucht sich seine Zielvorgaben nicht selbst.</a:t>
            </a:r>
          </a:p>
          <a:p>
            <a:pPr marL="228600" indent="-228600" eaLnBrk="1" hangingPunct="1">
              <a:buFontTx/>
              <a:buAutoNum type="arabicPeriod"/>
            </a:pPr>
            <a:r>
              <a:rPr lang="de-DE" altLang="de-DE" sz="1400">
                <a:latin typeface="Arial" panose="020B0604020202020204" pitchFamily="34" charset="0"/>
                <a:ea typeface="ＭＳ Ｐゴシック" panose="020B0600070205080204" pitchFamily="34" charset="-128"/>
              </a:rPr>
              <a:t>Die Ergebnisse und der Aufwand für waldbauliche Maßnahmen ist an den Zielen zu bewerten.</a:t>
            </a:r>
          </a:p>
          <a:p>
            <a:pPr marL="228600" indent="-228600" eaLnBrk="1" hangingPunct="1">
              <a:buFontTx/>
              <a:buAutoNum type="arabicPeriod"/>
            </a:pPr>
            <a:r>
              <a:rPr lang="de-DE" altLang="de-DE" sz="1400">
                <a:latin typeface="Arial" panose="020B0604020202020204" pitchFamily="34" charset="0"/>
                <a:ea typeface="ＭＳ Ｐゴシック" panose="020B0600070205080204" pitchFamily="34" charset="-128"/>
              </a:rPr>
              <a:t>Die Qualität, Konsistenz und Kontinuität der Zielvorgaben an den Waldbau ist die entscheidende Eingangsgröße für die Qualität und den Aufwand für waldbauliche Maßnahmen.</a:t>
            </a:r>
          </a:p>
          <a:p>
            <a:pPr marL="228600" indent="-228600" eaLnBrk="1" hangingPunct="1">
              <a:buFontTx/>
              <a:buAutoNum type="arabicPeriod"/>
            </a:pPr>
            <a:r>
              <a:rPr lang="de-DE" altLang="de-DE" sz="1400">
                <a:latin typeface="Arial" panose="020B0604020202020204" pitchFamily="34" charset="0"/>
                <a:ea typeface="ＭＳ Ｐゴシック" panose="020B0600070205080204" pitchFamily="34" charset="-128"/>
              </a:rPr>
              <a:t>Waldbau ist die Synthese eines gesamtbetrieblichen Zielsystems in der Steuerung natürlicher Prozesse.</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Folienbildplatzhalter 1">
            <a:extLst>
              <a:ext uri="{FF2B5EF4-FFF2-40B4-BE49-F238E27FC236}">
                <a16:creationId xmlns:a16="http://schemas.microsoft.com/office/drawing/2014/main" id="{5334D165-7465-6201-84D9-189A1B4192C9}"/>
              </a:ext>
            </a:extLst>
          </p:cNvPr>
          <p:cNvSpPr>
            <a:spLocks noGrp="1" noRot="1" noChangeAspect="1" noTextEdit="1"/>
          </p:cNvSpPr>
          <p:nvPr>
            <p:ph type="sldImg"/>
          </p:nvPr>
        </p:nvSpPr>
        <p:spPr>
          <a:ln/>
        </p:spPr>
      </p:sp>
      <p:sp>
        <p:nvSpPr>
          <p:cNvPr id="22531" name="Notizenplatzhalter 2">
            <a:extLst>
              <a:ext uri="{FF2B5EF4-FFF2-40B4-BE49-F238E27FC236}">
                <a16:creationId xmlns:a16="http://schemas.microsoft.com/office/drawing/2014/main" id="{EE5C3AD2-2CA7-28A6-170B-609F794E96A2}"/>
              </a:ext>
            </a:extLst>
          </p:cNvPr>
          <p:cNvSpPr>
            <a:spLocks noGrp="1"/>
          </p:cNvSpPr>
          <p:nvPr>
            <p:ph type="body" idx="1"/>
          </p:nvPr>
        </p:nvSpPr>
        <p:spPr>
          <a:xfrm>
            <a:off x="188913" y="4343400"/>
            <a:ext cx="6480175" cy="4692650"/>
          </a:xfrm>
          <a:noFill/>
        </p:spPr>
        <p:txBody>
          <a:bodyPr/>
          <a:lstStyle/>
          <a:p>
            <a:r>
              <a:rPr lang="de-DE" altLang="de-DE">
                <a:latin typeface="Arial" panose="020B0604020202020204" pitchFamily="34" charset="0"/>
                <a:ea typeface="ＭＳ Ｐゴシック" panose="020B0600070205080204" pitchFamily="34" charset="-128"/>
              </a:rPr>
              <a:t>Ökosystemleistungen:</a:t>
            </a:r>
          </a:p>
          <a:p>
            <a:r>
              <a:rPr lang="de-DE" altLang="de-DE">
                <a:latin typeface="Arial" panose="020B0604020202020204" pitchFamily="34" charset="0"/>
                <a:ea typeface="ＭＳ Ｐゴシック" panose="020B0600070205080204" pitchFamily="34" charset="-128"/>
              </a:rPr>
              <a:t>Landschaftsökologie: Abflussregulation, Grund- und Quellwasserneubildung in Menge und Qualität, Boden- und Klimaschutz</a:t>
            </a:r>
          </a:p>
          <a:p>
            <a:r>
              <a:rPr lang="de-DE" altLang="de-DE">
                <a:latin typeface="Arial" panose="020B0604020202020204" pitchFamily="34" charset="0"/>
                <a:ea typeface="ＭＳ Ｐゴシック" panose="020B0600070205080204" pitchFamily="34" charset="-128"/>
              </a:rPr>
              <a:t>Holzbereitstellung – essentielle Einflussgröße für Entwicklung regionale Bioökonomie versus Ökobilanz von Holzimporten….</a:t>
            </a:r>
          </a:p>
          <a:p>
            <a:r>
              <a:rPr lang="de-DE" altLang="de-DE">
                <a:latin typeface="Arial" panose="020B0604020202020204" pitchFamily="34" charset="0"/>
                <a:ea typeface="ＭＳ Ｐゴシック" panose="020B0600070205080204" pitchFamily="34" charset="-128"/>
              </a:rPr>
              <a:t>Mit zunehmender Bedeutung Erholung allerdings mit nicht übersehbarer Tendenz zu einem exploativen Natur-Konsumismus, angetrieben durch eine entsprechende Bedürfnisproduktion. Die Folgen reichen bis zur Degradation von Ökosystemen und landschaftsökologisch bedeutenden Ökosystemleistungen (siehe oben).</a:t>
            </a:r>
          </a:p>
          <a:p>
            <a:r>
              <a:rPr lang="de-DE" altLang="de-DE">
                <a:latin typeface="Arial" panose="020B0604020202020204" pitchFamily="34" charset="0"/>
                <a:ea typeface="ＭＳ Ｐゴシック" panose="020B0600070205080204" pitchFamily="34" charset="-128"/>
              </a:rPr>
              <a:t>Systemkontinuität entspricht den Prinzipien eines ökologisch orientierten Waldbaus, zusammen mit der notwendigen Verlagerung der Produktionsstruktur zu höherwertigen Sortimenten und damit einer größeren Verwendungsvielfalt, auch im Hinblick auf Holzprodukte mit langer Verwendungsdauer essentiell für Beitrag zum Klimaschutz – </a:t>
            </a:r>
          </a:p>
          <a:p>
            <a:r>
              <a:rPr lang="de-DE" altLang="de-DE">
                <a:latin typeface="Arial" panose="020B0604020202020204" pitchFamily="34" charset="0"/>
                <a:ea typeface="ＭＳ Ｐゴシック" panose="020B0600070205080204" pitchFamily="34" charset="-128"/>
              </a:rPr>
              <a:t>Anmerkung: </a:t>
            </a:r>
          </a:p>
          <a:p>
            <a:endParaRPr lang="de-DE" altLang="de-DE">
              <a:latin typeface="Arial" panose="020B0604020202020204" pitchFamily="34" charset="0"/>
              <a:ea typeface="ＭＳ Ｐゴシック" panose="020B0600070205080204" pitchFamily="34" charset="-128"/>
            </a:endParaRPr>
          </a:p>
          <a:p>
            <a:r>
              <a:rPr lang="de-DE" altLang="de-DE">
                <a:latin typeface="Arial" panose="020B0604020202020204" pitchFamily="34" charset="0"/>
                <a:ea typeface="ＭＳ Ｐゴシック" panose="020B0600070205080204" pitchFamily="34" charset="-128"/>
              </a:rPr>
              <a:t>Die Entwicklung der Holzverarbeitungstechnologien stellt hier einen gewissen Gegenpol dar, d.h. bereits heute werden Industrieholzsortimente zu höherwertigen langlebigen Produkten veredelt.</a:t>
            </a:r>
          </a:p>
          <a:p>
            <a:endParaRPr lang="de-DE" altLang="de-DE">
              <a:latin typeface="Arial" panose="020B0604020202020204" pitchFamily="34" charset="0"/>
              <a:ea typeface="ＭＳ Ｐゴシック" panose="020B0600070205080204" pitchFamily="34" charset="-128"/>
            </a:endParaRPr>
          </a:p>
          <a:p>
            <a:r>
              <a:rPr lang="de-DE" altLang="de-DE">
                <a:latin typeface="Arial" panose="020B0604020202020204" pitchFamily="34" charset="0"/>
                <a:ea typeface="ＭＳ Ｐゴシック" panose="020B0600070205080204" pitchFamily="34" charset="-128"/>
              </a:rPr>
              <a:t>Funktionale Biodiversität – nicht biologische Vielfalt an sich, sondern im Kontext zur Funktionsfähigkeit / zum funktionalen Potenzial von Ökosystemen und ihren Entwicklungsstadien / -phasen.</a:t>
            </a:r>
          </a:p>
          <a:p>
            <a:endParaRPr lang="de-DE" altLang="de-DE">
              <a:latin typeface="Arial" panose="020B0604020202020204" pitchFamily="34" charset="0"/>
              <a:ea typeface="ＭＳ Ｐゴシック" panose="020B0600070205080204" pitchFamily="34" charset="-128"/>
            </a:endParaRPr>
          </a:p>
          <a:p>
            <a:endParaRPr lang="de-DE" altLang="de-DE">
              <a:latin typeface="Arial" panose="020B0604020202020204" pitchFamily="34" charset="0"/>
              <a:ea typeface="ＭＳ Ｐゴシック" panose="020B0600070205080204" pitchFamily="34" charset="-128"/>
            </a:endParaRPr>
          </a:p>
        </p:txBody>
      </p:sp>
      <p:sp>
        <p:nvSpPr>
          <p:cNvPr id="22532" name="Foliennummernplatzhalter 3">
            <a:extLst>
              <a:ext uri="{FF2B5EF4-FFF2-40B4-BE49-F238E27FC236}">
                <a16:creationId xmlns:a16="http://schemas.microsoft.com/office/drawing/2014/main" id="{E9F06E68-9979-4ED8-0E1E-D5EF567CA937}"/>
              </a:ext>
            </a:extLst>
          </p:cNvPr>
          <p:cNvSpPr>
            <a:spLocks noGrp="1"/>
          </p:cNvSpPr>
          <p:nvPr>
            <p:ph type="sldNum" sz="quarter" idx="5"/>
          </p:nvPr>
        </p:nvSpPr>
        <p:spPr>
          <a:noFill/>
        </p:spPr>
        <p:txBody>
          <a:bodyPr/>
          <a:lstStyle>
            <a:lvl1pPr defTabSz="917575">
              <a:defRPr sz="2400">
                <a:solidFill>
                  <a:schemeClr val="tx1"/>
                </a:solidFill>
                <a:latin typeface="Arial" panose="020B0604020202020204" pitchFamily="34" charset="0"/>
                <a:ea typeface="ＭＳ Ｐゴシック" panose="020B0600070205080204" pitchFamily="34" charset="-128"/>
              </a:defRPr>
            </a:lvl1pPr>
            <a:lvl2pPr marL="742950" indent="-285750" defTabSz="917575">
              <a:defRPr sz="2400">
                <a:solidFill>
                  <a:schemeClr val="tx1"/>
                </a:solidFill>
                <a:latin typeface="Arial" panose="020B0604020202020204" pitchFamily="34" charset="0"/>
                <a:ea typeface="ＭＳ Ｐゴシック" panose="020B0600070205080204" pitchFamily="34" charset="-128"/>
              </a:defRPr>
            </a:lvl2pPr>
            <a:lvl3pPr marL="1143000" indent="-228600" defTabSz="917575">
              <a:defRPr sz="2400">
                <a:solidFill>
                  <a:schemeClr val="tx1"/>
                </a:solidFill>
                <a:latin typeface="Arial" panose="020B0604020202020204" pitchFamily="34" charset="0"/>
                <a:ea typeface="ＭＳ Ｐゴシック" panose="020B0600070205080204" pitchFamily="34" charset="-128"/>
              </a:defRPr>
            </a:lvl3pPr>
            <a:lvl4pPr marL="1600200" indent="-228600" defTabSz="917575">
              <a:defRPr sz="2400">
                <a:solidFill>
                  <a:schemeClr val="tx1"/>
                </a:solidFill>
                <a:latin typeface="Arial" panose="020B0604020202020204" pitchFamily="34" charset="0"/>
                <a:ea typeface="ＭＳ Ｐゴシック" panose="020B0600070205080204" pitchFamily="34" charset="-128"/>
              </a:defRPr>
            </a:lvl4pPr>
            <a:lvl5pPr marL="2057400" indent="-228600" defTabSz="917575">
              <a:defRPr sz="2400">
                <a:solidFill>
                  <a:schemeClr val="tx1"/>
                </a:solidFill>
                <a:latin typeface="Arial" panose="020B0604020202020204" pitchFamily="34" charset="0"/>
                <a:ea typeface="ＭＳ Ｐゴシック" panose="020B0600070205080204" pitchFamily="34" charset="-128"/>
              </a:defRPr>
            </a:lvl5pPr>
            <a:lvl6pPr marL="2514600" indent="-228600" defTabSz="91757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1757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1757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1757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7575" rtl="0" eaLnBrk="0" fontAlgn="base" latinLnBrk="0" hangingPunct="0">
              <a:lnSpc>
                <a:spcPct val="100000"/>
              </a:lnSpc>
              <a:spcBef>
                <a:spcPct val="0"/>
              </a:spcBef>
              <a:spcAft>
                <a:spcPct val="0"/>
              </a:spcAft>
              <a:buClrTx/>
              <a:buSzTx/>
              <a:buFontTx/>
              <a:buNone/>
              <a:tabLst/>
              <a:defRPr/>
            </a:pPr>
            <a:fld id="{F7A45D29-16FC-41DC-9577-B549094E7DDB}" type="slidenum">
              <a:rPr kumimoji="0" lang="de-DE" altLang="sk-SK"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7575" rtl="0" eaLnBrk="0" fontAlgn="base" latinLnBrk="0" hangingPunct="0">
                <a:lnSpc>
                  <a:spcPct val="100000"/>
                </a:lnSpc>
                <a:spcBef>
                  <a:spcPct val="0"/>
                </a:spcBef>
                <a:spcAft>
                  <a:spcPct val="0"/>
                </a:spcAft>
                <a:buClrTx/>
                <a:buSzTx/>
                <a:buFontTx/>
                <a:buNone/>
                <a:tabLst/>
                <a:defRPr/>
              </a:pPr>
              <a:t>3</a:t>
            </a:fld>
            <a:endParaRPr kumimoji="0" lang="de-DE" altLang="sk-SK"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a:extLst>
              <a:ext uri="{FF2B5EF4-FFF2-40B4-BE49-F238E27FC236}">
                <a16:creationId xmlns:a16="http://schemas.microsoft.com/office/drawing/2014/main" id="{B1023126-A163-D7FA-7E92-1D999A9ABF65}"/>
              </a:ext>
            </a:extLst>
          </p:cNvPr>
          <p:cNvSpPr>
            <a:spLocks noGrp="1" noChangeArrowheads="1"/>
          </p:cNvSpPr>
          <p:nvPr>
            <p:ph type="sldNum" sz="quarter" idx="5"/>
          </p:nvPr>
        </p:nvSpPr>
        <p:spPr>
          <a:noFill/>
        </p:spPr>
        <p:txBody>
          <a:bodyPr/>
          <a:lstStyle>
            <a:lvl1pPr defTabSz="917575">
              <a:defRPr sz="2400">
                <a:solidFill>
                  <a:schemeClr val="tx1"/>
                </a:solidFill>
                <a:latin typeface="Arial" panose="020B0604020202020204" pitchFamily="34" charset="0"/>
                <a:ea typeface="ＭＳ Ｐゴシック" panose="020B0600070205080204" pitchFamily="34" charset="-128"/>
              </a:defRPr>
            </a:lvl1pPr>
            <a:lvl2pPr marL="742950" indent="-285750" defTabSz="917575">
              <a:defRPr sz="2400">
                <a:solidFill>
                  <a:schemeClr val="tx1"/>
                </a:solidFill>
                <a:latin typeface="Arial" panose="020B0604020202020204" pitchFamily="34" charset="0"/>
                <a:ea typeface="ＭＳ Ｐゴシック" panose="020B0600070205080204" pitchFamily="34" charset="-128"/>
              </a:defRPr>
            </a:lvl2pPr>
            <a:lvl3pPr marL="1143000" indent="-228600" defTabSz="917575">
              <a:defRPr sz="2400">
                <a:solidFill>
                  <a:schemeClr val="tx1"/>
                </a:solidFill>
                <a:latin typeface="Arial" panose="020B0604020202020204" pitchFamily="34" charset="0"/>
                <a:ea typeface="ＭＳ Ｐゴシック" panose="020B0600070205080204" pitchFamily="34" charset="-128"/>
              </a:defRPr>
            </a:lvl3pPr>
            <a:lvl4pPr marL="1600200" indent="-228600" defTabSz="917575">
              <a:defRPr sz="2400">
                <a:solidFill>
                  <a:schemeClr val="tx1"/>
                </a:solidFill>
                <a:latin typeface="Arial" panose="020B0604020202020204" pitchFamily="34" charset="0"/>
                <a:ea typeface="ＭＳ Ｐゴシック" panose="020B0600070205080204" pitchFamily="34" charset="-128"/>
              </a:defRPr>
            </a:lvl4pPr>
            <a:lvl5pPr marL="2057400" indent="-228600" defTabSz="917575">
              <a:defRPr sz="2400">
                <a:solidFill>
                  <a:schemeClr val="tx1"/>
                </a:solidFill>
                <a:latin typeface="Arial" panose="020B0604020202020204" pitchFamily="34" charset="0"/>
                <a:ea typeface="ＭＳ Ｐゴシック" panose="020B0600070205080204" pitchFamily="34" charset="-128"/>
              </a:defRPr>
            </a:lvl5pPr>
            <a:lvl6pPr marL="2514600" indent="-228600" defTabSz="91757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1757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1757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1757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7575" rtl="0" eaLnBrk="0" fontAlgn="base" latinLnBrk="0" hangingPunct="0">
              <a:lnSpc>
                <a:spcPct val="100000"/>
              </a:lnSpc>
              <a:spcBef>
                <a:spcPct val="0"/>
              </a:spcBef>
              <a:spcAft>
                <a:spcPct val="0"/>
              </a:spcAft>
              <a:buClrTx/>
              <a:buSzTx/>
              <a:buFontTx/>
              <a:buNone/>
              <a:tabLst/>
              <a:defRPr/>
            </a:pPr>
            <a:fld id="{E7048130-90EE-4620-BF48-FE99F353A89C}" type="slidenum">
              <a:rPr kumimoji="0" lang="de-DE" altLang="de-DE"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7575" rtl="0" eaLnBrk="0" fontAlgn="base" latinLnBrk="0" hangingPunct="0">
                <a:lnSpc>
                  <a:spcPct val="100000"/>
                </a:lnSpc>
                <a:spcBef>
                  <a:spcPct val="0"/>
                </a:spcBef>
                <a:spcAft>
                  <a:spcPct val="0"/>
                </a:spcAft>
                <a:buClrTx/>
                <a:buSzTx/>
                <a:buFontTx/>
                <a:buNone/>
                <a:tabLst/>
                <a:defRPr/>
              </a:pPr>
              <a:t>4</a:t>
            </a:fld>
            <a:endParaRPr kumimoji="0" lang="de-DE" altLang="de-DE"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4579" name="Rectangle 2">
            <a:extLst>
              <a:ext uri="{FF2B5EF4-FFF2-40B4-BE49-F238E27FC236}">
                <a16:creationId xmlns:a16="http://schemas.microsoft.com/office/drawing/2014/main" id="{0191DCD0-1D97-09FF-D068-9534135EA612}"/>
              </a:ext>
            </a:extLst>
          </p:cNvPr>
          <p:cNvSpPr>
            <a:spLocks noGrp="1" noRot="1" noChangeAspect="1" noChangeArrowheads="1" noTextEdit="1"/>
          </p:cNvSpPr>
          <p:nvPr>
            <p:ph type="sldImg"/>
          </p:nvPr>
        </p:nvSpPr>
        <p:spPr>
          <a:xfrm>
            <a:off x="1238250" y="715963"/>
            <a:ext cx="3994150" cy="2995612"/>
          </a:xfrm>
          <a:ln/>
        </p:spPr>
      </p:sp>
      <p:sp>
        <p:nvSpPr>
          <p:cNvPr id="24580" name="Rectangle 3">
            <a:extLst>
              <a:ext uri="{FF2B5EF4-FFF2-40B4-BE49-F238E27FC236}">
                <a16:creationId xmlns:a16="http://schemas.microsoft.com/office/drawing/2014/main" id="{3FDF673C-44A1-3BE3-A087-5502FBF8C4D0}"/>
              </a:ext>
            </a:extLst>
          </p:cNvPr>
          <p:cNvSpPr>
            <a:spLocks noGrp="1" noChangeArrowheads="1"/>
          </p:cNvSpPr>
          <p:nvPr>
            <p:ph type="body" idx="1"/>
          </p:nvPr>
        </p:nvSpPr>
        <p:spPr>
          <a:xfrm>
            <a:off x="806450" y="3884613"/>
            <a:ext cx="4984750" cy="5832475"/>
          </a:xfrm>
          <a:noFill/>
        </p:spPr>
        <p:txBody>
          <a:bodyPr/>
          <a:lstStyle/>
          <a:p>
            <a:pPr eaLnBrk="1" hangingPunct="1">
              <a:lnSpc>
                <a:spcPct val="90000"/>
              </a:lnSpc>
            </a:pPr>
            <a:r>
              <a:rPr lang="de-DE" altLang="de-DE" sz="1000" b="1">
                <a:latin typeface="Arial" panose="020B0604020202020204" pitchFamily="34" charset="0"/>
                <a:ea typeface="ＭＳ Ｐゴシック" panose="020B0600070205080204" pitchFamily="34" charset="-128"/>
              </a:rPr>
              <a:t>Erfolgspotentiale für den Staatsforstbetrieb:</a:t>
            </a:r>
          </a:p>
          <a:p>
            <a:pPr eaLnBrk="1" hangingPunct="1">
              <a:lnSpc>
                <a:spcPct val="90000"/>
              </a:lnSpc>
              <a:buFontTx/>
              <a:buChar char="•"/>
            </a:pPr>
            <a:r>
              <a:rPr lang="de-DE" altLang="de-DE" sz="1000" b="1" i="1">
                <a:latin typeface="Arial" panose="020B0604020202020204" pitchFamily="34" charset="0"/>
                <a:ea typeface="ＭＳ Ｐゴシック" panose="020B0600070205080204" pitchFamily="34" charset="-128"/>
              </a:rPr>
              <a:t>Ökologisch stabile, klimaplastische Wälder</a:t>
            </a:r>
            <a:r>
              <a:rPr lang="de-DE" altLang="de-DE" sz="1000">
                <a:latin typeface="Arial" panose="020B0604020202020204" pitchFamily="34" charset="0"/>
                <a:ea typeface="ＭＳ Ｐゴシック" panose="020B0600070205080204" pitchFamily="34" charset="-128"/>
              </a:rPr>
              <a:t> sind die Voraussetzung für einen relativ geringen </a:t>
            </a:r>
            <a:r>
              <a:rPr lang="de-DE" altLang="de-DE" sz="1000" b="1" i="1">
                <a:latin typeface="Arial" panose="020B0604020202020204" pitchFamily="34" charset="0"/>
                <a:ea typeface="ＭＳ Ｐゴシック" panose="020B0600070205080204" pitchFamily="34" charset="-128"/>
              </a:rPr>
              <a:t>Input (Aufwand)</a:t>
            </a:r>
            <a:r>
              <a:rPr lang="de-DE" altLang="de-DE" sz="1000">
                <a:latin typeface="Arial" panose="020B0604020202020204" pitchFamily="34" charset="0"/>
                <a:ea typeface="ＭＳ Ｐゴシック" panose="020B0600070205080204" pitchFamily="34" charset="-128"/>
              </a:rPr>
              <a:t> </a:t>
            </a:r>
            <a:r>
              <a:rPr lang="de-DE" altLang="de-DE" sz="1000" b="1" i="1">
                <a:latin typeface="Arial" panose="020B0604020202020204" pitchFamily="34" charset="0"/>
                <a:ea typeface="ＭＳ Ｐゴシック" panose="020B0600070205080204" pitchFamily="34" charset="-128"/>
              </a:rPr>
              <a:t>in die Nutzung</a:t>
            </a:r>
            <a:r>
              <a:rPr lang="de-DE" altLang="de-DE" sz="1000">
                <a:latin typeface="Arial" panose="020B0604020202020204" pitchFamily="34" charset="0"/>
                <a:ea typeface="ＭＳ Ｐゴシック" panose="020B0600070205080204" pitchFamily="34" charset="-128"/>
              </a:rPr>
              <a:t> der Ökosysteme. </a:t>
            </a:r>
          </a:p>
          <a:p>
            <a:pPr eaLnBrk="1" hangingPunct="1">
              <a:lnSpc>
                <a:spcPct val="90000"/>
              </a:lnSpc>
            </a:pPr>
            <a:endParaRPr lang="de-DE" altLang="de-DE" sz="1000">
              <a:latin typeface="Arial" panose="020B0604020202020204" pitchFamily="34" charset="0"/>
              <a:ea typeface="ＭＳ Ｐゴシック" panose="020B0600070205080204" pitchFamily="34" charset="-128"/>
            </a:endParaRPr>
          </a:p>
          <a:p>
            <a:pPr lvl="1" eaLnBrk="1" hangingPunct="1">
              <a:lnSpc>
                <a:spcPct val="90000"/>
              </a:lnSpc>
              <a:buFont typeface="Wingdings" panose="05000000000000000000" pitchFamily="2" charset="2"/>
              <a:buChar char="è"/>
            </a:pPr>
            <a:r>
              <a:rPr lang="de-DE" altLang="de-DE" sz="1000" b="1" i="1">
                <a:latin typeface="Arial" panose="020B0604020202020204" pitchFamily="34" charset="0"/>
                <a:ea typeface="ＭＳ Ｐゴシック" panose="020B0600070205080204" pitchFamily="34" charset="-128"/>
                <a:sym typeface="Wingdings" panose="05000000000000000000" pitchFamily="2" charset="2"/>
              </a:rPr>
              <a:t>Ökologische Stabilität</a:t>
            </a:r>
            <a:r>
              <a:rPr lang="de-DE" altLang="de-DE" sz="1000" b="1">
                <a:latin typeface="Arial" panose="020B0604020202020204" pitchFamily="34" charset="0"/>
                <a:ea typeface="ＭＳ Ｐゴシック" panose="020B0600070205080204" pitchFamily="34" charset="-128"/>
                <a:sym typeface="Wingdings" panose="05000000000000000000" pitchFamily="2" charset="2"/>
              </a:rPr>
              <a:t> </a:t>
            </a:r>
            <a:r>
              <a:rPr lang="de-DE" altLang="de-DE" sz="1000">
                <a:latin typeface="Arial" panose="020B0604020202020204" pitchFamily="34" charset="0"/>
                <a:ea typeface="ＭＳ Ｐゴシック" panose="020B0600070205080204" pitchFamily="34" charset="-128"/>
                <a:sym typeface="Wingdings" panose="05000000000000000000" pitchFamily="2" charset="2"/>
              </a:rPr>
              <a:t>wird unter dem Einfluss der</a:t>
            </a:r>
            <a:r>
              <a:rPr lang="de-DE" altLang="de-DE" sz="1000" b="1">
                <a:latin typeface="Arial" panose="020B0604020202020204" pitchFamily="34" charset="0"/>
                <a:ea typeface="ＭＳ Ｐゴシック" panose="020B0600070205080204" pitchFamily="34" charset="-128"/>
                <a:sym typeface="Wingdings" panose="05000000000000000000" pitchFamily="2" charset="2"/>
              </a:rPr>
              <a:t> </a:t>
            </a:r>
            <a:r>
              <a:rPr lang="de-DE" altLang="de-DE" sz="1000" b="1" i="1">
                <a:latin typeface="Arial" panose="020B0604020202020204" pitchFamily="34" charset="0"/>
                <a:ea typeface="ＭＳ Ｐゴシック" panose="020B0600070205080204" pitchFamily="34" charset="-128"/>
                <a:sym typeface="Wingdings" panose="05000000000000000000" pitchFamily="2" charset="2"/>
              </a:rPr>
              <a:t>Standortsdrift</a:t>
            </a:r>
            <a:r>
              <a:rPr lang="de-DE" altLang="de-DE" sz="1000" b="1">
                <a:latin typeface="Arial" panose="020B0604020202020204" pitchFamily="34" charset="0"/>
                <a:ea typeface="ＭＳ Ｐゴシック" panose="020B0600070205080204" pitchFamily="34" charset="-128"/>
                <a:sym typeface="Wingdings" panose="05000000000000000000" pitchFamily="2" charset="2"/>
              </a:rPr>
              <a:t> </a:t>
            </a:r>
            <a:r>
              <a:rPr lang="de-DE" altLang="de-DE" sz="1000">
                <a:latin typeface="Arial" panose="020B0604020202020204" pitchFamily="34" charset="0"/>
                <a:ea typeface="ＭＳ Ｐゴシック" panose="020B0600070205080204" pitchFamily="34" charset="-128"/>
                <a:sym typeface="Wingdings" panose="05000000000000000000" pitchFamily="2" charset="2"/>
              </a:rPr>
              <a:t>von</a:t>
            </a:r>
            <a:r>
              <a:rPr lang="de-DE" altLang="de-DE" sz="1000" b="1">
                <a:latin typeface="Arial" panose="020B0604020202020204" pitchFamily="34" charset="0"/>
                <a:ea typeface="ＭＳ Ｐゴシック" panose="020B0600070205080204" pitchFamily="34" charset="-128"/>
                <a:sym typeface="Wingdings" panose="05000000000000000000" pitchFamily="2" charset="2"/>
              </a:rPr>
              <a:t> </a:t>
            </a:r>
            <a:r>
              <a:rPr lang="de-DE" altLang="de-DE" sz="1000">
                <a:latin typeface="Arial" panose="020B0604020202020204" pitchFamily="34" charset="0"/>
                <a:ea typeface="ＭＳ Ｐゴシック" panose="020B0600070205080204" pitchFamily="34" charset="-128"/>
                <a:sym typeface="Wingdings" panose="05000000000000000000" pitchFamily="2" charset="2"/>
              </a:rPr>
              <a:t>der</a:t>
            </a:r>
            <a:r>
              <a:rPr lang="de-DE" altLang="de-DE" sz="1000" b="1">
                <a:latin typeface="Arial" panose="020B0604020202020204" pitchFamily="34" charset="0"/>
                <a:ea typeface="ＭＳ Ｐゴシック" panose="020B0600070205080204" pitchFamily="34" charset="-128"/>
                <a:sym typeface="Wingdings" panose="05000000000000000000" pitchFamily="2" charset="2"/>
              </a:rPr>
              <a:t> </a:t>
            </a:r>
            <a:r>
              <a:rPr lang="de-DE" altLang="de-DE" sz="1000" b="1" i="1">
                <a:latin typeface="Arial" panose="020B0604020202020204" pitchFamily="34" charset="0"/>
                <a:ea typeface="ＭＳ Ｐゴシック" panose="020B0600070205080204" pitchFamily="34" charset="-128"/>
                <a:sym typeface="Wingdings" panose="05000000000000000000" pitchFamily="2" charset="2"/>
              </a:rPr>
              <a:t>Elastizität bzw. den Anpassungspotentialen der Forst-Ökosysteme</a:t>
            </a:r>
            <a:r>
              <a:rPr lang="de-DE" altLang="de-DE" sz="1000" b="1">
                <a:latin typeface="Arial" panose="020B0604020202020204" pitchFamily="34" charset="0"/>
                <a:ea typeface="ＭＳ Ｐゴシック" panose="020B0600070205080204" pitchFamily="34" charset="-128"/>
                <a:sym typeface="Wingdings" panose="05000000000000000000" pitchFamily="2" charset="2"/>
              </a:rPr>
              <a:t> </a:t>
            </a:r>
            <a:r>
              <a:rPr lang="de-DE" altLang="de-DE" sz="1000">
                <a:latin typeface="Arial" panose="020B0604020202020204" pitchFamily="34" charset="0"/>
                <a:ea typeface="ＭＳ Ｐゴシック" panose="020B0600070205080204" pitchFamily="34" charset="-128"/>
                <a:sym typeface="Wingdings" panose="05000000000000000000" pitchFamily="2" charset="2"/>
              </a:rPr>
              <a:t>bestimmt.</a:t>
            </a:r>
            <a:r>
              <a:rPr lang="de-DE" altLang="de-DE" sz="1000" b="1">
                <a:latin typeface="Arial" panose="020B0604020202020204" pitchFamily="34" charset="0"/>
                <a:ea typeface="ＭＳ Ｐゴシック" panose="020B0600070205080204" pitchFamily="34" charset="-128"/>
                <a:sym typeface="Wingdings" panose="05000000000000000000" pitchFamily="2" charset="2"/>
              </a:rPr>
              <a:t> </a:t>
            </a:r>
            <a:r>
              <a:rPr lang="de-DE" altLang="de-DE" sz="1000" b="1" i="1">
                <a:latin typeface="Arial" panose="020B0604020202020204" pitchFamily="34" charset="0"/>
                <a:ea typeface="ＭＳ Ｐゴシック" panose="020B0600070205080204" pitchFamily="34" charset="-128"/>
                <a:sym typeface="Wingdings" panose="05000000000000000000" pitchFamily="2" charset="2"/>
              </a:rPr>
              <a:t>„Stabilität“</a:t>
            </a:r>
            <a:r>
              <a:rPr lang="de-DE" altLang="de-DE" sz="1000" b="1">
                <a:latin typeface="Arial" panose="020B0604020202020204" pitchFamily="34" charset="0"/>
                <a:ea typeface="ＭＳ Ｐゴシック" panose="020B0600070205080204" pitchFamily="34" charset="-128"/>
                <a:sym typeface="Wingdings" panose="05000000000000000000" pitchFamily="2" charset="2"/>
              </a:rPr>
              <a:t> </a:t>
            </a:r>
            <a:r>
              <a:rPr lang="de-DE" altLang="de-DE" sz="1000">
                <a:latin typeface="Arial" panose="020B0604020202020204" pitchFamily="34" charset="0"/>
                <a:ea typeface="ＭＳ Ｐゴシック" panose="020B0600070205080204" pitchFamily="34" charset="-128"/>
                <a:sym typeface="Wingdings" panose="05000000000000000000" pitchFamily="2" charset="2"/>
              </a:rPr>
              <a:t>ist unter der Voraussetzung der </a:t>
            </a:r>
            <a:r>
              <a:rPr lang="de-DE" altLang="de-DE" sz="1000" b="1" i="1">
                <a:latin typeface="Arial" panose="020B0604020202020204" pitchFamily="34" charset="0"/>
                <a:ea typeface="ＭＳ Ｐゴシック" panose="020B0600070205080204" pitchFamily="34" charset="-128"/>
                <a:sym typeface="Wingdings" panose="05000000000000000000" pitchFamily="2" charset="2"/>
              </a:rPr>
              <a:t>Standortsdrift Stetigkeit des Wandels</a:t>
            </a:r>
            <a:r>
              <a:rPr lang="de-DE" altLang="de-DE" sz="1000" b="1">
                <a:latin typeface="Arial" panose="020B0604020202020204" pitchFamily="34" charset="0"/>
                <a:ea typeface="ＭＳ Ｐゴシック" panose="020B0600070205080204" pitchFamily="34" charset="-128"/>
                <a:sym typeface="Wingdings" panose="05000000000000000000" pitchFamily="2" charset="2"/>
              </a:rPr>
              <a:t>. </a:t>
            </a:r>
            <a:r>
              <a:rPr lang="de-DE" altLang="de-DE" sz="1000" b="1" i="1">
                <a:latin typeface="Arial" panose="020B0604020202020204" pitchFamily="34" charset="0"/>
                <a:ea typeface="ＭＳ Ｐゴシック" panose="020B0600070205080204" pitchFamily="34" charset="-128"/>
                <a:sym typeface="Wingdings" panose="05000000000000000000" pitchFamily="2" charset="2"/>
              </a:rPr>
              <a:t>Quasi stabile Systemzustände entsprechen immer weniger der Realität!</a:t>
            </a:r>
            <a:endParaRPr lang="de-DE" altLang="de-DE" sz="1000" b="1" i="1">
              <a:latin typeface="Arial" panose="020B0604020202020204" pitchFamily="34" charset="0"/>
              <a:ea typeface="ＭＳ Ｐゴシック" panose="020B0600070205080204" pitchFamily="34" charset="-128"/>
            </a:endParaRPr>
          </a:p>
          <a:p>
            <a:pPr lvl="1" eaLnBrk="1" hangingPunct="1">
              <a:lnSpc>
                <a:spcPct val="90000"/>
              </a:lnSpc>
              <a:buFont typeface="Wingdings" panose="05000000000000000000" pitchFamily="2" charset="2"/>
              <a:buChar char="è"/>
            </a:pPr>
            <a:r>
              <a:rPr lang="de-DE" altLang="de-DE" sz="1000" b="1">
                <a:latin typeface="Arial" panose="020B0604020202020204" pitchFamily="34" charset="0"/>
                <a:ea typeface="ＭＳ Ｐゴシック" panose="020B0600070205080204" pitchFamily="34" charset="-128"/>
              </a:rPr>
              <a:t> </a:t>
            </a:r>
            <a:r>
              <a:rPr lang="de-DE" altLang="de-DE" sz="1000">
                <a:latin typeface="Arial" panose="020B0604020202020204" pitchFamily="34" charset="0"/>
                <a:ea typeface="ＭＳ Ｐゴシック" panose="020B0600070205080204" pitchFamily="34" charset="-128"/>
              </a:rPr>
              <a:t>Die </a:t>
            </a:r>
            <a:r>
              <a:rPr lang="de-DE" altLang="de-DE" sz="1000" b="1" i="1">
                <a:latin typeface="Arial" panose="020B0604020202020204" pitchFamily="34" charset="0"/>
                <a:ea typeface="ＭＳ Ｐゴシック" panose="020B0600070205080204" pitchFamily="34" charset="-128"/>
              </a:rPr>
              <a:t>Ausprägung ökologischer Stabilität</a:t>
            </a:r>
            <a:r>
              <a:rPr lang="de-DE" altLang="de-DE" sz="1000" b="1">
                <a:latin typeface="Arial" panose="020B0604020202020204" pitchFamily="34" charset="0"/>
                <a:ea typeface="ＭＳ Ｐゴシック" panose="020B0600070205080204" pitchFamily="34" charset="-128"/>
              </a:rPr>
              <a:t> </a:t>
            </a:r>
            <a:r>
              <a:rPr lang="de-DE" altLang="de-DE" sz="1000">
                <a:latin typeface="Arial" panose="020B0604020202020204" pitchFamily="34" charset="0"/>
                <a:ea typeface="ＭＳ Ｐゴシック" panose="020B0600070205080204" pitchFamily="34" charset="-128"/>
              </a:rPr>
              <a:t>ist differenziert in Abhängigkeit von den </a:t>
            </a:r>
            <a:r>
              <a:rPr lang="de-DE" altLang="de-DE" sz="1000" b="1" i="1">
                <a:latin typeface="Arial" panose="020B0604020202020204" pitchFamily="34" charset="0"/>
                <a:ea typeface="ＭＳ Ｐゴシック" panose="020B0600070205080204" pitchFamily="34" charset="-128"/>
              </a:rPr>
              <a:t>Zielen</a:t>
            </a:r>
            <a:r>
              <a:rPr lang="de-DE" altLang="de-DE" sz="1000">
                <a:latin typeface="Arial" panose="020B0604020202020204" pitchFamily="34" charset="0"/>
                <a:ea typeface="ＭＳ Ｐゴシック" panose="020B0600070205080204" pitchFamily="34" charset="-128"/>
              </a:rPr>
              <a:t> der Bewirtschaftung (Vorrangfunktion). Eine zielbedingt geringe ökologisch Stabilität / Elastizität  ist durch ein entsprechendes </a:t>
            </a:r>
            <a:r>
              <a:rPr lang="de-DE" altLang="de-DE" sz="1000" b="1" i="1">
                <a:latin typeface="Arial" panose="020B0604020202020204" pitchFamily="34" charset="0"/>
                <a:ea typeface="ＭＳ Ｐゴシック" panose="020B0600070205080204" pitchFamily="34" charset="-128"/>
                <a:sym typeface="Wingdings" panose="05000000000000000000" pitchFamily="2" charset="2"/>
              </a:rPr>
              <a:t>Risikomanagement</a:t>
            </a:r>
            <a:r>
              <a:rPr lang="de-DE" altLang="de-DE" sz="1000" b="1">
                <a:latin typeface="Arial" panose="020B0604020202020204" pitchFamily="34" charset="0"/>
                <a:ea typeface="ＭＳ Ｐゴシック" panose="020B0600070205080204" pitchFamily="34" charset="-128"/>
                <a:sym typeface="Wingdings" panose="05000000000000000000" pitchFamily="2" charset="2"/>
              </a:rPr>
              <a:t> </a:t>
            </a:r>
            <a:r>
              <a:rPr lang="de-DE" altLang="de-DE" sz="1000">
                <a:latin typeface="Arial" panose="020B0604020202020204" pitchFamily="34" charset="0"/>
                <a:ea typeface="ＭＳ Ｐゴシック" panose="020B0600070205080204" pitchFamily="34" charset="-128"/>
                <a:sym typeface="Wingdings" panose="05000000000000000000" pitchFamily="2" charset="2"/>
              </a:rPr>
              <a:t>zu kompensieren. In der Regel bedeutet das einen externen </a:t>
            </a:r>
            <a:r>
              <a:rPr lang="de-DE" altLang="de-DE" sz="1000" b="1" i="1">
                <a:latin typeface="Arial" panose="020B0604020202020204" pitchFamily="34" charset="0"/>
                <a:ea typeface="ＭＳ Ｐゴシック" panose="020B0600070205080204" pitchFamily="34" charset="-128"/>
                <a:sym typeface="Wingdings" panose="05000000000000000000" pitchFamily="2" charset="2"/>
              </a:rPr>
              <a:t>Energieinput </a:t>
            </a:r>
            <a:r>
              <a:rPr lang="de-DE" altLang="de-DE" sz="1000">
                <a:latin typeface="Arial" panose="020B0604020202020204" pitchFamily="34" charset="0"/>
                <a:ea typeface="ＭＳ Ｐゴシック" panose="020B0600070205080204" pitchFamily="34" charset="-128"/>
                <a:sym typeface="Wingdings" panose="05000000000000000000" pitchFamily="2" charset="2"/>
              </a:rPr>
              <a:t>in die Forstökosysteme. </a:t>
            </a:r>
            <a:r>
              <a:rPr lang="de-DE" altLang="de-DE" sz="1000" b="1" i="1">
                <a:latin typeface="Arial" panose="020B0604020202020204" pitchFamily="34" charset="0"/>
                <a:ea typeface="ＭＳ Ｐゴシック" panose="020B0600070205080204" pitchFamily="34" charset="-128"/>
                <a:sym typeface="Wingdings" panose="05000000000000000000" pitchFamily="2" charset="2"/>
              </a:rPr>
              <a:t>Energiebilanzen</a:t>
            </a:r>
            <a:r>
              <a:rPr lang="de-DE" altLang="de-DE" sz="1000">
                <a:latin typeface="Arial" panose="020B0604020202020204" pitchFamily="34" charset="0"/>
                <a:ea typeface="ＭＳ Ｐゴシック" panose="020B0600070205080204" pitchFamily="34" charset="-128"/>
                <a:sym typeface="Wingdings" panose="05000000000000000000" pitchFamily="2" charset="2"/>
              </a:rPr>
              <a:t> werden zu einer </a:t>
            </a:r>
            <a:r>
              <a:rPr lang="de-DE" altLang="de-DE" sz="1000" b="1" i="1">
                <a:latin typeface="Arial" panose="020B0604020202020204" pitchFamily="34" charset="0"/>
                <a:ea typeface="ＭＳ Ｐゴシック" panose="020B0600070205080204" pitchFamily="34" charset="-128"/>
                <a:sym typeface="Wingdings" panose="05000000000000000000" pitchFamily="2" charset="2"/>
              </a:rPr>
              <a:t>Schlüsselgröße für Waldbaukonzepte</a:t>
            </a:r>
            <a:r>
              <a:rPr lang="de-DE" altLang="de-DE" sz="1000">
                <a:latin typeface="Arial" panose="020B0604020202020204" pitchFamily="34" charset="0"/>
                <a:ea typeface="ＭＳ Ｐゴシック" panose="020B0600070205080204" pitchFamily="34" charset="-128"/>
                <a:sym typeface="Wingdings" panose="05000000000000000000" pitchFamily="2" charset="2"/>
              </a:rPr>
              <a:t>.</a:t>
            </a:r>
          </a:p>
          <a:p>
            <a:pPr eaLnBrk="1" hangingPunct="1">
              <a:lnSpc>
                <a:spcPct val="90000"/>
              </a:lnSpc>
            </a:pPr>
            <a:endParaRPr lang="de-DE" altLang="de-DE" sz="1000" b="1">
              <a:latin typeface="Arial" panose="020B0604020202020204" pitchFamily="34" charset="0"/>
              <a:ea typeface="ＭＳ Ｐゴシック" panose="020B0600070205080204" pitchFamily="34" charset="-128"/>
              <a:sym typeface="Wingdings" panose="05000000000000000000" pitchFamily="2" charset="2"/>
            </a:endParaRPr>
          </a:p>
          <a:p>
            <a:pPr eaLnBrk="1" hangingPunct="1">
              <a:lnSpc>
                <a:spcPct val="90000"/>
              </a:lnSpc>
              <a:buFontTx/>
              <a:buChar char="•"/>
            </a:pPr>
            <a:r>
              <a:rPr lang="de-DE" altLang="de-DE" sz="1000" b="1">
                <a:latin typeface="Arial" panose="020B0604020202020204" pitchFamily="34" charset="0"/>
                <a:ea typeface="ＭＳ Ｐゴシック" panose="020B0600070205080204" pitchFamily="34" charset="-128"/>
                <a:sym typeface="Wingdings" panose="05000000000000000000" pitchFamily="2" charset="2"/>
              </a:rPr>
              <a:t> </a:t>
            </a:r>
            <a:r>
              <a:rPr lang="de-DE" altLang="de-DE" sz="1000">
                <a:latin typeface="Arial" panose="020B0604020202020204" pitchFamily="34" charset="0"/>
                <a:ea typeface="ＭＳ Ｐゴシック" panose="020B0600070205080204" pitchFamily="34" charset="-128"/>
                <a:sym typeface="Wingdings" panose="05000000000000000000" pitchFamily="2" charset="2"/>
              </a:rPr>
              <a:t>Die </a:t>
            </a:r>
            <a:r>
              <a:rPr lang="de-DE" altLang="de-DE" sz="1000" b="1" i="1">
                <a:latin typeface="Arial" panose="020B0604020202020204" pitchFamily="34" charset="0"/>
                <a:ea typeface="ＭＳ Ｐゴシック" panose="020B0600070205080204" pitchFamily="34" charset="-128"/>
                <a:sym typeface="Wingdings" panose="05000000000000000000" pitchFamily="2" charset="2"/>
              </a:rPr>
              <a:t>Stetigkeit der Wirkungen von Wald als stabilisierendes Landschaftselement</a:t>
            </a:r>
            <a:r>
              <a:rPr lang="de-DE" altLang="de-DE" sz="1000">
                <a:latin typeface="Arial" panose="020B0604020202020204" pitchFamily="34" charset="0"/>
                <a:ea typeface="ＭＳ Ｐゴシック" panose="020B0600070205080204" pitchFamily="34" charset="-128"/>
                <a:sym typeface="Wingdings" panose="05000000000000000000" pitchFamily="2" charset="2"/>
              </a:rPr>
              <a:t> ist ein wesentliches </a:t>
            </a:r>
            <a:r>
              <a:rPr lang="de-DE" altLang="de-DE" sz="1000" b="1" i="1">
                <a:latin typeface="Arial" panose="020B0604020202020204" pitchFamily="34" charset="0"/>
                <a:ea typeface="ＭＳ Ｐゴシック" panose="020B0600070205080204" pitchFamily="34" charset="-128"/>
                <a:sym typeface="Wingdings" panose="05000000000000000000" pitchFamily="2" charset="2"/>
              </a:rPr>
              <a:t>Argument für die Existenz und Ziel für die Bewirtschaftung von Landeswald.</a:t>
            </a:r>
            <a:r>
              <a:rPr lang="de-DE" altLang="de-DE" sz="1000" b="1">
                <a:latin typeface="Arial" panose="020B0604020202020204" pitchFamily="34" charset="0"/>
                <a:ea typeface="ＭＳ Ｐゴシック" panose="020B0600070205080204" pitchFamily="34" charset="-128"/>
                <a:sym typeface="Wingdings" panose="05000000000000000000" pitchFamily="2" charset="2"/>
              </a:rPr>
              <a:t> </a:t>
            </a:r>
            <a:r>
              <a:rPr lang="de-DE" altLang="de-DE" sz="1000">
                <a:latin typeface="Arial" panose="020B0604020202020204" pitchFamily="34" charset="0"/>
                <a:ea typeface="ＭＳ Ｐゴシック" panose="020B0600070205080204" pitchFamily="34" charset="-128"/>
                <a:sym typeface="Wingdings" panose="05000000000000000000" pitchFamily="2" charset="2"/>
              </a:rPr>
              <a:t>Das betrifft insbesondere:</a:t>
            </a:r>
          </a:p>
          <a:p>
            <a:pPr lvl="1" eaLnBrk="1" hangingPunct="1">
              <a:lnSpc>
                <a:spcPct val="90000"/>
              </a:lnSpc>
            </a:pPr>
            <a:r>
              <a:rPr lang="de-DE" altLang="de-DE" sz="1000" b="1">
                <a:latin typeface="Arial" panose="020B0604020202020204" pitchFamily="34" charset="0"/>
                <a:ea typeface="ＭＳ Ｐゴシック" panose="020B0600070205080204" pitchFamily="34" charset="-128"/>
                <a:sym typeface="Wingdings" panose="05000000000000000000" pitchFamily="2" charset="2"/>
              </a:rPr>
              <a:t> </a:t>
            </a:r>
            <a:r>
              <a:rPr lang="de-DE" altLang="de-DE" sz="1000">
                <a:latin typeface="Arial" panose="020B0604020202020204" pitchFamily="34" charset="0"/>
                <a:ea typeface="ＭＳ Ｐゴシック" panose="020B0600070205080204" pitchFamily="34" charset="-128"/>
                <a:sym typeface="Wingdings" panose="05000000000000000000" pitchFamily="2" charset="2"/>
              </a:rPr>
              <a:t>die</a:t>
            </a:r>
            <a:r>
              <a:rPr lang="de-DE" altLang="de-DE" sz="1000" b="1">
                <a:latin typeface="Arial" panose="020B0604020202020204" pitchFamily="34" charset="0"/>
                <a:ea typeface="ＭＳ Ｐゴシック" panose="020B0600070205080204" pitchFamily="34" charset="-128"/>
                <a:sym typeface="Wingdings" panose="05000000000000000000" pitchFamily="2" charset="2"/>
              </a:rPr>
              <a:t> </a:t>
            </a:r>
            <a:r>
              <a:rPr lang="de-DE" altLang="de-DE" sz="1000" b="1" i="1">
                <a:latin typeface="Arial" panose="020B0604020202020204" pitchFamily="34" charset="0"/>
                <a:ea typeface="ＭＳ Ｐゴシック" panose="020B0600070205080204" pitchFamily="34" charset="-128"/>
                <a:sym typeface="Wingdings" panose="05000000000000000000" pitchFamily="2" charset="2"/>
              </a:rPr>
              <a:t>Abflussregulation </a:t>
            </a:r>
            <a:r>
              <a:rPr lang="de-DE" altLang="de-DE" sz="1000">
                <a:latin typeface="Arial" panose="020B0604020202020204" pitchFamily="34" charset="0"/>
                <a:ea typeface="ＭＳ Ｐゴシック" panose="020B0600070205080204" pitchFamily="34" charset="-128"/>
                <a:sym typeface="Wingdings" panose="05000000000000000000" pitchFamily="2" charset="2"/>
              </a:rPr>
              <a:t>(Hochwasserereignisse</a:t>
            </a:r>
            <a:r>
              <a:rPr lang="de-DE" altLang="de-DE" sz="1000" b="1" i="1">
                <a:latin typeface="Arial" panose="020B0604020202020204" pitchFamily="34" charset="0"/>
                <a:ea typeface="ＭＳ Ｐゴシック" panose="020B0600070205080204" pitchFamily="34" charset="-128"/>
                <a:sym typeface="Wingdings" panose="05000000000000000000" pitchFamily="2" charset="2"/>
              </a:rPr>
              <a:t> vor </a:t>
            </a:r>
            <a:r>
              <a:rPr lang="de-DE" altLang="de-DE" sz="1000" b="1">
                <a:latin typeface="Arial" panose="020B0604020202020204" pitchFamily="34" charset="0"/>
                <a:ea typeface="ＭＳ Ｐゴシック" panose="020B0600070205080204" pitchFamily="34" charset="-128"/>
                <a:sym typeface="Wingdings" panose="05000000000000000000" pitchFamily="2" charset="2"/>
              </a:rPr>
              <a:t>1980</a:t>
            </a:r>
            <a:r>
              <a:rPr lang="de-DE" altLang="de-DE" sz="1000">
                <a:latin typeface="Arial" panose="020B0604020202020204" pitchFamily="34" charset="0"/>
                <a:ea typeface="ＭＳ Ｐゴシック" panose="020B0600070205080204" pitchFamily="34" charset="-128"/>
                <a:sym typeface="Wingdings" panose="05000000000000000000" pitchFamily="2" charset="2"/>
              </a:rPr>
              <a:t> 50 Mrd. € /a; 1980 – 2008 150 Mrd. € /a [Münchner Rück 2010] und</a:t>
            </a:r>
            <a:endParaRPr lang="de-DE" altLang="de-DE" sz="1000" b="1" i="1">
              <a:latin typeface="Arial" panose="020B0604020202020204" pitchFamily="34" charset="0"/>
              <a:ea typeface="ＭＳ Ｐゴシック" panose="020B0600070205080204" pitchFamily="34" charset="-128"/>
              <a:sym typeface="Wingdings" panose="05000000000000000000" pitchFamily="2" charset="2"/>
            </a:endParaRPr>
          </a:p>
          <a:p>
            <a:pPr lvl="1" eaLnBrk="1" hangingPunct="1">
              <a:lnSpc>
                <a:spcPct val="90000"/>
              </a:lnSpc>
              <a:buFont typeface="Wingdings" panose="05000000000000000000" pitchFamily="2" charset="2"/>
              <a:buChar char="è"/>
            </a:pPr>
            <a:r>
              <a:rPr lang="de-DE" altLang="de-DE" sz="1000" b="1" i="1">
                <a:latin typeface="Arial" panose="020B0604020202020204" pitchFamily="34" charset="0"/>
                <a:ea typeface="ＭＳ Ｐゴシック" panose="020B0600070205080204" pitchFamily="34" charset="-128"/>
                <a:sym typeface="Wingdings" panose="05000000000000000000" pitchFamily="2" charset="2"/>
              </a:rPr>
              <a:t> </a:t>
            </a:r>
            <a:r>
              <a:rPr lang="de-DE" altLang="de-DE" sz="1000">
                <a:latin typeface="Arial" panose="020B0604020202020204" pitchFamily="34" charset="0"/>
                <a:ea typeface="ＭＳ Ｐゴシック" panose="020B0600070205080204" pitchFamily="34" charset="-128"/>
                <a:sym typeface="Wingdings" panose="05000000000000000000" pitchFamily="2" charset="2"/>
              </a:rPr>
              <a:t>die </a:t>
            </a:r>
            <a:r>
              <a:rPr lang="de-DE" altLang="de-DE" sz="1000" b="1" i="1">
                <a:latin typeface="Arial" panose="020B0604020202020204" pitchFamily="34" charset="0"/>
                <a:ea typeface="ＭＳ Ｐゴシック" panose="020B0600070205080204" pitchFamily="34" charset="-128"/>
                <a:sym typeface="Wingdings" panose="05000000000000000000" pitchFamily="2" charset="2"/>
              </a:rPr>
              <a:t>Grundwasserneubildung und –qualität </a:t>
            </a:r>
            <a:r>
              <a:rPr lang="de-DE" altLang="de-DE" sz="1000">
                <a:latin typeface="Arial" panose="020B0604020202020204" pitchFamily="34" charset="0"/>
                <a:ea typeface="ＭＳ Ｐゴシック" panose="020B0600070205080204" pitchFamily="34" charset="-128"/>
                <a:sym typeface="Wingdings" panose="05000000000000000000" pitchFamily="2" charset="2"/>
              </a:rPr>
              <a:t>mit Fokus  auf dem oberflächennahen Grundwasser.</a:t>
            </a:r>
          </a:p>
          <a:p>
            <a:pPr lvl="1" eaLnBrk="1" hangingPunct="1">
              <a:lnSpc>
                <a:spcPct val="90000"/>
              </a:lnSpc>
              <a:buFont typeface="Wingdings" panose="05000000000000000000" pitchFamily="2" charset="2"/>
              <a:buNone/>
            </a:pPr>
            <a:endParaRPr lang="de-DE" altLang="de-DE" sz="1000">
              <a:latin typeface="Arial" panose="020B0604020202020204" pitchFamily="34" charset="0"/>
              <a:ea typeface="ＭＳ Ｐゴシック" panose="020B0600070205080204" pitchFamily="34" charset="-128"/>
              <a:sym typeface="Wingdings" panose="05000000000000000000" pitchFamily="2" charset="2"/>
            </a:endParaRPr>
          </a:p>
          <a:p>
            <a:pPr eaLnBrk="1" hangingPunct="1">
              <a:lnSpc>
                <a:spcPct val="90000"/>
              </a:lnSpc>
              <a:buFontTx/>
              <a:buChar char="•"/>
            </a:pPr>
            <a:r>
              <a:rPr lang="de-DE" altLang="de-DE" sz="1000" b="1">
                <a:latin typeface="Arial" panose="020B0604020202020204" pitchFamily="34" charset="0"/>
                <a:ea typeface="ＭＳ Ｐゴシック" panose="020B0600070205080204" pitchFamily="34" charset="-128"/>
                <a:sym typeface="Wingdings" panose="05000000000000000000" pitchFamily="2" charset="2"/>
              </a:rPr>
              <a:t> </a:t>
            </a:r>
            <a:r>
              <a:rPr lang="de-DE" altLang="de-DE" sz="1000">
                <a:latin typeface="Arial" panose="020B0604020202020204" pitchFamily="34" charset="0"/>
                <a:ea typeface="ＭＳ Ｐゴシック" panose="020B0600070205080204" pitchFamily="34" charset="-128"/>
                <a:sym typeface="Wingdings" panose="05000000000000000000" pitchFamily="2" charset="2"/>
              </a:rPr>
              <a:t>Die </a:t>
            </a:r>
            <a:r>
              <a:rPr lang="de-DE" altLang="de-DE" sz="1000" b="1" i="1">
                <a:latin typeface="Arial" panose="020B0604020202020204" pitchFamily="34" charset="0"/>
                <a:ea typeface="ＭＳ Ｐゴシック" panose="020B0600070205080204" pitchFamily="34" charset="-128"/>
                <a:sym typeface="Wingdings" panose="05000000000000000000" pitchFamily="2" charset="2"/>
              </a:rPr>
              <a:t>nachhaltige und stetige Holzbereitstellung</a:t>
            </a:r>
            <a:r>
              <a:rPr lang="de-DE" altLang="de-DE" sz="1000" b="1">
                <a:latin typeface="Arial" panose="020B0604020202020204" pitchFamily="34" charset="0"/>
                <a:ea typeface="ＭＳ Ｐゴシック" panose="020B0600070205080204" pitchFamily="34" charset="-128"/>
                <a:sym typeface="Wingdings" panose="05000000000000000000" pitchFamily="2" charset="2"/>
              </a:rPr>
              <a:t> </a:t>
            </a:r>
            <a:r>
              <a:rPr lang="de-DE" altLang="de-DE" sz="1000">
                <a:latin typeface="Arial" panose="020B0604020202020204" pitchFamily="34" charset="0"/>
                <a:ea typeface="ＭＳ Ｐゴシック" panose="020B0600070205080204" pitchFamily="34" charset="-128"/>
                <a:sym typeface="Wingdings" panose="05000000000000000000" pitchFamily="2" charset="2"/>
              </a:rPr>
              <a:t>auf standörtlich höchst möglichem Niveau</a:t>
            </a:r>
            <a:r>
              <a:rPr lang="de-DE" altLang="de-DE" sz="1000" b="1">
                <a:latin typeface="Arial" panose="020B0604020202020204" pitchFamily="34" charset="0"/>
                <a:ea typeface="ＭＳ Ｐゴシック" panose="020B0600070205080204" pitchFamily="34" charset="-128"/>
                <a:sym typeface="Wingdings" panose="05000000000000000000" pitchFamily="2" charset="2"/>
              </a:rPr>
              <a:t> </a:t>
            </a:r>
            <a:r>
              <a:rPr lang="de-DE" altLang="de-DE" sz="1000">
                <a:latin typeface="Arial" panose="020B0604020202020204" pitchFamily="34" charset="0"/>
                <a:ea typeface="ＭＳ Ｐゴシック" panose="020B0600070205080204" pitchFamily="34" charset="-128"/>
                <a:sym typeface="Wingdings" panose="05000000000000000000" pitchFamily="2" charset="2"/>
              </a:rPr>
              <a:t>bestimmt langfristig und mit zunehmender Bedeutung die Erfolgspotentiale für die Forstwirtschaft. Die Holzproduktion ist die  Grundlage für eine funktionale Differenzierung bei der Bewirtschaftung des Landeswaldes. </a:t>
            </a:r>
          </a:p>
          <a:p>
            <a:pPr eaLnBrk="1" hangingPunct="1">
              <a:lnSpc>
                <a:spcPct val="90000"/>
              </a:lnSpc>
            </a:pPr>
            <a:endParaRPr lang="de-DE" altLang="de-DE" sz="1000">
              <a:latin typeface="Arial" panose="020B0604020202020204" pitchFamily="34" charset="0"/>
              <a:ea typeface="ＭＳ Ｐゴシック" panose="020B0600070205080204" pitchFamily="34" charset="-128"/>
              <a:sym typeface="Wingdings" panose="05000000000000000000" pitchFamily="2" charset="2"/>
            </a:endParaRPr>
          </a:p>
          <a:p>
            <a:pPr eaLnBrk="1" hangingPunct="1">
              <a:lnSpc>
                <a:spcPct val="90000"/>
              </a:lnSpc>
              <a:buFontTx/>
              <a:buChar char="•"/>
            </a:pPr>
            <a:r>
              <a:rPr lang="de-DE" altLang="de-DE" sz="1000">
                <a:latin typeface="Arial" panose="020B0604020202020204" pitchFamily="34" charset="0"/>
                <a:ea typeface="ＭＳ Ｐゴシック" panose="020B0600070205080204" pitchFamily="34" charset="-128"/>
                <a:sym typeface="Wingdings" panose="05000000000000000000" pitchFamily="2" charset="2"/>
              </a:rPr>
              <a:t> Die </a:t>
            </a:r>
            <a:r>
              <a:rPr lang="de-DE" altLang="de-DE" sz="1000" b="1" i="1">
                <a:latin typeface="Arial" panose="020B0604020202020204" pitchFamily="34" charset="0"/>
                <a:ea typeface="ＭＳ Ｐゴシック" panose="020B0600070205080204" pitchFamily="34" charset="-128"/>
                <a:sym typeface="Wingdings" panose="05000000000000000000" pitchFamily="2" charset="2"/>
              </a:rPr>
              <a:t>Ertragskontinuität des Staatsforstbetriebes</a:t>
            </a:r>
            <a:r>
              <a:rPr lang="de-DE" altLang="de-DE" sz="1000">
                <a:latin typeface="Arial" panose="020B0604020202020204" pitchFamily="34" charset="0"/>
                <a:ea typeface="ＭＳ Ｐゴシック" panose="020B0600070205080204" pitchFamily="34" charset="-128"/>
                <a:sym typeface="Wingdings" panose="05000000000000000000" pitchFamily="2" charset="2"/>
              </a:rPr>
              <a:t> wird sich zu einer wesentlichen </a:t>
            </a:r>
            <a:r>
              <a:rPr lang="de-DE" altLang="de-DE" sz="1000" b="1" i="1">
                <a:latin typeface="Arial" panose="020B0604020202020204" pitchFamily="34" charset="0"/>
                <a:ea typeface="ＭＳ Ｐゴシック" panose="020B0600070205080204" pitchFamily="34" charset="-128"/>
                <a:sym typeface="Wingdings" panose="05000000000000000000" pitchFamily="2" charset="2"/>
              </a:rPr>
              <a:t>Säule für die Finanzierung der so genannten Gemeinwohl orientierten Leistungen</a:t>
            </a:r>
            <a:r>
              <a:rPr lang="de-DE" altLang="de-DE" sz="1000">
                <a:latin typeface="Arial" panose="020B0604020202020204" pitchFamily="34" charset="0"/>
                <a:ea typeface="ＭＳ Ｐゴシック" panose="020B0600070205080204" pitchFamily="34" charset="-128"/>
                <a:sym typeface="Wingdings" panose="05000000000000000000" pitchFamily="2" charset="2"/>
              </a:rPr>
              <a:t> entwickeln und in Verbindung mit funktionalen Aspekten die räumlich und zeitlich differenzierte Intensität des Waldumbaus bestimmen. Mittel- und langfristig entscheidet das Ertragsniveau des Staatsforstbetriebes über die Intensität und Kontinuität des Waldumbaus.</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Folienbildplatzhalter 1">
            <a:extLst>
              <a:ext uri="{FF2B5EF4-FFF2-40B4-BE49-F238E27FC236}">
                <a16:creationId xmlns:a16="http://schemas.microsoft.com/office/drawing/2014/main" id="{465813F4-CE63-3663-BE8B-4A1F40EB7B4C}"/>
              </a:ext>
            </a:extLst>
          </p:cNvPr>
          <p:cNvSpPr>
            <a:spLocks noGrp="1" noRot="1" noChangeAspect="1" noTextEdit="1"/>
          </p:cNvSpPr>
          <p:nvPr>
            <p:ph type="sldImg"/>
          </p:nvPr>
        </p:nvSpPr>
        <p:spPr>
          <a:ln/>
        </p:spPr>
      </p:sp>
      <p:sp>
        <p:nvSpPr>
          <p:cNvPr id="59395" name="Notizenplatzhalter 2">
            <a:extLst>
              <a:ext uri="{FF2B5EF4-FFF2-40B4-BE49-F238E27FC236}">
                <a16:creationId xmlns:a16="http://schemas.microsoft.com/office/drawing/2014/main" id="{008E2314-7977-CCA2-F086-E0DE73F9329E}"/>
              </a:ext>
            </a:extLst>
          </p:cNvPr>
          <p:cNvSpPr>
            <a:spLocks noGrp="1"/>
          </p:cNvSpPr>
          <p:nvPr>
            <p:ph type="body" idx="1"/>
          </p:nvPr>
        </p:nvSpPr>
        <p:spPr>
          <a:noFill/>
        </p:spPr>
        <p:txBody>
          <a:bodyPr/>
          <a:lstStyle/>
          <a:p>
            <a:endParaRPr lang="en-US" altLang="en-US">
              <a:latin typeface="Arial" panose="020B0604020202020204" pitchFamily="34" charset="0"/>
              <a:ea typeface="ＭＳ Ｐゴシック" panose="020B0600070205080204" pitchFamily="34" charset="-128"/>
            </a:endParaRPr>
          </a:p>
        </p:txBody>
      </p:sp>
      <p:sp>
        <p:nvSpPr>
          <p:cNvPr id="59396" name="Foliennummernplatzhalter 3">
            <a:extLst>
              <a:ext uri="{FF2B5EF4-FFF2-40B4-BE49-F238E27FC236}">
                <a16:creationId xmlns:a16="http://schemas.microsoft.com/office/drawing/2014/main" id="{AE58AE4E-FEA5-4191-6E82-9C2EF242F842}"/>
              </a:ext>
            </a:extLst>
          </p:cNvPr>
          <p:cNvSpPr>
            <a:spLocks noGrp="1"/>
          </p:cNvSpPr>
          <p:nvPr>
            <p:ph type="sldNum" sz="quarter" idx="5"/>
          </p:nvPr>
        </p:nvSpPr>
        <p:spPr>
          <a:noFill/>
        </p:spPr>
        <p:txBody>
          <a:bodyPr/>
          <a:lstStyle>
            <a:lvl1pPr defTabSz="917575">
              <a:defRPr sz="2400">
                <a:solidFill>
                  <a:schemeClr val="tx1"/>
                </a:solidFill>
                <a:latin typeface="Arial" panose="020B0604020202020204" pitchFamily="34" charset="0"/>
                <a:ea typeface="ＭＳ Ｐゴシック" panose="020B0600070205080204" pitchFamily="34" charset="-128"/>
              </a:defRPr>
            </a:lvl1pPr>
            <a:lvl2pPr marL="742950" indent="-285750" defTabSz="917575">
              <a:defRPr sz="2400">
                <a:solidFill>
                  <a:schemeClr val="tx1"/>
                </a:solidFill>
                <a:latin typeface="Arial" panose="020B0604020202020204" pitchFamily="34" charset="0"/>
                <a:ea typeface="ＭＳ Ｐゴシック" panose="020B0600070205080204" pitchFamily="34" charset="-128"/>
              </a:defRPr>
            </a:lvl2pPr>
            <a:lvl3pPr marL="1143000" indent="-228600" defTabSz="917575">
              <a:defRPr sz="2400">
                <a:solidFill>
                  <a:schemeClr val="tx1"/>
                </a:solidFill>
                <a:latin typeface="Arial" panose="020B0604020202020204" pitchFamily="34" charset="0"/>
                <a:ea typeface="ＭＳ Ｐゴシック" panose="020B0600070205080204" pitchFamily="34" charset="-128"/>
              </a:defRPr>
            </a:lvl3pPr>
            <a:lvl4pPr marL="1600200" indent="-228600" defTabSz="917575">
              <a:defRPr sz="2400">
                <a:solidFill>
                  <a:schemeClr val="tx1"/>
                </a:solidFill>
                <a:latin typeface="Arial" panose="020B0604020202020204" pitchFamily="34" charset="0"/>
                <a:ea typeface="ＭＳ Ｐゴシック" panose="020B0600070205080204" pitchFamily="34" charset="-128"/>
              </a:defRPr>
            </a:lvl4pPr>
            <a:lvl5pPr marL="2057400" indent="-228600" defTabSz="917575">
              <a:defRPr sz="2400">
                <a:solidFill>
                  <a:schemeClr val="tx1"/>
                </a:solidFill>
                <a:latin typeface="Arial" panose="020B0604020202020204" pitchFamily="34" charset="0"/>
                <a:ea typeface="ＭＳ Ｐゴシック" panose="020B0600070205080204" pitchFamily="34" charset="-128"/>
              </a:defRPr>
            </a:lvl5pPr>
            <a:lvl6pPr marL="2514600" indent="-228600" defTabSz="91757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1757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1757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1757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7575" rtl="0" eaLnBrk="0" fontAlgn="base" latinLnBrk="0" hangingPunct="0">
              <a:lnSpc>
                <a:spcPct val="100000"/>
              </a:lnSpc>
              <a:spcBef>
                <a:spcPct val="0"/>
              </a:spcBef>
              <a:spcAft>
                <a:spcPct val="0"/>
              </a:spcAft>
              <a:buClrTx/>
              <a:buSzTx/>
              <a:buFontTx/>
              <a:buNone/>
              <a:tabLst/>
              <a:defRPr/>
            </a:pPr>
            <a:fld id="{FEEAC123-43B4-45E8-B560-48C7C2BBBEC6}" type="slidenum">
              <a:rPr kumimoji="0" lang="de-DE" altLang="de-DE"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7575" rtl="0" eaLnBrk="0" fontAlgn="base" latinLnBrk="0" hangingPunct="0">
                <a:lnSpc>
                  <a:spcPct val="100000"/>
                </a:lnSpc>
                <a:spcBef>
                  <a:spcPct val="0"/>
                </a:spcBef>
                <a:spcAft>
                  <a:spcPct val="0"/>
                </a:spcAft>
                <a:buClrTx/>
                <a:buSzTx/>
                <a:buFontTx/>
                <a:buNone/>
                <a:tabLst/>
                <a:defRPr/>
              </a:pPr>
              <a:t>21</a:t>
            </a:fld>
            <a:endParaRPr kumimoji="0" lang="de-DE" altLang="de-DE"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Folienbildplatzhalter 1">
            <a:extLst>
              <a:ext uri="{FF2B5EF4-FFF2-40B4-BE49-F238E27FC236}">
                <a16:creationId xmlns:a16="http://schemas.microsoft.com/office/drawing/2014/main" id="{6A401122-A35E-6BD0-7614-2AAC8747AFBC}"/>
              </a:ext>
            </a:extLst>
          </p:cNvPr>
          <p:cNvSpPr>
            <a:spLocks noGrp="1" noRot="1" noChangeAspect="1" noTextEdit="1"/>
          </p:cNvSpPr>
          <p:nvPr>
            <p:ph type="sldImg"/>
          </p:nvPr>
        </p:nvSpPr>
        <p:spPr>
          <a:ln/>
        </p:spPr>
      </p:sp>
      <p:sp>
        <p:nvSpPr>
          <p:cNvPr id="61443" name="Notizenplatzhalter 2">
            <a:extLst>
              <a:ext uri="{FF2B5EF4-FFF2-40B4-BE49-F238E27FC236}">
                <a16:creationId xmlns:a16="http://schemas.microsoft.com/office/drawing/2014/main" id="{A72915E7-77F5-0CB0-E544-55B379B94432}"/>
              </a:ext>
            </a:extLst>
          </p:cNvPr>
          <p:cNvSpPr>
            <a:spLocks noGrp="1"/>
          </p:cNvSpPr>
          <p:nvPr>
            <p:ph type="body" idx="1"/>
          </p:nvPr>
        </p:nvSpPr>
        <p:spPr>
          <a:noFill/>
        </p:spPr>
        <p:txBody>
          <a:bodyPr/>
          <a:lstStyle/>
          <a:p>
            <a:endParaRPr lang="en-US" altLang="en-US">
              <a:latin typeface="Arial" panose="020B0604020202020204" pitchFamily="34" charset="0"/>
              <a:ea typeface="ＭＳ Ｐゴシック" panose="020B0600070205080204" pitchFamily="34" charset="-128"/>
            </a:endParaRPr>
          </a:p>
        </p:txBody>
      </p:sp>
      <p:sp>
        <p:nvSpPr>
          <p:cNvPr id="61444" name="Foliennummernplatzhalter 3">
            <a:extLst>
              <a:ext uri="{FF2B5EF4-FFF2-40B4-BE49-F238E27FC236}">
                <a16:creationId xmlns:a16="http://schemas.microsoft.com/office/drawing/2014/main" id="{64602815-DD49-9EE8-5973-C95570CE13CA}"/>
              </a:ext>
            </a:extLst>
          </p:cNvPr>
          <p:cNvSpPr>
            <a:spLocks noGrp="1"/>
          </p:cNvSpPr>
          <p:nvPr>
            <p:ph type="sldNum" sz="quarter" idx="5"/>
          </p:nvPr>
        </p:nvSpPr>
        <p:spPr>
          <a:noFill/>
        </p:spPr>
        <p:txBody>
          <a:bodyPr/>
          <a:lstStyle>
            <a:lvl1pPr defTabSz="917575">
              <a:defRPr sz="2400">
                <a:solidFill>
                  <a:schemeClr val="tx1"/>
                </a:solidFill>
                <a:latin typeface="Arial" panose="020B0604020202020204" pitchFamily="34" charset="0"/>
                <a:ea typeface="ＭＳ Ｐゴシック" panose="020B0600070205080204" pitchFamily="34" charset="-128"/>
              </a:defRPr>
            </a:lvl1pPr>
            <a:lvl2pPr marL="742950" indent="-285750" defTabSz="917575">
              <a:defRPr sz="2400">
                <a:solidFill>
                  <a:schemeClr val="tx1"/>
                </a:solidFill>
                <a:latin typeface="Arial" panose="020B0604020202020204" pitchFamily="34" charset="0"/>
                <a:ea typeface="ＭＳ Ｐゴシック" panose="020B0600070205080204" pitchFamily="34" charset="-128"/>
              </a:defRPr>
            </a:lvl2pPr>
            <a:lvl3pPr marL="1143000" indent="-228600" defTabSz="917575">
              <a:defRPr sz="2400">
                <a:solidFill>
                  <a:schemeClr val="tx1"/>
                </a:solidFill>
                <a:latin typeface="Arial" panose="020B0604020202020204" pitchFamily="34" charset="0"/>
                <a:ea typeface="ＭＳ Ｐゴシック" panose="020B0600070205080204" pitchFamily="34" charset="-128"/>
              </a:defRPr>
            </a:lvl3pPr>
            <a:lvl4pPr marL="1600200" indent="-228600" defTabSz="917575">
              <a:defRPr sz="2400">
                <a:solidFill>
                  <a:schemeClr val="tx1"/>
                </a:solidFill>
                <a:latin typeface="Arial" panose="020B0604020202020204" pitchFamily="34" charset="0"/>
                <a:ea typeface="ＭＳ Ｐゴシック" panose="020B0600070205080204" pitchFamily="34" charset="-128"/>
              </a:defRPr>
            </a:lvl4pPr>
            <a:lvl5pPr marL="2057400" indent="-228600" defTabSz="917575">
              <a:defRPr sz="2400">
                <a:solidFill>
                  <a:schemeClr val="tx1"/>
                </a:solidFill>
                <a:latin typeface="Arial" panose="020B0604020202020204" pitchFamily="34" charset="0"/>
                <a:ea typeface="ＭＳ Ｐゴシック" panose="020B0600070205080204" pitchFamily="34" charset="-128"/>
              </a:defRPr>
            </a:lvl5pPr>
            <a:lvl6pPr marL="2514600" indent="-228600" defTabSz="91757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1757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1757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1757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7575" rtl="0" eaLnBrk="0" fontAlgn="base" latinLnBrk="0" hangingPunct="0">
              <a:lnSpc>
                <a:spcPct val="100000"/>
              </a:lnSpc>
              <a:spcBef>
                <a:spcPct val="0"/>
              </a:spcBef>
              <a:spcAft>
                <a:spcPct val="0"/>
              </a:spcAft>
              <a:buClrTx/>
              <a:buSzTx/>
              <a:buFontTx/>
              <a:buNone/>
              <a:tabLst/>
              <a:defRPr/>
            </a:pPr>
            <a:fld id="{2C996A3F-7A0B-405F-A290-35C853922F1C}" type="slidenum">
              <a:rPr kumimoji="0" lang="de-DE" altLang="de-DE"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7575" rtl="0" eaLnBrk="0" fontAlgn="base" latinLnBrk="0" hangingPunct="0">
                <a:lnSpc>
                  <a:spcPct val="100000"/>
                </a:lnSpc>
                <a:spcBef>
                  <a:spcPct val="0"/>
                </a:spcBef>
                <a:spcAft>
                  <a:spcPct val="0"/>
                </a:spcAft>
                <a:buClrTx/>
                <a:buSzTx/>
                <a:buFontTx/>
                <a:buNone/>
                <a:tabLst/>
                <a:defRPr/>
              </a:pPr>
              <a:t>22</a:t>
            </a:fld>
            <a:endParaRPr kumimoji="0" lang="de-DE" altLang="de-DE"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Folienbildplatzhalter 1">
            <a:extLst>
              <a:ext uri="{FF2B5EF4-FFF2-40B4-BE49-F238E27FC236}">
                <a16:creationId xmlns:a16="http://schemas.microsoft.com/office/drawing/2014/main" id="{454F1C90-48E6-EB0F-CEF5-761FF264BE1D}"/>
              </a:ext>
            </a:extLst>
          </p:cNvPr>
          <p:cNvSpPr>
            <a:spLocks noGrp="1" noRot="1" noChangeAspect="1" noTextEdit="1"/>
          </p:cNvSpPr>
          <p:nvPr>
            <p:ph type="sldImg"/>
          </p:nvPr>
        </p:nvSpPr>
        <p:spPr>
          <a:ln/>
        </p:spPr>
      </p:sp>
      <p:sp>
        <p:nvSpPr>
          <p:cNvPr id="63491" name="Notizenplatzhalter 2">
            <a:extLst>
              <a:ext uri="{FF2B5EF4-FFF2-40B4-BE49-F238E27FC236}">
                <a16:creationId xmlns:a16="http://schemas.microsoft.com/office/drawing/2014/main" id="{A12FA85F-8CBA-6C34-3721-1324D3CD31B4}"/>
              </a:ext>
            </a:extLst>
          </p:cNvPr>
          <p:cNvSpPr>
            <a:spLocks noGrp="1"/>
          </p:cNvSpPr>
          <p:nvPr>
            <p:ph type="body" idx="1"/>
          </p:nvPr>
        </p:nvSpPr>
        <p:spPr>
          <a:noFill/>
        </p:spPr>
        <p:txBody>
          <a:bodyPr/>
          <a:lstStyle/>
          <a:p>
            <a:endParaRPr lang="en-US" altLang="en-US">
              <a:latin typeface="Arial" panose="020B0604020202020204" pitchFamily="34" charset="0"/>
              <a:ea typeface="ＭＳ Ｐゴシック" panose="020B0600070205080204" pitchFamily="34" charset="-128"/>
            </a:endParaRPr>
          </a:p>
        </p:txBody>
      </p:sp>
      <p:sp>
        <p:nvSpPr>
          <p:cNvPr id="63492" name="Foliennummernplatzhalter 3">
            <a:extLst>
              <a:ext uri="{FF2B5EF4-FFF2-40B4-BE49-F238E27FC236}">
                <a16:creationId xmlns:a16="http://schemas.microsoft.com/office/drawing/2014/main" id="{5373193C-1517-934E-69A6-81416C65D516}"/>
              </a:ext>
            </a:extLst>
          </p:cNvPr>
          <p:cNvSpPr>
            <a:spLocks noGrp="1"/>
          </p:cNvSpPr>
          <p:nvPr>
            <p:ph type="sldNum" sz="quarter" idx="5"/>
          </p:nvPr>
        </p:nvSpPr>
        <p:spPr>
          <a:noFill/>
        </p:spPr>
        <p:txBody>
          <a:bodyPr/>
          <a:lstStyle>
            <a:lvl1pPr defTabSz="917575">
              <a:defRPr sz="2400">
                <a:solidFill>
                  <a:schemeClr val="tx1"/>
                </a:solidFill>
                <a:latin typeface="Arial" panose="020B0604020202020204" pitchFamily="34" charset="0"/>
                <a:ea typeface="ＭＳ Ｐゴシック" panose="020B0600070205080204" pitchFamily="34" charset="-128"/>
              </a:defRPr>
            </a:lvl1pPr>
            <a:lvl2pPr marL="742950" indent="-285750" defTabSz="917575">
              <a:defRPr sz="2400">
                <a:solidFill>
                  <a:schemeClr val="tx1"/>
                </a:solidFill>
                <a:latin typeface="Arial" panose="020B0604020202020204" pitchFamily="34" charset="0"/>
                <a:ea typeface="ＭＳ Ｐゴシック" panose="020B0600070205080204" pitchFamily="34" charset="-128"/>
              </a:defRPr>
            </a:lvl2pPr>
            <a:lvl3pPr marL="1143000" indent="-228600" defTabSz="917575">
              <a:defRPr sz="2400">
                <a:solidFill>
                  <a:schemeClr val="tx1"/>
                </a:solidFill>
                <a:latin typeface="Arial" panose="020B0604020202020204" pitchFamily="34" charset="0"/>
                <a:ea typeface="ＭＳ Ｐゴシック" panose="020B0600070205080204" pitchFamily="34" charset="-128"/>
              </a:defRPr>
            </a:lvl3pPr>
            <a:lvl4pPr marL="1600200" indent="-228600" defTabSz="917575">
              <a:defRPr sz="2400">
                <a:solidFill>
                  <a:schemeClr val="tx1"/>
                </a:solidFill>
                <a:latin typeface="Arial" panose="020B0604020202020204" pitchFamily="34" charset="0"/>
                <a:ea typeface="ＭＳ Ｐゴシック" panose="020B0600070205080204" pitchFamily="34" charset="-128"/>
              </a:defRPr>
            </a:lvl4pPr>
            <a:lvl5pPr marL="2057400" indent="-228600" defTabSz="917575">
              <a:defRPr sz="2400">
                <a:solidFill>
                  <a:schemeClr val="tx1"/>
                </a:solidFill>
                <a:latin typeface="Arial" panose="020B0604020202020204" pitchFamily="34" charset="0"/>
                <a:ea typeface="ＭＳ Ｐゴシック" panose="020B0600070205080204" pitchFamily="34" charset="-128"/>
              </a:defRPr>
            </a:lvl5pPr>
            <a:lvl6pPr marL="2514600" indent="-228600" defTabSz="91757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1757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1757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1757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7575" rtl="0" eaLnBrk="0" fontAlgn="base" latinLnBrk="0" hangingPunct="0">
              <a:lnSpc>
                <a:spcPct val="100000"/>
              </a:lnSpc>
              <a:spcBef>
                <a:spcPct val="0"/>
              </a:spcBef>
              <a:spcAft>
                <a:spcPct val="0"/>
              </a:spcAft>
              <a:buClrTx/>
              <a:buSzTx/>
              <a:buFontTx/>
              <a:buNone/>
              <a:tabLst/>
              <a:defRPr/>
            </a:pPr>
            <a:fld id="{BEC36B51-9DC6-48D5-B2DB-70DD07275C0C}" type="slidenum">
              <a:rPr kumimoji="0" lang="de-DE" altLang="de-DE"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7575" rtl="0" eaLnBrk="0" fontAlgn="base" latinLnBrk="0" hangingPunct="0">
                <a:lnSpc>
                  <a:spcPct val="100000"/>
                </a:lnSpc>
                <a:spcBef>
                  <a:spcPct val="0"/>
                </a:spcBef>
                <a:spcAft>
                  <a:spcPct val="0"/>
                </a:spcAft>
                <a:buClrTx/>
                <a:buSzTx/>
                <a:buFontTx/>
                <a:buNone/>
                <a:tabLst/>
                <a:defRPr/>
              </a:pPr>
              <a:t>23</a:t>
            </a:fld>
            <a:endParaRPr kumimoji="0" lang="de-DE" altLang="de-DE"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6.jpeg"/><Relationship Id="rId2" Type="http://schemas.openxmlformats.org/officeDocument/2006/relationships/image" Target="../media/image2.jpeg"/><Relationship Id="rId1" Type="http://schemas.openxmlformats.org/officeDocument/2006/relationships/slideMaster" Target="../slideMasters/slideMaster1.xml"/><Relationship Id="rId6" Type="http://schemas.openxmlformats.org/officeDocument/2006/relationships/image" Target="../media/image1.emf"/><Relationship Id="rId5" Type="http://schemas.openxmlformats.org/officeDocument/2006/relationships/image" Target="../media/image5.png"/><Relationship Id="rId4" Type="http://schemas.openxmlformats.org/officeDocument/2006/relationships/image" Target="../media/image4.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6.jpeg"/><Relationship Id="rId2" Type="http://schemas.openxmlformats.org/officeDocument/2006/relationships/image" Target="../media/image2.jpeg"/><Relationship Id="rId1" Type="http://schemas.openxmlformats.org/officeDocument/2006/relationships/slideMaster" Target="../slideMasters/slideMaster2.xml"/><Relationship Id="rId6" Type="http://schemas.openxmlformats.org/officeDocument/2006/relationships/image" Target="../media/image1.emf"/><Relationship Id="rId5" Type="http://schemas.openxmlformats.org/officeDocument/2006/relationships/image" Target="../media/image5.png"/><Relationship Id="rId4" Type="http://schemas.openxmlformats.org/officeDocument/2006/relationships/image" Target="../media/image4.jpe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pic>
        <p:nvPicPr>
          <p:cNvPr id="2" name="Picture 6" descr="Was ist Bodenerosion? - Boden, Altlasten - sachsen.de">
            <a:extLst>
              <a:ext uri="{FF2B5EF4-FFF2-40B4-BE49-F238E27FC236}">
                <a16:creationId xmlns:a16="http://schemas.microsoft.com/office/drawing/2014/main" id="{906D2118-81C2-57A6-DDB1-4DB3E960D4D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40317" y="2128838"/>
            <a:ext cx="8083551" cy="428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37">
            <a:extLst>
              <a:ext uri="{FF2B5EF4-FFF2-40B4-BE49-F238E27FC236}">
                <a16:creationId xmlns:a16="http://schemas.microsoft.com/office/drawing/2014/main" id="{3F1E6452-68EB-9C06-95B4-635C172E2470}"/>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l="18498" t="10942" r="18889" b="7161"/>
          <a:stretch>
            <a:fillRect/>
          </a:stretch>
        </p:blipFill>
        <p:spPr bwMode="auto">
          <a:xfrm>
            <a:off x="4656667" y="2105025"/>
            <a:ext cx="7391400" cy="414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descr="Erstaufforstung - Wenn Acker zu Wald wird">
            <a:extLst>
              <a:ext uri="{FF2B5EF4-FFF2-40B4-BE49-F238E27FC236}">
                <a16:creationId xmlns:a16="http://schemas.microsoft.com/office/drawing/2014/main" id="{0A04FD18-1D66-EA72-B587-C7D9B908E6CE}"/>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8688918" y="1916114"/>
            <a:ext cx="12831233" cy="432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3" descr="WelleOben">
            <a:extLst>
              <a:ext uri="{FF2B5EF4-FFF2-40B4-BE49-F238E27FC236}">
                <a16:creationId xmlns:a16="http://schemas.microsoft.com/office/drawing/2014/main" id="{277A4DC3-EF09-B7A2-524A-1967F3C62017}"/>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2117" y="22225"/>
            <a:ext cx="12192000" cy="238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6" descr="SMUL_004_O_RGB">
            <a:extLst>
              <a:ext uri="{FF2B5EF4-FFF2-40B4-BE49-F238E27FC236}">
                <a16:creationId xmlns:a16="http://schemas.microsoft.com/office/drawing/2014/main" id="{4A629A5B-8CFF-1415-DA03-98090E5238BD}"/>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7440085" y="438151"/>
            <a:ext cx="4167716"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7" descr="SF mit Zusatz  Kopie">
            <a:extLst>
              <a:ext uri="{FF2B5EF4-FFF2-40B4-BE49-F238E27FC236}">
                <a16:creationId xmlns:a16="http://schemas.microsoft.com/office/drawing/2014/main" id="{E1B3FAA4-BFDF-7C37-5638-7E75AB3903A0}"/>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584200" y="6237289"/>
            <a:ext cx="1153584"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4" name="Rectangle 2"/>
          <p:cNvSpPr>
            <a:spLocks noGrp="1" noChangeArrowheads="1"/>
          </p:cNvSpPr>
          <p:nvPr>
            <p:ph type="ctrTitle"/>
          </p:nvPr>
        </p:nvSpPr>
        <p:spPr>
          <a:xfrm>
            <a:off x="584200" y="981075"/>
            <a:ext cx="8873067" cy="647700"/>
          </a:xfrm>
        </p:spPr>
        <p:txBody>
          <a:bodyPr/>
          <a:lstStyle>
            <a:lvl1pPr>
              <a:defRPr/>
            </a:lvl1pPr>
          </a:lstStyle>
          <a:p>
            <a:pPr lvl="0"/>
            <a:r>
              <a:rPr lang="de-DE" noProof="0"/>
              <a:t>Strukturelle Besonderheiten des privaten Waldbesitzes in Mitteldeutschland</a:t>
            </a:r>
          </a:p>
        </p:txBody>
      </p:sp>
      <p:sp>
        <p:nvSpPr>
          <p:cNvPr id="23555" name="Rectangle 3"/>
          <p:cNvSpPr>
            <a:spLocks noGrp="1" noChangeArrowheads="1"/>
          </p:cNvSpPr>
          <p:nvPr>
            <p:ph type="subTitle" idx="1"/>
          </p:nvPr>
        </p:nvSpPr>
        <p:spPr>
          <a:xfrm>
            <a:off x="584200" y="1579563"/>
            <a:ext cx="8873067" cy="360362"/>
          </a:xfrm>
        </p:spPr>
        <p:txBody>
          <a:bodyPr wrap="none" anchor="b"/>
          <a:lstStyle>
            <a:lvl1pPr marL="0" indent="0">
              <a:buFont typeface="Arial Unicode MS" pitchFamily="34" charset="-128"/>
              <a:buNone/>
              <a:defRPr sz="2200">
                <a:solidFill>
                  <a:schemeClr val="accent1"/>
                </a:solidFill>
              </a:defRPr>
            </a:lvl1pPr>
          </a:lstStyle>
          <a:p>
            <a:pPr lvl="0"/>
            <a:r>
              <a:rPr lang="de-DE" noProof="0"/>
              <a:t>Lösungsansätze</a:t>
            </a:r>
          </a:p>
        </p:txBody>
      </p:sp>
    </p:spTree>
    <p:extLst>
      <p:ext uri="{BB962C8B-B14F-4D97-AF65-F5344CB8AC3E}">
        <p14:creationId xmlns:p14="http://schemas.microsoft.com/office/powerpoint/2010/main" val="28124882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Rectangle 4">
            <a:extLst>
              <a:ext uri="{FF2B5EF4-FFF2-40B4-BE49-F238E27FC236}">
                <a16:creationId xmlns:a16="http://schemas.microsoft.com/office/drawing/2014/main" id="{F54BC745-491D-ECC0-7FAE-6F5D9DC0963B}"/>
              </a:ext>
            </a:extLst>
          </p:cNvPr>
          <p:cNvSpPr>
            <a:spLocks noGrp="1" noChangeArrowheads="1"/>
          </p:cNvSpPr>
          <p:nvPr>
            <p:ph type="dt" sz="half" idx="10"/>
          </p:nvPr>
        </p:nvSpPr>
        <p:spPr>
          <a:ln/>
        </p:spPr>
        <p:txBody>
          <a:bodyPr/>
          <a:lstStyle>
            <a:lvl1pPr>
              <a:defRPr/>
            </a:lvl1pPr>
          </a:lstStyle>
          <a:p>
            <a:pPr>
              <a:defRPr/>
            </a:pPr>
            <a:r>
              <a:rPr lang="de-DE"/>
              <a:t>|  </a:t>
            </a:r>
            <a:fld id="{236AF4C9-23AD-451E-8C6C-2FE1B0CF4CCE}" type="datetime4">
              <a:rPr lang="de-DE" smtClean="0"/>
              <a:pPr>
                <a:defRPr/>
              </a:pPr>
              <a:t>17. Juli 2024</a:t>
            </a:fld>
            <a:r>
              <a:rPr lang="de-DE"/>
              <a:t>  |  </a:t>
            </a:r>
            <a:r>
              <a:rPr lang="de-DE">
                <a:solidFill>
                  <a:schemeClr val="accent1"/>
                </a:solidFill>
              </a:rPr>
              <a:t>Referat 55 </a:t>
            </a:r>
          </a:p>
        </p:txBody>
      </p:sp>
      <p:sp>
        <p:nvSpPr>
          <p:cNvPr id="5" name="Rectangle 6">
            <a:extLst>
              <a:ext uri="{FF2B5EF4-FFF2-40B4-BE49-F238E27FC236}">
                <a16:creationId xmlns:a16="http://schemas.microsoft.com/office/drawing/2014/main" id="{5F5B31EA-1FBA-EFEF-D596-CE3AAC3FAD42}"/>
              </a:ext>
            </a:extLst>
          </p:cNvPr>
          <p:cNvSpPr>
            <a:spLocks noGrp="1" noChangeArrowheads="1"/>
          </p:cNvSpPr>
          <p:nvPr>
            <p:ph type="sldNum" sz="quarter" idx="11"/>
          </p:nvPr>
        </p:nvSpPr>
        <p:spPr>
          <a:ln/>
        </p:spPr>
        <p:txBody>
          <a:bodyPr/>
          <a:lstStyle>
            <a:lvl1pPr>
              <a:defRPr/>
            </a:lvl1pPr>
          </a:lstStyle>
          <a:p>
            <a:fld id="{18784E00-788B-478A-9504-49EBA83869E5}" type="slidenum">
              <a:rPr lang="de-DE" altLang="de-DE"/>
              <a:pPr/>
              <a:t>‹#›</a:t>
            </a:fld>
            <a:endParaRPr lang="de-DE" altLang="de-DE"/>
          </a:p>
        </p:txBody>
      </p:sp>
    </p:spTree>
    <p:extLst>
      <p:ext uri="{BB962C8B-B14F-4D97-AF65-F5344CB8AC3E}">
        <p14:creationId xmlns:p14="http://schemas.microsoft.com/office/powerpoint/2010/main" val="12906887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851901" y="438150"/>
            <a:ext cx="2755900" cy="5791200"/>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584201" y="438150"/>
            <a:ext cx="8064500" cy="5791200"/>
          </a:xfr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Rectangle 4">
            <a:extLst>
              <a:ext uri="{FF2B5EF4-FFF2-40B4-BE49-F238E27FC236}">
                <a16:creationId xmlns:a16="http://schemas.microsoft.com/office/drawing/2014/main" id="{88583B18-F7C6-9619-175B-00F69916F1D2}"/>
              </a:ext>
            </a:extLst>
          </p:cNvPr>
          <p:cNvSpPr>
            <a:spLocks noGrp="1" noChangeArrowheads="1"/>
          </p:cNvSpPr>
          <p:nvPr>
            <p:ph type="dt" sz="half" idx="10"/>
          </p:nvPr>
        </p:nvSpPr>
        <p:spPr>
          <a:ln/>
        </p:spPr>
        <p:txBody>
          <a:bodyPr/>
          <a:lstStyle>
            <a:lvl1pPr>
              <a:defRPr/>
            </a:lvl1pPr>
          </a:lstStyle>
          <a:p>
            <a:pPr>
              <a:defRPr/>
            </a:pPr>
            <a:r>
              <a:rPr lang="de-DE"/>
              <a:t>|  </a:t>
            </a:r>
            <a:fld id="{6D4BFE9A-01D9-4F56-92B0-73FB9A84E18E}" type="datetime4">
              <a:rPr lang="de-DE" smtClean="0"/>
              <a:pPr>
                <a:defRPr/>
              </a:pPr>
              <a:t>17. Juli 2024</a:t>
            </a:fld>
            <a:r>
              <a:rPr lang="de-DE"/>
              <a:t>  |  </a:t>
            </a:r>
            <a:r>
              <a:rPr lang="de-DE">
                <a:solidFill>
                  <a:schemeClr val="accent1"/>
                </a:solidFill>
              </a:rPr>
              <a:t>Referat 55 </a:t>
            </a:r>
          </a:p>
        </p:txBody>
      </p:sp>
      <p:sp>
        <p:nvSpPr>
          <p:cNvPr id="5" name="Rectangle 6">
            <a:extLst>
              <a:ext uri="{FF2B5EF4-FFF2-40B4-BE49-F238E27FC236}">
                <a16:creationId xmlns:a16="http://schemas.microsoft.com/office/drawing/2014/main" id="{558D65AF-D43E-7F8F-8734-ED639A9E3D2C}"/>
              </a:ext>
            </a:extLst>
          </p:cNvPr>
          <p:cNvSpPr>
            <a:spLocks noGrp="1" noChangeArrowheads="1"/>
          </p:cNvSpPr>
          <p:nvPr>
            <p:ph type="sldNum" sz="quarter" idx="11"/>
          </p:nvPr>
        </p:nvSpPr>
        <p:spPr>
          <a:ln/>
        </p:spPr>
        <p:txBody>
          <a:bodyPr/>
          <a:lstStyle>
            <a:lvl1pPr>
              <a:defRPr/>
            </a:lvl1pPr>
          </a:lstStyle>
          <a:p>
            <a:fld id="{9D5D12DB-F257-4CAA-BE03-1DB08919798C}" type="slidenum">
              <a:rPr lang="de-DE" altLang="de-DE"/>
              <a:pPr/>
              <a:t>‹#›</a:t>
            </a:fld>
            <a:endParaRPr lang="de-DE" altLang="de-DE"/>
          </a:p>
        </p:txBody>
      </p:sp>
    </p:spTree>
    <p:extLst>
      <p:ext uri="{BB962C8B-B14F-4D97-AF65-F5344CB8AC3E}">
        <p14:creationId xmlns:p14="http://schemas.microsoft.com/office/powerpoint/2010/main" val="24006663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pic>
        <p:nvPicPr>
          <p:cNvPr id="2" name="Picture 6" descr="Was ist Bodenerosion? - Boden, Altlasten - sachsen.de">
            <a:extLst>
              <a:ext uri="{FF2B5EF4-FFF2-40B4-BE49-F238E27FC236}">
                <a16:creationId xmlns:a16="http://schemas.microsoft.com/office/drawing/2014/main" id="{80ECB130-D524-4413-6559-D9DCC9A9F1E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40317" y="2128838"/>
            <a:ext cx="8083551" cy="428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37">
            <a:extLst>
              <a:ext uri="{FF2B5EF4-FFF2-40B4-BE49-F238E27FC236}">
                <a16:creationId xmlns:a16="http://schemas.microsoft.com/office/drawing/2014/main" id="{A9321BEC-A27F-9D6C-99B1-25B8DEC267AF}"/>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l="18498" t="10942" r="18889" b="7161"/>
          <a:stretch>
            <a:fillRect/>
          </a:stretch>
        </p:blipFill>
        <p:spPr bwMode="auto">
          <a:xfrm>
            <a:off x="4656667" y="2105025"/>
            <a:ext cx="7391400" cy="414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descr="Erstaufforstung - Wenn Acker zu Wald wird">
            <a:extLst>
              <a:ext uri="{FF2B5EF4-FFF2-40B4-BE49-F238E27FC236}">
                <a16:creationId xmlns:a16="http://schemas.microsoft.com/office/drawing/2014/main" id="{B66155CE-5351-7174-E3A0-C409D84C6873}"/>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8688918" y="1916114"/>
            <a:ext cx="12831233" cy="432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3" descr="WelleOben">
            <a:extLst>
              <a:ext uri="{FF2B5EF4-FFF2-40B4-BE49-F238E27FC236}">
                <a16:creationId xmlns:a16="http://schemas.microsoft.com/office/drawing/2014/main" id="{66B27967-FF57-5310-9E24-339C66C392DD}"/>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2117" y="22225"/>
            <a:ext cx="12192000" cy="238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6" descr="SMUL_004_O_RGB">
            <a:extLst>
              <a:ext uri="{FF2B5EF4-FFF2-40B4-BE49-F238E27FC236}">
                <a16:creationId xmlns:a16="http://schemas.microsoft.com/office/drawing/2014/main" id="{551E5B51-4DDB-9EEC-51B6-0EF49362547B}"/>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7440085" y="438151"/>
            <a:ext cx="4167716"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7" descr="SF mit Zusatz  Kopie">
            <a:extLst>
              <a:ext uri="{FF2B5EF4-FFF2-40B4-BE49-F238E27FC236}">
                <a16:creationId xmlns:a16="http://schemas.microsoft.com/office/drawing/2014/main" id="{23D34924-9F05-FD38-59DF-0CB902D41E08}"/>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584200" y="6237289"/>
            <a:ext cx="1153584"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4" name="Rectangle 2"/>
          <p:cNvSpPr>
            <a:spLocks noGrp="1" noChangeArrowheads="1"/>
          </p:cNvSpPr>
          <p:nvPr>
            <p:ph type="ctrTitle"/>
          </p:nvPr>
        </p:nvSpPr>
        <p:spPr>
          <a:xfrm>
            <a:off x="584200" y="981075"/>
            <a:ext cx="8873067" cy="647700"/>
          </a:xfrm>
        </p:spPr>
        <p:txBody>
          <a:bodyPr/>
          <a:lstStyle>
            <a:lvl1pPr>
              <a:defRPr/>
            </a:lvl1pPr>
          </a:lstStyle>
          <a:p>
            <a:pPr lvl="0"/>
            <a:r>
              <a:rPr lang="de-DE" noProof="0"/>
              <a:t>Strukturelle Besonderheiten des privaten Waldbesitzes in Mitteldeutschland</a:t>
            </a:r>
          </a:p>
        </p:txBody>
      </p:sp>
      <p:sp>
        <p:nvSpPr>
          <p:cNvPr id="23555" name="Rectangle 3"/>
          <p:cNvSpPr>
            <a:spLocks noGrp="1" noChangeArrowheads="1"/>
          </p:cNvSpPr>
          <p:nvPr>
            <p:ph type="subTitle" idx="1"/>
          </p:nvPr>
        </p:nvSpPr>
        <p:spPr>
          <a:xfrm>
            <a:off x="584200" y="1579563"/>
            <a:ext cx="8873067" cy="360362"/>
          </a:xfrm>
        </p:spPr>
        <p:txBody>
          <a:bodyPr wrap="none" anchor="b"/>
          <a:lstStyle>
            <a:lvl1pPr marL="0" indent="0">
              <a:buFont typeface="Arial Unicode MS" pitchFamily="34" charset="-128"/>
              <a:buNone/>
              <a:defRPr sz="2200">
                <a:solidFill>
                  <a:schemeClr val="accent1"/>
                </a:solidFill>
              </a:defRPr>
            </a:lvl1pPr>
          </a:lstStyle>
          <a:p>
            <a:pPr lvl="0"/>
            <a:r>
              <a:rPr lang="de-DE" noProof="0"/>
              <a:t>Lösungsansätze</a:t>
            </a:r>
          </a:p>
        </p:txBody>
      </p:sp>
    </p:spTree>
    <p:extLst>
      <p:ext uri="{BB962C8B-B14F-4D97-AF65-F5344CB8AC3E}">
        <p14:creationId xmlns:p14="http://schemas.microsoft.com/office/powerpoint/2010/main" val="37755869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Rectangle 4">
            <a:extLst>
              <a:ext uri="{FF2B5EF4-FFF2-40B4-BE49-F238E27FC236}">
                <a16:creationId xmlns:a16="http://schemas.microsoft.com/office/drawing/2014/main" id="{79AFC308-EFBB-2D1C-B332-095EC7E2BD1D}"/>
              </a:ext>
            </a:extLst>
          </p:cNvPr>
          <p:cNvSpPr>
            <a:spLocks noGrp="1" noChangeArrowheads="1"/>
          </p:cNvSpPr>
          <p:nvPr>
            <p:ph type="dt" sz="half" idx="10"/>
          </p:nvPr>
        </p:nvSpPr>
        <p:spPr/>
        <p:txBody>
          <a:bodyPr/>
          <a:lstStyle>
            <a:lvl1pPr>
              <a:defRPr/>
            </a:lvl1pPr>
          </a:lstStyle>
          <a:p>
            <a:pPr>
              <a:defRPr/>
            </a:pPr>
            <a:r>
              <a:rPr lang="de-DE"/>
              <a:t>|  </a:t>
            </a:r>
            <a:fld id="{AD8F59A0-491C-4A36-A8D4-B166FA0A6269}" type="datetime4">
              <a:rPr lang="de-DE"/>
              <a:pPr>
                <a:defRPr/>
              </a:pPr>
              <a:t>17. Juli 2024</a:t>
            </a:fld>
            <a:r>
              <a:rPr lang="de-DE"/>
              <a:t>  |  </a:t>
            </a:r>
            <a:r>
              <a:rPr lang="de-DE">
                <a:solidFill>
                  <a:schemeClr val="accent1"/>
                </a:solidFill>
              </a:rPr>
              <a:t>Referat 52 </a:t>
            </a:r>
          </a:p>
        </p:txBody>
      </p:sp>
      <p:sp>
        <p:nvSpPr>
          <p:cNvPr id="5" name="Rectangle 6">
            <a:extLst>
              <a:ext uri="{FF2B5EF4-FFF2-40B4-BE49-F238E27FC236}">
                <a16:creationId xmlns:a16="http://schemas.microsoft.com/office/drawing/2014/main" id="{ACF6E818-5989-D6C1-5EE4-46DBC34AED25}"/>
              </a:ext>
            </a:extLst>
          </p:cNvPr>
          <p:cNvSpPr>
            <a:spLocks noGrp="1" noChangeArrowheads="1"/>
          </p:cNvSpPr>
          <p:nvPr>
            <p:ph type="sldNum" sz="quarter" idx="11"/>
          </p:nvPr>
        </p:nvSpPr>
        <p:spPr/>
        <p:txBody>
          <a:bodyPr/>
          <a:lstStyle>
            <a:lvl1pPr>
              <a:defRPr/>
            </a:lvl1pPr>
          </a:lstStyle>
          <a:p>
            <a:fld id="{031A6B51-543B-4201-A0A7-D7742E60FD84}" type="slidenum">
              <a:rPr lang="de-DE" altLang="de-DE"/>
              <a:pPr/>
              <a:t>‹#›</a:t>
            </a:fld>
            <a:endParaRPr lang="de-DE" altLang="de-DE"/>
          </a:p>
        </p:txBody>
      </p:sp>
    </p:spTree>
    <p:extLst>
      <p:ext uri="{BB962C8B-B14F-4D97-AF65-F5344CB8AC3E}">
        <p14:creationId xmlns:p14="http://schemas.microsoft.com/office/powerpoint/2010/main" val="6569766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963084" y="4406901"/>
            <a:ext cx="10363200" cy="1362075"/>
          </a:xfrm>
        </p:spPr>
        <p:txBody>
          <a:bodyPr anchor="t"/>
          <a:lstStyle>
            <a:lvl1pPr algn="l">
              <a:defRPr sz="4000" b="1" cap="all"/>
            </a:lvl1pPr>
          </a:lstStyle>
          <a:p>
            <a:r>
              <a:rPr lang="de-DE"/>
              <a:t>Titelmasterformat durch Klicken bearbeiten</a:t>
            </a:r>
          </a:p>
        </p:txBody>
      </p:sp>
      <p:sp>
        <p:nvSpPr>
          <p:cNvPr id="3" name="Textplatzhalt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a:t>Textmasterformat bearbeiten</a:t>
            </a:r>
          </a:p>
        </p:txBody>
      </p:sp>
      <p:sp>
        <p:nvSpPr>
          <p:cNvPr id="4" name="Rectangle 4">
            <a:extLst>
              <a:ext uri="{FF2B5EF4-FFF2-40B4-BE49-F238E27FC236}">
                <a16:creationId xmlns:a16="http://schemas.microsoft.com/office/drawing/2014/main" id="{209EB10F-EDD1-9936-1486-64A099F1946F}"/>
              </a:ext>
            </a:extLst>
          </p:cNvPr>
          <p:cNvSpPr>
            <a:spLocks noGrp="1" noChangeArrowheads="1"/>
          </p:cNvSpPr>
          <p:nvPr>
            <p:ph type="dt" sz="half" idx="10"/>
          </p:nvPr>
        </p:nvSpPr>
        <p:spPr>
          <a:ln/>
        </p:spPr>
        <p:txBody>
          <a:bodyPr/>
          <a:lstStyle>
            <a:lvl1pPr>
              <a:defRPr/>
            </a:lvl1pPr>
          </a:lstStyle>
          <a:p>
            <a:pPr>
              <a:defRPr/>
            </a:pPr>
            <a:r>
              <a:rPr lang="de-DE"/>
              <a:t>|  </a:t>
            </a:r>
            <a:fld id="{295F1426-77E5-4BA8-BC81-937AC396DEF4}" type="datetime4">
              <a:rPr lang="de-DE" smtClean="0"/>
              <a:pPr>
                <a:defRPr/>
              </a:pPr>
              <a:t>17. Juli 2024</a:t>
            </a:fld>
            <a:r>
              <a:rPr lang="de-DE"/>
              <a:t>  |  </a:t>
            </a:r>
            <a:r>
              <a:rPr lang="de-DE">
                <a:solidFill>
                  <a:schemeClr val="accent1"/>
                </a:solidFill>
              </a:rPr>
              <a:t>Referat 55 </a:t>
            </a:r>
          </a:p>
        </p:txBody>
      </p:sp>
      <p:sp>
        <p:nvSpPr>
          <p:cNvPr id="5" name="Rectangle 6">
            <a:extLst>
              <a:ext uri="{FF2B5EF4-FFF2-40B4-BE49-F238E27FC236}">
                <a16:creationId xmlns:a16="http://schemas.microsoft.com/office/drawing/2014/main" id="{6327C599-42CE-358C-88FA-FB0AC8FF8D10}"/>
              </a:ext>
            </a:extLst>
          </p:cNvPr>
          <p:cNvSpPr>
            <a:spLocks noGrp="1" noChangeArrowheads="1"/>
          </p:cNvSpPr>
          <p:nvPr>
            <p:ph type="sldNum" sz="quarter" idx="11"/>
          </p:nvPr>
        </p:nvSpPr>
        <p:spPr>
          <a:ln/>
        </p:spPr>
        <p:txBody>
          <a:bodyPr/>
          <a:lstStyle>
            <a:lvl1pPr>
              <a:defRPr/>
            </a:lvl1pPr>
          </a:lstStyle>
          <a:p>
            <a:fld id="{90AE8281-6413-49B2-9A79-2262A72CBC3F}" type="slidenum">
              <a:rPr lang="de-DE" altLang="de-DE"/>
              <a:pPr/>
              <a:t>‹#›</a:t>
            </a:fld>
            <a:endParaRPr lang="de-DE" altLang="de-DE"/>
          </a:p>
        </p:txBody>
      </p:sp>
    </p:spTree>
    <p:extLst>
      <p:ext uri="{BB962C8B-B14F-4D97-AF65-F5344CB8AC3E}">
        <p14:creationId xmlns:p14="http://schemas.microsoft.com/office/powerpoint/2010/main" val="30801246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584200" y="2381250"/>
            <a:ext cx="5410200" cy="3848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6197600" y="2381250"/>
            <a:ext cx="5410200" cy="3848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Rectangle 4">
            <a:extLst>
              <a:ext uri="{FF2B5EF4-FFF2-40B4-BE49-F238E27FC236}">
                <a16:creationId xmlns:a16="http://schemas.microsoft.com/office/drawing/2014/main" id="{C86B1AE6-5A5F-6B0C-1FF0-6B1E9ABF91E0}"/>
              </a:ext>
            </a:extLst>
          </p:cNvPr>
          <p:cNvSpPr>
            <a:spLocks noGrp="1" noChangeArrowheads="1"/>
          </p:cNvSpPr>
          <p:nvPr>
            <p:ph type="dt" sz="half" idx="10"/>
          </p:nvPr>
        </p:nvSpPr>
        <p:spPr>
          <a:ln/>
        </p:spPr>
        <p:txBody>
          <a:bodyPr/>
          <a:lstStyle>
            <a:lvl1pPr>
              <a:defRPr/>
            </a:lvl1pPr>
          </a:lstStyle>
          <a:p>
            <a:pPr>
              <a:defRPr/>
            </a:pPr>
            <a:r>
              <a:rPr lang="de-DE"/>
              <a:t>|  </a:t>
            </a:r>
            <a:fld id="{10C33966-B8D7-4F6E-9E7E-9A0D6FB29E90}" type="datetime4">
              <a:rPr lang="de-DE" smtClean="0"/>
              <a:pPr>
                <a:defRPr/>
              </a:pPr>
              <a:t>17. Juli 2024</a:t>
            </a:fld>
            <a:r>
              <a:rPr lang="de-DE"/>
              <a:t>  |  </a:t>
            </a:r>
            <a:r>
              <a:rPr lang="de-DE">
                <a:solidFill>
                  <a:schemeClr val="accent1"/>
                </a:solidFill>
              </a:rPr>
              <a:t>Referat 55 </a:t>
            </a:r>
          </a:p>
        </p:txBody>
      </p:sp>
      <p:sp>
        <p:nvSpPr>
          <p:cNvPr id="6" name="Rectangle 6">
            <a:extLst>
              <a:ext uri="{FF2B5EF4-FFF2-40B4-BE49-F238E27FC236}">
                <a16:creationId xmlns:a16="http://schemas.microsoft.com/office/drawing/2014/main" id="{C2C5D3EC-F707-9BEF-5C68-F371D831CA9E}"/>
              </a:ext>
            </a:extLst>
          </p:cNvPr>
          <p:cNvSpPr>
            <a:spLocks noGrp="1" noChangeArrowheads="1"/>
          </p:cNvSpPr>
          <p:nvPr>
            <p:ph type="sldNum" sz="quarter" idx="11"/>
          </p:nvPr>
        </p:nvSpPr>
        <p:spPr>
          <a:ln/>
        </p:spPr>
        <p:txBody>
          <a:bodyPr/>
          <a:lstStyle>
            <a:lvl1pPr>
              <a:defRPr/>
            </a:lvl1pPr>
          </a:lstStyle>
          <a:p>
            <a:fld id="{D9FA007C-ECAC-4F1A-B71C-DA63A21BB993}" type="slidenum">
              <a:rPr lang="de-DE" altLang="de-DE"/>
              <a:pPr/>
              <a:t>‹#›</a:t>
            </a:fld>
            <a:endParaRPr lang="de-DE" altLang="de-DE"/>
          </a:p>
        </p:txBody>
      </p:sp>
    </p:spTree>
    <p:extLst>
      <p:ext uri="{BB962C8B-B14F-4D97-AF65-F5344CB8AC3E}">
        <p14:creationId xmlns:p14="http://schemas.microsoft.com/office/powerpoint/2010/main" val="36148734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609600" y="274638"/>
            <a:ext cx="10972800" cy="1143000"/>
          </a:xfrm>
        </p:spPr>
        <p:txBody>
          <a:bodyPr/>
          <a:lstStyle>
            <a:lvl1pPr>
              <a:defRPr/>
            </a:lvl1pPr>
          </a:lstStyle>
          <a:p>
            <a:r>
              <a:rPr lang="de-DE"/>
              <a:t>Titelmasterformat durch Klicken bearbeiten</a:t>
            </a:r>
          </a:p>
        </p:txBody>
      </p:sp>
      <p:sp>
        <p:nvSpPr>
          <p:cNvPr id="3" name="Textplatzhalt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4" name="Inhaltsplatzhalt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6" name="Inhaltsplatzhalt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7" name="Rectangle 4">
            <a:extLst>
              <a:ext uri="{FF2B5EF4-FFF2-40B4-BE49-F238E27FC236}">
                <a16:creationId xmlns:a16="http://schemas.microsoft.com/office/drawing/2014/main" id="{839D4073-5D97-1EFF-308D-12E793B0BEDD}"/>
              </a:ext>
            </a:extLst>
          </p:cNvPr>
          <p:cNvSpPr>
            <a:spLocks noGrp="1" noChangeArrowheads="1"/>
          </p:cNvSpPr>
          <p:nvPr>
            <p:ph type="dt" sz="half" idx="10"/>
          </p:nvPr>
        </p:nvSpPr>
        <p:spPr>
          <a:ln/>
        </p:spPr>
        <p:txBody>
          <a:bodyPr/>
          <a:lstStyle>
            <a:lvl1pPr>
              <a:defRPr/>
            </a:lvl1pPr>
          </a:lstStyle>
          <a:p>
            <a:pPr>
              <a:defRPr/>
            </a:pPr>
            <a:r>
              <a:rPr lang="de-DE"/>
              <a:t>|  </a:t>
            </a:r>
            <a:fld id="{47B99391-E530-4233-8FB4-081B09AD3B6C}" type="datetime4">
              <a:rPr lang="de-DE" smtClean="0"/>
              <a:pPr>
                <a:defRPr/>
              </a:pPr>
              <a:t>17. Juli 2024</a:t>
            </a:fld>
            <a:r>
              <a:rPr lang="de-DE"/>
              <a:t>  |  </a:t>
            </a:r>
            <a:r>
              <a:rPr lang="de-DE">
                <a:solidFill>
                  <a:schemeClr val="accent1"/>
                </a:solidFill>
              </a:rPr>
              <a:t>Referat 55 </a:t>
            </a:r>
          </a:p>
        </p:txBody>
      </p:sp>
      <p:sp>
        <p:nvSpPr>
          <p:cNvPr id="8" name="Rectangle 6">
            <a:extLst>
              <a:ext uri="{FF2B5EF4-FFF2-40B4-BE49-F238E27FC236}">
                <a16:creationId xmlns:a16="http://schemas.microsoft.com/office/drawing/2014/main" id="{7CEA5028-8BDC-525D-4AF7-6AA47C64C8F9}"/>
              </a:ext>
            </a:extLst>
          </p:cNvPr>
          <p:cNvSpPr>
            <a:spLocks noGrp="1" noChangeArrowheads="1"/>
          </p:cNvSpPr>
          <p:nvPr>
            <p:ph type="sldNum" sz="quarter" idx="11"/>
          </p:nvPr>
        </p:nvSpPr>
        <p:spPr>
          <a:ln/>
        </p:spPr>
        <p:txBody>
          <a:bodyPr/>
          <a:lstStyle>
            <a:lvl1pPr>
              <a:defRPr/>
            </a:lvl1pPr>
          </a:lstStyle>
          <a:p>
            <a:fld id="{F2D59E23-7530-4129-88C4-CEB3E830C9F5}" type="slidenum">
              <a:rPr lang="de-DE" altLang="de-DE"/>
              <a:pPr/>
              <a:t>‹#›</a:t>
            </a:fld>
            <a:endParaRPr lang="de-DE" altLang="de-DE"/>
          </a:p>
        </p:txBody>
      </p:sp>
    </p:spTree>
    <p:extLst>
      <p:ext uri="{BB962C8B-B14F-4D97-AF65-F5344CB8AC3E}">
        <p14:creationId xmlns:p14="http://schemas.microsoft.com/office/powerpoint/2010/main" val="14935963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Rectangle 4">
            <a:extLst>
              <a:ext uri="{FF2B5EF4-FFF2-40B4-BE49-F238E27FC236}">
                <a16:creationId xmlns:a16="http://schemas.microsoft.com/office/drawing/2014/main" id="{2B882A7D-95EE-3B29-7A52-A1C6DD62B02D}"/>
              </a:ext>
            </a:extLst>
          </p:cNvPr>
          <p:cNvSpPr>
            <a:spLocks noGrp="1" noChangeArrowheads="1"/>
          </p:cNvSpPr>
          <p:nvPr>
            <p:ph type="dt" sz="half" idx="10"/>
          </p:nvPr>
        </p:nvSpPr>
        <p:spPr>
          <a:ln/>
        </p:spPr>
        <p:txBody>
          <a:bodyPr/>
          <a:lstStyle>
            <a:lvl1pPr>
              <a:defRPr/>
            </a:lvl1pPr>
          </a:lstStyle>
          <a:p>
            <a:pPr>
              <a:defRPr/>
            </a:pPr>
            <a:r>
              <a:rPr lang="de-DE"/>
              <a:t>|  </a:t>
            </a:r>
            <a:fld id="{72DDE8B2-0ACA-4274-A025-59B5B7D6C7C1}" type="datetime4">
              <a:rPr lang="de-DE" smtClean="0"/>
              <a:pPr>
                <a:defRPr/>
              </a:pPr>
              <a:t>17. Juli 2024</a:t>
            </a:fld>
            <a:r>
              <a:rPr lang="de-DE"/>
              <a:t>  |  </a:t>
            </a:r>
            <a:r>
              <a:rPr lang="de-DE">
                <a:solidFill>
                  <a:schemeClr val="accent1"/>
                </a:solidFill>
              </a:rPr>
              <a:t>Referat 55 </a:t>
            </a:r>
          </a:p>
        </p:txBody>
      </p:sp>
      <p:sp>
        <p:nvSpPr>
          <p:cNvPr id="4" name="Rectangle 6">
            <a:extLst>
              <a:ext uri="{FF2B5EF4-FFF2-40B4-BE49-F238E27FC236}">
                <a16:creationId xmlns:a16="http://schemas.microsoft.com/office/drawing/2014/main" id="{A5ACE4B6-D21B-A92F-4CAB-D1507E6F8957}"/>
              </a:ext>
            </a:extLst>
          </p:cNvPr>
          <p:cNvSpPr>
            <a:spLocks noGrp="1" noChangeArrowheads="1"/>
          </p:cNvSpPr>
          <p:nvPr>
            <p:ph type="sldNum" sz="quarter" idx="11"/>
          </p:nvPr>
        </p:nvSpPr>
        <p:spPr>
          <a:ln/>
        </p:spPr>
        <p:txBody>
          <a:bodyPr/>
          <a:lstStyle>
            <a:lvl1pPr>
              <a:defRPr/>
            </a:lvl1pPr>
          </a:lstStyle>
          <a:p>
            <a:fld id="{E3DCC5DA-00E5-4107-B9CA-F9C49BE92755}" type="slidenum">
              <a:rPr lang="de-DE" altLang="de-DE"/>
              <a:pPr/>
              <a:t>‹#›</a:t>
            </a:fld>
            <a:endParaRPr lang="de-DE" altLang="de-DE"/>
          </a:p>
        </p:txBody>
      </p:sp>
    </p:spTree>
    <p:extLst>
      <p:ext uri="{BB962C8B-B14F-4D97-AF65-F5344CB8AC3E}">
        <p14:creationId xmlns:p14="http://schemas.microsoft.com/office/powerpoint/2010/main" val="31772438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52B7138B-3287-37F6-6F99-D81FE4A35EC0}"/>
              </a:ext>
            </a:extLst>
          </p:cNvPr>
          <p:cNvSpPr>
            <a:spLocks noGrp="1" noChangeArrowheads="1"/>
          </p:cNvSpPr>
          <p:nvPr>
            <p:ph type="dt" sz="half" idx="10"/>
          </p:nvPr>
        </p:nvSpPr>
        <p:spPr>
          <a:ln/>
        </p:spPr>
        <p:txBody>
          <a:bodyPr/>
          <a:lstStyle>
            <a:lvl1pPr>
              <a:defRPr/>
            </a:lvl1pPr>
          </a:lstStyle>
          <a:p>
            <a:pPr>
              <a:defRPr/>
            </a:pPr>
            <a:r>
              <a:rPr lang="de-DE"/>
              <a:t>|  </a:t>
            </a:r>
            <a:fld id="{D2AF379F-499B-4A1C-963C-8DEDCF2D6297}" type="datetime4">
              <a:rPr lang="de-DE" smtClean="0"/>
              <a:pPr>
                <a:defRPr/>
              </a:pPr>
              <a:t>17. Juli 2024</a:t>
            </a:fld>
            <a:r>
              <a:rPr lang="de-DE"/>
              <a:t>  |  </a:t>
            </a:r>
            <a:r>
              <a:rPr lang="de-DE">
                <a:solidFill>
                  <a:schemeClr val="accent1"/>
                </a:solidFill>
              </a:rPr>
              <a:t>Referat 55 </a:t>
            </a:r>
          </a:p>
        </p:txBody>
      </p:sp>
      <p:sp>
        <p:nvSpPr>
          <p:cNvPr id="3" name="Rectangle 6">
            <a:extLst>
              <a:ext uri="{FF2B5EF4-FFF2-40B4-BE49-F238E27FC236}">
                <a16:creationId xmlns:a16="http://schemas.microsoft.com/office/drawing/2014/main" id="{E90BC92F-78E0-E04B-991A-D594C2D62D35}"/>
              </a:ext>
            </a:extLst>
          </p:cNvPr>
          <p:cNvSpPr>
            <a:spLocks noGrp="1" noChangeArrowheads="1"/>
          </p:cNvSpPr>
          <p:nvPr>
            <p:ph type="sldNum" sz="quarter" idx="11"/>
          </p:nvPr>
        </p:nvSpPr>
        <p:spPr>
          <a:ln/>
        </p:spPr>
        <p:txBody>
          <a:bodyPr/>
          <a:lstStyle>
            <a:lvl1pPr>
              <a:defRPr/>
            </a:lvl1pPr>
          </a:lstStyle>
          <a:p>
            <a:fld id="{71E3BF25-7137-4A5A-A77D-04E24F3E64A8}" type="slidenum">
              <a:rPr lang="de-DE" altLang="de-DE"/>
              <a:pPr/>
              <a:t>‹#›</a:t>
            </a:fld>
            <a:endParaRPr lang="de-DE" altLang="de-DE"/>
          </a:p>
        </p:txBody>
      </p:sp>
    </p:spTree>
    <p:extLst>
      <p:ext uri="{BB962C8B-B14F-4D97-AF65-F5344CB8AC3E}">
        <p14:creationId xmlns:p14="http://schemas.microsoft.com/office/powerpoint/2010/main" val="16734684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09601" y="273050"/>
            <a:ext cx="4011084" cy="1162050"/>
          </a:xfrm>
        </p:spPr>
        <p:txBody>
          <a:bodyPr/>
          <a:lstStyle>
            <a:lvl1pPr algn="l">
              <a:defRPr sz="2000" b="1"/>
            </a:lvl1pPr>
          </a:lstStyle>
          <a:p>
            <a:r>
              <a:rPr lang="de-DE"/>
              <a:t>Titelmasterformat durch Klicken bearbeiten</a:t>
            </a:r>
          </a:p>
        </p:txBody>
      </p:sp>
      <p:sp>
        <p:nvSpPr>
          <p:cNvPr id="3" name="Inhaltsplatzhalt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Rectangle 4">
            <a:extLst>
              <a:ext uri="{FF2B5EF4-FFF2-40B4-BE49-F238E27FC236}">
                <a16:creationId xmlns:a16="http://schemas.microsoft.com/office/drawing/2014/main" id="{5A41C823-7F67-7557-5032-43B7BDCDB13A}"/>
              </a:ext>
            </a:extLst>
          </p:cNvPr>
          <p:cNvSpPr>
            <a:spLocks noGrp="1" noChangeArrowheads="1"/>
          </p:cNvSpPr>
          <p:nvPr>
            <p:ph type="dt" sz="half" idx="10"/>
          </p:nvPr>
        </p:nvSpPr>
        <p:spPr>
          <a:ln/>
        </p:spPr>
        <p:txBody>
          <a:bodyPr/>
          <a:lstStyle>
            <a:lvl1pPr>
              <a:defRPr/>
            </a:lvl1pPr>
          </a:lstStyle>
          <a:p>
            <a:pPr>
              <a:defRPr/>
            </a:pPr>
            <a:r>
              <a:rPr lang="de-DE"/>
              <a:t>|  </a:t>
            </a:r>
            <a:fld id="{3B941C04-C35C-41E2-BE4C-674810C392AB}" type="datetime4">
              <a:rPr lang="de-DE" smtClean="0"/>
              <a:pPr>
                <a:defRPr/>
              </a:pPr>
              <a:t>17. Juli 2024</a:t>
            </a:fld>
            <a:r>
              <a:rPr lang="de-DE"/>
              <a:t>  |  </a:t>
            </a:r>
            <a:r>
              <a:rPr lang="de-DE">
                <a:solidFill>
                  <a:schemeClr val="accent1"/>
                </a:solidFill>
              </a:rPr>
              <a:t>Referat 55 </a:t>
            </a:r>
          </a:p>
        </p:txBody>
      </p:sp>
      <p:sp>
        <p:nvSpPr>
          <p:cNvPr id="6" name="Rectangle 6">
            <a:extLst>
              <a:ext uri="{FF2B5EF4-FFF2-40B4-BE49-F238E27FC236}">
                <a16:creationId xmlns:a16="http://schemas.microsoft.com/office/drawing/2014/main" id="{B3FC99C0-318F-E7F0-E5A7-8CAFCA16F234}"/>
              </a:ext>
            </a:extLst>
          </p:cNvPr>
          <p:cNvSpPr>
            <a:spLocks noGrp="1" noChangeArrowheads="1"/>
          </p:cNvSpPr>
          <p:nvPr>
            <p:ph type="sldNum" sz="quarter" idx="11"/>
          </p:nvPr>
        </p:nvSpPr>
        <p:spPr>
          <a:ln/>
        </p:spPr>
        <p:txBody>
          <a:bodyPr/>
          <a:lstStyle>
            <a:lvl1pPr>
              <a:defRPr/>
            </a:lvl1pPr>
          </a:lstStyle>
          <a:p>
            <a:fld id="{1AFC4471-B9F6-4469-8B90-79CB8AC4A009}" type="slidenum">
              <a:rPr lang="de-DE" altLang="de-DE"/>
              <a:pPr/>
              <a:t>‹#›</a:t>
            </a:fld>
            <a:endParaRPr lang="de-DE" altLang="de-DE"/>
          </a:p>
        </p:txBody>
      </p:sp>
    </p:spTree>
    <p:extLst>
      <p:ext uri="{BB962C8B-B14F-4D97-AF65-F5344CB8AC3E}">
        <p14:creationId xmlns:p14="http://schemas.microsoft.com/office/powerpoint/2010/main" val="37557825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Rectangle 4">
            <a:extLst>
              <a:ext uri="{FF2B5EF4-FFF2-40B4-BE49-F238E27FC236}">
                <a16:creationId xmlns:a16="http://schemas.microsoft.com/office/drawing/2014/main" id="{1C152C93-E275-3168-52C5-2BDFD2B48E24}"/>
              </a:ext>
            </a:extLst>
          </p:cNvPr>
          <p:cNvSpPr>
            <a:spLocks noGrp="1" noChangeArrowheads="1"/>
          </p:cNvSpPr>
          <p:nvPr>
            <p:ph type="dt" sz="half" idx="10"/>
          </p:nvPr>
        </p:nvSpPr>
        <p:spPr/>
        <p:txBody>
          <a:bodyPr/>
          <a:lstStyle>
            <a:lvl1pPr>
              <a:defRPr/>
            </a:lvl1pPr>
          </a:lstStyle>
          <a:p>
            <a:pPr>
              <a:defRPr/>
            </a:pPr>
            <a:r>
              <a:rPr lang="de-DE"/>
              <a:t>|  </a:t>
            </a:r>
            <a:fld id="{B83A259A-6D7F-454D-9B72-F937EE0E1696}" type="datetime4">
              <a:rPr lang="de-DE"/>
              <a:pPr>
                <a:defRPr/>
              </a:pPr>
              <a:t>17. Juli 2024</a:t>
            </a:fld>
            <a:r>
              <a:rPr lang="de-DE"/>
              <a:t>  |  </a:t>
            </a:r>
            <a:r>
              <a:rPr lang="de-DE">
                <a:solidFill>
                  <a:schemeClr val="accent1"/>
                </a:solidFill>
              </a:rPr>
              <a:t>Referat 52 </a:t>
            </a:r>
          </a:p>
        </p:txBody>
      </p:sp>
      <p:sp>
        <p:nvSpPr>
          <p:cNvPr id="5" name="Rectangle 6">
            <a:extLst>
              <a:ext uri="{FF2B5EF4-FFF2-40B4-BE49-F238E27FC236}">
                <a16:creationId xmlns:a16="http://schemas.microsoft.com/office/drawing/2014/main" id="{C2B7ADD9-1A87-EAD0-9808-5CF63926C641}"/>
              </a:ext>
            </a:extLst>
          </p:cNvPr>
          <p:cNvSpPr>
            <a:spLocks noGrp="1" noChangeArrowheads="1"/>
          </p:cNvSpPr>
          <p:nvPr>
            <p:ph type="sldNum" sz="quarter" idx="11"/>
          </p:nvPr>
        </p:nvSpPr>
        <p:spPr/>
        <p:txBody>
          <a:bodyPr/>
          <a:lstStyle>
            <a:lvl1pPr>
              <a:defRPr/>
            </a:lvl1pPr>
          </a:lstStyle>
          <a:p>
            <a:fld id="{D36C9579-C314-4AD6-98CE-50AC3C0763BB}" type="slidenum">
              <a:rPr lang="de-DE" altLang="de-DE"/>
              <a:pPr/>
              <a:t>‹#›</a:t>
            </a:fld>
            <a:endParaRPr lang="de-DE" altLang="de-DE"/>
          </a:p>
        </p:txBody>
      </p:sp>
    </p:spTree>
    <p:extLst>
      <p:ext uri="{BB962C8B-B14F-4D97-AF65-F5344CB8AC3E}">
        <p14:creationId xmlns:p14="http://schemas.microsoft.com/office/powerpoint/2010/main" val="218625497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0"/>
            <a:ext cx="7315200" cy="566738"/>
          </a:xfrm>
        </p:spPr>
        <p:txBody>
          <a:bodyPr/>
          <a:lstStyle>
            <a:lvl1pPr algn="l">
              <a:defRPr sz="2000" b="1"/>
            </a:lvl1pPr>
          </a:lstStyle>
          <a:p>
            <a:r>
              <a:rPr lang="de-DE"/>
              <a:t>Titelmasterformat durch Klicken bearbeiten</a:t>
            </a:r>
          </a:p>
        </p:txBody>
      </p:sp>
      <p:sp>
        <p:nvSpPr>
          <p:cNvPr id="3" name="Bildplatzhalt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a:p>
        </p:txBody>
      </p:sp>
      <p:sp>
        <p:nvSpPr>
          <p:cNvPr id="4" name="Textplatzhalt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Rectangle 4">
            <a:extLst>
              <a:ext uri="{FF2B5EF4-FFF2-40B4-BE49-F238E27FC236}">
                <a16:creationId xmlns:a16="http://schemas.microsoft.com/office/drawing/2014/main" id="{A3CD4D1B-7A91-AB52-C742-69FAA8B73F59}"/>
              </a:ext>
            </a:extLst>
          </p:cNvPr>
          <p:cNvSpPr>
            <a:spLocks noGrp="1" noChangeArrowheads="1"/>
          </p:cNvSpPr>
          <p:nvPr>
            <p:ph type="dt" sz="half" idx="10"/>
          </p:nvPr>
        </p:nvSpPr>
        <p:spPr>
          <a:ln/>
        </p:spPr>
        <p:txBody>
          <a:bodyPr/>
          <a:lstStyle>
            <a:lvl1pPr>
              <a:defRPr/>
            </a:lvl1pPr>
          </a:lstStyle>
          <a:p>
            <a:pPr>
              <a:defRPr/>
            </a:pPr>
            <a:r>
              <a:rPr lang="de-DE"/>
              <a:t>|  </a:t>
            </a:r>
            <a:fld id="{388BF43F-0CAB-46C9-8768-CB67296A805D}" type="datetime4">
              <a:rPr lang="de-DE" smtClean="0"/>
              <a:pPr>
                <a:defRPr/>
              </a:pPr>
              <a:t>17. Juli 2024</a:t>
            </a:fld>
            <a:r>
              <a:rPr lang="de-DE"/>
              <a:t>  |  </a:t>
            </a:r>
            <a:r>
              <a:rPr lang="de-DE">
                <a:solidFill>
                  <a:schemeClr val="accent1"/>
                </a:solidFill>
              </a:rPr>
              <a:t>Referat 55 </a:t>
            </a:r>
          </a:p>
        </p:txBody>
      </p:sp>
      <p:sp>
        <p:nvSpPr>
          <p:cNvPr id="6" name="Rectangle 6">
            <a:extLst>
              <a:ext uri="{FF2B5EF4-FFF2-40B4-BE49-F238E27FC236}">
                <a16:creationId xmlns:a16="http://schemas.microsoft.com/office/drawing/2014/main" id="{980343C6-8923-9FF2-539C-B58550CC19FB}"/>
              </a:ext>
            </a:extLst>
          </p:cNvPr>
          <p:cNvSpPr>
            <a:spLocks noGrp="1" noChangeArrowheads="1"/>
          </p:cNvSpPr>
          <p:nvPr>
            <p:ph type="sldNum" sz="quarter" idx="11"/>
          </p:nvPr>
        </p:nvSpPr>
        <p:spPr>
          <a:ln/>
        </p:spPr>
        <p:txBody>
          <a:bodyPr/>
          <a:lstStyle>
            <a:lvl1pPr>
              <a:defRPr/>
            </a:lvl1pPr>
          </a:lstStyle>
          <a:p>
            <a:fld id="{5AD0FA62-7576-497A-AD66-85C86B6D83F7}" type="slidenum">
              <a:rPr lang="de-DE" altLang="de-DE"/>
              <a:pPr/>
              <a:t>‹#›</a:t>
            </a:fld>
            <a:endParaRPr lang="de-DE" altLang="de-DE"/>
          </a:p>
        </p:txBody>
      </p:sp>
    </p:spTree>
    <p:extLst>
      <p:ext uri="{BB962C8B-B14F-4D97-AF65-F5344CB8AC3E}">
        <p14:creationId xmlns:p14="http://schemas.microsoft.com/office/powerpoint/2010/main" val="10034076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Rectangle 4">
            <a:extLst>
              <a:ext uri="{FF2B5EF4-FFF2-40B4-BE49-F238E27FC236}">
                <a16:creationId xmlns:a16="http://schemas.microsoft.com/office/drawing/2014/main" id="{3FFE0D8C-E847-5303-5803-635F7D06691B}"/>
              </a:ext>
            </a:extLst>
          </p:cNvPr>
          <p:cNvSpPr>
            <a:spLocks noGrp="1" noChangeArrowheads="1"/>
          </p:cNvSpPr>
          <p:nvPr>
            <p:ph type="dt" sz="half" idx="10"/>
          </p:nvPr>
        </p:nvSpPr>
        <p:spPr>
          <a:ln/>
        </p:spPr>
        <p:txBody>
          <a:bodyPr/>
          <a:lstStyle>
            <a:lvl1pPr>
              <a:defRPr/>
            </a:lvl1pPr>
          </a:lstStyle>
          <a:p>
            <a:pPr>
              <a:defRPr/>
            </a:pPr>
            <a:r>
              <a:rPr lang="de-DE"/>
              <a:t>|  </a:t>
            </a:r>
            <a:fld id="{AB1210AF-1966-4D7F-9A62-F18045F30C91}" type="datetime4">
              <a:rPr lang="de-DE" smtClean="0"/>
              <a:pPr>
                <a:defRPr/>
              </a:pPr>
              <a:t>17. Juli 2024</a:t>
            </a:fld>
            <a:r>
              <a:rPr lang="de-DE"/>
              <a:t>  |  </a:t>
            </a:r>
            <a:r>
              <a:rPr lang="de-DE">
                <a:solidFill>
                  <a:schemeClr val="accent1"/>
                </a:solidFill>
              </a:rPr>
              <a:t>Referat 55 </a:t>
            </a:r>
          </a:p>
        </p:txBody>
      </p:sp>
      <p:sp>
        <p:nvSpPr>
          <p:cNvPr id="5" name="Rectangle 6">
            <a:extLst>
              <a:ext uri="{FF2B5EF4-FFF2-40B4-BE49-F238E27FC236}">
                <a16:creationId xmlns:a16="http://schemas.microsoft.com/office/drawing/2014/main" id="{A1EA370B-07EB-60CB-B122-5BAF4EDC45A2}"/>
              </a:ext>
            </a:extLst>
          </p:cNvPr>
          <p:cNvSpPr>
            <a:spLocks noGrp="1" noChangeArrowheads="1"/>
          </p:cNvSpPr>
          <p:nvPr>
            <p:ph type="sldNum" sz="quarter" idx="11"/>
          </p:nvPr>
        </p:nvSpPr>
        <p:spPr>
          <a:ln/>
        </p:spPr>
        <p:txBody>
          <a:bodyPr/>
          <a:lstStyle>
            <a:lvl1pPr>
              <a:defRPr/>
            </a:lvl1pPr>
          </a:lstStyle>
          <a:p>
            <a:fld id="{FB104A9B-B038-40D9-BEC2-155C540DB68A}" type="slidenum">
              <a:rPr lang="de-DE" altLang="de-DE"/>
              <a:pPr/>
              <a:t>‹#›</a:t>
            </a:fld>
            <a:endParaRPr lang="de-DE" altLang="de-DE"/>
          </a:p>
        </p:txBody>
      </p:sp>
    </p:spTree>
    <p:extLst>
      <p:ext uri="{BB962C8B-B14F-4D97-AF65-F5344CB8AC3E}">
        <p14:creationId xmlns:p14="http://schemas.microsoft.com/office/powerpoint/2010/main" val="35332074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851901" y="438150"/>
            <a:ext cx="2755900" cy="5791200"/>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584201" y="438150"/>
            <a:ext cx="8064500" cy="5791200"/>
          </a:xfr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Rectangle 4">
            <a:extLst>
              <a:ext uri="{FF2B5EF4-FFF2-40B4-BE49-F238E27FC236}">
                <a16:creationId xmlns:a16="http://schemas.microsoft.com/office/drawing/2014/main" id="{9017746A-19DA-1D82-EF10-952A21019D06}"/>
              </a:ext>
            </a:extLst>
          </p:cNvPr>
          <p:cNvSpPr>
            <a:spLocks noGrp="1" noChangeArrowheads="1"/>
          </p:cNvSpPr>
          <p:nvPr>
            <p:ph type="dt" sz="half" idx="10"/>
          </p:nvPr>
        </p:nvSpPr>
        <p:spPr>
          <a:ln/>
        </p:spPr>
        <p:txBody>
          <a:bodyPr/>
          <a:lstStyle>
            <a:lvl1pPr>
              <a:defRPr/>
            </a:lvl1pPr>
          </a:lstStyle>
          <a:p>
            <a:pPr>
              <a:defRPr/>
            </a:pPr>
            <a:r>
              <a:rPr lang="de-DE"/>
              <a:t>|  </a:t>
            </a:r>
            <a:fld id="{47190D1F-DCB3-458F-9CF3-F04D67BE8397}" type="datetime4">
              <a:rPr lang="de-DE" smtClean="0"/>
              <a:pPr>
                <a:defRPr/>
              </a:pPr>
              <a:t>17. Juli 2024</a:t>
            </a:fld>
            <a:r>
              <a:rPr lang="de-DE"/>
              <a:t>  |  </a:t>
            </a:r>
            <a:r>
              <a:rPr lang="de-DE">
                <a:solidFill>
                  <a:schemeClr val="accent1"/>
                </a:solidFill>
              </a:rPr>
              <a:t>Referat 55 </a:t>
            </a:r>
          </a:p>
        </p:txBody>
      </p:sp>
      <p:sp>
        <p:nvSpPr>
          <p:cNvPr id="5" name="Rectangle 6">
            <a:extLst>
              <a:ext uri="{FF2B5EF4-FFF2-40B4-BE49-F238E27FC236}">
                <a16:creationId xmlns:a16="http://schemas.microsoft.com/office/drawing/2014/main" id="{3D1D1AC4-02EA-18C5-6853-3349B8A34527}"/>
              </a:ext>
            </a:extLst>
          </p:cNvPr>
          <p:cNvSpPr>
            <a:spLocks noGrp="1" noChangeArrowheads="1"/>
          </p:cNvSpPr>
          <p:nvPr>
            <p:ph type="sldNum" sz="quarter" idx="11"/>
          </p:nvPr>
        </p:nvSpPr>
        <p:spPr>
          <a:ln/>
        </p:spPr>
        <p:txBody>
          <a:bodyPr/>
          <a:lstStyle>
            <a:lvl1pPr>
              <a:defRPr/>
            </a:lvl1pPr>
          </a:lstStyle>
          <a:p>
            <a:fld id="{A41E4822-5E94-426A-A104-870F64344C8C}" type="slidenum">
              <a:rPr lang="de-DE" altLang="de-DE"/>
              <a:pPr/>
              <a:t>‹#›</a:t>
            </a:fld>
            <a:endParaRPr lang="de-DE" altLang="de-DE"/>
          </a:p>
        </p:txBody>
      </p:sp>
    </p:spTree>
    <p:extLst>
      <p:ext uri="{BB962C8B-B14F-4D97-AF65-F5344CB8AC3E}">
        <p14:creationId xmlns:p14="http://schemas.microsoft.com/office/powerpoint/2010/main" val="448085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963084" y="4406901"/>
            <a:ext cx="10363200" cy="1362075"/>
          </a:xfrm>
        </p:spPr>
        <p:txBody>
          <a:bodyPr anchor="t"/>
          <a:lstStyle>
            <a:lvl1pPr algn="l">
              <a:defRPr sz="4000" b="1" cap="all"/>
            </a:lvl1pPr>
          </a:lstStyle>
          <a:p>
            <a:r>
              <a:rPr lang="de-DE"/>
              <a:t>Titelmasterformat durch Klicken bearbeiten</a:t>
            </a:r>
          </a:p>
        </p:txBody>
      </p:sp>
      <p:sp>
        <p:nvSpPr>
          <p:cNvPr id="3" name="Textplatzhalt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a:t>Textmasterformat bearbeiten</a:t>
            </a:r>
          </a:p>
        </p:txBody>
      </p:sp>
      <p:sp>
        <p:nvSpPr>
          <p:cNvPr id="4" name="Rectangle 4">
            <a:extLst>
              <a:ext uri="{FF2B5EF4-FFF2-40B4-BE49-F238E27FC236}">
                <a16:creationId xmlns:a16="http://schemas.microsoft.com/office/drawing/2014/main" id="{C6501147-4A85-C32A-843A-0D9E7F3EAAF1}"/>
              </a:ext>
            </a:extLst>
          </p:cNvPr>
          <p:cNvSpPr>
            <a:spLocks noGrp="1" noChangeArrowheads="1"/>
          </p:cNvSpPr>
          <p:nvPr>
            <p:ph type="dt" sz="half" idx="10"/>
          </p:nvPr>
        </p:nvSpPr>
        <p:spPr>
          <a:ln/>
        </p:spPr>
        <p:txBody>
          <a:bodyPr/>
          <a:lstStyle>
            <a:lvl1pPr>
              <a:defRPr/>
            </a:lvl1pPr>
          </a:lstStyle>
          <a:p>
            <a:pPr>
              <a:defRPr/>
            </a:pPr>
            <a:r>
              <a:rPr lang="de-DE"/>
              <a:t>|  </a:t>
            </a:r>
            <a:fld id="{CD4DF4AC-E65E-422A-A0B1-FD7BD561D3E3}" type="datetime4">
              <a:rPr lang="de-DE" smtClean="0"/>
              <a:pPr>
                <a:defRPr/>
              </a:pPr>
              <a:t>17. Juli 2024</a:t>
            </a:fld>
            <a:r>
              <a:rPr lang="de-DE"/>
              <a:t>  |  </a:t>
            </a:r>
            <a:r>
              <a:rPr lang="de-DE">
                <a:solidFill>
                  <a:schemeClr val="accent1"/>
                </a:solidFill>
              </a:rPr>
              <a:t>Referat 55 </a:t>
            </a:r>
          </a:p>
        </p:txBody>
      </p:sp>
      <p:sp>
        <p:nvSpPr>
          <p:cNvPr id="5" name="Rectangle 6">
            <a:extLst>
              <a:ext uri="{FF2B5EF4-FFF2-40B4-BE49-F238E27FC236}">
                <a16:creationId xmlns:a16="http://schemas.microsoft.com/office/drawing/2014/main" id="{0B674420-0722-F7D7-50FF-0841A9446692}"/>
              </a:ext>
            </a:extLst>
          </p:cNvPr>
          <p:cNvSpPr>
            <a:spLocks noGrp="1" noChangeArrowheads="1"/>
          </p:cNvSpPr>
          <p:nvPr>
            <p:ph type="sldNum" sz="quarter" idx="11"/>
          </p:nvPr>
        </p:nvSpPr>
        <p:spPr>
          <a:ln/>
        </p:spPr>
        <p:txBody>
          <a:bodyPr/>
          <a:lstStyle>
            <a:lvl1pPr>
              <a:defRPr/>
            </a:lvl1pPr>
          </a:lstStyle>
          <a:p>
            <a:fld id="{F55AEB43-AC09-4F5C-8DA1-28C6CF2C86C8}" type="slidenum">
              <a:rPr lang="de-DE" altLang="de-DE"/>
              <a:pPr/>
              <a:t>‹#›</a:t>
            </a:fld>
            <a:endParaRPr lang="de-DE" altLang="de-DE"/>
          </a:p>
        </p:txBody>
      </p:sp>
    </p:spTree>
    <p:extLst>
      <p:ext uri="{BB962C8B-B14F-4D97-AF65-F5344CB8AC3E}">
        <p14:creationId xmlns:p14="http://schemas.microsoft.com/office/powerpoint/2010/main" val="40872081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584200" y="2381250"/>
            <a:ext cx="5410200" cy="3848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6197600" y="2381250"/>
            <a:ext cx="5410200" cy="3848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Rectangle 4">
            <a:extLst>
              <a:ext uri="{FF2B5EF4-FFF2-40B4-BE49-F238E27FC236}">
                <a16:creationId xmlns:a16="http://schemas.microsoft.com/office/drawing/2014/main" id="{5268DBA8-CE1D-2BFB-B9D4-667AA1339C37}"/>
              </a:ext>
            </a:extLst>
          </p:cNvPr>
          <p:cNvSpPr>
            <a:spLocks noGrp="1" noChangeArrowheads="1"/>
          </p:cNvSpPr>
          <p:nvPr>
            <p:ph type="dt" sz="half" idx="10"/>
          </p:nvPr>
        </p:nvSpPr>
        <p:spPr>
          <a:ln/>
        </p:spPr>
        <p:txBody>
          <a:bodyPr/>
          <a:lstStyle>
            <a:lvl1pPr>
              <a:defRPr/>
            </a:lvl1pPr>
          </a:lstStyle>
          <a:p>
            <a:pPr>
              <a:defRPr/>
            </a:pPr>
            <a:r>
              <a:rPr lang="de-DE"/>
              <a:t>|  </a:t>
            </a:r>
            <a:fld id="{99F7B7FF-8F70-4556-984B-F574C8F64BC7}" type="datetime4">
              <a:rPr lang="de-DE" smtClean="0"/>
              <a:pPr>
                <a:defRPr/>
              </a:pPr>
              <a:t>17. Juli 2024</a:t>
            </a:fld>
            <a:r>
              <a:rPr lang="de-DE"/>
              <a:t>  |  </a:t>
            </a:r>
            <a:r>
              <a:rPr lang="de-DE">
                <a:solidFill>
                  <a:schemeClr val="accent1"/>
                </a:solidFill>
              </a:rPr>
              <a:t>Referat 55 </a:t>
            </a:r>
          </a:p>
        </p:txBody>
      </p:sp>
      <p:sp>
        <p:nvSpPr>
          <p:cNvPr id="6" name="Rectangle 6">
            <a:extLst>
              <a:ext uri="{FF2B5EF4-FFF2-40B4-BE49-F238E27FC236}">
                <a16:creationId xmlns:a16="http://schemas.microsoft.com/office/drawing/2014/main" id="{BF0C47F7-2870-85E8-885F-B68A8F22E541}"/>
              </a:ext>
            </a:extLst>
          </p:cNvPr>
          <p:cNvSpPr>
            <a:spLocks noGrp="1" noChangeArrowheads="1"/>
          </p:cNvSpPr>
          <p:nvPr>
            <p:ph type="sldNum" sz="quarter" idx="11"/>
          </p:nvPr>
        </p:nvSpPr>
        <p:spPr>
          <a:ln/>
        </p:spPr>
        <p:txBody>
          <a:bodyPr/>
          <a:lstStyle>
            <a:lvl1pPr>
              <a:defRPr/>
            </a:lvl1pPr>
          </a:lstStyle>
          <a:p>
            <a:fld id="{40944F76-2858-4B71-AAC8-08A680032736}" type="slidenum">
              <a:rPr lang="de-DE" altLang="de-DE"/>
              <a:pPr/>
              <a:t>‹#›</a:t>
            </a:fld>
            <a:endParaRPr lang="de-DE" altLang="de-DE"/>
          </a:p>
        </p:txBody>
      </p:sp>
    </p:spTree>
    <p:extLst>
      <p:ext uri="{BB962C8B-B14F-4D97-AF65-F5344CB8AC3E}">
        <p14:creationId xmlns:p14="http://schemas.microsoft.com/office/powerpoint/2010/main" val="31625069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609600" y="274638"/>
            <a:ext cx="10972800" cy="1143000"/>
          </a:xfrm>
        </p:spPr>
        <p:txBody>
          <a:bodyPr/>
          <a:lstStyle>
            <a:lvl1pPr>
              <a:defRPr/>
            </a:lvl1pPr>
          </a:lstStyle>
          <a:p>
            <a:r>
              <a:rPr lang="de-DE"/>
              <a:t>Titelmasterformat durch Klicken bearbeiten</a:t>
            </a:r>
          </a:p>
        </p:txBody>
      </p:sp>
      <p:sp>
        <p:nvSpPr>
          <p:cNvPr id="3" name="Textplatzhalt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4" name="Inhaltsplatzhalt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6" name="Inhaltsplatzhalt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7" name="Rectangle 4">
            <a:extLst>
              <a:ext uri="{FF2B5EF4-FFF2-40B4-BE49-F238E27FC236}">
                <a16:creationId xmlns:a16="http://schemas.microsoft.com/office/drawing/2014/main" id="{2B92791F-F454-3DDF-9A40-800DF6983509}"/>
              </a:ext>
            </a:extLst>
          </p:cNvPr>
          <p:cNvSpPr>
            <a:spLocks noGrp="1" noChangeArrowheads="1"/>
          </p:cNvSpPr>
          <p:nvPr>
            <p:ph type="dt" sz="half" idx="10"/>
          </p:nvPr>
        </p:nvSpPr>
        <p:spPr>
          <a:ln/>
        </p:spPr>
        <p:txBody>
          <a:bodyPr/>
          <a:lstStyle>
            <a:lvl1pPr>
              <a:defRPr/>
            </a:lvl1pPr>
          </a:lstStyle>
          <a:p>
            <a:pPr>
              <a:defRPr/>
            </a:pPr>
            <a:r>
              <a:rPr lang="de-DE"/>
              <a:t>|  </a:t>
            </a:r>
            <a:fld id="{448668BA-7EDC-4F5D-9FE0-77E01642F37F}" type="datetime4">
              <a:rPr lang="de-DE" smtClean="0"/>
              <a:pPr>
                <a:defRPr/>
              </a:pPr>
              <a:t>17. Juli 2024</a:t>
            </a:fld>
            <a:r>
              <a:rPr lang="de-DE"/>
              <a:t>  |  </a:t>
            </a:r>
            <a:r>
              <a:rPr lang="de-DE">
                <a:solidFill>
                  <a:schemeClr val="accent1"/>
                </a:solidFill>
              </a:rPr>
              <a:t>Referat 55 </a:t>
            </a:r>
          </a:p>
        </p:txBody>
      </p:sp>
      <p:sp>
        <p:nvSpPr>
          <p:cNvPr id="8" name="Rectangle 6">
            <a:extLst>
              <a:ext uri="{FF2B5EF4-FFF2-40B4-BE49-F238E27FC236}">
                <a16:creationId xmlns:a16="http://schemas.microsoft.com/office/drawing/2014/main" id="{BD1D8E48-FB37-3824-946D-24BF43004EAD}"/>
              </a:ext>
            </a:extLst>
          </p:cNvPr>
          <p:cNvSpPr>
            <a:spLocks noGrp="1" noChangeArrowheads="1"/>
          </p:cNvSpPr>
          <p:nvPr>
            <p:ph type="sldNum" sz="quarter" idx="11"/>
          </p:nvPr>
        </p:nvSpPr>
        <p:spPr>
          <a:ln/>
        </p:spPr>
        <p:txBody>
          <a:bodyPr/>
          <a:lstStyle>
            <a:lvl1pPr>
              <a:defRPr/>
            </a:lvl1pPr>
          </a:lstStyle>
          <a:p>
            <a:fld id="{DDC5EB67-1953-4E68-B877-6BCEA2E3DD54}" type="slidenum">
              <a:rPr lang="de-DE" altLang="de-DE"/>
              <a:pPr/>
              <a:t>‹#›</a:t>
            </a:fld>
            <a:endParaRPr lang="de-DE" altLang="de-DE"/>
          </a:p>
        </p:txBody>
      </p:sp>
    </p:spTree>
    <p:extLst>
      <p:ext uri="{BB962C8B-B14F-4D97-AF65-F5344CB8AC3E}">
        <p14:creationId xmlns:p14="http://schemas.microsoft.com/office/powerpoint/2010/main" val="15436108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Rectangle 4">
            <a:extLst>
              <a:ext uri="{FF2B5EF4-FFF2-40B4-BE49-F238E27FC236}">
                <a16:creationId xmlns:a16="http://schemas.microsoft.com/office/drawing/2014/main" id="{499C9465-F266-8DB7-2555-AE3C500FE222}"/>
              </a:ext>
            </a:extLst>
          </p:cNvPr>
          <p:cNvSpPr>
            <a:spLocks noGrp="1" noChangeArrowheads="1"/>
          </p:cNvSpPr>
          <p:nvPr>
            <p:ph type="dt" sz="half" idx="10"/>
          </p:nvPr>
        </p:nvSpPr>
        <p:spPr>
          <a:ln/>
        </p:spPr>
        <p:txBody>
          <a:bodyPr/>
          <a:lstStyle>
            <a:lvl1pPr>
              <a:defRPr/>
            </a:lvl1pPr>
          </a:lstStyle>
          <a:p>
            <a:pPr>
              <a:defRPr/>
            </a:pPr>
            <a:r>
              <a:rPr lang="de-DE"/>
              <a:t>|  </a:t>
            </a:r>
            <a:fld id="{4A9D2B9D-6266-4F6D-8D72-79448BBEC569}" type="datetime4">
              <a:rPr lang="de-DE" smtClean="0"/>
              <a:pPr>
                <a:defRPr/>
              </a:pPr>
              <a:t>17. Juli 2024</a:t>
            </a:fld>
            <a:r>
              <a:rPr lang="de-DE"/>
              <a:t>  |  </a:t>
            </a:r>
            <a:r>
              <a:rPr lang="de-DE">
                <a:solidFill>
                  <a:schemeClr val="accent1"/>
                </a:solidFill>
              </a:rPr>
              <a:t>Referat 55 </a:t>
            </a:r>
          </a:p>
        </p:txBody>
      </p:sp>
      <p:sp>
        <p:nvSpPr>
          <p:cNvPr id="4" name="Rectangle 6">
            <a:extLst>
              <a:ext uri="{FF2B5EF4-FFF2-40B4-BE49-F238E27FC236}">
                <a16:creationId xmlns:a16="http://schemas.microsoft.com/office/drawing/2014/main" id="{17969726-1826-1C9B-243F-ADCA575CD6A7}"/>
              </a:ext>
            </a:extLst>
          </p:cNvPr>
          <p:cNvSpPr>
            <a:spLocks noGrp="1" noChangeArrowheads="1"/>
          </p:cNvSpPr>
          <p:nvPr>
            <p:ph type="sldNum" sz="quarter" idx="11"/>
          </p:nvPr>
        </p:nvSpPr>
        <p:spPr>
          <a:ln/>
        </p:spPr>
        <p:txBody>
          <a:bodyPr/>
          <a:lstStyle>
            <a:lvl1pPr>
              <a:defRPr/>
            </a:lvl1pPr>
          </a:lstStyle>
          <a:p>
            <a:fld id="{5466CD86-F9EF-47CF-BE86-EFF5FDAD4A3B}" type="slidenum">
              <a:rPr lang="de-DE" altLang="de-DE"/>
              <a:pPr/>
              <a:t>‹#›</a:t>
            </a:fld>
            <a:endParaRPr lang="de-DE" altLang="de-DE"/>
          </a:p>
        </p:txBody>
      </p:sp>
    </p:spTree>
    <p:extLst>
      <p:ext uri="{BB962C8B-B14F-4D97-AF65-F5344CB8AC3E}">
        <p14:creationId xmlns:p14="http://schemas.microsoft.com/office/powerpoint/2010/main" val="5545603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2C467B7D-A9FF-7AF4-6598-60E506FE21E2}"/>
              </a:ext>
            </a:extLst>
          </p:cNvPr>
          <p:cNvSpPr>
            <a:spLocks noGrp="1" noChangeArrowheads="1"/>
          </p:cNvSpPr>
          <p:nvPr>
            <p:ph type="dt" sz="half" idx="10"/>
          </p:nvPr>
        </p:nvSpPr>
        <p:spPr>
          <a:ln/>
        </p:spPr>
        <p:txBody>
          <a:bodyPr/>
          <a:lstStyle>
            <a:lvl1pPr>
              <a:defRPr/>
            </a:lvl1pPr>
          </a:lstStyle>
          <a:p>
            <a:pPr>
              <a:defRPr/>
            </a:pPr>
            <a:r>
              <a:rPr lang="de-DE"/>
              <a:t>|  </a:t>
            </a:r>
            <a:fld id="{9011515A-A973-4DBA-A506-5CD2E96B038A}" type="datetime4">
              <a:rPr lang="de-DE" smtClean="0"/>
              <a:pPr>
                <a:defRPr/>
              </a:pPr>
              <a:t>17. Juli 2024</a:t>
            </a:fld>
            <a:r>
              <a:rPr lang="de-DE"/>
              <a:t>  |  </a:t>
            </a:r>
            <a:r>
              <a:rPr lang="de-DE">
                <a:solidFill>
                  <a:schemeClr val="accent1"/>
                </a:solidFill>
              </a:rPr>
              <a:t>Referat 55 </a:t>
            </a:r>
          </a:p>
        </p:txBody>
      </p:sp>
      <p:sp>
        <p:nvSpPr>
          <p:cNvPr id="3" name="Rectangle 6">
            <a:extLst>
              <a:ext uri="{FF2B5EF4-FFF2-40B4-BE49-F238E27FC236}">
                <a16:creationId xmlns:a16="http://schemas.microsoft.com/office/drawing/2014/main" id="{EF32743A-11F3-AEA4-0BC7-2AF0FBDED78A}"/>
              </a:ext>
            </a:extLst>
          </p:cNvPr>
          <p:cNvSpPr>
            <a:spLocks noGrp="1" noChangeArrowheads="1"/>
          </p:cNvSpPr>
          <p:nvPr>
            <p:ph type="sldNum" sz="quarter" idx="11"/>
          </p:nvPr>
        </p:nvSpPr>
        <p:spPr>
          <a:ln/>
        </p:spPr>
        <p:txBody>
          <a:bodyPr/>
          <a:lstStyle>
            <a:lvl1pPr>
              <a:defRPr/>
            </a:lvl1pPr>
          </a:lstStyle>
          <a:p>
            <a:fld id="{7737C041-E548-4AA1-A66A-648A4254BCB0}" type="slidenum">
              <a:rPr lang="de-DE" altLang="de-DE"/>
              <a:pPr/>
              <a:t>‹#›</a:t>
            </a:fld>
            <a:endParaRPr lang="de-DE" altLang="de-DE"/>
          </a:p>
        </p:txBody>
      </p:sp>
    </p:spTree>
    <p:extLst>
      <p:ext uri="{BB962C8B-B14F-4D97-AF65-F5344CB8AC3E}">
        <p14:creationId xmlns:p14="http://schemas.microsoft.com/office/powerpoint/2010/main" val="5862024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09601" y="273050"/>
            <a:ext cx="4011084" cy="1162050"/>
          </a:xfrm>
        </p:spPr>
        <p:txBody>
          <a:bodyPr/>
          <a:lstStyle>
            <a:lvl1pPr algn="l">
              <a:defRPr sz="2000" b="1"/>
            </a:lvl1pPr>
          </a:lstStyle>
          <a:p>
            <a:r>
              <a:rPr lang="de-DE"/>
              <a:t>Titelmasterformat durch Klicken bearbeiten</a:t>
            </a:r>
          </a:p>
        </p:txBody>
      </p:sp>
      <p:sp>
        <p:nvSpPr>
          <p:cNvPr id="3" name="Inhaltsplatzhalt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Rectangle 4">
            <a:extLst>
              <a:ext uri="{FF2B5EF4-FFF2-40B4-BE49-F238E27FC236}">
                <a16:creationId xmlns:a16="http://schemas.microsoft.com/office/drawing/2014/main" id="{24CA75F0-7B2B-51F8-7F17-F647778429B2}"/>
              </a:ext>
            </a:extLst>
          </p:cNvPr>
          <p:cNvSpPr>
            <a:spLocks noGrp="1" noChangeArrowheads="1"/>
          </p:cNvSpPr>
          <p:nvPr>
            <p:ph type="dt" sz="half" idx="10"/>
          </p:nvPr>
        </p:nvSpPr>
        <p:spPr>
          <a:ln/>
        </p:spPr>
        <p:txBody>
          <a:bodyPr/>
          <a:lstStyle>
            <a:lvl1pPr>
              <a:defRPr/>
            </a:lvl1pPr>
          </a:lstStyle>
          <a:p>
            <a:pPr>
              <a:defRPr/>
            </a:pPr>
            <a:r>
              <a:rPr lang="de-DE"/>
              <a:t>|  </a:t>
            </a:r>
            <a:fld id="{6BC13026-533D-4EF1-B6A3-3AD13034C70F}" type="datetime4">
              <a:rPr lang="de-DE" smtClean="0"/>
              <a:pPr>
                <a:defRPr/>
              </a:pPr>
              <a:t>17. Juli 2024</a:t>
            </a:fld>
            <a:r>
              <a:rPr lang="de-DE"/>
              <a:t>  |  </a:t>
            </a:r>
            <a:r>
              <a:rPr lang="de-DE">
                <a:solidFill>
                  <a:schemeClr val="accent1"/>
                </a:solidFill>
              </a:rPr>
              <a:t>Referat 55 </a:t>
            </a:r>
          </a:p>
        </p:txBody>
      </p:sp>
      <p:sp>
        <p:nvSpPr>
          <p:cNvPr id="6" name="Rectangle 6">
            <a:extLst>
              <a:ext uri="{FF2B5EF4-FFF2-40B4-BE49-F238E27FC236}">
                <a16:creationId xmlns:a16="http://schemas.microsoft.com/office/drawing/2014/main" id="{4F99AA30-E986-07D2-AFCB-F0AFFEB78B21}"/>
              </a:ext>
            </a:extLst>
          </p:cNvPr>
          <p:cNvSpPr>
            <a:spLocks noGrp="1" noChangeArrowheads="1"/>
          </p:cNvSpPr>
          <p:nvPr>
            <p:ph type="sldNum" sz="quarter" idx="11"/>
          </p:nvPr>
        </p:nvSpPr>
        <p:spPr>
          <a:ln/>
        </p:spPr>
        <p:txBody>
          <a:bodyPr/>
          <a:lstStyle>
            <a:lvl1pPr>
              <a:defRPr/>
            </a:lvl1pPr>
          </a:lstStyle>
          <a:p>
            <a:fld id="{AB4FA598-60A6-4962-80E7-F8FF1F42D7D5}" type="slidenum">
              <a:rPr lang="de-DE" altLang="de-DE"/>
              <a:pPr/>
              <a:t>‹#›</a:t>
            </a:fld>
            <a:endParaRPr lang="de-DE" altLang="de-DE"/>
          </a:p>
        </p:txBody>
      </p:sp>
    </p:spTree>
    <p:extLst>
      <p:ext uri="{BB962C8B-B14F-4D97-AF65-F5344CB8AC3E}">
        <p14:creationId xmlns:p14="http://schemas.microsoft.com/office/powerpoint/2010/main" val="1342158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0"/>
            <a:ext cx="7315200" cy="566738"/>
          </a:xfrm>
        </p:spPr>
        <p:txBody>
          <a:bodyPr/>
          <a:lstStyle>
            <a:lvl1pPr algn="l">
              <a:defRPr sz="2000" b="1"/>
            </a:lvl1pPr>
          </a:lstStyle>
          <a:p>
            <a:r>
              <a:rPr lang="de-DE"/>
              <a:t>Titelmasterformat durch Klicken bearbeiten</a:t>
            </a:r>
          </a:p>
        </p:txBody>
      </p:sp>
      <p:sp>
        <p:nvSpPr>
          <p:cNvPr id="3" name="Bildplatzhalt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a:p>
        </p:txBody>
      </p:sp>
      <p:sp>
        <p:nvSpPr>
          <p:cNvPr id="4" name="Textplatzhalt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Rectangle 4">
            <a:extLst>
              <a:ext uri="{FF2B5EF4-FFF2-40B4-BE49-F238E27FC236}">
                <a16:creationId xmlns:a16="http://schemas.microsoft.com/office/drawing/2014/main" id="{99E9205B-3B2A-36A0-AC09-2C13868AB074}"/>
              </a:ext>
            </a:extLst>
          </p:cNvPr>
          <p:cNvSpPr>
            <a:spLocks noGrp="1" noChangeArrowheads="1"/>
          </p:cNvSpPr>
          <p:nvPr>
            <p:ph type="dt" sz="half" idx="10"/>
          </p:nvPr>
        </p:nvSpPr>
        <p:spPr>
          <a:ln/>
        </p:spPr>
        <p:txBody>
          <a:bodyPr/>
          <a:lstStyle>
            <a:lvl1pPr>
              <a:defRPr/>
            </a:lvl1pPr>
          </a:lstStyle>
          <a:p>
            <a:pPr>
              <a:defRPr/>
            </a:pPr>
            <a:r>
              <a:rPr lang="de-DE"/>
              <a:t>|  </a:t>
            </a:r>
            <a:fld id="{E514F584-0081-4ACD-9112-AEED3601E052}" type="datetime4">
              <a:rPr lang="de-DE" smtClean="0"/>
              <a:pPr>
                <a:defRPr/>
              </a:pPr>
              <a:t>17. Juli 2024</a:t>
            </a:fld>
            <a:r>
              <a:rPr lang="de-DE"/>
              <a:t>  |  </a:t>
            </a:r>
            <a:r>
              <a:rPr lang="de-DE">
                <a:solidFill>
                  <a:schemeClr val="accent1"/>
                </a:solidFill>
              </a:rPr>
              <a:t>Referat 55 </a:t>
            </a:r>
          </a:p>
        </p:txBody>
      </p:sp>
      <p:sp>
        <p:nvSpPr>
          <p:cNvPr id="6" name="Rectangle 6">
            <a:extLst>
              <a:ext uri="{FF2B5EF4-FFF2-40B4-BE49-F238E27FC236}">
                <a16:creationId xmlns:a16="http://schemas.microsoft.com/office/drawing/2014/main" id="{16AC870C-4003-50FC-D8CA-32CDF088D856}"/>
              </a:ext>
            </a:extLst>
          </p:cNvPr>
          <p:cNvSpPr>
            <a:spLocks noGrp="1" noChangeArrowheads="1"/>
          </p:cNvSpPr>
          <p:nvPr>
            <p:ph type="sldNum" sz="quarter" idx="11"/>
          </p:nvPr>
        </p:nvSpPr>
        <p:spPr>
          <a:ln/>
        </p:spPr>
        <p:txBody>
          <a:bodyPr/>
          <a:lstStyle>
            <a:lvl1pPr>
              <a:defRPr/>
            </a:lvl1pPr>
          </a:lstStyle>
          <a:p>
            <a:fld id="{162E4EE0-FF09-4EC3-837F-B8756C3FC227}" type="slidenum">
              <a:rPr lang="de-DE" altLang="de-DE"/>
              <a:pPr/>
              <a:t>‹#›</a:t>
            </a:fld>
            <a:endParaRPr lang="de-DE" altLang="de-DE"/>
          </a:p>
        </p:txBody>
      </p:sp>
    </p:spTree>
    <p:extLst>
      <p:ext uri="{BB962C8B-B14F-4D97-AF65-F5344CB8AC3E}">
        <p14:creationId xmlns:p14="http://schemas.microsoft.com/office/powerpoint/2010/main" val="34280740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emf"/><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D0112B81-008F-3D23-5CE8-E0DC7CFE3E55}"/>
              </a:ext>
            </a:extLst>
          </p:cNvPr>
          <p:cNvSpPr>
            <a:spLocks noGrp="1" noChangeArrowheads="1"/>
          </p:cNvSpPr>
          <p:nvPr>
            <p:ph type="title"/>
          </p:nvPr>
        </p:nvSpPr>
        <p:spPr bwMode="auto">
          <a:xfrm>
            <a:off x="584200" y="438150"/>
            <a:ext cx="8873067" cy="1190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b" anchorCtr="0" compatLnSpc="1">
            <a:prstTxWarp prst="textNoShape">
              <a:avLst/>
            </a:prstTxWarp>
          </a:bodyPr>
          <a:lstStyle/>
          <a:p>
            <a:pPr lvl="0"/>
            <a:r>
              <a:rPr lang="de-DE" altLang="de-DE"/>
              <a:t>Mastertitelformat bearbeiten</a:t>
            </a:r>
          </a:p>
        </p:txBody>
      </p:sp>
      <p:sp>
        <p:nvSpPr>
          <p:cNvPr id="1028" name="Rectangle 4">
            <a:extLst>
              <a:ext uri="{FF2B5EF4-FFF2-40B4-BE49-F238E27FC236}">
                <a16:creationId xmlns:a16="http://schemas.microsoft.com/office/drawing/2014/main" id="{5262581B-4B8A-5686-C43A-E4F064D27D73}"/>
              </a:ext>
            </a:extLst>
          </p:cNvPr>
          <p:cNvSpPr>
            <a:spLocks noGrp="1" noChangeArrowheads="1"/>
          </p:cNvSpPr>
          <p:nvPr>
            <p:ph type="dt" sz="half" idx="2"/>
          </p:nvPr>
        </p:nvSpPr>
        <p:spPr bwMode="auto">
          <a:xfrm>
            <a:off x="912285" y="6229350"/>
            <a:ext cx="6049433" cy="628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ctr" anchorCtr="0" compatLnSpc="1">
            <a:prstTxWarp prst="textNoShape">
              <a:avLst/>
            </a:prstTxWarp>
          </a:bodyPr>
          <a:lstStyle>
            <a:lvl1pPr>
              <a:defRPr sz="1200">
                <a:solidFill>
                  <a:srgbClr val="828480"/>
                </a:solidFill>
                <a:latin typeface="Arial" charset="0"/>
                <a:ea typeface="ＭＳ Ｐゴシック" pitchFamily="1" charset="-128"/>
              </a:defRPr>
            </a:lvl1pPr>
          </a:lstStyle>
          <a:p>
            <a:pPr>
              <a:defRPr/>
            </a:pPr>
            <a:r>
              <a:rPr lang="de-DE"/>
              <a:t>|  </a:t>
            </a:r>
            <a:fld id="{E815D2CD-929A-4304-A244-4AAC5F70CCD5}" type="datetime4">
              <a:rPr lang="de-DE" smtClean="0"/>
              <a:pPr>
                <a:defRPr/>
              </a:pPr>
              <a:t>17. Juli 2024</a:t>
            </a:fld>
            <a:r>
              <a:rPr lang="de-DE"/>
              <a:t>  |  </a:t>
            </a:r>
            <a:r>
              <a:rPr lang="de-DE">
                <a:solidFill>
                  <a:schemeClr val="accent1"/>
                </a:solidFill>
              </a:rPr>
              <a:t>Referat 55 </a:t>
            </a:r>
          </a:p>
        </p:txBody>
      </p:sp>
      <p:sp>
        <p:nvSpPr>
          <p:cNvPr id="1030" name="Rectangle 6">
            <a:extLst>
              <a:ext uri="{FF2B5EF4-FFF2-40B4-BE49-F238E27FC236}">
                <a16:creationId xmlns:a16="http://schemas.microsoft.com/office/drawing/2014/main" id="{8C8001DD-6E80-FD5B-28CA-6CC854BB2027}"/>
              </a:ext>
            </a:extLst>
          </p:cNvPr>
          <p:cNvSpPr>
            <a:spLocks noGrp="1" noChangeArrowheads="1"/>
          </p:cNvSpPr>
          <p:nvPr>
            <p:ph type="sldNum" sz="quarter" idx="4"/>
          </p:nvPr>
        </p:nvSpPr>
        <p:spPr bwMode="auto">
          <a:xfrm>
            <a:off x="0" y="6229350"/>
            <a:ext cx="814917" cy="628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ctr" anchorCtr="0" compatLnSpc="1">
            <a:prstTxWarp prst="textNoShape">
              <a:avLst/>
            </a:prstTxWarp>
          </a:bodyPr>
          <a:lstStyle>
            <a:lvl1pPr algn="r">
              <a:defRPr sz="1200">
                <a:solidFill>
                  <a:srgbClr val="828480"/>
                </a:solidFill>
              </a:defRPr>
            </a:lvl1pPr>
          </a:lstStyle>
          <a:p>
            <a:fld id="{A8E5E370-F89F-4024-A867-875514DB0782}" type="slidenum">
              <a:rPr lang="de-DE" altLang="de-DE"/>
              <a:pPr/>
              <a:t>‹#›</a:t>
            </a:fld>
            <a:endParaRPr lang="de-DE" altLang="de-DE"/>
          </a:p>
        </p:txBody>
      </p:sp>
      <p:sp>
        <p:nvSpPr>
          <p:cNvPr id="1029" name="Rectangle 11">
            <a:extLst>
              <a:ext uri="{FF2B5EF4-FFF2-40B4-BE49-F238E27FC236}">
                <a16:creationId xmlns:a16="http://schemas.microsoft.com/office/drawing/2014/main" id="{7ABD8A1D-B450-D982-73F0-1F539E02C65C}"/>
              </a:ext>
            </a:extLst>
          </p:cNvPr>
          <p:cNvSpPr>
            <a:spLocks noGrp="1" noChangeArrowheads="1"/>
          </p:cNvSpPr>
          <p:nvPr>
            <p:ph type="body" idx="1"/>
          </p:nvPr>
        </p:nvSpPr>
        <p:spPr bwMode="auto">
          <a:xfrm>
            <a:off x="584200" y="2381250"/>
            <a:ext cx="11023600" cy="3848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t" anchorCtr="0" compatLnSpc="1">
            <a:prstTxWarp prst="textNoShape">
              <a:avLst/>
            </a:prstTxWarp>
          </a:bodyPr>
          <a:lstStyle/>
          <a:p>
            <a:pPr lvl="0"/>
            <a:r>
              <a:rPr lang="de-DE" altLang="de-DE"/>
              <a:t>Mastertextformat bearbeiten</a:t>
            </a:r>
          </a:p>
          <a:p>
            <a:pPr lvl="1"/>
            <a:r>
              <a:rPr lang="de-DE" altLang="de-DE"/>
              <a:t>Zweite Ebene</a:t>
            </a:r>
          </a:p>
          <a:p>
            <a:pPr lvl="2"/>
            <a:r>
              <a:rPr lang="de-DE" altLang="de-DE"/>
              <a:t>Dritte Ebene</a:t>
            </a:r>
          </a:p>
          <a:p>
            <a:pPr lvl="3"/>
            <a:r>
              <a:rPr lang="de-DE" altLang="de-DE"/>
              <a:t>Vierte Ebene</a:t>
            </a:r>
          </a:p>
          <a:p>
            <a:pPr lvl="4"/>
            <a:r>
              <a:rPr lang="de-DE" altLang="de-DE"/>
              <a:t>Fünfte Ebene</a:t>
            </a:r>
          </a:p>
        </p:txBody>
      </p:sp>
      <p:pic>
        <p:nvPicPr>
          <p:cNvPr id="2" name="Picture 14" descr="SMUL_004_O_RGB">
            <a:extLst>
              <a:ext uri="{FF2B5EF4-FFF2-40B4-BE49-F238E27FC236}">
                <a16:creationId xmlns:a16="http://schemas.microsoft.com/office/drawing/2014/main" id="{9834309D-B7F4-9B4D-8B5C-39C70B0EC607}"/>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7440085" y="438151"/>
            <a:ext cx="4167716"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7472155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p:txStyles>
    <p:titleStyle>
      <a:lvl1pPr algn="l" rtl="0" eaLnBrk="0" fontAlgn="base" hangingPunct="0">
        <a:spcBef>
          <a:spcPct val="0"/>
        </a:spcBef>
        <a:spcAft>
          <a:spcPct val="0"/>
        </a:spcAft>
        <a:defRPr sz="2600">
          <a:solidFill>
            <a:schemeClr val="tx2"/>
          </a:solidFill>
          <a:latin typeface="+mj-lt"/>
          <a:ea typeface="+mj-ea"/>
          <a:cs typeface="+mj-cs"/>
        </a:defRPr>
      </a:lvl1pPr>
      <a:lvl2pPr algn="l" rtl="0" eaLnBrk="0" fontAlgn="base" hangingPunct="0">
        <a:spcBef>
          <a:spcPct val="0"/>
        </a:spcBef>
        <a:spcAft>
          <a:spcPct val="0"/>
        </a:spcAft>
        <a:defRPr sz="2600">
          <a:solidFill>
            <a:schemeClr val="tx2"/>
          </a:solidFill>
          <a:latin typeface="Arial" charset="0"/>
          <a:ea typeface="ＭＳ Ｐゴシック" pitchFamily="1" charset="-128"/>
        </a:defRPr>
      </a:lvl2pPr>
      <a:lvl3pPr algn="l" rtl="0" eaLnBrk="0" fontAlgn="base" hangingPunct="0">
        <a:spcBef>
          <a:spcPct val="0"/>
        </a:spcBef>
        <a:spcAft>
          <a:spcPct val="0"/>
        </a:spcAft>
        <a:defRPr sz="2600">
          <a:solidFill>
            <a:schemeClr val="tx2"/>
          </a:solidFill>
          <a:latin typeface="Arial" charset="0"/>
          <a:ea typeface="ＭＳ Ｐゴシック" pitchFamily="1" charset="-128"/>
        </a:defRPr>
      </a:lvl3pPr>
      <a:lvl4pPr algn="l" rtl="0" eaLnBrk="0" fontAlgn="base" hangingPunct="0">
        <a:spcBef>
          <a:spcPct val="0"/>
        </a:spcBef>
        <a:spcAft>
          <a:spcPct val="0"/>
        </a:spcAft>
        <a:defRPr sz="2600">
          <a:solidFill>
            <a:schemeClr val="tx2"/>
          </a:solidFill>
          <a:latin typeface="Arial" charset="0"/>
          <a:ea typeface="ＭＳ Ｐゴシック" pitchFamily="1" charset="-128"/>
        </a:defRPr>
      </a:lvl4pPr>
      <a:lvl5pPr algn="l" rtl="0" eaLnBrk="0" fontAlgn="base" hangingPunct="0">
        <a:spcBef>
          <a:spcPct val="0"/>
        </a:spcBef>
        <a:spcAft>
          <a:spcPct val="0"/>
        </a:spcAft>
        <a:defRPr sz="2600">
          <a:solidFill>
            <a:schemeClr val="tx2"/>
          </a:solidFill>
          <a:latin typeface="Arial" charset="0"/>
          <a:ea typeface="ＭＳ Ｐゴシック" pitchFamily="1" charset="-128"/>
        </a:defRPr>
      </a:lvl5pPr>
      <a:lvl6pPr marL="457200" algn="l" rtl="0" fontAlgn="base">
        <a:spcBef>
          <a:spcPct val="0"/>
        </a:spcBef>
        <a:spcAft>
          <a:spcPct val="0"/>
        </a:spcAft>
        <a:defRPr sz="2600">
          <a:solidFill>
            <a:schemeClr val="tx2"/>
          </a:solidFill>
          <a:latin typeface="Arial" charset="0"/>
          <a:ea typeface="ＭＳ Ｐゴシック" pitchFamily="1" charset="-128"/>
        </a:defRPr>
      </a:lvl6pPr>
      <a:lvl7pPr marL="914400" algn="l" rtl="0" fontAlgn="base">
        <a:spcBef>
          <a:spcPct val="0"/>
        </a:spcBef>
        <a:spcAft>
          <a:spcPct val="0"/>
        </a:spcAft>
        <a:defRPr sz="2600">
          <a:solidFill>
            <a:schemeClr val="tx2"/>
          </a:solidFill>
          <a:latin typeface="Arial" charset="0"/>
          <a:ea typeface="ＭＳ Ｐゴシック" pitchFamily="1" charset="-128"/>
        </a:defRPr>
      </a:lvl7pPr>
      <a:lvl8pPr marL="1371600" algn="l" rtl="0" fontAlgn="base">
        <a:spcBef>
          <a:spcPct val="0"/>
        </a:spcBef>
        <a:spcAft>
          <a:spcPct val="0"/>
        </a:spcAft>
        <a:defRPr sz="2600">
          <a:solidFill>
            <a:schemeClr val="tx2"/>
          </a:solidFill>
          <a:latin typeface="Arial" charset="0"/>
          <a:ea typeface="ＭＳ Ｐゴシック" pitchFamily="1" charset="-128"/>
        </a:defRPr>
      </a:lvl8pPr>
      <a:lvl9pPr marL="1828800" algn="l" rtl="0" fontAlgn="base">
        <a:spcBef>
          <a:spcPct val="0"/>
        </a:spcBef>
        <a:spcAft>
          <a:spcPct val="0"/>
        </a:spcAft>
        <a:defRPr sz="2600">
          <a:solidFill>
            <a:schemeClr val="tx2"/>
          </a:solidFill>
          <a:latin typeface="Arial" charset="0"/>
          <a:ea typeface="ＭＳ Ｐゴシック" pitchFamily="1" charset="-128"/>
        </a:defRPr>
      </a:lvl9pPr>
    </p:titleStyle>
    <p:bodyStyle>
      <a:lvl1pPr marL="355600" indent="-355600" algn="l" rtl="0" eaLnBrk="0" fontAlgn="base" hangingPunct="0">
        <a:spcBef>
          <a:spcPct val="100000"/>
        </a:spcBef>
        <a:spcAft>
          <a:spcPct val="0"/>
        </a:spcAft>
        <a:buClr>
          <a:schemeClr val="accent1"/>
        </a:buClr>
        <a:buFont typeface="Arial Unicode MS" pitchFamily="34" charset="-128"/>
        <a:buChar char="❙"/>
        <a:defRPr sz="1600">
          <a:solidFill>
            <a:schemeClr val="tx1"/>
          </a:solidFill>
          <a:latin typeface="+mn-lt"/>
          <a:ea typeface="+mn-ea"/>
          <a:cs typeface="+mn-cs"/>
        </a:defRPr>
      </a:lvl1pPr>
      <a:lvl2pPr marL="901700" indent="-366713" algn="l" rtl="0" eaLnBrk="0" fontAlgn="base" hangingPunct="0">
        <a:spcBef>
          <a:spcPct val="100000"/>
        </a:spcBef>
        <a:spcAft>
          <a:spcPct val="0"/>
        </a:spcAft>
        <a:buClr>
          <a:schemeClr val="accent1"/>
        </a:buClr>
        <a:buFont typeface="Arial Unicode MS" pitchFamily="34" charset="-128"/>
        <a:buChar char="❙"/>
        <a:defRPr sz="1600">
          <a:solidFill>
            <a:schemeClr val="tx1"/>
          </a:solidFill>
          <a:latin typeface="+mn-lt"/>
          <a:ea typeface="+mn-ea"/>
        </a:defRPr>
      </a:lvl2pPr>
      <a:lvl3pPr marL="1435100" indent="-354013" algn="l" rtl="0" eaLnBrk="0" fontAlgn="base" hangingPunct="0">
        <a:spcBef>
          <a:spcPct val="100000"/>
        </a:spcBef>
        <a:spcAft>
          <a:spcPct val="0"/>
        </a:spcAft>
        <a:buClr>
          <a:schemeClr val="accent1"/>
        </a:buClr>
        <a:buFont typeface="Arial Unicode MS" pitchFamily="34" charset="-128"/>
        <a:buChar char="❙"/>
        <a:defRPr sz="1600">
          <a:solidFill>
            <a:schemeClr val="tx1"/>
          </a:solidFill>
          <a:latin typeface="+mn-lt"/>
          <a:ea typeface="+mn-ea"/>
        </a:defRPr>
      </a:lvl3pPr>
      <a:lvl4pPr marL="1970088" indent="-355600" algn="l" rtl="0" eaLnBrk="0" fontAlgn="base" hangingPunct="0">
        <a:spcBef>
          <a:spcPct val="100000"/>
        </a:spcBef>
        <a:spcAft>
          <a:spcPct val="0"/>
        </a:spcAft>
        <a:buClr>
          <a:schemeClr val="accent1"/>
        </a:buClr>
        <a:buFont typeface="Arial Unicode MS" pitchFamily="34" charset="-128"/>
        <a:buChar char="❙"/>
        <a:defRPr sz="1600">
          <a:solidFill>
            <a:schemeClr val="tx1"/>
          </a:solidFill>
          <a:latin typeface="+mn-lt"/>
          <a:ea typeface="+mn-ea"/>
        </a:defRPr>
      </a:lvl4pPr>
      <a:lvl5pPr marL="2517775" indent="-368300" algn="l" rtl="0" eaLnBrk="0" fontAlgn="base" hangingPunct="0">
        <a:spcBef>
          <a:spcPct val="100000"/>
        </a:spcBef>
        <a:spcAft>
          <a:spcPct val="0"/>
        </a:spcAft>
        <a:buClr>
          <a:schemeClr val="accent1"/>
        </a:buClr>
        <a:buFont typeface="Arial Unicode MS" pitchFamily="34" charset="-128"/>
        <a:buChar char="❙"/>
        <a:defRPr sz="1600">
          <a:solidFill>
            <a:schemeClr val="tx1"/>
          </a:solidFill>
          <a:latin typeface="+mn-lt"/>
          <a:ea typeface="+mn-ea"/>
        </a:defRPr>
      </a:lvl5pPr>
      <a:lvl6pPr marL="2974975" indent="-368300" algn="l" rtl="0" fontAlgn="base">
        <a:spcBef>
          <a:spcPct val="100000"/>
        </a:spcBef>
        <a:spcAft>
          <a:spcPct val="0"/>
        </a:spcAft>
        <a:buClr>
          <a:schemeClr val="accent1"/>
        </a:buClr>
        <a:buFont typeface="Arial Unicode MS" pitchFamily="34" charset="-128"/>
        <a:buChar char="❙"/>
        <a:defRPr sz="1600">
          <a:solidFill>
            <a:schemeClr val="tx1"/>
          </a:solidFill>
          <a:latin typeface="+mn-lt"/>
          <a:ea typeface="+mn-ea"/>
        </a:defRPr>
      </a:lvl6pPr>
      <a:lvl7pPr marL="3432175" indent="-368300" algn="l" rtl="0" fontAlgn="base">
        <a:spcBef>
          <a:spcPct val="100000"/>
        </a:spcBef>
        <a:spcAft>
          <a:spcPct val="0"/>
        </a:spcAft>
        <a:buClr>
          <a:schemeClr val="accent1"/>
        </a:buClr>
        <a:buFont typeface="Arial Unicode MS" pitchFamily="34" charset="-128"/>
        <a:buChar char="❙"/>
        <a:defRPr sz="1600">
          <a:solidFill>
            <a:schemeClr val="tx1"/>
          </a:solidFill>
          <a:latin typeface="+mn-lt"/>
          <a:ea typeface="+mn-ea"/>
        </a:defRPr>
      </a:lvl7pPr>
      <a:lvl8pPr marL="3889375" indent="-368300" algn="l" rtl="0" fontAlgn="base">
        <a:spcBef>
          <a:spcPct val="100000"/>
        </a:spcBef>
        <a:spcAft>
          <a:spcPct val="0"/>
        </a:spcAft>
        <a:buClr>
          <a:schemeClr val="accent1"/>
        </a:buClr>
        <a:buFont typeface="Arial Unicode MS" pitchFamily="34" charset="-128"/>
        <a:buChar char="❙"/>
        <a:defRPr sz="1600">
          <a:solidFill>
            <a:schemeClr val="tx1"/>
          </a:solidFill>
          <a:latin typeface="+mn-lt"/>
          <a:ea typeface="+mn-ea"/>
        </a:defRPr>
      </a:lvl8pPr>
      <a:lvl9pPr marL="4346575" indent="-368300" algn="l" rtl="0" fontAlgn="base">
        <a:spcBef>
          <a:spcPct val="100000"/>
        </a:spcBef>
        <a:spcAft>
          <a:spcPct val="0"/>
        </a:spcAft>
        <a:buClr>
          <a:schemeClr val="accent1"/>
        </a:buClr>
        <a:buFont typeface="Arial Unicode MS" pitchFamily="34" charset="-128"/>
        <a:buChar char="❙"/>
        <a:defRPr sz="1600">
          <a:solidFill>
            <a:schemeClr val="tx1"/>
          </a:solidFill>
          <a:latin typeface="+mn-lt"/>
          <a:ea typeface="+mn-ea"/>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96EC516D-48F1-3EAF-BD54-7AEA95F39019}"/>
              </a:ext>
            </a:extLst>
          </p:cNvPr>
          <p:cNvSpPr>
            <a:spLocks noGrp="1" noChangeArrowheads="1"/>
          </p:cNvSpPr>
          <p:nvPr>
            <p:ph type="title"/>
          </p:nvPr>
        </p:nvSpPr>
        <p:spPr bwMode="auto">
          <a:xfrm>
            <a:off x="584200" y="438150"/>
            <a:ext cx="8873067" cy="1190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b" anchorCtr="0" compatLnSpc="1">
            <a:prstTxWarp prst="textNoShape">
              <a:avLst/>
            </a:prstTxWarp>
          </a:bodyPr>
          <a:lstStyle/>
          <a:p>
            <a:pPr lvl="0"/>
            <a:r>
              <a:rPr lang="de-DE" altLang="de-DE"/>
              <a:t>Mastertitelformat bearbeiten</a:t>
            </a:r>
          </a:p>
        </p:txBody>
      </p:sp>
      <p:sp>
        <p:nvSpPr>
          <p:cNvPr id="1028" name="Rectangle 4">
            <a:extLst>
              <a:ext uri="{FF2B5EF4-FFF2-40B4-BE49-F238E27FC236}">
                <a16:creationId xmlns:a16="http://schemas.microsoft.com/office/drawing/2014/main" id="{2541D696-016A-767F-3877-CED3C5199FBC}"/>
              </a:ext>
            </a:extLst>
          </p:cNvPr>
          <p:cNvSpPr>
            <a:spLocks noGrp="1" noChangeArrowheads="1"/>
          </p:cNvSpPr>
          <p:nvPr>
            <p:ph type="dt" sz="half" idx="2"/>
          </p:nvPr>
        </p:nvSpPr>
        <p:spPr bwMode="auto">
          <a:xfrm>
            <a:off x="912285" y="6229350"/>
            <a:ext cx="6049433" cy="628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ctr" anchorCtr="0" compatLnSpc="1">
            <a:prstTxWarp prst="textNoShape">
              <a:avLst/>
            </a:prstTxWarp>
          </a:bodyPr>
          <a:lstStyle>
            <a:lvl1pPr>
              <a:defRPr sz="1200">
                <a:solidFill>
                  <a:srgbClr val="828480"/>
                </a:solidFill>
                <a:latin typeface="Arial" charset="0"/>
                <a:ea typeface="ＭＳ Ｐゴシック" pitchFamily="1" charset="-128"/>
              </a:defRPr>
            </a:lvl1pPr>
          </a:lstStyle>
          <a:p>
            <a:pPr>
              <a:defRPr/>
            </a:pPr>
            <a:r>
              <a:rPr lang="de-DE"/>
              <a:t>|  </a:t>
            </a:r>
            <a:fld id="{8E2B0C54-1EF5-4CD3-87B1-38DDC1356F9D}" type="datetime4">
              <a:rPr lang="de-DE" smtClean="0"/>
              <a:pPr>
                <a:defRPr/>
              </a:pPr>
              <a:t>17. Juli 2024</a:t>
            </a:fld>
            <a:r>
              <a:rPr lang="de-DE"/>
              <a:t>  |  </a:t>
            </a:r>
            <a:r>
              <a:rPr lang="de-DE">
                <a:solidFill>
                  <a:schemeClr val="accent1"/>
                </a:solidFill>
              </a:rPr>
              <a:t>Referat 55 </a:t>
            </a:r>
          </a:p>
        </p:txBody>
      </p:sp>
      <p:sp>
        <p:nvSpPr>
          <p:cNvPr id="1030" name="Rectangle 6">
            <a:extLst>
              <a:ext uri="{FF2B5EF4-FFF2-40B4-BE49-F238E27FC236}">
                <a16:creationId xmlns:a16="http://schemas.microsoft.com/office/drawing/2014/main" id="{F6D18149-0C3E-9FF4-8460-9098FA26BF8E}"/>
              </a:ext>
            </a:extLst>
          </p:cNvPr>
          <p:cNvSpPr>
            <a:spLocks noGrp="1" noChangeArrowheads="1"/>
          </p:cNvSpPr>
          <p:nvPr>
            <p:ph type="sldNum" sz="quarter" idx="4"/>
          </p:nvPr>
        </p:nvSpPr>
        <p:spPr bwMode="auto">
          <a:xfrm>
            <a:off x="0" y="6229350"/>
            <a:ext cx="814917" cy="628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ctr" anchorCtr="0" compatLnSpc="1">
            <a:prstTxWarp prst="textNoShape">
              <a:avLst/>
            </a:prstTxWarp>
          </a:bodyPr>
          <a:lstStyle>
            <a:lvl1pPr algn="r">
              <a:defRPr sz="1200">
                <a:solidFill>
                  <a:srgbClr val="828480"/>
                </a:solidFill>
              </a:defRPr>
            </a:lvl1pPr>
          </a:lstStyle>
          <a:p>
            <a:fld id="{6EC600E4-A8E2-4098-8DB7-885F638E3107}" type="slidenum">
              <a:rPr lang="de-DE" altLang="de-DE"/>
              <a:pPr/>
              <a:t>‹#›</a:t>
            </a:fld>
            <a:endParaRPr lang="de-DE" altLang="de-DE"/>
          </a:p>
        </p:txBody>
      </p:sp>
      <p:sp>
        <p:nvSpPr>
          <p:cNvPr id="1029" name="Rectangle 11">
            <a:extLst>
              <a:ext uri="{FF2B5EF4-FFF2-40B4-BE49-F238E27FC236}">
                <a16:creationId xmlns:a16="http://schemas.microsoft.com/office/drawing/2014/main" id="{8EC7FCDE-0390-2788-AB72-C2EBC7FB4177}"/>
              </a:ext>
            </a:extLst>
          </p:cNvPr>
          <p:cNvSpPr>
            <a:spLocks noGrp="1" noChangeArrowheads="1"/>
          </p:cNvSpPr>
          <p:nvPr>
            <p:ph type="body" idx="1"/>
          </p:nvPr>
        </p:nvSpPr>
        <p:spPr bwMode="auto">
          <a:xfrm>
            <a:off x="584200" y="2381250"/>
            <a:ext cx="11023600" cy="3848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t" anchorCtr="0" compatLnSpc="1">
            <a:prstTxWarp prst="textNoShape">
              <a:avLst/>
            </a:prstTxWarp>
          </a:bodyPr>
          <a:lstStyle/>
          <a:p>
            <a:pPr lvl="0"/>
            <a:r>
              <a:rPr lang="de-DE" altLang="de-DE"/>
              <a:t>Mastertextformat bearbeiten</a:t>
            </a:r>
          </a:p>
          <a:p>
            <a:pPr lvl="1"/>
            <a:r>
              <a:rPr lang="de-DE" altLang="de-DE"/>
              <a:t>Zweite Ebene</a:t>
            </a:r>
          </a:p>
          <a:p>
            <a:pPr lvl="2"/>
            <a:r>
              <a:rPr lang="de-DE" altLang="de-DE"/>
              <a:t>Dritte Ebene</a:t>
            </a:r>
          </a:p>
          <a:p>
            <a:pPr lvl="3"/>
            <a:r>
              <a:rPr lang="de-DE" altLang="de-DE"/>
              <a:t>Vierte Ebene</a:t>
            </a:r>
          </a:p>
          <a:p>
            <a:pPr lvl="4"/>
            <a:r>
              <a:rPr lang="de-DE" altLang="de-DE"/>
              <a:t>Fünfte Ebene</a:t>
            </a:r>
          </a:p>
        </p:txBody>
      </p:sp>
      <p:pic>
        <p:nvPicPr>
          <p:cNvPr id="2" name="Picture 14" descr="SMUL_004_O_RGB">
            <a:extLst>
              <a:ext uri="{FF2B5EF4-FFF2-40B4-BE49-F238E27FC236}">
                <a16:creationId xmlns:a16="http://schemas.microsoft.com/office/drawing/2014/main" id="{95720F3D-E885-1C82-ABF9-4A60A16955AC}"/>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7440085" y="438151"/>
            <a:ext cx="4167716"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4507421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p:txStyles>
    <p:titleStyle>
      <a:lvl1pPr algn="l" rtl="0" eaLnBrk="0" fontAlgn="base" hangingPunct="0">
        <a:spcBef>
          <a:spcPct val="0"/>
        </a:spcBef>
        <a:spcAft>
          <a:spcPct val="0"/>
        </a:spcAft>
        <a:defRPr sz="2600">
          <a:solidFill>
            <a:schemeClr val="tx2"/>
          </a:solidFill>
          <a:latin typeface="+mj-lt"/>
          <a:ea typeface="+mj-ea"/>
          <a:cs typeface="+mj-cs"/>
        </a:defRPr>
      </a:lvl1pPr>
      <a:lvl2pPr algn="l" rtl="0" eaLnBrk="0" fontAlgn="base" hangingPunct="0">
        <a:spcBef>
          <a:spcPct val="0"/>
        </a:spcBef>
        <a:spcAft>
          <a:spcPct val="0"/>
        </a:spcAft>
        <a:defRPr sz="2600">
          <a:solidFill>
            <a:schemeClr val="tx2"/>
          </a:solidFill>
          <a:latin typeface="Arial" charset="0"/>
          <a:ea typeface="ＭＳ Ｐゴシック" pitchFamily="1" charset="-128"/>
        </a:defRPr>
      </a:lvl2pPr>
      <a:lvl3pPr algn="l" rtl="0" eaLnBrk="0" fontAlgn="base" hangingPunct="0">
        <a:spcBef>
          <a:spcPct val="0"/>
        </a:spcBef>
        <a:spcAft>
          <a:spcPct val="0"/>
        </a:spcAft>
        <a:defRPr sz="2600">
          <a:solidFill>
            <a:schemeClr val="tx2"/>
          </a:solidFill>
          <a:latin typeface="Arial" charset="0"/>
          <a:ea typeface="ＭＳ Ｐゴシック" pitchFamily="1" charset="-128"/>
        </a:defRPr>
      </a:lvl3pPr>
      <a:lvl4pPr algn="l" rtl="0" eaLnBrk="0" fontAlgn="base" hangingPunct="0">
        <a:spcBef>
          <a:spcPct val="0"/>
        </a:spcBef>
        <a:spcAft>
          <a:spcPct val="0"/>
        </a:spcAft>
        <a:defRPr sz="2600">
          <a:solidFill>
            <a:schemeClr val="tx2"/>
          </a:solidFill>
          <a:latin typeface="Arial" charset="0"/>
          <a:ea typeface="ＭＳ Ｐゴシック" pitchFamily="1" charset="-128"/>
        </a:defRPr>
      </a:lvl4pPr>
      <a:lvl5pPr algn="l" rtl="0" eaLnBrk="0" fontAlgn="base" hangingPunct="0">
        <a:spcBef>
          <a:spcPct val="0"/>
        </a:spcBef>
        <a:spcAft>
          <a:spcPct val="0"/>
        </a:spcAft>
        <a:defRPr sz="2600">
          <a:solidFill>
            <a:schemeClr val="tx2"/>
          </a:solidFill>
          <a:latin typeface="Arial" charset="0"/>
          <a:ea typeface="ＭＳ Ｐゴシック" pitchFamily="1" charset="-128"/>
        </a:defRPr>
      </a:lvl5pPr>
      <a:lvl6pPr marL="457200" algn="l" rtl="0" fontAlgn="base">
        <a:spcBef>
          <a:spcPct val="0"/>
        </a:spcBef>
        <a:spcAft>
          <a:spcPct val="0"/>
        </a:spcAft>
        <a:defRPr sz="2600">
          <a:solidFill>
            <a:schemeClr val="tx2"/>
          </a:solidFill>
          <a:latin typeface="Arial" charset="0"/>
          <a:ea typeface="ＭＳ Ｐゴシック" pitchFamily="1" charset="-128"/>
        </a:defRPr>
      </a:lvl6pPr>
      <a:lvl7pPr marL="914400" algn="l" rtl="0" fontAlgn="base">
        <a:spcBef>
          <a:spcPct val="0"/>
        </a:spcBef>
        <a:spcAft>
          <a:spcPct val="0"/>
        </a:spcAft>
        <a:defRPr sz="2600">
          <a:solidFill>
            <a:schemeClr val="tx2"/>
          </a:solidFill>
          <a:latin typeface="Arial" charset="0"/>
          <a:ea typeface="ＭＳ Ｐゴシック" pitchFamily="1" charset="-128"/>
        </a:defRPr>
      </a:lvl7pPr>
      <a:lvl8pPr marL="1371600" algn="l" rtl="0" fontAlgn="base">
        <a:spcBef>
          <a:spcPct val="0"/>
        </a:spcBef>
        <a:spcAft>
          <a:spcPct val="0"/>
        </a:spcAft>
        <a:defRPr sz="2600">
          <a:solidFill>
            <a:schemeClr val="tx2"/>
          </a:solidFill>
          <a:latin typeface="Arial" charset="0"/>
          <a:ea typeface="ＭＳ Ｐゴシック" pitchFamily="1" charset="-128"/>
        </a:defRPr>
      </a:lvl8pPr>
      <a:lvl9pPr marL="1828800" algn="l" rtl="0" fontAlgn="base">
        <a:spcBef>
          <a:spcPct val="0"/>
        </a:spcBef>
        <a:spcAft>
          <a:spcPct val="0"/>
        </a:spcAft>
        <a:defRPr sz="2600">
          <a:solidFill>
            <a:schemeClr val="tx2"/>
          </a:solidFill>
          <a:latin typeface="Arial" charset="0"/>
          <a:ea typeface="ＭＳ Ｐゴシック" pitchFamily="1" charset="-128"/>
        </a:defRPr>
      </a:lvl9pPr>
    </p:titleStyle>
    <p:bodyStyle>
      <a:lvl1pPr marL="355600" indent="-355600" algn="l" rtl="0" eaLnBrk="0" fontAlgn="base" hangingPunct="0">
        <a:spcBef>
          <a:spcPct val="100000"/>
        </a:spcBef>
        <a:spcAft>
          <a:spcPct val="0"/>
        </a:spcAft>
        <a:buClr>
          <a:schemeClr val="accent1"/>
        </a:buClr>
        <a:buFont typeface="Arial Unicode MS" pitchFamily="34" charset="-128"/>
        <a:buChar char="❙"/>
        <a:defRPr sz="1600">
          <a:solidFill>
            <a:schemeClr val="tx1"/>
          </a:solidFill>
          <a:latin typeface="+mn-lt"/>
          <a:ea typeface="+mn-ea"/>
          <a:cs typeface="+mn-cs"/>
        </a:defRPr>
      </a:lvl1pPr>
      <a:lvl2pPr marL="901700" indent="-366713" algn="l" rtl="0" eaLnBrk="0" fontAlgn="base" hangingPunct="0">
        <a:spcBef>
          <a:spcPct val="100000"/>
        </a:spcBef>
        <a:spcAft>
          <a:spcPct val="0"/>
        </a:spcAft>
        <a:buClr>
          <a:schemeClr val="accent1"/>
        </a:buClr>
        <a:buFont typeface="Arial Unicode MS" pitchFamily="34" charset="-128"/>
        <a:buChar char="❙"/>
        <a:defRPr sz="1600">
          <a:solidFill>
            <a:schemeClr val="tx1"/>
          </a:solidFill>
          <a:latin typeface="+mn-lt"/>
          <a:ea typeface="+mn-ea"/>
        </a:defRPr>
      </a:lvl2pPr>
      <a:lvl3pPr marL="1435100" indent="-354013" algn="l" rtl="0" eaLnBrk="0" fontAlgn="base" hangingPunct="0">
        <a:spcBef>
          <a:spcPct val="100000"/>
        </a:spcBef>
        <a:spcAft>
          <a:spcPct val="0"/>
        </a:spcAft>
        <a:buClr>
          <a:schemeClr val="accent1"/>
        </a:buClr>
        <a:buFont typeface="Arial Unicode MS" pitchFamily="34" charset="-128"/>
        <a:buChar char="❙"/>
        <a:defRPr sz="1600">
          <a:solidFill>
            <a:schemeClr val="tx1"/>
          </a:solidFill>
          <a:latin typeface="+mn-lt"/>
          <a:ea typeface="+mn-ea"/>
        </a:defRPr>
      </a:lvl3pPr>
      <a:lvl4pPr marL="1970088" indent="-355600" algn="l" rtl="0" eaLnBrk="0" fontAlgn="base" hangingPunct="0">
        <a:spcBef>
          <a:spcPct val="100000"/>
        </a:spcBef>
        <a:spcAft>
          <a:spcPct val="0"/>
        </a:spcAft>
        <a:buClr>
          <a:schemeClr val="accent1"/>
        </a:buClr>
        <a:buFont typeface="Arial Unicode MS" pitchFamily="34" charset="-128"/>
        <a:buChar char="❙"/>
        <a:defRPr sz="1600">
          <a:solidFill>
            <a:schemeClr val="tx1"/>
          </a:solidFill>
          <a:latin typeface="+mn-lt"/>
          <a:ea typeface="+mn-ea"/>
        </a:defRPr>
      </a:lvl4pPr>
      <a:lvl5pPr marL="2517775" indent="-368300" algn="l" rtl="0" eaLnBrk="0" fontAlgn="base" hangingPunct="0">
        <a:spcBef>
          <a:spcPct val="100000"/>
        </a:spcBef>
        <a:spcAft>
          <a:spcPct val="0"/>
        </a:spcAft>
        <a:buClr>
          <a:schemeClr val="accent1"/>
        </a:buClr>
        <a:buFont typeface="Arial Unicode MS" pitchFamily="34" charset="-128"/>
        <a:buChar char="❙"/>
        <a:defRPr sz="1600">
          <a:solidFill>
            <a:schemeClr val="tx1"/>
          </a:solidFill>
          <a:latin typeface="+mn-lt"/>
          <a:ea typeface="+mn-ea"/>
        </a:defRPr>
      </a:lvl5pPr>
      <a:lvl6pPr marL="2974975" indent="-368300" algn="l" rtl="0" fontAlgn="base">
        <a:spcBef>
          <a:spcPct val="100000"/>
        </a:spcBef>
        <a:spcAft>
          <a:spcPct val="0"/>
        </a:spcAft>
        <a:buClr>
          <a:schemeClr val="accent1"/>
        </a:buClr>
        <a:buFont typeface="Arial Unicode MS" pitchFamily="34" charset="-128"/>
        <a:buChar char="❙"/>
        <a:defRPr sz="1600">
          <a:solidFill>
            <a:schemeClr val="tx1"/>
          </a:solidFill>
          <a:latin typeface="+mn-lt"/>
          <a:ea typeface="+mn-ea"/>
        </a:defRPr>
      </a:lvl6pPr>
      <a:lvl7pPr marL="3432175" indent="-368300" algn="l" rtl="0" fontAlgn="base">
        <a:spcBef>
          <a:spcPct val="100000"/>
        </a:spcBef>
        <a:spcAft>
          <a:spcPct val="0"/>
        </a:spcAft>
        <a:buClr>
          <a:schemeClr val="accent1"/>
        </a:buClr>
        <a:buFont typeface="Arial Unicode MS" pitchFamily="34" charset="-128"/>
        <a:buChar char="❙"/>
        <a:defRPr sz="1600">
          <a:solidFill>
            <a:schemeClr val="tx1"/>
          </a:solidFill>
          <a:latin typeface="+mn-lt"/>
          <a:ea typeface="+mn-ea"/>
        </a:defRPr>
      </a:lvl7pPr>
      <a:lvl8pPr marL="3889375" indent="-368300" algn="l" rtl="0" fontAlgn="base">
        <a:spcBef>
          <a:spcPct val="100000"/>
        </a:spcBef>
        <a:spcAft>
          <a:spcPct val="0"/>
        </a:spcAft>
        <a:buClr>
          <a:schemeClr val="accent1"/>
        </a:buClr>
        <a:buFont typeface="Arial Unicode MS" pitchFamily="34" charset="-128"/>
        <a:buChar char="❙"/>
        <a:defRPr sz="1600">
          <a:solidFill>
            <a:schemeClr val="tx1"/>
          </a:solidFill>
          <a:latin typeface="+mn-lt"/>
          <a:ea typeface="+mn-ea"/>
        </a:defRPr>
      </a:lvl8pPr>
      <a:lvl9pPr marL="4346575" indent="-368300" algn="l" rtl="0" fontAlgn="base">
        <a:spcBef>
          <a:spcPct val="100000"/>
        </a:spcBef>
        <a:spcAft>
          <a:spcPct val="0"/>
        </a:spcAft>
        <a:buClr>
          <a:schemeClr val="accent1"/>
        </a:buClr>
        <a:buFont typeface="Arial Unicode MS" pitchFamily="34" charset="-128"/>
        <a:buChar char="❙"/>
        <a:defRPr sz="1600">
          <a:solidFill>
            <a:schemeClr val="tx1"/>
          </a:solidFill>
          <a:latin typeface="+mn-lt"/>
          <a:ea typeface="+mn-ea"/>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13.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1.jpeg"/><Relationship Id="rId7" Type="http://schemas.openxmlformats.org/officeDocument/2006/relationships/image" Target="../media/image24.jpe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3.jpeg"/><Relationship Id="rId4" Type="http://schemas.openxmlformats.org/officeDocument/2006/relationships/image" Target="../media/image22.jpeg"/><Relationship Id="rId9" Type="http://schemas.openxmlformats.org/officeDocument/2006/relationships/image" Target="../media/image17.jpeg"/></Relationships>
</file>

<file path=ppt/slides/_rels/slide1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7.jpeg"/><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37">
            <a:extLst>
              <a:ext uri="{FF2B5EF4-FFF2-40B4-BE49-F238E27FC236}">
                <a16:creationId xmlns:a16="http://schemas.microsoft.com/office/drawing/2014/main" id="{DD02DD87-DF43-7612-EAF6-DD5D91B1711C}"/>
              </a:ext>
            </a:extLst>
          </p:cNvPr>
          <p:cNvSpPr>
            <a:spLocks noGrp="1" noChangeArrowheads="1"/>
          </p:cNvSpPr>
          <p:nvPr>
            <p:ph type="ctrTitle"/>
          </p:nvPr>
        </p:nvSpPr>
        <p:spPr>
          <a:xfrm>
            <a:off x="1631504" y="188641"/>
            <a:ext cx="5472608" cy="1727473"/>
          </a:xfrm>
        </p:spPr>
        <p:txBody>
          <a:bodyPr/>
          <a:lstStyle/>
          <a:p>
            <a:pPr eaLnBrk="1" hangingPunct="1">
              <a:defRPr/>
            </a:pPr>
            <a:br>
              <a:rPr lang="de-DE" altLang="de-DE" sz="2000" dirty="0">
                <a:solidFill>
                  <a:srgbClr val="4C8B1D"/>
                </a:solidFill>
              </a:rPr>
            </a:br>
            <a:br>
              <a:rPr lang="de-DE" altLang="de-DE" sz="2000" dirty="0">
                <a:solidFill>
                  <a:srgbClr val="4C8B1D"/>
                </a:solidFill>
              </a:rPr>
            </a:br>
            <a:br>
              <a:rPr lang="de-DE" altLang="de-DE" sz="2000" dirty="0">
                <a:solidFill>
                  <a:srgbClr val="4C8B1D"/>
                </a:solidFill>
              </a:rPr>
            </a:br>
            <a:r>
              <a:rPr lang="ru-RU" altLang="de-DE" sz="2000" dirty="0">
                <a:solidFill>
                  <a:srgbClr val="4C8B1D"/>
                </a:solidFill>
              </a:rPr>
              <a:t>Сприяння та економічне стимулювання екологічно та функціонально орієнтованого ведення лісового господарства та відтворення лісів</a:t>
            </a:r>
            <a:br>
              <a:rPr lang="de-DE" altLang="de-DE" sz="2000" dirty="0">
                <a:solidFill>
                  <a:srgbClr val="4C8B1D"/>
                </a:solidFill>
              </a:rPr>
            </a:br>
            <a:br>
              <a:rPr lang="de-DE" altLang="de-DE" sz="2000" dirty="0">
                <a:solidFill>
                  <a:srgbClr val="4C8B1D"/>
                </a:solidFill>
              </a:rPr>
            </a:br>
            <a:r>
              <a:rPr lang="uk-UA" altLang="de-DE" sz="1200" dirty="0">
                <a:solidFill>
                  <a:srgbClr val="4C8B1D"/>
                </a:solidFill>
              </a:rPr>
              <a:t>Д-р Дірк-Роджер Айзенхауер</a:t>
            </a:r>
            <a:r>
              <a:rPr lang="de-DE" altLang="de-DE" sz="1200" dirty="0">
                <a:solidFill>
                  <a:srgbClr val="4C8B1D"/>
                </a:solidFill>
              </a:rPr>
              <a:t> (Dirk-Roger.Eisenhauer@smekul.sachsen.de)</a:t>
            </a:r>
            <a:endParaRPr lang="de-DE" altLang="de-DE" sz="1600" dirty="0">
              <a:solidFill>
                <a:schemeClr val="tx1">
                  <a:lumMod val="75000"/>
                </a:schemeClr>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el 1">
            <a:extLst>
              <a:ext uri="{FF2B5EF4-FFF2-40B4-BE49-F238E27FC236}">
                <a16:creationId xmlns:a16="http://schemas.microsoft.com/office/drawing/2014/main" id="{34F9D52D-583B-5666-DC38-8D0EE22A659A}"/>
              </a:ext>
            </a:extLst>
          </p:cNvPr>
          <p:cNvSpPr>
            <a:spLocks noGrp="1"/>
          </p:cNvSpPr>
          <p:nvPr>
            <p:ph type="title"/>
          </p:nvPr>
        </p:nvSpPr>
        <p:spPr>
          <a:xfrm>
            <a:off x="2135188" y="609601"/>
            <a:ext cx="6654800" cy="614363"/>
          </a:xfrm>
        </p:spPr>
        <p:txBody>
          <a:bodyPr/>
          <a:lstStyle/>
          <a:p>
            <a:r>
              <a:rPr lang="uk-UA" altLang="de-DE" sz="2000" b="1" dirty="0"/>
              <a:t>Вода</a:t>
            </a:r>
            <a:r>
              <a:rPr lang="de-DE" altLang="de-DE" sz="2000" b="1" dirty="0"/>
              <a:t>:</a:t>
            </a:r>
            <a:br>
              <a:rPr lang="de-DE" altLang="de-DE" sz="2000" dirty="0"/>
            </a:br>
            <a:r>
              <a:rPr lang="ru-RU" altLang="de-DE" sz="2000" dirty="0"/>
              <a:t>Ландшафтний водний баланс як стратегічна ціль</a:t>
            </a:r>
            <a:endParaRPr lang="de-DE" altLang="de-DE" sz="2000" dirty="0"/>
          </a:p>
        </p:txBody>
      </p:sp>
      <p:sp>
        <p:nvSpPr>
          <p:cNvPr id="30723" name="Datumsplatzhalter 3">
            <a:extLst>
              <a:ext uri="{FF2B5EF4-FFF2-40B4-BE49-F238E27FC236}">
                <a16:creationId xmlns:a16="http://schemas.microsoft.com/office/drawing/2014/main" id="{8338D33F-0693-BCD0-56B9-0241D61672B7}"/>
              </a:ext>
            </a:extLst>
          </p:cNvPr>
          <p:cNvSpPr>
            <a:spLocks noGrp="1"/>
          </p:cNvSpPr>
          <p:nvPr>
            <p:ph type="dt" sz="quarter" idx="10"/>
          </p:nvPr>
        </p:nvSpPr>
        <p:spPr>
          <a:noFill/>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de-DE" altLang="de-DE" sz="1200">
                <a:solidFill>
                  <a:srgbClr val="828480"/>
                </a:solidFill>
              </a:rPr>
              <a:t>|  </a:t>
            </a:r>
            <a:fld id="{CC8353B5-CAAA-4477-A9C6-6BFEE9ABCD85}" type="datetime4">
              <a:rPr lang="de-DE" altLang="de-DE" sz="1200">
                <a:solidFill>
                  <a:srgbClr val="828480"/>
                </a:solidFill>
              </a:rPr>
              <a:pPr/>
              <a:t>17. Juli 2024</a:t>
            </a:fld>
            <a:r>
              <a:rPr lang="de-DE" altLang="de-DE" sz="1200">
                <a:solidFill>
                  <a:srgbClr val="828480"/>
                </a:solidFill>
              </a:rPr>
              <a:t>  |  </a:t>
            </a:r>
            <a:r>
              <a:rPr lang="de-DE" altLang="de-DE" sz="1200">
                <a:solidFill>
                  <a:schemeClr val="accent1"/>
                </a:solidFill>
              </a:rPr>
              <a:t>Dr. Eisenhauer</a:t>
            </a:r>
          </a:p>
        </p:txBody>
      </p:sp>
      <p:sp>
        <p:nvSpPr>
          <p:cNvPr id="30724" name="Foliennummernplatzhalter 4">
            <a:extLst>
              <a:ext uri="{FF2B5EF4-FFF2-40B4-BE49-F238E27FC236}">
                <a16:creationId xmlns:a16="http://schemas.microsoft.com/office/drawing/2014/main" id="{B0A9F644-DC03-6366-BB9F-5B5C5D8C0F3C}"/>
              </a:ext>
            </a:extLst>
          </p:cNvPr>
          <p:cNvSpPr>
            <a:spLocks noGrp="1"/>
          </p:cNvSpPr>
          <p:nvPr>
            <p:ph type="sldNum" sz="quarter" idx="11"/>
          </p:nvPr>
        </p:nvSpPr>
        <p:spPr>
          <a:noFill/>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7CFC7D72-F7A6-4C63-B488-237D11668F7D}" type="slidenum">
              <a:rPr lang="de-DE" altLang="de-DE" sz="1200">
                <a:solidFill>
                  <a:srgbClr val="828480"/>
                </a:solidFill>
              </a:rPr>
              <a:pPr/>
              <a:t>10</a:t>
            </a:fld>
            <a:endParaRPr lang="de-DE" altLang="de-DE" sz="1200">
              <a:solidFill>
                <a:srgbClr val="828480"/>
              </a:solidFill>
            </a:endParaRPr>
          </a:p>
        </p:txBody>
      </p:sp>
      <p:sp>
        <p:nvSpPr>
          <p:cNvPr id="30725" name="Textfeld 7">
            <a:extLst>
              <a:ext uri="{FF2B5EF4-FFF2-40B4-BE49-F238E27FC236}">
                <a16:creationId xmlns:a16="http://schemas.microsoft.com/office/drawing/2014/main" id="{AB6B23F9-7328-85BE-8FE2-D80CDF043C75}"/>
              </a:ext>
            </a:extLst>
          </p:cNvPr>
          <p:cNvSpPr txBox="1">
            <a:spLocks noChangeArrowheads="1"/>
          </p:cNvSpPr>
          <p:nvPr/>
        </p:nvSpPr>
        <p:spPr bwMode="auto">
          <a:xfrm>
            <a:off x="2135188" y="1484314"/>
            <a:ext cx="7345362" cy="661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spcAft>
                <a:spcPts val="600"/>
              </a:spcAft>
              <a:buFont typeface="Wingdings" panose="05000000000000000000" pitchFamily="2" charset="2"/>
              <a:buChar char="Ø"/>
            </a:pPr>
            <a:r>
              <a:rPr lang="uk-UA" altLang="de-DE" sz="1600" dirty="0"/>
              <a:t>Регулювання стоку</a:t>
            </a:r>
          </a:p>
          <a:p>
            <a:pPr>
              <a:spcAft>
                <a:spcPts val="600"/>
              </a:spcAft>
              <a:buFont typeface="Wingdings" panose="05000000000000000000" pitchFamily="2" charset="2"/>
              <a:buChar char="Ø"/>
            </a:pPr>
            <a:r>
              <a:rPr lang="ru-RU" altLang="de-DE" sz="1600" dirty="0"/>
              <a:t>Поповнення підземних та джерельних вод у кількості та якості</a:t>
            </a:r>
            <a:endParaRPr lang="de-DE" altLang="de-DE" sz="1600" dirty="0"/>
          </a:p>
        </p:txBody>
      </p:sp>
      <p:pic>
        <p:nvPicPr>
          <p:cNvPr id="30726" name="Picture 4" descr="Landesmessnetz Grundwasser - Wasser - sachsen.de">
            <a:extLst>
              <a:ext uri="{FF2B5EF4-FFF2-40B4-BE49-F238E27FC236}">
                <a16:creationId xmlns:a16="http://schemas.microsoft.com/office/drawing/2014/main" id="{C0151D42-9CB5-D979-34DD-3EE99996023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135188" y="4418013"/>
            <a:ext cx="2736850" cy="1936750"/>
          </a:xfrm>
          <a:noFill/>
          <a:extLst>
            <a:ext uri="{909E8E84-426E-40DD-AFC4-6F175D3DCCD1}">
              <a14:hiddenFill xmlns:a14="http://schemas.microsoft.com/office/drawing/2010/main">
                <a:solidFill>
                  <a:srgbClr val="FFFFFF"/>
                </a:solidFill>
              </a14:hiddenFill>
            </a:ext>
          </a:extLst>
        </p:spPr>
      </p:pic>
      <p:pic>
        <p:nvPicPr>
          <p:cNvPr id="30727" name="Grafik 10">
            <a:extLst>
              <a:ext uri="{FF2B5EF4-FFF2-40B4-BE49-F238E27FC236}">
                <a16:creationId xmlns:a16="http://schemas.microsoft.com/office/drawing/2014/main" id="{8AA2D8A7-DCE5-DD23-FF0F-72F8226A054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49475" y="2243139"/>
            <a:ext cx="2736850" cy="181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8" name="Pfeil nach rechts 11">
            <a:extLst>
              <a:ext uri="{FF2B5EF4-FFF2-40B4-BE49-F238E27FC236}">
                <a16:creationId xmlns:a16="http://schemas.microsoft.com/office/drawing/2014/main" id="{843E8290-D2A3-CA72-F331-1D7F3BC88F79}"/>
              </a:ext>
            </a:extLst>
          </p:cNvPr>
          <p:cNvSpPr>
            <a:spLocks noChangeArrowheads="1"/>
          </p:cNvSpPr>
          <p:nvPr/>
        </p:nvSpPr>
        <p:spPr bwMode="auto">
          <a:xfrm>
            <a:off x="5443538" y="3671889"/>
            <a:ext cx="1581150" cy="1582737"/>
          </a:xfrm>
          <a:prstGeom prst="rightArrow">
            <a:avLst>
              <a:gd name="adj1" fmla="val 50000"/>
              <a:gd name="adj2" fmla="val 50000"/>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de-DE" altLang="de-DE"/>
          </a:p>
        </p:txBody>
      </p:sp>
      <p:sp>
        <p:nvSpPr>
          <p:cNvPr id="30729" name="Textfeld 12">
            <a:extLst>
              <a:ext uri="{FF2B5EF4-FFF2-40B4-BE49-F238E27FC236}">
                <a16:creationId xmlns:a16="http://schemas.microsoft.com/office/drawing/2014/main" id="{8A28B887-2203-7CED-AAF8-81A006E799C4}"/>
              </a:ext>
            </a:extLst>
          </p:cNvPr>
          <p:cNvSpPr txBox="1">
            <a:spLocks noChangeArrowheads="1"/>
          </p:cNvSpPr>
          <p:nvPr/>
        </p:nvSpPr>
        <p:spPr bwMode="auto">
          <a:xfrm>
            <a:off x="7168285" y="3725526"/>
            <a:ext cx="3743325"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ru-RU" altLang="de-DE" dirty="0"/>
              <a:t>Ландшафтно-екологічний потенціал для буферизації ризиків</a:t>
            </a:r>
            <a:r>
              <a:rPr lang="de-DE" altLang="de-DE" dirty="0"/>
              <a:t>(?)</a:t>
            </a:r>
          </a:p>
        </p:txBody>
      </p:sp>
      <p:sp>
        <p:nvSpPr>
          <p:cNvPr id="30730" name="Textfeld 13">
            <a:extLst>
              <a:ext uri="{FF2B5EF4-FFF2-40B4-BE49-F238E27FC236}">
                <a16:creationId xmlns:a16="http://schemas.microsoft.com/office/drawing/2014/main" id="{F3C9941E-610F-9286-81BD-F9537BB6F023}"/>
              </a:ext>
            </a:extLst>
          </p:cNvPr>
          <p:cNvSpPr txBox="1">
            <a:spLocks noChangeArrowheads="1"/>
          </p:cNvSpPr>
          <p:nvPr/>
        </p:nvSpPr>
        <p:spPr bwMode="auto">
          <a:xfrm>
            <a:off x="5016501" y="2681288"/>
            <a:ext cx="201612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uk-UA" altLang="de-DE" sz="1600" b="1" dirty="0"/>
              <a:t>Ризик повені</a:t>
            </a:r>
            <a:endParaRPr lang="de-DE" altLang="de-DE" sz="1600" b="1" dirty="0"/>
          </a:p>
        </p:txBody>
      </p:sp>
      <p:sp>
        <p:nvSpPr>
          <p:cNvPr id="30731" name="Textfeld 14">
            <a:extLst>
              <a:ext uri="{FF2B5EF4-FFF2-40B4-BE49-F238E27FC236}">
                <a16:creationId xmlns:a16="http://schemas.microsoft.com/office/drawing/2014/main" id="{41E9B6CE-47D8-7345-CB9A-A9F1F82F83F3}"/>
              </a:ext>
            </a:extLst>
          </p:cNvPr>
          <p:cNvSpPr txBox="1">
            <a:spLocks noChangeArrowheads="1"/>
          </p:cNvSpPr>
          <p:nvPr/>
        </p:nvSpPr>
        <p:spPr bwMode="auto">
          <a:xfrm>
            <a:off x="5083175" y="5432426"/>
            <a:ext cx="3101446"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uk-UA" altLang="de-DE" sz="1600" dirty="0"/>
              <a:t>Підземні водні об'єкти - </a:t>
            </a:r>
            <a:r>
              <a:rPr lang="uk-UA" altLang="de-DE" sz="1600" b="1" dirty="0"/>
              <a:t>ризик зменшення та/або сильного коливання поповнення підземних вод / надходження нітратів</a:t>
            </a:r>
            <a:endParaRPr lang="de-DE" altLang="de-DE" sz="1600" b="1" dirty="0"/>
          </a:p>
        </p:txBody>
      </p:sp>
      <p:sp>
        <p:nvSpPr>
          <p:cNvPr id="13" name="Textfeld 12">
            <a:extLst>
              <a:ext uri="{FF2B5EF4-FFF2-40B4-BE49-F238E27FC236}">
                <a16:creationId xmlns:a16="http://schemas.microsoft.com/office/drawing/2014/main" id="{E69385B4-E91F-7576-C9E8-5139445987E9}"/>
              </a:ext>
            </a:extLst>
          </p:cNvPr>
          <p:cNvSpPr txBox="1"/>
          <p:nvPr/>
        </p:nvSpPr>
        <p:spPr>
          <a:xfrm rot="16200000">
            <a:off x="-3228975" y="3228975"/>
            <a:ext cx="6858000" cy="400050"/>
          </a:xfrm>
          <a:prstGeom prst="rect">
            <a:avLst/>
          </a:prstGeom>
          <a:gradFill>
            <a:gsLst>
              <a:gs pos="0">
                <a:srgbClr val="00B0F0"/>
              </a:gs>
              <a:gs pos="77000">
                <a:srgbClr val="FFFF00"/>
              </a:gs>
              <a:gs pos="43000">
                <a:schemeClr val="accent1">
                  <a:lumMod val="97000"/>
                  <a:lumOff val="3000"/>
                </a:schemeClr>
              </a:gs>
              <a:gs pos="100000">
                <a:schemeClr val="accent1">
                  <a:lumMod val="60000"/>
                  <a:lumOff val="40000"/>
                </a:schemeClr>
              </a:gs>
            </a:gsLst>
          </a:gradFill>
        </p:spPr>
        <p:txBody>
          <a:bodyPr>
            <a:spAutoFit/>
          </a:bodyPr>
          <a:lstStyle/>
          <a:p>
            <a:pPr algn="ctr" fontAlgn="base">
              <a:spcBef>
                <a:spcPct val="0"/>
              </a:spcBef>
              <a:spcAft>
                <a:spcPct val="0"/>
              </a:spcAft>
              <a:defRPr/>
            </a:pPr>
            <a:r>
              <a:rPr lang="ru-RU" sz="2000" b="1" dirty="0">
                <a:solidFill>
                  <a:srgbClr val="333333"/>
                </a:solidFill>
                <a:latin typeface="Arial" panose="020B0604020202020204" pitchFamily="34" charset="0"/>
                <a:ea typeface="ＭＳ Ｐゴシック" panose="020B0600070205080204" pitchFamily="34" charset="-128"/>
              </a:rPr>
              <a:t>Відтворення лісу - стійкість культурного ландшафту</a:t>
            </a:r>
            <a:endParaRPr lang="sk-SK" sz="2000" b="1" dirty="0">
              <a:solidFill>
                <a:srgbClr val="333333"/>
              </a:solidFill>
              <a:latin typeface="Arial" panose="020B0604020202020204" pitchFamily="34" charset="0"/>
              <a:ea typeface="ＭＳ Ｐゴシック" panose="020B0600070205080204" pitchFamily="34" charset="-128"/>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Grafik 10">
            <a:extLst>
              <a:ext uri="{FF2B5EF4-FFF2-40B4-BE49-F238E27FC236}">
                <a16:creationId xmlns:a16="http://schemas.microsoft.com/office/drawing/2014/main" id="{6F201F1B-DF9D-7A77-7BAB-C957A68B2A8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27238" y="1341438"/>
            <a:ext cx="5091112" cy="3382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7" name="Titel 1">
            <a:extLst>
              <a:ext uri="{FF2B5EF4-FFF2-40B4-BE49-F238E27FC236}">
                <a16:creationId xmlns:a16="http://schemas.microsoft.com/office/drawing/2014/main" id="{5C7F3C91-CF6A-97B8-E41A-AE062201B0B9}"/>
              </a:ext>
            </a:extLst>
          </p:cNvPr>
          <p:cNvSpPr>
            <a:spLocks noGrp="1"/>
          </p:cNvSpPr>
          <p:nvPr>
            <p:ph type="title"/>
          </p:nvPr>
        </p:nvSpPr>
        <p:spPr>
          <a:xfrm>
            <a:off x="1979613" y="360364"/>
            <a:ext cx="6654800" cy="371475"/>
          </a:xfrm>
        </p:spPr>
        <p:txBody>
          <a:bodyPr/>
          <a:lstStyle/>
          <a:p>
            <a:r>
              <a:rPr lang="ru-RU" altLang="de-DE" sz="2000" b="1" dirty="0"/>
              <a:t>Регулювання стоку та захист від паводків</a:t>
            </a:r>
            <a:endParaRPr lang="de-DE" altLang="de-DE" sz="2000" b="1" dirty="0"/>
          </a:p>
        </p:txBody>
      </p:sp>
      <p:sp>
        <p:nvSpPr>
          <p:cNvPr id="31748" name="Datumsplatzhalter 3">
            <a:extLst>
              <a:ext uri="{FF2B5EF4-FFF2-40B4-BE49-F238E27FC236}">
                <a16:creationId xmlns:a16="http://schemas.microsoft.com/office/drawing/2014/main" id="{9F5F0052-CCFC-8311-EE14-F846D7F61972}"/>
              </a:ext>
            </a:extLst>
          </p:cNvPr>
          <p:cNvSpPr>
            <a:spLocks noGrp="1"/>
          </p:cNvSpPr>
          <p:nvPr>
            <p:ph type="dt" sz="quarter" idx="10"/>
          </p:nvPr>
        </p:nvSpPr>
        <p:spPr>
          <a:noFill/>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de-DE" altLang="de-DE" sz="1200">
                <a:solidFill>
                  <a:srgbClr val="828480"/>
                </a:solidFill>
              </a:rPr>
              <a:t>|  </a:t>
            </a:r>
            <a:fld id="{01E2EB8C-2A02-43B9-97EF-BEA9F0F54A34}" type="datetime4">
              <a:rPr lang="de-DE" altLang="de-DE" sz="1200">
                <a:solidFill>
                  <a:srgbClr val="828480"/>
                </a:solidFill>
              </a:rPr>
              <a:pPr/>
              <a:t>17. Juli 2024</a:t>
            </a:fld>
            <a:r>
              <a:rPr lang="de-DE" altLang="de-DE" sz="1200">
                <a:solidFill>
                  <a:srgbClr val="828480"/>
                </a:solidFill>
              </a:rPr>
              <a:t>  |  </a:t>
            </a:r>
            <a:r>
              <a:rPr lang="de-DE" altLang="de-DE" sz="1200">
                <a:solidFill>
                  <a:schemeClr val="accent1"/>
                </a:solidFill>
              </a:rPr>
              <a:t>Referat 52 </a:t>
            </a:r>
          </a:p>
        </p:txBody>
      </p:sp>
      <p:sp>
        <p:nvSpPr>
          <p:cNvPr id="31749" name="Foliennummernplatzhalter 4">
            <a:extLst>
              <a:ext uri="{FF2B5EF4-FFF2-40B4-BE49-F238E27FC236}">
                <a16:creationId xmlns:a16="http://schemas.microsoft.com/office/drawing/2014/main" id="{ADD1F203-3A57-9E90-F4E0-59C89C32E6CA}"/>
              </a:ext>
            </a:extLst>
          </p:cNvPr>
          <p:cNvSpPr>
            <a:spLocks noGrp="1"/>
          </p:cNvSpPr>
          <p:nvPr>
            <p:ph type="sldNum" sz="quarter" idx="11"/>
          </p:nvPr>
        </p:nvSpPr>
        <p:spPr>
          <a:noFill/>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FDC0C8AF-2634-446B-AA54-463EC9E9D4CA}" type="slidenum">
              <a:rPr lang="de-DE" altLang="de-DE" sz="1200">
                <a:solidFill>
                  <a:srgbClr val="828480"/>
                </a:solidFill>
              </a:rPr>
              <a:pPr/>
              <a:t>11</a:t>
            </a:fld>
            <a:endParaRPr lang="de-DE" altLang="de-DE" sz="1200">
              <a:solidFill>
                <a:srgbClr val="828480"/>
              </a:solidFill>
            </a:endParaRPr>
          </a:p>
        </p:txBody>
      </p:sp>
      <p:pic>
        <p:nvPicPr>
          <p:cNvPr id="31750" name="Grafik 5">
            <a:extLst>
              <a:ext uri="{FF2B5EF4-FFF2-40B4-BE49-F238E27FC236}">
                <a16:creationId xmlns:a16="http://schemas.microsoft.com/office/drawing/2014/main" id="{570128E7-F9B9-5CA2-CA12-557E0245421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87938" y="3933826"/>
            <a:ext cx="5327650" cy="266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1" name="Ellipse 7">
            <a:extLst>
              <a:ext uri="{FF2B5EF4-FFF2-40B4-BE49-F238E27FC236}">
                <a16:creationId xmlns:a16="http://schemas.microsoft.com/office/drawing/2014/main" id="{F15CAFB2-CFFC-781A-2AF2-18445775109B}"/>
              </a:ext>
            </a:extLst>
          </p:cNvPr>
          <p:cNvSpPr>
            <a:spLocks noChangeArrowheads="1"/>
          </p:cNvSpPr>
          <p:nvPr/>
        </p:nvSpPr>
        <p:spPr bwMode="auto">
          <a:xfrm>
            <a:off x="3287714" y="2349500"/>
            <a:ext cx="5761037" cy="3619500"/>
          </a:xfrm>
          <a:prstGeom prst="ellipse">
            <a:avLst/>
          </a:prstGeom>
          <a:noFill/>
          <a:ln w="254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de-DE" altLang="de-DE"/>
          </a:p>
        </p:txBody>
      </p:sp>
      <p:sp>
        <p:nvSpPr>
          <p:cNvPr id="31752" name="Pfeil nach rechts 8">
            <a:extLst>
              <a:ext uri="{FF2B5EF4-FFF2-40B4-BE49-F238E27FC236}">
                <a16:creationId xmlns:a16="http://schemas.microsoft.com/office/drawing/2014/main" id="{F71E4A62-9764-A458-E6F8-2460E3DD1067}"/>
              </a:ext>
            </a:extLst>
          </p:cNvPr>
          <p:cNvSpPr>
            <a:spLocks noChangeArrowheads="1"/>
          </p:cNvSpPr>
          <p:nvPr/>
        </p:nvSpPr>
        <p:spPr bwMode="auto">
          <a:xfrm rot="10800000">
            <a:off x="7140576" y="1401764"/>
            <a:ext cx="2989263" cy="936625"/>
          </a:xfrm>
          <a:prstGeom prst="rightArrow">
            <a:avLst>
              <a:gd name="adj1" fmla="val 50000"/>
              <a:gd name="adj2" fmla="val 49986"/>
            </a:avLst>
          </a:prstGeom>
          <a:solidFill>
            <a:srgbClr val="FF0000"/>
          </a:solidFill>
          <a:ln w="9525" algn="ctr">
            <a:solidFill>
              <a:schemeClr val="tx1"/>
            </a:solidFill>
            <a:round/>
            <a:headEnd/>
            <a:tailEnd/>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de-DE" altLang="de-DE"/>
          </a:p>
        </p:txBody>
      </p:sp>
      <p:sp>
        <p:nvSpPr>
          <p:cNvPr id="31753" name="Textfeld 9">
            <a:extLst>
              <a:ext uri="{FF2B5EF4-FFF2-40B4-BE49-F238E27FC236}">
                <a16:creationId xmlns:a16="http://schemas.microsoft.com/office/drawing/2014/main" id="{651F3D00-FF62-EB2F-A144-84950A6A3B12}"/>
              </a:ext>
            </a:extLst>
          </p:cNvPr>
          <p:cNvSpPr txBox="1">
            <a:spLocks noChangeArrowheads="1"/>
          </p:cNvSpPr>
          <p:nvPr/>
        </p:nvSpPr>
        <p:spPr bwMode="auto">
          <a:xfrm>
            <a:off x="7500938" y="1689100"/>
            <a:ext cx="22669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uk-UA" altLang="de-DE" sz="1800" dirty="0">
                <a:solidFill>
                  <a:schemeClr val="bg1"/>
                </a:solidFill>
              </a:rPr>
              <a:t>Ризик повеней</a:t>
            </a:r>
            <a:endParaRPr lang="de-DE" altLang="de-DE" sz="1800" dirty="0">
              <a:solidFill>
                <a:schemeClr val="bg1"/>
              </a:solidFill>
            </a:endParaRPr>
          </a:p>
        </p:txBody>
      </p:sp>
      <p:sp>
        <p:nvSpPr>
          <p:cNvPr id="31754" name="Pfeil nach rechts 10">
            <a:extLst>
              <a:ext uri="{FF2B5EF4-FFF2-40B4-BE49-F238E27FC236}">
                <a16:creationId xmlns:a16="http://schemas.microsoft.com/office/drawing/2014/main" id="{3227B1A9-D026-9842-93F5-6EE40AA7D67C}"/>
              </a:ext>
            </a:extLst>
          </p:cNvPr>
          <p:cNvSpPr>
            <a:spLocks noChangeArrowheads="1"/>
          </p:cNvSpPr>
          <p:nvPr/>
        </p:nvSpPr>
        <p:spPr bwMode="auto">
          <a:xfrm>
            <a:off x="1776413" y="5245101"/>
            <a:ext cx="3311526" cy="792163"/>
          </a:xfrm>
          <a:prstGeom prst="rightArrow">
            <a:avLst>
              <a:gd name="adj1" fmla="val 50000"/>
              <a:gd name="adj2" fmla="val 49996"/>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de-DE" altLang="de-DE"/>
          </a:p>
        </p:txBody>
      </p:sp>
      <p:sp>
        <p:nvSpPr>
          <p:cNvPr id="31755" name="Textfeld 11">
            <a:extLst>
              <a:ext uri="{FF2B5EF4-FFF2-40B4-BE49-F238E27FC236}">
                <a16:creationId xmlns:a16="http://schemas.microsoft.com/office/drawing/2014/main" id="{A6ACE4DF-4BE2-02AE-8444-024AC2DCD3C7}"/>
              </a:ext>
            </a:extLst>
          </p:cNvPr>
          <p:cNvSpPr txBox="1">
            <a:spLocks noChangeArrowheads="1"/>
          </p:cNvSpPr>
          <p:nvPr/>
        </p:nvSpPr>
        <p:spPr bwMode="auto">
          <a:xfrm>
            <a:off x="1739106" y="5449134"/>
            <a:ext cx="363696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uk-UA" altLang="de-DE" sz="1800" dirty="0">
                <a:solidFill>
                  <a:schemeClr val="bg1"/>
                </a:solidFill>
              </a:rPr>
              <a:t>Планування відтворення лісів</a:t>
            </a:r>
            <a:endParaRPr lang="de-DE" altLang="de-DE" sz="1800" dirty="0">
              <a:solidFill>
                <a:schemeClr val="bg1"/>
              </a:solidFill>
            </a:endParaRPr>
          </a:p>
        </p:txBody>
      </p:sp>
      <p:sp>
        <p:nvSpPr>
          <p:cNvPr id="12" name="Textfeld 11">
            <a:extLst>
              <a:ext uri="{FF2B5EF4-FFF2-40B4-BE49-F238E27FC236}">
                <a16:creationId xmlns:a16="http://schemas.microsoft.com/office/drawing/2014/main" id="{FBAF0A06-D4D3-0B53-5ADD-95194F21C4C2}"/>
              </a:ext>
            </a:extLst>
          </p:cNvPr>
          <p:cNvSpPr txBox="1"/>
          <p:nvPr/>
        </p:nvSpPr>
        <p:spPr>
          <a:xfrm rot="16200000">
            <a:off x="-3247449" y="3228975"/>
            <a:ext cx="6858000" cy="400050"/>
          </a:xfrm>
          <a:prstGeom prst="rect">
            <a:avLst/>
          </a:prstGeom>
          <a:gradFill>
            <a:gsLst>
              <a:gs pos="0">
                <a:srgbClr val="00B0F0"/>
              </a:gs>
              <a:gs pos="77000">
                <a:srgbClr val="FFFF00"/>
              </a:gs>
              <a:gs pos="43000">
                <a:schemeClr val="accent1">
                  <a:lumMod val="97000"/>
                  <a:lumOff val="3000"/>
                </a:schemeClr>
              </a:gs>
              <a:gs pos="100000">
                <a:schemeClr val="accent1">
                  <a:lumMod val="60000"/>
                  <a:lumOff val="40000"/>
                </a:schemeClr>
              </a:gs>
            </a:gsLst>
          </a:gradFill>
        </p:spPr>
        <p:txBody>
          <a:bodyPr>
            <a:spAutoFit/>
          </a:bodyPr>
          <a:lstStyle/>
          <a:p>
            <a:pPr algn="ctr" fontAlgn="base">
              <a:spcBef>
                <a:spcPct val="0"/>
              </a:spcBef>
              <a:spcAft>
                <a:spcPct val="0"/>
              </a:spcAft>
              <a:defRPr/>
            </a:pPr>
            <a:r>
              <a:rPr lang="ru-RU" sz="2000" b="1" dirty="0">
                <a:solidFill>
                  <a:srgbClr val="333333"/>
                </a:solidFill>
                <a:latin typeface="Arial" panose="020B0604020202020204" pitchFamily="34" charset="0"/>
                <a:ea typeface="ＭＳ Ｐゴシック" panose="020B0600070205080204" pitchFamily="34" charset="-128"/>
              </a:rPr>
              <a:t>Відтворення лісу - стійкість культурного ландшафту</a:t>
            </a:r>
            <a:endParaRPr lang="sk-SK" sz="2000" b="1" dirty="0">
              <a:solidFill>
                <a:srgbClr val="333333"/>
              </a:solidFill>
              <a:latin typeface="Arial" panose="020B0604020202020204" pitchFamily="34" charset="0"/>
              <a:ea typeface="ＭＳ Ｐゴシック" panose="020B0600070205080204" pitchFamily="34" charset="-128"/>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Datumsplatzhalter 3">
            <a:extLst>
              <a:ext uri="{FF2B5EF4-FFF2-40B4-BE49-F238E27FC236}">
                <a16:creationId xmlns:a16="http://schemas.microsoft.com/office/drawing/2014/main" id="{613001A1-1E8D-5F58-2982-708D6B710973}"/>
              </a:ext>
            </a:extLst>
          </p:cNvPr>
          <p:cNvSpPr>
            <a:spLocks noGrp="1"/>
          </p:cNvSpPr>
          <p:nvPr>
            <p:ph type="dt" sz="quarter" idx="10"/>
          </p:nvPr>
        </p:nvSpPr>
        <p:spPr>
          <a:noFill/>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0" fontAlgn="base" hangingPunct="0">
              <a:spcBef>
                <a:spcPct val="0"/>
              </a:spcBef>
              <a:spcAft>
                <a:spcPct val="0"/>
              </a:spcAft>
            </a:pPr>
            <a:r>
              <a:rPr lang="de-DE" altLang="de-DE" sz="1200">
                <a:solidFill>
                  <a:srgbClr val="828480"/>
                </a:solidFill>
              </a:rPr>
              <a:t>|  </a:t>
            </a:r>
            <a:fld id="{3BF7A709-C1DE-4B4F-8519-04067FEAA4C1}" type="datetime4">
              <a:rPr lang="de-DE" altLang="de-DE" sz="1200">
                <a:solidFill>
                  <a:srgbClr val="828480"/>
                </a:solidFill>
              </a:rPr>
              <a:pPr eaLnBrk="0" fontAlgn="base" hangingPunct="0">
                <a:spcBef>
                  <a:spcPct val="0"/>
                </a:spcBef>
                <a:spcAft>
                  <a:spcPct val="0"/>
                </a:spcAft>
              </a:pPr>
              <a:t>17. Juli 2024</a:t>
            </a:fld>
            <a:r>
              <a:rPr lang="de-DE" altLang="de-DE" sz="1200">
                <a:solidFill>
                  <a:srgbClr val="828480"/>
                </a:solidFill>
              </a:rPr>
              <a:t>  |  </a:t>
            </a:r>
            <a:r>
              <a:rPr lang="de-DE" altLang="de-DE" sz="1200">
                <a:solidFill>
                  <a:srgbClr val="008444"/>
                </a:solidFill>
              </a:rPr>
              <a:t>Dr. Eisenhauer</a:t>
            </a:r>
          </a:p>
        </p:txBody>
      </p:sp>
      <p:sp>
        <p:nvSpPr>
          <p:cNvPr id="32771" name="Foliennummernplatzhalter 4">
            <a:extLst>
              <a:ext uri="{FF2B5EF4-FFF2-40B4-BE49-F238E27FC236}">
                <a16:creationId xmlns:a16="http://schemas.microsoft.com/office/drawing/2014/main" id="{F110BCB9-283E-DEB9-6AFA-C55164A55E82}"/>
              </a:ext>
            </a:extLst>
          </p:cNvPr>
          <p:cNvSpPr>
            <a:spLocks noGrp="1"/>
          </p:cNvSpPr>
          <p:nvPr>
            <p:ph type="sldNum" sz="quarter" idx="11"/>
          </p:nvPr>
        </p:nvSpPr>
        <p:spPr>
          <a:noFill/>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0" fontAlgn="base" hangingPunct="0">
              <a:spcBef>
                <a:spcPct val="0"/>
              </a:spcBef>
              <a:spcAft>
                <a:spcPct val="0"/>
              </a:spcAft>
            </a:pPr>
            <a:fld id="{72BEF961-B748-41DE-B6C9-B64C2805678A}" type="slidenum">
              <a:rPr lang="de-DE" altLang="de-DE" sz="1200">
                <a:solidFill>
                  <a:srgbClr val="828480"/>
                </a:solidFill>
              </a:rPr>
              <a:pPr eaLnBrk="0" fontAlgn="base" hangingPunct="0">
                <a:spcBef>
                  <a:spcPct val="0"/>
                </a:spcBef>
                <a:spcAft>
                  <a:spcPct val="0"/>
                </a:spcAft>
              </a:pPr>
              <a:t>12</a:t>
            </a:fld>
            <a:endParaRPr lang="de-DE" altLang="de-DE" sz="1200">
              <a:solidFill>
                <a:srgbClr val="828480"/>
              </a:solidFill>
            </a:endParaRPr>
          </a:p>
        </p:txBody>
      </p:sp>
      <p:pic>
        <p:nvPicPr>
          <p:cNvPr id="32772" name="Picture 2" descr="Karte der Planungsregion Sachsen mit den farbig markierten Regionen der vier Planungslverbände ">
            <a:extLst>
              <a:ext uri="{FF2B5EF4-FFF2-40B4-BE49-F238E27FC236}">
                <a16:creationId xmlns:a16="http://schemas.microsoft.com/office/drawing/2014/main" id="{6E05C1AD-1334-06E9-1592-41296C0CDE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54213" y="2306638"/>
            <a:ext cx="255905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3" name="Textfeld 8">
            <a:extLst>
              <a:ext uri="{FF2B5EF4-FFF2-40B4-BE49-F238E27FC236}">
                <a16:creationId xmlns:a16="http://schemas.microsoft.com/office/drawing/2014/main" id="{9A43C329-77BB-D47B-B632-79F3FE7842EB}"/>
              </a:ext>
            </a:extLst>
          </p:cNvPr>
          <p:cNvSpPr txBox="1">
            <a:spLocks noChangeArrowheads="1"/>
          </p:cNvSpPr>
          <p:nvPr/>
        </p:nvSpPr>
        <p:spPr bwMode="auto">
          <a:xfrm>
            <a:off x="1228436" y="354013"/>
            <a:ext cx="533905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0" fontAlgn="base" hangingPunct="0">
              <a:spcBef>
                <a:spcPct val="0"/>
              </a:spcBef>
              <a:spcAft>
                <a:spcPct val="0"/>
              </a:spcAft>
            </a:pPr>
            <a:r>
              <a:rPr lang="uk-UA" altLang="de-DE" dirty="0">
                <a:solidFill>
                  <a:srgbClr val="333333"/>
                </a:solidFill>
              </a:rPr>
              <a:t>Планування регіонального розвитку</a:t>
            </a:r>
            <a:endParaRPr lang="de-DE" altLang="de-DE" dirty="0">
              <a:solidFill>
                <a:srgbClr val="333333"/>
              </a:solidFill>
            </a:endParaRPr>
          </a:p>
        </p:txBody>
      </p:sp>
      <p:pic>
        <p:nvPicPr>
          <p:cNvPr id="32774" name="Picture 5" descr="luftbild wald feldverteilung">
            <a:extLst>
              <a:ext uri="{FF2B5EF4-FFF2-40B4-BE49-F238E27FC236}">
                <a16:creationId xmlns:a16="http://schemas.microsoft.com/office/drawing/2014/main" id="{803BCDD4-1957-21AD-54FC-CB203F3C92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3945" b="3217"/>
          <a:stretch>
            <a:fillRect/>
          </a:stretch>
        </p:blipFill>
        <p:spPr bwMode="auto">
          <a:xfrm>
            <a:off x="1954213" y="4325938"/>
            <a:ext cx="2557462" cy="163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feld 9">
            <a:extLst>
              <a:ext uri="{FF2B5EF4-FFF2-40B4-BE49-F238E27FC236}">
                <a16:creationId xmlns:a16="http://schemas.microsoft.com/office/drawing/2014/main" id="{F4200F78-BB64-8578-65E6-A4174F562BD4}"/>
              </a:ext>
            </a:extLst>
          </p:cNvPr>
          <p:cNvSpPr txBox="1"/>
          <p:nvPr/>
        </p:nvSpPr>
        <p:spPr>
          <a:xfrm>
            <a:off x="7666039" y="3344863"/>
            <a:ext cx="2822575" cy="2030412"/>
          </a:xfrm>
          <a:prstGeom prst="rect">
            <a:avLst/>
          </a:prstGeom>
          <a:noFill/>
          <a:ln w="25400">
            <a:solidFill>
              <a:schemeClr val="accent2"/>
            </a:solidFill>
          </a:ln>
        </p:spPr>
        <p:txBody>
          <a:bodyPr>
            <a:spAutoFit/>
          </a:bodyPr>
          <a:lstStyle/>
          <a:p>
            <a:pPr eaLnBrk="0" fontAlgn="base" hangingPunct="0">
              <a:spcBef>
                <a:spcPct val="0"/>
              </a:spcBef>
              <a:spcAft>
                <a:spcPct val="0"/>
              </a:spcAft>
              <a:defRPr/>
            </a:pPr>
            <a:r>
              <a:rPr lang="uk-UA" dirty="0">
                <a:solidFill>
                  <a:srgbClr val="333333"/>
                </a:solidFill>
                <a:latin typeface="Arial" panose="020B0604020202020204" pitchFamily="34" charset="0"/>
                <a:ea typeface="ＭＳ Ｐゴシック" panose="020B0600070205080204" pitchFamily="34" charset="-128"/>
              </a:rPr>
              <a:t>Функціонально орієнтоване призначення/підтримка</a:t>
            </a:r>
            <a:endParaRPr lang="de-DE" dirty="0">
              <a:solidFill>
                <a:srgbClr val="333333"/>
              </a:solidFill>
              <a:latin typeface="Arial" panose="020B0604020202020204" pitchFamily="34" charset="0"/>
              <a:ea typeface="ＭＳ Ｐゴシック" panose="020B0600070205080204" pitchFamily="34" charset="-128"/>
            </a:endParaRPr>
          </a:p>
          <a:p>
            <a:pPr marL="285750" indent="-285750" eaLnBrk="0" fontAlgn="base" hangingPunct="0">
              <a:spcBef>
                <a:spcPct val="0"/>
              </a:spcBef>
              <a:spcAft>
                <a:spcPct val="0"/>
              </a:spcAft>
              <a:buFont typeface="Wingdings" panose="05000000000000000000" pitchFamily="2" charset="2"/>
              <a:buChar char="Ø"/>
              <a:defRPr/>
            </a:pPr>
            <a:r>
              <a:rPr lang="uk-UA" dirty="0">
                <a:solidFill>
                  <a:srgbClr val="333333"/>
                </a:solidFill>
                <a:latin typeface="Arial" panose="020B0604020202020204" pitchFamily="34" charset="0"/>
                <a:ea typeface="ＭＳ Ｐゴシック" panose="020B0600070205080204" pitchFamily="34" charset="-128"/>
              </a:rPr>
              <a:t>Пріоритетні напрямки лісовідновлення</a:t>
            </a:r>
            <a:r>
              <a:rPr lang="de-DE" dirty="0">
                <a:solidFill>
                  <a:srgbClr val="333333"/>
                </a:solidFill>
                <a:latin typeface="Arial" panose="020B0604020202020204" pitchFamily="34" charset="0"/>
                <a:ea typeface="ＭＳ Ｐゴシック" panose="020B0600070205080204" pitchFamily="34" charset="-128"/>
              </a:rPr>
              <a:t> </a:t>
            </a:r>
          </a:p>
          <a:p>
            <a:pPr marL="285750" indent="-285750" eaLnBrk="0" fontAlgn="base" hangingPunct="0">
              <a:spcBef>
                <a:spcPct val="0"/>
              </a:spcBef>
              <a:spcAft>
                <a:spcPct val="0"/>
              </a:spcAft>
              <a:buFont typeface="Wingdings" panose="05000000000000000000" pitchFamily="2" charset="2"/>
              <a:buChar char="Ø"/>
              <a:defRPr/>
            </a:pPr>
            <a:r>
              <a:rPr lang="uk-UA" dirty="0">
                <a:solidFill>
                  <a:srgbClr val="333333"/>
                </a:solidFill>
                <a:latin typeface="Arial" panose="020B0604020202020204" pitchFamily="34" charset="0"/>
                <a:ea typeface="ＭＳ Ｐゴシック" panose="020B0600070205080204" pitchFamily="34" charset="-128"/>
              </a:rPr>
              <a:t>Заходи з управління лісами</a:t>
            </a:r>
            <a:endParaRPr lang="de-DE" dirty="0">
              <a:solidFill>
                <a:srgbClr val="333333"/>
              </a:solidFill>
              <a:latin typeface="Arial" panose="020B0604020202020204" pitchFamily="34" charset="0"/>
              <a:ea typeface="ＭＳ Ｐゴシック" panose="020B0600070205080204" pitchFamily="34" charset="-128"/>
            </a:endParaRPr>
          </a:p>
        </p:txBody>
      </p:sp>
      <p:pic>
        <p:nvPicPr>
          <p:cNvPr id="32776" name="Picture 4" descr="Bild1">
            <a:extLst>
              <a:ext uri="{FF2B5EF4-FFF2-40B4-BE49-F238E27FC236}">
                <a16:creationId xmlns:a16="http://schemas.microsoft.com/office/drawing/2014/main" id="{349FB36D-E8EA-5D45-13B1-140FC69E6459}"/>
              </a:ext>
            </a:extLst>
          </p:cNvPr>
          <p:cNvPicPr>
            <a:picLocks noChangeAspect="1" noChangeArrowheads="1"/>
          </p:cNvPicPr>
          <p:nvPr/>
        </p:nvPicPr>
        <p:blipFill>
          <a:blip r:embed="rId4">
            <a:lum bright="-40000" contrast="40000"/>
            <a:extLst>
              <a:ext uri="{28A0092B-C50C-407E-A947-70E740481C1C}">
                <a14:useLocalDpi xmlns:a14="http://schemas.microsoft.com/office/drawing/2010/main" val="0"/>
              </a:ext>
            </a:extLst>
          </a:blip>
          <a:srcRect/>
          <a:stretch>
            <a:fillRect/>
          </a:stretch>
        </p:blipFill>
        <p:spPr bwMode="auto">
          <a:xfrm>
            <a:off x="4594226" y="1695450"/>
            <a:ext cx="2449513" cy="151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7" name="Picture 10" descr="eish3">
            <a:extLst>
              <a:ext uri="{FF2B5EF4-FFF2-40B4-BE49-F238E27FC236}">
                <a16:creationId xmlns:a16="http://schemas.microsoft.com/office/drawing/2014/main" id="{BE868A29-CCCC-DEA7-D6ED-E876F80E718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94226" y="3121026"/>
            <a:ext cx="2449513" cy="184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8" name="Picture 5">
            <a:extLst>
              <a:ext uri="{FF2B5EF4-FFF2-40B4-BE49-F238E27FC236}">
                <a16:creationId xmlns:a16="http://schemas.microsoft.com/office/drawing/2014/main" id="{00ED116A-9D26-C8FC-610B-E0EE274B4EA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94226" y="4800601"/>
            <a:ext cx="2449513" cy="1630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2779" name="Gerade Verbindung mit Pfeil 14">
            <a:extLst>
              <a:ext uri="{FF2B5EF4-FFF2-40B4-BE49-F238E27FC236}">
                <a16:creationId xmlns:a16="http://schemas.microsoft.com/office/drawing/2014/main" id="{8ACF89B5-BFCD-8C61-319C-5D3D63C8F363}"/>
              </a:ext>
            </a:extLst>
          </p:cNvPr>
          <p:cNvCxnSpPr>
            <a:cxnSpLocks noChangeShapeType="1"/>
          </p:cNvCxnSpPr>
          <p:nvPr/>
        </p:nvCxnSpPr>
        <p:spPr bwMode="auto">
          <a:xfrm flipV="1">
            <a:off x="3294063" y="2616200"/>
            <a:ext cx="2049462" cy="2419350"/>
          </a:xfrm>
          <a:prstGeom prst="straightConnector1">
            <a:avLst/>
          </a:prstGeom>
          <a:noFill/>
          <a:ln w="25400" algn="ctr">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2780" name="Gerade Verbindung mit Pfeil 26">
            <a:extLst>
              <a:ext uri="{FF2B5EF4-FFF2-40B4-BE49-F238E27FC236}">
                <a16:creationId xmlns:a16="http://schemas.microsoft.com/office/drawing/2014/main" id="{86B5CE1F-BA79-E9F2-2050-46A323B3B838}"/>
              </a:ext>
            </a:extLst>
          </p:cNvPr>
          <p:cNvCxnSpPr>
            <a:cxnSpLocks noChangeShapeType="1"/>
          </p:cNvCxnSpPr>
          <p:nvPr/>
        </p:nvCxnSpPr>
        <p:spPr bwMode="auto">
          <a:xfrm flipV="1">
            <a:off x="3446464" y="4471988"/>
            <a:ext cx="2676525" cy="715962"/>
          </a:xfrm>
          <a:prstGeom prst="straightConnector1">
            <a:avLst/>
          </a:prstGeom>
          <a:noFill/>
          <a:ln w="25400" algn="ctr">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2781" name="Gerade Verbindung mit Pfeil 28">
            <a:extLst>
              <a:ext uri="{FF2B5EF4-FFF2-40B4-BE49-F238E27FC236}">
                <a16:creationId xmlns:a16="http://schemas.microsoft.com/office/drawing/2014/main" id="{FC6C9956-DB34-2B99-EEB4-2B54B0620E84}"/>
              </a:ext>
            </a:extLst>
          </p:cNvPr>
          <p:cNvCxnSpPr>
            <a:cxnSpLocks noChangeShapeType="1"/>
          </p:cNvCxnSpPr>
          <p:nvPr/>
        </p:nvCxnSpPr>
        <p:spPr bwMode="auto">
          <a:xfrm flipV="1">
            <a:off x="3397251" y="5278438"/>
            <a:ext cx="2422525" cy="101600"/>
          </a:xfrm>
          <a:prstGeom prst="straightConnector1">
            <a:avLst/>
          </a:prstGeom>
          <a:noFill/>
          <a:ln w="25400" algn="ctr">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2782" name="Geschweifte Klammer rechts 25">
            <a:extLst>
              <a:ext uri="{FF2B5EF4-FFF2-40B4-BE49-F238E27FC236}">
                <a16:creationId xmlns:a16="http://schemas.microsoft.com/office/drawing/2014/main" id="{66EEA2E3-030F-256D-5C43-478A2A2A9DD3}"/>
              </a:ext>
            </a:extLst>
          </p:cNvPr>
          <p:cNvSpPr>
            <a:spLocks/>
          </p:cNvSpPr>
          <p:nvPr/>
        </p:nvSpPr>
        <p:spPr bwMode="auto">
          <a:xfrm>
            <a:off x="6916738" y="2682876"/>
            <a:ext cx="715962" cy="3082925"/>
          </a:xfrm>
          <a:prstGeom prst="rightBrace">
            <a:avLst>
              <a:gd name="adj1" fmla="val 8333"/>
              <a:gd name="adj2" fmla="val 50000"/>
            </a:avLst>
          </a:prstGeom>
          <a:noFill/>
          <a:ln w="254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0" fontAlgn="base" hangingPunct="0">
              <a:spcBef>
                <a:spcPct val="0"/>
              </a:spcBef>
              <a:spcAft>
                <a:spcPct val="0"/>
              </a:spcAft>
            </a:pPr>
            <a:endParaRPr lang="de-DE" altLang="de-DE">
              <a:solidFill>
                <a:srgbClr val="333333"/>
              </a:solidFill>
            </a:endParaRPr>
          </a:p>
        </p:txBody>
      </p:sp>
      <p:sp>
        <p:nvSpPr>
          <p:cNvPr id="32783" name="Textfeld 1">
            <a:extLst>
              <a:ext uri="{FF2B5EF4-FFF2-40B4-BE49-F238E27FC236}">
                <a16:creationId xmlns:a16="http://schemas.microsoft.com/office/drawing/2014/main" id="{B0D0940B-5BA3-1417-1909-7C07E1080B90}"/>
              </a:ext>
            </a:extLst>
          </p:cNvPr>
          <p:cNvSpPr txBox="1">
            <a:spLocks noChangeArrowheads="1"/>
          </p:cNvSpPr>
          <p:nvPr/>
        </p:nvSpPr>
        <p:spPr bwMode="auto">
          <a:xfrm>
            <a:off x="2574926" y="2914650"/>
            <a:ext cx="22320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0" fontAlgn="base" hangingPunct="0">
              <a:spcBef>
                <a:spcPct val="0"/>
              </a:spcBef>
              <a:spcAft>
                <a:spcPct val="0"/>
              </a:spcAft>
            </a:pPr>
            <a:r>
              <a:rPr lang="uk-UA" altLang="de-DE" sz="1800" b="1" dirty="0">
                <a:solidFill>
                  <a:srgbClr val="333333"/>
                </a:solidFill>
              </a:rPr>
              <a:t>регіональне</a:t>
            </a:r>
            <a:endParaRPr lang="de-DE" altLang="de-DE" sz="1800" b="1" dirty="0">
              <a:solidFill>
                <a:srgbClr val="333333"/>
              </a:solidFill>
            </a:endParaRPr>
          </a:p>
        </p:txBody>
      </p:sp>
      <p:sp>
        <p:nvSpPr>
          <p:cNvPr id="32784" name="Textfeld 2">
            <a:extLst>
              <a:ext uri="{FF2B5EF4-FFF2-40B4-BE49-F238E27FC236}">
                <a16:creationId xmlns:a16="http://schemas.microsoft.com/office/drawing/2014/main" id="{DFBD4821-D5E4-72B0-8869-BAC732B2F2B3}"/>
              </a:ext>
            </a:extLst>
          </p:cNvPr>
          <p:cNvSpPr txBox="1">
            <a:spLocks noChangeArrowheads="1"/>
          </p:cNvSpPr>
          <p:nvPr/>
        </p:nvSpPr>
        <p:spPr bwMode="auto">
          <a:xfrm>
            <a:off x="2410692" y="4983163"/>
            <a:ext cx="12421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0" fontAlgn="base" hangingPunct="0">
              <a:spcBef>
                <a:spcPct val="0"/>
              </a:spcBef>
              <a:spcAft>
                <a:spcPct val="0"/>
              </a:spcAft>
            </a:pPr>
            <a:r>
              <a:rPr lang="uk-UA" altLang="de-DE" sz="1800" b="1" dirty="0">
                <a:solidFill>
                  <a:srgbClr val="FFFFFF"/>
                </a:solidFill>
              </a:rPr>
              <a:t>місцеве</a:t>
            </a:r>
            <a:endParaRPr lang="de-DE" altLang="de-DE" sz="1800" b="1" dirty="0">
              <a:solidFill>
                <a:srgbClr val="FFFFFF"/>
              </a:solidFill>
            </a:endParaRPr>
          </a:p>
        </p:txBody>
      </p:sp>
      <p:sp>
        <p:nvSpPr>
          <p:cNvPr id="32785" name="Pfeil nach unten 3">
            <a:extLst>
              <a:ext uri="{FF2B5EF4-FFF2-40B4-BE49-F238E27FC236}">
                <a16:creationId xmlns:a16="http://schemas.microsoft.com/office/drawing/2014/main" id="{EA61F6C1-A386-17A6-6293-617FB0810690}"/>
              </a:ext>
            </a:extLst>
          </p:cNvPr>
          <p:cNvSpPr>
            <a:spLocks noChangeArrowheads="1"/>
          </p:cNvSpPr>
          <p:nvPr/>
        </p:nvSpPr>
        <p:spPr bwMode="auto">
          <a:xfrm>
            <a:off x="2894014" y="3890963"/>
            <a:ext cx="503237" cy="768350"/>
          </a:xfrm>
          <a:prstGeom prst="downArrow">
            <a:avLst>
              <a:gd name="adj1" fmla="val 50000"/>
              <a:gd name="adj2" fmla="val 49982"/>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0" fontAlgn="base" hangingPunct="0">
              <a:spcBef>
                <a:spcPct val="0"/>
              </a:spcBef>
              <a:spcAft>
                <a:spcPct val="0"/>
              </a:spcAft>
            </a:pPr>
            <a:endParaRPr lang="de-DE" altLang="de-DE">
              <a:solidFill>
                <a:srgbClr val="333333"/>
              </a:solidFill>
            </a:endParaRPr>
          </a:p>
        </p:txBody>
      </p:sp>
      <p:sp>
        <p:nvSpPr>
          <p:cNvPr id="32786" name="Textfeld 4">
            <a:extLst>
              <a:ext uri="{FF2B5EF4-FFF2-40B4-BE49-F238E27FC236}">
                <a16:creationId xmlns:a16="http://schemas.microsoft.com/office/drawing/2014/main" id="{F5A9EA8D-C90E-9413-7328-173741754681}"/>
              </a:ext>
            </a:extLst>
          </p:cNvPr>
          <p:cNvSpPr txBox="1">
            <a:spLocks noChangeArrowheads="1"/>
          </p:cNvSpPr>
          <p:nvPr/>
        </p:nvSpPr>
        <p:spPr bwMode="auto">
          <a:xfrm>
            <a:off x="5235576" y="1785939"/>
            <a:ext cx="152544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0" fontAlgn="base" hangingPunct="0">
              <a:spcBef>
                <a:spcPct val="0"/>
              </a:spcBef>
              <a:spcAft>
                <a:spcPct val="0"/>
              </a:spcAft>
            </a:pPr>
            <a:r>
              <a:rPr lang="de-DE" altLang="de-DE" sz="1800" dirty="0">
                <a:solidFill>
                  <a:srgbClr val="FFFFFF"/>
                </a:solidFill>
              </a:rPr>
              <a:t>o</a:t>
            </a:r>
            <a:r>
              <a:rPr lang="uk-UA" altLang="de-DE" sz="1800" dirty="0">
                <a:solidFill>
                  <a:srgbClr val="FFFFFF"/>
                </a:solidFill>
              </a:rPr>
              <a:t>перативне</a:t>
            </a:r>
            <a:endParaRPr lang="de-DE" altLang="de-DE" sz="1800" dirty="0">
              <a:solidFill>
                <a:srgbClr val="FFFFFF"/>
              </a:solidFill>
            </a:endParaRPr>
          </a:p>
        </p:txBody>
      </p:sp>
      <p:sp>
        <p:nvSpPr>
          <p:cNvPr id="32787" name="Textfeld 18">
            <a:extLst>
              <a:ext uri="{FF2B5EF4-FFF2-40B4-BE49-F238E27FC236}">
                <a16:creationId xmlns:a16="http://schemas.microsoft.com/office/drawing/2014/main" id="{C3E9141F-1A2E-2C81-79E4-B852FA645FAB}"/>
              </a:ext>
            </a:extLst>
          </p:cNvPr>
          <p:cNvSpPr txBox="1">
            <a:spLocks noChangeArrowheads="1"/>
          </p:cNvSpPr>
          <p:nvPr/>
        </p:nvSpPr>
        <p:spPr bwMode="auto">
          <a:xfrm>
            <a:off x="5303837" y="3678239"/>
            <a:ext cx="153034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0" fontAlgn="base" hangingPunct="0">
              <a:spcBef>
                <a:spcPct val="0"/>
              </a:spcBef>
              <a:spcAft>
                <a:spcPct val="0"/>
              </a:spcAft>
            </a:pPr>
            <a:r>
              <a:rPr lang="uk-UA" altLang="de-DE" sz="1800" dirty="0">
                <a:solidFill>
                  <a:srgbClr val="FFFFFF"/>
                </a:solidFill>
              </a:rPr>
              <a:t>оперативне</a:t>
            </a:r>
            <a:endParaRPr lang="de-DE" altLang="de-DE" sz="1800" dirty="0">
              <a:solidFill>
                <a:srgbClr val="FFFFFF"/>
              </a:solidFill>
            </a:endParaRPr>
          </a:p>
        </p:txBody>
      </p:sp>
      <p:sp>
        <p:nvSpPr>
          <p:cNvPr id="32788" name="Textfeld 19">
            <a:extLst>
              <a:ext uri="{FF2B5EF4-FFF2-40B4-BE49-F238E27FC236}">
                <a16:creationId xmlns:a16="http://schemas.microsoft.com/office/drawing/2014/main" id="{14CAF715-2CE7-C32A-F81C-5A819AD5E0B6}"/>
              </a:ext>
            </a:extLst>
          </p:cNvPr>
          <p:cNvSpPr txBox="1">
            <a:spLocks noChangeArrowheads="1"/>
          </p:cNvSpPr>
          <p:nvPr/>
        </p:nvSpPr>
        <p:spPr bwMode="auto">
          <a:xfrm>
            <a:off x="5237162" y="5559425"/>
            <a:ext cx="152385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0" fontAlgn="base" hangingPunct="0">
              <a:spcBef>
                <a:spcPct val="0"/>
              </a:spcBef>
              <a:spcAft>
                <a:spcPct val="0"/>
              </a:spcAft>
            </a:pPr>
            <a:r>
              <a:rPr lang="uk-UA" altLang="de-DE" sz="1800" dirty="0">
                <a:solidFill>
                  <a:srgbClr val="FFFFFF"/>
                </a:solidFill>
              </a:rPr>
              <a:t>оперативне</a:t>
            </a:r>
            <a:endParaRPr lang="de-DE" altLang="de-DE" sz="1800" dirty="0">
              <a:solidFill>
                <a:srgbClr val="FFFFFF"/>
              </a:solidFill>
            </a:endParaRPr>
          </a:p>
        </p:txBody>
      </p:sp>
      <p:sp>
        <p:nvSpPr>
          <p:cNvPr id="21" name="Textfeld 20">
            <a:extLst>
              <a:ext uri="{FF2B5EF4-FFF2-40B4-BE49-F238E27FC236}">
                <a16:creationId xmlns:a16="http://schemas.microsoft.com/office/drawing/2014/main" id="{CF504978-8F24-886B-68D3-C378815E9652}"/>
              </a:ext>
            </a:extLst>
          </p:cNvPr>
          <p:cNvSpPr txBox="1"/>
          <p:nvPr/>
        </p:nvSpPr>
        <p:spPr>
          <a:xfrm rot="16200000">
            <a:off x="-3238233" y="3228975"/>
            <a:ext cx="6858000" cy="400050"/>
          </a:xfrm>
          <a:prstGeom prst="rect">
            <a:avLst/>
          </a:prstGeom>
          <a:gradFill>
            <a:gsLst>
              <a:gs pos="0">
                <a:srgbClr val="00B0F0"/>
              </a:gs>
              <a:gs pos="77000">
                <a:srgbClr val="FFFF00"/>
              </a:gs>
              <a:gs pos="43000">
                <a:schemeClr val="accent1">
                  <a:lumMod val="97000"/>
                  <a:lumOff val="3000"/>
                </a:schemeClr>
              </a:gs>
              <a:gs pos="100000">
                <a:schemeClr val="accent1">
                  <a:lumMod val="60000"/>
                  <a:lumOff val="40000"/>
                </a:schemeClr>
              </a:gs>
            </a:gsLst>
          </a:gradFill>
        </p:spPr>
        <p:txBody>
          <a:bodyPr>
            <a:spAutoFit/>
          </a:bodyPr>
          <a:lstStyle/>
          <a:p>
            <a:pPr algn="ctr" fontAlgn="base">
              <a:spcBef>
                <a:spcPct val="0"/>
              </a:spcBef>
              <a:spcAft>
                <a:spcPct val="0"/>
              </a:spcAft>
              <a:defRPr/>
            </a:pPr>
            <a:r>
              <a:rPr lang="uk-UA" sz="2000" b="1" dirty="0">
                <a:solidFill>
                  <a:srgbClr val="333333"/>
                </a:solidFill>
                <a:latin typeface="Arial" panose="020B0604020202020204" pitchFamily="34" charset="0"/>
                <a:ea typeface="ＭＳ Ｐゴシック" panose="020B0600070205080204" pitchFamily="34" charset="-128"/>
              </a:rPr>
              <a:t>Програми з обов'язкових планів</a:t>
            </a:r>
            <a:endParaRPr lang="sk-SK" sz="2000" b="1" dirty="0">
              <a:solidFill>
                <a:srgbClr val="333333"/>
              </a:solidFill>
              <a:latin typeface="Arial" panose="020B0604020202020204" pitchFamily="34" charset="0"/>
              <a:ea typeface="ＭＳ Ｐゴシック" panose="020B0600070205080204" pitchFamily="34" charset="-128"/>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Grafik 2">
            <a:extLst>
              <a:ext uri="{FF2B5EF4-FFF2-40B4-BE49-F238E27FC236}">
                <a16:creationId xmlns:a16="http://schemas.microsoft.com/office/drawing/2014/main" id="{6A2F203E-9F5E-72E7-9674-92E2389AAAC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615114" y="1838325"/>
            <a:ext cx="3470275" cy="184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5" name="Picture 10" descr="eish3">
            <a:extLst>
              <a:ext uri="{FF2B5EF4-FFF2-40B4-BE49-F238E27FC236}">
                <a16:creationId xmlns:a16="http://schemas.microsoft.com/office/drawing/2014/main" id="{2F8B3D5A-6981-D805-D871-9A7D68518D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16138" y="3481389"/>
            <a:ext cx="2387600" cy="189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6" name="Datumsplatzhalter 3">
            <a:extLst>
              <a:ext uri="{FF2B5EF4-FFF2-40B4-BE49-F238E27FC236}">
                <a16:creationId xmlns:a16="http://schemas.microsoft.com/office/drawing/2014/main" id="{2E8CD827-AE47-A351-7873-80607C4D18F5}"/>
              </a:ext>
            </a:extLst>
          </p:cNvPr>
          <p:cNvSpPr>
            <a:spLocks noGrp="1"/>
          </p:cNvSpPr>
          <p:nvPr>
            <p:ph type="dt" sz="quarter" idx="10"/>
          </p:nvPr>
        </p:nvSpPr>
        <p:spPr>
          <a:noFill/>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de-DE" altLang="de-DE" sz="1200">
                <a:solidFill>
                  <a:srgbClr val="828480"/>
                </a:solidFill>
              </a:rPr>
              <a:t>|  </a:t>
            </a:r>
            <a:fld id="{443C8CA6-DCD1-4AAF-99EE-63F491CD816F}" type="datetime4">
              <a:rPr lang="de-DE" altLang="de-DE" sz="1200">
                <a:solidFill>
                  <a:srgbClr val="828480"/>
                </a:solidFill>
              </a:rPr>
              <a:pPr/>
              <a:t>17. Juli 2024</a:t>
            </a:fld>
            <a:r>
              <a:rPr lang="de-DE" altLang="de-DE" sz="1200">
                <a:solidFill>
                  <a:srgbClr val="828480"/>
                </a:solidFill>
              </a:rPr>
              <a:t>  |  </a:t>
            </a:r>
            <a:r>
              <a:rPr lang="de-DE" altLang="de-DE" sz="1200">
                <a:solidFill>
                  <a:schemeClr val="accent1"/>
                </a:solidFill>
              </a:rPr>
              <a:t>Referat 52 </a:t>
            </a:r>
          </a:p>
        </p:txBody>
      </p:sp>
      <p:sp>
        <p:nvSpPr>
          <p:cNvPr id="33797" name="Foliennummernplatzhalter 4">
            <a:extLst>
              <a:ext uri="{FF2B5EF4-FFF2-40B4-BE49-F238E27FC236}">
                <a16:creationId xmlns:a16="http://schemas.microsoft.com/office/drawing/2014/main" id="{14BC1703-19FE-D306-43DF-AF36A0028D2C}"/>
              </a:ext>
            </a:extLst>
          </p:cNvPr>
          <p:cNvSpPr>
            <a:spLocks noGrp="1"/>
          </p:cNvSpPr>
          <p:nvPr>
            <p:ph type="sldNum" sz="quarter" idx="11"/>
          </p:nvPr>
        </p:nvSpPr>
        <p:spPr>
          <a:noFill/>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C0887C41-BF49-464E-A9F6-D86276B21C87}" type="slidenum">
              <a:rPr lang="de-DE" altLang="de-DE" sz="1200">
                <a:solidFill>
                  <a:srgbClr val="828480"/>
                </a:solidFill>
              </a:rPr>
              <a:pPr/>
              <a:t>13</a:t>
            </a:fld>
            <a:endParaRPr lang="de-DE" altLang="de-DE" sz="1200">
              <a:solidFill>
                <a:srgbClr val="828480"/>
              </a:solidFill>
            </a:endParaRPr>
          </a:p>
        </p:txBody>
      </p:sp>
      <p:pic>
        <p:nvPicPr>
          <p:cNvPr id="9" name="Grafik 8">
            <a:extLst>
              <a:ext uri="{FF2B5EF4-FFF2-40B4-BE49-F238E27FC236}">
                <a16:creationId xmlns:a16="http://schemas.microsoft.com/office/drawing/2014/main" id="{656A1424-EA64-728E-3F81-F0C49024E95F}"/>
              </a:ext>
            </a:extLst>
          </p:cNvPr>
          <p:cNvPicPr>
            <a:picLocks noChangeAspect="1"/>
          </p:cNvPicPr>
          <p:nvPr/>
        </p:nvPicPr>
        <p:blipFill>
          <a:blip r:embed="rId4"/>
          <a:stretch>
            <a:fillRect/>
          </a:stretch>
        </p:blipFill>
        <p:spPr>
          <a:xfrm>
            <a:off x="6170614" y="3490913"/>
            <a:ext cx="4359275" cy="1401762"/>
          </a:xfrm>
          <a:prstGeom prst="rect">
            <a:avLst/>
          </a:prstGeom>
          <a:ln>
            <a:solidFill>
              <a:schemeClr val="bg1">
                <a:lumMod val="50000"/>
              </a:schemeClr>
            </a:solidFill>
          </a:ln>
        </p:spPr>
      </p:pic>
      <p:pic>
        <p:nvPicPr>
          <p:cNvPr id="33799" name="Picture 35">
            <a:extLst>
              <a:ext uri="{FF2B5EF4-FFF2-40B4-BE49-F238E27FC236}">
                <a16:creationId xmlns:a16="http://schemas.microsoft.com/office/drawing/2014/main" id="{B8CECB82-61BA-1DBA-F6B3-78F5C02297D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9747" b="19339"/>
          <a:stretch>
            <a:fillRect/>
          </a:stretch>
        </p:blipFill>
        <p:spPr bwMode="auto">
          <a:xfrm>
            <a:off x="4057650" y="3467100"/>
            <a:ext cx="1974850" cy="1893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800" name="Picture 37">
            <a:extLst>
              <a:ext uri="{FF2B5EF4-FFF2-40B4-BE49-F238E27FC236}">
                <a16:creationId xmlns:a16="http://schemas.microsoft.com/office/drawing/2014/main" id="{59E785F8-CDF4-7B67-F1B7-F42CE50301E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18498" t="10942" r="18889" b="7161"/>
          <a:stretch>
            <a:fillRect/>
          </a:stretch>
        </p:blipFill>
        <p:spPr bwMode="auto">
          <a:xfrm>
            <a:off x="2360614" y="4883150"/>
            <a:ext cx="2543175" cy="1900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801" name="Picture 2" descr="Erstaufforstung - Wenn Acker zu Wald wird">
            <a:extLst>
              <a:ext uri="{FF2B5EF4-FFF2-40B4-BE49-F238E27FC236}">
                <a16:creationId xmlns:a16="http://schemas.microsoft.com/office/drawing/2014/main" id="{6FF40EFB-74D4-7D16-8FF1-0E02604B02C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70614" y="4892676"/>
            <a:ext cx="2509837" cy="188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2" name="Picture 4" descr="Professionelle maschinelle Erstaufforstung für Wiese und Acker">
            <a:extLst>
              <a:ext uri="{FF2B5EF4-FFF2-40B4-BE49-F238E27FC236}">
                <a16:creationId xmlns:a16="http://schemas.microsoft.com/office/drawing/2014/main" id="{074CFF4A-659C-FCFB-710A-1F1FC4BDEA1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020050" y="4892676"/>
            <a:ext cx="2509838" cy="188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3" name="Picture 5" descr="luftbild wald feldverteilung">
            <a:extLst>
              <a:ext uri="{FF2B5EF4-FFF2-40B4-BE49-F238E27FC236}">
                <a16:creationId xmlns:a16="http://schemas.microsoft.com/office/drawing/2014/main" id="{0FFEFADF-FD05-4068-2AA0-1B87B6AE189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t="13945" b="3217"/>
          <a:stretch>
            <a:fillRect/>
          </a:stretch>
        </p:blipFill>
        <p:spPr bwMode="auto">
          <a:xfrm>
            <a:off x="2186134" y="972776"/>
            <a:ext cx="3881437" cy="247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3804" name="Gerade Verbindung mit Pfeil 5">
            <a:extLst>
              <a:ext uri="{FF2B5EF4-FFF2-40B4-BE49-F238E27FC236}">
                <a16:creationId xmlns:a16="http://schemas.microsoft.com/office/drawing/2014/main" id="{A7FF0AB0-9E65-8520-E5C6-C924B660B1EC}"/>
              </a:ext>
            </a:extLst>
          </p:cNvPr>
          <p:cNvCxnSpPr>
            <a:cxnSpLocks noChangeShapeType="1"/>
          </p:cNvCxnSpPr>
          <p:nvPr/>
        </p:nvCxnSpPr>
        <p:spPr bwMode="auto">
          <a:xfrm>
            <a:off x="2495550" y="1797050"/>
            <a:ext cx="5113338" cy="920750"/>
          </a:xfrm>
          <a:prstGeom prst="straightConnector1">
            <a:avLst/>
          </a:prstGeom>
          <a:noFill/>
          <a:ln w="25400" algn="ctr">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3805" name="Gerade Verbindung mit Pfeil 7">
            <a:extLst>
              <a:ext uri="{FF2B5EF4-FFF2-40B4-BE49-F238E27FC236}">
                <a16:creationId xmlns:a16="http://schemas.microsoft.com/office/drawing/2014/main" id="{21012A73-ED3B-9722-98DA-AA8CF98C554D}"/>
              </a:ext>
            </a:extLst>
          </p:cNvPr>
          <p:cNvCxnSpPr>
            <a:cxnSpLocks noChangeShapeType="1"/>
          </p:cNvCxnSpPr>
          <p:nvPr/>
        </p:nvCxnSpPr>
        <p:spPr bwMode="auto">
          <a:xfrm>
            <a:off x="8680450" y="2492376"/>
            <a:ext cx="1016000" cy="1698625"/>
          </a:xfrm>
          <a:prstGeom prst="straightConnector1">
            <a:avLst/>
          </a:prstGeom>
          <a:noFill/>
          <a:ln w="25400" algn="ctr">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3806" name="Gerade Verbindung mit Pfeil 18">
            <a:extLst>
              <a:ext uri="{FF2B5EF4-FFF2-40B4-BE49-F238E27FC236}">
                <a16:creationId xmlns:a16="http://schemas.microsoft.com/office/drawing/2014/main" id="{9F1C8040-7BE3-9A9F-5EAF-486C1623DD63}"/>
              </a:ext>
            </a:extLst>
          </p:cNvPr>
          <p:cNvCxnSpPr>
            <a:cxnSpLocks noChangeShapeType="1"/>
          </p:cNvCxnSpPr>
          <p:nvPr/>
        </p:nvCxnSpPr>
        <p:spPr bwMode="auto">
          <a:xfrm flipH="1">
            <a:off x="6816725" y="2636838"/>
            <a:ext cx="1295400" cy="3103562"/>
          </a:xfrm>
          <a:prstGeom prst="straightConnector1">
            <a:avLst/>
          </a:prstGeom>
          <a:noFill/>
          <a:ln w="25400" algn="ctr">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3807" name="Gerade Verbindung mit Pfeil 20">
            <a:extLst>
              <a:ext uri="{FF2B5EF4-FFF2-40B4-BE49-F238E27FC236}">
                <a16:creationId xmlns:a16="http://schemas.microsoft.com/office/drawing/2014/main" id="{1924F491-2E9C-9BF7-8D9E-7F3632263537}"/>
              </a:ext>
            </a:extLst>
          </p:cNvPr>
          <p:cNvCxnSpPr>
            <a:cxnSpLocks noChangeShapeType="1"/>
          </p:cNvCxnSpPr>
          <p:nvPr/>
        </p:nvCxnSpPr>
        <p:spPr bwMode="auto">
          <a:xfrm>
            <a:off x="3205163" y="2759075"/>
            <a:ext cx="1090612" cy="1098550"/>
          </a:xfrm>
          <a:prstGeom prst="straightConnector1">
            <a:avLst/>
          </a:prstGeom>
          <a:noFill/>
          <a:ln w="25400" algn="ctr">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3808" name="Gerade Verbindung mit Pfeil 23">
            <a:extLst>
              <a:ext uri="{FF2B5EF4-FFF2-40B4-BE49-F238E27FC236}">
                <a16:creationId xmlns:a16="http://schemas.microsoft.com/office/drawing/2014/main" id="{B682593C-EB0F-3B68-F0FC-8CB7889264B3}"/>
              </a:ext>
            </a:extLst>
          </p:cNvPr>
          <p:cNvCxnSpPr>
            <a:cxnSpLocks noChangeShapeType="1"/>
          </p:cNvCxnSpPr>
          <p:nvPr/>
        </p:nvCxnSpPr>
        <p:spPr bwMode="auto">
          <a:xfrm flipH="1">
            <a:off x="3273425" y="4527551"/>
            <a:ext cx="1093788" cy="1298575"/>
          </a:xfrm>
          <a:prstGeom prst="straightConnector1">
            <a:avLst/>
          </a:prstGeom>
          <a:noFill/>
          <a:ln w="25400" algn="ctr">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3809" name="Gerade Verbindung mit Pfeil 25">
            <a:extLst>
              <a:ext uri="{FF2B5EF4-FFF2-40B4-BE49-F238E27FC236}">
                <a16:creationId xmlns:a16="http://schemas.microsoft.com/office/drawing/2014/main" id="{8234F881-55C6-9F39-04EF-C770D656AA7B}"/>
              </a:ext>
            </a:extLst>
          </p:cNvPr>
          <p:cNvCxnSpPr>
            <a:cxnSpLocks noChangeShapeType="1"/>
          </p:cNvCxnSpPr>
          <p:nvPr/>
        </p:nvCxnSpPr>
        <p:spPr bwMode="auto">
          <a:xfrm>
            <a:off x="2541589" y="4187825"/>
            <a:ext cx="422275" cy="1638300"/>
          </a:xfrm>
          <a:prstGeom prst="straightConnector1">
            <a:avLst/>
          </a:prstGeom>
          <a:noFill/>
          <a:ln w="25400" algn="ctr">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3810" name="Textfeld 1">
            <a:extLst>
              <a:ext uri="{FF2B5EF4-FFF2-40B4-BE49-F238E27FC236}">
                <a16:creationId xmlns:a16="http://schemas.microsoft.com/office/drawing/2014/main" id="{09E85708-388A-8A23-7B1C-F22AB68A8517}"/>
              </a:ext>
            </a:extLst>
          </p:cNvPr>
          <p:cNvSpPr txBox="1">
            <a:spLocks noChangeArrowheads="1"/>
          </p:cNvSpPr>
          <p:nvPr/>
        </p:nvSpPr>
        <p:spPr bwMode="auto">
          <a:xfrm>
            <a:off x="1265381" y="226289"/>
            <a:ext cx="695657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ru-RU" altLang="en-US" sz="2000" b="1" dirty="0"/>
              <a:t>Від функціональної ландшафтної одиниці до локального виміру</a:t>
            </a:r>
            <a:endParaRPr lang="de-DE" altLang="en-US" sz="2000" b="1" dirty="0"/>
          </a:p>
        </p:txBody>
      </p:sp>
      <p:sp>
        <p:nvSpPr>
          <p:cNvPr id="19" name="Textfeld 18">
            <a:extLst>
              <a:ext uri="{FF2B5EF4-FFF2-40B4-BE49-F238E27FC236}">
                <a16:creationId xmlns:a16="http://schemas.microsoft.com/office/drawing/2014/main" id="{26DF7E25-2ABE-2257-44F2-432D08ED4EF4}"/>
              </a:ext>
            </a:extLst>
          </p:cNvPr>
          <p:cNvSpPr txBox="1"/>
          <p:nvPr/>
        </p:nvSpPr>
        <p:spPr>
          <a:xfrm rot="16200000">
            <a:off x="-3224213" y="3228975"/>
            <a:ext cx="6858000" cy="400050"/>
          </a:xfrm>
          <a:prstGeom prst="rect">
            <a:avLst/>
          </a:prstGeom>
          <a:gradFill>
            <a:gsLst>
              <a:gs pos="0">
                <a:srgbClr val="00B0F0"/>
              </a:gs>
              <a:gs pos="77000">
                <a:srgbClr val="FFFF00"/>
              </a:gs>
              <a:gs pos="43000">
                <a:schemeClr val="accent1">
                  <a:lumMod val="97000"/>
                  <a:lumOff val="3000"/>
                </a:schemeClr>
              </a:gs>
              <a:gs pos="100000">
                <a:schemeClr val="accent1">
                  <a:lumMod val="60000"/>
                  <a:lumOff val="40000"/>
                </a:schemeClr>
              </a:gs>
            </a:gsLst>
          </a:gradFill>
        </p:spPr>
        <p:txBody>
          <a:bodyPr>
            <a:spAutoFit/>
          </a:bodyPr>
          <a:lstStyle/>
          <a:p>
            <a:pPr algn="ctr" eaLnBrk="1" hangingPunct="1">
              <a:defRPr/>
            </a:pPr>
            <a:r>
              <a:rPr lang="uk-UA" sz="2000" b="1" dirty="0"/>
              <a:t>Програми з обов'язкових планів</a:t>
            </a:r>
            <a:endParaRPr lang="sk-SK" sz="2000" b="1"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el 1">
            <a:extLst>
              <a:ext uri="{FF2B5EF4-FFF2-40B4-BE49-F238E27FC236}">
                <a16:creationId xmlns:a16="http://schemas.microsoft.com/office/drawing/2014/main" id="{24FC870E-6444-2F95-17EC-BAD16F5F3B9E}"/>
              </a:ext>
            </a:extLst>
          </p:cNvPr>
          <p:cNvSpPr>
            <a:spLocks noGrp="1"/>
          </p:cNvSpPr>
          <p:nvPr>
            <p:ph type="title"/>
          </p:nvPr>
        </p:nvSpPr>
        <p:spPr>
          <a:xfrm>
            <a:off x="988292" y="207961"/>
            <a:ext cx="8493559" cy="758825"/>
          </a:xfrm>
        </p:spPr>
        <p:txBody>
          <a:bodyPr/>
          <a:lstStyle/>
          <a:p>
            <a:r>
              <a:rPr lang="ru-RU" altLang="de-DE" sz="2000" b="1" dirty="0"/>
              <a:t>Ефективна програма </a:t>
            </a:r>
            <a:r>
              <a:rPr lang="ru-RU" altLang="de-DE" sz="2000" dirty="0"/>
              <a:t>базується на регіональних та</a:t>
            </a:r>
            <a:br>
              <a:rPr lang="ru-RU" altLang="de-DE" sz="2000" dirty="0"/>
            </a:br>
            <a:r>
              <a:rPr lang="ru-RU" altLang="de-DE" sz="2000" dirty="0"/>
              <a:t>місцевих пріоритетних функціях</a:t>
            </a:r>
            <a:endParaRPr lang="de-DE" altLang="de-DE" sz="2000" dirty="0"/>
          </a:p>
        </p:txBody>
      </p:sp>
      <p:sp>
        <p:nvSpPr>
          <p:cNvPr id="34819" name="Datumsplatzhalter 3">
            <a:extLst>
              <a:ext uri="{FF2B5EF4-FFF2-40B4-BE49-F238E27FC236}">
                <a16:creationId xmlns:a16="http://schemas.microsoft.com/office/drawing/2014/main" id="{B750654E-F03A-D064-6C37-FCC3068988F9}"/>
              </a:ext>
            </a:extLst>
          </p:cNvPr>
          <p:cNvSpPr>
            <a:spLocks noGrp="1"/>
          </p:cNvSpPr>
          <p:nvPr>
            <p:ph type="dt" sz="quarter" idx="10"/>
          </p:nvPr>
        </p:nvSpPr>
        <p:spPr>
          <a:noFill/>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de-DE" altLang="de-DE" sz="1200">
                <a:solidFill>
                  <a:srgbClr val="828480"/>
                </a:solidFill>
              </a:rPr>
              <a:t>|  </a:t>
            </a:r>
            <a:fld id="{87DA52F6-6A42-4EAF-BF91-6F8E4F0C6745}" type="datetime4">
              <a:rPr lang="de-DE" altLang="de-DE" sz="1200">
                <a:solidFill>
                  <a:srgbClr val="828480"/>
                </a:solidFill>
              </a:rPr>
              <a:pPr/>
              <a:t>17. Juli 2024</a:t>
            </a:fld>
            <a:r>
              <a:rPr lang="de-DE" altLang="de-DE" sz="1200">
                <a:solidFill>
                  <a:srgbClr val="828480"/>
                </a:solidFill>
              </a:rPr>
              <a:t>  |  </a:t>
            </a:r>
            <a:r>
              <a:rPr lang="de-DE" altLang="de-DE" sz="1200">
                <a:solidFill>
                  <a:schemeClr val="accent1"/>
                </a:solidFill>
              </a:rPr>
              <a:t>Referat 52 </a:t>
            </a:r>
          </a:p>
        </p:txBody>
      </p:sp>
      <p:sp>
        <p:nvSpPr>
          <p:cNvPr id="34820" name="Foliennummernplatzhalter 4">
            <a:extLst>
              <a:ext uri="{FF2B5EF4-FFF2-40B4-BE49-F238E27FC236}">
                <a16:creationId xmlns:a16="http://schemas.microsoft.com/office/drawing/2014/main" id="{971319F2-AA0B-FA2A-9798-BE8172B74768}"/>
              </a:ext>
            </a:extLst>
          </p:cNvPr>
          <p:cNvSpPr>
            <a:spLocks noGrp="1"/>
          </p:cNvSpPr>
          <p:nvPr>
            <p:ph type="sldNum" sz="quarter" idx="11"/>
          </p:nvPr>
        </p:nvSpPr>
        <p:spPr>
          <a:noFill/>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6BE91C8D-F8B0-4D27-AF65-F2FA023284AD}" type="slidenum">
              <a:rPr lang="de-DE" altLang="de-DE" sz="1200">
                <a:solidFill>
                  <a:srgbClr val="828480"/>
                </a:solidFill>
              </a:rPr>
              <a:pPr/>
              <a:t>14</a:t>
            </a:fld>
            <a:endParaRPr lang="de-DE" altLang="de-DE" sz="1200">
              <a:solidFill>
                <a:srgbClr val="828480"/>
              </a:solidFill>
            </a:endParaRPr>
          </a:p>
        </p:txBody>
      </p:sp>
      <p:pic>
        <p:nvPicPr>
          <p:cNvPr id="34821" name="Grafik 6">
            <a:extLst>
              <a:ext uri="{FF2B5EF4-FFF2-40B4-BE49-F238E27FC236}">
                <a16:creationId xmlns:a16="http://schemas.microsoft.com/office/drawing/2014/main" id="{105DC16C-A94C-1844-39F1-E2DDEF921D6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35189" y="1554164"/>
            <a:ext cx="7972425" cy="381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2" name="Textfeld 2">
            <a:extLst>
              <a:ext uri="{FF2B5EF4-FFF2-40B4-BE49-F238E27FC236}">
                <a16:creationId xmlns:a16="http://schemas.microsoft.com/office/drawing/2014/main" id="{59B5F102-1E3F-F692-0F60-BEF34DBBC47B}"/>
              </a:ext>
            </a:extLst>
          </p:cNvPr>
          <p:cNvSpPr txBox="1">
            <a:spLocks noChangeArrowheads="1"/>
          </p:cNvSpPr>
          <p:nvPr/>
        </p:nvSpPr>
        <p:spPr bwMode="auto">
          <a:xfrm>
            <a:off x="2135189" y="5562601"/>
            <a:ext cx="79724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de-DE" altLang="de-DE" sz="2000" b="1" dirty="0"/>
              <a:t>→ </a:t>
            </a:r>
            <a:r>
              <a:rPr lang="ru-RU" altLang="de-DE" sz="2000" b="1" dirty="0"/>
              <a:t>Багатофункціональність працює лише обмежено, а також диференціюється з точки зору характеристик її компонентів</a:t>
            </a:r>
            <a:r>
              <a:rPr lang="de-DE" altLang="de-DE" sz="2000" b="1" dirty="0"/>
              <a:t>!</a:t>
            </a:r>
          </a:p>
        </p:txBody>
      </p:sp>
      <p:sp>
        <p:nvSpPr>
          <p:cNvPr id="7" name="Textfeld 6">
            <a:extLst>
              <a:ext uri="{FF2B5EF4-FFF2-40B4-BE49-F238E27FC236}">
                <a16:creationId xmlns:a16="http://schemas.microsoft.com/office/drawing/2014/main" id="{31945271-0D12-9129-F3EB-77EFDB2F4998}"/>
              </a:ext>
            </a:extLst>
          </p:cNvPr>
          <p:cNvSpPr txBox="1"/>
          <p:nvPr/>
        </p:nvSpPr>
        <p:spPr>
          <a:xfrm rot="16200000">
            <a:off x="-3228975" y="3228975"/>
            <a:ext cx="6858000" cy="400050"/>
          </a:xfrm>
          <a:prstGeom prst="rect">
            <a:avLst/>
          </a:prstGeom>
          <a:gradFill>
            <a:gsLst>
              <a:gs pos="0">
                <a:srgbClr val="00B0F0"/>
              </a:gs>
              <a:gs pos="77000">
                <a:srgbClr val="FFFF00"/>
              </a:gs>
              <a:gs pos="43000">
                <a:schemeClr val="accent1">
                  <a:lumMod val="97000"/>
                  <a:lumOff val="3000"/>
                </a:schemeClr>
              </a:gs>
              <a:gs pos="100000">
                <a:schemeClr val="accent1">
                  <a:lumMod val="60000"/>
                  <a:lumOff val="40000"/>
                </a:schemeClr>
              </a:gs>
            </a:gsLst>
          </a:gradFill>
        </p:spPr>
        <p:txBody>
          <a:bodyPr>
            <a:spAutoFit/>
          </a:bodyPr>
          <a:lstStyle/>
          <a:p>
            <a:pPr algn="ctr" eaLnBrk="1" hangingPunct="1">
              <a:defRPr/>
            </a:pPr>
            <a:r>
              <a:rPr lang="uk-UA" sz="2000" b="1" dirty="0"/>
              <a:t>Функціональне фокусування</a:t>
            </a:r>
            <a:endParaRPr lang="sk-SK" sz="2000" b="1"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el 1">
            <a:extLst>
              <a:ext uri="{FF2B5EF4-FFF2-40B4-BE49-F238E27FC236}">
                <a16:creationId xmlns:a16="http://schemas.microsoft.com/office/drawing/2014/main" id="{54AF781F-4630-DCBF-302E-4A4D4440B732}"/>
              </a:ext>
            </a:extLst>
          </p:cNvPr>
          <p:cNvSpPr>
            <a:spLocks noGrp="1"/>
          </p:cNvSpPr>
          <p:nvPr>
            <p:ph type="title"/>
          </p:nvPr>
        </p:nvSpPr>
        <p:spPr>
          <a:xfrm>
            <a:off x="591128" y="0"/>
            <a:ext cx="8398452" cy="909783"/>
          </a:xfrm>
        </p:spPr>
        <p:txBody>
          <a:bodyPr/>
          <a:lstStyle/>
          <a:p>
            <a:r>
              <a:rPr lang="ru-RU" altLang="de-DE" sz="2000" b="1" i="1" dirty="0"/>
              <a:t>Правова база, фінансування та економічні стимули</a:t>
            </a:r>
            <a:br>
              <a:rPr lang="de-DE" altLang="de-DE" sz="2000" b="1" dirty="0"/>
            </a:br>
            <a:endParaRPr lang="de-DE" altLang="de-DE" sz="2000" b="1" dirty="0"/>
          </a:p>
        </p:txBody>
      </p:sp>
      <p:sp>
        <p:nvSpPr>
          <p:cNvPr id="35843" name="Datumsplatzhalter 3">
            <a:extLst>
              <a:ext uri="{FF2B5EF4-FFF2-40B4-BE49-F238E27FC236}">
                <a16:creationId xmlns:a16="http://schemas.microsoft.com/office/drawing/2014/main" id="{485E7A9A-7204-FE0F-CF7F-F9F17DBFE955}"/>
              </a:ext>
            </a:extLst>
          </p:cNvPr>
          <p:cNvSpPr>
            <a:spLocks noGrp="1"/>
          </p:cNvSpPr>
          <p:nvPr>
            <p:ph type="dt" sz="quarter" idx="10"/>
          </p:nvPr>
        </p:nvSpPr>
        <p:spPr>
          <a:noFill/>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de-DE" altLang="de-DE" sz="1200">
                <a:solidFill>
                  <a:srgbClr val="828480"/>
                </a:solidFill>
              </a:rPr>
              <a:t>|  </a:t>
            </a:r>
            <a:fld id="{DA4BE0EB-F181-4AA0-9B83-514ED875CEA7}" type="datetime4">
              <a:rPr lang="de-DE" altLang="de-DE" sz="1200">
                <a:solidFill>
                  <a:srgbClr val="828480"/>
                </a:solidFill>
              </a:rPr>
              <a:pPr/>
              <a:t>17. Juli 2024</a:t>
            </a:fld>
            <a:r>
              <a:rPr lang="de-DE" altLang="de-DE" sz="1200">
                <a:solidFill>
                  <a:srgbClr val="828480"/>
                </a:solidFill>
              </a:rPr>
              <a:t>  |  </a:t>
            </a:r>
            <a:r>
              <a:rPr lang="de-DE" altLang="de-DE" sz="1200">
                <a:solidFill>
                  <a:schemeClr val="accent1"/>
                </a:solidFill>
              </a:rPr>
              <a:t>Dr. Eisenhauer</a:t>
            </a:r>
          </a:p>
        </p:txBody>
      </p:sp>
      <p:sp>
        <p:nvSpPr>
          <p:cNvPr id="35844" name="Foliennummernplatzhalter 4">
            <a:extLst>
              <a:ext uri="{FF2B5EF4-FFF2-40B4-BE49-F238E27FC236}">
                <a16:creationId xmlns:a16="http://schemas.microsoft.com/office/drawing/2014/main" id="{F716E945-59E2-995E-5DED-FF5DEA47AD1D}"/>
              </a:ext>
            </a:extLst>
          </p:cNvPr>
          <p:cNvSpPr>
            <a:spLocks noGrp="1"/>
          </p:cNvSpPr>
          <p:nvPr>
            <p:ph type="sldNum" sz="quarter" idx="11"/>
          </p:nvPr>
        </p:nvSpPr>
        <p:spPr>
          <a:noFill/>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990DC57A-7929-419D-B155-97B0C524FAD5}" type="slidenum">
              <a:rPr lang="de-DE" altLang="de-DE" sz="1200">
                <a:solidFill>
                  <a:srgbClr val="828480"/>
                </a:solidFill>
              </a:rPr>
              <a:pPr/>
              <a:t>15</a:t>
            </a:fld>
            <a:endParaRPr lang="de-DE" altLang="de-DE" sz="1200">
              <a:solidFill>
                <a:srgbClr val="828480"/>
              </a:solidFill>
            </a:endParaRPr>
          </a:p>
        </p:txBody>
      </p:sp>
      <p:sp>
        <p:nvSpPr>
          <p:cNvPr id="6" name="Textfeld 5">
            <a:extLst>
              <a:ext uri="{FF2B5EF4-FFF2-40B4-BE49-F238E27FC236}">
                <a16:creationId xmlns:a16="http://schemas.microsoft.com/office/drawing/2014/main" id="{4614D933-ACEB-570B-0172-CD318215249B}"/>
              </a:ext>
            </a:extLst>
          </p:cNvPr>
          <p:cNvSpPr txBox="1"/>
          <p:nvPr/>
        </p:nvSpPr>
        <p:spPr>
          <a:xfrm>
            <a:off x="2424114" y="2205039"/>
            <a:ext cx="6696075" cy="1985159"/>
          </a:xfrm>
          <a:prstGeom prst="rect">
            <a:avLst/>
          </a:prstGeom>
          <a:noFill/>
        </p:spPr>
        <p:txBody>
          <a:bodyPr>
            <a:spAutoFit/>
          </a:bodyPr>
          <a:lstStyle/>
          <a:p>
            <a:pPr>
              <a:spcAft>
                <a:spcPts val="600"/>
              </a:spcAft>
              <a:defRPr/>
            </a:pPr>
            <a:r>
              <a:rPr lang="uk-UA" b="1" i="1" dirty="0">
                <a:solidFill>
                  <a:schemeClr val="accent6">
                    <a:lumMod val="90000"/>
                    <a:lumOff val="10000"/>
                  </a:schemeClr>
                </a:solidFill>
              </a:rPr>
              <a:t>Посилання</a:t>
            </a:r>
            <a:endParaRPr lang="en-GB" b="1" i="1" dirty="0">
              <a:solidFill>
                <a:schemeClr val="accent6">
                  <a:lumMod val="90000"/>
                  <a:lumOff val="10000"/>
                </a:schemeClr>
              </a:solidFill>
            </a:endParaRPr>
          </a:p>
          <a:p>
            <a:pPr>
              <a:spcAft>
                <a:spcPts val="600"/>
              </a:spcAft>
              <a:defRPr/>
            </a:pPr>
            <a:r>
              <a:rPr lang="de-DE" b="1" i="1" dirty="0">
                <a:solidFill>
                  <a:schemeClr val="accent6">
                    <a:lumMod val="90000"/>
                    <a:lumOff val="10000"/>
                  </a:schemeClr>
                </a:solidFill>
              </a:rPr>
              <a:t>→ </a:t>
            </a:r>
            <a:r>
              <a:rPr lang="uk-UA" i="1" dirty="0">
                <a:solidFill>
                  <a:schemeClr val="accent6">
                    <a:lumMod val="90000"/>
                    <a:lumOff val="10000"/>
                  </a:schemeClr>
                </a:solidFill>
              </a:rPr>
              <a:t>Весь процес управління</a:t>
            </a:r>
            <a:endParaRPr lang="de-DE" i="1" dirty="0">
              <a:solidFill>
                <a:schemeClr val="accent6">
                  <a:lumMod val="90000"/>
                  <a:lumOff val="10000"/>
                </a:schemeClr>
              </a:solidFill>
            </a:endParaRPr>
          </a:p>
          <a:p>
            <a:pPr>
              <a:spcAft>
                <a:spcPts val="600"/>
              </a:spcAft>
              <a:defRPr/>
            </a:pPr>
            <a:r>
              <a:rPr lang="uk-UA" b="1" i="1" dirty="0">
                <a:solidFill>
                  <a:schemeClr val="accent6">
                    <a:lumMod val="90000"/>
                    <a:lumOff val="10000"/>
                  </a:schemeClr>
                </a:solidFill>
              </a:rPr>
              <a:t>Первинна ситуація (</a:t>
            </a:r>
            <a:r>
              <a:rPr lang="uk-UA" i="1" dirty="0">
                <a:solidFill>
                  <a:schemeClr val="accent6">
                    <a:lumMod val="90000"/>
                    <a:lumOff val="10000"/>
                  </a:schemeClr>
                </a:solidFill>
              </a:rPr>
              <a:t>Німеччина</a:t>
            </a:r>
            <a:r>
              <a:rPr lang="uk-UA" b="1" i="1" dirty="0">
                <a:solidFill>
                  <a:schemeClr val="accent6">
                    <a:lumMod val="90000"/>
                    <a:lumOff val="10000"/>
                  </a:schemeClr>
                </a:solidFill>
              </a:rPr>
              <a:t>)</a:t>
            </a:r>
            <a:r>
              <a:rPr lang="de-DE" b="1" i="1" dirty="0">
                <a:solidFill>
                  <a:schemeClr val="accent6">
                    <a:lumMod val="90000"/>
                    <a:lumOff val="10000"/>
                  </a:schemeClr>
                </a:solidFill>
              </a:rPr>
              <a:t> </a:t>
            </a:r>
            <a:endParaRPr lang="de-DE" i="1" dirty="0">
              <a:solidFill>
                <a:schemeClr val="accent6">
                  <a:lumMod val="90000"/>
                  <a:lumOff val="10000"/>
                </a:schemeClr>
              </a:solidFill>
            </a:endParaRPr>
          </a:p>
          <a:p>
            <a:pPr>
              <a:spcAft>
                <a:spcPts val="600"/>
              </a:spcAft>
              <a:defRPr/>
            </a:pPr>
            <a:r>
              <a:rPr lang="de-DE" b="1" i="1" dirty="0">
                <a:solidFill>
                  <a:schemeClr val="accent6">
                    <a:lumMod val="90000"/>
                    <a:lumOff val="10000"/>
                  </a:schemeClr>
                </a:solidFill>
              </a:rPr>
              <a:t>→ </a:t>
            </a:r>
            <a:r>
              <a:rPr lang="ru-RU" i="1" dirty="0">
                <a:solidFill>
                  <a:schemeClr val="accent6">
                    <a:lumMod val="90000"/>
                    <a:lumOff val="10000"/>
                  </a:schemeClr>
                </a:solidFill>
              </a:rPr>
              <a:t>Переважна </a:t>
            </a:r>
            <a:r>
              <a:rPr lang="ru-RU" b="1" i="1" dirty="0">
                <a:solidFill>
                  <a:schemeClr val="accent6">
                    <a:lumMod val="90000"/>
                    <a:lumOff val="10000"/>
                  </a:schemeClr>
                </a:solidFill>
              </a:rPr>
              <a:t>дрібномасштабність</a:t>
            </a:r>
            <a:r>
              <a:rPr lang="ru-RU" i="1" dirty="0">
                <a:solidFill>
                  <a:schemeClr val="accent6">
                    <a:lumMod val="90000"/>
                    <a:lumOff val="10000"/>
                  </a:schemeClr>
                </a:solidFill>
              </a:rPr>
              <a:t> лісогосподарських підприємств/власності на ліси з одночасним зобов'язанням власності для загального блага</a:t>
            </a:r>
            <a:endParaRPr lang="de-DE" b="1" i="1" dirty="0">
              <a:solidFill>
                <a:schemeClr val="accent6">
                  <a:lumMod val="90000"/>
                  <a:lumOff val="10000"/>
                </a:schemeClr>
              </a:solidFill>
            </a:endParaRPr>
          </a:p>
        </p:txBody>
      </p:sp>
      <p:sp>
        <p:nvSpPr>
          <p:cNvPr id="7" name="Textfeld 6">
            <a:extLst>
              <a:ext uri="{FF2B5EF4-FFF2-40B4-BE49-F238E27FC236}">
                <a16:creationId xmlns:a16="http://schemas.microsoft.com/office/drawing/2014/main" id="{53156B26-8024-A601-0BFC-51FFE2A21A0A}"/>
              </a:ext>
            </a:extLst>
          </p:cNvPr>
          <p:cNvSpPr txBox="1"/>
          <p:nvPr/>
        </p:nvSpPr>
        <p:spPr>
          <a:xfrm rot="16200000">
            <a:off x="-3221567" y="3228975"/>
            <a:ext cx="6858000" cy="400050"/>
          </a:xfrm>
          <a:prstGeom prst="rect">
            <a:avLst/>
          </a:prstGeom>
          <a:gradFill>
            <a:gsLst>
              <a:gs pos="0">
                <a:srgbClr val="00B0F0"/>
              </a:gs>
              <a:gs pos="77000">
                <a:srgbClr val="FFFF00"/>
              </a:gs>
              <a:gs pos="43000">
                <a:schemeClr val="accent1">
                  <a:lumMod val="97000"/>
                  <a:lumOff val="3000"/>
                </a:schemeClr>
              </a:gs>
              <a:gs pos="100000">
                <a:schemeClr val="accent1">
                  <a:lumMod val="60000"/>
                  <a:lumOff val="40000"/>
                </a:schemeClr>
              </a:gs>
            </a:gsLst>
          </a:gradFill>
        </p:spPr>
        <p:txBody>
          <a:bodyPr>
            <a:spAutoFit/>
          </a:bodyPr>
          <a:lstStyle/>
          <a:p>
            <a:pPr algn="ctr" eaLnBrk="1" hangingPunct="1">
              <a:defRPr/>
            </a:pPr>
            <a:r>
              <a:rPr lang="ru-RU" sz="2000" b="1" dirty="0"/>
              <a:t>Правова база та економічні стимули</a:t>
            </a:r>
            <a:endParaRPr lang="sk-SK" sz="2000" b="1"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el 1">
            <a:extLst>
              <a:ext uri="{FF2B5EF4-FFF2-40B4-BE49-F238E27FC236}">
                <a16:creationId xmlns:a16="http://schemas.microsoft.com/office/drawing/2014/main" id="{E30684DB-8A6B-C344-6A8D-C928D808BD49}"/>
              </a:ext>
            </a:extLst>
          </p:cNvPr>
          <p:cNvSpPr>
            <a:spLocks noGrp="1"/>
          </p:cNvSpPr>
          <p:nvPr>
            <p:ph type="title"/>
          </p:nvPr>
        </p:nvSpPr>
        <p:spPr>
          <a:xfrm>
            <a:off x="1992314" y="390525"/>
            <a:ext cx="4968875" cy="719138"/>
          </a:xfrm>
        </p:spPr>
        <p:txBody>
          <a:bodyPr/>
          <a:lstStyle/>
          <a:p>
            <a:r>
              <a:rPr lang="uk-UA" altLang="de-DE" sz="2000" b="1" dirty="0"/>
              <a:t>Уникати структурних дефіцитів</a:t>
            </a:r>
            <a:r>
              <a:rPr lang="de-DE" altLang="de-DE" sz="2000" b="1" dirty="0"/>
              <a:t>!</a:t>
            </a:r>
            <a:br>
              <a:rPr lang="de-DE" altLang="de-DE" sz="2000" b="1" dirty="0"/>
            </a:br>
            <a:endParaRPr lang="de-DE" altLang="de-DE" sz="2000" b="1" dirty="0"/>
          </a:p>
        </p:txBody>
      </p:sp>
      <p:sp>
        <p:nvSpPr>
          <p:cNvPr id="36867" name="Datumsplatzhalter 3">
            <a:extLst>
              <a:ext uri="{FF2B5EF4-FFF2-40B4-BE49-F238E27FC236}">
                <a16:creationId xmlns:a16="http://schemas.microsoft.com/office/drawing/2014/main" id="{E1CD1561-D8D7-C3C3-0DCC-C0B23066F5A9}"/>
              </a:ext>
            </a:extLst>
          </p:cNvPr>
          <p:cNvSpPr>
            <a:spLocks noGrp="1"/>
          </p:cNvSpPr>
          <p:nvPr>
            <p:ph type="dt" sz="quarter" idx="10"/>
          </p:nvPr>
        </p:nvSpPr>
        <p:spPr>
          <a:noFill/>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de-DE" altLang="de-DE" sz="1200">
                <a:solidFill>
                  <a:srgbClr val="828480"/>
                </a:solidFill>
              </a:rPr>
              <a:t>|  </a:t>
            </a:r>
            <a:fld id="{D0A3E7C7-9348-481D-882C-1946856BB761}" type="datetime4">
              <a:rPr lang="de-DE" altLang="de-DE" sz="1200">
                <a:solidFill>
                  <a:srgbClr val="828480"/>
                </a:solidFill>
              </a:rPr>
              <a:pPr/>
              <a:t>17. Juli 2024</a:t>
            </a:fld>
            <a:r>
              <a:rPr lang="de-DE" altLang="de-DE" sz="1200">
                <a:solidFill>
                  <a:srgbClr val="828480"/>
                </a:solidFill>
              </a:rPr>
              <a:t>  |  </a:t>
            </a:r>
            <a:r>
              <a:rPr lang="de-DE" altLang="de-DE" sz="1200">
                <a:solidFill>
                  <a:schemeClr val="accent1"/>
                </a:solidFill>
              </a:rPr>
              <a:t>Referat 52 </a:t>
            </a:r>
          </a:p>
        </p:txBody>
      </p:sp>
      <p:sp>
        <p:nvSpPr>
          <p:cNvPr id="36868" name="Foliennummernplatzhalter 4">
            <a:extLst>
              <a:ext uri="{FF2B5EF4-FFF2-40B4-BE49-F238E27FC236}">
                <a16:creationId xmlns:a16="http://schemas.microsoft.com/office/drawing/2014/main" id="{A754FDCA-8E94-CA9C-C3D8-09BFEF26CF17}"/>
              </a:ext>
            </a:extLst>
          </p:cNvPr>
          <p:cNvSpPr>
            <a:spLocks noGrp="1"/>
          </p:cNvSpPr>
          <p:nvPr>
            <p:ph type="sldNum" sz="quarter" idx="11"/>
          </p:nvPr>
        </p:nvSpPr>
        <p:spPr>
          <a:noFill/>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08AD9865-BEE7-4E58-B041-0DC28D00B2B0}" type="slidenum">
              <a:rPr lang="de-DE" altLang="de-DE" sz="1200">
                <a:solidFill>
                  <a:srgbClr val="828480"/>
                </a:solidFill>
              </a:rPr>
              <a:pPr/>
              <a:t>16</a:t>
            </a:fld>
            <a:endParaRPr lang="de-DE" altLang="de-DE" sz="1200">
              <a:solidFill>
                <a:srgbClr val="828480"/>
              </a:solidFill>
            </a:endParaRPr>
          </a:p>
        </p:txBody>
      </p:sp>
      <p:sp>
        <p:nvSpPr>
          <p:cNvPr id="2" name="Textfeld 1">
            <a:extLst>
              <a:ext uri="{FF2B5EF4-FFF2-40B4-BE49-F238E27FC236}">
                <a16:creationId xmlns:a16="http://schemas.microsoft.com/office/drawing/2014/main" id="{0F1B0FF1-50FD-B068-F9EE-F178C10756C1}"/>
              </a:ext>
            </a:extLst>
          </p:cNvPr>
          <p:cNvSpPr txBox="1"/>
          <p:nvPr/>
        </p:nvSpPr>
        <p:spPr>
          <a:xfrm>
            <a:off x="6383337" y="4365625"/>
            <a:ext cx="4896377" cy="2308324"/>
          </a:xfrm>
          <a:prstGeom prst="rect">
            <a:avLst/>
          </a:prstGeom>
          <a:noFill/>
        </p:spPr>
        <p:txBody>
          <a:bodyPr wrap="square">
            <a:spAutoFit/>
          </a:bodyPr>
          <a:lstStyle/>
          <a:p>
            <a:pPr marL="285750" indent="-285750">
              <a:buFont typeface="Wingdings" panose="05000000000000000000" pitchFamily="2" charset="2"/>
              <a:buChar char="Ø"/>
              <a:defRPr/>
            </a:pPr>
            <a:r>
              <a:rPr lang="uk-UA" altLang="de-DE" dirty="0"/>
              <a:t>Екологічна ефективність ландшафту</a:t>
            </a:r>
            <a:endParaRPr lang="de-DE" altLang="de-DE" dirty="0"/>
          </a:p>
          <a:p>
            <a:pPr marL="285750" indent="-285750">
              <a:buFont typeface="Wingdings" panose="05000000000000000000" pitchFamily="2" charset="2"/>
              <a:buChar char="Ø"/>
              <a:defRPr/>
            </a:pPr>
            <a:r>
              <a:rPr lang="uk-UA" altLang="de-DE" dirty="0"/>
              <a:t>Операційна ефективність</a:t>
            </a:r>
            <a:endParaRPr lang="de-DE" altLang="de-DE" dirty="0"/>
          </a:p>
          <a:p>
            <a:pPr marL="285750" indent="-285750">
              <a:buFont typeface="Wingdings" panose="05000000000000000000" pitchFamily="2" charset="2"/>
              <a:buChar char="Ø"/>
              <a:defRPr/>
            </a:pPr>
            <a:r>
              <a:rPr lang="uk-UA" altLang="de-DE" dirty="0"/>
              <a:t>Ефективність систем стимулювання</a:t>
            </a:r>
            <a:endParaRPr lang="de-DE" altLang="de-DE" dirty="0"/>
          </a:p>
          <a:p>
            <a:pPr marL="285750" indent="-285750">
              <a:buFont typeface="Wingdings" panose="05000000000000000000" pitchFamily="2" charset="2"/>
              <a:buChar char="Ø"/>
              <a:defRPr/>
            </a:pPr>
            <a:r>
              <a:rPr lang="ru-RU" altLang="de-DE" dirty="0"/>
              <a:t>Витрати на адміністрування схем стимулювання</a:t>
            </a:r>
          </a:p>
          <a:p>
            <a:pPr marL="285750" indent="-285750">
              <a:buFont typeface="Wingdings" panose="05000000000000000000" pitchFamily="2" charset="2"/>
              <a:buChar char="Ø"/>
              <a:defRPr/>
            </a:pPr>
            <a:r>
              <a:rPr lang="uk-UA" altLang="de-DE" dirty="0"/>
              <a:t>Довгострокова економічна ефективність</a:t>
            </a:r>
            <a:endParaRPr lang="de-DE" altLang="de-DE" dirty="0"/>
          </a:p>
          <a:p>
            <a:pPr marL="285750" indent="-285750">
              <a:buFont typeface="Wingdings" panose="05000000000000000000" pitchFamily="2" charset="2"/>
              <a:buChar char="Ø"/>
              <a:defRPr/>
            </a:pPr>
            <a:r>
              <a:rPr lang="de-DE" altLang="de-DE" dirty="0"/>
              <a:t>…..</a:t>
            </a:r>
          </a:p>
          <a:p>
            <a:pPr>
              <a:defRPr/>
            </a:pPr>
            <a:endParaRPr lang="de-DE" altLang="de-DE" dirty="0"/>
          </a:p>
        </p:txBody>
      </p:sp>
      <p:sp>
        <p:nvSpPr>
          <p:cNvPr id="36870" name="Textfeld 2">
            <a:extLst>
              <a:ext uri="{FF2B5EF4-FFF2-40B4-BE49-F238E27FC236}">
                <a16:creationId xmlns:a16="http://schemas.microsoft.com/office/drawing/2014/main" id="{DC077BB5-7053-54DA-7796-BC28B09D2B45}"/>
              </a:ext>
            </a:extLst>
          </p:cNvPr>
          <p:cNvSpPr txBox="1">
            <a:spLocks noChangeArrowheads="1"/>
          </p:cNvSpPr>
          <p:nvPr/>
        </p:nvSpPr>
        <p:spPr bwMode="auto">
          <a:xfrm>
            <a:off x="6383338" y="1368425"/>
            <a:ext cx="4013200"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buFont typeface="Wingdings" panose="05000000000000000000" pitchFamily="2" charset="2"/>
              <a:buChar char="Ø"/>
            </a:pPr>
            <a:r>
              <a:rPr lang="uk-UA" altLang="de-DE" sz="1800" dirty="0"/>
              <a:t>Мікропідприємства</a:t>
            </a:r>
            <a:endParaRPr lang="de-DE" altLang="de-DE" sz="1800" dirty="0"/>
          </a:p>
          <a:p>
            <a:pPr>
              <a:buFont typeface="Wingdings" panose="05000000000000000000" pitchFamily="2" charset="2"/>
              <a:buChar char="Ø"/>
            </a:pPr>
            <a:r>
              <a:rPr lang="uk-UA" altLang="de-DE" sz="1800" dirty="0"/>
              <a:t>Розподіл земельних ділянок</a:t>
            </a:r>
            <a:endParaRPr lang="de-DE" altLang="de-DE" sz="1800" dirty="0"/>
          </a:p>
          <a:p>
            <a:pPr>
              <a:buFont typeface="Wingdings" panose="05000000000000000000" pitchFamily="2" charset="2"/>
              <a:buChar char="Ø"/>
            </a:pPr>
            <a:r>
              <a:rPr lang="uk-UA" altLang="de-DE" sz="1800" dirty="0"/>
              <a:t>Низька концентрація / інтенсивність господарської діяльності</a:t>
            </a:r>
            <a:endParaRPr lang="de-DE" altLang="de-DE" sz="1800" dirty="0"/>
          </a:p>
          <a:p>
            <a:pPr>
              <a:buFont typeface="Wingdings" panose="05000000000000000000" pitchFamily="2" charset="2"/>
              <a:buChar char="Ø"/>
            </a:pPr>
            <a:r>
              <a:rPr lang="uk-UA" altLang="de-DE" sz="1800" dirty="0"/>
              <a:t>Низький обсяг виробництва</a:t>
            </a:r>
            <a:endParaRPr lang="de-DE" altLang="de-DE" sz="1800" dirty="0"/>
          </a:p>
          <a:p>
            <a:pPr>
              <a:buFont typeface="Wingdings" panose="05000000000000000000" pitchFamily="2" charset="2"/>
              <a:buChar char="Ø"/>
            </a:pPr>
            <a:r>
              <a:rPr lang="de-DE" altLang="de-DE" sz="1800" dirty="0"/>
              <a:t>……</a:t>
            </a:r>
          </a:p>
        </p:txBody>
      </p:sp>
      <p:sp>
        <p:nvSpPr>
          <p:cNvPr id="36871" name="Pfeil nach unten 3">
            <a:extLst>
              <a:ext uri="{FF2B5EF4-FFF2-40B4-BE49-F238E27FC236}">
                <a16:creationId xmlns:a16="http://schemas.microsoft.com/office/drawing/2014/main" id="{300220DE-DAE0-0825-32A1-B5D0766EA10C}"/>
              </a:ext>
            </a:extLst>
          </p:cNvPr>
          <p:cNvSpPr>
            <a:spLocks noChangeArrowheads="1"/>
          </p:cNvSpPr>
          <p:nvPr/>
        </p:nvSpPr>
        <p:spPr bwMode="auto">
          <a:xfrm>
            <a:off x="7680326" y="3122614"/>
            <a:ext cx="792163" cy="1169987"/>
          </a:xfrm>
          <a:prstGeom prst="downArrow">
            <a:avLst>
              <a:gd name="adj1" fmla="val 50000"/>
              <a:gd name="adj2" fmla="val 49991"/>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de-DE" altLang="de-DE"/>
          </a:p>
        </p:txBody>
      </p:sp>
      <p:sp>
        <p:nvSpPr>
          <p:cNvPr id="36872" name="Textfeld 4">
            <a:extLst>
              <a:ext uri="{FF2B5EF4-FFF2-40B4-BE49-F238E27FC236}">
                <a16:creationId xmlns:a16="http://schemas.microsoft.com/office/drawing/2014/main" id="{BC3F056A-FD61-4CFD-9F1F-AD454027325C}"/>
              </a:ext>
            </a:extLst>
          </p:cNvPr>
          <p:cNvSpPr txBox="1">
            <a:spLocks noChangeArrowheads="1"/>
          </p:cNvSpPr>
          <p:nvPr/>
        </p:nvSpPr>
        <p:spPr bwMode="auto">
          <a:xfrm>
            <a:off x="8389938" y="3122613"/>
            <a:ext cx="1370012"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de-DE" altLang="de-DE" sz="6000"/>
              <a:t>?</a:t>
            </a:r>
          </a:p>
        </p:txBody>
      </p:sp>
      <p:pic>
        <p:nvPicPr>
          <p:cNvPr id="36873" name="Grafik 8">
            <a:extLst>
              <a:ext uri="{FF2B5EF4-FFF2-40B4-BE49-F238E27FC236}">
                <a16:creationId xmlns:a16="http://schemas.microsoft.com/office/drawing/2014/main" id="{FDD427EF-5781-68DD-49A9-3A6BB27E4AA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92313" y="3716338"/>
            <a:ext cx="3878262" cy="220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4" name="Grafik 9">
            <a:extLst>
              <a:ext uri="{FF2B5EF4-FFF2-40B4-BE49-F238E27FC236}">
                <a16:creationId xmlns:a16="http://schemas.microsoft.com/office/drawing/2014/main" id="{2A89C018-6B2F-CDF7-5900-0A17CAA3F91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92313" y="1201738"/>
            <a:ext cx="3878262" cy="2201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5" name="Geschweifte Klammer rechts 2">
            <a:extLst>
              <a:ext uri="{FF2B5EF4-FFF2-40B4-BE49-F238E27FC236}">
                <a16:creationId xmlns:a16="http://schemas.microsoft.com/office/drawing/2014/main" id="{DBEDBC56-E764-8A77-51B4-25901BC5A8C6}"/>
              </a:ext>
            </a:extLst>
          </p:cNvPr>
          <p:cNvSpPr>
            <a:spLocks/>
          </p:cNvSpPr>
          <p:nvPr/>
        </p:nvSpPr>
        <p:spPr bwMode="auto">
          <a:xfrm>
            <a:off x="5870576" y="1201738"/>
            <a:ext cx="512763" cy="4718050"/>
          </a:xfrm>
          <a:prstGeom prst="rightBrace">
            <a:avLst>
              <a:gd name="adj1" fmla="val 8307"/>
              <a:gd name="adj2" fmla="val 50000"/>
            </a:avLst>
          </a:prstGeom>
          <a:noFill/>
          <a:ln w="254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12" name="Textfeld 11">
            <a:extLst>
              <a:ext uri="{FF2B5EF4-FFF2-40B4-BE49-F238E27FC236}">
                <a16:creationId xmlns:a16="http://schemas.microsoft.com/office/drawing/2014/main" id="{AC1AE16F-D631-C95C-6C98-B91868F7E1A7}"/>
              </a:ext>
            </a:extLst>
          </p:cNvPr>
          <p:cNvSpPr txBox="1"/>
          <p:nvPr/>
        </p:nvSpPr>
        <p:spPr>
          <a:xfrm rot="16200000">
            <a:off x="-3221567" y="3085015"/>
            <a:ext cx="6858000" cy="707886"/>
          </a:xfrm>
          <a:prstGeom prst="rect">
            <a:avLst/>
          </a:prstGeom>
          <a:gradFill>
            <a:gsLst>
              <a:gs pos="0">
                <a:srgbClr val="00B0F0"/>
              </a:gs>
              <a:gs pos="77000">
                <a:srgbClr val="FFFF00"/>
              </a:gs>
              <a:gs pos="43000">
                <a:schemeClr val="accent1">
                  <a:lumMod val="97000"/>
                  <a:lumOff val="3000"/>
                </a:schemeClr>
              </a:gs>
              <a:gs pos="100000">
                <a:schemeClr val="accent1">
                  <a:lumMod val="60000"/>
                  <a:lumOff val="40000"/>
                </a:schemeClr>
              </a:gs>
            </a:gsLst>
          </a:gradFill>
        </p:spPr>
        <p:txBody>
          <a:bodyPr>
            <a:spAutoFit/>
          </a:bodyPr>
          <a:lstStyle/>
          <a:p>
            <a:pPr algn="ctr" eaLnBrk="1" hangingPunct="1">
              <a:defRPr/>
            </a:pPr>
            <a:r>
              <a:rPr lang="ru-RU" sz="2000" b="1" dirty="0"/>
              <a:t>Операційна структура - ключовий параметр ефективності</a:t>
            </a:r>
            <a:endParaRPr lang="sk-SK" sz="2000" b="1" dirty="0"/>
          </a:p>
        </p:txBody>
      </p:sp>
      <p:cxnSp>
        <p:nvCxnSpPr>
          <p:cNvPr id="36877" name="Gerade Verbindung mit Pfeil 4">
            <a:extLst>
              <a:ext uri="{FF2B5EF4-FFF2-40B4-BE49-F238E27FC236}">
                <a16:creationId xmlns:a16="http://schemas.microsoft.com/office/drawing/2014/main" id="{5C37234C-135C-FE6C-019D-653BE29DB217}"/>
              </a:ext>
            </a:extLst>
          </p:cNvPr>
          <p:cNvCxnSpPr>
            <a:cxnSpLocks noChangeShapeType="1"/>
          </p:cNvCxnSpPr>
          <p:nvPr/>
        </p:nvCxnSpPr>
        <p:spPr bwMode="auto">
          <a:xfrm flipV="1">
            <a:off x="5164139" y="3706813"/>
            <a:ext cx="935037" cy="838200"/>
          </a:xfrm>
          <a:prstGeom prst="straightConnector1">
            <a:avLst/>
          </a:prstGeom>
          <a:noFill/>
          <a:ln w="25400" algn="ctr">
            <a:solidFill>
              <a:srgbClr val="FF0000"/>
            </a:solidFill>
            <a:round/>
            <a:headEn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6878" name="Gerade Verbindung mit Pfeil 10">
            <a:extLst>
              <a:ext uri="{FF2B5EF4-FFF2-40B4-BE49-F238E27FC236}">
                <a16:creationId xmlns:a16="http://schemas.microsoft.com/office/drawing/2014/main" id="{BB2D549C-3F4B-F5F8-D978-671A5DCAF7AA}"/>
              </a:ext>
            </a:extLst>
          </p:cNvPr>
          <p:cNvCxnSpPr>
            <a:cxnSpLocks noChangeShapeType="1"/>
          </p:cNvCxnSpPr>
          <p:nvPr/>
        </p:nvCxnSpPr>
        <p:spPr bwMode="auto">
          <a:xfrm>
            <a:off x="4476751" y="2565401"/>
            <a:ext cx="466725" cy="1979613"/>
          </a:xfrm>
          <a:prstGeom prst="straightConnector1">
            <a:avLst/>
          </a:prstGeom>
          <a:noFill/>
          <a:ln w="25400" algn="ctr">
            <a:solidFill>
              <a:srgbClr val="FF0000"/>
            </a:solidFill>
            <a:round/>
            <a:headEn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el 1">
            <a:extLst>
              <a:ext uri="{FF2B5EF4-FFF2-40B4-BE49-F238E27FC236}">
                <a16:creationId xmlns:a16="http://schemas.microsoft.com/office/drawing/2014/main" id="{F643CEC7-511C-1054-B5B3-2B8887EE5D42}"/>
              </a:ext>
            </a:extLst>
          </p:cNvPr>
          <p:cNvSpPr>
            <a:spLocks noGrp="1"/>
          </p:cNvSpPr>
          <p:nvPr>
            <p:ph type="title"/>
          </p:nvPr>
        </p:nvSpPr>
        <p:spPr>
          <a:xfrm>
            <a:off x="1560945" y="115888"/>
            <a:ext cx="7205230" cy="792162"/>
          </a:xfrm>
        </p:spPr>
        <p:txBody>
          <a:bodyPr/>
          <a:lstStyle/>
          <a:p>
            <a:r>
              <a:rPr lang="uk-UA" altLang="en-US" sz="2000" b="1" dirty="0"/>
              <a:t>Фінансування та економічні стимули</a:t>
            </a:r>
            <a:br>
              <a:rPr lang="uk-UA" altLang="en-US" sz="2000" b="1" dirty="0"/>
            </a:br>
            <a:r>
              <a:rPr lang="uk-UA" altLang="en-US" sz="2000" dirty="0"/>
              <a:t>Законодавча база та об'єкти фінансування</a:t>
            </a:r>
            <a:endParaRPr lang="de-DE" altLang="en-US" sz="1800" dirty="0"/>
          </a:p>
        </p:txBody>
      </p:sp>
      <p:sp>
        <p:nvSpPr>
          <p:cNvPr id="37891" name="Inhaltsplatzhalter 2">
            <a:extLst>
              <a:ext uri="{FF2B5EF4-FFF2-40B4-BE49-F238E27FC236}">
                <a16:creationId xmlns:a16="http://schemas.microsoft.com/office/drawing/2014/main" id="{E38B59FB-AC33-BD55-1336-32C38560544F}"/>
              </a:ext>
            </a:extLst>
          </p:cNvPr>
          <p:cNvSpPr>
            <a:spLocks noGrp="1"/>
          </p:cNvSpPr>
          <p:nvPr>
            <p:ph idx="1"/>
          </p:nvPr>
        </p:nvSpPr>
        <p:spPr>
          <a:xfrm>
            <a:off x="2090738" y="2276475"/>
            <a:ext cx="8780462" cy="1873250"/>
          </a:xfrm>
        </p:spPr>
        <p:txBody>
          <a:bodyPr/>
          <a:lstStyle/>
          <a:p>
            <a:pPr>
              <a:buFont typeface="Wingdings" panose="05000000000000000000" pitchFamily="2" charset="2"/>
              <a:buChar char="Ø"/>
            </a:pPr>
            <a:r>
              <a:rPr lang="uk-UA" altLang="de-DE" sz="1800" b="1" dirty="0">
                <a:solidFill>
                  <a:srgbClr val="333333"/>
                </a:solidFill>
              </a:rPr>
              <a:t>ЄС</a:t>
            </a:r>
            <a:r>
              <a:rPr lang="de-DE" altLang="de-DE" sz="1800" b="1" dirty="0">
                <a:solidFill>
                  <a:srgbClr val="333333"/>
                </a:solidFill>
              </a:rPr>
              <a:t>: </a:t>
            </a:r>
            <a:r>
              <a:rPr lang="de-DE" altLang="de-DE" sz="1800" dirty="0">
                <a:solidFill>
                  <a:srgbClr val="333333"/>
                </a:solidFill>
              </a:rPr>
              <a:t>ELER</a:t>
            </a:r>
            <a:r>
              <a:rPr lang="de-DE" altLang="de-DE" sz="1800" b="1" dirty="0">
                <a:solidFill>
                  <a:srgbClr val="333333"/>
                </a:solidFill>
              </a:rPr>
              <a:t> </a:t>
            </a:r>
            <a:r>
              <a:rPr lang="de-DE" altLang="de-DE" sz="1800" dirty="0">
                <a:solidFill>
                  <a:srgbClr val="333333"/>
                </a:solidFill>
              </a:rPr>
              <a:t>(</a:t>
            </a:r>
            <a:r>
              <a:rPr lang="ru-RU" altLang="de-DE" sz="1800" dirty="0">
                <a:solidFill>
                  <a:srgbClr val="333333"/>
                </a:solidFill>
              </a:rPr>
              <a:t>відшкодування пропорційних витрат у % від сплачених нетто сум</a:t>
            </a:r>
            <a:r>
              <a:rPr lang="de-DE" altLang="de-DE" sz="1800" dirty="0">
                <a:solidFill>
                  <a:srgbClr val="333333"/>
                </a:solidFill>
              </a:rPr>
              <a:t>)</a:t>
            </a:r>
          </a:p>
          <a:p>
            <a:pPr lvl="1">
              <a:buFont typeface="Wingdings" panose="05000000000000000000" pitchFamily="2" charset="2"/>
              <a:buChar char="§"/>
            </a:pPr>
            <a:r>
              <a:rPr lang="ru-RU" altLang="de-DE" sz="1800" dirty="0"/>
              <a:t>Створення та вдосконалення засобів раннього виявлення лісових пожеж та протипожежних водозаборів </a:t>
            </a:r>
            <a:r>
              <a:rPr lang="de-DE" altLang="de-DE" sz="1800" dirty="0"/>
              <a:t> </a:t>
            </a:r>
          </a:p>
          <a:p>
            <a:pPr lvl="1">
              <a:buFont typeface="Wingdings" panose="05000000000000000000" pitchFamily="2" charset="2"/>
              <a:buChar char="§"/>
            </a:pPr>
            <a:r>
              <a:rPr lang="ru-RU" altLang="de-DE" sz="1800" dirty="0" err="1">
                <a:solidFill>
                  <a:srgbClr val="333333"/>
                </a:solidFill>
              </a:rPr>
              <a:t>Перетворення</a:t>
            </a:r>
            <a:r>
              <a:rPr lang="ru-RU" altLang="de-DE" sz="1800" dirty="0">
                <a:solidFill>
                  <a:srgbClr val="333333"/>
                </a:solidFill>
              </a:rPr>
              <a:t> лісів за межами природоохоронних територій</a:t>
            </a:r>
            <a:endParaRPr lang="de-DE" altLang="de-DE" dirty="0"/>
          </a:p>
          <a:p>
            <a:pPr lvl="2">
              <a:buFont typeface="Arial" panose="020B0604020202020204" pitchFamily="34" charset="0"/>
              <a:buChar char="•"/>
            </a:pPr>
            <a:endParaRPr lang="de-DE" altLang="en-US" dirty="0"/>
          </a:p>
        </p:txBody>
      </p:sp>
      <p:sp>
        <p:nvSpPr>
          <p:cNvPr id="37892" name="Datumsplatzhalter 3">
            <a:extLst>
              <a:ext uri="{FF2B5EF4-FFF2-40B4-BE49-F238E27FC236}">
                <a16:creationId xmlns:a16="http://schemas.microsoft.com/office/drawing/2014/main" id="{D198E6CE-2E3C-2F09-1489-B0A59DF53188}"/>
              </a:ext>
            </a:extLst>
          </p:cNvPr>
          <p:cNvSpPr>
            <a:spLocks noGrp="1"/>
          </p:cNvSpPr>
          <p:nvPr>
            <p:ph type="dt" sz="quarter" idx="10"/>
          </p:nvPr>
        </p:nvSpPr>
        <p:spPr>
          <a:noFill/>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de-DE" altLang="en-US" sz="1200">
                <a:solidFill>
                  <a:srgbClr val="828480"/>
                </a:solidFill>
              </a:rPr>
              <a:t>|  </a:t>
            </a:r>
            <a:fld id="{E1E44B70-7588-4A01-921B-E4F170524372}" type="datetime4">
              <a:rPr lang="de-DE" altLang="en-US" sz="1200">
                <a:solidFill>
                  <a:srgbClr val="828480"/>
                </a:solidFill>
              </a:rPr>
              <a:pPr/>
              <a:t>17. Juli 2024</a:t>
            </a:fld>
            <a:r>
              <a:rPr lang="de-DE" altLang="en-US" sz="1200">
                <a:solidFill>
                  <a:srgbClr val="828480"/>
                </a:solidFill>
              </a:rPr>
              <a:t>  |  </a:t>
            </a:r>
            <a:r>
              <a:rPr lang="de-DE" altLang="en-US" sz="1200">
                <a:solidFill>
                  <a:schemeClr val="accent1"/>
                </a:solidFill>
              </a:rPr>
              <a:t>Referat 52 </a:t>
            </a:r>
          </a:p>
        </p:txBody>
      </p:sp>
      <p:sp>
        <p:nvSpPr>
          <p:cNvPr id="37893" name="Foliennummernplatzhalter 4">
            <a:extLst>
              <a:ext uri="{FF2B5EF4-FFF2-40B4-BE49-F238E27FC236}">
                <a16:creationId xmlns:a16="http://schemas.microsoft.com/office/drawing/2014/main" id="{018DFF56-EFFC-FAED-B9BD-4AFCF1EF2110}"/>
              </a:ext>
            </a:extLst>
          </p:cNvPr>
          <p:cNvSpPr>
            <a:spLocks noGrp="1"/>
          </p:cNvSpPr>
          <p:nvPr>
            <p:ph type="sldNum" sz="quarter" idx="11"/>
          </p:nvPr>
        </p:nvSpPr>
        <p:spPr>
          <a:noFill/>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3FD7576F-0ACB-4ACF-B657-65EFDA1F5432}" type="slidenum">
              <a:rPr lang="de-DE" altLang="de-DE" sz="1200">
                <a:solidFill>
                  <a:srgbClr val="828480"/>
                </a:solidFill>
              </a:rPr>
              <a:pPr/>
              <a:t>17</a:t>
            </a:fld>
            <a:endParaRPr lang="de-DE" altLang="de-DE" sz="1200">
              <a:solidFill>
                <a:srgbClr val="828480"/>
              </a:solidFill>
            </a:endParaRPr>
          </a:p>
        </p:txBody>
      </p:sp>
      <p:sp>
        <p:nvSpPr>
          <p:cNvPr id="6" name="Textfeld 5">
            <a:extLst>
              <a:ext uri="{FF2B5EF4-FFF2-40B4-BE49-F238E27FC236}">
                <a16:creationId xmlns:a16="http://schemas.microsoft.com/office/drawing/2014/main" id="{F1E347A1-E841-246B-3835-65E73A0F38E6}"/>
              </a:ext>
            </a:extLst>
          </p:cNvPr>
          <p:cNvSpPr txBox="1"/>
          <p:nvPr/>
        </p:nvSpPr>
        <p:spPr>
          <a:xfrm rot="16200000">
            <a:off x="-3221567" y="3228975"/>
            <a:ext cx="6858000" cy="400050"/>
          </a:xfrm>
          <a:prstGeom prst="rect">
            <a:avLst/>
          </a:prstGeom>
          <a:gradFill>
            <a:gsLst>
              <a:gs pos="0">
                <a:srgbClr val="00B0F0"/>
              </a:gs>
              <a:gs pos="77000">
                <a:srgbClr val="FFFF00"/>
              </a:gs>
              <a:gs pos="43000">
                <a:schemeClr val="accent1">
                  <a:lumMod val="97000"/>
                  <a:lumOff val="3000"/>
                </a:schemeClr>
              </a:gs>
              <a:gs pos="100000">
                <a:schemeClr val="accent1">
                  <a:lumMod val="60000"/>
                  <a:lumOff val="40000"/>
                </a:schemeClr>
              </a:gs>
            </a:gsLst>
          </a:gradFill>
        </p:spPr>
        <p:txBody>
          <a:bodyPr>
            <a:spAutoFit/>
          </a:bodyPr>
          <a:lstStyle/>
          <a:p>
            <a:pPr algn="ctr" eaLnBrk="1" hangingPunct="1">
              <a:defRPr/>
            </a:pPr>
            <a:r>
              <a:rPr lang="uk-UA" sz="2000" b="1" dirty="0"/>
              <a:t>Фінансування та об'єкти фінансування</a:t>
            </a:r>
            <a:endParaRPr lang="sk-SK" sz="2000" b="1"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Datumsplatzhalter 3">
            <a:extLst>
              <a:ext uri="{FF2B5EF4-FFF2-40B4-BE49-F238E27FC236}">
                <a16:creationId xmlns:a16="http://schemas.microsoft.com/office/drawing/2014/main" id="{BAA740B3-60AF-CD64-9E7A-3CB3BF2D3B12}"/>
              </a:ext>
            </a:extLst>
          </p:cNvPr>
          <p:cNvSpPr>
            <a:spLocks noGrp="1"/>
          </p:cNvSpPr>
          <p:nvPr>
            <p:ph type="dt" sz="quarter" idx="10"/>
          </p:nvPr>
        </p:nvSpPr>
        <p:spPr>
          <a:noFill/>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de-DE" altLang="en-US" sz="1200">
                <a:solidFill>
                  <a:srgbClr val="828480"/>
                </a:solidFill>
              </a:rPr>
              <a:t>|  </a:t>
            </a:r>
            <a:fld id="{8C95C2A9-AA65-499F-96DA-8F8B505A36A0}" type="datetime4">
              <a:rPr lang="de-DE" altLang="en-US" sz="1200">
                <a:solidFill>
                  <a:srgbClr val="828480"/>
                </a:solidFill>
              </a:rPr>
              <a:pPr/>
              <a:t>17. Juli 2024</a:t>
            </a:fld>
            <a:r>
              <a:rPr lang="de-DE" altLang="en-US" sz="1200">
                <a:solidFill>
                  <a:srgbClr val="828480"/>
                </a:solidFill>
              </a:rPr>
              <a:t>  |  </a:t>
            </a:r>
            <a:r>
              <a:rPr lang="de-DE" altLang="en-US" sz="1200">
                <a:solidFill>
                  <a:schemeClr val="accent1"/>
                </a:solidFill>
              </a:rPr>
              <a:t>Dr. Eisenhauer</a:t>
            </a:r>
          </a:p>
        </p:txBody>
      </p:sp>
      <p:sp>
        <p:nvSpPr>
          <p:cNvPr id="38915" name="Foliennummernplatzhalter 4">
            <a:extLst>
              <a:ext uri="{FF2B5EF4-FFF2-40B4-BE49-F238E27FC236}">
                <a16:creationId xmlns:a16="http://schemas.microsoft.com/office/drawing/2014/main" id="{7B2E8E2D-07A4-BF0B-8CB1-E8E6D302B6FE}"/>
              </a:ext>
            </a:extLst>
          </p:cNvPr>
          <p:cNvSpPr>
            <a:spLocks noGrp="1"/>
          </p:cNvSpPr>
          <p:nvPr>
            <p:ph type="sldNum" sz="quarter" idx="11"/>
          </p:nvPr>
        </p:nvSpPr>
        <p:spPr>
          <a:noFill/>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E729428C-7C5C-4265-8852-96020D2A484A}" type="slidenum">
              <a:rPr lang="de-DE" altLang="de-DE" sz="1200">
                <a:solidFill>
                  <a:srgbClr val="828480"/>
                </a:solidFill>
              </a:rPr>
              <a:pPr/>
              <a:t>18</a:t>
            </a:fld>
            <a:endParaRPr lang="de-DE" altLang="de-DE" sz="1200">
              <a:solidFill>
                <a:srgbClr val="828480"/>
              </a:solidFill>
            </a:endParaRPr>
          </a:p>
        </p:txBody>
      </p:sp>
      <p:sp>
        <p:nvSpPr>
          <p:cNvPr id="38916" name="Rechteck 5">
            <a:extLst>
              <a:ext uri="{FF2B5EF4-FFF2-40B4-BE49-F238E27FC236}">
                <a16:creationId xmlns:a16="http://schemas.microsoft.com/office/drawing/2014/main" id="{91F05265-C161-95F3-F71E-7BA2C400C44B}"/>
              </a:ext>
            </a:extLst>
          </p:cNvPr>
          <p:cNvSpPr>
            <a:spLocks noChangeArrowheads="1"/>
          </p:cNvSpPr>
          <p:nvPr/>
        </p:nvSpPr>
        <p:spPr bwMode="auto">
          <a:xfrm>
            <a:off x="2135189" y="433389"/>
            <a:ext cx="59404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uk-UA" altLang="en-US" sz="2000" b="1" dirty="0"/>
              <a:t>Фінансування та економічні стимули</a:t>
            </a:r>
            <a:br>
              <a:rPr lang="uk-UA" altLang="en-US" sz="2000" b="1" dirty="0"/>
            </a:br>
            <a:r>
              <a:rPr lang="uk-UA" altLang="en-US" sz="2000" dirty="0"/>
              <a:t>Законодавча база та об'єкти фінансування</a:t>
            </a:r>
            <a:endParaRPr lang="de-DE" altLang="en-US" sz="2000" dirty="0"/>
          </a:p>
        </p:txBody>
      </p:sp>
      <p:sp>
        <p:nvSpPr>
          <p:cNvPr id="7" name="Rechteck 6">
            <a:extLst>
              <a:ext uri="{FF2B5EF4-FFF2-40B4-BE49-F238E27FC236}">
                <a16:creationId xmlns:a16="http://schemas.microsoft.com/office/drawing/2014/main" id="{949E3AE1-53BE-384A-A026-3657A56E42FA}"/>
              </a:ext>
            </a:extLst>
          </p:cNvPr>
          <p:cNvSpPr/>
          <p:nvPr/>
        </p:nvSpPr>
        <p:spPr>
          <a:xfrm>
            <a:off x="2685473" y="1141414"/>
            <a:ext cx="8210550" cy="5586145"/>
          </a:xfrm>
          <a:prstGeom prst="rect">
            <a:avLst/>
          </a:prstGeom>
        </p:spPr>
        <p:txBody>
          <a:bodyPr>
            <a:spAutoFit/>
          </a:bodyPr>
          <a:lstStyle/>
          <a:p>
            <a:pPr>
              <a:spcAft>
                <a:spcPts val="600"/>
              </a:spcAft>
              <a:defRPr/>
            </a:pPr>
            <a:r>
              <a:rPr lang="ru-RU" altLang="de-DE" b="1" dirty="0"/>
              <a:t>Національне </a:t>
            </a:r>
            <a:r>
              <a:rPr lang="ru-RU" altLang="de-DE" dirty="0"/>
              <a:t>спільне завдання для сільськогосподарської структури та захисту узбережжя </a:t>
            </a:r>
            <a:r>
              <a:rPr lang="de-DE" altLang="de-DE" dirty="0"/>
              <a:t>(GAK) </a:t>
            </a:r>
          </a:p>
          <a:p>
            <a:pPr>
              <a:spcAft>
                <a:spcPts val="600"/>
              </a:spcAft>
              <a:defRPr/>
            </a:pPr>
            <a:r>
              <a:rPr lang="de-DE" altLang="de-DE" dirty="0"/>
              <a:t>→ </a:t>
            </a:r>
            <a:r>
              <a:rPr lang="uk-UA" altLang="de-DE" b="1" dirty="0">
                <a:solidFill>
                  <a:srgbClr val="FF0000"/>
                </a:solidFill>
              </a:rPr>
              <a:t>Фінансується з податків</a:t>
            </a:r>
            <a:r>
              <a:rPr lang="de-DE" altLang="de-DE" b="1" dirty="0">
                <a:solidFill>
                  <a:srgbClr val="FF0000"/>
                </a:solidFill>
              </a:rPr>
              <a:t>!</a:t>
            </a:r>
            <a:endParaRPr lang="de-DE" altLang="de-DE" dirty="0"/>
          </a:p>
          <a:p>
            <a:pPr marL="285750" indent="-285750">
              <a:spcAft>
                <a:spcPts val="600"/>
              </a:spcAft>
              <a:buFont typeface="Wingdings" panose="05000000000000000000" pitchFamily="2" charset="2"/>
              <a:buChar char="Ø"/>
              <a:defRPr/>
            </a:pPr>
            <a:r>
              <a:rPr lang="uk-UA" altLang="de-DE" sz="1600" b="1" dirty="0"/>
              <a:t>Правова основа: </a:t>
            </a:r>
            <a:r>
              <a:rPr lang="uk-UA" altLang="de-DE" sz="1600" dirty="0"/>
              <a:t>Конституційний закон</a:t>
            </a:r>
            <a:r>
              <a:rPr lang="de-DE" altLang="de-DE" sz="1600" dirty="0"/>
              <a:t>, </a:t>
            </a:r>
            <a:r>
              <a:rPr lang="ru-RU" altLang="de-DE" sz="1600" dirty="0"/>
              <a:t>Закон про спільне завдання Вдосконалення сільськогосподарської структури та захист узбережжя</a:t>
            </a:r>
            <a:r>
              <a:rPr lang="de-DE" altLang="de-DE" sz="1600" dirty="0"/>
              <a:t>, </a:t>
            </a:r>
            <a:r>
              <a:rPr lang="uk-UA" altLang="de-DE" sz="1600" dirty="0"/>
              <a:t>Рамковий план </a:t>
            </a:r>
            <a:r>
              <a:rPr lang="de-DE" altLang="de-DE" sz="1600" dirty="0"/>
              <a:t>GAK, </a:t>
            </a:r>
            <a:r>
              <a:rPr lang="uk-UA" altLang="de-DE" sz="1600" dirty="0"/>
              <a:t>Німецьке бюджетне законодавство </a:t>
            </a:r>
            <a:endParaRPr lang="de-DE" altLang="de-DE" sz="1600" dirty="0"/>
          </a:p>
          <a:p>
            <a:pPr marL="285750" indent="-285750">
              <a:spcAft>
                <a:spcPts val="600"/>
              </a:spcAft>
              <a:buFont typeface="Wingdings" panose="05000000000000000000" pitchFamily="2" charset="2"/>
              <a:buChar char="Ø"/>
              <a:defRPr/>
            </a:pPr>
            <a:r>
              <a:rPr lang="uk-UA" altLang="de-DE" sz="1600" b="1" dirty="0"/>
              <a:t>Об'єкти фінансування </a:t>
            </a:r>
            <a:endParaRPr lang="de-DE" altLang="de-DE" sz="1600" b="1" dirty="0"/>
          </a:p>
          <a:p>
            <a:pPr marL="742950" lvl="1" indent="-285750">
              <a:spcAft>
                <a:spcPts val="600"/>
              </a:spcAft>
              <a:buClr>
                <a:srgbClr val="008444"/>
              </a:buClr>
              <a:buFont typeface="Wingdings" panose="05000000000000000000" pitchFamily="2" charset="2"/>
              <a:buChar char="§"/>
              <a:defRPr/>
            </a:pPr>
            <a:r>
              <a:rPr lang="de-DE" altLang="de-DE" sz="1600" dirty="0"/>
              <a:t> </a:t>
            </a:r>
            <a:r>
              <a:rPr lang="uk-UA" altLang="de-DE" sz="1600" dirty="0">
                <a:solidFill>
                  <a:schemeClr val="accent1"/>
                </a:solidFill>
              </a:rPr>
              <a:t>Перетворення</a:t>
            </a:r>
            <a:r>
              <a:rPr lang="ru-RU" altLang="de-DE" sz="1600" dirty="0">
                <a:solidFill>
                  <a:schemeClr val="accent1"/>
                </a:solidFill>
              </a:rPr>
              <a:t> лісів на природоохоронних територіях та поза ними </a:t>
            </a:r>
            <a:r>
              <a:rPr lang="de-DE" altLang="de-DE" sz="1600" dirty="0">
                <a:solidFill>
                  <a:schemeClr val="accent1"/>
                </a:solidFill>
              </a:rPr>
              <a:t> </a:t>
            </a:r>
          </a:p>
          <a:p>
            <a:pPr marL="742950" lvl="1" indent="-285750">
              <a:spcAft>
                <a:spcPts val="600"/>
              </a:spcAft>
              <a:buClr>
                <a:srgbClr val="008444"/>
              </a:buClr>
              <a:buFont typeface="Wingdings" panose="05000000000000000000" pitchFamily="2" charset="2"/>
              <a:buChar char="§"/>
              <a:defRPr/>
            </a:pPr>
            <a:r>
              <a:rPr lang="de-DE" altLang="de-DE" sz="1600" dirty="0">
                <a:solidFill>
                  <a:schemeClr val="accent1"/>
                </a:solidFill>
              </a:rPr>
              <a:t> </a:t>
            </a:r>
            <a:r>
              <a:rPr lang="uk-UA" altLang="de-DE" sz="1600" dirty="0">
                <a:solidFill>
                  <a:schemeClr val="accent1"/>
                </a:solidFill>
              </a:rPr>
              <a:t>Будівництво лісових доріг </a:t>
            </a:r>
            <a:r>
              <a:rPr lang="de-DE" altLang="de-DE" sz="1600" dirty="0">
                <a:solidFill>
                  <a:schemeClr val="accent1"/>
                </a:solidFill>
              </a:rPr>
              <a:t> </a:t>
            </a:r>
          </a:p>
          <a:p>
            <a:pPr marL="742950" lvl="1" indent="-285750">
              <a:spcAft>
                <a:spcPts val="600"/>
              </a:spcAft>
              <a:buFont typeface="Wingdings" panose="05000000000000000000" pitchFamily="2" charset="2"/>
              <a:buChar char="§"/>
              <a:defRPr/>
            </a:pPr>
            <a:r>
              <a:rPr lang="de-DE" altLang="de-DE" sz="1600" dirty="0">
                <a:solidFill>
                  <a:schemeClr val="accent1"/>
                </a:solidFill>
              </a:rPr>
              <a:t> </a:t>
            </a:r>
            <a:r>
              <a:rPr lang="uk-UA" altLang="de-DE" sz="1600" b="1" dirty="0">
                <a:solidFill>
                  <a:schemeClr val="accent1"/>
                </a:solidFill>
              </a:rPr>
              <a:t>Об'єднання лісогосподарських підприємств </a:t>
            </a:r>
            <a:endParaRPr lang="de-DE" altLang="de-DE" sz="1600" b="1" dirty="0">
              <a:solidFill>
                <a:schemeClr val="accent1"/>
              </a:solidFill>
            </a:endParaRPr>
          </a:p>
          <a:p>
            <a:pPr marL="1200150" lvl="2" indent="-285750">
              <a:spcBef>
                <a:spcPts val="1200"/>
              </a:spcBef>
              <a:buFont typeface="Wingdings" panose="05000000000000000000" pitchFamily="2" charset="2"/>
              <a:buChar char="ü"/>
              <a:defRPr/>
            </a:pPr>
            <a:r>
              <a:rPr lang="uk-UA" altLang="de-DE" sz="1600" dirty="0">
                <a:solidFill>
                  <a:srgbClr val="333333"/>
                </a:solidFill>
              </a:rPr>
              <a:t>Огляд пропозиції лісоматеріалів </a:t>
            </a:r>
            <a:endParaRPr lang="de-DE" altLang="de-DE" sz="1600" dirty="0">
              <a:solidFill>
                <a:srgbClr val="333333"/>
              </a:solidFill>
            </a:endParaRPr>
          </a:p>
          <a:p>
            <a:pPr marL="1200150" lvl="2" indent="-285750">
              <a:spcBef>
                <a:spcPts val="1200"/>
              </a:spcBef>
              <a:buFont typeface="Wingdings" panose="05000000000000000000" pitchFamily="2" charset="2"/>
              <a:buChar char="ü"/>
              <a:defRPr/>
            </a:pPr>
            <a:r>
              <a:rPr lang="ru-RU" altLang="de-DE" sz="1600" dirty="0">
                <a:solidFill>
                  <a:srgbClr val="333333"/>
                </a:solidFill>
              </a:rPr>
              <a:t>Контракти на ведення лісового господарства </a:t>
            </a:r>
            <a:endParaRPr lang="de-DE" altLang="de-DE" sz="1600" dirty="0">
              <a:solidFill>
                <a:srgbClr val="333333"/>
              </a:solidFill>
            </a:endParaRPr>
          </a:p>
          <a:p>
            <a:pPr marL="1200150" lvl="2" indent="-285750">
              <a:spcBef>
                <a:spcPts val="1200"/>
              </a:spcBef>
              <a:buFont typeface="Wingdings" panose="05000000000000000000" pitchFamily="2" charset="2"/>
              <a:buChar char="ü"/>
              <a:defRPr/>
            </a:pPr>
            <a:r>
              <a:rPr lang="uk-UA" altLang="de-DE" sz="1600" dirty="0">
                <a:solidFill>
                  <a:srgbClr val="333333"/>
                </a:solidFill>
              </a:rPr>
              <a:t>Професіоналізація об'єднань </a:t>
            </a:r>
            <a:endParaRPr lang="de-DE" altLang="de-DE" sz="1600" dirty="0">
              <a:solidFill>
                <a:srgbClr val="333333"/>
              </a:solidFill>
            </a:endParaRPr>
          </a:p>
          <a:p>
            <a:pPr marL="1200150" lvl="2" indent="-285750">
              <a:spcBef>
                <a:spcPts val="1200"/>
              </a:spcBef>
              <a:buFont typeface="Wingdings" panose="05000000000000000000" pitchFamily="2" charset="2"/>
              <a:buChar char="ü"/>
              <a:defRPr/>
            </a:pPr>
            <a:r>
              <a:rPr lang="ru-RU" altLang="de-DE" sz="1600" dirty="0">
                <a:solidFill>
                  <a:srgbClr val="333333"/>
                </a:solidFill>
              </a:rPr>
              <a:t>Інформація для членів та активація </a:t>
            </a:r>
            <a:endParaRPr lang="de-DE" altLang="de-DE" sz="1600" dirty="0">
              <a:solidFill>
                <a:srgbClr val="333333"/>
              </a:solidFill>
            </a:endParaRPr>
          </a:p>
          <a:p>
            <a:pPr marL="742950" lvl="1" indent="-285750">
              <a:spcBef>
                <a:spcPts val="1200"/>
              </a:spcBef>
              <a:buFont typeface="Wingdings" panose="05000000000000000000" pitchFamily="2" charset="2"/>
              <a:buChar char="§"/>
              <a:defRPr/>
            </a:pPr>
            <a:r>
              <a:rPr lang="uk-UA" altLang="de-DE" sz="1600" dirty="0">
                <a:solidFill>
                  <a:srgbClr val="333333"/>
                </a:solidFill>
              </a:rPr>
              <a:t>Початкове заліснення </a:t>
            </a:r>
            <a:endParaRPr lang="de-DE" altLang="de-DE" sz="1600" dirty="0">
              <a:solidFill>
                <a:srgbClr val="333333"/>
              </a:solidFill>
            </a:endParaRPr>
          </a:p>
          <a:p>
            <a:pPr marL="742950" lvl="1" indent="-285750">
              <a:spcBef>
                <a:spcPts val="1200"/>
              </a:spcBef>
              <a:buFont typeface="Wingdings" panose="05000000000000000000" pitchFamily="2" charset="2"/>
              <a:buChar char="§"/>
              <a:defRPr/>
            </a:pPr>
            <a:r>
              <a:rPr lang="uk-UA" altLang="de-DE" sz="1600" dirty="0">
                <a:solidFill>
                  <a:srgbClr val="333333"/>
                </a:solidFill>
              </a:rPr>
              <a:t>Охорона лісу </a:t>
            </a:r>
            <a:endParaRPr lang="de-DE" altLang="de-DE" sz="1600" dirty="0">
              <a:solidFill>
                <a:srgbClr val="333333"/>
              </a:solidFill>
            </a:endParaRPr>
          </a:p>
        </p:txBody>
      </p:sp>
      <p:sp>
        <p:nvSpPr>
          <p:cNvPr id="10" name="Textfeld 9">
            <a:extLst>
              <a:ext uri="{FF2B5EF4-FFF2-40B4-BE49-F238E27FC236}">
                <a16:creationId xmlns:a16="http://schemas.microsoft.com/office/drawing/2014/main" id="{20B5F28F-D49B-57B0-430F-9A85FFE74522}"/>
              </a:ext>
            </a:extLst>
          </p:cNvPr>
          <p:cNvSpPr txBox="1"/>
          <p:nvPr/>
        </p:nvSpPr>
        <p:spPr>
          <a:xfrm rot="16200000">
            <a:off x="-3221567" y="3228975"/>
            <a:ext cx="6858000" cy="400050"/>
          </a:xfrm>
          <a:prstGeom prst="rect">
            <a:avLst/>
          </a:prstGeom>
          <a:gradFill>
            <a:gsLst>
              <a:gs pos="0">
                <a:srgbClr val="00B0F0"/>
              </a:gs>
              <a:gs pos="77000">
                <a:srgbClr val="FFFF00"/>
              </a:gs>
              <a:gs pos="43000">
                <a:schemeClr val="accent1">
                  <a:lumMod val="97000"/>
                  <a:lumOff val="3000"/>
                </a:schemeClr>
              </a:gs>
              <a:gs pos="100000">
                <a:schemeClr val="accent1">
                  <a:lumMod val="60000"/>
                  <a:lumOff val="40000"/>
                </a:schemeClr>
              </a:gs>
            </a:gsLst>
          </a:gradFill>
        </p:spPr>
        <p:txBody>
          <a:bodyPr>
            <a:spAutoFit/>
          </a:bodyPr>
          <a:lstStyle/>
          <a:p>
            <a:pPr algn="ctr" eaLnBrk="1" hangingPunct="1">
              <a:defRPr/>
            </a:pPr>
            <a:r>
              <a:rPr lang="uk-UA" sz="2000" b="1" dirty="0"/>
              <a:t>Фінансування та об'єкти підтримки</a:t>
            </a:r>
            <a:endParaRPr lang="sk-SK" sz="2000" b="1"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el 1">
            <a:extLst>
              <a:ext uri="{FF2B5EF4-FFF2-40B4-BE49-F238E27FC236}">
                <a16:creationId xmlns:a16="http://schemas.microsoft.com/office/drawing/2014/main" id="{0146DB84-6625-DD8E-FDF7-ED2354F87F44}"/>
              </a:ext>
            </a:extLst>
          </p:cNvPr>
          <p:cNvSpPr>
            <a:spLocks noGrp="1"/>
          </p:cNvSpPr>
          <p:nvPr>
            <p:ph type="title"/>
          </p:nvPr>
        </p:nvSpPr>
        <p:spPr>
          <a:xfrm>
            <a:off x="2135188" y="260351"/>
            <a:ext cx="6654800" cy="758825"/>
          </a:xfrm>
        </p:spPr>
        <p:txBody>
          <a:bodyPr/>
          <a:lstStyle/>
          <a:p>
            <a:r>
              <a:rPr lang="uk-UA" altLang="en-US" sz="2000" b="1" dirty="0"/>
              <a:t>Вуглецеві кредити, альтернатива фінансуванню</a:t>
            </a:r>
            <a:endParaRPr lang="de-DE" altLang="en-US" sz="2000" b="1" dirty="0"/>
          </a:p>
        </p:txBody>
      </p:sp>
      <p:sp>
        <p:nvSpPr>
          <p:cNvPr id="39939" name="Datumsplatzhalter 3">
            <a:extLst>
              <a:ext uri="{FF2B5EF4-FFF2-40B4-BE49-F238E27FC236}">
                <a16:creationId xmlns:a16="http://schemas.microsoft.com/office/drawing/2014/main" id="{A8C038E4-7401-34BF-9D6F-AE918CE3E93C}"/>
              </a:ext>
            </a:extLst>
          </p:cNvPr>
          <p:cNvSpPr>
            <a:spLocks noGrp="1"/>
          </p:cNvSpPr>
          <p:nvPr>
            <p:ph type="dt" sz="quarter" idx="10"/>
          </p:nvPr>
        </p:nvSpPr>
        <p:spPr>
          <a:noFill/>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de-DE" altLang="en-US" sz="1200">
                <a:solidFill>
                  <a:srgbClr val="828480"/>
                </a:solidFill>
              </a:rPr>
              <a:t>|  </a:t>
            </a:r>
            <a:fld id="{9A3B423D-2222-44A4-AFE3-9D644713067D}" type="datetime4">
              <a:rPr lang="de-DE" altLang="en-US" sz="1200">
                <a:solidFill>
                  <a:srgbClr val="828480"/>
                </a:solidFill>
              </a:rPr>
              <a:pPr/>
              <a:t>17. Juli 2024</a:t>
            </a:fld>
            <a:r>
              <a:rPr lang="de-DE" altLang="en-US" sz="1200">
                <a:solidFill>
                  <a:srgbClr val="828480"/>
                </a:solidFill>
              </a:rPr>
              <a:t>  |  </a:t>
            </a:r>
            <a:r>
              <a:rPr lang="de-DE" altLang="en-US" sz="1200">
                <a:solidFill>
                  <a:schemeClr val="accent1"/>
                </a:solidFill>
              </a:rPr>
              <a:t>Referat 52 </a:t>
            </a:r>
          </a:p>
        </p:txBody>
      </p:sp>
      <p:sp>
        <p:nvSpPr>
          <p:cNvPr id="39940" name="Foliennummernplatzhalter 4">
            <a:extLst>
              <a:ext uri="{FF2B5EF4-FFF2-40B4-BE49-F238E27FC236}">
                <a16:creationId xmlns:a16="http://schemas.microsoft.com/office/drawing/2014/main" id="{E691B14B-F833-CAAC-4196-F1F3E1D5749C}"/>
              </a:ext>
            </a:extLst>
          </p:cNvPr>
          <p:cNvSpPr>
            <a:spLocks noGrp="1"/>
          </p:cNvSpPr>
          <p:nvPr>
            <p:ph type="sldNum" sz="quarter" idx="11"/>
          </p:nvPr>
        </p:nvSpPr>
        <p:spPr>
          <a:noFill/>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A188A699-9D18-40DD-8151-1AFA1CF53B32}" type="slidenum">
              <a:rPr lang="de-DE" altLang="de-DE" sz="1200">
                <a:solidFill>
                  <a:srgbClr val="828480"/>
                </a:solidFill>
              </a:rPr>
              <a:pPr/>
              <a:t>19</a:t>
            </a:fld>
            <a:endParaRPr lang="de-DE" altLang="de-DE" sz="1200">
              <a:solidFill>
                <a:srgbClr val="828480"/>
              </a:solidFill>
            </a:endParaRPr>
          </a:p>
        </p:txBody>
      </p:sp>
      <p:graphicFrame>
        <p:nvGraphicFramePr>
          <p:cNvPr id="7" name="Diagramm 6">
            <a:extLst>
              <a:ext uri="{FF2B5EF4-FFF2-40B4-BE49-F238E27FC236}">
                <a16:creationId xmlns:a16="http://schemas.microsoft.com/office/drawing/2014/main" id="{A3ED6372-B846-96D8-9A9A-9AAD30559710}"/>
              </a:ext>
            </a:extLst>
          </p:cNvPr>
          <p:cNvGraphicFramePr/>
          <p:nvPr>
            <p:extLst>
              <p:ext uri="{D42A27DB-BD31-4B8C-83A1-F6EECF244321}">
                <p14:modId xmlns:p14="http://schemas.microsoft.com/office/powerpoint/2010/main" val="3817713021"/>
              </p:ext>
            </p:extLst>
          </p:nvPr>
        </p:nvGraphicFramePr>
        <p:xfrm>
          <a:off x="1944942" y="1230282"/>
          <a:ext cx="8712968" cy="44240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9942" name="Textfeld 7">
            <a:extLst>
              <a:ext uri="{FF2B5EF4-FFF2-40B4-BE49-F238E27FC236}">
                <a16:creationId xmlns:a16="http://schemas.microsoft.com/office/drawing/2014/main" id="{72BC7093-CB43-78A7-11AA-9D9B75B4F3D6}"/>
              </a:ext>
            </a:extLst>
          </p:cNvPr>
          <p:cNvSpPr txBox="1">
            <a:spLocks noChangeArrowheads="1"/>
          </p:cNvSpPr>
          <p:nvPr/>
        </p:nvSpPr>
        <p:spPr bwMode="auto">
          <a:xfrm>
            <a:off x="2424113" y="5626101"/>
            <a:ext cx="80645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de-DE" altLang="en-US" sz="2000" b="1" dirty="0"/>
              <a:t>→</a:t>
            </a:r>
            <a:r>
              <a:rPr lang="de-DE" altLang="en-US" sz="2000" dirty="0"/>
              <a:t> </a:t>
            </a:r>
            <a:r>
              <a:rPr lang="ru-RU" altLang="en-US" sz="2000" dirty="0"/>
              <a:t>У Німеччині поки що </a:t>
            </a:r>
            <a:r>
              <a:rPr lang="ru-RU" altLang="en-US" sz="2000" b="1" dirty="0"/>
              <a:t>не </a:t>
            </a:r>
            <a:r>
              <a:rPr lang="ru-RU" altLang="en-US" sz="2000" b="1" dirty="0" err="1"/>
              <a:t>мають</a:t>
            </a:r>
            <a:r>
              <a:rPr lang="ru-RU" altLang="en-US" sz="2000" b="1" dirty="0"/>
              <a:t> </a:t>
            </a:r>
            <a:r>
              <a:rPr lang="ru-RU" altLang="en-US" sz="2000" dirty="0"/>
              <a:t>далекосяжного значення для фінансування лісоуправління та початкового заліснення</a:t>
            </a:r>
            <a:endParaRPr lang="de-DE" altLang="en-US" sz="2000" dirty="0"/>
          </a:p>
        </p:txBody>
      </p:sp>
      <p:sp>
        <p:nvSpPr>
          <p:cNvPr id="9" name="Textfeld 8">
            <a:extLst>
              <a:ext uri="{FF2B5EF4-FFF2-40B4-BE49-F238E27FC236}">
                <a16:creationId xmlns:a16="http://schemas.microsoft.com/office/drawing/2014/main" id="{1D2E444B-25FF-E65A-F089-4FFABA5EABED}"/>
              </a:ext>
            </a:extLst>
          </p:cNvPr>
          <p:cNvSpPr txBox="1"/>
          <p:nvPr/>
        </p:nvSpPr>
        <p:spPr>
          <a:xfrm rot="16200000">
            <a:off x="-3248422" y="3228975"/>
            <a:ext cx="6858000" cy="400050"/>
          </a:xfrm>
          <a:prstGeom prst="rect">
            <a:avLst/>
          </a:prstGeom>
          <a:gradFill>
            <a:gsLst>
              <a:gs pos="0">
                <a:srgbClr val="00B0F0"/>
              </a:gs>
              <a:gs pos="77000">
                <a:srgbClr val="FFFF00"/>
              </a:gs>
              <a:gs pos="43000">
                <a:schemeClr val="accent1">
                  <a:lumMod val="97000"/>
                  <a:lumOff val="3000"/>
                </a:schemeClr>
              </a:gs>
              <a:gs pos="100000">
                <a:schemeClr val="accent1">
                  <a:lumMod val="60000"/>
                  <a:lumOff val="40000"/>
                </a:schemeClr>
              </a:gs>
            </a:gsLst>
          </a:gradFill>
        </p:spPr>
        <p:txBody>
          <a:bodyPr>
            <a:spAutoFit/>
          </a:bodyPr>
          <a:lstStyle/>
          <a:p>
            <a:pPr algn="ctr" eaLnBrk="1" hangingPunct="1">
              <a:defRPr/>
            </a:pPr>
            <a:r>
              <a:rPr lang="ru-RU" sz="2000" b="1" dirty="0"/>
              <a:t>Фінансування через систему торгівлі квотами</a:t>
            </a:r>
            <a:endParaRPr lang="sk-SK" sz="2000" b="1"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Datumsplatzhalter 3">
            <a:extLst>
              <a:ext uri="{FF2B5EF4-FFF2-40B4-BE49-F238E27FC236}">
                <a16:creationId xmlns:a16="http://schemas.microsoft.com/office/drawing/2014/main" id="{AA31BB4C-FF81-8BB2-731F-4F9D2136EE2B}"/>
              </a:ext>
            </a:extLst>
          </p:cNvPr>
          <p:cNvSpPr>
            <a:spLocks noGrp="1"/>
          </p:cNvSpPr>
          <p:nvPr>
            <p:ph type="dt" sz="quarter" idx="10"/>
          </p:nvPr>
        </p:nvSpPr>
        <p:spPr>
          <a:noFill/>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0" fontAlgn="base" hangingPunct="0">
              <a:spcBef>
                <a:spcPct val="0"/>
              </a:spcBef>
              <a:spcAft>
                <a:spcPct val="0"/>
              </a:spcAft>
            </a:pPr>
            <a:r>
              <a:rPr lang="de-DE" altLang="de-DE" sz="1200">
                <a:solidFill>
                  <a:srgbClr val="828480"/>
                </a:solidFill>
              </a:rPr>
              <a:t>|  </a:t>
            </a:r>
            <a:fld id="{3607FC6A-1EA6-4C4B-9DB5-E1258C4089A9}" type="datetime4">
              <a:rPr lang="de-DE" altLang="de-DE" sz="1200">
                <a:solidFill>
                  <a:srgbClr val="828480"/>
                </a:solidFill>
              </a:rPr>
              <a:pPr eaLnBrk="0" fontAlgn="base" hangingPunct="0">
                <a:spcBef>
                  <a:spcPct val="0"/>
                </a:spcBef>
                <a:spcAft>
                  <a:spcPct val="0"/>
                </a:spcAft>
              </a:pPr>
              <a:t>17. Juli 2024</a:t>
            </a:fld>
            <a:r>
              <a:rPr lang="de-DE" altLang="de-DE" sz="1200">
                <a:solidFill>
                  <a:srgbClr val="828480"/>
                </a:solidFill>
              </a:rPr>
              <a:t>  |  </a:t>
            </a:r>
            <a:r>
              <a:rPr lang="de-DE" altLang="de-DE" sz="1200">
                <a:solidFill>
                  <a:srgbClr val="008444"/>
                </a:solidFill>
              </a:rPr>
              <a:t>Herr Dr. Eisenhauer</a:t>
            </a:r>
          </a:p>
        </p:txBody>
      </p:sp>
      <p:sp>
        <p:nvSpPr>
          <p:cNvPr id="19459" name="Foliennummernplatzhalter 4">
            <a:extLst>
              <a:ext uri="{FF2B5EF4-FFF2-40B4-BE49-F238E27FC236}">
                <a16:creationId xmlns:a16="http://schemas.microsoft.com/office/drawing/2014/main" id="{17D07065-3098-56CC-03FC-B1814FFBE0B2}"/>
              </a:ext>
            </a:extLst>
          </p:cNvPr>
          <p:cNvSpPr>
            <a:spLocks noGrp="1"/>
          </p:cNvSpPr>
          <p:nvPr>
            <p:ph type="sldNum" sz="quarter" idx="11"/>
          </p:nvPr>
        </p:nvSpPr>
        <p:spPr>
          <a:noFill/>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0" fontAlgn="base" hangingPunct="0">
              <a:spcBef>
                <a:spcPct val="0"/>
              </a:spcBef>
              <a:spcAft>
                <a:spcPct val="0"/>
              </a:spcAft>
            </a:pPr>
            <a:fld id="{111D85D0-C767-45F4-8125-31639B280994}" type="slidenum">
              <a:rPr lang="de-DE" altLang="de-DE" sz="1200">
                <a:solidFill>
                  <a:srgbClr val="828480"/>
                </a:solidFill>
              </a:rPr>
              <a:pPr eaLnBrk="0" fontAlgn="base" hangingPunct="0">
                <a:spcBef>
                  <a:spcPct val="0"/>
                </a:spcBef>
                <a:spcAft>
                  <a:spcPct val="0"/>
                </a:spcAft>
              </a:pPr>
              <a:t>2</a:t>
            </a:fld>
            <a:endParaRPr lang="de-DE" altLang="de-DE" sz="1200">
              <a:solidFill>
                <a:srgbClr val="828480"/>
              </a:solidFill>
            </a:endParaRPr>
          </a:p>
        </p:txBody>
      </p:sp>
      <p:sp>
        <p:nvSpPr>
          <p:cNvPr id="19460" name="Rectangle 2">
            <a:extLst>
              <a:ext uri="{FF2B5EF4-FFF2-40B4-BE49-F238E27FC236}">
                <a16:creationId xmlns:a16="http://schemas.microsoft.com/office/drawing/2014/main" id="{46D63C86-E724-3CFA-BFE3-C636329D77D9}"/>
              </a:ext>
            </a:extLst>
          </p:cNvPr>
          <p:cNvSpPr>
            <a:spLocks noGrp="1" noChangeArrowheads="1"/>
          </p:cNvSpPr>
          <p:nvPr>
            <p:ph type="title"/>
          </p:nvPr>
        </p:nvSpPr>
        <p:spPr>
          <a:xfrm>
            <a:off x="2135189" y="214313"/>
            <a:ext cx="5183187" cy="901700"/>
          </a:xfrm>
        </p:spPr>
        <p:txBody>
          <a:bodyPr/>
          <a:lstStyle/>
          <a:p>
            <a:pPr eaLnBrk="1" hangingPunct="1"/>
            <a:r>
              <a:rPr lang="uk-UA" altLang="de-DE" sz="2000" b="1" dirty="0"/>
              <a:t>Безперервність і послідовність лісогосподарської системи - цільові системи</a:t>
            </a:r>
            <a:endParaRPr lang="de-DE" altLang="de-DE" sz="2000" b="1" dirty="0"/>
          </a:p>
        </p:txBody>
      </p:sp>
      <p:sp>
        <p:nvSpPr>
          <p:cNvPr id="19461" name="Rectangle 3">
            <a:extLst>
              <a:ext uri="{FF2B5EF4-FFF2-40B4-BE49-F238E27FC236}">
                <a16:creationId xmlns:a16="http://schemas.microsoft.com/office/drawing/2014/main" id="{818DE191-AC1B-AE9D-BE44-0B7A970B9ADB}"/>
              </a:ext>
            </a:extLst>
          </p:cNvPr>
          <p:cNvSpPr>
            <a:spLocks noGrp="1" noChangeArrowheads="1"/>
          </p:cNvSpPr>
          <p:nvPr>
            <p:ph type="body" idx="1"/>
          </p:nvPr>
        </p:nvSpPr>
        <p:spPr>
          <a:xfrm>
            <a:off x="2351089" y="1412876"/>
            <a:ext cx="8066087" cy="5184775"/>
          </a:xfrm>
        </p:spPr>
        <p:txBody>
          <a:bodyPr/>
          <a:lstStyle/>
          <a:p>
            <a:pPr eaLnBrk="1" hangingPunct="1">
              <a:lnSpc>
                <a:spcPct val="80000"/>
              </a:lnSpc>
              <a:buFont typeface="Arial Unicode MS" pitchFamily="34" charset="-128"/>
              <a:buNone/>
            </a:pPr>
            <a:r>
              <a:rPr lang="uk-UA" altLang="de-DE" sz="1400" b="1" dirty="0"/>
              <a:t>Лісівництво </a:t>
            </a:r>
          </a:p>
          <a:p>
            <a:pPr eaLnBrk="1" hangingPunct="1">
              <a:lnSpc>
                <a:spcPct val="80000"/>
              </a:lnSpc>
              <a:buFont typeface="Arial Unicode MS" pitchFamily="34" charset="-128"/>
              <a:buNone/>
            </a:pPr>
            <a:r>
              <a:rPr lang="ru-RU" altLang="de-DE" sz="1400" i="1" dirty="0"/>
              <a:t>Сукупність усіх заходів з управління лісами або лісовими масивами, спрямованих на досягнення певної мети або </a:t>
            </a:r>
            <a:r>
              <a:rPr lang="ru-RU" altLang="de-DE" sz="1400" b="1" i="1" dirty="0"/>
              <a:t>системи цілей </a:t>
            </a:r>
            <a:r>
              <a:rPr lang="ru-RU" altLang="de-DE" sz="1400" i="1" dirty="0"/>
              <a:t>за заданих </a:t>
            </a:r>
            <a:r>
              <a:rPr lang="ru-RU" altLang="de-DE" sz="1400" b="1" i="1" dirty="0"/>
              <a:t>початкових умов</a:t>
            </a:r>
            <a:r>
              <a:rPr lang="ru-RU" altLang="de-DE" sz="1400" i="1" dirty="0"/>
              <a:t>, яка має бути досягнута у </a:t>
            </a:r>
            <a:r>
              <a:rPr lang="ru-RU" altLang="de-DE" sz="1400" b="1" i="1" dirty="0"/>
              <a:t>визначені строки</a:t>
            </a:r>
            <a:r>
              <a:rPr lang="ru-RU" altLang="de-DE" sz="1400" i="1" dirty="0"/>
              <a:t>.</a:t>
            </a:r>
            <a:endParaRPr lang="de-DE" altLang="de-DE" sz="1400" b="1" dirty="0"/>
          </a:p>
          <a:p>
            <a:pPr eaLnBrk="1" hangingPunct="1">
              <a:lnSpc>
                <a:spcPct val="80000"/>
              </a:lnSpc>
              <a:buFont typeface="Arial Unicode MS" pitchFamily="34" charset="-128"/>
              <a:buNone/>
            </a:pPr>
            <a:r>
              <a:rPr lang="uk-UA" altLang="de-DE" sz="1800" b="1" dirty="0"/>
              <a:t>Лісогосподарська стратегія</a:t>
            </a:r>
            <a:endParaRPr lang="de-DE" altLang="de-DE" sz="1800" b="1" dirty="0"/>
          </a:p>
          <a:p>
            <a:pPr lvl="1" eaLnBrk="1" hangingPunct="1">
              <a:lnSpc>
                <a:spcPct val="80000"/>
              </a:lnSpc>
              <a:buFont typeface="Arial Unicode MS" pitchFamily="34" charset="-128"/>
              <a:buNone/>
            </a:pPr>
            <a:r>
              <a:rPr lang="uk-UA" altLang="de-DE" i="1" dirty="0"/>
              <a:t>Орієнтація лісівництва або лісогосподарської системи на </a:t>
            </a:r>
            <a:r>
              <a:rPr lang="uk-UA" altLang="de-DE" b="1" i="1" dirty="0"/>
              <a:t>збереження і створення потенціалу успіху </a:t>
            </a:r>
            <a:r>
              <a:rPr lang="uk-UA" altLang="de-DE" i="1" dirty="0"/>
              <a:t>для лісового підприємства у зв'язку з </a:t>
            </a:r>
            <a:r>
              <a:rPr lang="uk-UA" altLang="de-DE" b="1" i="1" dirty="0"/>
              <a:t>послідовною, безперервною і довгостроковою системою цілей </a:t>
            </a:r>
            <a:r>
              <a:rPr lang="uk-UA" altLang="de-DE" i="1" dirty="0"/>
              <a:t>у поєднанні з </a:t>
            </a:r>
            <a:r>
              <a:rPr lang="uk-UA" altLang="de-DE" b="1" i="1" dirty="0"/>
              <a:t>довгостроковим, майбутнім забезпеченням успіху</a:t>
            </a:r>
            <a:r>
              <a:rPr lang="uk-UA" altLang="de-DE" i="1" dirty="0"/>
              <a:t>,</a:t>
            </a:r>
          </a:p>
          <a:p>
            <a:pPr lvl="1" eaLnBrk="1" hangingPunct="1">
              <a:lnSpc>
                <a:spcPct val="80000"/>
              </a:lnSpc>
              <a:buFont typeface="Arial Unicode MS" pitchFamily="34" charset="-128"/>
              <a:buNone/>
            </a:pPr>
            <a:r>
              <a:rPr lang="uk-UA" altLang="de-DE" i="1" dirty="0"/>
              <a:t>на тлі </a:t>
            </a:r>
            <a:r>
              <a:rPr lang="uk-UA" altLang="de-DE" b="1" i="1" dirty="0"/>
              <a:t>довгострокових, мало диференційованих, умовно структурованих, але дуже складних проблемних зон</a:t>
            </a:r>
            <a:r>
              <a:rPr lang="uk-UA" altLang="de-DE" i="1" dirty="0"/>
              <a:t>. </a:t>
            </a:r>
          </a:p>
          <a:p>
            <a:pPr lvl="1" eaLnBrk="1" hangingPunct="1">
              <a:lnSpc>
                <a:spcPct val="80000"/>
              </a:lnSpc>
              <a:buFont typeface="Arial Unicode MS" pitchFamily="34" charset="-128"/>
              <a:buNone/>
            </a:pPr>
            <a:endParaRPr lang="de-DE" altLang="de-DE" b="1" dirty="0"/>
          </a:p>
          <a:p>
            <a:pPr eaLnBrk="1" hangingPunct="1">
              <a:lnSpc>
                <a:spcPct val="80000"/>
              </a:lnSpc>
              <a:buFont typeface="Arial Unicode MS" pitchFamily="34" charset="-128"/>
              <a:buNone/>
            </a:pPr>
            <a:r>
              <a:rPr lang="uk-UA" altLang="de-DE" sz="1400" b="1" dirty="0"/>
              <a:t>Індивідуальне оперативне лісівниче планування </a:t>
            </a:r>
            <a:r>
              <a:rPr lang="de-DE" altLang="de-DE" sz="1400" b="1" dirty="0"/>
              <a:t> </a:t>
            </a:r>
          </a:p>
          <a:p>
            <a:pPr lvl="1" eaLnBrk="1" hangingPunct="1">
              <a:lnSpc>
                <a:spcPct val="80000"/>
              </a:lnSpc>
              <a:buNone/>
            </a:pPr>
            <a:r>
              <a:rPr lang="ru-RU" altLang="de-DE" sz="1400" b="1" i="1" dirty="0"/>
              <a:t>Коротко- та середньострокове </a:t>
            </a:r>
            <a:r>
              <a:rPr lang="ru-RU" altLang="de-DE" sz="1400" i="1" dirty="0"/>
              <a:t>вирішення детальних </a:t>
            </a:r>
            <a:r>
              <a:rPr lang="ru-RU" altLang="de-DE" sz="1400" b="1" i="1" dirty="0"/>
              <a:t>проблем низької складності </a:t>
            </a:r>
            <a:r>
              <a:rPr lang="ru-RU" altLang="de-DE" sz="1400" i="1" dirty="0"/>
              <a:t>та</a:t>
            </a:r>
            <a:r>
              <a:rPr lang="ru-RU" altLang="de-DE" sz="1400" b="1" i="1" dirty="0"/>
              <a:t> повторюваної структури проблем</a:t>
            </a:r>
            <a:r>
              <a:rPr lang="de-DE" altLang="de-DE" sz="1400" i="1" dirty="0"/>
              <a:t>.</a:t>
            </a:r>
          </a:p>
          <a:p>
            <a:pPr eaLnBrk="1" hangingPunct="1">
              <a:lnSpc>
                <a:spcPct val="80000"/>
              </a:lnSpc>
              <a:buFont typeface="Arial Unicode MS" pitchFamily="34" charset="-128"/>
              <a:buNone/>
            </a:pPr>
            <a:endParaRPr lang="de-DE" altLang="de-DE" sz="1000" b="1" dirty="0"/>
          </a:p>
          <a:p>
            <a:pPr eaLnBrk="1" hangingPunct="1">
              <a:lnSpc>
                <a:spcPct val="80000"/>
              </a:lnSpc>
              <a:buFont typeface="Arial Unicode MS" pitchFamily="34" charset="-128"/>
              <a:buNone/>
            </a:pPr>
            <a:r>
              <a:rPr lang="de-DE" altLang="de-DE" sz="900" i="1" dirty="0"/>
              <a:t> </a:t>
            </a:r>
          </a:p>
          <a:p>
            <a:pPr eaLnBrk="1" hangingPunct="1">
              <a:lnSpc>
                <a:spcPct val="80000"/>
              </a:lnSpc>
              <a:buFont typeface="Arial Unicode MS" pitchFamily="34" charset="-128"/>
              <a:buNone/>
            </a:pPr>
            <a:endParaRPr lang="de-DE" altLang="de-DE" sz="900" i="1" dirty="0"/>
          </a:p>
          <a:p>
            <a:pPr eaLnBrk="1" hangingPunct="1">
              <a:lnSpc>
                <a:spcPct val="80000"/>
              </a:lnSpc>
              <a:buFont typeface="Arial Unicode MS" pitchFamily="34" charset="-128"/>
              <a:buNone/>
            </a:pPr>
            <a:endParaRPr lang="de-DE" altLang="de-DE" sz="900" i="1" dirty="0"/>
          </a:p>
          <a:p>
            <a:pPr eaLnBrk="1" hangingPunct="1">
              <a:lnSpc>
                <a:spcPct val="80000"/>
              </a:lnSpc>
              <a:buFont typeface="Arial Unicode MS" pitchFamily="34" charset="-128"/>
              <a:buNone/>
            </a:pPr>
            <a:endParaRPr lang="de-DE" altLang="de-DE" sz="900" i="1" dirty="0"/>
          </a:p>
        </p:txBody>
      </p:sp>
      <p:sp>
        <p:nvSpPr>
          <p:cNvPr id="19462" name="Rectangle 4">
            <a:extLst>
              <a:ext uri="{FF2B5EF4-FFF2-40B4-BE49-F238E27FC236}">
                <a16:creationId xmlns:a16="http://schemas.microsoft.com/office/drawing/2014/main" id="{FC6A0775-BBCC-A790-0EB9-2F80DEAFA125}"/>
              </a:ext>
            </a:extLst>
          </p:cNvPr>
          <p:cNvSpPr>
            <a:spLocks noChangeArrowheads="1"/>
          </p:cNvSpPr>
          <p:nvPr/>
        </p:nvSpPr>
        <p:spPr bwMode="auto">
          <a:xfrm>
            <a:off x="2135189" y="2492376"/>
            <a:ext cx="8281987" cy="2519363"/>
          </a:xfrm>
          <a:prstGeom prst="rect">
            <a:avLst/>
          </a:prstGeom>
          <a:noFill/>
          <a:ln w="25400">
            <a:solidFill>
              <a:srgbClr val="008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0" fontAlgn="base" hangingPunct="0">
              <a:spcBef>
                <a:spcPct val="0"/>
              </a:spcBef>
              <a:spcAft>
                <a:spcPct val="0"/>
              </a:spcAft>
            </a:pPr>
            <a:endParaRPr lang="de-DE" altLang="de-DE">
              <a:solidFill>
                <a:srgbClr val="333333"/>
              </a:solidFill>
            </a:endParaRPr>
          </a:p>
        </p:txBody>
      </p:sp>
      <p:sp>
        <p:nvSpPr>
          <p:cNvPr id="7" name="Textfeld 6">
            <a:extLst>
              <a:ext uri="{FF2B5EF4-FFF2-40B4-BE49-F238E27FC236}">
                <a16:creationId xmlns:a16="http://schemas.microsoft.com/office/drawing/2014/main" id="{00C5988D-462A-BE9C-246A-1550D1ABF5B0}"/>
              </a:ext>
            </a:extLst>
          </p:cNvPr>
          <p:cNvSpPr txBox="1"/>
          <p:nvPr/>
        </p:nvSpPr>
        <p:spPr>
          <a:xfrm rot="16200000">
            <a:off x="-3221567" y="3228975"/>
            <a:ext cx="6858000" cy="400050"/>
          </a:xfrm>
          <a:prstGeom prst="rect">
            <a:avLst/>
          </a:prstGeom>
          <a:gradFill flip="none" rotWithShape="1">
            <a:gsLst>
              <a:gs pos="0">
                <a:srgbClr val="00B0F0"/>
              </a:gs>
              <a:gs pos="77000">
                <a:srgbClr val="FFFF00"/>
              </a:gs>
              <a:gs pos="43000">
                <a:schemeClr val="accent1">
                  <a:lumMod val="97000"/>
                  <a:lumOff val="3000"/>
                </a:schemeClr>
              </a:gs>
              <a:gs pos="100000">
                <a:schemeClr val="accent1">
                  <a:lumMod val="60000"/>
                  <a:lumOff val="40000"/>
                </a:schemeClr>
              </a:gs>
            </a:gsLst>
            <a:lin ang="0" scaled="1"/>
            <a:tileRect/>
          </a:gradFill>
        </p:spPr>
        <p:txBody>
          <a:bodyPr>
            <a:spAutoFit/>
          </a:bodyPr>
          <a:lstStyle/>
          <a:p>
            <a:pPr algn="ctr" fontAlgn="base">
              <a:spcBef>
                <a:spcPct val="0"/>
              </a:spcBef>
              <a:spcAft>
                <a:spcPct val="0"/>
              </a:spcAft>
              <a:defRPr/>
            </a:pPr>
            <a:r>
              <a:rPr lang="de-DE" sz="2000" b="1" dirty="0">
                <a:solidFill>
                  <a:srgbClr val="FFFFFF"/>
                </a:solidFill>
                <a:latin typeface="Arial" panose="020B0604020202020204" pitchFamily="34" charset="0"/>
                <a:ea typeface="ＭＳ Ｐゴシック" panose="020B0600070205080204" pitchFamily="34" charset="-128"/>
              </a:rPr>
              <a:t>C</a:t>
            </a:r>
            <a:r>
              <a:rPr lang="uk-UA" sz="2000" b="1" dirty="0">
                <a:solidFill>
                  <a:srgbClr val="FFFFFF"/>
                </a:solidFill>
                <a:latin typeface="Arial" panose="020B0604020202020204" pitchFamily="34" charset="0"/>
                <a:ea typeface="ＭＳ Ｐゴシック" panose="020B0600070205080204" pitchFamily="34" charset="-128"/>
              </a:rPr>
              <a:t>тратегія</a:t>
            </a:r>
            <a:endParaRPr lang="sk-SK" sz="2000" b="1" dirty="0">
              <a:solidFill>
                <a:srgbClr val="FFFFFF"/>
              </a:solidFill>
              <a:latin typeface="Arial" panose="020B0604020202020204" pitchFamily="34" charset="0"/>
              <a:ea typeface="ＭＳ Ｐゴシック" panose="020B0600070205080204" pitchFamily="34" charset="-128"/>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el 1">
            <a:extLst>
              <a:ext uri="{FF2B5EF4-FFF2-40B4-BE49-F238E27FC236}">
                <a16:creationId xmlns:a16="http://schemas.microsoft.com/office/drawing/2014/main" id="{12662083-2B68-16BF-8EB6-9C613A50DA7A}"/>
              </a:ext>
            </a:extLst>
          </p:cNvPr>
          <p:cNvSpPr>
            <a:spLocks noGrp="1"/>
          </p:cNvSpPr>
          <p:nvPr>
            <p:ph type="title"/>
          </p:nvPr>
        </p:nvSpPr>
        <p:spPr>
          <a:xfrm>
            <a:off x="2135188" y="295275"/>
            <a:ext cx="6654800" cy="522288"/>
          </a:xfrm>
        </p:spPr>
        <p:txBody>
          <a:bodyPr/>
          <a:lstStyle/>
          <a:p>
            <a:r>
              <a:rPr lang="ru-RU" altLang="en-US" sz="2000" b="1" dirty="0"/>
              <a:t>Податок на СО2 чи вуглецеві кредити</a:t>
            </a:r>
            <a:endParaRPr lang="de-DE" altLang="en-US" sz="2000" b="1" dirty="0"/>
          </a:p>
        </p:txBody>
      </p:sp>
      <p:graphicFrame>
        <p:nvGraphicFramePr>
          <p:cNvPr id="6" name="Inhaltsplatzhalter 5">
            <a:extLst>
              <a:ext uri="{FF2B5EF4-FFF2-40B4-BE49-F238E27FC236}">
                <a16:creationId xmlns:a16="http://schemas.microsoft.com/office/drawing/2014/main" id="{3C29C131-8252-5A6A-2D3E-9B96E962FC22}"/>
              </a:ext>
            </a:extLst>
          </p:cNvPr>
          <p:cNvGraphicFramePr>
            <a:graphicFrameLocks noGrp="1"/>
          </p:cNvGraphicFramePr>
          <p:nvPr>
            <p:ph idx="1"/>
            <p:extLst>
              <p:ext uri="{D42A27DB-BD31-4B8C-83A1-F6EECF244321}">
                <p14:modId xmlns:p14="http://schemas.microsoft.com/office/powerpoint/2010/main" val="812604289"/>
              </p:ext>
            </p:extLst>
          </p:nvPr>
        </p:nvGraphicFramePr>
        <p:xfrm>
          <a:off x="1829594" y="908720"/>
          <a:ext cx="8267700" cy="49685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0964" name="Datumsplatzhalter 3">
            <a:extLst>
              <a:ext uri="{FF2B5EF4-FFF2-40B4-BE49-F238E27FC236}">
                <a16:creationId xmlns:a16="http://schemas.microsoft.com/office/drawing/2014/main" id="{F9E18626-7355-3448-7ECD-1843A25165DB}"/>
              </a:ext>
            </a:extLst>
          </p:cNvPr>
          <p:cNvSpPr>
            <a:spLocks noGrp="1"/>
          </p:cNvSpPr>
          <p:nvPr>
            <p:ph type="dt" sz="quarter" idx="10"/>
          </p:nvPr>
        </p:nvSpPr>
        <p:spPr>
          <a:noFill/>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de-DE" altLang="en-US" sz="1200">
                <a:solidFill>
                  <a:srgbClr val="828480"/>
                </a:solidFill>
              </a:rPr>
              <a:t>|  </a:t>
            </a:r>
            <a:fld id="{283A321A-B0F4-4BC9-8F3E-177A34DAAF1C}" type="datetime4">
              <a:rPr lang="de-DE" altLang="en-US" sz="1200">
                <a:solidFill>
                  <a:srgbClr val="828480"/>
                </a:solidFill>
              </a:rPr>
              <a:pPr/>
              <a:t>17. Juli 2024</a:t>
            </a:fld>
            <a:r>
              <a:rPr lang="de-DE" altLang="en-US" sz="1200">
                <a:solidFill>
                  <a:srgbClr val="828480"/>
                </a:solidFill>
              </a:rPr>
              <a:t>  |  Dr. </a:t>
            </a:r>
            <a:r>
              <a:rPr lang="de-DE" altLang="en-US" sz="1200">
                <a:solidFill>
                  <a:schemeClr val="accent1"/>
                </a:solidFill>
              </a:rPr>
              <a:t>Eisenhauer</a:t>
            </a:r>
          </a:p>
        </p:txBody>
      </p:sp>
      <p:sp>
        <p:nvSpPr>
          <p:cNvPr id="40965" name="Foliennummernplatzhalter 4">
            <a:extLst>
              <a:ext uri="{FF2B5EF4-FFF2-40B4-BE49-F238E27FC236}">
                <a16:creationId xmlns:a16="http://schemas.microsoft.com/office/drawing/2014/main" id="{83289E81-176E-C334-17C0-9BDC47C93846}"/>
              </a:ext>
            </a:extLst>
          </p:cNvPr>
          <p:cNvSpPr>
            <a:spLocks noGrp="1"/>
          </p:cNvSpPr>
          <p:nvPr>
            <p:ph type="sldNum" sz="quarter" idx="11"/>
          </p:nvPr>
        </p:nvSpPr>
        <p:spPr>
          <a:noFill/>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C5FCD16C-0ECF-4FB9-9253-BA4A8FE95DC2}" type="slidenum">
              <a:rPr lang="de-DE" altLang="de-DE" sz="1200">
                <a:solidFill>
                  <a:srgbClr val="828480"/>
                </a:solidFill>
              </a:rPr>
              <a:pPr/>
              <a:t>20</a:t>
            </a:fld>
            <a:endParaRPr lang="de-DE" altLang="de-DE" sz="1200">
              <a:solidFill>
                <a:srgbClr val="828480"/>
              </a:solidFill>
            </a:endParaRPr>
          </a:p>
        </p:txBody>
      </p:sp>
      <p:sp>
        <p:nvSpPr>
          <p:cNvPr id="8" name="Textfeld 7">
            <a:extLst>
              <a:ext uri="{FF2B5EF4-FFF2-40B4-BE49-F238E27FC236}">
                <a16:creationId xmlns:a16="http://schemas.microsoft.com/office/drawing/2014/main" id="{79A90923-3205-628A-88DE-696BE8E40D5D}"/>
              </a:ext>
            </a:extLst>
          </p:cNvPr>
          <p:cNvSpPr txBox="1"/>
          <p:nvPr/>
        </p:nvSpPr>
        <p:spPr>
          <a:xfrm rot="16200000">
            <a:off x="-3221567" y="3228975"/>
            <a:ext cx="6858000" cy="400050"/>
          </a:xfrm>
          <a:prstGeom prst="rect">
            <a:avLst/>
          </a:prstGeom>
          <a:gradFill>
            <a:gsLst>
              <a:gs pos="0">
                <a:srgbClr val="00B0F0"/>
              </a:gs>
              <a:gs pos="77000">
                <a:srgbClr val="FFFF00"/>
              </a:gs>
              <a:gs pos="43000">
                <a:schemeClr val="accent1">
                  <a:lumMod val="97000"/>
                  <a:lumOff val="3000"/>
                </a:schemeClr>
              </a:gs>
              <a:gs pos="100000">
                <a:schemeClr val="accent1">
                  <a:lumMod val="60000"/>
                  <a:lumOff val="40000"/>
                </a:schemeClr>
              </a:gs>
            </a:gsLst>
          </a:gradFill>
        </p:spPr>
        <p:txBody>
          <a:bodyPr>
            <a:spAutoFit/>
          </a:bodyPr>
          <a:lstStyle/>
          <a:p>
            <a:pPr algn="ctr" eaLnBrk="1" hangingPunct="1">
              <a:defRPr/>
            </a:pPr>
            <a:r>
              <a:rPr lang="ru-RU" sz="2000" b="1" dirty="0"/>
              <a:t>Фінансування через систему торгівлі квотами</a:t>
            </a:r>
            <a:endParaRPr lang="sk-SK" sz="2000" b="1"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el 1">
            <a:extLst>
              <a:ext uri="{FF2B5EF4-FFF2-40B4-BE49-F238E27FC236}">
                <a16:creationId xmlns:a16="http://schemas.microsoft.com/office/drawing/2014/main" id="{524697B5-D394-150D-98E0-DAAF9F20C0AD}"/>
              </a:ext>
            </a:extLst>
          </p:cNvPr>
          <p:cNvSpPr>
            <a:spLocks noGrp="1"/>
          </p:cNvSpPr>
          <p:nvPr>
            <p:ph type="title"/>
          </p:nvPr>
        </p:nvSpPr>
        <p:spPr>
          <a:xfrm>
            <a:off x="1209964" y="188913"/>
            <a:ext cx="7580024" cy="628650"/>
          </a:xfrm>
        </p:spPr>
        <p:txBody>
          <a:bodyPr/>
          <a:lstStyle/>
          <a:p>
            <a:r>
              <a:rPr lang="ru-RU" altLang="de-DE" sz="2000" b="1" dirty="0"/>
              <a:t>Вуглецеві кредити - чи можливо це на практиці? </a:t>
            </a:r>
            <a:br>
              <a:rPr lang="en-GB" altLang="de-DE" sz="2000" b="1" dirty="0"/>
            </a:br>
            <a:r>
              <a:rPr lang="ru-RU" altLang="de-DE" sz="2000" dirty="0"/>
              <a:t>Поточний стан та розвиток подій</a:t>
            </a:r>
            <a:endParaRPr lang="de-DE" altLang="de-DE" sz="2000" dirty="0"/>
          </a:p>
        </p:txBody>
      </p:sp>
      <p:sp>
        <p:nvSpPr>
          <p:cNvPr id="58371" name="Datumsplatzhalter 3">
            <a:extLst>
              <a:ext uri="{FF2B5EF4-FFF2-40B4-BE49-F238E27FC236}">
                <a16:creationId xmlns:a16="http://schemas.microsoft.com/office/drawing/2014/main" id="{0C4239A3-8046-E0E2-981A-97A8EA779148}"/>
              </a:ext>
            </a:extLst>
          </p:cNvPr>
          <p:cNvSpPr>
            <a:spLocks noGrp="1"/>
          </p:cNvSpPr>
          <p:nvPr>
            <p:ph type="dt" sz="quarter" idx="10"/>
          </p:nvPr>
        </p:nvSpPr>
        <p:spPr>
          <a:noFill/>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0" fontAlgn="base" hangingPunct="0">
              <a:spcBef>
                <a:spcPct val="0"/>
              </a:spcBef>
              <a:spcAft>
                <a:spcPct val="0"/>
              </a:spcAft>
            </a:pPr>
            <a:r>
              <a:rPr lang="de-DE" altLang="de-DE" sz="1200">
                <a:solidFill>
                  <a:srgbClr val="828480"/>
                </a:solidFill>
              </a:rPr>
              <a:t>|  </a:t>
            </a:r>
            <a:fld id="{59566269-092D-46C1-B38F-8CAB68F7FF3C}" type="datetime4">
              <a:rPr lang="de-DE" altLang="de-DE" sz="1200">
                <a:solidFill>
                  <a:srgbClr val="828480"/>
                </a:solidFill>
              </a:rPr>
              <a:pPr eaLnBrk="0" fontAlgn="base" hangingPunct="0">
                <a:spcBef>
                  <a:spcPct val="0"/>
                </a:spcBef>
                <a:spcAft>
                  <a:spcPct val="0"/>
                </a:spcAft>
              </a:pPr>
              <a:t>17. Juli 2024</a:t>
            </a:fld>
            <a:r>
              <a:rPr lang="de-DE" altLang="de-DE" sz="1200">
                <a:solidFill>
                  <a:srgbClr val="828480"/>
                </a:solidFill>
              </a:rPr>
              <a:t>  |  Dr. </a:t>
            </a:r>
            <a:r>
              <a:rPr lang="de-DE" altLang="de-DE" sz="1200">
                <a:solidFill>
                  <a:srgbClr val="008444"/>
                </a:solidFill>
              </a:rPr>
              <a:t>Eisenhauer</a:t>
            </a:r>
          </a:p>
        </p:txBody>
      </p:sp>
      <p:sp>
        <p:nvSpPr>
          <p:cNvPr id="58372" name="Foliennummernplatzhalter 4">
            <a:extLst>
              <a:ext uri="{FF2B5EF4-FFF2-40B4-BE49-F238E27FC236}">
                <a16:creationId xmlns:a16="http://schemas.microsoft.com/office/drawing/2014/main" id="{14FEBD65-9AB1-4BB1-E5D9-07A9F9E0ED31}"/>
              </a:ext>
            </a:extLst>
          </p:cNvPr>
          <p:cNvSpPr>
            <a:spLocks noGrp="1"/>
          </p:cNvSpPr>
          <p:nvPr>
            <p:ph type="sldNum" sz="quarter" idx="11"/>
          </p:nvPr>
        </p:nvSpPr>
        <p:spPr>
          <a:noFill/>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0" fontAlgn="base" hangingPunct="0">
              <a:spcBef>
                <a:spcPct val="0"/>
              </a:spcBef>
              <a:spcAft>
                <a:spcPct val="0"/>
              </a:spcAft>
            </a:pPr>
            <a:fld id="{13F6C91F-3110-43E7-9129-76CDFE015DDC}" type="slidenum">
              <a:rPr lang="de-DE" altLang="de-DE" sz="1200">
                <a:solidFill>
                  <a:srgbClr val="828480"/>
                </a:solidFill>
              </a:rPr>
              <a:pPr eaLnBrk="0" fontAlgn="base" hangingPunct="0">
                <a:spcBef>
                  <a:spcPct val="0"/>
                </a:spcBef>
                <a:spcAft>
                  <a:spcPct val="0"/>
                </a:spcAft>
              </a:pPr>
              <a:t>21</a:t>
            </a:fld>
            <a:endParaRPr lang="de-DE" altLang="de-DE" sz="1200">
              <a:solidFill>
                <a:srgbClr val="828480"/>
              </a:solidFill>
            </a:endParaRPr>
          </a:p>
        </p:txBody>
      </p:sp>
      <p:sp>
        <p:nvSpPr>
          <p:cNvPr id="8" name="Textfeld 7">
            <a:extLst>
              <a:ext uri="{FF2B5EF4-FFF2-40B4-BE49-F238E27FC236}">
                <a16:creationId xmlns:a16="http://schemas.microsoft.com/office/drawing/2014/main" id="{B62745C9-EA57-C9D2-8DBE-9DFA9237EA77}"/>
              </a:ext>
            </a:extLst>
          </p:cNvPr>
          <p:cNvSpPr txBox="1"/>
          <p:nvPr/>
        </p:nvSpPr>
        <p:spPr>
          <a:xfrm rot="16200000">
            <a:off x="-3221567" y="3228975"/>
            <a:ext cx="6858000" cy="400050"/>
          </a:xfrm>
          <a:prstGeom prst="rect">
            <a:avLst/>
          </a:prstGeom>
          <a:gradFill>
            <a:gsLst>
              <a:gs pos="0">
                <a:srgbClr val="00B0F0"/>
              </a:gs>
              <a:gs pos="77000">
                <a:srgbClr val="FFFF00"/>
              </a:gs>
              <a:gs pos="43000">
                <a:schemeClr val="accent1">
                  <a:lumMod val="97000"/>
                  <a:lumOff val="3000"/>
                </a:schemeClr>
              </a:gs>
              <a:gs pos="100000">
                <a:schemeClr val="accent1">
                  <a:lumMod val="60000"/>
                  <a:lumOff val="40000"/>
                </a:schemeClr>
              </a:gs>
            </a:gsLst>
          </a:gradFill>
        </p:spPr>
        <p:txBody>
          <a:bodyPr>
            <a:spAutoFit/>
          </a:bodyPr>
          <a:lstStyle/>
          <a:p>
            <a:pPr algn="ctr" eaLnBrk="1" hangingPunct="1">
              <a:defRPr/>
            </a:pPr>
            <a:r>
              <a:rPr lang="ru-RU" sz="2000" b="1" dirty="0"/>
              <a:t>Фінансування через систему торгівлі квотами</a:t>
            </a:r>
            <a:endParaRPr lang="sk-SK" sz="2000" b="1" dirty="0"/>
          </a:p>
        </p:txBody>
      </p:sp>
      <p:sp>
        <p:nvSpPr>
          <p:cNvPr id="2" name="Inhaltsplatzhalter 1">
            <a:extLst>
              <a:ext uri="{FF2B5EF4-FFF2-40B4-BE49-F238E27FC236}">
                <a16:creationId xmlns:a16="http://schemas.microsoft.com/office/drawing/2014/main" id="{E4BE70DE-C960-F02F-8F9F-A3B5D36CDE3F}"/>
              </a:ext>
            </a:extLst>
          </p:cNvPr>
          <p:cNvSpPr>
            <a:spLocks noGrp="1"/>
          </p:cNvSpPr>
          <p:nvPr>
            <p:ph idx="1"/>
          </p:nvPr>
        </p:nvSpPr>
        <p:spPr>
          <a:xfrm>
            <a:off x="2135188" y="1341438"/>
            <a:ext cx="8267700" cy="3848100"/>
          </a:xfrm>
        </p:spPr>
        <p:txBody>
          <a:bodyPr/>
          <a:lstStyle/>
          <a:p>
            <a:pPr marL="0" indent="0">
              <a:buNone/>
              <a:defRPr/>
            </a:pPr>
            <a:r>
              <a:rPr lang="de-DE" b="1" dirty="0"/>
              <a:t>ICVCM</a:t>
            </a:r>
            <a:r>
              <a:rPr lang="de-DE" dirty="0"/>
              <a:t> </a:t>
            </a:r>
            <a:r>
              <a:rPr lang="de-DE" i="1" dirty="0"/>
              <a:t>(</a:t>
            </a:r>
            <a:r>
              <a:rPr lang="ru-RU" i="1" dirty="0"/>
              <a:t>Рада доброчесності для добровільних вуглецевих ринків</a:t>
            </a:r>
            <a:r>
              <a:rPr lang="de-DE" i="1" dirty="0"/>
              <a:t>)</a:t>
            </a:r>
          </a:p>
          <a:p>
            <a:pPr>
              <a:buFont typeface="Wingdings" panose="05000000000000000000" pitchFamily="2" charset="2"/>
              <a:buChar char="§"/>
              <a:defRPr/>
            </a:pPr>
            <a:r>
              <a:rPr lang="ru-RU" b="1" dirty="0"/>
              <a:t>Незалежний</a:t>
            </a:r>
            <a:r>
              <a:rPr lang="ru-RU" dirty="0"/>
              <a:t> </a:t>
            </a:r>
            <a:r>
              <a:rPr lang="ru-RU" i="1" dirty="0"/>
              <a:t>орган управління </a:t>
            </a:r>
            <a:r>
              <a:rPr lang="ru-RU" b="1" dirty="0"/>
              <a:t>добровільним</a:t>
            </a:r>
            <a:r>
              <a:rPr lang="ru-RU" dirty="0"/>
              <a:t> вуглецевим ринком</a:t>
            </a:r>
            <a:endParaRPr lang="de-DE" dirty="0"/>
          </a:p>
          <a:p>
            <a:pPr lvl="1">
              <a:buFont typeface="Wingdings" panose="05000000000000000000" pitchFamily="2" charset="2"/>
              <a:buChar char="Ø"/>
              <a:defRPr/>
            </a:pPr>
            <a:r>
              <a:rPr lang="ru-RU" b="1" dirty="0"/>
              <a:t>Поточний </a:t>
            </a:r>
            <a:r>
              <a:rPr lang="ru-RU" dirty="0"/>
              <a:t>процес визнання схем та методологій сертифікації вуглецевих кредитів</a:t>
            </a:r>
            <a:endParaRPr lang="en-GB" dirty="0"/>
          </a:p>
          <a:p>
            <a:pPr lvl="1">
              <a:buFont typeface="Wingdings" panose="05000000000000000000" pitchFamily="2" charset="2"/>
              <a:buChar char="Ø"/>
              <a:defRPr/>
            </a:pPr>
            <a:r>
              <a:rPr lang="ru-RU" b="1" dirty="0">
                <a:solidFill>
                  <a:srgbClr val="FF0000"/>
                </a:solidFill>
              </a:rPr>
              <a:t>Занепокоєння щодо доброчесності методологій, які використовуються в даний час</a:t>
            </a:r>
            <a:endParaRPr lang="de-DE" b="1" dirty="0">
              <a:solidFill>
                <a:srgbClr val="FF0000"/>
              </a:solidFill>
            </a:endParaRPr>
          </a:p>
          <a:p>
            <a:pPr>
              <a:buFont typeface="Wingdings" panose="05000000000000000000" pitchFamily="2" charset="2"/>
              <a:buChar char="§"/>
              <a:defRPr/>
            </a:pPr>
            <a:r>
              <a:rPr lang="uk-UA" b="1" dirty="0">
                <a:solidFill>
                  <a:schemeClr val="tx2"/>
                </a:solidFill>
              </a:rPr>
              <a:t>Стаття</a:t>
            </a:r>
            <a:r>
              <a:rPr lang="de-DE" b="1" dirty="0">
                <a:solidFill>
                  <a:schemeClr val="tx2"/>
                </a:solidFill>
              </a:rPr>
              <a:t> 6.-4 Me</a:t>
            </a:r>
            <a:r>
              <a:rPr lang="uk-UA" b="1" dirty="0">
                <a:solidFill>
                  <a:schemeClr val="tx2"/>
                </a:solidFill>
              </a:rPr>
              <a:t>ханізм</a:t>
            </a:r>
            <a:r>
              <a:rPr lang="de-DE" b="1" dirty="0">
                <a:solidFill>
                  <a:schemeClr val="tx2"/>
                </a:solidFill>
              </a:rPr>
              <a:t> </a:t>
            </a:r>
            <a:r>
              <a:rPr lang="de-DE" dirty="0">
                <a:solidFill>
                  <a:schemeClr val="tx2"/>
                </a:solidFill>
              </a:rPr>
              <a:t>(</a:t>
            </a:r>
            <a:r>
              <a:rPr lang="uk-UA" dirty="0">
                <a:solidFill>
                  <a:schemeClr val="tx2"/>
                </a:solidFill>
              </a:rPr>
              <a:t>Кліматична угода</a:t>
            </a:r>
            <a:r>
              <a:rPr lang="de-DE" dirty="0">
                <a:solidFill>
                  <a:schemeClr val="tx2"/>
                </a:solidFill>
              </a:rPr>
              <a:t>, </a:t>
            </a:r>
            <a:r>
              <a:rPr lang="uk-UA" dirty="0">
                <a:solidFill>
                  <a:schemeClr val="tx2"/>
                </a:solidFill>
              </a:rPr>
              <a:t>Париж</a:t>
            </a:r>
            <a:r>
              <a:rPr lang="de-DE" dirty="0">
                <a:solidFill>
                  <a:schemeClr val="tx2"/>
                </a:solidFill>
              </a:rPr>
              <a:t> 2015!)</a:t>
            </a:r>
          </a:p>
          <a:p>
            <a:pPr lvl="1">
              <a:buFont typeface="Wingdings" panose="05000000000000000000" pitchFamily="2" charset="2"/>
              <a:buChar char="Ø"/>
              <a:defRPr/>
            </a:pPr>
            <a:r>
              <a:rPr lang="ru-RU" dirty="0">
                <a:solidFill>
                  <a:srgbClr val="FF0000"/>
                </a:solidFill>
              </a:rPr>
              <a:t>Розробка, пов'язана з реалізацією, </a:t>
            </a:r>
            <a:r>
              <a:rPr lang="ru-RU" b="1" dirty="0">
                <a:solidFill>
                  <a:srgbClr val="FF0000"/>
                </a:solidFill>
              </a:rPr>
              <a:t>не</a:t>
            </a:r>
            <a:r>
              <a:rPr lang="ru-RU" dirty="0">
                <a:solidFill>
                  <a:srgbClr val="FF0000"/>
                </a:solidFill>
              </a:rPr>
              <a:t> завершена</a:t>
            </a:r>
            <a:endParaRPr lang="de-DE" dirty="0">
              <a:solidFill>
                <a:srgbClr val="FF0000"/>
              </a:solidFill>
            </a:endParaRPr>
          </a:p>
          <a:p>
            <a:pPr lvl="1">
              <a:buFont typeface="Wingdings" panose="05000000000000000000" pitchFamily="2" charset="2"/>
              <a:buChar char="Ø"/>
              <a:defRPr/>
            </a:pPr>
            <a:r>
              <a:rPr lang="uk-UA" dirty="0">
                <a:solidFill>
                  <a:schemeClr val="tx2"/>
                </a:solidFill>
              </a:rPr>
              <a:t>Мета</a:t>
            </a:r>
            <a:r>
              <a:rPr lang="de-DE" dirty="0">
                <a:solidFill>
                  <a:schemeClr val="tx2"/>
                </a:solidFill>
              </a:rPr>
              <a:t>: </a:t>
            </a:r>
            <a:r>
              <a:rPr lang="uk-UA" dirty="0">
                <a:solidFill>
                  <a:schemeClr val="tx2"/>
                </a:solidFill>
              </a:rPr>
              <a:t>листопад</a:t>
            </a:r>
            <a:r>
              <a:rPr lang="de-DE" b="1" dirty="0">
                <a:solidFill>
                  <a:schemeClr val="tx2"/>
                </a:solidFill>
              </a:rPr>
              <a:t> 2024 </a:t>
            </a:r>
            <a:r>
              <a:rPr lang="de-DE" dirty="0">
                <a:solidFill>
                  <a:schemeClr val="tx2"/>
                </a:solidFill>
              </a:rPr>
              <a:t>(</a:t>
            </a:r>
            <a:r>
              <a:rPr lang="ru-RU" dirty="0">
                <a:solidFill>
                  <a:schemeClr val="tx2"/>
                </a:solidFill>
              </a:rPr>
              <a:t>Всесвітня кліматична конференція в Азербайджані</a:t>
            </a:r>
            <a:r>
              <a:rPr lang="de-DE" dirty="0">
                <a:solidFill>
                  <a:schemeClr val="tx2"/>
                </a:solidFill>
              </a:rPr>
              <a:t>)</a:t>
            </a:r>
          </a:p>
          <a:p>
            <a:pPr lvl="2">
              <a:buFont typeface="Wingdings" panose="05000000000000000000" pitchFamily="2" charset="2"/>
              <a:buChar char="ü"/>
              <a:defRPr/>
            </a:pPr>
            <a:r>
              <a:rPr lang="ru-RU" dirty="0">
                <a:solidFill>
                  <a:schemeClr val="tx2"/>
                </a:solidFill>
              </a:rPr>
              <a:t>Система сертифікації та методи вуглецевих кредитів для добровільних та обов'язкових вуглецевих ринків </a:t>
            </a:r>
            <a:endParaRPr lang="de-DE" dirty="0">
              <a:solidFill>
                <a:schemeClr val="tx2"/>
              </a:solidFill>
            </a:endParaRPr>
          </a:p>
          <a:p>
            <a:pPr lvl="2">
              <a:buFont typeface="Wingdings" panose="05000000000000000000" pitchFamily="2" charset="2"/>
              <a:buChar char="ü"/>
              <a:defRPr/>
            </a:pPr>
            <a:r>
              <a:rPr lang="ru-RU" dirty="0">
                <a:solidFill>
                  <a:schemeClr val="tx2"/>
                </a:solidFill>
              </a:rPr>
              <a:t>Можливий</a:t>
            </a:r>
            <a:r>
              <a:rPr lang="ru-RU" b="1" dirty="0">
                <a:solidFill>
                  <a:schemeClr val="tx2"/>
                </a:solidFill>
              </a:rPr>
              <a:t> вплив </a:t>
            </a:r>
            <a:r>
              <a:rPr lang="ru-RU" dirty="0">
                <a:solidFill>
                  <a:schemeClr val="tx2"/>
                </a:solidFill>
              </a:rPr>
              <a:t>на положення </a:t>
            </a:r>
            <a:r>
              <a:rPr lang="ru-RU" b="1" dirty="0">
                <a:solidFill>
                  <a:schemeClr val="tx2"/>
                </a:solidFill>
              </a:rPr>
              <a:t>ICVCM</a:t>
            </a:r>
            <a:endParaRPr lang="de-DE" dirty="0">
              <a:solidFill>
                <a:schemeClr val="tx2"/>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el 1">
            <a:extLst>
              <a:ext uri="{FF2B5EF4-FFF2-40B4-BE49-F238E27FC236}">
                <a16:creationId xmlns:a16="http://schemas.microsoft.com/office/drawing/2014/main" id="{53AE9197-84C1-7B8B-BD14-DAAA89AB3656}"/>
              </a:ext>
            </a:extLst>
          </p:cNvPr>
          <p:cNvSpPr>
            <a:spLocks noGrp="1"/>
          </p:cNvSpPr>
          <p:nvPr>
            <p:ph type="title"/>
          </p:nvPr>
        </p:nvSpPr>
        <p:spPr>
          <a:xfrm>
            <a:off x="1293091" y="188913"/>
            <a:ext cx="7496897" cy="628650"/>
          </a:xfrm>
        </p:spPr>
        <p:txBody>
          <a:bodyPr/>
          <a:lstStyle/>
          <a:p>
            <a:r>
              <a:rPr kumimoji="0" lang="ru-RU" altLang="de-DE" sz="2000" b="1" i="0" u="none" strike="noStrike" kern="0" cap="none" spc="0" normalizeH="0" baseline="0" noProof="0" dirty="0">
                <a:ln>
                  <a:noFill/>
                </a:ln>
                <a:solidFill>
                  <a:srgbClr val="000000"/>
                </a:solidFill>
                <a:effectLst/>
                <a:uLnTx/>
                <a:uFillTx/>
                <a:latin typeface="Arial"/>
                <a:ea typeface="ＭＳ Ｐゴシック"/>
                <a:cs typeface="+mj-cs"/>
              </a:rPr>
              <a:t>Вуглецеві кредити - чи можливо це на практиці? </a:t>
            </a:r>
            <a:br>
              <a:rPr kumimoji="0" lang="en-GB" altLang="de-DE" sz="2000" b="1" i="0" u="none" strike="noStrike" kern="0" cap="none" spc="0" normalizeH="0" baseline="0" noProof="0" dirty="0">
                <a:ln>
                  <a:noFill/>
                </a:ln>
                <a:solidFill>
                  <a:srgbClr val="000000"/>
                </a:solidFill>
                <a:effectLst/>
                <a:uLnTx/>
                <a:uFillTx/>
                <a:latin typeface="Arial"/>
                <a:ea typeface="ＭＳ Ｐゴシック"/>
                <a:cs typeface="+mj-cs"/>
              </a:rPr>
            </a:br>
            <a:r>
              <a:rPr kumimoji="0" lang="ru-RU" altLang="de-DE" sz="2000" b="0" i="0" u="none" strike="noStrike" kern="0" cap="none" spc="0" normalizeH="0" baseline="0" noProof="0" dirty="0">
                <a:ln>
                  <a:noFill/>
                </a:ln>
                <a:solidFill>
                  <a:srgbClr val="000000"/>
                </a:solidFill>
                <a:effectLst/>
                <a:uLnTx/>
                <a:uFillTx/>
                <a:latin typeface="Arial"/>
                <a:ea typeface="ＭＳ Ｐゴシック"/>
                <a:cs typeface="+mj-cs"/>
              </a:rPr>
              <a:t>Поточний стан та розвиток подій</a:t>
            </a:r>
            <a:endParaRPr lang="de-DE" altLang="de-DE" sz="2000" b="1" dirty="0"/>
          </a:p>
        </p:txBody>
      </p:sp>
      <p:sp>
        <p:nvSpPr>
          <p:cNvPr id="60419" name="Datumsplatzhalter 3">
            <a:extLst>
              <a:ext uri="{FF2B5EF4-FFF2-40B4-BE49-F238E27FC236}">
                <a16:creationId xmlns:a16="http://schemas.microsoft.com/office/drawing/2014/main" id="{0756E842-0F3B-86D3-443F-69F233E62EFA}"/>
              </a:ext>
            </a:extLst>
          </p:cNvPr>
          <p:cNvSpPr>
            <a:spLocks noGrp="1"/>
          </p:cNvSpPr>
          <p:nvPr>
            <p:ph type="dt" sz="quarter" idx="10"/>
          </p:nvPr>
        </p:nvSpPr>
        <p:spPr>
          <a:noFill/>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0" fontAlgn="base" hangingPunct="0">
              <a:spcBef>
                <a:spcPct val="0"/>
              </a:spcBef>
              <a:spcAft>
                <a:spcPct val="0"/>
              </a:spcAft>
            </a:pPr>
            <a:r>
              <a:rPr lang="de-DE" altLang="de-DE" sz="1200">
                <a:solidFill>
                  <a:srgbClr val="828480"/>
                </a:solidFill>
              </a:rPr>
              <a:t>|  </a:t>
            </a:r>
            <a:fld id="{F5DCDBD9-5B90-4B62-8A1C-C2BA574054EB}" type="datetime4">
              <a:rPr lang="de-DE" altLang="de-DE" sz="1200">
                <a:solidFill>
                  <a:srgbClr val="828480"/>
                </a:solidFill>
              </a:rPr>
              <a:pPr eaLnBrk="0" fontAlgn="base" hangingPunct="0">
                <a:spcBef>
                  <a:spcPct val="0"/>
                </a:spcBef>
                <a:spcAft>
                  <a:spcPct val="0"/>
                </a:spcAft>
              </a:pPr>
              <a:t>17. Juli 2024</a:t>
            </a:fld>
            <a:r>
              <a:rPr lang="de-DE" altLang="de-DE" sz="1200">
                <a:solidFill>
                  <a:srgbClr val="828480"/>
                </a:solidFill>
              </a:rPr>
              <a:t>  |  Dr. </a:t>
            </a:r>
            <a:r>
              <a:rPr lang="de-DE" altLang="de-DE" sz="1200">
                <a:solidFill>
                  <a:srgbClr val="008444"/>
                </a:solidFill>
              </a:rPr>
              <a:t>Eisenhauer</a:t>
            </a:r>
          </a:p>
        </p:txBody>
      </p:sp>
      <p:sp>
        <p:nvSpPr>
          <p:cNvPr id="60420" name="Foliennummernplatzhalter 4">
            <a:extLst>
              <a:ext uri="{FF2B5EF4-FFF2-40B4-BE49-F238E27FC236}">
                <a16:creationId xmlns:a16="http://schemas.microsoft.com/office/drawing/2014/main" id="{4C98A416-EDC4-AFB8-3346-15EE2177B7CD}"/>
              </a:ext>
            </a:extLst>
          </p:cNvPr>
          <p:cNvSpPr>
            <a:spLocks noGrp="1"/>
          </p:cNvSpPr>
          <p:nvPr>
            <p:ph type="sldNum" sz="quarter" idx="11"/>
          </p:nvPr>
        </p:nvSpPr>
        <p:spPr>
          <a:noFill/>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0" fontAlgn="base" hangingPunct="0">
              <a:spcBef>
                <a:spcPct val="0"/>
              </a:spcBef>
              <a:spcAft>
                <a:spcPct val="0"/>
              </a:spcAft>
            </a:pPr>
            <a:fld id="{270FD370-E55F-45AA-AB69-7EE6720593AE}" type="slidenum">
              <a:rPr lang="de-DE" altLang="de-DE" sz="1200">
                <a:solidFill>
                  <a:srgbClr val="828480"/>
                </a:solidFill>
              </a:rPr>
              <a:pPr eaLnBrk="0" fontAlgn="base" hangingPunct="0">
                <a:spcBef>
                  <a:spcPct val="0"/>
                </a:spcBef>
                <a:spcAft>
                  <a:spcPct val="0"/>
                </a:spcAft>
              </a:pPr>
              <a:t>22</a:t>
            </a:fld>
            <a:endParaRPr lang="de-DE" altLang="de-DE" sz="1200">
              <a:solidFill>
                <a:srgbClr val="828480"/>
              </a:solidFill>
            </a:endParaRPr>
          </a:p>
        </p:txBody>
      </p:sp>
      <p:sp>
        <p:nvSpPr>
          <p:cNvPr id="8" name="Textfeld 7">
            <a:extLst>
              <a:ext uri="{FF2B5EF4-FFF2-40B4-BE49-F238E27FC236}">
                <a16:creationId xmlns:a16="http://schemas.microsoft.com/office/drawing/2014/main" id="{C1A3E78E-E0D1-9863-E4A3-6F853EBFBC66}"/>
              </a:ext>
            </a:extLst>
          </p:cNvPr>
          <p:cNvSpPr txBox="1"/>
          <p:nvPr/>
        </p:nvSpPr>
        <p:spPr>
          <a:xfrm rot="16200000">
            <a:off x="-3219740" y="3228975"/>
            <a:ext cx="6858000" cy="400050"/>
          </a:xfrm>
          <a:prstGeom prst="rect">
            <a:avLst/>
          </a:prstGeom>
          <a:gradFill>
            <a:gsLst>
              <a:gs pos="0">
                <a:srgbClr val="00B0F0"/>
              </a:gs>
              <a:gs pos="77000">
                <a:srgbClr val="FFFF00"/>
              </a:gs>
              <a:gs pos="43000">
                <a:schemeClr val="accent1">
                  <a:lumMod val="97000"/>
                  <a:lumOff val="3000"/>
                </a:schemeClr>
              </a:gs>
              <a:gs pos="100000">
                <a:schemeClr val="accent1">
                  <a:lumMod val="60000"/>
                  <a:lumOff val="40000"/>
                </a:schemeClr>
              </a:gs>
            </a:gsLst>
          </a:gradFill>
        </p:spPr>
        <p:txBody>
          <a:bodyPr>
            <a:spAutoFit/>
          </a:bodyPr>
          <a:lstStyle/>
          <a:p>
            <a:pPr algn="ctr" eaLnBrk="1" hangingPunct="1">
              <a:defRPr/>
            </a:pPr>
            <a:r>
              <a:rPr lang="ru-RU" sz="2000" b="1" dirty="0"/>
              <a:t>Фінансування через систему торгівлі квотами</a:t>
            </a:r>
            <a:endParaRPr lang="sk-SK" sz="2000" b="1" dirty="0"/>
          </a:p>
        </p:txBody>
      </p:sp>
      <p:sp>
        <p:nvSpPr>
          <p:cNvPr id="60422" name="Inhaltsplatzhalter 1">
            <a:extLst>
              <a:ext uri="{FF2B5EF4-FFF2-40B4-BE49-F238E27FC236}">
                <a16:creationId xmlns:a16="http://schemas.microsoft.com/office/drawing/2014/main" id="{F2341E0B-0B73-20B9-129C-FE5358FE7FA3}"/>
              </a:ext>
            </a:extLst>
          </p:cNvPr>
          <p:cNvSpPr>
            <a:spLocks noGrp="1"/>
          </p:cNvSpPr>
          <p:nvPr>
            <p:ph idx="1"/>
          </p:nvPr>
        </p:nvSpPr>
        <p:spPr>
          <a:xfrm>
            <a:off x="1902691" y="1431636"/>
            <a:ext cx="8500197" cy="3907127"/>
          </a:xfrm>
        </p:spPr>
        <p:txBody>
          <a:bodyPr/>
          <a:lstStyle/>
          <a:p>
            <a:pPr>
              <a:buFont typeface="Wingdings" panose="05000000000000000000" pitchFamily="2" charset="2"/>
              <a:buChar char="§"/>
            </a:pPr>
            <a:r>
              <a:rPr lang="ru-RU" altLang="en-US" b="1" dirty="0">
                <a:solidFill>
                  <a:schemeClr val="tx2"/>
                </a:solidFill>
              </a:rPr>
              <a:t>Позиція Ради щодо Директиви ЄС про зелені вимоги </a:t>
            </a:r>
            <a:endParaRPr lang="de-DE" altLang="en-US" b="1" dirty="0">
              <a:solidFill>
                <a:schemeClr val="tx2"/>
              </a:solidFill>
            </a:endParaRPr>
          </a:p>
          <a:p>
            <a:pPr lvl="1">
              <a:buFont typeface="Wingdings" panose="05000000000000000000" pitchFamily="2" charset="2"/>
              <a:buChar char="Ø"/>
            </a:pPr>
            <a:r>
              <a:rPr lang="uk-UA" altLang="en-US" b="1" dirty="0">
                <a:solidFill>
                  <a:srgbClr val="FF0000"/>
                </a:solidFill>
              </a:rPr>
              <a:t>Триває процес</a:t>
            </a:r>
            <a:r>
              <a:rPr lang="uk-UA" altLang="en-US" dirty="0">
                <a:solidFill>
                  <a:srgbClr val="FF0000"/>
                </a:solidFill>
              </a:rPr>
              <a:t>, завершення 2025</a:t>
            </a:r>
            <a:r>
              <a:rPr lang="de-DE" altLang="en-US" dirty="0">
                <a:solidFill>
                  <a:srgbClr val="FF0000"/>
                </a:solidFill>
              </a:rPr>
              <a:t>(?)</a:t>
            </a:r>
          </a:p>
          <a:p>
            <a:pPr lvl="2">
              <a:buFont typeface="Wingdings" panose="05000000000000000000" pitchFamily="2" charset="2"/>
              <a:buChar char="ü"/>
            </a:pPr>
            <a:r>
              <a:rPr lang="ru-RU" altLang="en-US" dirty="0">
                <a:solidFill>
                  <a:schemeClr val="tx2"/>
                </a:solidFill>
              </a:rPr>
              <a:t>З 2026 року заборона компаніям заявляти про кліматичну нейтральність продукції на основі вуглецевих квот </a:t>
            </a:r>
            <a:r>
              <a:rPr lang="de-DE" altLang="en-US" dirty="0">
                <a:solidFill>
                  <a:srgbClr val="FF0000"/>
                </a:solidFill>
              </a:rPr>
              <a:t>→ </a:t>
            </a:r>
            <a:r>
              <a:rPr lang="uk-UA" altLang="en-US" dirty="0">
                <a:solidFill>
                  <a:srgbClr val="FF0000"/>
                </a:solidFill>
              </a:rPr>
              <a:t>Проблеми торгівлі квотами</a:t>
            </a:r>
            <a:endParaRPr lang="de-DE" altLang="en-US" dirty="0">
              <a:solidFill>
                <a:srgbClr val="FF0000"/>
              </a:solidFill>
            </a:endParaRPr>
          </a:p>
          <a:p>
            <a:pPr>
              <a:buFont typeface="Wingdings" panose="05000000000000000000" pitchFamily="2" charset="2"/>
              <a:buChar char="§"/>
            </a:pPr>
            <a:r>
              <a:rPr lang="uk-UA" altLang="en-US" b="1" dirty="0">
                <a:solidFill>
                  <a:schemeClr val="tx2"/>
                </a:solidFill>
              </a:rPr>
              <a:t>Нормативно-правова база ЄС </a:t>
            </a:r>
            <a:r>
              <a:rPr lang="de-DE" altLang="en-US" b="1" dirty="0">
                <a:solidFill>
                  <a:schemeClr val="tx2"/>
                </a:solidFill>
              </a:rPr>
              <a:t> </a:t>
            </a:r>
          </a:p>
          <a:p>
            <a:pPr lvl="1">
              <a:buFont typeface="Wingdings" panose="05000000000000000000" pitchFamily="2" charset="2"/>
              <a:buChar char="Ø"/>
            </a:pPr>
            <a:r>
              <a:rPr lang="ru-RU" altLang="en-US" dirty="0">
                <a:solidFill>
                  <a:schemeClr val="tx2"/>
                </a:solidFill>
              </a:rPr>
              <a:t>Директива ЄС та система сертифікації ЄС визначатимуть ринок квот на викиди CO2 в ЄС з </a:t>
            </a:r>
            <a:r>
              <a:rPr lang="de-DE" altLang="en-US" b="1" dirty="0">
                <a:solidFill>
                  <a:srgbClr val="FF0000"/>
                </a:solidFill>
              </a:rPr>
              <a:t>2026 </a:t>
            </a:r>
            <a:r>
              <a:rPr lang="uk-UA" altLang="en-US" dirty="0">
                <a:solidFill>
                  <a:schemeClr val="tx2"/>
                </a:solidFill>
              </a:rPr>
              <a:t>року</a:t>
            </a:r>
            <a:endParaRPr lang="de-DE" altLang="en-US" dirty="0">
              <a:solidFill>
                <a:schemeClr val="tx2"/>
              </a:solidFill>
            </a:endParaRPr>
          </a:p>
          <a:p>
            <a:pPr lvl="2">
              <a:buFont typeface="Wingdings" panose="05000000000000000000" pitchFamily="2" charset="2"/>
              <a:buChar char="ü"/>
            </a:pPr>
            <a:r>
              <a:rPr lang="uk-UA" altLang="en-US" dirty="0">
                <a:solidFill>
                  <a:schemeClr val="tx2"/>
                </a:solidFill>
              </a:rPr>
              <a:t>Системи сертифікації Золотий стандарт</a:t>
            </a:r>
            <a:r>
              <a:rPr lang="de-DE" altLang="en-US" dirty="0">
                <a:solidFill>
                  <a:schemeClr val="tx2"/>
                </a:solidFill>
              </a:rPr>
              <a:t>, VERRA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el 1">
            <a:extLst>
              <a:ext uri="{FF2B5EF4-FFF2-40B4-BE49-F238E27FC236}">
                <a16:creationId xmlns:a16="http://schemas.microsoft.com/office/drawing/2014/main" id="{E778A44B-7798-9BB9-5578-BF8807890C21}"/>
              </a:ext>
            </a:extLst>
          </p:cNvPr>
          <p:cNvSpPr>
            <a:spLocks noGrp="1"/>
          </p:cNvSpPr>
          <p:nvPr>
            <p:ph type="title"/>
          </p:nvPr>
        </p:nvSpPr>
        <p:spPr>
          <a:xfrm>
            <a:off x="1182255" y="188913"/>
            <a:ext cx="7607733" cy="628650"/>
          </a:xfrm>
        </p:spPr>
        <p:txBody>
          <a:bodyPr/>
          <a:lstStyle/>
          <a:p>
            <a:r>
              <a:rPr lang="ru-RU" altLang="de-DE" sz="2000" b="1" dirty="0"/>
              <a:t>Вуглецеві кредити - чи можливо це на практиці? </a:t>
            </a:r>
            <a:br>
              <a:rPr lang="en-GB" altLang="de-DE" sz="2000" b="1" dirty="0"/>
            </a:br>
            <a:r>
              <a:rPr lang="ru-RU" altLang="de-DE" sz="2000" dirty="0"/>
              <a:t>Поточний стан та розвиток подій</a:t>
            </a:r>
            <a:endParaRPr lang="de-DE" altLang="de-DE" sz="2000" b="1" dirty="0"/>
          </a:p>
        </p:txBody>
      </p:sp>
      <p:sp>
        <p:nvSpPr>
          <p:cNvPr id="62467" name="Datumsplatzhalter 3">
            <a:extLst>
              <a:ext uri="{FF2B5EF4-FFF2-40B4-BE49-F238E27FC236}">
                <a16:creationId xmlns:a16="http://schemas.microsoft.com/office/drawing/2014/main" id="{6C8FD34C-9F60-6063-BE97-C04DCDC254A2}"/>
              </a:ext>
            </a:extLst>
          </p:cNvPr>
          <p:cNvSpPr>
            <a:spLocks noGrp="1"/>
          </p:cNvSpPr>
          <p:nvPr>
            <p:ph type="dt" sz="quarter" idx="10"/>
          </p:nvPr>
        </p:nvSpPr>
        <p:spPr>
          <a:noFill/>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0" fontAlgn="base" hangingPunct="0">
              <a:spcBef>
                <a:spcPct val="0"/>
              </a:spcBef>
              <a:spcAft>
                <a:spcPct val="0"/>
              </a:spcAft>
            </a:pPr>
            <a:r>
              <a:rPr lang="de-DE" altLang="de-DE" sz="1200">
                <a:solidFill>
                  <a:srgbClr val="828480"/>
                </a:solidFill>
              </a:rPr>
              <a:t>|  </a:t>
            </a:r>
            <a:fld id="{06C3E0B9-F02B-4639-BC63-6B07B43F36C8}" type="datetime4">
              <a:rPr lang="de-DE" altLang="de-DE" sz="1200">
                <a:solidFill>
                  <a:srgbClr val="828480"/>
                </a:solidFill>
              </a:rPr>
              <a:pPr eaLnBrk="0" fontAlgn="base" hangingPunct="0">
                <a:spcBef>
                  <a:spcPct val="0"/>
                </a:spcBef>
                <a:spcAft>
                  <a:spcPct val="0"/>
                </a:spcAft>
              </a:pPr>
              <a:t>17. Juli 2024</a:t>
            </a:fld>
            <a:r>
              <a:rPr lang="de-DE" altLang="de-DE" sz="1200">
                <a:solidFill>
                  <a:srgbClr val="828480"/>
                </a:solidFill>
              </a:rPr>
              <a:t>  |  Dr. </a:t>
            </a:r>
            <a:r>
              <a:rPr lang="de-DE" altLang="de-DE" sz="1200">
                <a:solidFill>
                  <a:srgbClr val="008444"/>
                </a:solidFill>
              </a:rPr>
              <a:t>Eisenhauer</a:t>
            </a:r>
          </a:p>
        </p:txBody>
      </p:sp>
      <p:sp>
        <p:nvSpPr>
          <p:cNvPr id="62468" name="Foliennummernplatzhalter 4">
            <a:extLst>
              <a:ext uri="{FF2B5EF4-FFF2-40B4-BE49-F238E27FC236}">
                <a16:creationId xmlns:a16="http://schemas.microsoft.com/office/drawing/2014/main" id="{C0F4C208-954D-5D17-A7B6-2961E6C34C16}"/>
              </a:ext>
            </a:extLst>
          </p:cNvPr>
          <p:cNvSpPr>
            <a:spLocks noGrp="1"/>
          </p:cNvSpPr>
          <p:nvPr>
            <p:ph type="sldNum" sz="quarter" idx="11"/>
          </p:nvPr>
        </p:nvSpPr>
        <p:spPr>
          <a:noFill/>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0" fontAlgn="base" hangingPunct="0">
              <a:spcBef>
                <a:spcPct val="0"/>
              </a:spcBef>
              <a:spcAft>
                <a:spcPct val="0"/>
              </a:spcAft>
            </a:pPr>
            <a:fld id="{160CA027-C9DA-445B-B9AD-CBE7782C26BF}" type="slidenum">
              <a:rPr lang="de-DE" altLang="de-DE" sz="1200">
                <a:solidFill>
                  <a:srgbClr val="828480"/>
                </a:solidFill>
              </a:rPr>
              <a:pPr eaLnBrk="0" fontAlgn="base" hangingPunct="0">
                <a:spcBef>
                  <a:spcPct val="0"/>
                </a:spcBef>
                <a:spcAft>
                  <a:spcPct val="0"/>
                </a:spcAft>
              </a:pPr>
              <a:t>23</a:t>
            </a:fld>
            <a:endParaRPr lang="de-DE" altLang="de-DE" sz="1200">
              <a:solidFill>
                <a:srgbClr val="828480"/>
              </a:solidFill>
            </a:endParaRPr>
          </a:p>
        </p:txBody>
      </p:sp>
      <p:sp>
        <p:nvSpPr>
          <p:cNvPr id="8" name="Textfeld 7">
            <a:extLst>
              <a:ext uri="{FF2B5EF4-FFF2-40B4-BE49-F238E27FC236}">
                <a16:creationId xmlns:a16="http://schemas.microsoft.com/office/drawing/2014/main" id="{4E860396-6FD5-16A0-AF64-1E7DBA10EDCD}"/>
              </a:ext>
            </a:extLst>
          </p:cNvPr>
          <p:cNvSpPr txBox="1"/>
          <p:nvPr/>
        </p:nvSpPr>
        <p:spPr>
          <a:xfrm rot="16200000">
            <a:off x="-3228975" y="3228975"/>
            <a:ext cx="6858000" cy="400050"/>
          </a:xfrm>
          <a:prstGeom prst="rect">
            <a:avLst/>
          </a:prstGeom>
          <a:gradFill>
            <a:gsLst>
              <a:gs pos="0">
                <a:srgbClr val="00B0F0"/>
              </a:gs>
              <a:gs pos="77000">
                <a:srgbClr val="FFFF00"/>
              </a:gs>
              <a:gs pos="43000">
                <a:schemeClr val="accent1">
                  <a:lumMod val="97000"/>
                  <a:lumOff val="3000"/>
                </a:schemeClr>
              </a:gs>
              <a:gs pos="100000">
                <a:schemeClr val="accent1">
                  <a:lumMod val="60000"/>
                  <a:lumOff val="40000"/>
                </a:schemeClr>
              </a:gs>
            </a:gsLst>
          </a:gradFill>
        </p:spPr>
        <p:txBody>
          <a:bodyPr>
            <a:spAutoFit/>
          </a:bodyPr>
          <a:lstStyle/>
          <a:p>
            <a:pPr algn="ctr" eaLnBrk="1" hangingPunct="1">
              <a:defRPr/>
            </a:pPr>
            <a:r>
              <a:rPr lang="ru-RU" sz="2000" b="1" dirty="0"/>
              <a:t>Фінансування через систему торгівлі квотами</a:t>
            </a:r>
            <a:endParaRPr lang="sk-SK" sz="2000" b="1" dirty="0"/>
          </a:p>
        </p:txBody>
      </p:sp>
      <p:sp>
        <p:nvSpPr>
          <p:cNvPr id="3" name="Textfeld 2">
            <a:extLst>
              <a:ext uri="{FF2B5EF4-FFF2-40B4-BE49-F238E27FC236}">
                <a16:creationId xmlns:a16="http://schemas.microsoft.com/office/drawing/2014/main" id="{A9669E15-15A4-0202-259D-70D7B8B52AF6}"/>
              </a:ext>
            </a:extLst>
          </p:cNvPr>
          <p:cNvSpPr txBox="1"/>
          <p:nvPr/>
        </p:nvSpPr>
        <p:spPr>
          <a:xfrm>
            <a:off x="1616364" y="1268412"/>
            <a:ext cx="8793018" cy="4278094"/>
          </a:xfrm>
          <a:prstGeom prst="rect">
            <a:avLst/>
          </a:prstGeom>
          <a:noFill/>
        </p:spPr>
        <p:txBody>
          <a:bodyPr wrap="square">
            <a:spAutoFit/>
          </a:bodyPr>
          <a:lstStyle/>
          <a:p>
            <a:pPr eaLnBrk="0" fontAlgn="base" hangingPunct="0">
              <a:spcBef>
                <a:spcPct val="0"/>
              </a:spcBef>
              <a:spcAft>
                <a:spcPts val="600"/>
              </a:spcAft>
              <a:defRPr/>
            </a:pPr>
            <a:r>
              <a:rPr lang="uk-UA" b="1" dirty="0">
                <a:solidFill>
                  <a:srgbClr val="333333"/>
                </a:solidFill>
                <a:latin typeface="Arial" panose="020B0604020202020204" pitchFamily="34" charset="0"/>
                <a:ea typeface="ＭＳ Ｐゴシック" panose="020B0600070205080204" pitchFamily="34" charset="-128"/>
              </a:rPr>
              <a:t>Підсумок</a:t>
            </a:r>
            <a:r>
              <a:rPr lang="de-DE" b="1" dirty="0">
                <a:solidFill>
                  <a:srgbClr val="333333"/>
                </a:solidFill>
                <a:latin typeface="Arial" panose="020B0604020202020204" pitchFamily="34" charset="0"/>
                <a:ea typeface="ＭＳ Ｐゴシック" panose="020B0600070205080204" pitchFamily="34" charset="-128"/>
              </a:rPr>
              <a:t>:</a:t>
            </a:r>
          </a:p>
          <a:p>
            <a:pPr marL="285750" indent="-285750" eaLnBrk="0" fontAlgn="base" hangingPunct="0">
              <a:spcBef>
                <a:spcPct val="0"/>
              </a:spcBef>
              <a:spcAft>
                <a:spcPts val="600"/>
              </a:spcAft>
              <a:buFont typeface="Wingdings" panose="05000000000000000000" pitchFamily="2" charset="2"/>
              <a:buChar char="Ø"/>
              <a:defRPr/>
            </a:pPr>
            <a:r>
              <a:rPr lang="ru-RU" sz="1600" dirty="0">
                <a:solidFill>
                  <a:srgbClr val="FF0000"/>
                </a:solidFill>
                <a:latin typeface="Arial" panose="020B0604020202020204" pitchFamily="34" charset="0"/>
                <a:ea typeface="ＭＳ Ｐゴシック" panose="020B0600070205080204" pitchFamily="34" charset="-128"/>
              </a:rPr>
              <a:t>Основи та рамкові умови торгівлі квотами на викиди CO2 наразі зазнають величезної, раніше не консолідованої динаміки.</a:t>
            </a:r>
            <a:endParaRPr lang="de-DE" sz="1600" b="1" dirty="0">
              <a:solidFill>
                <a:srgbClr val="FF0000"/>
              </a:solidFill>
              <a:latin typeface="Arial" panose="020B0604020202020204" pitchFamily="34" charset="0"/>
              <a:ea typeface="ＭＳ Ｐゴシック" panose="020B0600070205080204" pitchFamily="34" charset="-128"/>
            </a:endParaRPr>
          </a:p>
          <a:p>
            <a:pPr marL="285750" indent="-285750" eaLnBrk="0" fontAlgn="base" hangingPunct="0">
              <a:spcBef>
                <a:spcPct val="0"/>
              </a:spcBef>
              <a:spcAft>
                <a:spcPts val="600"/>
              </a:spcAft>
              <a:buFont typeface="Wingdings" panose="05000000000000000000" pitchFamily="2" charset="2"/>
              <a:buChar char="Ø"/>
              <a:defRPr/>
            </a:pPr>
            <a:r>
              <a:rPr lang="uk-UA" sz="1600" dirty="0">
                <a:solidFill>
                  <a:srgbClr val="FF0000"/>
                </a:solidFill>
                <a:latin typeface="Arial" panose="020B0604020202020204" pitchFamily="34" charset="0"/>
                <a:ea typeface="ＭＳ Ｐゴシック" panose="020B0600070205080204" pitchFamily="34" charset="-128"/>
              </a:rPr>
              <a:t>Масштабні проєкти </a:t>
            </a:r>
            <a:r>
              <a:rPr lang="uk-UA" sz="1600" dirty="0">
                <a:solidFill>
                  <a:srgbClr val="333333"/>
                </a:solidFill>
                <a:latin typeface="Arial" panose="020B0604020202020204" pitchFamily="34" charset="0"/>
                <a:ea typeface="ＭＳ Ｐゴシック" panose="020B0600070205080204" pitchFamily="34" charset="-128"/>
              </a:rPr>
              <a:t>є фундаментальною передумовою прибутковості при розміщенні їх у вуглецевій торгівлі.</a:t>
            </a:r>
            <a:endParaRPr lang="de-DE" sz="1600" dirty="0">
              <a:solidFill>
                <a:srgbClr val="333333"/>
              </a:solidFill>
              <a:latin typeface="Arial" panose="020B0604020202020204" pitchFamily="34" charset="0"/>
              <a:ea typeface="ＭＳ Ｐゴシック" panose="020B0600070205080204" pitchFamily="34" charset="-128"/>
            </a:endParaRPr>
          </a:p>
          <a:p>
            <a:pPr marL="285750" indent="-285750" eaLnBrk="0" fontAlgn="base" hangingPunct="0">
              <a:spcBef>
                <a:spcPct val="0"/>
              </a:spcBef>
              <a:spcAft>
                <a:spcPts val="600"/>
              </a:spcAft>
              <a:buFont typeface="Wingdings" panose="05000000000000000000" pitchFamily="2" charset="2"/>
              <a:buChar char="Ø"/>
              <a:defRPr/>
            </a:pPr>
            <a:r>
              <a:rPr lang="ru-RU" sz="1600" dirty="0">
                <a:solidFill>
                  <a:srgbClr val="333333"/>
                </a:solidFill>
                <a:latin typeface="Arial" panose="020B0604020202020204" pitchFamily="34" charset="0"/>
                <a:ea typeface="ＭＳ Ｐゴシック" panose="020B0600070205080204" pitchFamily="34" charset="-128"/>
              </a:rPr>
              <a:t>Це </a:t>
            </a:r>
            <a:r>
              <a:rPr lang="ru-RU" sz="1600" dirty="0">
                <a:solidFill>
                  <a:srgbClr val="FF0000"/>
                </a:solidFill>
                <a:latin typeface="Arial" panose="020B0604020202020204" pitchFamily="34" charset="0"/>
                <a:ea typeface="ＭＳ Ｐゴシック" panose="020B0600070205080204" pitchFamily="34" charset="-128"/>
              </a:rPr>
              <a:t>складний ринковий механізм</a:t>
            </a:r>
            <a:r>
              <a:rPr lang="ru-RU" sz="1600" dirty="0">
                <a:solidFill>
                  <a:srgbClr val="333333"/>
                </a:solidFill>
                <a:latin typeface="Arial" panose="020B0604020202020204" pitchFamily="34" charset="0"/>
                <a:ea typeface="ＭＳ Ｐゴシック" panose="020B0600070205080204" pitchFamily="34" charset="-128"/>
              </a:rPr>
              <a:t>, який вимагає професіоналізму</a:t>
            </a:r>
            <a:r>
              <a:rPr lang="de-DE" sz="1600" dirty="0">
                <a:solidFill>
                  <a:srgbClr val="333333"/>
                </a:solidFill>
                <a:latin typeface="Arial" panose="020B0604020202020204" pitchFamily="34" charset="0"/>
                <a:ea typeface="ＭＳ Ｐゴシック" panose="020B0600070205080204" pitchFamily="34" charset="-128"/>
              </a:rPr>
              <a:t>.</a:t>
            </a:r>
          </a:p>
          <a:p>
            <a:pPr marL="285750" indent="-285750" eaLnBrk="0" fontAlgn="base" hangingPunct="0">
              <a:spcBef>
                <a:spcPct val="0"/>
              </a:spcBef>
              <a:spcAft>
                <a:spcPts val="600"/>
              </a:spcAft>
              <a:buFont typeface="Wingdings" panose="05000000000000000000" pitchFamily="2" charset="2"/>
              <a:buChar char="Ø"/>
              <a:defRPr/>
            </a:pPr>
            <a:r>
              <a:rPr lang="uk-UA" sz="1600" dirty="0">
                <a:solidFill>
                  <a:srgbClr val="FF0000"/>
                </a:solidFill>
                <a:latin typeface="Arial" panose="020B0604020202020204" pitchFamily="34" charset="0"/>
                <a:ea typeface="ＭＳ Ｐゴシック" panose="020B0600070205080204" pitchFamily="34" charset="-128"/>
              </a:rPr>
              <a:t>Перш ніж </a:t>
            </a:r>
            <a:r>
              <a:rPr lang="uk-UA" sz="1600" dirty="0">
                <a:solidFill>
                  <a:srgbClr val="333333"/>
                </a:solidFill>
                <a:latin typeface="Arial" panose="020B0604020202020204" pitchFamily="34" charset="0"/>
                <a:ea typeface="ＭＳ Ｐゴシック" panose="020B0600070205080204" pitchFamily="34" charset="-128"/>
              </a:rPr>
              <a:t>закріплювати відповідні механізми фінансування для стимулювання лісоуправління та початкового лісорозведення у своєму законодавстві, </a:t>
            </a:r>
            <a:r>
              <a:rPr lang="uk-UA" sz="1600" b="1" dirty="0">
                <a:solidFill>
                  <a:srgbClr val="333333"/>
                </a:solidFill>
                <a:latin typeface="Arial" panose="020B0604020202020204" pitchFamily="34" charset="0"/>
                <a:ea typeface="ＭＳ Ｐゴシック" panose="020B0600070205080204" pitchFamily="34" charset="-128"/>
              </a:rPr>
              <a:t>Україні</a:t>
            </a:r>
            <a:r>
              <a:rPr lang="uk-UA" sz="1600" dirty="0">
                <a:solidFill>
                  <a:srgbClr val="333333"/>
                </a:solidFill>
                <a:latin typeface="Arial" panose="020B0604020202020204" pitchFamily="34" charset="0"/>
                <a:ea typeface="ＭＳ Ｐゴシック" panose="020B0600070205080204" pitchFamily="34" charset="-128"/>
              </a:rPr>
              <a:t> слід </a:t>
            </a:r>
            <a:r>
              <a:rPr lang="uk-UA" sz="1600" b="1" dirty="0">
                <a:solidFill>
                  <a:srgbClr val="333333"/>
                </a:solidFill>
                <a:latin typeface="Arial" panose="020B0604020202020204" pitchFamily="34" charset="0"/>
                <a:ea typeface="ＭＳ Ｐゴシック" panose="020B0600070205080204" pitchFamily="34" charset="-128"/>
              </a:rPr>
              <a:t>дочекатися консолідації поточних подій</a:t>
            </a:r>
            <a:r>
              <a:rPr lang="uk-UA" sz="1600" dirty="0">
                <a:solidFill>
                  <a:srgbClr val="333333"/>
                </a:solidFill>
                <a:latin typeface="Arial" panose="020B0604020202020204" pitchFamily="34" charset="0"/>
                <a:ea typeface="ＭＳ Ｐゴシック" panose="020B0600070205080204" pitchFamily="34" charset="-128"/>
              </a:rPr>
              <a:t>, </a:t>
            </a:r>
            <a:r>
              <a:rPr lang="uk-UA" sz="1600" b="1" dirty="0">
                <a:solidFill>
                  <a:srgbClr val="333333"/>
                </a:solidFill>
                <a:latin typeface="Arial" panose="020B0604020202020204" pitchFamily="34" charset="0"/>
                <a:ea typeface="ＭＳ Ｐゴシック" panose="020B0600070205080204" pitchFamily="34" charset="-128"/>
              </a:rPr>
              <a:t>спостерігати та аналізувати їх стосовно власних національних цілей</a:t>
            </a:r>
            <a:r>
              <a:rPr lang="uk-UA" sz="1600" dirty="0">
                <a:solidFill>
                  <a:srgbClr val="333333"/>
                </a:solidFill>
                <a:latin typeface="Arial" panose="020B0604020202020204" pitchFamily="34" charset="0"/>
                <a:ea typeface="ＭＳ Ｐゴシック" panose="020B0600070205080204" pitchFamily="34" charset="-128"/>
              </a:rPr>
              <a:t> і, за можливості, </a:t>
            </a:r>
            <a:r>
              <a:rPr lang="uk-UA" sz="1600" b="1" dirty="0">
                <a:solidFill>
                  <a:srgbClr val="333333"/>
                </a:solidFill>
                <a:latin typeface="Arial" panose="020B0604020202020204" pitchFamily="34" charset="0"/>
                <a:ea typeface="ＭＳ Ｐゴシック" panose="020B0600070205080204" pitchFamily="34" charset="-128"/>
              </a:rPr>
              <a:t>прагнути брати участь у процесі формування законодавства ЄС</a:t>
            </a:r>
            <a:r>
              <a:rPr lang="uk-UA" sz="1600" dirty="0">
                <a:solidFill>
                  <a:srgbClr val="333333"/>
                </a:solidFill>
                <a:latin typeface="Arial" panose="020B0604020202020204" pitchFamily="34" charset="0"/>
                <a:ea typeface="ＭＳ Ｐゴシック" panose="020B0600070205080204" pitchFamily="34" charset="-128"/>
              </a:rPr>
              <a:t>.</a:t>
            </a:r>
            <a:endParaRPr lang="de-DE" sz="1600" dirty="0">
              <a:solidFill>
                <a:srgbClr val="000000"/>
              </a:solidFill>
              <a:latin typeface="Arial" panose="020B0604020202020204" pitchFamily="34" charset="0"/>
              <a:ea typeface="ＭＳ Ｐゴシック" panose="020B0600070205080204" pitchFamily="34" charset="-128"/>
            </a:endParaRPr>
          </a:p>
          <a:p>
            <a:pPr marL="285750" indent="-285750" eaLnBrk="0" fontAlgn="base" hangingPunct="0">
              <a:spcBef>
                <a:spcPct val="0"/>
              </a:spcBef>
              <a:spcAft>
                <a:spcPts val="600"/>
              </a:spcAft>
              <a:buFont typeface="Wingdings" panose="05000000000000000000" pitchFamily="2" charset="2"/>
              <a:buChar char="Ø"/>
              <a:defRPr/>
            </a:pPr>
            <a:r>
              <a:rPr lang="ru-RU" sz="1600" b="1" dirty="0">
                <a:solidFill>
                  <a:srgbClr val="000000"/>
                </a:solidFill>
                <a:latin typeface="Arial" panose="020B0604020202020204" pitchFamily="34" charset="0"/>
                <a:ea typeface="ＭＳ Ｐゴシック" panose="020B0600070205080204" pitchFamily="34" charset="-128"/>
              </a:rPr>
              <a:t>Рішення</a:t>
            </a:r>
            <a:r>
              <a:rPr lang="ru-RU" sz="1600" dirty="0">
                <a:solidFill>
                  <a:srgbClr val="000000"/>
                </a:solidFill>
                <a:latin typeface="Arial" panose="020B0604020202020204" pitchFamily="34" charset="0"/>
                <a:ea typeface="ＭＳ Ｐゴシック" panose="020B0600070205080204" pitchFamily="34" charset="-128"/>
              </a:rPr>
              <a:t>, прийняте на основі цього, </a:t>
            </a:r>
            <a:r>
              <a:rPr lang="ru-RU" sz="1600" b="1" dirty="0">
                <a:solidFill>
                  <a:srgbClr val="000000"/>
                </a:solidFill>
                <a:latin typeface="Arial" panose="020B0604020202020204" pitchFamily="34" charset="0"/>
                <a:ea typeface="ＭＳ Ｐゴシック" panose="020B0600070205080204" pitchFamily="34" charset="-128"/>
              </a:rPr>
              <a:t>щодо національного законодавства</a:t>
            </a:r>
            <a:r>
              <a:rPr lang="ru-RU" sz="1600" dirty="0">
                <a:solidFill>
                  <a:srgbClr val="000000"/>
                </a:solidFill>
                <a:latin typeface="Arial" panose="020B0604020202020204" pitchFamily="34" charset="0"/>
                <a:ea typeface="ＭＳ Ｐゴシック" panose="020B0600070205080204" pitchFamily="34" charset="-128"/>
              </a:rPr>
              <a:t>, яке стосується сприяння лісокористуванню та відтворенню лісів, має бути </a:t>
            </a:r>
            <a:r>
              <a:rPr lang="ru-RU" sz="1600" b="1" dirty="0">
                <a:solidFill>
                  <a:srgbClr val="000000"/>
                </a:solidFill>
                <a:latin typeface="Arial" panose="020B0604020202020204" pitchFamily="34" charset="0"/>
                <a:ea typeface="ＭＳ Ｐゴシック" panose="020B0600070205080204" pitchFamily="34" charset="-128"/>
              </a:rPr>
              <a:t>значною мірою орієнтоване на ефективність</a:t>
            </a:r>
            <a:r>
              <a:rPr lang="ru-RU" sz="1600" dirty="0">
                <a:solidFill>
                  <a:srgbClr val="000000"/>
                </a:solidFill>
                <a:latin typeface="Arial" panose="020B0604020202020204" pitchFamily="34" charset="0"/>
                <a:ea typeface="ＭＳ Ｐゴシック" panose="020B0600070205080204" pitchFamily="34" charset="-128"/>
              </a:rPr>
              <a:t>.</a:t>
            </a:r>
            <a:endParaRPr lang="de-DE" sz="1600" dirty="0">
              <a:solidFill>
                <a:srgbClr val="333333"/>
              </a:solidFill>
              <a:latin typeface="Arial" panose="020B0604020202020204" pitchFamily="34" charset="0"/>
              <a:ea typeface="ＭＳ Ｐゴシック" panose="020B0600070205080204" pitchFamily="34" charset="-128"/>
            </a:endParaRPr>
          </a:p>
          <a:p>
            <a:pPr marL="285750" indent="-285750" eaLnBrk="0" fontAlgn="base" hangingPunct="0">
              <a:spcBef>
                <a:spcPct val="0"/>
              </a:spcBef>
              <a:spcAft>
                <a:spcPts val="600"/>
              </a:spcAft>
              <a:buFont typeface="Wingdings" panose="05000000000000000000" pitchFamily="2" charset="2"/>
              <a:buChar char="Ø"/>
              <a:defRPr/>
            </a:pPr>
            <a:endParaRPr lang="de-DE" sz="1600" dirty="0">
              <a:solidFill>
                <a:srgbClr val="333333"/>
              </a:solidFill>
              <a:latin typeface="Arial" panose="020B0604020202020204" pitchFamily="34" charset="0"/>
              <a:ea typeface="ＭＳ Ｐゴシック" panose="020B0600070205080204" pitchFamily="34" charset="-128"/>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5" descr="luftbild wald feldverteilung">
            <a:extLst>
              <a:ext uri="{FF2B5EF4-FFF2-40B4-BE49-F238E27FC236}">
                <a16:creationId xmlns:a16="http://schemas.microsoft.com/office/drawing/2014/main" id="{5FEDFAA4-ABE0-57B8-53F0-C78AE8E2D0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3945" b="3217"/>
          <a:stretch>
            <a:fillRect/>
          </a:stretch>
        </p:blipFill>
        <p:spPr bwMode="auto">
          <a:xfrm>
            <a:off x="2014539" y="981075"/>
            <a:ext cx="8429625" cy="524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7" name="Datumsplatzhalter 3">
            <a:extLst>
              <a:ext uri="{FF2B5EF4-FFF2-40B4-BE49-F238E27FC236}">
                <a16:creationId xmlns:a16="http://schemas.microsoft.com/office/drawing/2014/main" id="{E796D510-99A7-6923-3364-8D010D3E3501}"/>
              </a:ext>
            </a:extLst>
          </p:cNvPr>
          <p:cNvSpPr>
            <a:spLocks noGrp="1"/>
          </p:cNvSpPr>
          <p:nvPr>
            <p:ph type="dt" sz="quarter" idx="10"/>
          </p:nvPr>
        </p:nvSpPr>
        <p:spPr>
          <a:noFill/>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de-DE" altLang="en-US" sz="1200">
                <a:solidFill>
                  <a:srgbClr val="828480"/>
                </a:solidFill>
              </a:rPr>
              <a:t>|  </a:t>
            </a:r>
            <a:fld id="{B13D3BCE-11D2-4728-82F9-CAF7381FF75F}" type="datetime4">
              <a:rPr lang="de-DE" altLang="en-US" sz="1200">
                <a:solidFill>
                  <a:srgbClr val="828480"/>
                </a:solidFill>
              </a:rPr>
              <a:pPr/>
              <a:t>17. Juli 2024</a:t>
            </a:fld>
            <a:r>
              <a:rPr lang="de-DE" altLang="en-US" sz="1200">
                <a:solidFill>
                  <a:srgbClr val="828480"/>
                </a:solidFill>
              </a:rPr>
              <a:t>  |  </a:t>
            </a:r>
            <a:r>
              <a:rPr lang="de-DE" altLang="en-US" sz="1200">
                <a:solidFill>
                  <a:schemeClr val="accent1"/>
                </a:solidFill>
              </a:rPr>
              <a:t>Dr. Eisenhauer</a:t>
            </a:r>
          </a:p>
        </p:txBody>
      </p:sp>
      <p:sp>
        <p:nvSpPr>
          <p:cNvPr id="41988" name="Foliennummernplatzhalter 4">
            <a:extLst>
              <a:ext uri="{FF2B5EF4-FFF2-40B4-BE49-F238E27FC236}">
                <a16:creationId xmlns:a16="http://schemas.microsoft.com/office/drawing/2014/main" id="{C7746DE2-D33D-2635-4185-583023ED0542}"/>
              </a:ext>
            </a:extLst>
          </p:cNvPr>
          <p:cNvSpPr>
            <a:spLocks noGrp="1"/>
          </p:cNvSpPr>
          <p:nvPr>
            <p:ph type="sldNum" sz="quarter" idx="11"/>
          </p:nvPr>
        </p:nvSpPr>
        <p:spPr>
          <a:noFill/>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D3B5E597-C4BB-472B-8DBC-11B042A0298C}" type="slidenum">
              <a:rPr lang="de-DE" altLang="de-DE" sz="1200">
                <a:solidFill>
                  <a:srgbClr val="828480"/>
                </a:solidFill>
              </a:rPr>
              <a:pPr/>
              <a:t>24</a:t>
            </a:fld>
            <a:endParaRPr lang="de-DE" altLang="de-DE" sz="1200">
              <a:solidFill>
                <a:srgbClr val="828480"/>
              </a:solidFill>
            </a:endParaRPr>
          </a:p>
        </p:txBody>
      </p:sp>
      <p:pic>
        <p:nvPicPr>
          <p:cNvPr id="7" name="Grafik 6">
            <a:extLst>
              <a:ext uri="{FF2B5EF4-FFF2-40B4-BE49-F238E27FC236}">
                <a16:creationId xmlns:a16="http://schemas.microsoft.com/office/drawing/2014/main" id="{B565F093-CEA3-A56E-2BC8-7018F38D32CE}"/>
              </a:ext>
            </a:extLst>
          </p:cNvPr>
          <p:cNvPicPr>
            <a:picLocks noChangeAspect="1"/>
          </p:cNvPicPr>
          <p:nvPr/>
        </p:nvPicPr>
        <p:blipFill>
          <a:blip r:embed="rId3"/>
          <a:stretch>
            <a:fillRect/>
          </a:stretch>
        </p:blipFill>
        <p:spPr>
          <a:xfrm>
            <a:off x="5213351" y="2322513"/>
            <a:ext cx="5230813" cy="1682750"/>
          </a:xfrm>
          <a:prstGeom prst="rect">
            <a:avLst/>
          </a:prstGeom>
          <a:ln>
            <a:solidFill>
              <a:schemeClr val="bg1">
                <a:lumMod val="50000"/>
              </a:schemeClr>
            </a:solidFill>
          </a:ln>
        </p:spPr>
      </p:pic>
      <p:pic>
        <p:nvPicPr>
          <p:cNvPr id="41990" name="Picture 37">
            <a:extLst>
              <a:ext uri="{FF2B5EF4-FFF2-40B4-BE49-F238E27FC236}">
                <a16:creationId xmlns:a16="http://schemas.microsoft.com/office/drawing/2014/main" id="{91E9854A-1ABF-80EB-D458-F28B6C0444F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8498" t="10942" r="18889" b="7161"/>
          <a:stretch>
            <a:fillRect/>
          </a:stretch>
        </p:blipFill>
        <p:spPr bwMode="auto">
          <a:xfrm>
            <a:off x="2033589" y="3759200"/>
            <a:ext cx="3305175" cy="247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991" name="Picture 2" descr="Erstaufforstung - Wenn Acker zu Wald wird">
            <a:extLst>
              <a:ext uri="{FF2B5EF4-FFF2-40B4-BE49-F238E27FC236}">
                <a16:creationId xmlns:a16="http://schemas.microsoft.com/office/drawing/2014/main" id="{8575C985-1305-B9F0-803E-0BDE3BAED1F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13363" y="3759200"/>
            <a:ext cx="3294062" cy="247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2" name="Picture 4" descr="Professionelle maschinelle Erstaufforstung für Wiese und Acker">
            <a:extLst>
              <a:ext uri="{FF2B5EF4-FFF2-40B4-BE49-F238E27FC236}">
                <a16:creationId xmlns:a16="http://schemas.microsoft.com/office/drawing/2014/main" id="{12C18CED-E3E9-E283-0CA5-EA380B047D5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75501" y="3751263"/>
            <a:ext cx="3298825" cy="2474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3" name="Textfeld 11">
            <a:extLst>
              <a:ext uri="{FF2B5EF4-FFF2-40B4-BE49-F238E27FC236}">
                <a16:creationId xmlns:a16="http://schemas.microsoft.com/office/drawing/2014/main" id="{89255131-953E-B200-BD8F-AF087CC46DE0}"/>
              </a:ext>
            </a:extLst>
          </p:cNvPr>
          <p:cNvSpPr txBox="1">
            <a:spLocks noChangeArrowheads="1"/>
          </p:cNvSpPr>
          <p:nvPr/>
        </p:nvSpPr>
        <p:spPr bwMode="auto">
          <a:xfrm>
            <a:off x="1997076" y="155576"/>
            <a:ext cx="568801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ru-RU" altLang="en-US" dirty="0"/>
              <a:t>Дякую за увагу та за співпрацю!</a:t>
            </a:r>
            <a:endParaRPr lang="de-DE" altLang="en-US" dirty="0"/>
          </a:p>
        </p:txBody>
      </p:sp>
      <p:sp>
        <p:nvSpPr>
          <p:cNvPr id="13" name="Textfeld 12">
            <a:extLst>
              <a:ext uri="{FF2B5EF4-FFF2-40B4-BE49-F238E27FC236}">
                <a16:creationId xmlns:a16="http://schemas.microsoft.com/office/drawing/2014/main" id="{A6348468-7134-A8BA-A45C-2A8557F08122}"/>
              </a:ext>
            </a:extLst>
          </p:cNvPr>
          <p:cNvSpPr txBox="1"/>
          <p:nvPr/>
        </p:nvSpPr>
        <p:spPr>
          <a:xfrm rot="16200000">
            <a:off x="-1704975" y="3228975"/>
            <a:ext cx="6858000" cy="400050"/>
          </a:xfrm>
          <a:prstGeom prst="rect">
            <a:avLst/>
          </a:prstGeom>
          <a:gradFill>
            <a:gsLst>
              <a:gs pos="0">
                <a:srgbClr val="00B0F0"/>
              </a:gs>
              <a:gs pos="77000">
                <a:srgbClr val="FFFF00"/>
              </a:gs>
              <a:gs pos="43000">
                <a:schemeClr val="accent1">
                  <a:lumMod val="97000"/>
                  <a:lumOff val="3000"/>
                </a:schemeClr>
              </a:gs>
              <a:gs pos="100000">
                <a:schemeClr val="accent1">
                  <a:lumMod val="60000"/>
                  <a:lumOff val="40000"/>
                </a:schemeClr>
              </a:gs>
            </a:gsLst>
          </a:gradFill>
        </p:spPr>
        <p:txBody>
          <a:bodyPr>
            <a:spAutoFit/>
          </a:bodyPr>
          <a:lstStyle/>
          <a:p>
            <a:pPr algn="ctr" eaLnBrk="1" hangingPunct="1">
              <a:defRPr/>
            </a:pPr>
            <a:endParaRPr lang="sk-SK" sz="2000" b="1"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el 1">
            <a:extLst>
              <a:ext uri="{FF2B5EF4-FFF2-40B4-BE49-F238E27FC236}">
                <a16:creationId xmlns:a16="http://schemas.microsoft.com/office/drawing/2014/main" id="{6EE3F54D-E072-EFCD-51E5-6AD6F2EAE60A}"/>
              </a:ext>
            </a:extLst>
          </p:cNvPr>
          <p:cNvSpPr>
            <a:spLocks noGrp="1"/>
          </p:cNvSpPr>
          <p:nvPr>
            <p:ph type="title"/>
          </p:nvPr>
        </p:nvSpPr>
        <p:spPr>
          <a:xfrm>
            <a:off x="2351088" y="404814"/>
            <a:ext cx="6654800" cy="503237"/>
          </a:xfrm>
        </p:spPr>
        <p:txBody>
          <a:bodyPr/>
          <a:lstStyle/>
          <a:p>
            <a:r>
              <a:rPr lang="uk-UA" altLang="de-DE" dirty="0"/>
              <a:t>Потенціал успіху</a:t>
            </a:r>
            <a:endParaRPr lang="de-DE" altLang="de-DE" dirty="0"/>
          </a:p>
        </p:txBody>
      </p:sp>
      <p:sp>
        <p:nvSpPr>
          <p:cNvPr id="21507" name="Foliennummernplatzhalter 4">
            <a:extLst>
              <a:ext uri="{FF2B5EF4-FFF2-40B4-BE49-F238E27FC236}">
                <a16:creationId xmlns:a16="http://schemas.microsoft.com/office/drawing/2014/main" id="{632B162A-FBE3-EA97-837F-4193BB3B6B5B}"/>
              </a:ext>
            </a:extLst>
          </p:cNvPr>
          <p:cNvSpPr>
            <a:spLocks noGrp="1"/>
          </p:cNvSpPr>
          <p:nvPr>
            <p:ph type="sldNum" sz="quarter" idx="11"/>
          </p:nvPr>
        </p:nvSpPr>
        <p:spPr>
          <a:noFill/>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0" fontAlgn="base" hangingPunct="0">
              <a:spcBef>
                <a:spcPct val="0"/>
              </a:spcBef>
              <a:spcAft>
                <a:spcPct val="0"/>
              </a:spcAft>
            </a:pPr>
            <a:fld id="{8E2B6BA3-65A9-4140-BEFE-926C215B659E}" type="slidenum">
              <a:rPr lang="de-DE" altLang="sk-SK" sz="1200">
                <a:solidFill>
                  <a:srgbClr val="828480"/>
                </a:solidFill>
              </a:rPr>
              <a:pPr eaLnBrk="0" fontAlgn="base" hangingPunct="0">
                <a:spcBef>
                  <a:spcPct val="0"/>
                </a:spcBef>
                <a:spcAft>
                  <a:spcPct val="0"/>
                </a:spcAft>
              </a:pPr>
              <a:t>3</a:t>
            </a:fld>
            <a:endParaRPr lang="de-DE" altLang="sk-SK" sz="1200">
              <a:solidFill>
                <a:srgbClr val="828480"/>
              </a:solidFill>
            </a:endParaRPr>
          </a:p>
        </p:txBody>
      </p:sp>
      <p:sp>
        <p:nvSpPr>
          <p:cNvPr id="6" name="Textfeld 5">
            <a:extLst>
              <a:ext uri="{FF2B5EF4-FFF2-40B4-BE49-F238E27FC236}">
                <a16:creationId xmlns:a16="http://schemas.microsoft.com/office/drawing/2014/main" id="{6482F91C-9EF2-01CD-602D-1E3F093A08F8}"/>
              </a:ext>
            </a:extLst>
          </p:cNvPr>
          <p:cNvSpPr txBox="1"/>
          <p:nvPr/>
        </p:nvSpPr>
        <p:spPr>
          <a:xfrm rot="16200000">
            <a:off x="-3221567" y="3228975"/>
            <a:ext cx="6858000" cy="400050"/>
          </a:xfrm>
          <a:prstGeom prst="rect">
            <a:avLst/>
          </a:prstGeom>
          <a:gradFill>
            <a:gsLst>
              <a:gs pos="0">
                <a:srgbClr val="00B0F0"/>
              </a:gs>
              <a:gs pos="77000">
                <a:srgbClr val="FFFF00"/>
              </a:gs>
              <a:gs pos="43000">
                <a:schemeClr val="accent1">
                  <a:lumMod val="97000"/>
                  <a:lumOff val="3000"/>
                </a:schemeClr>
              </a:gs>
              <a:gs pos="100000">
                <a:schemeClr val="accent1">
                  <a:lumMod val="60000"/>
                  <a:lumOff val="40000"/>
                </a:schemeClr>
              </a:gs>
            </a:gsLst>
          </a:gradFill>
        </p:spPr>
        <p:txBody>
          <a:bodyPr>
            <a:spAutoFit/>
          </a:bodyPr>
          <a:lstStyle/>
          <a:p>
            <a:pPr algn="ctr" fontAlgn="base">
              <a:spcBef>
                <a:spcPct val="0"/>
              </a:spcBef>
              <a:spcAft>
                <a:spcPct val="0"/>
              </a:spcAft>
              <a:defRPr/>
            </a:pPr>
            <a:r>
              <a:rPr lang="uk-UA" sz="2000" b="1" dirty="0">
                <a:solidFill>
                  <a:srgbClr val="FFFFFF"/>
                </a:solidFill>
                <a:latin typeface="Arial" panose="020B0604020202020204" pitchFamily="34" charset="0"/>
                <a:ea typeface="ＭＳ Ｐゴシック" panose="020B0600070205080204" pitchFamily="34" charset="-128"/>
              </a:rPr>
              <a:t>Стратегія</a:t>
            </a:r>
            <a:endParaRPr lang="sk-SK" sz="2000" b="1" dirty="0">
              <a:solidFill>
                <a:srgbClr val="FFFFFF"/>
              </a:solidFill>
              <a:latin typeface="Arial" panose="020B0604020202020204" pitchFamily="34" charset="0"/>
              <a:ea typeface="ＭＳ Ｐゴシック" panose="020B0600070205080204" pitchFamily="34" charset="-128"/>
            </a:endParaRPr>
          </a:p>
        </p:txBody>
      </p:sp>
      <p:sp>
        <p:nvSpPr>
          <p:cNvPr id="21509" name="Textfeld 6">
            <a:extLst>
              <a:ext uri="{FF2B5EF4-FFF2-40B4-BE49-F238E27FC236}">
                <a16:creationId xmlns:a16="http://schemas.microsoft.com/office/drawing/2014/main" id="{71B5C864-97C2-DD97-3A4F-2A0AA3C1C445}"/>
              </a:ext>
            </a:extLst>
          </p:cNvPr>
          <p:cNvSpPr txBox="1">
            <a:spLocks noChangeArrowheads="1"/>
          </p:cNvSpPr>
          <p:nvPr/>
        </p:nvSpPr>
        <p:spPr bwMode="auto">
          <a:xfrm>
            <a:off x="2351088" y="1054657"/>
            <a:ext cx="7777360" cy="1323439"/>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marL="342900" indent="-342900">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0" fontAlgn="base" hangingPunct="0">
              <a:spcBef>
                <a:spcPct val="0"/>
              </a:spcBef>
              <a:spcAft>
                <a:spcPct val="0"/>
              </a:spcAft>
              <a:buFont typeface="Wingdings" panose="05000000000000000000" pitchFamily="2" charset="2"/>
              <a:buChar char="§"/>
            </a:pPr>
            <a:r>
              <a:rPr lang="ru-RU" altLang="de-DE" sz="2000" dirty="0">
                <a:solidFill>
                  <a:srgbClr val="333333"/>
                </a:solidFill>
              </a:rPr>
              <a:t>Сталість або відновлення </a:t>
            </a:r>
            <a:r>
              <a:rPr lang="ru-RU" altLang="de-DE" sz="2000" b="1" dirty="0">
                <a:solidFill>
                  <a:srgbClr val="333333"/>
                </a:solidFill>
              </a:rPr>
              <a:t>екосистемних послуг ланд</a:t>
            </a:r>
            <a:r>
              <a:rPr lang="en-GB" altLang="de-DE" sz="2000" b="1" dirty="0">
                <a:solidFill>
                  <a:srgbClr val="333333"/>
                </a:solidFill>
              </a:rPr>
              <a:t>-</a:t>
            </a:r>
            <a:r>
              <a:rPr lang="ru-RU" altLang="de-DE" sz="2000" b="1" dirty="0">
                <a:solidFill>
                  <a:srgbClr val="333333"/>
                </a:solidFill>
              </a:rPr>
              <a:t>шафтно-екологічного значення </a:t>
            </a:r>
            <a:r>
              <a:rPr lang="ru-RU" altLang="de-DE" sz="2000" dirty="0">
                <a:solidFill>
                  <a:srgbClr val="333333"/>
                </a:solidFill>
              </a:rPr>
              <a:t>→ Підтримка </a:t>
            </a:r>
            <a:r>
              <a:rPr lang="ru-RU" altLang="de-DE" sz="2000" b="1" dirty="0">
                <a:solidFill>
                  <a:srgbClr val="333333"/>
                </a:solidFill>
              </a:rPr>
              <a:t>функціо</a:t>
            </a:r>
            <a:r>
              <a:rPr lang="en-GB" altLang="de-DE" sz="2000" b="1" dirty="0">
                <a:solidFill>
                  <a:srgbClr val="333333"/>
                </a:solidFill>
              </a:rPr>
              <a:t>-</a:t>
            </a:r>
            <a:r>
              <a:rPr lang="ru-RU" altLang="de-DE" sz="2000" b="1" dirty="0">
                <a:solidFill>
                  <a:srgbClr val="333333"/>
                </a:solidFill>
              </a:rPr>
              <a:t>нальності культурного ландшафту в умовах зміни кліма</a:t>
            </a:r>
            <a:r>
              <a:rPr lang="en-GB" altLang="de-DE" sz="2000" b="1" dirty="0">
                <a:solidFill>
                  <a:srgbClr val="333333"/>
                </a:solidFill>
              </a:rPr>
              <a:t>-</a:t>
            </a:r>
            <a:r>
              <a:rPr lang="ru-RU" altLang="de-DE" sz="2000" b="1" dirty="0">
                <a:solidFill>
                  <a:srgbClr val="333333"/>
                </a:solidFill>
              </a:rPr>
              <a:t>ту</a:t>
            </a:r>
            <a:endParaRPr lang="de-DE" altLang="de-DE" sz="2000" b="1" dirty="0">
              <a:solidFill>
                <a:srgbClr val="333333"/>
              </a:solidFill>
            </a:endParaRPr>
          </a:p>
        </p:txBody>
      </p:sp>
      <p:sp>
        <p:nvSpPr>
          <p:cNvPr id="21510" name="Textfeld 7">
            <a:extLst>
              <a:ext uri="{FF2B5EF4-FFF2-40B4-BE49-F238E27FC236}">
                <a16:creationId xmlns:a16="http://schemas.microsoft.com/office/drawing/2014/main" id="{C78D5398-04FB-3745-9153-14E845088383}"/>
              </a:ext>
            </a:extLst>
          </p:cNvPr>
          <p:cNvSpPr txBox="1">
            <a:spLocks noChangeArrowheads="1"/>
          </p:cNvSpPr>
          <p:nvPr/>
        </p:nvSpPr>
        <p:spPr bwMode="auto">
          <a:xfrm>
            <a:off x="2351088" y="2420939"/>
            <a:ext cx="7777360" cy="1323439"/>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marL="342900" indent="-342900">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0" fontAlgn="base" hangingPunct="0">
              <a:spcBef>
                <a:spcPct val="0"/>
              </a:spcBef>
              <a:spcAft>
                <a:spcPct val="0"/>
              </a:spcAft>
              <a:buFont typeface="Wingdings" panose="05000000000000000000" pitchFamily="2" charset="2"/>
              <a:buChar char="§"/>
            </a:pPr>
            <a:r>
              <a:rPr lang="uk-UA" altLang="de-DE" sz="2000" dirty="0">
                <a:solidFill>
                  <a:srgbClr val="333333"/>
                </a:solidFill>
              </a:rPr>
              <a:t>Екологічно, соціально та економічно стійке та безперервне </a:t>
            </a:r>
            <a:r>
              <a:rPr lang="uk-UA" altLang="de-DE" sz="2000" b="1" dirty="0">
                <a:solidFill>
                  <a:srgbClr val="333333"/>
                </a:solidFill>
              </a:rPr>
              <a:t>постачання деревини </a:t>
            </a:r>
            <a:r>
              <a:rPr lang="uk-UA" altLang="de-DE" sz="2000" dirty="0">
                <a:solidFill>
                  <a:srgbClr val="333333"/>
                </a:solidFill>
              </a:rPr>
              <a:t>під впливом мінливих умов місцевості → Внесок у </a:t>
            </a:r>
            <a:r>
              <a:rPr lang="uk-UA" altLang="de-DE" sz="2000" b="1" dirty="0">
                <a:solidFill>
                  <a:srgbClr val="333333"/>
                </a:solidFill>
              </a:rPr>
              <a:t>розвиток національної біоекономіки</a:t>
            </a:r>
            <a:endParaRPr lang="de-DE" altLang="de-DE" sz="2000" b="1" dirty="0">
              <a:solidFill>
                <a:srgbClr val="333333"/>
              </a:solidFill>
            </a:endParaRPr>
          </a:p>
        </p:txBody>
      </p:sp>
      <p:sp>
        <p:nvSpPr>
          <p:cNvPr id="21511" name="Textfeld 8">
            <a:extLst>
              <a:ext uri="{FF2B5EF4-FFF2-40B4-BE49-F238E27FC236}">
                <a16:creationId xmlns:a16="http://schemas.microsoft.com/office/drawing/2014/main" id="{AD5012AF-95C0-3774-121D-23D28C2F936F}"/>
              </a:ext>
            </a:extLst>
          </p:cNvPr>
          <p:cNvSpPr txBox="1">
            <a:spLocks noChangeArrowheads="1"/>
          </p:cNvSpPr>
          <p:nvPr/>
        </p:nvSpPr>
        <p:spPr bwMode="auto">
          <a:xfrm>
            <a:off x="2351087" y="3787220"/>
            <a:ext cx="7777360" cy="1631216"/>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marL="342900" indent="-342900">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0" fontAlgn="base" hangingPunct="0">
              <a:spcBef>
                <a:spcPct val="0"/>
              </a:spcBef>
              <a:spcAft>
                <a:spcPct val="0"/>
              </a:spcAft>
              <a:buFont typeface="Wingdings" panose="05000000000000000000" pitchFamily="2" charset="2"/>
              <a:buChar char="§"/>
            </a:pPr>
            <a:r>
              <a:rPr lang="ru-RU" altLang="de-DE" sz="2000" dirty="0">
                <a:solidFill>
                  <a:srgbClr val="333333"/>
                </a:solidFill>
              </a:rPr>
              <a:t>Ведення лісового господарства, орієнтоване на високу безперервність системи у поєднанні з виробничою структурою, орієнтованою на </a:t>
            </a:r>
            <a:r>
              <a:rPr lang="ru-RU" altLang="de-DE" sz="2000" b="1" dirty="0">
                <a:solidFill>
                  <a:srgbClr val="333333"/>
                </a:solidFill>
              </a:rPr>
              <a:t>довгострокове використання деревини</a:t>
            </a:r>
            <a:r>
              <a:rPr lang="ru-RU" altLang="de-DE" sz="2000" dirty="0">
                <a:solidFill>
                  <a:srgbClr val="333333"/>
                </a:solidFill>
              </a:rPr>
              <a:t>→ </a:t>
            </a:r>
            <a:r>
              <a:rPr lang="ru-RU" altLang="de-DE" sz="2000" b="1" dirty="0">
                <a:solidFill>
                  <a:srgbClr val="333333"/>
                </a:solidFill>
              </a:rPr>
              <a:t>Внесок ведення лісового господарства у захист клімату</a:t>
            </a:r>
            <a:endParaRPr lang="de-DE" altLang="de-DE" sz="2000" b="1" dirty="0">
              <a:solidFill>
                <a:srgbClr val="333333"/>
              </a:solidFill>
            </a:endParaRPr>
          </a:p>
        </p:txBody>
      </p:sp>
      <p:sp>
        <p:nvSpPr>
          <p:cNvPr id="21512" name="Textfeld 9">
            <a:extLst>
              <a:ext uri="{FF2B5EF4-FFF2-40B4-BE49-F238E27FC236}">
                <a16:creationId xmlns:a16="http://schemas.microsoft.com/office/drawing/2014/main" id="{919A7440-398F-7554-E6DA-9D300558DA81}"/>
              </a:ext>
            </a:extLst>
          </p:cNvPr>
          <p:cNvSpPr txBox="1">
            <a:spLocks noChangeArrowheads="1"/>
          </p:cNvSpPr>
          <p:nvPr/>
        </p:nvSpPr>
        <p:spPr bwMode="auto">
          <a:xfrm>
            <a:off x="2351089" y="5370514"/>
            <a:ext cx="7777359" cy="1015663"/>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marL="342900" indent="-342900">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0" fontAlgn="base" hangingPunct="0">
              <a:spcBef>
                <a:spcPct val="0"/>
              </a:spcBef>
              <a:spcAft>
                <a:spcPct val="0"/>
              </a:spcAft>
              <a:buFont typeface="Wingdings" panose="05000000000000000000" pitchFamily="2" charset="2"/>
              <a:buChar char="§"/>
            </a:pPr>
            <a:r>
              <a:rPr lang="ru-RU" altLang="de-DE" sz="2000" dirty="0">
                <a:solidFill>
                  <a:srgbClr val="333333"/>
                </a:solidFill>
              </a:rPr>
              <a:t>Відновлення </a:t>
            </a:r>
            <a:r>
              <a:rPr lang="ru-RU" altLang="de-DE" sz="2000" b="1" dirty="0">
                <a:solidFill>
                  <a:srgbClr val="333333"/>
                </a:solidFill>
              </a:rPr>
              <a:t>функціонального біорізноманіття </a:t>
            </a:r>
            <a:r>
              <a:rPr lang="ru-RU" altLang="de-DE" sz="2000" dirty="0">
                <a:solidFill>
                  <a:srgbClr val="333333"/>
                </a:solidFill>
              </a:rPr>
              <a:t>→ </a:t>
            </a:r>
            <a:r>
              <a:rPr lang="ru-RU" altLang="de-DE" sz="2000" b="1" dirty="0">
                <a:solidFill>
                  <a:srgbClr val="333333"/>
                </a:solidFill>
              </a:rPr>
              <a:t>Шлях</a:t>
            </a:r>
            <a:r>
              <a:rPr lang="ru-RU" altLang="de-DE" sz="2000" dirty="0">
                <a:solidFill>
                  <a:srgbClr val="333333"/>
                </a:solidFill>
              </a:rPr>
              <a:t> і </a:t>
            </a:r>
            <a:r>
              <a:rPr lang="ru-RU" altLang="de-DE" sz="2000" b="1" dirty="0">
                <a:solidFill>
                  <a:srgbClr val="333333"/>
                </a:solidFill>
              </a:rPr>
              <a:t>мета</a:t>
            </a:r>
            <a:r>
              <a:rPr lang="ru-RU" altLang="de-DE" sz="2000" dirty="0">
                <a:solidFill>
                  <a:srgbClr val="333333"/>
                </a:solidFill>
              </a:rPr>
              <a:t> екологічно, економічно та соціально </a:t>
            </a:r>
            <a:r>
              <a:rPr lang="ru-RU" altLang="de-DE" sz="2000" b="1" dirty="0">
                <a:solidFill>
                  <a:srgbClr val="333333"/>
                </a:solidFill>
              </a:rPr>
              <a:t>сталого</a:t>
            </a:r>
            <a:r>
              <a:rPr lang="ru-RU" altLang="de-DE" sz="2000" dirty="0">
                <a:solidFill>
                  <a:srgbClr val="333333"/>
                </a:solidFill>
              </a:rPr>
              <a:t> ведення лісового господарства </a:t>
            </a:r>
            <a:endParaRPr lang="de-DE" altLang="de-DE" sz="2000" b="1" dirty="0">
              <a:solidFill>
                <a:srgbClr val="333333"/>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Line 6">
            <a:extLst>
              <a:ext uri="{FF2B5EF4-FFF2-40B4-BE49-F238E27FC236}">
                <a16:creationId xmlns:a16="http://schemas.microsoft.com/office/drawing/2014/main" id="{FB840A63-3667-2B79-CF08-2D71608E69FE}"/>
              </a:ext>
            </a:extLst>
          </p:cNvPr>
          <p:cNvSpPr>
            <a:spLocks noChangeShapeType="1"/>
          </p:cNvSpPr>
          <p:nvPr/>
        </p:nvSpPr>
        <p:spPr bwMode="auto">
          <a:xfrm flipV="1">
            <a:off x="2782888" y="1747838"/>
            <a:ext cx="7200900" cy="4057650"/>
          </a:xfrm>
          <a:prstGeom prst="line">
            <a:avLst/>
          </a:prstGeom>
          <a:noFill/>
          <a:ln w="38100">
            <a:solidFill>
              <a:schemeClr val="tx1"/>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GB" sz="2400">
              <a:solidFill>
                <a:srgbClr val="333333"/>
              </a:solidFill>
              <a:latin typeface="Arial" panose="020B0604020202020204" pitchFamily="34" charset="0"/>
              <a:ea typeface="ＭＳ Ｐゴシック" panose="020B0600070205080204" pitchFamily="34" charset="-128"/>
            </a:endParaRPr>
          </a:p>
        </p:txBody>
      </p:sp>
      <p:sp>
        <p:nvSpPr>
          <p:cNvPr id="23555" name="Ellipse 4">
            <a:extLst>
              <a:ext uri="{FF2B5EF4-FFF2-40B4-BE49-F238E27FC236}">
                <a16:creationId xmlns:a16="http://schemas.microsoft.com/office/drawing/2014/main" id="{535234FC-E674-BA20-7E69-56B79384A2E6}"/>
              </a:ext>
            </a:extLst>
          </p:cNvPr>
          <p:cNvSpPr>
            <a:spLocks noChangeArrowheads="1"/>
          </p:cNvSpPr>
          <p:nvPr/>
        </p:nvSpPr>
        <p:spPr bwMode="auto">
          <a:xfrm>
            <a:off x="4440238" y="2695576"/>
            <a:ext cx="2736850" cy="1152525"/>
          </a:xfrm>
          <a:prstGeom prst="ellipse">
            <a:avLst/>
          </a:prstGeom>
          <a:solidFill>
            <a:srgbClr val="FFC000">
              <a:alpha val="70195"/>
            </a:srgbClr>
          </a:solidFill>
          <a:ln w="9525" algn="ctr">
            <a:solidFill>
              <a:schemeClr val="tx1"/>
            </a:solidFill>
            <a:round/>
            <a:headEnd/>
            <a:tailEnd/>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0" fontAlgn="base" hangingPunct="0">
              <a:spcBef>
                <a:spcPct val="0"/>
              </a:spcBef>
              <a:spcAft>
                <a:spcPct val="0"/>
              </a:spcAft>
            </a:pPr>
            <a:endParaRPr lang="de-DE" altLang="de-DE">
              <a:solidFill>
                <a:srgbClr val="333333"/>
              </a:solidFill>
            </a:endParaRPr>
          </a:p>
        </p:txBody>
      </p:sp>
      <p:sp>
        <p:nvSpPr>
          <p:cNvPr id="23556" name="Ellipse 5">
            <a:extLst>
              <a:ext uri="{FF2B5EF4-FFF2-40B4-BE49-F238E27FC236}">
                <a16:creationId xmlns:a16="http://schemas.microsoft.com/office/drawing/2014/main" id="{9635D7C1-5176-7251-F6E8-76402369F8D7}"/>
              </a:ext>
            </a:extLst>
          </p:cNvPr>
          <p:cNvSpPr>
            <a:spLocks noChangeArrowheads="1"/>
          </p:cNvSpPr>
          <p:nvPr/>
        </p:nvSpPr>
        <p:spPr bwMode="auto">
          <a:xfrm>
            <a:off x="5548541" y="3651055"/>
            <a:ext cx="2806700" cy="1049338"/>
          </a:xfrm>
          <a:prstGeom prst="ellipse">
            <a:avLst/>
          </a:prstGeom>
          <a:solidFill>
            <a:srgbClr val="FFC000">
              <a:alpha val="72940"/>
            </a:srgbClr>
          </a:solidFill>
          <a:ln w="9525" algn="ctr">
            <a:solidFill>
              <a:schemeClr val="tx1"/>
            </a:solidFill>
            <a:round/>
            <a:headEnd/>
            <a:tailEnd/>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0" fontAlgn="base" hangingPunct="0">
              <a:spcBef>
                <a:spcPct val="0"/>
              </a:spcBef>
              <a:spcAft>
                <a:spcPct val="0"/>
              </a:spcAft>
            </a:pPr>
            <a:endParaRPr lang="de-DE" altLang="de-DE">
              <a:solidFill>
                <a:srgbClr val="333333"/>
              </a:solidFill>
            </a:endParaRPr>
          </a:p>
        </p:txBody>
      </p:sp>
      <p:sp>
        <p:nvSpPr>
          <p:cNvPr id="23557" name="Datumsplatzhalter 4">
            <a:extLst>
              <a:ext uri="{FF2B5EF4-FFF2-40B4-BE49-F238E27FC236}">
                <a16:creationId xmlns:a16="http://schemas.microsoft.com/office/drawing/2014/main" id="{3E8ED706-C22F-6278-8358-E5F2E2BEF3B0}"/>
              </a:ext>
            </a:extLst>
          </p:cNvPr>
          <p:cNvSpPr>
            <a:spLocks noGrp="1"/>
          </p:cNvSpPr>
          <p:nvPr>
            <p:ph type="dt" sz="quarter" idx="10"/>
          </p:nvPr>
        </p:nvSpPr>
        <p:spPr>
          <a:noFill/>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0" fontAlgn="base" hangingPunct="0">
              <a:spcBef>
                <a:spcPct val="0"/>
              </a:spcBef>
              <a:spcAft>
                <a:spcPct val="0"/>
              </a:spcAft>
            </a:pPr>
            <a:r>
              <a:rPr lang="de-DE" altLang="de-DE" sz="1200">
                <a:solidFill>
                  <a:srgbClr val="828480"/>
                </a:solidFill>
              </a:rPr>
              <a:t>|  </a:t>
            </a:r>
            <a:fld id="{F95CB6A3-2425-4542-8AE2-32FA351ABA46}" type="datetime4">
              <a:rPr lang="de-DE" altLang="de-DE" sz="1200">
                <a:solidFill>
                  <a:srgbClr val="828480"/>
                </a:solidFill>
              </a:rPr>
              <a:pPr eaLnBrk="0" fontAlgn="base" hangingPunct="0">
                <a:spcBef>
                  <a:spcPct val="0"/>
                </a:spcBef>
                <a:spcAft>
                  <a:spcPct val="0"/>
                </a:spcAft>
              </a:pPr>
              <a:t>17. Juli 2024</a:t>
            </a:fld>
            <a:r>
              <a:rPr lang="de-DE" altLang="de-DE" sz="1200">
                <a:solidFill>
                  <a:srgbClr val="828480"/>
                </a:solidFill>
              </a:rPr>
              <a:t>  |  </a:t>
            </a:r>
            <a:r>
              <a:rPr lang="de-DE" altLang="de-DE" sz="1200">
                <a:solidFill>
                  <a:srgbClr val="008444"/>
                </a:solidFill>
              </a:rPr>
              <a:t>Herr Dr. Eisenhauer</a:t>
            </a:r>
          </a:p>
        </p:txBody>
      </p:sp>
      <p:sp>
        <p:nvSpPr>
          <p:cNvPr id="23558" name="Foliennummernplatzhalter 5">
            <a:extLst>
              <a:ext uri="{FF2B5EF4-FFF2-40B4-BE49-F238E27FC236}">
                <a16:creationId xmlns:a16="http://schemas.microsoft.com/office/drawing/2014/main" id="{E7F9A32A-EA59-F0AC-8689-4E47C9FE55BE}"/>
              </a:ext>
            </a:extLst>
          </p:cNvPr>
          <p:cNvSpPr>
            <a:spLocks noGrp="1"/>
          </p:cNvSpPr>
          <p:nvPr>
            <p:ph type="sldNum" sz="quarter" idx="11"/>
          </p:nvPr>
        </p:nvSpPr>
        <p:spPr>
          <a:noFill/>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0" fontAlgn="base" hangingPunct="0">
              <a:spcBef>
                <a:spcPct val="0"/>
              </a:spcBef>
              <a:spcAft>
                <a:spcPct val="0"/>
              </a:spcAft>
            </a:pPr>
            <a:fld id="{5D73318A-AE7A-421C-9CDA-55D86559FCFD}" type="slidenum">
              <a:rPr lang="de-DE" altLang="de-DE" sz="1200">
                <a:solidFill>
                  <a:srgbClr val="828480"/>
                </a:solidFill>
              </a:rPr>
              <a:pPr eaLnBrk="0" fontAlgn="base" hangingPunct="0">
                <a:spcBef>
                  <a:spcPct val="0"/>
                </a:spcBef>
                <a:spcAft>
                  <a:spcPct val="0"/>
                </a:spcAft>
              </a:pPr>
              <a:t>4</a:t>
            </a:fld>
            <a:endParaRPr lang="de-DE" altLang="de-DE" sz="1200">
              <a:solidFill>
                <a:srgbClr val="828480"/>
              </a:solidFill>
            </a:endParaRPr>
          </a:p>
        </p:txBody>
      </p:sp>
      <p:sp>
        <p:nvSpPr>
          <p:cNvPr id="23559" name="Rectangle 2">
            <a:extLst>
              <a:ext uri="{FF2B5EF4-FFF2-40B4-BE49-F238E27FC236}">
                <a16:creationId xmlns:a16="http://schemas.microsoft.com/office/drawing/2014/main" id="{80AEBC55-0371-BB5D-1906-C3EFDB01FD72}"/>
              </a:ext>
            </a:extLst>
          </p:cNvPr>
          <p:cNvSpPr>
            <a:spLocks noGrp="1" noChangeArrowheads="1"/>
          </p:cNvSpPr>
          <p:nvPr>
            <p:ph type="title"/>
          </p:nvPr>
        </p:nvSpPr>
        <p:spPr>
          <a:xfrm>
            <a:off x="2206627" y="287338"/>
            <a:ext cx="4465637" cy="576262"/>
          </a:xfrm>
        </p:spPr>
        <p:txBody>
          <a:bodyPr/>
          <a:lstStyle/>
          <a:p>
            <a:pPr eaLnBrk="1" hangingPunct="1"/>
            <a:r>
              <a:rPr lang="ru-RU" altLang="de-DE" sz="2000" b="1" dirty="0"/>
              <a:t>Потенціал успіху для лісового господарства</a:t>
            </a:r>
            <a:endParaRPr lang="de-DE" altLang="de-DE" sz="2000" b="1" dirty="0"/>
          </a:p>
        </p:txBody>
      </p:sp>
      <p:sp>
        <p:nvSpPr>
          <p:cNvPr id="23560" name="Line 4">
            <a:extLst>
              <a:ext uri="{FF2B5EF4-FFF2-40B4-BE49-F238E27FC236}">
                <a16:creationId xmlns:a16="http://schemas.microsoft.com/office/drawing/2014/main" id="{3370BA54-4D64-3EC2-1FA5-2F2F8E7A303B}"/>
              </a:ext>
            </a:extLst>
          </p:cNvPr>
          <p:cNvSpPr>
            <a:spLocks noChangeShapeType="1"/>
          </p:cNvSpPr>
          <p:nvPr/>
        </p:nvSpPr>
        <p:spPr bwMode="auto">
          <a:xfrm>
            <a:off x="2782889" y="5805488"/>
            <a:ext cx="7273925" cy="0"/>
          </a:xfrm>
          <a:prstGeom prst="line">
            <a:avLst/>
          </a:prstGeom>
          <a:noFill/>
          <a:ln w="38100">
            <a:solidFill>
              <a:schemeClr val="tx1"/>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GB" sz="2400">
              <a:solidFill>
                <a:srgbClr val="333333"/>
              </a:solidFill>
              <a:latin typeface="Arial" panose="020B0604020202020204" pitchFamily="34" charset="0"/>
              <a:ea typeface="ＭＳ Ｐゴシック" panose="020B0600070205080204" pitchFamily="34" charset="-128"/>
            </a:endParaRPr>
          </a:p>
        </p:txBody>
      </p:sp>
      <p:sp>
        <p:nvSpPr>
          <p:cNvPr id="23561" name="Line 5">
            <a:extLst>
              <a:ext uri="{FF2B5EF4-FFF2-40B4-BE49-F238E27FC236}">
                <a16:creationId xmlns:a16="http://schemas.microsoft.com/office/drawing/2014/main" id="{C3A23E17-A261-873A-FA00-877FA5AB8EC1}"/>
              </a:ext>
            </a:extLst>
          </p:cNvPr>
          <p:cNvSpPr>
            <a:spLocks noChangeShapeType="1"/>
          </p:cNvSpPr>
          <p:nvPr/>
        </p:nvSpPr>
        <p:spPr bwMode="auto">
          <a:xfrm flipV="1">
            <a:off x="2782888" y="1196976"/>
            <a:ext cx="0" cy="4608513"/>
          </a:xfrm>
          <a:prstGeom prst="line">
            <a:avLst/>
          </a:prstGeom>
          <a:noFill/>
          <a:ln w="38100">
            <a:solidFill>
              <a:schemeClr val="tx1"/>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GB" sz="2400">
              <a:solidFill>
                <a:srgbClr val="333333"/>
              </a:solidFill>
              <a:latin typeface="Arial" panose="020B0604020202020204" pitchFamily="34" charset="0"/>
              <a:ea typeface="ＭＳ Ｐゴシック" panose="020B0600070205080204" pitchFamily="34" charset="-128"/>
            </a:endParaRPr>
          </a:p>
        </p:txBody>
      </p:sp>
      <p:sp>
        <p:nvSpPr>
          <p:cNvPr id="23562" name="Text Box 7">
            <a:extLst>
              <a:ext uri="{FF2B5EF4-FFF2-40B4-BE49-F238E27FC236}">
                <a16:creationId xmlns:a16="http://schemas.microsoft.com/office/drawing/2014/main" id="{1DADB3F1-341A-1E86-1D45-E73502ECC3F1}"/>
              </a:ext>
            </a:extLst>
          </p:cNvPr>
          <p:cNvSpPr txBox="1">
            <a:spLocks noChangeArrowheads="1"/>
          </p:cNvSpPr>
          <p:nvPr/>
        </p:nvSpPr>
        <p:spPr bwMode="auto">
          <a:xfrm>
            <a:off x="9731376" y="1657350"/>
            <a:ext cx="7207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0" fontAlgn="base" hangingPunct="0">
              <a:spcBef>
                <a:spcPct val="50000"/>
              </a:spcBef>
              <a:spcAft>
                <a:spcPct val="0"/>
              </a:spcAft>
            </a:pPr>
            <a:r>
              <a:rPr lang="de-DE" altLang="de-DE" sz="1400" b="1">
                <a:solidFill>
                  <a:srgbClr val="333333"/>
                </a:solidFill>
              </a:rPr>
              <a:t>t</a:t>
            </a:r>
          </a:p>
        </p:txBody>
      </p:sp>
      <p:sp>
        <p:nvSpPr>
          <p:cNvPr id="23563" name="Rectangle 45">
            <a:extLst>
              <a:ext uri="{FF2B5EF4-FFF2-40B4-BE49-F238E27FC236}">
                <a16:creationId xmlns:a16="http://schemas.microsoft.com/office/drawing/2014/main" id="{EAA766F9-EDBA-4EA5-93B7-D92D6F50383D}"/>
              </a:ext>
            </a:extLst>
          </p:cNvPr>
          <p:cNvSpPr>
            <a:spLocks noChangeArrowheads="1"/>
          </p:cNvSpPr>
          <p:nvPr/>
        </p:nvSpPr>
        <p:spPr bwMode="auto">
          <a:xfrm>
            <a:off x="5995195" y="3859214"/>
            <a:ext cx="1944687"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0" fontAlgn="base" hangingPunct="0">
              <a:spcBef>
                <a:spcPct val="0"/>
              </a:spcBef>
              <a:spcAft>
                <a:spcPct val="0"/>
              </a:spcAft>
            </a:pPr>
            <a:r>
              <a:rPr lang="ru-RU" altLang="de-DE" sz="1400" b="1" dirty="0">
                <a:solidFill>
                  <a:srgbClr val="000000"/>
                </a:solidFill>
              </a:rPr>
              <a:t>Стале та стабільне постачання деревини</a:t>
            </a:r>
            <a:endParaRPr lang="de-DE" altLang="de-DE" sz="1400" b="1" dirty="0">
              <a:solidFill>
                <a:srgbClr val="000000"/>
              </a:solidFill>
            </a:endParaRPr>
          </a:p>
        </p:txBody>
      </p:sp>
      <p:sp>
        <p:nvSpPr>
          <p:cNvPr id="23564" name="Text Box 8">
            <a:extLst>
              <a:ext uri="{FF2B5EF4-FFF2-40B4-BE49-F238E27FC236}">
                <a16:creationId xmlns:a16="http://schemas.microsoft.com/office/drawing/2014/main" id="{69A9BFEE-6292-4B86-C561-15A2F2FC13E3}"/>
              </a:ext>
            </a:extLst>
          </p:cNvPr>
          <p:cNvSpPr txBox="1">
            <a:spLocks noChangeArrowheads="1"/>
          </p:cNvSpPr>
          <p:nvPr/>
        </p:nvSpPr>
        <p:spPr bwMode="auto">
          <a:xfrm rot="16200000">
            <a:off x="972480" y="3295578"/>
            <a:ext cx="2808016"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0" fontAlgn="base" hangingPunct="0">
              <a:spcBef>
                <a:spcPct val="50000"/>
              </a:spcBef>
              <a:spcAft>
                <a:spcPct val="0"/>
              </a:spcAft>
            </a:pPr>
            <a:r>
              <a:rPr lang="uk-UA" altLang="de-DE" sz="1600" b="1" dirty="0">
                <a:solidFill>
                  <a:srgbClr val="333333"/>
                </a:solidFill>
              </a:rPr>
              <a:t>Динаміка екосистем </a:t>
            </a:r>
            <a:r>
              <a:rPr lang="de-DE" altLang="de-DE" sz="1600" b="1" dirty="0">
                <a:solidFill>
                  <a:srgbClr val="333333"/>
                </a:solidFill>
              </a:rPr>
              <a:t>(??)</a:t>
            </a:r>
          </a:p>
        </p:txBody>
      </p:sp>
      <p:sp>
        <p:nvSpPr>
          <p:cNvPr id="23565" name="Text Box 9">
            <a:extLst>
              <a:ext uri="{FF2B5EF4-FFF2-40B4-BE49-F238E27FC236}">
                <a16:creationId xmlns:a16="http://schemas.microsoft.com/office/drawing/2014/main" id="{E22E08DA-F8E3-24DA-5CFF-AEDE12CB04DC}"/>
              </a:ext>
            </a:extLst>
          </p:cNvPr>
          <p:cNvSpPr txBox="1">
            <a:spLocks noChangeArrowheads="1"/>
          </p:cNvSpPr>
          <p:nvPr/>
        </p:nvSpPr>
        <p:spPr bwMode="auto">
          <a:xfrm>
            <a:off x="6672264" y="6021388"/>
            <a:ext cx="3817937"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0" fontAlgn="base" hangingPunct="0">
              <a:spcBef>
                <a:spcPct val="50000"/>
              </a:spcBef>
              <a:spcAft>
                <a:spcPct val="0"/>
              </a:spcAft>
            </a:pPr>
            <a:r>
              <a:rPr lang="uk-UA" altLang="de-DE" sz="1600" b="1" dirty="0">
                <a:solidFill>
                  <a:srgbClr val="333333"/>
                </a:solidFill>
              </a:rPr>
              <a:t>Суспільні вимоги </a:t>
            </a:r>
            <a:r>
              <a:rPr lang="de-DE" altLang="de-DE" sz="1600" b="1" dirty="0">
                <a:solidFill>
                  <a:srgbClr val="333333"/>
                </a:solidFill>
              </a:rPr>
              <a:t>(??)</a:t>
            </a:r>
          </a:p>
        </p:txBody>
      </p:sp>
      <p:sp>
        <p:nvSpPr>
          <p:cNvPr id="23566" name="Rectangle 44">
            <a:extLst>
              <a:ext uri="{FF2B5EF4-FFF2-40B4-BE49-F238E27FC236}">
                <a16:creationId xmlns:a16="http://schemas.microsoft.com/office/drawing/2014/main" id="{D6B35F65-6B62-F090-1B05-4AD3EB544177}"/>
              </a:ext>
            </a:extLst>
          </p:cNvPr>
          <p:cNvSpPr>
            <a:spLocks noChangeArrowheads="1"/>
          </p:cNvSpPr>
          <p:nvPr/>
        </p:nvSpPr>
        <p:spPr bwMode="auto">
          <a:xfrm>
            <a:off x="5049837" y="2783673"/>
            <a:ext cx="1728788"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0" fontAlgn="base" hangingPunct="0">
              <a:spcBef>
                <a:spcPct val="0"/>
              </a:spcBef>
              <a:spcAft>
                <a:spcPct val="0"/>
              </a:spcAft>
            </a:pPr>
            <a:r>
              <a:rPr lang="uk-UA" altLang="de-DE" sz="1400" b="1" dirty="0">
                <a:solidFill>
                  <a:srgbClr val="000000"/>
                </a:solidFill>
              </a:rPr>
              <a:t>Безперервність врожайностілісогосподарської діяльності</a:t>
            </a:r>
            <a:endParaRPr lang="de-DE" altLang="de-DE" sz="1400" b="1" dirty="0">
              <a:solidFill>
                <a:srgbClr val="000000"/>
              </a:solidFill>
            </a:endParaRPr>
          </a:p>
        </p:txBody>
      </p:sp>
      <p:sp>
        <p:nvSpPr>
          <p:cNvPr id="23567" name="Ellipse 3">
            <a:extLst>
              <a:ext uri="{FF2B5EF4-FFF2-40B4-BE49-F238E27FC236}">
                <a16:creationId xmlns:a16="http://schemas.microsoft.com/office/drawing/2014/main" id="{75D344A8-9AB5-7610-71B0-D15E7622CD22}"/>
              </a:ext>
            </a:extLst>
          </p:cNvPr>
          <p:cNvSpPr>
            <a:spLocks noChangeArrowheads="1"/>
          </p:cNvSpPr>
          <p:nvPr/>
        </p:nvSpPr>
        <p:spPr bwMode="auto">
          <a:xfrm>
            <a:off x="3336925" y="3690939"/>
            <a:ext cx="2590800" cy="1177925"/>
          </a:xfrm>
          <a:prstGeom prst="ellipse">
            <a:avLst/>
          </a:prstGeom>
          <a:solidFill>
            <a:schemeClr val="accent1">
              <a:alpha val="79999"/>
            </a:schemeClr>
          </a:solidFill>
          <a:ln w="9525" algn="ctr">
            <a:solidFill>
              <a:schemeClr val="tx1"/>
            </a:solidFill>
            <a:round/>
            <a:headEnd/>
            <a:tailEnd/>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0" fontAlgn="base" hangingPunct="0">
              <a:spcBef>
                <a:spcPct val="0"/>
              </a:spcBef>
              <a:spcAft>
                <a:spcPct val="0"/>
              </a:spcAft>
            </a:pPr>
            <a:endParaRPr lang="de-DE" altLang="de-DE">
              <a:solidFill>
                <a:srgbClr val="333333"/>
              </a:solidFill>
            </a:endParaRPr>
          </a:p>
        </p:txBody>
      </p:sp>
      <p:sp>
        <p:nvSpPr>
          <p:cNvPr id="23568" name="Rectangle 47">
            <a:extLst>
              <a:ext uri="{FF2B5EF4-FFF2-40B4-BE49-F238E27FC236}">
                <a16:creationId xmlns:a16="http://schemas.microsoft.com/office/drawing/2014/main" id="{068ADEA3-1853-7CA8-3137-E704304D926B}"/>
              </a:ext>
            </a:extLst>
          </p:cNvPr>
          <p:cNvSpPr>
            <a:spLocks noChangeArrowheads="1"/>
          </p:cNvSpPr>
          <p:nvPr/>
        </p:nvSpPr>
        <p:spPr bwMode="auto">
          <a:xfrm>
            <a:off x="3660775" y="4051300"/>
            <a:ext cx="1944688"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0" fontAlgn="base" hangingPunct="0">
              <a:spcBef>
                <a:spcPct val="0"/>
              </a:spcBef>
              <a:spcAft>
                <a:spcPct val="0"/>
              </a:spcAft>
            </a:pPr>
            <a:r>
              <a:rPr lang="uk-UA" altLang="de-DE" sz="1400" b="1" dirty="0">
                <a:solidFill>
                  <a:srgbClr val="000000"/>
                </a:solidFill>
              </a:rPr>
              <a:t>Екологічн стабільні ліси</a:t>
            </a:r>
            <a:endParaRPr lang="de-DE" altLang="de-DE" sz="1400" b="1" dirty="0">
              <a:solidFill>
                <a:srgbClr val="000000"/>
              </a:solidFill>
            </a:endParaRPr>
          </a:p>
          <a:p>
            <a:pPr algn="ctr" eaLnBrk="0" fontAlgn="base" hangingPunct="0">
              <a:spcBef>
                <a:spcPct val="0"/>
              </a:spcBef>
              <a:spcAft>
                <a:spcPct val="0"/>
              </a:spcAft>
            </a:pPr>
            <a:endParaRPr lang="de-DE" altLang="de-DE" sz="1400" b="1" dirty="0">
              <a:solidFill>
                <a:srgbClr val="000000"/>
              </a:solidFill>
            </a:endParaRPr>
          </a:p>
        </p:txBody>
      </p:sp>
      <p:sp>
        <p:nvSpPr>
          <p:cNvPr id="23569" name="Ellipse 2">
            <a:extLst>
              <a:ext uri="{FF2B5EF4-FFF2-40B4-BE49-F238E27FC236}">
                <a16:creationId xmlns:a16="http://schemas.microsoft.com/office/drawing/2014/main" id="{6BD046D2-C3B8-8F00-BC74-E1E15D2E32EC}"/>
              </a:ext>
            </a:extLst>
          </p:cNvPr>
          <p:cNvSpPr>
            <a:spLocks noChangeArrowheads="1"/>
          </p:cNvSpPr>
          <p:nvPr/>
        </p:nvSpPr>
        <p:spPr bwMode="auto">
          <a:xfrm>
            <a:off x="6967538" y="2157413"/>
            <a:ext cx="3382962" cy="1079500"/>
          </a:xfrm>
          <a:prstGeom prst="ellipse">
            <a:avLst/>
          </a:prstGeom>
          <a:solidFill>
            <a:srgbClr val="0070C0">
              <a:alpha val="78822"/>
            </a:srgbClr>
          </a:solidFill>
          <a:ln w="9525" algn="ctr">
            <a:solidFill>
              <a:schemeClr val="tx1"/>
            </a:solidFill>
            <a:round/>
            <a:headEnd/>
            <a:tailEnd/>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0" fontAlgn="base" hangingPunct="0">
              <a:spcBef>
                <a:spcPct val="0"/>
              </a:spcBef>
              <a:spcAft>
                <a:spcPct val="0"/>
              </a:spcAft>
            </a:pPr>
            <a:endParaRPr lang="de-DE" altLang="de-DE">
              <a:solidFill>
                <a:srgbClr val="333333"/>
              </a:solidFill>
            </a:endParaRPr>
          </a:p>
        </p:txBody>
      </p:sp>
      <p:sp>
        <p:nvSpPr>
          <p:cNvPr id="23570" name="Text Box 50">
            <a:extLst>
              <a:ext uri="{FF2B5EF4-FFF2-40B4-BE49-F238E27FC236}">
                <a16:creationId xmlns:a16="http://schemas.microsoft.com/office/drawing/2014/main" id="{24D3F97F-FEBE-924C-7E0F-1718656DF95F}"/>
              </a:ext>
            </a:extLst>
          </p:cNvPr>
          <p:cNvSpPr txBox="1">
            <a:spLocks noChangeArrowheads="1"/>
          </p:cNvSpPr>
          <p:nvPr/>
        </p:nvSpPr>
        <p:spPr bwMode="auto">
          <a:xfrm>
            <a:off x="7833520" y="2356559"/>
            <a:ext cx="1800225"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0" fontAlgn="base" hangingPunct="0">
              <a:spcBef>
                <a:spcPct val="50000"/>
              </a:spcBef>
              <a:spcAft>
                <a:spcPct val="0"/>
              </a:spcAft>
            </a:pPr>
            <a:r>
              <a:rPr lang="uk-UA" altLang="de-DE" sz="1400" b="1" dirty="0">
                <a:solidFill>
                  <a:srgbClr val="FFFFFF"/>
                </a:solidFill>
              </a:rPr>
              <a:t>Функціональність культурного ландшафту</a:t>
            </a:r>
            <a:endParaRPr lang="de-DE" altLang="de-DE" sz="1400" b="1" dirty="0">
              <a:solidFill>
                <a:srgbClr val="FFFFFF"/>
              </a:solidFill>
            </a:endParaRPr>
          </a:p>
        </p:txBody>
      </p:sp>
      <p:sp>
        <p:nvSpPr>
          <p:cNvPr id="19" name="Textfeld 18">
            <a:extLst>
              <a:ext uri="{FF2B5EF4-FFF2-40B4-BE49-F238E27FC236}">
                <a16:creationId xmlns:a16="http://schemas.microsoft.com/office/drawing/2014/main" id="{20269DC6-5AB5-E148-1A30-ACCB7293F2DE}"/>
              </a:ext>
            </a:extLst>
          </p:cNvPr>
          <p:cNvSpPr txBox="1"/>
          <p:nvPr/>
        </p:nvSpPr>
        <p:spPr>
          <a:xfrm rot="16200000">
            <a:off x="-3228975" y="3228975"/>
            <a:ext cx="6858000" cy="400050"/>
          </a:xfrm>
          <a:prstGeom prst="rect">
            <a:avLst/>
          </a:prstGeom>
          <a:gradFill>
            <a:gsLst>
              <a:gs pos="0">
                <a:srgbClr val="00B0F0"/>
              </a:gs>
              <a:gs pos="77000">
                <a:srgbClr val="FFFF00"/>
              </a:gs>
              <a:gs pos="43000">
                <a:schemeClr val="accent1">
                  <a:lumMod val="97000"/>
                  <a:lumOff val="3000"/>
                </a:schemeClr>
              </a:gs>
              <a:gs pos="100000">
                <a:schemeClr val="accent1">
                  <a:lumMod val="60000"/>
                  <a:lumOff val="40000"/>
                </a:schemeClr>
              </a:gs>
            </a:gsLst>
          </a:gradFill>
        </p:spPr>
        <p:txBody>
          <a:bodyPr>
            <a:spAutoFit/>
          </a:bodyPr>
          <a:lstStyle/>
          <a:p>
            <a:pPr algn="ctr" fontAlgn="base">
              <a:spcBef>
                <a:spcPct val="0"/>
              </a:spcBef>
              <a:spcAft>
                <a:spcPct val="0"/>
              </a:spcAft>
              <a:defRPr/>
            </a:pPr>
            <a:r>
              <a:rPr lang="uk-UA" sz="2000" b="1" dirty="0">
                <a:solidFill>
                  <a:srgbClr val="333333"/>
                </a:solidFill>
                <a:latin typeface="Arial" panose="020B0604020202020204" pitchFamily="34" charset="0"/>
                <a:ea typeface="ＭＳ Ｐゴシック" panose="020B0600070205080204" pitchFamily="34" charset="-128"/>
              </a:rPr>
              <a:t>Потенціали успіху</a:t>
            </a:r>
            <a:endParaRPr lang="sk-SK" sz="2000" b="1" dirty="0">
              <a:solidFill>
                <a:srgbClr val="333333"/>
              </a:solidFill>
              <a:latin typeface="Arial" panose="020B0604020202020204" pitchFamily="34" charset="0"/>
              <a:ea typeface="ＭＳ Ｐゴシック" panose="020B0600070205080204" pitchFamily="34" charset="-128"/>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el 1">
            <a:extLst>
              <a:ext uri="{FF2B5EF4-FFF2-40B4-BE49-F238E27FC236}">
                <a16:creationId xmlns:a16="http://schemas.microsoft.com/office/drawing/2014/main" id="{51E7C322-5A27-007F-E7CD-D6D2583FFCF3}"/>
              </a:ext>
            </a:extLst>
          </p:cNvPr>
          <p:cNvSpPr>
            <a:spLocks noGrp="1"/>
          </p:cNvSpPr>
          <p:nvPr>
            <p:ph type="title"/>
          </p:nvPr>
        </p:nvSpPr>
        <p:spPr>
          <a:xfrm>
            <a:off x="2033589" y="190839"/>
            <a:ext cx="5862637" cy="765175"/>
          </a:xfrm>
        </p:spPr>
        <p:txBody>
          <a:bodyPr/>
          <a:lstStyle/>
          <a:p>
            <a:r>
              <a:rPr lang="uk-UA" altLang="de-DE" sz="2400" b="1" dirty="0"/>
              <a:t>Відтворення лісів</a:t>
            </a:r>
            <a:r>
              <a:rPr lang="de-DE" altLang="de-DE" sz="2400" b="1" dirty="0"/>
              <a:t>:</a:t>
            </a:r>
            <a:br>
              <a:rPr lang="de-DE" altLang="de-DE" sz="2000" b="1" dirty="0"/>
            </a:br>
            <a:r>
              <a:rPr lang="uk-UA" altLang="de-DE" sz="2000" b="1" dirty="0"/>
              <a:t>Амбітний стратегічний проєкт</a:t>
            </a:r>
            <a:endParaRPr lang="de-DE" altLang="de-DE" sz="2000" b="1" dirty="0"/>
          </a:p>
        </p:txBody>
      </p:sp>
      <p:sp>
        <p:nvSpPr>
          <p:cNvPr id="25603" name="Datumsplatzhalter 3">
            <a:extLst>
              <a:ext uri="{FF2B5EF4-FFF2-40B4-BE49-F238E27FC236}">
                <a16:creationId xmlns:a16="http://schemas.microsoft.com/office/drawing/2014/main" id="{C499D432-ECFC-B54E-78F2-62945DC995F2}"/>
              </a:ext>
            </a:extLst>
          </p:cNvPr>
          <p:cNvSpPr>
            <a:spLocks noGrp="1"/>
          </p:cNvSpPr>
          <p:nvPr>
            <p:ph type="dt" sz="quarter" idx="10"/>
          </p:nvPr>
        </p:nvSpPr>
        <p:spPr>
          <a:noFill/>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0" fontAlgn="base" hangingPunct="0">
              <a:spcBef>
                <a:spcPct val="0"/>
              </a:spcBef>
              <a:spcAft>
                <a:spcPct val="0"/>
              </a:spcAft>
            </a:pPr>
            <a:r>
              <a:rPr lang="de-DE" altLang="de-DE" sz="1200" dirty="0">
                <a:solidFill>
                  <a:srgbClr val="828480"/>
                </a:solidFill>
              </a:rPr>
              <a:t>|  </a:t>
            </a:r>
            <a:fld id="{CBD5A9A0-5460-4E07-B4E5-CFBB03C793A5}" type="datetime4">
              <a:rPr lang="de-DE" altLang="de-DE" sz="1200">
                <a:solidFill>
                  <a:srgbClr val="828480"/>
                </a:solidFill>
              </a:rPr>
              <a:pPr eaLnBrk="0" fontAlgn="base" hangingPunct="0">
                <a:spcBef>
                  <a:spcPct val="0"/>
                </a:spcBef>
                <a:spcAft>
                  <a:spcPct val="0"/>
                </a:spcAft>
              </a:pPr>
              <a:t>17. Juli 2024</a:t>
            </a:fld>
            <a:r>
              <a:rPr lang="de-DE" altLang="de-DE" sz="1200" dirty="0">
                <a:solidFill>
                  <a:srgbClr val="828480"/>
                </a:solidFill>
              </a:rPr>
              <a:t>  |  </a:t>
            </a:r>
            <a:r>
              <a:rPr lang="de-DE" altLang="de-DE" sz="1200" dirty="0">
                <a:solidFill>
                  <a:srgbClr val="008444"/>
                </a:solidFill>
              </a:rPr>
              <a:t>Dr. Eisenhauer</a:t>
            </a:r>
          </a:p>
        </p:txBody>
      </p:sp>
      <p:sp>
        <p:nvSpPr>
          <p:cNvPr id="25604" name="Foliennummernplatzhalter 4">
            <a:extLst>
              <a:ext uri="{FF2B5EF4-FFF2-40B4-BE49-F238E27FC236}">
                <a16:creationId xmlns:a16="http://schemas.microsoft.com/office/drawing/2014/main" id="{7924A527-FFD9-6D70-C136-C56FCBE87ED5}"/>
              </a:ext>
            </a:extLst>
          </p:cNvPr>
          <p:cNvSpPr>
            <a:spLocks noGrp="1"/>
          </p:cNvSpPr>
          <p:nvPr>
            <p:ph type="sldNum" sz="quarter" idx="11"/>
          </p:nvPr>
        </p:nvSpPr>
        <p:spPr>
          <a:noFill/>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0" fontAlgn="base" hangingPunct="0">
              <a:spcBef>
                <a:spcPct val="0"/>
              </a:spcBef>
              <a:spcAft>
                <a:spcPct val="0"/>
              </a:spcAft>
            </a:pPr>
            <a:fld id="{5EE940E9-4058-436A-BF05-6366CBB8B85C}" type="slidenum">
              <a:rPr lang="de-DE" altLang="de-DE" sz="1200">
                <a:solidFill>
                  <a:srgbClr val="828480"/>
                </a:solidFill>
              </a:rPr>
              <a:pPr eaLnBrk="0" fontAlgn="base" hangingPunct="0">
                <a:spcBef>
                  <a:spcPct val="0"/>
                </a:spcBef>
                <a:spcAft>
                  <a:spcPct val="0"/>
                </a:spcAft>
              </a:pPr>
              <a:t>5</a:t>
            </a:fld>
            <a:endParaRPr lang="de-DE" altLang="de-DE" sz="1200">
              <a:solidFill>
                <a:srgbClr val="828480"/>
              </a:solidFill>
            </a:endParaRPr>
          </a:p>
        </p:txBody>
      </p:sp>
      <p:pic>
        <p:nvPicPr>
          <p:cNvPr id="25605" name="Grafik 5">
            <a:extLst>
              <a:ext uri="{FF2B5EF4-FFF2-40B4-BE49-F238E27FC236}">
                <a16:creationId xmlns:a16="http://schemas.microsoft.com/office/drawing/2014/main" id="{4BC5F4FD-31E4-1C5E-4AFF-E50714D85BC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19289" y="1268414"/>
            <a:ext cx="5976937" cy="5138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6" name="Ellipse 2">
            <a:extLst>
              <a:ext uri="{FF2B5EF4-FFF2-40B4-BE49-F238E27FC236}">
                <a16:creationId xmlns:a16="http://schemas.microsoft.com/office/drawing/2014/main" id="{2F351630-5223-30E1-9981-CD28E9D30631}"/>
              </a:ext>
            </a:extLst>
          </p:cNvPr>
          <p:cNvSpPr>
            <a:spLocks noChangeArrowheads="1"/>
          </p:cNvSpPr>
          <p:nvPr/>
        </p:nvSpPr>
        <p:spPr bwMode="auto">
          <a:xfrm>
            <a:off x="2208214" y="3573463"/>
            <a:ext cx="4967287" cy="647700"/>
          </a:xfrm>
          <a:prstGeom prst="ellipse">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0" fontAlgn="base" hangingPunct="0">
              <a:spcBef>
                <a:spcPct val="0"/>
              </a:spcBef>
              <a:spcAft>
                <a:spcPct val="0"/>
              </a:spcAft>
            </a:pPr>
            <a:endParaRPr lang="de-DE" altLang="de-DE">
              <a:solidFill>
                <a:srgbClr val="333333"/>
              </a:solidFill>
            </a:endParaRPr>
          </a:p>
        </p:txBody>
      </p:sp>
      <p:sp>
        <p:nvSpPr>
          <p:cNvPr id="25607" name="Textfeld 6">
            <a:extLst>
              <a:ext uri="{FF2B5EF4-FFF2-40B4-BE49-F238E27FC236}">
                <a16:creationId xmlns:a16="http://schemas.microsoft.com/office/drawing/2014/main" id="{DD29D571-9A86-C2E3-3C29-61EEF5672AE2}"/>
              </a:ext>
            </a:extLst>
          </p:cNvPr>
          <p:cNvSpPr txBox="1">
            <a:spLocks noChangeArrowheads="1"/>
          </p:cNvSpPr>
          <p:nvPr/>
        </p:nvSpPr>
        <p:spPr bwMode="auto">
          <a:xfrm>
            <a:off x="7896226" y="2357439"/>
            <a:ext cx="264001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0" fontAlgn="base" hangingPunct="0">
              <a:spcBef>
                <a:spcPct val="0"/>
              </a:spcBef>
              <a:spcAft>
                <a:spcPct val="0"/>
              </a:spcAft>
            </a:pPr>
            <a:r>
              <a:rPr lang="de-DE" altLang="de-DE" sz="1600" b="1" dirty="0">
                <a:solidFill>
                  <a:srgbClr val="333333"/>
                </a:solidFill>
              </a:rPr>
              <a:t>→ </a:t>
            </a:r>
            <a:r>
              <a:rPr lang="ru-RU" altLang="de-DE" sz="1600" b="1" dirty="0">
                <a:solidFill>
                  <a:srgbClr val="333333"/>
                </a:solidFill>
              </a:rPr>
              <a:t>Лісовий покрив у </a:t>
            </a:r>
            <a:r>
              <a:rPr lang="ru-RU" altLang="de-DE" sz="1600" dirty="0">
                <a:solidFill>
                  <a:srgbClr val="333333"/>
                </a:solidFill>
              </a:rPr>
              <a:t>Німеччині та Саксонії </a:t>
            </a:r>
            <a:r>
              <a:rPr lang="ru-RU" altLang="de-DE" sz="1600" b="1" dirty="0">
                <a:solidFill>
                  <a:srgbClr val="333333"/>
                </a:solidFill>
              </a:rPr>
              <a:t>не змінився!</a:t>
            </a:r>
            <a:endParaRPr lang="de-DE" altLang="de-DE" sz="1600" dirty="0">
              <a:solidFill>
                <a:srgbClr val="333333"/>
              </a:solidFill>
            </a:endParaRPr>
          </a:p>
        </p:txBody>
      </p:sp>
      <p:sp>
        <p:nvSpPr>
          <p:cNvPr id="25608" name="Textfeld 7">
            <a:extLst>
              <a:ext uri="{FF2B5EF4-FFF2-40B4-BE49-F238E27FC236}">
                <a16:creationId xmlns:a16="http://schemas.microsoft.com/office/drawing/2014/main" id="{5D2B5E7A-0CD5-F00A-143A-F58C5B1E28EC}"/>
              </a:ext>
            </a:extLst>
          </p:cNvPr>
          <p:cNvSpPr txBox="1">
            <a:spLocks noChangeArrowheads="1"/>
          </p:cNvSpPr>
          <p:nvPr/>
        </p:nvSpPr>
        <p:spPr bwMode="auto">
          <a:xfrm>
            <a:off x="7896226" y="3667165"/>
            <a:ext cx="2771775"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0" fontAlgn="base" hangingPunct="0">
              <a:spcBef>
                <a:spcPct val="0"/>
              </a:spcBef>
              <a:spcAft>
                <a:spcPct val="0"/>
              </a:spcAft>
            </a:pPr>
            <a:r>
              <a:rPr lang="de-DE" altLang="de-DE" sz="1800" dirty="0">
                <a:solidFill>
                  <a:srgbClr val="333333"/>
                </a:solidFill>
              </a:rPr>
              <a:t>→ </a:t>
            </a:r>
            <a:r>
              <a:rPr lang="uk-UA" altLang="de-DE" sz="1600" b="1" dirty="0">
                <a:solidFill>
                  <a:srgbClr val="333333"/>
                </a:solidFill>
              </a:rPr>
              <a:t>Первинне заліснення </a:t>
            </a:r>
            <a:r>
              <a:rPr lang="uk-UA" altLang="de-DE" sz="1600" dirty="0">
                <a:solidFill>
                  <a:srgbClr val="333333"/>
                </a:solidFill>
              </a:rPr>
              <a:t>(2017-2022): </a:t>
            </a:r>
          </a:p>
          <a:p>
            <a:pPr eaLnBrk="0" fontAlgn="base" hangingPunct="0">
              <a:spcBef>
                <a:spcPct val="0"/>
              </a:spcBef>
              <a:spcAft>
                <a:spcPct val="0"/>
              </a:spcAft>
            </a:pPr>
            <a:r>
              <a:rPr lang="uk-UA" altLang="de-DE" sz="1600" dirty="0">
                <a:solidFill>
                  <a:srgbClr val="333333"/>
                </a:solidFill>
              </a:rPr>
              <a:t>Саксонія: </a:t>
            </a:r>
            <a:r>
              <a:rPr lang="uk-UA" altLang="de-DE" sz="1600" b="1" dirty="0">
                <a:solidFill>
                  <a:srgbClr val="333333"/>
                </a:solidFill>
              </a:rPr>
              <a:t>бл. 105 га/рік</a:t>
            </a:r>
          </a:p>
          <a:p>
            <a:pPr eaLnBrk="0" fontAlgn="base" hangingPunct="0">
              <a:spcBef>
                <a:spcPct val="0"/>
              </a:spcBef>
              <a:spcAft>
                <a:spcPct val="0"/>
              </a:spcAft>
            </a:pPr>
            <a:r>
              <a:rPr lang="uk-UA" altLang="de-DE" sz="1600" dirty="0">
                <a:solidFill>
                  <a:srgbClr val="333333"/>
                </a:solidFill>
              </a:rPr>
              <a:t>Німеччина:</a:t>
            </a:r>
            <a:r>
              <a:rPr lang="uk-UA" altLang="de-DE" sz="1600" b="1" dirty="0">
                <a:solidFill>
                  <a:srgbClr val="333333"/>
                </a:solidFill>
              </a:rPr>
              <a:t> бл. 2 000 га/рік</a:t>
            </a:r>
            <a:endParaRPr lang="de-DE" altLang="de-DE" sz="1600" dirty="0">
              <a:solidFill>
                <a:srgbClr val="333333"/>
              </a:solidFill>
            </a:endParaRPr>
          </a:p>
        </p:txBody>
      </p:sp>
      <p:sp>
        <p:nvSpPr>
          <p:cNvPr id="25609" name="Textfeld 9">
            <a:extLst>
              <a:ext uri="{FF2B5EF4-FFF2-40B4-BE49-F238E27FC236}">
                <a16:creationId xmlns:a16="http://schemas.microsoft.com/office/drawing/2014/main" id="{69E131EC-E52D-92B4-C2E2-FAADBB0EED1F}"/>
              </a:ext>
            </a:extLst>
          </p:cNvPr>
          <p:cNvSpPr txBox="1">
            <a:spLocks noChangeArrowheads="1"/>
          </p:cNvSpPr>
          <p:nvPr/>
        </p:nvSpPr>
        <p:spPr bwMode="auto">
          <a:xfrm>
            <a:off x="1976439" y="5335589"/>
            <a:ext cx="7921625" cy="7080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0" fontAlgn="base" hangingPunct="0">
              <a:spcBef>
                <a:spcPct val="0"/>
              </a:spcBef>
              <a:spcAft>
                <a:spcPct val="0"/>
              </a:spcAft>
            </a:pPr>
            <a:r>
              <a:rPr lang="ru-RU" altLang="de-DE" sz="2000" b="1" dirty="0">
                <a:solidFill>
                  <a:srgbClr val="333333"/>
                </a:solidFill>
              </a:rPr>
              <a:t>Україна: 2 мільйони га </a:t>
            </a:r>
            <a:r>
              <a:rPr lang="ru-RU" altLang="de-DE" sz="2000" dirty="0">
                <a:solidFill>
                  <a:srgbClr val="333333"/>
                </a:solidFill>
              </a:rPr>
              <a:t>первинного </a:t>
            </a:r>
            <a:r>
              <a:rPr lang="ru-RU" altLang="de-DE" sz="2000" dirty="0" err="1">
                <a:solidFill>
                  <a:srgbClr val="333333"/>
                </a:solidFill>
              </a:rPr>
              <a:t>заліснення</a:t>
            </a:r>
            <a:r>
              <a:rPr lang="ru-RU" altLang="de-DE" sz="2000" dirty="0">
                <a:solidFill>
                  <a:srgbClr val="333333"/>
                </a:solidFill>
              </a:rPr>
              <a:t> (</a:t>
            </a:r>
            <a:r>
              <a:rPr lang="ru-RU" altLang="de-DE" sz="2000" dirty="0" err="1">
                <a:solidFill>
                  <a:srgbClr val="333333"/>
                </a:solidFill>
              </a:rPr>
              <a:t>лісорозведення</a:t>
            </a:r>
            <a:r>
              <a:rPr lang="ru-RU" altLang="de-DE" sz="2000" dirty="0">
                <a:solidFill>
                  <a:srgbClr val="333333"/>
                </a:solidFill>
              </a:rPr>
              <a:t>) → обов'язкова до виконання програма!</a:t>
            </a:r>
            <a:endParaRPr lang="de-DE" altLang="de-DE" sz="2000" dirty="0">
              <a:solidFill>
                <a:srgbClr val="333333"/>
              </a:solidFill>
            </a:endParaRPr>
          </a:p>
        </p:txBody>
      </p:sp>
      <p:sp>
        <p:nvSpPr>
          <p:cNvPr id="10" name="Textfeld 9">
            <a:extLst>
              <a:ext uri="{FF2B5EF4-FFF2-40B4-BE49-F238E27FC236}">
                <a16:creationId xmlns:a16="http://schemas.microsoft.com/office/drawing/2014/main" id="{9F53423B-EA1C-CFEC-9DD0-D7177396A4F9}"/>
              </a:ext>
            </a:extLst>
          </p:cNvPr>
          <p:cNvSpPr txBox="1"/>
          <p:nvPr/>
        </p:nvSpPr>
        <p:spPr>
          <a:xfrm rot="16200000">
            <a:off x="-3228975" y="3228975"/>
            <a:ext cx="6858000" cy="400050"/>
          </a:xfrm>
          <a:prstGeom prst="rect">
            <a:avLst/>
          </a:prstGeom>
          <a:gradFill>
            <a:gsLst>
              <a:gs pos="0">
                <a:srgbClr val="00B0F0"/>
              </a:gs>
              <a:gs pos="77000">
                <a:srgbClr val="FFFF00"/>
              </a:gs>
              <a:gs pos="43000">
                <a:schemeClr val="accent1">
                  <a:lumMod val="97000"/>
                  <a:lumOff val="3000"/>
                </a:schemeClr>
              </a:gs>
              <a:gs pos="100000">
                <a:schemeClr val="accent1">
                  <a:lumMod val="60000"/>
                  <a:lumOff val="40000"/>
                </a:schemeClr>
              </a:gs>
            </a:gsLst>
          </a:gradFill>
        </p:spPr>
        <p:txBody>
          <a:bodyPr>
            <a:spAutoFit/>
          </a:bodyPr>
          <a:lstStyle/>
          <a:p>
            <a:pPr algn="ctr" fontAlgn="base">
              <a:spcBef>
                <a:spcPct val="0"/>
              </a:spcBef>
              <a:spcAft>
                <a:spcPct val="0"/>
              </a:spcAft>
              <a:defRPr/>
            </a:pPr>
            <a:r>
              <a:rPr lang="ru-RU" sz="2000" b="1" dirty="0">
                <a:solidFill>
                  <a:srgbClr val="333333"/>
                </a:solidFill>
                <a:latin typeface="Arial" panose="020B0604020202020204" pitchFamily="34" charset="0"/>
                <a:ea typeface="ＭＳ Ｐゴシック" panose="020B0600070205080204" pitchFamily="34" charset="-128"/>
              </a:rPr>
              <a:t>Відтворення лісу - стійкість культурного ландшафту</a:t>
            </a:r>
            <a:endParaRPr lang="sk-SK" sz="2000" b="1" dirty="0">
              <a:solidFill>
                <a:srgbClr val="333333"/>
              </a:solidFill>
              <a:latin typeface="Arial" panose="020B0604020202020204" pitchFamily="34" charset="0"/>
              <a:ea typeface="ＭＳ Ｐゴシック" panose="020B0600070205080204" pitchFamily="34" charset="-128"/>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el 1">
            <a:extLst>
              <a:ext uri="{FF2B5EF4-FFF2-40B4-BE49-F238E27FC236}">
                <a16:creationId xmlns:a16="http://schemas.microsoft.com/office/drawing/2014/main" id="{E8F819DB-760F-03A4-8C6A-FE0AED9F2D91}"/>
              </a:ext>
            </a:extLst>
          </p:cNvPr>
          <p:cNvSpPr>
            <a:spLocks noGrp="1"/>
          </p:cNvSpPr>
          <p:nvPr>
            <p:ph type="title"/>
          </p:nvPr>
        </p:nvSpPr>
        <p:spPr>
          <a:xfrm>
            <a:off x="2176463" y="260350"/>
            <a:ext cx="6654800" cy="558800"/>
          </a:xfrm>
        </p:spPr>
        <p:txBody>
          <a:bodyPr/>
          <a:lstStyle/>
          <a:p>
            <a:r>
              <a:rPr lang="uk-UA" altLang="de-DE" sz="2400" b="1" dirty="0"/>
              <a:t>Збільшення лісових площ</a:t>
            </a:r>
            <a:r>
              <a:rPr lang="de-DE" altLang="de-DE" sz="2400" b="1" dirty="0"/>
              <a:t> </a:t>
            </a:r>
          </a:p>
        </p:txBody>
      </p:sp>
      <p:sp>
        <p:nvSpPr>
          <p:cNvPr id="26627" name="Datumsplatzhalter 3">
            <a:extLst>
              <a:ext uri="{FF2B5EF4-FFF2-40B4-BE49-F238E27FC236}">
                <a16:creationId xmlns:a16="http://schemas.microsoft.com/office/drawing/2014/main" id="{F99C1021-F901-764A-F230-8DF4D5A55037}"/>
              </a:ext>
            </a:extLst>
          </p:cNvPr>
          <p:cNvSpPr>
            <a:spLocks noGrp="1"/>
          </p:cNvSpPr>
          <p:nvPr>
            <p:ph type="dt" sz="quarter" idx="10"/>
          </p:nvPr>
        </p:nvSpPr>
        <p:spPr>
          <a:noFill/>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0" fontAlgn="base" hangingPunct="0">
              <a:spcBef>
                <a:spcPct val="0"/>
              </a:spcBef>
              <a:spcAft>
                <a:spcPct val="0"/>
              </a:spcAft>
            </a:pPr>
            <a:r>
              <a:rPr lang="de-DE" altLang="de-DE" sz="1200">
                <a:solidFill>
                  <a:srgbClr val="828480"/>
                </a:solidFill>
              </a:rPr>
              <a:t>|  </a:t>
            </a:r>
            <a:fld id="{30A8EBC5-01CE-4B61-B9ED-EC49E1FC52EF}" type="datetime4">
              <a:rPr lang="de-DE" altLang="de-DE" sz="1200">
                <a:solidFill>
                  <a:srgbClr val="828480"/>
                </a:solidFill>
              </a:rPr>
              <a:pPr eaLnBrk="0" fontAlgn="base" hangingPunct="0">
                <a:spcBef>
                  <a:spcPct val="0"/>
                </a:spcBef>
                <a:spcAft>
                  <a:spcPct val="0"/>
                </a:spcAft>
              </a:pPr>
              <a:t>17. Juli 2024</a:t>
            </a:fld>
            <a:r>
              <a:rPr lang="de-DE" altLang="de-DE" sz="1200">
                <a:solidFill>
                  <a:srgbClr val="828480"/>
                </a:solidFill>
              </a:rPr>
              <a:t>  |  </a:t>
            </a:r>
            <a:r>
              <a:rPr lang="de-DE" altLang="de-DE" sz="1200">
                <a:solidFill>
                  <a:srgbClr val="008444"/>
                </a:solidFill>
              </a:rPr>
              <a:t>Dr. Eisenhauer</a:t>
            </a:r>
          </a:p>
        </p:txBody>
      </p:sp>
      <p:sp>
        <p:nvSpPr>
          <p:cNvPr id="26628" name="Foliennummernplatzhalter 4">
            <a:extLst>
              <a:ext uri="{FF2B5EF4-FFF2-40B4-BE49-F238E27FC236}">
                <a16:creationId xmlns:a16="http://schemas.microsoft.com/office/drawing/2014/main" id="{104ADDE3-BE45-3F42-BE33-50E17E0C39C9}"/>
              </a:ext>
            </a:extLst>
          </p:cNvPr>
          <p:cNvSpPr>
            <a:spLocks noGrp="1"/>
          </p:cNvSpPr>
          <p:nvPr>
            <p:ph type="sldNum" sz="quarter" idx="11"/>
          </p:nvPr>
        </p:nvSpPr>
        <p:spPr>
          <a:noFill/>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0" fontAlgn="base" hangingPunct="0">
              <a:spcBef>
                <a:spcPct val="0"/>
              </a:spcBef>
              <a:spcAft>
                <a:spcPct val="0"/>
              </a:spcAft>
            </a:pPr>
            <a:fld id="{6EB2A9C9-4067-4540-B464-3F9254DA6776}" type="slidenum">
              <a:rPr lang="de-DE" altLang="de-DE" sz="1200">
                <a:solidFill>
                  <a:srgbClr val="828480"/>
                </a:solidFill>
              </a:rPr>
              <a:pPr eaLnBrk="0" fontAlgn="base" hangingPunct="0">
                <a:spcBef>
                  <a:spcPct val="0"/>
                </a:spcBef>
                <a:spcAft>
                  <a:spcPct val="0"/>
                </a:spcAft>
              </a:pPr>
              <a:t>6</a:t>
            </a:fld>
            <a:endParaRPr lang="de-DE" altLang="de-DE" sz="1200">
              <a:solidFill>
                <a:srgbClr val="828480"/>
              </a:solidFill>
            </a:endParaRPr>
          </a:p>
        </p:txBody>
      </p:sp>
      <p:sp>
        <p:nvSpPr>
          <p:cNvPr id="26629" name="AutoShape 4" descr="Bildergebnis für Bodenerosion Sachsen">
            <a:extLst>
              <a:ext uri="{FF2B5EF4-FFF2-40B4-BE49-F238E27FC236}">
                <a16:creationId xmlns:a16="http://schemas.microsoft.com/office/drawing/2014/main" id="{CA7C3F06-99C4-C1A4-0600-47D8ECB3E9A1}"/>
              </a:ext>
            </a:extLst>
          </p:cNvPr>
          <p:cNvSpPr>
            <a:spLocks noChangeAspect="1" noChangeArrowheads="1"/>
          </p:cNvSpPr>
          <p:nvPr/>
        </p:nvSpPr>
        <p:spPr bwMode="auto">
          <a:xfrm>
            <a:off x="1700213"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0" fontAlgn="base" hangingPunct="0">
              <a:spcBef>
                <a:spcPct val="0"/>
              </a:spcBef>
              <a:spcAft>
                <a:spcPct val="0"/>
              </a:spcAft>
            </a:pPr>
            <a:endParaRPr lang="de-DE" altLang="de-DE">
              <a:solidFill>
                <a:srgbClr val="333333"/>
              </a:solidFill>
            </a:endParaRPr>
          </a:p>
        </p:txBody>
      </p:sp>
      <p:sp>
        <p:nvSpPr>
          <p:cNvPr id="26630" name="Textfeld 6">
            <a:extLst>
              <a:ext uri="{FF2B5EF4-FFF2-40B4-BE49-F238E27FC236}">
                <a16:creationId xmlns:a16="http://schemas.microsoft.com/office/drawing/2014/main" id="{8CF0D50B-326A-DF3B-87BC-3BF4CAAF0367}"/>
              </a:ext>
            </a:extLst>
          </p:cNvPr>
          <p:cNvSpPr txBox="1">
            <a:spLocks noChangeArrowheads="1"/>
          </p:cNvSpPr>
          <p:nvPr/>
        </p:nvSpPr>
        <p:spPr bwMode="auto">
          <a:xfrm>
            <a:off x="2005013" y="1546226"/>
            <a:ext cx="6826250" cy="4324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sz="2400">
                <a:solidFill>
                  <a:schemeClr val="tx1"/>
                </a:solidFill>
                <a:latin typeface="Arial" panose="020B0604020202020204" pitchFamily="34" charset="0"/>
                <a:ea typeface="ＭＳ Ｐゴシック" panose="020B0600070205080204" pitchFamily="34" charset="-128"/>
              </a:defRPr>
            </a:lvl1pPr>
            <a:lvl2pPr marL="800100" indent="-34290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0" fontAlgn="base" hangingPunct="0">
              <a:spcBef>
                <a:spcPct val="0"/>
              </a:spcBef>
              <a:spcAft>
                <a:spcPts val="600"/>
              </a:spcAft>
              <a:buFont typeface="Wingdings" panose="05000000000000000000" pitchFamily="2" charset="2"/>
              <a:buChar char="Ø"/>
            </a:pPr>
            <a:r>
              <a:rPr lang="ru-RU" altLang="de-DE" dirty="0">
                <a:solidFill>
                  <a:srgbClr val="333333"/>
                </a:solidFill>
              </a:rPr>
              <a:t>сфокусований на функціональних одиницях ландшафту</a:t>
            </a:r>
            <a:r>
              <a:rPr lang="de-DE" altLang="de-DE" dirty="0">
                <a:solidFill>
                  <a:srgbClr val="333333"/>
                </a:solidFill>
              </a:rPr>
              <a:t>,</a:t>
            </a:r>
          </a:p>
          <a:p>
            <a:pPr eaLnBrk="0" fontAlgn="base" hangingPunct="0">
              <a:spcBef>
                <a:spcPct val="0"/>
              </a:spcBef>
              <a:spcAft>
                <a:spcPts val="600"/>
              </a:spcAft>
              <a:buFont typeface="Wingdings" panose="05000000000000000000" pitchFamily="2" charset="2"/>
              <a:buChar char="Ø"/>
            </a:pPr>
            <a:r>
              <a:rPr lang="uk-UA" altLang="de-DE" dirty="0">
                <a:solidFill>
                  <a:srgbClr val="333333"/>
                </a:solidFill>
              </a:rPr>
              <a:t>екологічно орієнтований</a:t>
            </a:r>
            <a:r>
              <a:rPr lang="de-DE" altLang="de-DE" dirty="0">
                <a:solidFill>
                  <a:srgbClr val="333333"/>
                </a:solidFill>
              </a:rPr>
              <a:t>,</a:t>
            </a:r>
          </a:p>
          <a:p>
            <a:pPr eaLnBrk="0" fontAlgn="base" hangingPunct="0">
              <a:spcBef>
                <a:spcPct val="0"/>
              </a:spcBef>
              <a:spcAft>
                <a:spcPts val="600"/>
              </a:spcAft>
              <a:buFont typeface="Wingdings" panose="05000000000000000000" pitchFamily="2" charset="2"/>
              <a:buChar char="Ø"/>
            </a:pPr>
            <a:r>
              <a:rPr lang="uk-UA" altLang="de-DE" dirty="0">
                <a:solidFill>
                  <a:srgbClr val="333333"/>
                </a:solidFill>
              </a:rPr>
              <a:t>просторово та часово диференційований</a:t>
            </a:r>
            <a:r>
              <a:rPr lang="de-DE" altLang="de-DE" dirty="0">
                <a:solidFill>
                  <a:srgbClr val="333333"/>
                </a:solidFill>
              </a:rPr>
              <a:t>,</a:t>
            </a:r>
          </a:p>
          <a:p>
            <a:pPr eaLnBrk="0" fontAlgn="base" hangingPunct="0">
              <a:spcBef>
                <a:spcPct val="0"/>
              </a:spcBef>
              <a:spcAft>
                <a:spcPts val="600"/>
              </a:spcAft>
              <a:buFont typeface="Wingdings" panose="05000000000000000000" pitchFamily="2" charset="2"/>
              <a:buChar char="Ø"/>
            </a:pPr>
            <a:r>
              <a:rPr lang="ru-RU" altLang="de-DE" dirty="0">
                <a:solidFill>
                  <a:srgbClr val="333333"/>
                </a:solidFill>
              </a:rPr>
              <a:t>інтегрований з точки зору ландшафтної екології</a:t>
            </a:r>
            <a:r>
              <a:rPr lang="de-DE" altLang="de-DE" dirty="0">
                <a:solidFill>
                  <a:srgbClr val="333333"/>
                </a:solidFill>
              </a:rPr>
              <a:t>, </a:t>
            </a:r>
          </a:p>
          <a:p>
            <a:pPr eaLnBrk="0" fontAlgn="base" hangingPunct="0">
              <a:spcBef>
                <a:spcPct val="0"/>
              </a:spcBef>
              <a:spcAft>
                <a:spcPts val="600"/>
              </a:spcAft>
              <a:buFont typeface="Wingdings" panose="05000000000000000000" pitchFamily="2" charset="2"/>
              <a:buChar char="Ø"/>
            </a:pPr>
            <a:r>
              <a:rPr lang="uk-UA" altLang="de-DE" b="1" dirty="0">
                <a:solidFill>
                  <a:srgbClr val="333333"/>
                </a:solidFill>
              </a:rPr>
              <a:t>обов'язковий</a:t>
            </a:r>
            <a:endParaRPr lang="de-DE" altLang="de-DE" b="1" dirty="0">
              <a:solidFill>
                <a:srgbClr val="333333"/>
              </a:solidFill>
            </a:endParaRPr>
          </a:p>
          <a:p>
            <a:pPr lvl="1" eaLnBrk="0" fontAlgn="base" hangingPunct="0">
              <a:spcBef>
                <a:spcPct val="0"/>
              </a:spcBef>
              <a:spcAft>
                <a:spcPts val="600"/>
              </a:spcAft>
              <a:buFont typeface="Symbol" panose="05050102010706020507" pitchFamily="18" charset="2"/>
              <a:buChar char="-"/>
            </a:pPr>
            <a:r>
              <a:rPr lang="uk-UA" altLang="de-DE" dirty="0">
                <a:solidFill>
                  <a:srgbClr val="333333"/>
                </a:solidFill>
              </a:rPr>
              <a:t>територіально-визначений</a:t>
            </a:r>
            <a:endParaRPr lang="de-DE" altLang="de-DE" dirty="0">
              <a:solidFill>
                <a:srgbClr val="333333"/>
              </a:solidFill>
            </a:endParaRPr>
          </a:p>
          <a:p>
            <a:pPr lvl="1" eaLnBrk="0" fontAlgn="base" hangingPunct="0">
              <a:spcBef>
                <a:spcPct val="0"/>
              </a:spcBef>
              <a:spcAft>
                <a:spcPts val="600"/>
              </a:spcAft>
              <a:buFont typeface="Symbol" panose="05050102010706020507" pitchFamily="18" charset="2"/>
              <a:buChar char="-"/>
            </a:pPr>
            <a:r>
              <a:rPr lang="uk-UA" altLang="de-DE" dirty="0">
                <a:solidFill>
                  <a:srgbClr val="333333"/>
                </a:solidFill>
              </a:rPr>
              <a:t>функціональний та часовий пріоритет</a:t>
            </a:r>
            <a:endParaRPr lang="de-DE" altLang="de-DE" dirty="0">
              <a:solidFill>
                <a:srgbClr val="333333"/>
              </a:solidFill>
            </a:endParaRPr>
          </a:p>
          <a:p>
            <a:pPr lvl="1" eaLnBrk="0" fontAlgn="base" hangingPunct="0">
              <a:spcBef>
                <a:spcPct val="0"/>
              </a:spcBef>
              <a:spcAft>
                <a:spcPts val="600"/>
              </a:spcAft>
              <a:buFont typeface="Symbol" panose="05050102010706020507" pitchFamily="18" charset="2"/>
              <a:buChar char="-"/>
            </a:pPr>
            <a:r>
              <a:rPr lang="uk-UA" altLang="de-DE" dirty="0">
                <a:solidFill>
                  <a:srgbClr val="333333"/>
                </a:solidFill>
              </a:rPr>
              <a:t>підкріплений належними ресурсами</a:t>
            </a:r>
            <a:endParaRPr lang="de-DE" altLang="de-DE" dirty="0">
              <a:solidFill>
                <a:srgbClr val="333333"/>
              </a:solidFill>
            </a:endParaRPr>
          </a:p>
        </p:txBody>
      </p:sp>
      <p:sp>
        <p:nvSpPr>
          <p:cNvPr id="26631" name="Geschweifte Klammer rechts 3">
            <a:extLst>
              <a:ext uri="{FF2B5EF4-FFF2-40B4-BE49-F238E27FC236}">
                <a16:creationId xmlns:a16="http://schemas.microsoft.com/office/drawing/2014/main" id="{6EFEC0EF-C46A-E63D-EADF-92D5A423029C}"/>
              </a:ext>
            </a:extLst>
          </p:cNvPr>
          <p:cNvSpPr>
            <a:spLocks/>
          </p:cNvSpPr>
          <p:nvPr/>
        </p:nvSpPr>
        <p:spPr bwMode="auto">
          <a:xfrm>
            <a:off x="7967663" y="1546225"/>
            <a:ext cx="1657350" cy="4114800"/>
          </a:xfrm>
          <a:prstGeom prst="rightBrace">
            <a:avLst>
              <a:gd name="adj1" fmla="val 8333"/>
              <a:gd name="adj2" fmla="val 50000"/>
            </a:avLst>
          </a:prstGeom>
          <a:noFill/>
          <a:ln w="25400" algn="ctr">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0" fontAlgn="base" hangingPunct="0">
              <a:spcBef>
                <a:spcPct val="0"/>
              </a:spcBef>
              <a:spcAft>
                <a:spcPct val="0"/>
              </a:spcAft>
            </a:pPr>
            <a:endParaRPr lang="de-DE" altLang="de-DE">
              <a:solidFill>
                <a:srgbClr val="333333"/>
              </a:solidFill>
            </a:endParaRPr>
          </a:p>
        </p:txBody>
      </p:sp>
      <p:sp>
        <p:nvSpPr>
          <p:cNvPr id="26632" name="Textfeld 4">
            <a:extLst>
              <a:ext uri="{FF2B5EF4-FFF2-40B4-BE49-F238E27FC236}">
                <a16:creationId xmlns:a16="http://schemas.microsoft.com/office/drawing/2014/main" id="{74EB1500-7CB3-14EA-D95D-F30AD1B76368}"/>
              </a:ext>
            </a:extLst>
          </p:cNvPr>
          <p:cNvSpPr txBox="1">
            <a:spLocks noChangeArrowheads="1"/>
          </p:cNvSpPr>
          <p:nvPr/>
        </p:nvSpPr>
        <p:spPr bwMode="auto">
          <a:xfrm rot="16200000">
            <a:off x="7864476" y="3322529"/>
            <a:ext cx="4176712" cy="646331"/>
          </a:xfrm>
          <a:prstGeom prst="rect">
            <a:avLst/>
          </a:prstGeom>
          <a:noFill/>
          <a:ln w="28575">
            <a:solidFill>
              <a:srgbClr val="0070C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0" fontAlgn="base" hangingPunct="0">
              <a:spcBef>
                <a:spcPct val="0"/>
              </a:spcBef>
              <a:spcAft>
                <a:spcPct val="0"/>
              </a:spcAft>
            </a:pPr>
            <a:r>
              <a:rPr lang="uk-UA" altLang="de-DE" sz="1800" b="1" dirty="0">
                <a:solidFill>
                  <a:srgbClr val="333333"/>
                </a:solidFill>
              </a:rPr>
              <a:t>Планування регіонального розвитку</a:t>
            </a:r>
            <a:endParaRPr lang="de-DE" altLang="de-DE" sz="1800" b="1" dirty="0">
              <a:solidFill>
                <a:srgbClr val="333333"/>
              </a:solidFill>
            </a:endParaRPr>
          </a:p>
        </p:txBody>
      </p:sp>
      <p:sp>
        <p:nvSpPr>
          <p:cNvPr id="9" name="Textfeld 8">
            <a:extLst>
              <a:ext uri="{FF2B5EF4-FFF2-40B4-BE49-F238E27FC236}">
                <a16:creationId xmlns:a16="http://schemas.microsoft.com/office/drawing/2014/main" id="{8A235C58-EED5-9F90-1105-91278531C5C0}"/>
              </a:ext>
            </a:extLst>
          </p:cNvPr>
          <p:cNvSpPr txBox="1"/>
          <p:nvPr/>
        </p:nvSpPr>
        <p:spPr>
          <a:xfrm rot="16200000">
            <a:off x="-3221567" y="3228975"/>
            <a:ext cx="6858000" cy="400050"/>
          </a:xfrm>
          <a:prstGeom prst="rect">
            <a:avLst/>
          </a:prstGeom>
          <a:gradFill>
            <a:gsLst>
              <a:gs pos="0">
                <a:srgbClr val="00B0F0"/>
              </a:gs>
              <a:gs pos="77000">
                <a:srgbClr val="FFFF00"/>
              </a:gs>
              <a:gs pos="43000">
                <a:schemeClr val="accent1">
                  <a:lumMod val="97000"/>
                  <a:lumOff val="3000"/>
                </a:schemeClr>
              </a:gs>
              <a:gs pos="100000">
                <a:schemeClr val="accent1">
                  <a:lumMod val="60000"/>
                  <a:lumOff val="40000"/>
                </a:schemeClr>
              </a:gs>
            </a:gsLst>
          </a:gradFill>
        </p:spPr>
        <p:txBody>
          <a:bodyPr>
            <a:spAutoFit/>
          </a:bodyPr>
          <a:lstStyle/>
          <a:p>
            <a:pPr algn="ctr" fontAlgn="base">
              <a:spcBef>
                <a:spcPct val="0"/>
              </a:spcBef>
              <a:spcAft>
                <a:spcPct val="0"/>
              </a:spcAft>
              <a:defRPr/>
            </a:pPr>
            <a:r>
              <a:rPr lang="ru-RU" sz="2000" b="1" dirty="0">
                <a:solidFill>
                  <a:srgbClr val="333333"/>
                </a:solidFill>
                <a:latin typeface="Arial" panose="020B0604020202020204" pitchFamily="34" charset="0"/>
                <a:ea typeface="ＭＳ Ｐゴシック" panose="020B0600070205080204" pitchFamily="34" charset="-128"/>
              </a:rPr>
              <a:t>Відтворення лісу - стійкість культурного ландшафту</a:t>
            </a:r>
            <a:endParaRPr lang="sk-SK" sz="2000" b="1" dirty="0">
              <a:solidFill>
                <a:srgbClr val="333333"/>
              </a:solidFill>
              <a:latin typeface="Arial" panose="020B0604020202020204" pitchFamily="34" charset="0"/>
              <a:ea typeface="ＭＳ Ｐゴシック" panose="020B0600070205080204" pitchFamily="34" charset="-128"/>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el 1">
            <a:extLst>
              <a:ext uri="{FF2B5EF4-FFF2-40B4-BE49-F238E27FC236}">
                <a16:creationId xmlns:a16="http://schemas.microsoft.com/office/drawing/2014/main" id="{A14D3183-D7C0-E451-64E4-65D1B23475D3}"/>
              </a:ext>
            </a:extLst>
          </p:cNvPr>
          <p:cNvSpPr>
            <a:spLocks noGrp="1"/>
          </p:cNvSpPr>
          <p:nvPr>
            <p:ph type="title"/>
          </p:nvPr>
        </p:nvSpPr>
        <p:spPr>
          <a:xfrm>
            <a:off x="2208213" y="293688"/>
            <a:ext cx="6577012" cy="614362"/>
          </a:xfrm>
        </p:spPr>
        <p:txBody>
          <a:bodyPr/>
          <a:lstStyle/>
          <a:p>
            <a:r>
              <a:rPr lang="uk-UA" altLang="de-DE" sz="2400" b="1" dirty="0"/>
              <a:t>Лісорозведення як</a:t>
            </a:r>
            <a:endParaRPr lang="de-DE" altLang="de-DE" sz="2400" b="1" dirty="0"/>
          </a:p>
        </p:txBody>
      </p:sp>
      <p:sp>
        <p:nvSpPr>
          <p:cNvPr id="27651" name="Datumsplatzhalter 3">
            <a:extLst>
              <a:ext uri="{FF2B5EF4-FFF2-40B4-BE49-F238E27FC236}">
                <a16:creationId xmlns:a16="http://schemas.microsoft.com/office/drawing/2014/main" id="{321DE94D-06B0-5D45-F07C-C4255D7E7836}"/>
              </a:ext>
            </a:extLst>
          </p:cNvPr>
          <p:cNvSpPr>
            <a:spLocks noGrp="1"/>
          </p:cNvSpPr>
          <p:nvPr>
            <p:ph type="dt" sz="quarter" idx="10"/>
          </p:nvPr>
        </p:nvSpPr>
        <p:spPr>
          <a:noFill/>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0" fontAlgn="base" hangingPunct="0">
              <a:spcBef>
                <a:spcPct val="0"/>
              </a:spcBef>
              <a:spcAft>
                <a:spcPct val="0"/>
              </a:spcAft>
            </a:pPr>
            <a:r>
              <a:rPr lang="de-DE" altLang="de-DE" sz="1200">
                <a:solidFill>
                  <a:srgbClr val="828480"/>
                </a:solidFill>
              </a:rPr>
              <a:t>|  </a:t>
            </a:r>
            <a:fld id="{E9C2827B-B66D-4222-B058-9F25EF1026E8}" type="datetime4">
              <a:rPr lang="de-DE" altLang="de-DE" sz="1200">
                <a:solidFill>
                  <a:srgbClr val="828480"/>
                </a:solidFill>
              </a:rPr>
              <a:pPr eaLnBrk="0" fontAlgn="base" hangingPunct="0">
                <a:spcBef>
                  <a:spcPct val="0"/>
                </a:spcBef>
                <a:spcAft>
                  <a:spcPct val="0"/>
                </a:spcAft>
              </a:pPr>
              <a:t>17. Juli 2024</a:t>
            </a:fld>
            <a:r>
              <a:rPr lang="de-DE" altLang="de-DE" sz="1200">
                <a:solidFill>
                  <a:srgbClr val="828480"/>
                </a:solidFill>
              </a:rPr>
              <a:t>  |  </a:t>
            </a:r>
            <a:r>
              <a:rPr lang="de-DE" altLang="de-DE" sz="1200">
                <a:solidFill>
                  <a:srgbClr val="008444"/>
                </a:solidFill>
              </a:rPr>
              <a:t>Dr. Eisenhauer</a:t>
            </a:r>
          </a:p>
        </p:txBody>
      </p:sp>
      <p:sp>
        <p:nvSpPr>
          <p:cNvPr id="27652" name="Foliennummernplatzhalter 4">
            <a:extLst>
              <a:ext uri="{FF2B5EF4-FFF2-40B4-BE49-F238E27FC236}">
                <a16:creationId xmlns:a16="http://schemas.microsoft.com/office/drawing/2014/main" id="{0274AA5F-B624-C230-DB77-2BD13D944F01}"/>
              </a:ext>
            </a:extLst>
          </p:cNvPr>
          <p:cNvSpPr>
            <a:spLocks noGrp="1"/>
          </p:cNvSpPr>
          <p:nvPr>
            <p:ph type="sldNum" sz="quarter" idx="11"/>
          </p:nvPr>
        </p:nvSpPr>
        <p:spPr>
          <a:noFill/>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0" fontAlgn="base" hangingPunct="0">
              <a:spcBef>
                <a:spcPct val="0"/>
              </a:spcBef>
              <a:spcAft>
                <a:spcPct val="0"/>
              </a:spcAft>
            </a:pPr>
            <a:fld id="{1D848876-3B3C-42A5-A798-FC86D2C338BA}" type="slidenum">
              <a:rPr lang="de-DE" altLang="de-DE" sz="1200">
                <a:solidFill>
                  <a:srgbClr val="828480"/>
                </a:solidFill>
              </a:rPr>
              <a:pPr eaLnBrk="0" fontAlgn="base" hangingPunct="0">
                <a:spcBef>
                  <a:spcPct val="0"/>
                </a:spcBef>
                <a:spcAft>
                  <a:spcPct val="0"/>
                </a:spcAft>
              </a:pPr>
              <a:t>7</a:t>
            </a:fld>
            <a:endParaRPr lang="de-DE" altLang="de-DE" sz="1200">
              <a:solidFill>
                <a:srgbClr val="828480"/>
              </a:solidFill>
            </a:endParaRPr>
          </a:p>
        </p:txBody>
      </p:sp>
      <p:graphicFrame>
        <p:nvGraphicFramePr>
          <p:cNvPr id="6" name="Diagramm 5">
            <a:extLst>
              <a:ext uri="{FF2B5EF4-FFF2-40B4-BE49-F238E27FC236}">
                <a16:creationId xmlns:a16="http://schemas.microsoft.com/office/drawing/2014/main" id="{CA179B17-7DC2-2D66-0582-9FC5A9B5CCBD}"/>
              </a:ext>
            </a:extLst>
          </p:cNvPr>
          <p:cNvGraphicFramePr/>
          <p:nvPr/>
        </p:nvGraphicFramePr>
        <p:xfrm>
          <a:off x="2639616" y="1772816"/>
          <a:ext cx="7776864" cy="47525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extfeld 6">
            <a:extLst>
              <a:ext uri="{FF2B5EF4-FFF2-40B4-BE49-F238E27FC236}">
                <a16:creationId xmlns:a16="http://schemas.microsoft.com/office/drawing/2014/main" id="{CA559170-D207-5DB8-A742-506DEE74175F}"/>
              </a:ext>
            </a:extLst>
          </p:cNvPr>
          <p:cNvSpPr txBox="1"/>
          <p:nvPr/>
        </p:nvSpPr>
        <p:spPr>
          <a:xfrm>
            <a:off x="2109789" y="1196975"/>
            <a:ext cx="3240087" cy="2000548"/>
          </a:xfrm>
          <a:prstGeom prst="rect">
            <a:avLst/>
          </a:prstGeom>
          <a:noFill/>
        </p:spPr>
        <p:txBody>
          <a:bodyPr>
            <a:spAutoFit/>
          </a:bodyPr>
          <a:lstStyle/>
          <a:p>
            <a:pPr marL="342900" indent="-342900" eaLnBrk="0" fontAlgn="base" hangingPunct="0">
              <a:spcBef>
                <a:spcPct val="0"/>
              </a:spcBef>
              <a:spcAft>
                <a:spcPct val="0"/>
              </a:spcAft>
              <a:buFont typeface="Wingdings" panose="05000000000000000000" pitchFamily="2" charset="2"/>
              <a:buChar char="Ø"/>
              <a:defRPr/>
            </a:pPr>
            <a:r>
              <a:rPr lang="uk-UA" sz="2000" b="1" dirty="0">
                <a:solidFill>
                  <a:srgbClr val="006751"/>
                </a:solidFill>
                <a:latin typeface="Arial" panose="020B0604020202020204" pitchFamily="34" charset="0"/>
                <a:ea typeface="ＭＳ Ｐゴシック" panose="020B0600070205080204" pitchFamily="34" charset="-128"/>
              </a:rPr>
              <a:t>національний</a:t>
            </a:r>
            <a:r>
              <a:rPr lang="de-DE" sz="2000" b="1" dirty="0">
                <a:solidFill>
                  <a:srgbClr val="006751"/>
                </a:solidFill>
                <a:latin typeface="Arial" panose="020B0604020202020204" pitchFamily="34" charset="0"/>
                <a:ea typeface="ＭＳ Ｐゴシック" panose="020B0600070205080204" pitchFamily="34" charset="-128"/>
              </a:rPr>
              <a:t>,</a:t>
            </a:r>
          </a:p>
          <a:p>
            <a:pPr marL="342900" indent="-342900" eaLnBrk="0" fontAlgn="base" hangingPunct="0">
              <a:spcBef>
                <a:spcPct val="0"/>
              </a:spcBef>
              <a:spcAft>
                <a:spcPct val="0"/>
              </a:spcAft>
              <a:buFont typeface="Wingdings" panose="05000000000000000000" pitchFamily="2" charset="2"/>
              <a:buChar char="Ø"/>
              <a:defRPr/>
            </a:pPr>
            <a:r>
              <a:rPr lang="uk-UA" sz="2000" b="1" dirty="0">
                <a:solidFill>
                  <a:srgbClr val="006751"/>
                </a:solidFill>
                <a:latin typeface="Arial" panose="020B0604020202020204" pitchFamily="34" charset="0"/>
                <a:ea typeface="ＭＳ Ｐゴシック" panose="020B0600070205080204" pitchFamily="34" charset="-128"/>
              </a:rPr>
              <a:t>стратегічний</a:t>
            </a:r>
            <a:r>
              <a:rPr lang="de-DE" sz="2000" b="1" dirty="0">
                <a:solidFill>
                  <a:srgbClr val="006751"/>
                </a:solidFill>
                <a:latin typeface="Arial" panose="020B0604020202020204" pitchFamily="34" charset="0"/>
                <a:ea typeface="ＭＳ Ｐゴシック" panose="020B0600070205080204" pitchFamily="34" charset="-128"/>
              </a:rPr>
              <a:t>,</a:t>
            </a:r>
          </a:p>
          <a:p>
            <a:pPr marL="342900" indent="-342900" eaLnBrk="0" fontAlgn="base" hangingPunct="0">
              <a:spcBef>
                <a:spcPct val="0"/>
              </a:spcBef>
              <a:spcAft>
                <a:spcPct val="0"/>
              </a:spcAft>
              <a:buFont typeface="Wingdings" panose="05000000000000000000" pitchFamily="2" charset="2"/>
              <a:buChar char="Ø"/>
              <a:defRPr/>
            </a:pPr>
            <a:r>
              <a:rPr lang="uk-UA" sz="2000" b="1" dirty="0">
                <a:solidFill>
                  <a:srgbClr val="FF0000"/>
                </a:solidFill>
                <a:latin typeface="Arial" panose="020B0604020202020204" pitchFamily="34" charset="0"/>
                <a:ea typeface="ＭＳ Ｐゴシック" panose="020B0600070205080204" pitchFamily="34" charset="-128"/>
              </a:rPr>
              <a:t>необхідний міжвідомчий</a:t>
            </a:r>
          </a:p>
          <a:p>
            <a:pPr eaLnBrk="0" fontAlgn="base" hangingPunct="0">
              <a:spcBef>
                <a:spcPct val="0"/>
              </a:spcBef>
              <a:spcAft>
                <a:spcPct val="0"/>
              </a:spcAft>
              <a:defRPr/>
            </a:pPr>
            <a:endParaRPr lang="de-DE" sz="2000" dirty="0">
              <a:solidFill>
                <a:srgbClr val="333333"/>
              </a:solidFill>
              <a:latin typeface="Arial" panose="020B0604020202020204" pitchFamily="34" charset="0"/>
              <a:ea typeface="ＭＳ Ｐゴシック" panose="020B0600070205080204" pitchFamily="34" charset="-128"/>
            </a:endParaRPr>
          </a:p>
          <a:p>
            <a:pPr eaLnBrk="0" fontAlgn="base" hangingPunct="0">
              <a:spcBef>
                <a:spcPct val="0"/>
              </a:spcBef>
              <a:spcAft>
                <a:spcPct val="0"/>
              </a:spcAft>
              <a:defRPr/>
            </a:pPr>
            <a:r>
              <a:rPr lang="uk-UA" sz="2400" b="1" dirty="0">
                <a:solidFill>
                  <a:srgbClr val="333333"/>
                </a:solidFill>
                <a:latin typeface="Arial" panose="020B0604020202020204" pitchFamily="34" charset="0"/>
                <a:ea typeface="ＭＳ Ｐゴシック" panose="020B0600070205080204" pitchFamily="34" charset="-128"/>
              </a:rPr>
              <a:t>проєкт</a:t>
            </a:r>
            <a:r>
              <a:rPr lang="de-DE" sz="2400" b="1" dirty="0">
                <a:solidFill>
                  <a:srgbClr val="333333"/>
                </a:solidFill>
                <a:latin typeface="Arial" panose="020B0604020202020204" pitchFamily="34" charset="0"/>
                <a:ea typeface="ＭＳ Ｐゴシック" panose="020B0600070205080204" pitchFamily="34" charset="-128"/>
              </a:rPr>
              <a:t>!</a:t>
            </a:r>
          </a:p>
        </p:txBody>
      </p:sp>
      <p:sp>
        <p:nvSpPr>
          <p:cNvPr id="8" name="Textfeld 7">
            <a:extLst>
              <a:ext uri="{FF2B5EF4-FFF2-40B4-BE49-F238E27FC236}">
                <a16:creationId xmlns:a16="http://schemas.microsoft.com/office/drawing/2014/main" id="{A4A83B52-BF38-014A-68E6-18518ADEEE34}"/>
              </a:ext>
            </a:extLst>
          </p:cNvPr>
          <p:cNvSpPr txBox="1"/>
          <p:nvPr/>
        </p:nvSpPr>
        <p:spPr>
          <a:xfrm rot="16200000">
            <a:off x="-3221567" y="3228975"/>
            <a:ext cx="6858000" cy="400050"/>
          </a:xfrm>
          <a:prstGeom prst="rect">
            <a:avLst/>
          </a:prstGeom>
          <a:gradFill>
            <a:gsLst>
              <a:gs pos="0">
                <a:srgbClr val="00B0F0"/>
              </a:gs>
              <a:gs pos="77000">
                <a:srgbClr val="FFFF00"/>
              </a:gs>
              <a:gs pos="43000">
                <a:schemeClr val="accent1">
                  <a:lumMod val="97000"/>
                  <a:lumOff val="3000"/>
                </a:schemeClr>
              </a:gs>
              <a:gs pos="100000">
                <a:schemeClr val="accent1">
                  <a:lumMod val="60000"/>
                  <a:lumOff val="40000"/>
                </a:schemeClr>
              </a:gs>
            </a:gsLst>
          </a:gradFill>
        </p:spPr>
        <p:txBody>
          <a:bodyPr>
            <a:spAutoFit/>
          </a:bodyPr>
          <a:lstStyle/>
          <a:p>
            <a:pPr algn="ctr" fontAlgn="base">
              <a:spcBef>
                <a:spcPct val="0"/>
              </a:spcBef>
              <a:spcAft>
                <a:spcPct val="0"/>
              </a:spcAft>
              <a:defRPr/>
            </a:pPr>
            <a:r>
              <a:rPr lang="ru-RU" sz="2000" b="1" dirty="0">
                <a:solidFill>
                  <a:srgbClr val="333333"/>
                </a:solidFill>
                <a:latin typeface="Arial" panose="020B0604020202020204" pitchFamily="34" charset="0"/>
                <a:ea typeface="ＭＳ Ｐゴシック" panose="020B0600070205080204" pitchFamily="34" charset="-128"/>
              </a:rPr>
              <a:t>Відтворення лісу - стійкість культурного ландшафту</a:t>
            </a:r>
            <a:endParaRPr lang="sk-SK" sz="2000" b="1" dirty="0">
              <a:solidFill>
                <a:srgbClr val="333333"/>
              </a:solidFill>
              <a:latin typeface="Arial" panose="020B0604020202020204" pitchFamily="34" charset="0"/>
              <a:ea typeface="ＭＳ Ｐゴシック" panose="020B0600070205080204" pitchFamily="34" charset="-128"/>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el 1">
            <a:extLst>
              <a:ext uri="{FF2B5EF4-FFF2-40B4-BE49-F238E27FC236}">
                <a16:creationId xmlns:a16="http://schemas.microsoft.com/office/drawing/2014/main" id="{E95987DE-A75E-BBAB-0992-D4B9993F9AB2}"/>
              </a:ext>
            </a:extLst>
          </p:cNvPr>
          <p:cNvSpPr>
            <a:spLocks noGrp="1"/>
          </p:cNvSpPr>
          <p:nvPr>
            <p:ph type="title"/>
          </p:nvPr>
        </p:nvSpPr>
        <p:spPr>
          <a:xfrm>
            <a:off x="2176464" y="225425"/>
            <a:ext cx="4967287" cy="431800"/>
          </a:xfrm>
        </p:spPr>
        <p:txBody>
          <a:bodyPr/>
          <a:lstStyle/>
          <a:p>
            <a:r>
              <a:rPr lang="uk-UA" altLang="de-DE" sz="2400" dirty="0"/>
              <a:t>Захист ґрунту</a:t>
            </a:r>
            <a:endParaRPr lang="de-DE" altLang="de-DE" sz="2400" dirty="0"/>
          </a:p>
        </p:txBody>
      </p:sp>
      <p:sp>
        <p:nvSpPr>
          <p:cNvPr id="28675" name="Datumsplatzhalter 3">
            <a:extLst>
              <a:ext uri="{FF2B5EF4-FFF2-40B4-BE49-F238E27FC236}">
                <a16:creationId xmlns:a16="http://schemas.microsoft.com/office/drawing/2014/main" id="{796ED9E8-193D-3F61-FE76-26A6E0494CBF}"/>
              </a:ext>
            </a:extLst>
          </p:cNvPr>
          <p:cNvSpPr>
            <a:spLocks noGrp="1"/>
          </p:cNvSpPr>
          <p:nvPr>
            <p:ph type="dt" sz="quarter" idx="10"/>
          </p:nvPr>
        </p:nvSpPr>
        <p:spPr>
          <a:noFill/>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0" fontAlgn="base" hangingPunct="0">
              <a:spcBef>
                <a:spcPct val="0"/>
              </a:spcBef>
              <a:spcAft>
                <a:spcPct val="0"/>
              </a:spcAft>
            </a:pPr>
            <a:r>
              <a:rPr lang="de-DE" altLang="de-DE" sz="1200">
                <a:solidFill>
                  <a:srgbClr val="828480"/>
                </a:solidFill>
              </a:rPr>
              <a:t>|  </a:t>
            </a:r>
            <a:fld id="{AA0FFCE0-B74C-4CF0-BC13-55D779153563}" type="datetime4">
              <a:rPr lang="de-DE" altLang="de-DE" sz="1200">
                <a:solidFill>
                  <a:srgbClr val="828480"/>
                </a:solidFill>
              </a:rPr>
              <a:pPr eaLnBrk="0" fontAlgn="base" hangingPunct="0">
                <a:spcBef>
                  <a:spcPct val="0"/>
                </a:spcBef>
                <a:spcAft>
                  <a:spcPct val="0"/>
                </a:spcAft>
              </a:pPr>
              <a:t>17. Juli 2024</a:t>
            </a:fld>
            <a:r>
              <a:rPr lang="de-DE" altLang="de-DE" sz="1200">
                <a:solidFill>
                  <a:srgbClr val="828480"/>
                </a:solidFill>
              </a:rPr>
              <a:t>  |  </a:t>
            </a:r>
            <a:r>
              <a:rPr lang="de-DE" altLang="de-DE" sz="1200">
                <a:solidFill>
                  <a:srgbClr val="008444"/>
                </a:solidFill>
              </a:rPr>
              <a:t>Dr. Eisenhauer</a:t>
            </a:r>
          </a:p>
        </p:txBody>
      </p:sp>
      <p:sp>
        <p:nvSpPr>
          <p:cNvPr id="28676" name="Foliennummernplatzhalter 4">
            <a:extLst>
              <a:ext uri="{FF2B5EF4-FFF2-40B4-BE49-F238E27FC236}">
                <a16:creationId xmlns:a16="http://schemas.microsoft.com/office/drawing/2014/main" id="{1D21F2A4-9617-7BE1-0E1C-893B45CACEA0}"/>
              </a:ext>
            </a:extLst>
          </p:cNvPr>
          <p:cNvSpPr>
            <a:spLocks noGrp="1"/>
          </p:cNvSpPr>
          <p:nvPr>
            <p:ph type="sldNum" sz="quarter" idx="11"/>
          </p:nvPr>
        </p:nvSpPr>
        <p:spPr>
          <a:noFill/>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0" fontAlgn="base" hangingPunct="0">
              <a:spcBef>
                <a:spcPct val="0"/>
              </a:spcBef>
              <a:spcAft>
                <a:spcPct val="0"/>
              </a:spcAft>
            </a:pPr>
            <a:fld id="{77C13E27-350A-40CD-A2BF-7D7C44AE191C}" type="slidenum">
              <a:rPr lang="de-DE" altLang="de-DE" sz="1200">
                <a:solidFill>
                  <a:srgbClr val="828480"/>
                </a:solidFill>
              </a:rPr>
              <a:pPr eaLnBrk="0" fontAlgn="base" hangingPunct="0">
                <a:spcBef>
                  <a:spcPct val="0"/>
                </a:spcBef>
                <a:spcAft>
                  <a:spcPct val="0"/>
                </a:spcAft>
              </a:pPr>
              <a:t>8</a:t>
            </a:fld>
            <a:endParaRPr lang="de-DE" altLang="de-DE" sz="1200">
              <a:solidFill>
                <a:srgbClr val="828480"/>
              </a:solidFill>
            </a:endParaRPr>
          </a:p>
        </p:txBody>
      </p:sp>
      <p:sp>
        <p:nvSpPr>
          <p:cNvPr id="28677" name="Textfeld 7">
            <a:extLst>
              <a:ext uri="{FF2B5EF4-FFF2-40B4-BE49-F238E27FC236}">
                <a16:creationId xmlns:a16="http://schemas.microsoft.com/office/drawing/2014/main" id="{817E54D9-FD21-CB68-6BEA-3F7A348F8EEA}"/>
              </a:ext>
            </a:extLst>
          </p:cNvPr>
          <p:cNvSpPr txBox="1">
            <a:spLocks noChangeArrowheads="1"/>
          </p:cNvSpPr>
          <p:nvPr/>
        </p:nvSpPr>
        <p:spPr bwMode="auto">
          <a:xfrm>
            <a:off x="1376217" y="1139826"/>
            <a:ext cx="10039927" cy="785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0" fontAlgn="base" hangingPunct="0">
              <a:lnSpc>
                <a:spcPct val="150000"/>
              </a:lnSpc>
              <a:spcBef>
                <a:spcPct val="0"/>
              </a:spcBef>
              <a:spcAft>
                <a:spcPct val="0"/>
              </a:spcAft>
              <a:buFont typeface="Wingdings" panose="05000000000000000000" pitchFamily="2" charset="2"/>
              <a:buChar char="Ø"/>
            </a:pPr>
            <a:r>
              <a:rPr lang="ru-RU" altLang="de-DE" sz="1600" b="1" dirty="0">
                <a:solidFill>
                  <a:srgbClr val="333333"/>
                </a:solidFill>
              </a:rPr>
              <a:t>Стратегічне цільове значення </a:t>
            </a:r>
            <a:r>
              <a:rPr lang="ru-RU" altLang="de-DE" sz="1600" dirty="0">
                <a:solidFill>
                  <a:srgbClr val="333333"/>
                </a:solidFill>
              </a:rPr>
              <a:t>для сталого, економічно успішного землекористування</a:t>
            </a:r>
            <a:endParaRPr lang="de-DE" altLang="de-DE" sz="1600" dirty="0">
              <a:solidFill>
                <a:srgbClr val="333333"/>
              </a:solidFill>
            </a:endParaRPr>
          </a:p>
          <a:p>
            <a:pPr eaLnBrk="0" fontAlgn="base" hangingPunct="0">
              <a:lnSpc>
                <a:spcPct val="150000"/>
              </a:lnSpc>
              <a:spcBef>
                <a:spcPct val="0"/>
              </a:spcBef>
              <a:spcAft>
                <a:spcPct val="0"/>
              </a:spcAft>
              <a:buFont typeface="Wingdings" panose="05000000000000000000" pitchFamily="2" charset="2"/>
              <a:buChar char="Ø"/>
            </a:pPr>
            <a:r>
              <a:rPr lang="uk-UA" altLang="de-DE" sz="1600" b="1" dirty="0">
                <a:solidFill>
                  <a:srgbClr val="333333"/>
                </a:solidFill>
              </a:rPr>
              <a:t>чутли</a:t>
            </a:r>
            <a:r>
              <a:rPr lang="ru-RU" altLang="de-DE" sz="1600" b="1" dirty="0">
                <a:solidFill>
                  <a:srgbClr val="333333"/>
                </a:solidFill>
              </a:rPr>
              <a:t>ві ситуації </a:t>
            </a:r>
            <a:r>
              <a:rPr lang="ru-RU" altLang="de-DE" sz="1600" dirty="0">
                <a:solidFill>
                  <a:srgbClr val="333333"/>
                </a:solidFill>
              </a:rPr>
              <a:t>можуть бути (раціонально) зафіксовані та візуалізовані як основа для планування</a:t>
            </a:r>
            <a:r>
              <a:rPr lang="de-DE" altLang="de-DE" sz="1600" dirty="0">
                <a:solidFill>
                  <a:srgbClr val="333333"/>
                </a:solidFill>
              </a:rPr>
              <a:t>r</a:t>
            </a:r>
          </a:p>
        </p:txBody>
      </p:sp>
      <p:pic>
        <p:nvPicPr>
          <p:cNvPr id="28678" name="Picture 10" descr="Was ist Bodenerosion? - Boden, Altlasten - sachsen.de">
            <a:extLst>
              <a:ext uri="{FF2B5EF4-FFF2-40B4-BE49-F238E27FC236}">
                <a16:creationId xmlns:a16="http://schemas.microsoft.com/office/drawing/2014/main" id="{CEE25175-5579-FF4B-DAC2-7664496F1D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27563" y="4465638"/>
            <a:ext cx="2405062" cy="180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9" name="Picture 8" descr="Erosion">
            <a:extLst>
              <a:ext uri="{FF2B5EF4-FFF2-40B4-BE49-F238E27FC236}">
                <a16:creationId xmlns:a16="http://schemas.microsoft.com/office/drawing/2014/main" id="{CAF4134F-2A49-1140-D6B0-4159D12E73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76463" y="4451350"/>
            <a:ext cx="2368550" cy="177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0" name="Grafik 2">
            <a:extLst>
              <a:ext uri="{FF2B5EF4-FFF2-40B4-BE49-F238E27FC236}">
                <a16:creationId xmlns:a16="http://schemas.microsoft.com/office/drawing/2014/main" id="{0D3B8264-28A3-D974-D5FA-B8EB0CBF90B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049838" y="2062163"/>
            <a:ext cx="4718050" cy="167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1" name="Grafik 2">
            <a:extLst>
              <a:ext uri="{FF2B5EF4-FFF2-40B4-BE49-F238E27FC236}">
                <a16:creationId xmlns:a16="http://schemas.microsoft.com/office/drawing/2014/main" id="{FDC9E54F-B585-B335-AADC-860823FBB221}"/>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212975" y="2066925"/>
            <a:ext cx="2514600" cy="166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82" name="Textfeld 3">
            <a:extLst>
              <a:ext uri="{FF2B5EF4-FFF2-40B4-BE49-F238E27FC236}">
                <a16:creationId xmlns:a16="http://schemas.microsoft.com/office/drawing/2014/main" id="{E9A9EC12-6ADF-F728-8078-8848F848A8A5}"/>
              </a:ext>
            </a:extLst>
          </p:cNvPr>
          <p:cNvSpPr txBox="1">
            <a:spLocks noChangeArrowheads="1"/>
          </p:cNvSpPr>
          <p:nvPr/>
        </p:nvSpPr>
        <p:spPr bwMode="auto">
          <a:xfrm>
            <a:off x="1902691" y="3827463"/>
            <a:ext cx="401074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0" fontAlgn="base" hangingPunct="0">
              <a:spcBef>
                <a:spcPct val="0"/>
              </a:spcBef>
              <a:spcAft>
                <a:spcPct val="0"/>
              </a:spcAft>
            </a:pPr>
            <a:r>
              <a:rPr lang="ru-RU" altLang="de-DE" sz="1000" dirty="0">
                <a:solidFill>
                  <a:srgbClr val="333333"/>
                </a:solidFill>
              </a:rPr>
              <a:t>Ерозійні структури поблизу Кліппгаузена; джерело: </a:t>
            </a:r>
          </a:p>
          <a:p>
            <a:pPr eaLnBrk="0" fontAlgn="base" hangingPunct="0">
              <a:spcBef>
                <a:spcPct val="0"/>
              </a:spcBef>
              <a:spcAft>
                <a:spcPct val="0"/>
              </a:spcAft>
            </a:pPr>
            <a:r>
              <a:rPr lang="ru-RU" altLang="de-DE" sz="1000" dirty="0">
                <a:solidFill>
                  <a:srgbClr val="333333"/>
                </a:solidFill>
              </a:rPr>
              <a:t>Цифрові ортофото </a:t>
            </a:r>
            <a:r>
              <a:rPr lang="de-DE" altLang="de-DE" sz="1000" dirty="0">
                <a:solidFill>
                  <a:srgbClr val="333333"/>
                </a:solidFill>
              </a:rPr>
              <a:t>(2018) © </a:t>
            </a:r>
            <a:r>
              <a:rPr lang="de-DE" altLang="de-DE" sz="1000" dirty="0" err="1">
                <a:solidFill>
                  <a:srgbClr val="333333"/>
                </a:solidFill>
              </a:rPr>
              <a:t>GeoSN</a:t>
            </a:r>
            <a:endParaRPr lang="de-DE" altLang="de-DE" sz="1000" dirty="0">
              <a:solidFill>
                <a:srgbClr val="333333"/>
              </a:solidFill>
            </a:endParaRPr>
          </a:p>
        </p:txBody>
      </p:sp>
      <p:sp>
        <p:nvSpPr>
          <p:cNvPr id="28683" name="Textfeld 3">
            <a:extLst>
              <a:ext uri="{FF2B5EF4-FFF2-40B4-BE49-F238E27FC236}">
                <a16:creationId xmlns:a16="http://schemas.microsoft.com/office/drawing/2014/main" id="{38725BED-9EC2-33E4-5817-2E6141415D44}"/>
              </a:ext>
            </a:extLst>
          </p:cNvPr>
          <p:cNvSpPr txBox="1">
            <a:spLocks noChangeArrowheads="1"/>
          </p:cNvSpPr>
          <p:nvPr/>
        </p:nvSpPr>
        <p:spPr bwMode="auto">
          <a:xfrm>
            <a:off x="5230814" y="3849688"/>
            <a:ext cx="453707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0" fontAlgn="base" hangingPunct="0">
              <a:spcBef>
                <a:spcPct val="0"/>
              </a:spcBef>
              <a:spcAft>
                <a:spcPct val="0"/>
              </a:spcAft>
            </a:pPr>
            <a:r>
              <a:rPr lang="ru-RU" altLang="de-DE" sz="1000" dirty="0">
                <a:solidFill>
                  <a:srgbClr val="333333"/>
                </a:solidFill>
              </a:rPr>
              <a:t>Ерозійні структури поблизу Рієси; джерело: цифрові ортофото</a:t>
            </a:r>
          </a:p>
          <a:p>
            <a:pPr eaLnBrk="0" fontAlgn="base" hangingPunct="0">
              <a:spcBef>
                <a:spcPct val="0"/>
              </a:spcBef>
              <a:spcAft>
                <a:spcPct val="0"/>
              </a:spcAft>
            </a:pPr>
            <a:r>
              <a:rPr lang="de-DE" altLang="de-DE" sz="1000" dirty="0">
                <a:solidFill>
                  <a:srgbClr val="333333"/>
                </a:solidFill>
              </a:rPr>
              <a:t> (2018) © </a:t>
            </a:r>
            <a:r>
              <a:rPr lang="de-DE" altLang="de-DE" sz="1000" dirty="0" err="1">
                <a:solidFill>
                  <a:srgbClr val="333333"/>
                </a:solidFill>
              </a:rPr>
              <a:t>GeoSN</a:t>
            </a:r>
            <a:endParaRPr lang="de-DE" altLang="de-DE" sz="1000" dirty="0">
              <a:solidFill>
                <a:srgbClr val="333333"/>
              </a:solidFill>
            </a:endParaRPr>
          </a:p>
        </p:txBody>
      </p:sp>
      <p:pic>
        <p:nvPicPr>
          <p:cNvPr id="28684" name="Picture 12" descr="Boden - Klimafolgen in Sachsen - Klima - sachsen.de">
            <a:extLst>
              <a:ext uri="{FF2B5EF4-FFF2-40B4-BE49-F238E27FC236}">
                <a16:creationId xmlns:a16="http://schemas.microsoft.com/office/drawing/2014/main" id="{CAC7C762-E727-67CA-A125-EB4257F81522}"/>
              </a:ext>
            </a:extLst>
          </p:cNvPr>
          <p:cNvPicPr>
            <a:picLocks noGrp="1" noChangeAspect="1" noChangeArrowheads="1"/>
          </p:cNvPicPr>
          <p:nvPr>
            <p:ph idx="1"/>
          </p:nvPr>
        </p:nvPicPr>
        <p:blipFill>
          <a:blip r:embed="rId6">
            <a:extLst>
              <a:ext uri="{28A0092B-C50C-407E-A947-70E740481C1C}">
                <a14:useLocalDpi xmlns:a14="http://schemas.microsoft.com/office/drawing/2010/main" val="0"/>
              </a:ext>
            </a:extLst>
          </a:blip>
          <a:srcRect/>
          <a:stretch>
            <a:fillRect/>
          </a:stretch>
        </p:blipFill>
        <p:spPr>
          <a:xfrm>
            <a:off x="7096126" y="4456114"/>
            <a:ext cx="2671763" cy="1781175"/>
          </a:xfrm>
          <a:noFill/>
          <a:extLst>
            <a:ext uri="{909E8E84-426E-40DD-AFC4-6F175D3DCCD1}">
              <a14:hiddenFill xmlns:a14="http://schemas.microsoft.com/office/drawing/2010/main">
                <a:solidFill>
                  <a:srgbClr val="FFFFFF"/>
                </a:solidFill>
              </a14:hiddenFill>
            </a:ext>
          </a:extLst>
        </p:spPr>
      </p:pic>
      <p:sp>
        <p:nvSpPr>
          <p:cNvPr id="14" name="Textfeld 13">
            <a:extLst>
              <a:ext uri="{FF2B5EF4-FFF2-40B4-BE49-F238E27FC236}">
                <a16:creationId xmlns:a16="http://schemas.microsoft.com/office/drawing/2014/main" id="{576A3F5C-5C73-2323-C167-2C276259181E}"/>
              </a:ext>
            </a:extLst>
          </p:cNvPr>
          <p:cNvSpPr txBox="1"/>
          <p:nvPr/>
        </p:nvSpPr>
        <p:spPr>
          <a:xfrm rot="16200000">
            <a:off x="-3219740" y="3228975"/>
            <a:ext cx="6858000" cy="400050"/>
          </a:xfrm>
          <a:prstGeom prst="rect">
            <a:avLst/>
          </a:prstGeom>
          <a:gradFill>
            <a:gsLst>
              <a:gs pos="0">
                <a:srgbClr val="00B0F0"/>
              </a:gs>
              <a:gs pos="77000">
                <a:srgbClr val="FFFF00"/>
              </a:gs>
              <a:gs pos="43000">
                <a:schemeClr val="accent1">
                  <a:lumMod val="97000"/>
                  <a:lumOff val="3000"/>
                </a:schemeClr>
              </a:gs>
              <a:gs pos="100000">
                <a:schemeClr val="accent1">
                  <a:lumMod val="60000"/>
                  <a:lumOff val="40000"/>
                </a:schemeClr>
              </a:gs>
            </a:gsLst>
          </a:gradFill>
        </p:spPr>
        <p:txBody>
          <a:bodyPr>
            <a:spAutoFit/>
          </a:bodyPr>
          <a:lstStyle/>
          <a:p>
            <a:pPr algn="ctr" fontAlgn="base">
              <a:spcBef>
                <a:spcPct val="0"/>
              </a:spcBef>
              <a:spcAft>
                <a:spcPct val="0"/>
              </a:spcAft>
              <a:defRPr/>
            </a:pPr>
            <a:r>
              <a:rPr lang="ru-RU" sz="2000" b="1" dirty="0">
                <a:solidFill>
                  <a:srgbClr val="333333"/>
                </a:solidFill>
                <a:latin typeface="Arial" panose="020B0604020202020204" pitchFamily="34" charset="0"/>
                <a:ea typeface="ＭＳ Ｐゴシック" panose="020B0600070205080204" pitchFamily="34" charset="-128"/>
              </a:rPr>
              <a:t>Відтворення лісу - стійкість культурного ландшафту</a:t>
            </a:r>
            <a:endParaRPr lang="sk-SK" sz="2000" b="1" dirty="0">
              <a:solidFill>
                <a:srgbClr val="333333"/>
              </a:solidFill>
              <a:latin typeface="Arial" panose="020B0604020202020204" pitchFamily="34" charset="0"/>
              <a:ea typeface="ＭＳ Ｐゴシック" panose="020B0600070205080204" pitchFamily="34" charset="-128"/>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Datumsplatzhalter 3">
            <a:extLst>
              <a:ext uri="{FF2B5EF4-FFF2-40B4-BE49-F238E27FC236}">
                <a16:creationId xmlns:a16="http://schemas.microsoft.com/office/drawing/2014/main" id="{4258981A-4F21-D4EA-DDD0-AA5DDAD527AA}"/>
              </a:ext>
            </a:extLst>
          </p:cNvPr>
          <p:cNvSpPr>
            <a:spLocks noGrp="1"/>
          </p:cNvSpPr>
          <p:nvPr>
            <p:ph type="dt" sz="quarter" idx="10"/>
          </p:nvPr>
        </p:nvSpPr>
        <p:spPr>
          <a:noFill/>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de-DE" altLang="de-DE" sz="1200">
                <a:solidFill>
                  <a:srgbClr val="828480"/>
                </a:solidFill>
              </a:rPr>
              <a:t>|  </a:t>
            </a:r>
            <a:fld id="{4DF64AF5-DDB5-47F7-9902-B0A2B5B507FE}" type="datetime4">
              <a:rPr lang="de-DE" altLang="de-DE" sz="1200">
                <a:solidFill>
                  <a:srgbClr val="828480"/>
                </a:solidFill>
              </a:rPr>
              <a:pPr/>
              <a:t>17. Juli 2024</a:t>
            </a:fld>
            <a:r>
              <a:rPr lang="de-DE" altLang="de-DE" sz="1200">
                <a:solidFill>
                  <a:srgbClr val="828480"/>
                </a:solidFill>
              </a:rPr>
              <a:t>  |  </a:t>
            </a:r>
            <a:r>
              <a:rPr lang="de-DE" altLang="de-DE" sz="1200">
                <a:solidFill>
                  <a:schemeClr val="accent1"/>
                </a:solidFill>
              </a:rPr>
              <a:t>Dr. Eisenhauer</a:t>
            </a:r>
          </a:p>
        </p:txBody>
      </p:sp>
      <p:sp>
        <p:nvSpPr>
          <p:cNvPr id="29699" name="Foliennummernplatzhalter 4">
            <a:extLst>
              <a:ext uri="{FF2B5EF4-FFF2-40B4-BE49-F238E27FC236}">
                <a16:creationId xmlns:a16="http://schemas.microsoft.com/office/drawing/2014/main" id="{E071DC19-E710-A3A2-B1AB-8033F348D1DF}"/>
              </a:ext>
            </a:extLst>
          </p:cNvPr>
          <p:cNvSpPr>
            <a:spLocks noGrp="1"/>
          </p:cNvSpPr>
          <p:nvPr>
            <p:ph type="sldNum" sz="quarter" idx="11"/>
          </p:nvPr>
        </p:nvSpPr>
        <p:spPr>
          <a:noFill/>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B70A6DEA-E61A-466F-852A-563311D11195}" type="slidenum">
              <a:rPr lang="de-DE" altLang="de-DE" sz="1200">
                <a:solidFill>
                  <a:srgbClr val="828480"/>
                </a:solidFill>
              </a:rPr>
              <a:pPr/>
              <a:t>9</a:t>
            </a:fld>
            <a:endParaRPr lang="de-DE" altLang="de-DE" sz="1200">
              <a:solidFill>
                <a:srgbClr val="828480"/>
              </a:solidFill>
            </a:endParaRPr>
          </a:p>
        </p:txBody>
      </p:sp>
      <p:pic>
        <p:nvPicPr>
          <p:cNvPr id="29700" name="Picture 6" descr="Was ist Bodenerosion? - Boden, Altlasten - sachsen.de">
            <a:extLst>
              <a:ext uri="{FF2B5EF4-FFF2-40B4-BE49-F238E27FC236}">
                <a16:creationId xmlns:a16="http://schemas.microsoft.com/office/drawing/2014/main" id="{80173961-F9DC-8C2C-02B7-9272172AD5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62450" y="1371600"/>
            <a:ext cx="5818188"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1" name="Rechteck 11">
            <a:extLst>
              <a:ext uri="{FF2B5EF4-FFF2-40B4-BE49-F238E27FC236}">
                <a16:creationId xmlns:a16="http://schemas.microsoft.com/office/drawing/2014/main" id="{44A09B7E-3677-DCAD-3CA1-65DF34917810}"/>
              </a:ext>
            </a:extLst>
          </p:cNvPr>
          <p:cNvSpPr>
            <a:spLocks noChangeArrowheads="1"/>
          </p:cNvSpPr>
          <p:nvPr/>
        </p:nvSpPr>
        <p:spPr bwMode="auto">
          <a:xfrm>
            <a:off x="2120900" y="404813"/>
            <a:ext cx="78486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spcAft>
                <a:spcPts val="600"/>
              </a:spcAft>
            </a:pPr>
            <a:r>
              <a:rPr lang="uk-UA" altLang="de-DE" b="1" dirty="0"/>
              <a:t>Де</a:t>
            </a:r>
            <a:r>
              <a:rPr lang="de-DE" altLang="de-DE" b="1" dirty="0"/>
              <a:t>, </a:t>
            </a:r>
            <a:r>
              <a:rPr lang="uk-UA" altLang="de-DE" b="1" dirty="0"/>
              <a:t>коли</a:t>
            </a:r>
            <a:r>
              <a:rPr lang="de-DE" altLang="de-DE" b="1" dirty="0"/>
              <a:t>, </a:t>
            </a:r>
            <a:r>
              <a:rPr lang="uk-UA" altLang="de-DE" b="1" dirty="0"/>
              <a:t>що</a:t>
            </a:r>
            <a:r>
              <a:rPr lang="de-DE" altLang="de-DE" b="1" dirty="0"/>
              <a:t>?</a:t>
            </a:r>
          </a:p>
          <a:p>
            <a:pPr>
              <a:spcAft>
                <a:spcPts val="600"/>
              </a:spcAft>
            </a:pPr>
            <a:r>
              <a:rPr lang="de-DE" altLang="de-DE" dirty="0"/>
              <a:t>→ </a:t>
            </a:r>
            <a:r>
              <a:rPr lang="uk-UA" altLang="de-DE" dirty="0"/>
              <a:t>від стратегічної цілі до програми</a:t>
            </a:r>
            <a:endParaRPr lang="de-DE" altLang="de-DE" dirty="0"/>
          </a:p>
        </p:txBody>
      </p:sp>
      <p:sp>
        <p:nvSpPr>
          <p:cNvPr id="29702" name="Pfeil nach rechts 12">
            <a:extLst>
              <a:ext uri="{FF2B5EF4-FFF2-40B4-BE49-F238E27FC236}">
                <a16:creationId xmlns:a16="http://schemas.microsoft.com/office/drawing/2014/main" id="{B75FEAEE-B5C6-83C8-443A-8A6CAB740845}"/>
              </a:ext>
            </a:extLst>
          </p:cNvPr>
          <p:cNvSpPr>
            <a:spLocks noChangeArrowheads="1"/>
          </p:cNvSpPr>
          <p:nvPr/>
        </p:nvSpPr>
        <p:spPr bwMode="auto">
          <a:xfrm>
            <a:off x="2495550" y="2492376"/>
            <a:ext cx="1295400" cy="1584325"/>
          </a:xfrm>
          <a:prstGeom prst="rightArrow">
            <a:avLst>
              <a:gd name="adj1" fmla="val 50000"/>
              <a:gd name="adj2" fmla="val 50000"/>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de-DE" altLang="de-DE"/>
          </a:p>
        </p:txBody>
      </p:sp>
      <p:sp>
        <p:nvSpPr>
          <p:cNvPr id="29703" name="Textfeld 1">
            <a:extLst>
              <a:ext uri="{FF2B5EF4-FFF2-40B4-BE49-F238E27FC236}">
                <a16:creationId xmlns:a16="http://schemas.microsoft.com/office/drawing/2014/main" id="{5CD12616-B42C-7784-6857-6DBDC7905678}"/>
              </a:ext>
            </a:extLst>
          </p:cNvPr>
          <p:cNvSpPr txBox="1">
            <a:spLocks noChangeArrowheads="1"/>
          </p:cNvSpPr>
          <p:nvPr/>
        </p:nvSpPr>
        <p:spPr bwMode="auto">
          <a:xfrm>
            <a:off x="2208214" y="5486400"/>
            <a:ext cx="8351837"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de-DE" altLang="de-DE" sz="1800" dirty="0"/>
              <a:t>→ </a:t>
            </a:r>
            <a:r>
              <a:rPr lang="ru-RU" altLang="de-DE" sz="1800" b="1" dirty="0"/>
              <a:t>Ступінь вразливості функціональних одиниць ландшафту визначає просторово-часовий порядок пріоритетності (</a:t>
            </a:r>
            <a:r>
              <a:rPr lang="ru-RU" altLang="de-DE" sz="1800" dirty="0"/>
              <a:t>терміновості) заходів</a:t>
            </a:r>
            <a:r>
              <a:rPr lang="ru-RU" altLang="de-DE" sz="1800" b="1" dirty="0"/>
              <a:t>, </a:t>
            </a:r>
            <a:r>
              <a:rPr lang="ru-RU" altLang="de-DE" sz="1800" dirty="0"/>
              <a:t>особливо там, де ресурси обмежені</a:t>
            </a:r>
            <a:r>
              <a:rPr lang="de-DE" altLang="de-DE" sz="1800" b="1" dirty="0"/>
              <a:t>!</a:t>
            </a:r>
          </a:p>
        </p:txBody>
      </p:sp>
      <p:sp>
        <p:nvSpPr>
          <p:cNvPr id="9" name="Textfeld 8">
            <a:extLst>
              <a:ext uri="{FF2B5EF4-FFF2-40B4-BE49-F238E27FC236}">
                <a16:creationId xmlns:a16="http://schemas.microsoft.com/office/drawing/2014/main" id="{F372AE96-CE55-5A00-ED5B-2400079FB007}"/>
              </a:ext>
            </a:extLst>
          </p:cNvPr>
          <p:cNvSpPr txBox="1"/>
          <p:nvPr/>
        </p:nvSpPr>
        <p:spPr>
          <a:xfrm rot="16200000">
            <a:off x="-3241073" y="3228975"/>
            <a:ext cx="6858000" cy="400050"/>
          </a:xfrm>
          <a:prstGeom prst="rect">
            <a:avLst/>
          </a:prstGeom>
          <a:gradFill>
            <a:gsLst>
              <a:gs pos="0">
                <a:srgbClr val="00B0F0"/>
              </a:gs>
              <a:gs pos="77000">
                <a:srgbClr val="FFFF00"/>
              </a:gs>
              <a:gs pos="43000">
                <a:schemeClr val="accent1">
                  <a:lumMod val="97000"/>
                  <a:lumOff val="3000"/>
                </a:schemeClr>
              </a:gs>
              <a:gs pos="100000">
                <a:schemeClr val="accent1">
                  <a:lumMod val="60000"/>
                  <a:lumOff val="40000"/>
                </a:schemeClr>
              </a:gs>
            </a:gsLst>
          </a:gradFill>
        </p:spPr>
        <p:txBody>
          <a:bodyPr>
            <a:spAutoFit/>
          </a:bodyPr>
          <a:lstStyle/>
          <a:p>
            <a:pPr algn="ctr" fontAlgn="base">
              <a:spcBef>
                <a:spcPct val="0"/>
              </a:spcBef>
              <a:spcAft>
                <a:spcPct val="0"/>
              </a:spcAft>
              <a:defRPr/>
            </a:pPr>
            <a:r>
              <a:rPr lang="ru-RU" sz="2000" b="1" dirty="0">
                <a:solidFill>
                  <a:srgbClr val="333333"/>
                </a:solidFill>
                <a:latin typeface="Arial" panose="020B0604020202020204" pitchFamily="34" charset="0"/>
                <a:ea typeface="ＭＳ Ｐゴシック" panose="020B0600070205080204" pitchFamily="34" charset="-128"/>
              </a:rPr>
              <a:t>Відтворення лісу - стійкість культурного ландшафту</a:t>
            </a:r>
            <a:endParaRPr lang="sk-SK" sz="2000" b="1" dirty="0">
              <a:solidFill>
                <a:srgbClr val="333333"/>
              </a:solidFill>
              <a:latin typeface="Arial" panose="020B0604020202020204" pitchFamily="34" charset="0"/>
              <a:ea typeface="ＭＳ Ｐゴシック" panose="020B0600070205080204" pitchFamily="34" charset="-128"/>
            </a:endParaRPr>
          </a:p>
        </p:txBody>
      </p:sp>
    </p:spTree>
  </p:cSld>
  <p:clrMapOvr>
    <a:masterClrMapping/>
  </p:clrMapOvr>
</p:sld>
</file>

<file path=ppt/theme/theme1.xml><?xml version="1.0" encoding="utf-8"?>
<a:theme xmlns:a="http://schemas.openxmlformats.org/drawingml/2006/main" name="Folienmaster">
  <a:themeElements>
    <a:clrScheme name="Folienmaster 1">
      <a:dk1>
        <a:srgbClr val="333333"/>
      </a:dk1>
      <a:lt1>
        <a:srgbClr val="FFFFFF"/>
      </a:lt1>
      <a:dk2>
        <a:srgbClr val="000000"/>
      </a:dk2>
      <a:lt2>
        <a:srgbClr val="747678"/>
      </a:lt2>
      <a:accent1>
        <a:srgbClr val="008444"/>
      </a:accent1>
      <a:accent2>
        <a:srgbClr val="006751"/>
      </a:accent2>
      <a:accent3>
        <a:srgbClr val="FFFFFF"/>
      </a:accent3>
      <a:accent4>
        <a:srgbClr val="2A2A2A"/>
      </a:accent4>
      <a:accent5>
        <a:srgbClr val="AAC2B0"/>
      </a:accent5>
      <a:accent6>
        <a:srgbClr val="005D49"/>
      </a:accent6>
      <a:hlink>
        <a:srgbClr val="FFDC00"/>
      </a:hlink>
      <a:folHlink>
        <a:srgbClr val="C9CAC8"/>
      </a:folHlink>
    </a:clrScheme>
    <a:fontScheme name="Folienmaster">
      <a:majorFont>
        <a:latin typeface="Arial"/>
        <a:ea typeface="ＭＳ Ｐゴシック"/>
        <a:cs typeface=""/>
      </a:majorFont>
      <a:minorFont>
        <a:latin typeface="Arial"/>
        <a:ea typeface="ＭＳ Ｐゴシック"/>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DE" sz="2400" b="0" i="0" u="none" strike="noStrike" cap="none" normalizeH="0" baseline="0" smtClean="0">
            <a:ln>
              <a:noFill/>
            </a:ln>
            <a:solidFill>
              <a:schemeClr val="tx1"/>
            </a:solidFill>
            <a:effectLst/>
            <a:latin typeface="Arial" charset="0"/>
            <a:ea typeface="ＭＳ Ｐゴシック"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DE" sz="2400" b="0" i="0" u="none" strike="noStrike" cap="none" normalizeH="0" baseline="0" smtClean="0">
            <a:ln>
              <a:noFill/>
            </a:ln>
            <a:solidFill>
              <a:schemeClr val="tx1"/>
            </a:solidFill>
            <a:effectLst/>
            <a:latin typeface="Arial" charset="0"/>
            <a:ea typeface="ＭＳ Ｐゴシック" pitchFamily="1" charset="-128"/>
          </a:defRPr>
        </a:defPPr>
      </a:lstStyle>
    </a:lnDef>
  </a:objectDefaults>
  <a:extraClrSchemeLst>
    <a:extraClrScheme>
      <a:clrScheme name="Folienmaster 1">
        <a:dk1>
          <a:srgbClr val="333333"/>
        </a:dk1>
        <a:lt1>
          <a:srgbClr val="FFFFFF"/>
        </a:lt1>
        <a:dk2>
          <a:srgbClr val="000000"/>
        </a:dk2>
        <a:lt2>
          <a:srgbClr val="747678"/>
        </a:lt2>
        <a:accent1>
          <a:srgbClr val="008444"/>
        </a:accent1>
        <a:accent2>
          <a:srgbClr val="006751"/>
        </a:accent2>
        <a:accent3>
          <a:srgbClr val="FFFFFF"/>
        </a:accent3>
        <a:accent4>
          <a:srgbClr val="2A2A2A"/>
        </a:accent4>
        <a:accent5>
          <a:srgbClr val="AAC2B0"/>
        </a:accent5>
        <a:accent6>
          <a:srgbClr val="005D49"/>
        </a:accent6>
        <a:hlink>
          <a:srgbClr val="FFDC00"/>
        </a:hlink>
        <a:folHlink>
          <a:srgbClr val="C9CAC8"/>
        </a:folHlink>
      </a:clrScheme>
      <a:clrMap bg1="lt1" tx1="dk1" bg2="lt2" tx2="dk2" accent1="accent1" accent2="accent2" accent3="accent3" accent4="accent4" accent5="accent5" accent6="accent6" hlink="hlink" folHlink="folHlink"/>
    </a:extraClrScheme>
    <a:extraClrScheme>
      <a:clrScheme name="Folienmaster 2">
        <a:dk1>
          <a:srgbClr val="69BE28"/>
        </a:dk1>
        <a:lt1>
          <a:srgbClr val="FFFFFF"/>
        </a:lt1>
        <a:dk2>
          <a:srgbClr val="DD4814"/>
        </a:dk2>
        <a:lt2>
          <a:srgbClr val="981E32"/>
        </a:lt2>
        <a:accent1>
          <a:srgbClr val="FF7900"/>
        </a:accent1>
        <a:accent2>
          <a:srgbClr val="F8DE6E"/>
        </a:accent2>
        <a:accent3>
          <a:srgbClr val="FFFFFF"/>
        </a:accent3>
        <a:accent4>
          <a:srgbClr val="59A221"/>
        </a:accent4>
        <a:accent5>
          <a:srgbClr val="FFBEAA"/>
        </a:accent5>
        <a:accent6>
          <a:srgbClr val="E1C963"/>
        </a:accent6>
        <a:hlink>
          <a:srgbClr val="002664"/>
        </a:hlink>
        <a:folHlink>
          <a:srgbClr val="9B9B9B"/>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Folienmaster">
  <a:themeElements>
    <a:clrScheme name="Folienmaster 1">
      <a:dk1>
        <a:srgbClr val="333333"/>
      </a:dk1>
      <a:lt1>
        <a:srgbClr val="FFFFFF"/>
      </a:lt1>
      <a:dk2>
        <a:srgbClr val="000000"/>
      </a:dk2>
      <a:lt2>
        <a:srgbClr val="747678"/>
      </a:lt2>
      <a:accent1>
        <a:srgbClr val="008444"/>
      </a:accent1>
      <a:accent2>
        <a:srgbClr val="006751"/>
      </a:accent2>
      <a:accent3>
        <a:srgbClr val="FFFFFF"/>
      </a:accent3>
      <a:accent4>
        <a:srgbClr val="2A2A2A"/>
      </a:accent4>
      <a:accent5>
        <a:srgbClr val="AAC2B0"/>
      </a:accent5>
      <a:accent6>
        <a:srgbClr val="005D49"/>
      </a:accent6>
      <a:hlink>
        <a:srgbClr val="FFDC00"/>
      </a:hlink>
      <a:folHlink>
        <a:srgbClr val="C9CAC8"/>
      </a:folHlink>
    </a:clrScheme>
    <a:fontScheme name="Folienmaster">
      <a:majorFont>
        <a:latin typeface="Arial"/>
        <a:ea typeface="ＭＳ Ｐゴシック"/>
        <a:cs typeface=""/>
      </a:majorFont>
      <a:minorFont>
        <a:latin typeface="Arial"/>
        <a:ea typeface="ＭＳ Ｐゴシック"/>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DE" sz="2400" b="0" i="0" u="none" strike="noStrike" cap="none" normalizeH="0" baseline="0" smtClean="0">
            <a:ln>
              <a:noFill/>
            </a:ln>
            <a:solidFill>
              <a:schemeClr val="tx1"/>
            </a:solidFill>
            <a:effectLst/>
            <a:latin typeface="Arial" charset="0"/>
            <a:ea typeface="ＭＳ Ｐゴシック"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DE" sz="2400" b="0" i="0" u="none" strike="noStrike" cap="none" normalizeH="0" baseline="0" smtClean="0">
            <a:ln>
              <a:noFill/>
            </a:ln>
            <a:solidFill>
              <a:schemeClr val="tx1"/>
            </a:solidFill>
            <a:effectLst/>
            <a:latin typeface="Arial" charset="0"/>
            <a:ea typeface="ＭＳ Ｐゴシック" pitchFamily="1" charset="-128"/>
          </a:defRPr>
        </a:defPPr>
      </a:lstStyle>
    </a:lnDef>
  </a:objectDefaults>
  <a:extraClrSchemeLst>
    <a:extraClrScheme>
      <a:clrScheme name="Folienmaster 1">
        <a:dk1>
          <a:srgbClr val="333333"/>
        </a:dk1>
        <a:lt1>
          <a:srgbClr val="FFFFFF"/>
        </a:lt1>
        <a:dk2>
          <a:srgbClr val="000000"/>
        </a:dk2>
        <a:lt2>
          <a:srgbClr val="747678"/>
        </a:lt2>
        <a:accent1>
          <a:srgbClr val="008444"/>
        </a:accent1>
        <a:accent2>
          <a:srgbClr val="006751"/>
        </a:accent2>
        <a:accent3>
          <a:srgbClr val="FFFFFF"/>
        </a:accent3>
        <a:accent4>
          <a:srgbClr val="2A2A2A"/>
        </a:accent4>
        <a:accent5>
          <a:srgbClr val="AAC2B0"/>
        </a:accent5>
        <a:accent6>
          <a:srgbClr val="005D49"/>
        </a:accent6>
        <a:hlink>
          <a:srgbClr val="FFDC00"/>
        </a:hlink>
        <a:folHlink>
          <a:srgbClr val="C9CAC8"/>
        </a:folHlink>
      </a:clrScheme>
      <a:clrMap bg1="lt1" tx1="dk1" bg2="lt2" tx2="dk2" accent1="accent1" accent2="accent2" accent3="accent3" accent4="accent4" accent5="accent5" accent6="accent6" hlink="hlink" folHlink="folHlink"/>
    </a:extraClrScheme>
    <a:extraClrScheme>
      <a:clrScheme name="Folienmaster 2">
        <a:dk1>
          <a:srgbClr val="69BE28"/>
        </a:dk1>
        <a:lt1>
          <a:srgbClr val="FFFFFF"/>
        </a:lt1>
        <a:dk2>
          <a:srgbClr val="DD4814"/>
        </a:dk2>
        <a:lt2>
          <a:srgbClr val="981E32"/>
        </a:lt2>
        <a:accent1>
          <a:srgbClr val="FF7900"/>
        </a:accent1>
        <a:accent2>
          <a:srgbClr val="F8DE6E"/>
        </a:accent2>
        <a:accent3>
          <a:srgbClr val="FFFFFF"/>
        </a:accent3>
        <a:accent4>
          <a:srgbClr val="59A221"/>
        </a:accent4>
        <a:accent5>
          <a:srgbClr val="FFBEAA"/>
        </a:accent5>
        <a:accent6>
          <a:srgbClr val="E1C963"/>
        </a:accent6>
        <a:hlink>
          <a:srgbClr val="002664"/>
        </a:hlink>
        <a:folHlink>
          <a:srgbClr val="9B9B9B"/>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EAB636C1F3EE534CAA6EFBA56B84BCC7" ma:contentTypeVersion="17" ma:contentTypeDescription="Create a new document." ma:contentTypeScope="" ma:versionID="9b4e34ebf2c1c2a99375fcf78dddca22">
  <xsd:schema xmlns:xsd="http://www.w3.org/2001/XMLSchema" xmlns:xs="http://www.w3.org/2001/XMLSchema" xmlns:p="http://schemas.microsoft.com/office/2006/metadata/properties" xmlns:ns2="080b72cc-e4c4-4790-9f97-f133ee35ae8e" xmlns:ns3="b4228b6d-77f5-4e88-95df-114489aa8b8b" targetNamespace="http://schemas.microsoft.com/office/2006/metadata/properties" ma:root="true" ma:fieldsID="04433aeb89777e90807442469444484c" ns2:_="" ns3:_="">
    <xsd:import namespace="080b72cc-e4c4-4790-9f97-f133ee35ae8e"/>
    <xsd:import namespace="b4228b6d-77f5-4e88-95df-114489aa8b8b"/>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3:SharedWithUsers" minOccurs="0"/>
                <xsd:element ref="ns3:SharedWithDetails" minOccurs="0"/>
                <xsd:element ref="ns2:MediaServiceLocation" minOccurs="0"/>
                <xsd:element ref="ns2:MediaServiceObjectDetectorVersions" minOccurs="0"/>
                <xsd:element ref="ns2:MediaLengthInSecond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80b72cc-e4c4-4790-9f97-f133ee35ae8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37ef5b12-004b-4d0f-a024-a4c342722991"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Location" ma:index="21" nillable="true" ma:displayName="Location" ma:indexed="true" ma:internalName="MediaServiceLocation" ma:readOnly="true">
      <xsd:simpleType>
        <xsd:restriction base="dms:Text"/>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LengthInSeconds" ma:index="23" nillable="true" ma:displayName="MediaLengthInSeconds" ma:hidden="true" ma:internalName="MediaLengthInSeconds" ma:readOnly="true">
      <xsd:simpleType>
        <xsd:restriction base="dms:Unknown"/>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4228b6d-77f5-4e88-95df-114489aa8b8b"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485af778-2eb0-417e-b590-4603da4cc578}" ma:internalName="TaxCatchAll" ma:showField="CatchAllData" ma:web="b4228b6d-77f5-4e88-95df-114489aa8b8b">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611C5E1-3A44-4686-8703-F5C3B8ABF904}">
  <ds:schemaRefs>
    <ds:schemaRef ds:uri="http://schemas.microsoft.com/sharepoint/v3/contenttype/forms"/>
  </ds:schemaRefs>
</ds:datastoreItem>
</file>

<file path=customXml/itemProps2.xml><?xml version="1.0" encoding="utf-8"?>
<ds:datastoreItem xmlns:ds="http://schemas.openxmlformats.org/officeDocument/2006/customXml" ds:itemID="{0727EBDD-65EE-443D-8D54-E6EABEA11DA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80b72cc-e4c4-4790-9f97-f133ee35ae8e"/>
    <ds:schemaRef ds:uri="b4228b6d-77f5-4e88-95df-114489aa8b8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0</TotalTime>
  <Words>1969</Words>
  <Application>Microsoft Office PowerPoint</Application>
  <PresentationFormat>Widescreen</PresentationFormat>
  <Paragraphs>261</Paragraphs>
  <Slides>24</Slides>
  <Notes>7</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24</vt:i4>
      </vt:variant>
    </vt:vector>
  </HeadingPairs>
  <TitlesOfParts>
    <vt:vector size="32" baseType="lpstr">
      <vt:lpstr>Arial Unicode MS</vt:lpstr>
      <vt:lpstr>ＭＳ Ｐゴシック</vt:lpstr>
      <vt:lpstr>Aptos</vt:lpstr>
      <vt:lpstr>Arial</vt:lpstr>
      <vt:lpstr>Symbol</vt:lpstr>
      <vt:lpstr>Wingdings</vt:lpstr>
      <vt:lpstr>Folienmaster</vt:lpstr>
      <vt:lpstr>1_Folienmaster</vt:lpstr>
      <vt:lpstr>   Сприяння та економічне стимулювання екологічно та функціонально орієнтованого ведення лісового господарства та відтворення лісів  Д-р Дірк-Роджер Айзенхауер (Dirk-Roger.Eisenhauer@smekul.sachsen.de)</vt:lpstr>
      <vt:lpstr>Безперервність і послідовність лісогосподарської системи - цільові системи</vt:lpstr>
      <vt:lpstr>Потенціал успіху</vt:lpstr>
      <vt:lpstr>Потенціал успіху для лісового господарства</vt:lpstr>
      <vt:lpstr>Відтворення лісів: Амбітний стратегічний проєкт</vt:lpstr>
      <vt:lpstr>Збільшення лісових площ </vt:lpstr>
      <vt:lpstr>Лісорозведення як</vt:lpstr>
      <vt:lpstr>Захист ґрунту</vt:lpstr>
      <vt:lpstr>PowerPoint Presentation</vt:lpstr>
      <vt:lpstr>Вода: Ландшафтний водний баланс як стратегічна ціль</vt:lpstr>
      <vt:lpstr>Регулювання стоку та захист від паводків</vt:lpstr>
      <vt:lpstr>PowerPoint Presentation</vt:lpstr>
      <vt:lpstr>PowerPoint Presentation</vt:lpstr>
      <vt:lpstr>Ефективна програма базується на регіональних та місцевих пріоритетних функціях</vt:lpstr>
      <vt:lpstr>Правова база, фінансування та економічні стимули </vt:lpstr>
      <vt:lpstr>Уникати структурних дефіцитів! </vt:lpstr>
      <vt:lpstr>Фінансування та економічні стимули Законодавча база та об'єкти фінансування</vt:lpstr>
      <vt:lpstr>PowerPoint Presentation</vt:lpstr>
      <vt:lpstr>Вуглецеві кредити, альтернатива фінансуванню</vt:lpstr>
      <vt:lpstr>Податок на СО2 чи вуглецеві кредити</vt:lpstr>
      <vt:lpstr>Вуглецеві кредити - чи можливо це на практиці?  Поточний стан та розвиток подій</vt:lpstr>
      <vt:lpstr>Вуглецеві кредити - чи можливо це на практиці?  Поточний стан та розвиток подій</vt:lpstr>
      <vt:lpstr>Вуглецеві кредити - чи можливо це на практиці?  Поточний стан та розвиток подій</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Halyna Semytska</dc:creator>
  <cp:lastModifiedBy>Halyna Semytska</cp:lastModifiedBy>
  <cp:revision>3</cp:revision>
  <dcterms:created xsi:type="dcterms:W3CDTF">2024-07-15T14:20:12Z</dcterms:created>
  <dcterms:modified xsi:type="dcterms:W3CDTF">2024-07-17T22:30:29Z</dcterms:modified>
</cp:coreProperties>
</file>