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57" r:id="rId5"/>
  </p:sldMasterIdLst>
  <p:notesMasterIdLst>
    <p:notesMasterId r:id="rId18"/>
  </p:notesMasterIdLst>
  <p:handoutMasterIdLst>
    <p:handoutMasterId r:id="rId19"/>
  </p:handoutMasterIdLst>
  <p:sldIdLst>
    <p:sldId id="262" r:id="rId6"/>
    <p:sldId id="265" r:id="rId7"/>
    <p:sldId id="266" r:id="rId8"/>
    <p:sldId id="271" r:id="rId9"/>
    <p:sldId id="272" r:id="rId10"/>
    <p:sldId id="273" r:id="rId11"/>
    <p:sldId id="274" r:id="rId12"/>
    <p:sldId id="275" r:id="rId13"/>
    <p:sldId id="276" r:id="rId14"/>
    <p:sldId id="277" r:id="rId15"/>
    <p:sldId id="278" r:id="rId16"/>
    <p:sldId id="267"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80BD60-74AF-4588-8BA6-BB966AF2AEA5}" v="10" dt="2024-07-16T08:42:32.60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66" autoAdjust="0"/>
    <p:restoredTop sz="94660"/>
  </p:normalViewPr>
  <p:slideViewPr>
    <p:cSldViewPr snapToGrid="0">
      <p:cViewPr varScale="1">
        <p:scale>
          <a:sx n="69" d="100"/>
          <a:sy n="69" d="100"/>
        </p:scale>
        <p:origin x="516" y="56"/>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lyna Semytska" userId="17aed0cd-5d75-4cee-bd4d-9c15afe32231" providerId="ADAL" clId="{22231225-E523-47E9-8F11-2B80E9A87149}"/>
    <pc:docChg chg="undo redo custSel modSld">
      <pc:chgData name="Halyna Semytska" userId="17aed0cd-5d75-4cee-bd4d-9c15afe32231" providerId="ADAL" clId="{22231225-E523-47E9-8F11-2B80E9A87149}" dt="2024-04-08T11:47:10.463" v="150" actId="1076"/>
      <pc:docMkLst>
        <pc:docMk/>
      </pc:docMkLst>
      <pc:sldChg chg="addSp delSp modSp mod modAnim">
        <pc:chgData name="Halyna Semytska" userId="17aed0cd-5d75-4cee-bd4d-9c15afe32231" providerId="ADAL" clId="{22231225-E523-47E9-8F11-2B80E9A87149}" dt="2024-04-08T10:03:33.049" v="5"/>
        <pc:sldMkLst>
          <pc:docMk/>
          <pc:sldMk cId="1212696364" sldId="265"/>
        </pc:sldMkLst>
        <pc:spChg chg="del mod">
          <ac:chgData name="Halyna Semytska" userId="17aed0cd-5d75-4cee-bd4d-9c15afe32231" providerId="ADAL" clId="{22231225-E523-47E9-8F11-2B80E9A87149}" dt="2024-04-08T09:42:07.486" v="1" actId="478"/>
          <ac:spMkLst>
            <pc:docMk/>
            <pc:sldMk cId="1212696364" sldId="265"/>
            <ac:spMk id="2" creationId="{53F0D655-5C09-A2E9-B706-B275F65F5CB5}"/>
          </ac:spMkLst>
        </pc:spChg>
        <pc:picChg chg="add mod">
          <ac:chgData name="Halyna Semytska" userId="17aed0cd-5d75-4cee-bd4d-9c15afe32231" providerId="ADAL" clId="{22231225-E523-47E9-8F11-2B80E9A87149}" dt="2024-04-08T10:03:24.051" v="4" actId="962"/>
          <ac:picMkLst>
            <pc:docMk/>
            <pc:sldMk cId="1212696364" sldId="265"/>
            <ac:picMk id="6" creationId="{623AB278-1D0D-1080-6784-630FA99025F0}"/>
          </ac:picMkLst>
        </pc:picChg>
      </pc:sldChg>
      <pc:sldChg chg="addSp modSp mod modAnim">
        <pc:chgData name="Halyna Semytska" userId="17aed0cd-5d75-4cee-bd4d-9c15afe32231" providerId="ADAL" clId="{22231225-E523-47E9-8F11-2B80E9A87149}" dt="2024-04-08T10:17:05.993" v="12"/>
        <pc:sldMkLst>
          <pc:docMk/>
          <pc:sldMk cId="3982473708" sldId="267"/>
        </pc:sldMkLst>
        <pc:spChg chg="mod">
          <ac:chgData name="Halyna Semytska" userId="17aed0cd-5d75-4cee-bd4d-9c15afe32231" providerId="ADAL" clId="{22231225-E523-47E9-8F11-2B80E9A87149}" dt="2024-04-08T10:04:59.998" v="8" actId="20577"/>
          <ac:spMkLst>
            <pc:docMk/>
            <pc:sldMk cId="3982473708" sldId="267"/>
            <ac:spMk id="9" creationId="{9CED2922-38E3-0E6F-51C1-9161A4BA2530}"/>
          </ac:spMkLst>
        </pc:spChg>
        <pc:picChg chg="add mod">
          <ac:chgData name="Halyna Semytska" userId="17aed0cd-5d75-4cee-bd4d-9c15afe32231" providerId="ADAL" clId="{22231225-E523-47E9-8F11-2B80E9A87149}" dt="2024-04-08T10:16:55.863" v="11" actId="962"/>
          <ac:picMkLst>
            <pc:docMk/>
            <pc:sldMk cId="3982473708" sldId="267"/>
            <ac:picMk id="5" creationId="{FD799621-1FCE-9E4B-DB29-734EF2D6B167}"/>
          </ac:picMkLst>
        </pc:picChg>
      </pc:sldChg>
      <pc:sldChg chg="addSp modSp mod modAnim">
        <pc:chgData name="Halyna Semytska" userId="17aed0cd-5d75-4cee-bd4d-9c15afe32231" providerId="ADAL" clId="{22231225-E523-47E9-8F11-2B80E9A87149}" dt="2024-04-08T10:28:22.483" v="35"/>
        <pc:sldMkLst>
          <pc:docMk/>
          <pc:sldMk cId="2735135527" sldId="268"/>
        </pc:sldMkLst>
        <pc:picChg chg="add mod">
          <ac:chgData name="Halyna Semytska" userId="17aed0cd-5d75-4cee-bd4d-9c15afe32231" providerId="ADAL" clId="{22231225-E523-47E9-8F11-2B80E9A87149}" dt="2024-04-08T10:28:19.219" v="34" actId="962"/>
          <ac:picMkLst>
            <pc:docMk/>
            <pc:sldMk cId="2735135527" sldId="268"/>
            <ac:picMk id="5" creationId="{4456C210-01B6-D9B4-8498-609F788DD084}"/>
          </ac:picMkLst>
        </pc:picChg>
      </pc:sldChg>
      <pc:sldChg chg="delSp modSp mod">
        <pc:chgData name="Halyna Semytska" userId="17aed0cd-5d75-4cee-bd4d-9c15afe32231" providerId="ADAL" clId="{22231225-E523-47E9-8F11-2B80E9A87149}" dt="2024-04-08T10:24:07.486" v="31" actId="478"/>
        <pc:sldMkLst>
          <pc:docMk/>
          <pc:sldMk cId="1120799838" sldId="270"/>
        </pc:sldMkLst>
        <pc:spChg chg="del mod">
          <ac:chgData name="Halyna Semytska" userId="17aed0cd-5d75-4cee-bd4d-9c15afe32231" providerId="ADAL" clId="{22231225-E523-47E9-8F11-2B80E9A87149}" dt="2024-04-08T10:24:07.486" v="31" actId="478"/>
          <ac:spMkLst>
            <pc:docMk/>
            <pc:sldMk cId="1120799838" sldId="270"/>
            <ac:spMk id="2" creationId="{68940812-47BD-85EE-C67F-E16EBECCE2AF}"/>
          </ac:spMkLst>
        </pc:spChg>
      </pc:sldChg>
      <pc:sldChg chg="delSp modSp mod">
        <pc:chgData name="Halyna Semytska" userId="17aed0cd-5d75-4cee-bd4d-9c15afe32231" providerId="ADAL" clId="{22231225-E523-47E9-8F11-2B80E9A87149}" dt="2024-04-08T10:23:40.885" v="29" actId="478"/>
        <pc:sldMkLst>
          <pc:docMk/>
          <pc:sldMk cId="12779221" sldId="271"/>
        </pc:sldMkLst>
        <pc:spChg chg="del mod">
          <ac:chgData name="Halyna Semytska" userId="17aed0cd-5d75-4cee-bd4d-9c15afe32231" providerId="ADAL" clId="{22231225-E523-47E9-8F11-2B80E9A87149}" dt="2024-04-08T10:23:40.885" v="29" actId="478"/>
          <ac:spMkLst>
            <pc:docMk/>
            <pc:sldMk cId="12779221" sldId="271"/>
            <ac:spMk id="2" creationId="{3A2A1E6C-C6A3-F00B-9EBC-39FFCD033870}"/>
          </ac:spMkLst>
        </pc:spChg>
      </pc:sldChg>
      <pc:sldChg chg="modSp mod">
        <pc:chgData name="Halyna Semytska" userId="17aed0cd-5d75-4cee-bd4d-9c15afe32231" providerId="ADAL" clId="{22231225-E523-47E9-8F11-2B80E9A87149}" dt="2024-04-08T10:33:15.884" v="43" actId="20577"/>
        <pc:sldMkLst>
          <pc:docMk/>
          <pc:sldMk cId="2140372939" sldId="277"/>
        </pc:sldMkLst>
        <pc:spChg chg="mod">
          <ac:chgData name="Halyna Semytska" userId="17aed0cd-5d75-4cee-bd4d-9c15afe32231" providerId="ADAL" clId="{22231225-E523-47E9-8F11-2B80E9A87149}" dt="2024-04-08T10:33:15.884" v="43" actId="20577"/>
          <ac:spMkLst>
            <pc:docMk/>
            <pc:sldMk cId="2140372939" sldId="277"/>
            <ac:spMk id="9" creationId="{9CED2922-38E3-0E6F-51C1-9161A4BA2530}"/>
          </ac:spMkLst>
        </pc:spChg>
      </pc:sldChg>
      <pc:sldChg chg="delSp modSp mod modAnim">
        <pc:chgData name="Halyna Semytska" userId="17aed0cd-5d75-4cee-bd4d-9c15afe32231" providerId="ADAL" clId="{22231225-E523-47E9-8F11-2B80E9A87149}" dt="2024-04-08T10:23:20.042" v="27"/>
        <pc:sldMkLst>
          <pc:docMk/>
          <pc:sldMk cId="4138520671" sldId="281"/>
        </pc:sldMkLst>
        <pc:spChg chg="del mod">
          <ac:chgData name="Halyna Semytska" userId="17aed0cd-5d75-4cee-bd4d-9c15afe32231" providerId="ADAL" clId="{22231225-E523-47E9-8F11-2B80E9A87149}" dt="2024-04-08T10:17:53.846" v="14" actId="478"/>
          <ac:spMkLst>
            <pc:docMk/>
            <pc:sldMk cId="4138520671" sldId="281"/>
            <ac:spMk id="2" creationId="{C9E9C84E-991C-FB33-D3E3-F90423C034EA}"/>
          </ac:spMkLst>
        </pc:spChg>
        <pc:spChg chg="mod">
          <ac:chgData name="Halyna Semytska" userId="17aed0cd-5d75-4cee-bd4d-9c15afe32231" providerId="ADAL" clId="{22231225-E523-47E9-8F11-2B80E9A87149}" dt="2024-04-08T10:23:14.438" v="25" actId="1076"/>
          <ac:spMkLst>
            <pc:docMk/>
            <pc:sldMk cId="4138520671" sldId="281"/>
            <ac:spMk id="13" creationId="{354680E2-9C63-A4E4-28F9-A50EEC7040D3}"/>
          </ac:spMkLst>
        </pc:spChg>
        <pc:picChg chg="del">
          <ac:chgData name="Halyna Semytska" userId="17aed0cd-5d75-4cee-bd4d-9c15afe32231" providerId="ADAL" clId="{22231225-E523-47E9-8F11-2B80E9A87149}" dt="2024-04-08T10:23:07.943" v="24" actId="478"/>
          <ac:picMkLst>
            <pc:docMk/>
            <pc:sldMk cId="4138520671" sldId="281"/>
            <ac:picMk id="12" creationId="{7859E4EA-9F99-0231-0E48-DAE94B6DE77B}"/>
          </ac:picMkLst>
        </pc:picChg>
      </pc:sldChg>
      <pc:sldChg chg="addSp delSp modSp mod addAnim delAnim modAnim">
        <pc:chgData name="Halyna Semytska" userId="17aed0cd-5d75-4cee-bd4d-9c15afe32231" providerId="ADAL" clId="{22231225-E523-47E9-8F11-2B80E9A87149}" dt="2024-04-08T11:46:47.629" v="149" actId="1076"/>
        <pc:sldMkLst>
          <pc:docMk/>
          <pc:sldMk cId="2440222415" sldId="283"/>
        </pc:sldMkLst>
        <pc:spChg chg="add mod">
          <ac:chgData name="Halyna Semytska" userId="17aed0cd-5d75-4cee-bd4d-9c15afe32231" providerId="ADAL" clId="{22231225-E523-47E9-8F11-2B80E9A87149}" dt="2024-04-08T11:46:31.529" v="148" actId="1076"/>
          <ac:spMkLst>
            <pc:docMk/>
            <pc:sldMk cId="2440222415" sldId="283"/>
            <ac:spMk id="5" creationId="{56E21D45-30C4-AF20-BDD2-88AF23F4C1DF}"/>
          </ac:spMkLst>
        </pc:spChg>
        <pc:spChg chg="add mod">
          <ac:chgData name="Halyna Semytska" userId="17aed0cd-5d75-4cee-bd4d-9c15afe32231" providerId="ADAL" clId="{22231225-E523-47E9-8F11-2B80E9A87149}" dt="2024-04-08T11:46:47.629" v="149" actId="1076"/>
          <ac:spMkLst>
            <pc:docMk/>
            <pc:sldMk cId="2440222415" sldId="283"/>
            <ac:spMk id="6" creationId="{5065BCA8-C733-EF0C-1BD9-908B75371D49}"/>
          </ac:spMkLst>
        </pc:spChg>
        <pc:picChg chg="add del">
          <ac:chgData name="Halyna Semytska" userId="17aed0cd-5d75-4cee-bd4d-9c15afe32231" providerId="ADAL" clId="{22231225-E523-47E9-8F11-2B80E9A87149}" dt="2024-04-08T10:21:54.469" v="19" actId="478"/>
          <ac:picMkLst>
            <pc:docMk/>
            <pc:sldMk cId="2440222415" sldId="283"/>
            <ac:picMk id="2" creationId="{D68C772D-1F45-8E2E-E87A-840677658352}"/>
          </ac:picMkLst>
        </pc:picChg>
      </pc:sldChg>
      <pc:sldChg chg="addSp delSp modSp mod">
        <pc:chgData name="Halyna Semytska" userId="17aed0cd-5d75-4cee-bd4d-9c15afe32231" providerId="ADAL" clId="{22231225-E523-47E9-8F11-2B80E9A87149}" dt="2024-04-08T11:47:10.463" v="150" actId="1076"/>
        <pc:sldMkLst>
          <pc:docMk/>
          <pc:sldMk cId="3046778888" sldId="284"/>
        </pc:sldMkLst>
        <pc:spChg chg="add mod">
          <ac:chgData name="Halyna Semytska" userId="17aed0cd-5d75-4cee-bd4d-9c15afe32231" providerId="ADAL" clId="{22231225-E523-47E9-8F11-2B80E9A87149}" dt="2024-04-08T11:47:10.463" v="150" actId="1076"/>
          <ac:spMkLst>
            <pc:docMk/>
            <pc:sldMk cId="3046778888" sldId="284"/>
            <ac:spMk id="2" creationId="{8FC1EEF6-84F3-727E-4AB8-50CC94FD39DB}"/>
          </ac:spMkLst>
        </pc:spChg>
        <pc:spChg chg="del">
          <ac:chgData name="Halyna Semytska" userId="17aed0cd-5d75-4cee-bd4d-9c15afe32231" providerId="ADAL" clId="{22231225-E523-47E9-8F11-2B80E9A87149}" dt="2024-04-08T10:18:21.594" v="15" actId="478"/>
          <ac:spMkLst>
            <pc:docMk/>
            <pc:sldMk cId="3046778888" sldId="284"/>
            <ac:spMk id="2" creationId="{C5D6F2E9-E77D-E952-A316-50BC1CE4502F}"/>
          </ac:spMkLst>
        </pc:spChg>
        <pc:spChg chg="add mod">
          <ac:chgData name="Halyna Semytska" userId="17aed0cd-5d75-4cee-bd4d-9c15afe32231" providerId="ADAL" clId="{22231225-E523-47E9-8F11-2B80E9A87149}" dt="2024-04-08T10:29:49.546" v="39" actId="767"/>
          <ac:spMkLst>
            <pc:docMk/>
            <pc:sldMk cId="3046778888" sldId="284"/>
            <ac:spMk id="5" creationId="{1957123B-A8CC-6DA3-69F4-5057BEB0C6AA}"/>
          </ac:spMkLst>
        </pc:spChg>
        <pc:spChg chg="add mod">
          <ac:chgData name="Halyna Semytska" userId="17aed0cd-5d75-4cee-bd4d-9c15afe32231" providerId="ADAL" clId="{22231225-E523-47E9-8F11-2B80E9A87149}" dt="2024-04-08T11:44:58.832" v="137" actId="1076"/>
          <ac:spMkLst>
            <pc:docMk/>
            <pc:sldMk cId="3046778888" sldId="284"/>
            <ac:spMk id="5" creationId="{50990EA9-6372-D692-BB57-0CC26EED426F}"/>
          </ac:spMkLst>
        </pc:spChg>
        <pc:picChg chg="mod">
          <ac:chgData name="Halyna Semytska" userId="17aed0cd-5d75-4cee-bd4d-9c15afe32231" providerId="ADAL" clId="{22231225-E523-47E9-8F11-2B80E9A87149}" dt="2024-04-08T11:43:58.338" v="131" actId="1076"/>
          <ac:picMkLst>
            <pc:docMk/>
            <pc:sldMk cId="3046778888" sldId="284"/>
            <ac:picMk id="12" creationId="{7859E4EA-9F99-0231-0E48-DAE94B6DE77B}"/>
          </ac:picMkLst>
        </pc:picChg>
      </pc:sldChg>
    </pc:docChg>
  </pc:docChgLst>
  <pc:docChgLst>
    <pc:chgData name="Halyna Semytska" userId="17aed0cd-5d75-4cee-bd4d-9c15afe32231" providerId="ADAL" clId="{0FF2CD1D-CCCA-41CE-89F5-225B575FEEFA}"/>
    <pc:docChg chg="modSld">
      <pc:chgData name="Halyna Semytska" userId="17aed0cd-5d75-4cee-bd4d-9c15afe32231" providerId="ADAL" clId="{0FF2CD1D-CCCA-41CE-89F5-225B575FEEFA}" dt="2024-04-30T14:13:59.204" v="1" actId="1076"/>
      <pc:docMkLst>
        <pc:docMk/>
      </pc:docMkLst>
      <pc:sldChg chg="modSp mod">
        <pc:chgData name="Halyna Semytska" userId="17aed0cd-5d75-4cee-bd4d-9c15afe32231" providerId="ADAL" clId="{0FF2CD1D-CCCA-41CE-89F5-225B575FEEFA}" dt="2024-04-30T14:13:59.204" v="1" actId="1076"/>
        <pc:sldMkLst>
          <pc:docMk/>
          <pc:sldMk cId="1212696364" sldId="265"/>
        </pc:sldMkLst>
        <pc:picChg chg="mod">
          <ac:chgData name="Halyna Semytska" userId="17aed0cd-5d75-4cee-bd4d-9c15afe32231" providerId="ADAL" clId="{0FF2CD1D-CCCA-41CE-89F5-225B575FEEFA}" dt="2024-04-30T14:13:59.204" v="1" actId="1076"/>
          <ac:picMkLst>
            <pc:docMk/>
            <pc:sldMk cId="1212696364" sldId="265"/>
            <ac:picMk id="6" creationId="{623AB278-1D0D-1080-6784-630FA99025F0}"/>
          </ac:picMkLst>
        </pc:picChg>
      </pc:sldChg>
    </pc:docChg>
  </pc:docChgLst>
  <pc:docChgLst>
    <pc:chgData name="Halyna Semytska" userId="17aed0cd-5d75-4cee-bd4d-9c15afe32231" providerId="ADAL" clId="{A180BD60-74AF-4588-8BA6-BB966AF2AEA5}"/>
    <pc:docChg chg="undo custSel addSld delSld modSld">
      <pc:chgData name="Halyna Semytska" userId="17aed0cd-5d75-4cee-bd4d-9c15afe32231" providerId="ADAL" clId="{A180BD60-74AF-4588-8BA6-BB966AF2AEA5}" dt="2024-07-16T08:43:36.027" v="249" actId="20577"/>
      <pc:docMkLst>
        <pc:docMk/>
      </pc:docMkLst>
      <pc:sldChg chg="addSp delSp modSp mod">
        <pc:chgData name="Halyna Semytska" userId="17aed0cd-5d75-4cee-bd4d-9c15afe32231" providerId="ADAL" clId="{A180BD60-74AF-4588-8BA6-BB966AF2AEA5}" dt="2024-07-16T07:21:47.775" v="94"/>
        <pc:sldMkLst>
          <pc:docMk/>
          <pc:sldMk cId="3313774339" sldId="262"/>
        </pc:sldMkLst>
        <pc:spChg chg="del mod">
          <ac:chgData name="Halyna Semytska" userId="17aed0cd-5d75-4cee-bd4d-9c15afe32231" providerId="ADAL" clId="{A180BD60-74AF-4588-8BA6-BB966AF2AEA5}" dt="2024-07-08T11:14:09.920" v="56" actId="478"/>
          <ac:spMkLst>
            <pc:docMk/>
            <pc:sldMk cId="3313774339" sldId="262"/>
            <ac:spMk id="2" creationId="{147008B1-C5DE-3844-93A9-4FEC4AC7D62E}"/>
          </ac:spMkLst>
        </pc:spChg>
        <pc:spChg chg="add mod">
          <ac:chgData name="Halyna Semytska" userId="17aed0cd-5d75-4cee-bd4d-9c15afe32231" providerId="ADAL" clId="{A180BD60-74AF-4588-8BA6-BB966AF2AEA5}" dt="2024-07-08T11:14:01.275" v="54"/>
          <ac:spMkLst>
            <pc:docMk/>
            <pc:sldMk cId="3313774339" sldId="262"/>
            <ac:spMk id="6" creationId="{5519229F-9EAC-B170-AE65-508B285E2C64}"/>
          </ac:spMkLst>
        </pc:spChg>
        <pc:spChg chg="add mod">
          <ac:chgData name="Halyna Semytska" userId="17aed0cd-5d75-4cee-bd4d-9c15afe32231" providerId="ADAL" clId="{A180BD60-74AF-4588-8BA6-BB966AF2AEA5}" dt="2024-07-16T07:21:47.775" v="94"/>
          <ac:spMkLst>
            <pc:docMk/>
            <pc:sldMk cId="3313774339" sldId="262"/>
            <ac:spMk id="7" creationId="{D778505B-0781-3C48-55CA-5AA4ACF1C689}"/>
          </ac:spMkLst>
        </pc:spChg>
        <pc:picChg chg="del">
          <ac:chgData name="Halyna Semytska" userId="17aed0cd-5d75-4cee-bd4d-9c15afe32231" providerId="ADAL" clId="{A180BD60-74AF-4588-8BA6-BB966AF2AEA5}" dt="2024-07-08T11:14:42.144" v="84" actId="478"/>
          <ac:picMkLst>
            <pc:docMk/>
            <pc:sldMk cId="3313774339" sldId="262"/>
            <ac:picMk id="5" creationId="{B7ACEDC8-E252-995B-CB1F-46121D8E6021}"/>
          </ac:picMkLst>
        </pc:picChg>
      </pc:sldChg>
      <pc:sldChg chg="addSp delSp modSp mod delAnim">
        <pc:chgData name="Halyna Semytska" userId="17aed0cd-5d75-4cee-bd4d-9c15afe32231" providerId="ADAL" clId="{A180BD60-74AF-4588-8BA6-BB966AF2AEA5}" dt="2024-07-16T07:23:29.439" v="104" actId="1076"/>
        <pc:sldMkLst>
          <pc:docMk/>
          <pc:sldMk cId="1212696364" sldId="265"/>
        </pc:sldMkLst>
        <pc:spChg chg="mod">
          <ac:chgData name="Halyna Semytska" userId="17aed0cd-5d75-4cee-bd4d-9c15afe32231" providerId="ADAL" clId="{A180BD60-74AF-4588-8BA6-BB966AF2AEA5}" dt="2024-07-16T07:23:22.465" v="103" actId="1076"/>
          <ac:spMkLst>
            <pc:docMk/>
            <pc:sldMk cId="1212696364" sldId="265"/>
            <ac:spMk id="3" creationId="{C2191B60-231E-8D2E-6F97-A4E885D16004}"/>
          </ac:spMkLst>
        </pc:spChg>
        <pc:spChg chg="add mod">
          <ac:chgData name="Halyna Semytska" userId="17aed0cd-5d75-4cee-bd4d-9c15afe32231" providerId="ADAL" clId="{A180BD60-74AF-4588-8BA6-BB966AF2AEA5}" dt="2024-07-16T07:23:29.439" v="104" actId="1076"/>
          <ac:spMkLst>
            <pc:docMk/>
            <pc:sldMk cId="1212696364" sldId="265"/>
            <ac:spMk id="5" creationId="{D27646A5-BA7E-54B8-1F7D-F3CF01822DEA}"/>
          </ac:spMkLst>
        </pc:spChg>
        <pc:spChg chg="del">
          <ac:chgData name="Halyna Semytska" userId="17aed0cd-5d75-4cee-bd4d-9c15afe32231" providerId="ADAL" clId="{A180BD60-74AF-4588-8BA6-BB966AF2AEA5}" dt="2024-07-08T11:12:13.732" v="38" actId="478"/>
          <ac:spMkLst>
            <pc:docMk/>
            <pc:sldMk cId="1212696364" sldId="265"/>
            <ac:spMk id="9" creationId="{9CED2922-38E3-0E6F-51C1-9161A4BA2530}"/>
          </ac:spMkLst>
        </pc:spChg>
        <pc:spChg chg="del mod">
          <ac:chgData name="Halyna Semytska" userId="17aed0cd-5d75-4cee-bd4d-9c15afe32231" providerId="ADAL" clId="{A180BD60-74AF-4588-8BA6-BB966AF2AEA5}" dt="2024-07-08T11:12:13.732" v="40"/>
          <ac:spMkLst>
            <pc:docMk/>
            <pc:sldMk cId="1212696364" sldId="265"/>
            <ac:spMk id="10" creationId="{D9887F2E-4C0E-87E1-6DF6-9168BBE12AE9}"/>
          </ac:spMkLst>
        </pc:spChg>
        <pc:picChg chg="del">
          <ac:chgData name="Halyna Semytska" userId="17aed0cd-5d75-4cee-bd4d-9c15afe32231" providerId="ADAL" clId="{A180BD60-74AF-4588-8BA6-BB966AF2AEA5}" dt="2024-07-08T11:12:04.503" v="22" actId="478"/>
          <ac:picMkLst>
            <pc:docMk/>
            <pc:sldMk cId="1212696364" sldId="265"/>
            <ac:picMk id="6" creationId="{623AB278-1D0D-1080-6784-630FA99025F0}"/>
          </ac:picMkLst>
        </pc:picChg>
      </pc:sldChg>
      <pc:sldChg chg="addSp delSp modSp mod">
        <pc:chgData name="Halyna Semytska" userId="17aed0cd-5d75-4cee-bd4d-9c15afe32231" providerId="ADAL" clId="{A180BD60-74AF-4588-8BA6-BB966AF2AEA5}" dt="2024-07-16T07:33:32.712" v="169" actId="255"/>
        <pc:sldMkLst>
          <pc:docMk/>
          <pc:sldMk cId="2796048097" sldId="266"/>
        </pc:sldMkLst>
        <pc:spChg chg="del mod">
          <ac:chgData name="Halyna Semytska" userId="17aed0cd-5d75-4cee-bd4d-9c15afe32231" providerId="ADAL" clId="{A180BD60-74AF-4588-8BA6-BB966AF2AEA5}" dt="2024-07-16T07:23:57.181" v="109" actId="478"/>
          <ac:spMkLst>
            <pc:docMk/>
            <pc:sldMk cId="2796048097" sldId="266"/>
            <ac:spMk id="2" creationId="{F8AB3715-E369-FA0B-1087-2824BB05D1EF}"/>
          </ac:spMkLst>
        </pc:spChg>
        <pc:spChg chg="add mod">
          <ac:chgData name="Halyna Semytska" userId="17aed0cd-5d75-4cee-bd4d-9c15afe32231" providerId="ADAL" clId="{A180BD60-74AF-4588-8BA6-BB966AF2AEA5}" dt="2024-07-16T07:33:32.712" v="169" actId="255"/>
          <ac:spMkLst>
            <pc:docMk/>
            <pc:sldMk cId="2796048097" sldId="266"/>
            <ac:spMk id="7" creationId="{4AA77DF7-7876-E9D7-40CA-2F7325A5AF0A}"/>
          </ac:spMkLst>
        </pc:spChg>
        <pc:spChg chg="del mod">
          <ac:chgData name="Halyna Semytska" userId="17aed0cd-5d75-4cee-bd4d-9c15afe32231" providerId="ADAL" clId="{A180BD60-74AF-4588-8BA6-BB966AF2AEA5}" dt="2024-07-08T11:11:26.935" v="13" actId="478"/>
          <ac:spMkLst>
            <pc:docMk/>
            <pc:sldMk cId="2796048097" sldId="266"/>
            <ac:spMk id="9" creationId="{9CED2922-38E3-0E6F-51C1-9161A4BA2530}"/>
          </ac:spMkLst>
        </pc:spChg>
        <pc:spChg chg="del">
          <ac:chgData name="Halyna Semytska" userId="17aed0cd-5d75-4cee-bd4d-9c15afe32231" providerId="ADAL" clId="{A180BD60-74AF-4588-8BA6-BB966AF2AEA5}" dt="2024-07-08T11:11:29.547" v="14" actId="478"/>
          <ac:spMkLst>
            <pc:docMk/>
            <pc:sldMk cId="2796048097" sldId="266"/>
            <ac:spMk id="10" creationId="{D9887F2E-4C0E-87E1-6DF6-9168BBE12AE9}"/>
          </ac:spMkLst>
        </pc:spChg>
        <pc:picChg chg="add mod">
          <ac:chgData name="Halyna Semytska" userId="17aed0cd-5d75-4cee-bd4d-9c15afe32231" providerId="ADAL" clId="{A180BD60-74AF-4588-8BA6-BB966AF2AEA5}" dt="2024-07-16T07:24:07.564" v="111" actId="1076"/>
          <ac:picMkLst>
            <pc:docMk/>
            <pc:sldMk cId="2796048097" sldId="266"/>
            <ac:picMk id="5" creationId="{917D9F95-5BF2-89E6-D350-624446B2B57A}"/>
          </ac:picMkLst>
        </pc:picChg>
      </pc:sldChg>
      <pc:sldChg chg="add del setBg">
        <pc:chgData name="Halyna Semytska" userId="17aed0cd-5d75-4cee-bd4d-9c15afe32231" providerId="ADAL" clId="{A180BD60-74AF-4588-8BA6-BB966AF2AEA5}" dt="2024-07-16T07:28:17.360" v="156"/>
        <pc:sldMkLst>
          <pc:docMk/>
          <pc:sldMk cId="1280291696" sldId="267"/>
        </pc:sldMkLst>
      </pc:sldChg>
      <pc:sldChg chg="del">
        <pc:chgData name="Halyna Semytska" userId="17aed0cd-5d75-4cee-bd4d-9c15afe32231" providerId="ADAL" clId="{A180BD60-74AF-4588-8BA6-BB966AF2AEA5}" dt="2024-07-08T11:11:57.715" v="18" actId="47"/>
        <pc:sldMkLst>
          <pc:docMk/>
          <pc:sldMk cId="3982473708" sldId="267"/>
        </pc:sldMkLst>
      </pc:sldChg>
      <pc:sldChg chg="del">
        <pc:chgData name="Halyna Semytska" userId="17aed0cd-5d75-4cee-bd4d-9c15afe32231" providerId="ADAL" clId="{A180BD60-74AF-4588-8BA6-BB966AF2AEA5}" dt="2024-07-08T11:11:58.649" v="19" actId="47"/>
        <pc:sldMkLst>
          <pc:docMk/>
          <pc:sldMk cId="2735135527" sldId="268"/>
        </pc:sldMkLst>
      </pc:sldChg>
      <pc:sldChg chg="del">
        <pc:chgData name="Halyna Semytska" userId="17aed0cd-5d75-4cee-bd4d-9c15afe32231" providerId="ADAL" clId="{A180BD60-74AF-4588-8BA6-BB966AF2AEA5}" dt="2024-07-08T11:11:59.663" v="20" actId="47"/>
        <pc:sldMkLst>
          <pc:docMk/>
          <pc:sldMk cId="1120799838" sldId="270"/>
        </pc:sldMkLst>
      </pc:sldChg>
      <pc:sldChg chg="addSp delSp modSp mod modNotesTx">
        <pc:chgData name="Halyna Semytska" userId="17aed0cd-5d75-4cee-bd4d-9c15afe32231" providerId="ADAL" clId="{A180BD60-74AF-4588-8BA6-BB966AF2AEA5}" dt="2024-07-16T08:43:36.027" v="249" actId="20577"/>
        <pc:sldMkLst>
          <pc:docMk/>
          <pc:sldMk cId="12779221" sldId="271"/>
        </pc:sldMkLst>
        <pc:spChg chg="mod">
          <ac:chgData name="Halyna Semytska" userId="17aed0cd-5d75-4cee-bd4d-9c15afe32231" providerId="ADAL" clId="{A180BD60-74AF-4588-8BA6-BB966AF2AEA5}" dt="2024-07-16T07:24:45.807" v="117" actId="1076"/>
          <ac:spMkLst>
            <pc:docMk/>
            <pc:sldMk cId="12779221" sldId="271"/>
            <ac:spMk id="3" creationId="{C2191B60-231E-8D2E-6F97-A4E885D16004}"/>
          </ac:spMkLst>
        </pc:spChg>
        <pc:spChg chg="add mod">
          <ac:chgData name="Halyna Semytska" userId="17aed0cd-5d75-4cee-bd4d-9c15afe32231" providerId="ADAL" clId="{A180BD60-74AF-4588-8BA6-BB966AF2AEA5}" dt="2024-07-16T08:43:36.027" v="249" actId="20577"/>
          <ac:spMkLst>
            <pc:docMk/>
            <pc:sldMk cId="12779221" sldId="271"/>
            <ac:spMk id="5" creationId="{4DB59A23-27C7-8E15-0AEA-B2A317E8148D}"/>
          </ac:spMkLst>
        </pc:spChg>
        <pc:spChg chg="del mod">
          <ac:chgData name="Halyna Semytska" userId="17aed0cd-5d75-4cee-bd4d-9c15afe32231" providerId="ADAL" clId="{A180BD60-74AF-4588-8BA6-BB966AF2AEA5}" dt="2024-07-08T11:12:46.754" v="47" actId="478"/>
          <ac:spMkLst>
            <pc:docMk/>
            <pc:sldMk cId="12779221" sldId="271"/>
            <ac:spMk id="9" creationId="{9CED2922-38E3-0E6F-51C1-9161A4BA2530}"/>
          </ac:spMkLst>
        </pc:spChg>
        <pc:spChg chg="del mod">
          <ac:chgData name="Halyna Semytska" userId="17aed0cd-5d75-4cee-bd4d-9c15afe32231" providerId="ADAL" clId="{A180BD60-74AF-4588-8BA6-BB966AF2AEA5}" dt="2024-07-08T11:12:41.390" v="45" actId="478"/>
          <ac:spMkLst>
            <pc:docMk/>
            <pc:sldMk cId="12779221" sldId="271"/>
            <ac:spMk id="10" creationId="{D9887F2E-4C0E-87E1-6DF6-9168BBE12AE9}"/>
          </ac:spMkLst>
        </pc:spChg>
      </pc:sldChg>
      <pc:sldChg chg="addSp modSp new mod">
        <pc:chgData name="Halyna Semytska" userId="17aed0cd-5d75-4cee-bd4d-9c15afe32231" providerId="ADAL" clId="{A180BD60-74AF-4588-8BA6-BB966AF2AEA5}" dt="2024-07-16T07:36:46.057" v="175" actId="948"/>
        <pc:sldMkLst>
          <pc:docMk/>
          <pc:sldMk cId="2310529394" sldId="272"/>
        </pc:sldMkLst>
        <pc:spChg chg="mod">
          <ac:chgData name="Halyna Semytska" userId="17aed0cd-5d75-4cee-bd4d-9c15afe32231" providerId="ADAL" clId="{A180BD60-74AF-4588-8BA6-BB966AF2AEA5}" dt="2024-07-16T07:25:10.325" v="122" actId="255"/>
          <ac:spMkLst>
            <pc:docMk/>
            <pc:sldMk cId="2310529394" sldId="272"/>
            <ac:spMk id="2" creationId="{F1F72068-8107-52F0-E6CD-32A731E3C01A}"/>
          </ac:spMkLst>
        </pc:spChg>
        <pc:spChg chg="add mod">
          <ac:chgData name="Halyna Semytska" userId="17aed0cd-5d75-4cee-bd4d-9c15afe32231" providerId="ADAL" clId="{A180BD60-74AF-4588-8BA6-BB966AF2AEA5}" dt="2024-07-16T07:36:46.057" v="175" actId="948"/>
          <ac:spMkLst>
            <pc:docMk/>
            <pc:sldMk cId="2310529394" sldId="272"/>
            <ac:spMk id="4" creationId="{18B1ED19-160D-AE38-6FBB-3F0A6A4AA5D3}"/>
          </ac:spMkLst>
        </pc:spChg>
      </pc:sldChg>
      <pc:sldChg chg="addSp modSp new mod">
        <pc:chgData name="Halyna Semytska" userId="17aed0cd-5d75-4cee-bd4d-9c15afe32231" providerId="ADAL" clId="{A180BD60-74AF-4588-8BA6-BB966AF2AEA5}" dt="2024-07-16T07:36:26.464" v="174" actId="948"/>
        <pc:sldMkLst>
          <pc:docMk/>
          <pc:sldMk cId="829910203" sldId="273"/>
        </pc:sldMkLst>
        <pc:spChg chg="mod">
          <ac:chgData name="Halyna Semytska" userId="17aed0cd-5d75-4cee-bd4d-9c15afe32231" providerId="ADAL" clId="{A180BD60-74AF-4588-8BA6-BB966AF2AEA5}" dt="2024-07-16T07:25:41.494" v="127" actId="14100"/>
          <ac:spMkLst>
            <pc:docMk/>
            <pc:sldMk cId="829910203" sldId="273"/>
            <ac:spMk id="2" creationId="{CDB7128B-56A0-9947-BA46-BD2E3CCAF5BA}"/>
          </ac:spMkLst>
        </pc:spChg>
        <pc:spChg chg="add mod">
          <ac:chgData name="Halyna Semytska" userId="17aed0cd-5d75-4cee-bd4d-9c15afe32231" providerId="ADAL" clId="{A180BD60-74AF-4588-8BA6-BB966AF2AEA5}" dt="2024-07-16T07:36:26.464" v="174" actId="948"/>
          <ac:spMkLst>
            <pc:docMk/>
            <pc:sldMk cId="829910203" sldId="273"/>
            <ac:spMk id="4" creationId="{AFA4401C-FC63-B860-33A5-98B7AAA89D7A}"/>
          </ac:spMkLst>
        </pc:spChg>
      </pc:sldChg>
      <pc:sldChg chg="addSp modSp new mod">
        <pc:chgData name="Halyna Semytska" userId="17aed0cd-5d75-4cee-bd4d-9c15afe32231" providerId="ADAL" clId="{A180BD60-74AF-4588-8BA6-BB966AF2AEA5}" dt="2024-07-16T07:43:02.848" v="194"/>
        <pc:sldMkLst>
          <pc:docMk/>
          <pc:sldMk cId="923334138" sldId="274"/>
        </pc:sldMkLst>
        <pc:spChg chg="mod">
          <ac:chgData name="Halyna Semytska" userId="17aed0cd-5d75-4cee-bd4d-9c15afe32231" providerId="ADAL" clId="{A180BD60-74AF-4588-8BA6-BB966AF2AEA5}" dt="2024-07-16T07:26:04.954" v="132" actId="1076"/>
          <ac:spMkLst>
            <pc:docMk/>
            <pc:sldMk cId="923334138" sldId="274"/>
            <ac:spMk id="2" creationId="{AD28182F-A140-D962-5BD2-E5100D06B20B}"/>
          </ac:spMkLst>
        </pc:spChg>
        <pc:spChg chg="add mod">
          <ac:chgData name="Halyna Semytska" userId="17aed0cd-5d75-4cee-bd4d-9c15afe32231" providerId="ADAL" clId="{A180BD60-74AF-4588-8BA6-BB966AF2AEA5}" dt="2024-07-16T07:43:02.848" v="194"/>
          <ac:spMkLst>
            <pc:docMk/>
            <pc:sldMk cId="923334138" sldId="274"/>
            <ac:spMk id="4" creationId="{9EEB05D1-2660-C46F-488E-40209297B9CD}"/>
          </ac:spMkLst>
        </pc:spChg>
      </pc:sldChg>
      <pc:sldChg chg="addSp modSp new mod">
        <pc:chgData name="Halyna Semytska" userId="17aed0cd-5d75-4cee-bd4d-9c15afe32231" providerId="ADAL" clId="{A180BD60-74AF-4588-8BA6-BB966AF2AEA5}" dt="2024-07-16T08:28:11.183" v="232" actId="179"/>
        <pc:sldMkLst>
          <pc:docMk/>
          <pc:sldMk cId="1843520569" sldId="275"/>
        </pc:sldMkLst>
        <pc:spChg chg="mod">
          <ac:chgData name="Halyna Semytska" userId="17aed0cd-5d75-4cee-bd4d-9c15afe32231" providerId="ADAL" clId="{A180BD60-74AF-4588-8BA6-BB966AF2AEA5}" dt="2024-07-16T07:26:42.356" v="138" actId="1076"/>
          <ac:spMkLst>
            <pc:docMk/>
            <pc:sldMk cId="1843520569" sldId="275"/>
            <ac:spMk id="2" creationId="{579C0053-3B41-E468-486E-930AC8B0E914}"/>
          </ac:spMkLst>
        </pc:spChg>
        <pc:spChg chg="add mod">
          <ac:chgData name="Halyna Semytska" userId="17aed0cd-5d75-4cee-bd4d-9c15afe32231" providerId="ADAL" clId="{A180BD60-74AF-4588-8BA6-BB966AF2AEA5}" dt="2024-07-16T08:28:11.183" v="232" actId="179"/>
          <ac:spMkLst>
            <pc:docMk/>
            <pc:sldMk cId="1843520569" sldId="275"/>
            <ac:spMk id="5" creationId="{F03C425A-3D91-43F4-1071-48931A5E82FE}"/>
          </ac:spMkLst>
        </pc:spChg>
      </pc:sldChg>
      <pc:sldChg chg="addSp modSp new mod">
        <pc:chgData name="Halyna Semytska" userId="17aed0cd-5d75-4cee-bd4d-9c15afe32231" providerId="ADAL" clId="{A180BD60-74AF-4588-8BA6-BB966AF2AEA5}" dt="2024-07-16T08:33:17.056" v="236" actId="1076"/>
        <pc:sldMkLst>
          <pc:docMk/>
          <pc:sldMk cId="2560226909" sldId="276"/>
        </pc:sldMkLst>
        <pc:spChg chg="mod">
          <ac:chgData name="Halyna Semytska" userId="17aed0cd-5d75-4cee-bd4d-9c15afe32231" providerId="ADAL" clId="{A180BD60-74AF-4588-8BA6-BB966AF2AEA5}" dt="2024-07-16T07:27:05.080" v="143" actId="1076"/>
          <ac:spMkLst>
            <pc:docMk/>
            <pc:sldMk cId="2560226909" sldId="276"/>
            <ac:spMk id="2" creationId="{43042E4D-B07F-4AC0-5C67-34850F1E2CA1}"/>
          </ac:spMkLst>
        </pc:spChg>
        <pc:spChg chg="add mod">
          <ac:chgData name="Halyna Semytska" userId="17aed0cd-5d75-4cee-bd4d-9c15afe32231" providerId="ADAL" clId="{A180BD60-74AF-4588-8BA6-BB966AF2AEA5}" dt="2024-07-16T08:33:17.056" v="236" actId="1076"/>
          <ac:spMkLst>
            <pc:docMk/>
            <pc:sldMk cId="2560226909" sldId="276"/>
            <ac:spMk id="5" creationId="{870C643B-2BA4-4287-7F33-32BEA80C224D}"/>
          </ac:spMkLst>
        </pc:spChg>
      </pc:sldChg>
      <pc:sldChg chg="del">
        <pc:chgData name="Halyna Semytska" userId="17aed0cd-5d75-4cee-bd4d-9c15afe32231" providerId="ADAL" clId="{A180BD60-74AF-4588-8BA6-BB966AF2AEA5}" dt="2024-07-08T11:12:00.485" v="21" actId="47"/>
        <pc:sldMkLst>
          <pc:docMk/>
          <pc:sldMk cId="2140372939" sldId="277"/>
        </pc:sldMkLst>
      </pc:sldChg>
      <pc:sldChg chg="addSp modSp new mod">
        <pc:chgData name="Halyna Semytska" userId="17aed0cd-5d75-4cee-bd4d-9c15afe32231" providerId="ADAL" clId="{A180BD60-74AF-4588-8BA6-BB966AF2AEA5}" dt="2024-07-16T08:40:15.741" v="242" actId="1076"/>
        <pc:sldMkLst>
          <pc:docMk/>
          <pc:sldMk cId="2756388215" sldId="277"/>
        </pc:sldMkLst>
        <pc:spChg chg="mod">
          <ac:chgData name="Halyna Semytska" userId="17aed0cd-5d75-4cee-bd4d-9c15afe32231" providerId="ADAL" clId="{A180BD60-74AF-4588-8BA6-BB966AF2AEA5}" dt="2024-07-16T07:27:26.792" v="148" actId="1076"/>
          <ac:spMkLst>
            <pc:docMk/>
            <pc:sldMk cId="2756388215" sldId="277"/>
            <ac:spMk id="2" creationId="{9F1C2893-D122-91EA-01B4-0EB3BDAD2E81}"/>
          </ac:spMkLst>
        </pc:spChg>
        <pc:spChg chg="add mod">
          <ac:chgData name="Halyna Semytska" userId="17aed0cd-5d75-4cee-bd4d-9c15afe32231" providerId="ADAL" clId="{A180BD60-74AF-4588-8BA6-BB966AF2AEA5}" dt="2024-07-16T08:40:15.741" v="242" actId="1076"/>
          <ac:spMkLst>
            <pc:docMk/>
            <pc:sldMk cId="2756388215" sldId="277"/>
            <ac:spMk id="5" creationId="{ADFD79C9-C207-0B26-76E9-8B6F83402234}"/>
          </ac:spMkLst>
        </pc:spChg>
      </pc:sldChg>
      <pc:sldChg chg="addSp modSp new mod">
        <pc:chgData name="Halyna Semytska" userId="17aed0cd-5d75-4cee-bd4d-9c15afe32231" providerId="ADAL" clId="{A180BD60-74AF-4588-8BA6-BB966AF2AEA5}" dt="2024-07-16T08:42:50.310" v="246" actId="20577"/>
        <pc:sldMkLst>
          <pc:docMk/>
          <pc:sldMk cId="3380923414" sldId="278"/>
        </pc:sldMkLst>
        <pc:spChg chg="mod">
          <ac:chgData name="Halyna Semytska" userId="17aed0cd-5d75-4cee-bd4d-9c15afe32231" providerId="ADAL" clId="{A180BD60-74AF-4588-8BA6-BB966AF2AEA5}" dt="2024-07-16T07:27:58.282" v="154" actId="1076"/>
          <ac:spMkLst>
            <pc:docMk/>
            <pc:sldMk cId="3380923414" sldId="278"/>
            <ac:spMk id="2" creationId="{97FDF9BF-989C-CD2A-F619-F68F747BA777}"/>
          </ac:spMkLst>
        </pc:spChg>
        <pc:spChg chg="add mod">
          <ac:chgData name="Halyna Semytska" userId="17aed0cd-5d75-4cee-bd4d-9c15afe32231" providerId="ADAL" clId="{A180BD60-74AF-4588-8BA6-BB966AF2AEA5}" dt="2024-07-16T08:42:50.310" v="246" actId="20577"/>
          <ac:spMkLst>
            <pc:docMk/>
            <pc:sldMk cId="3380923414" sldId="278"/>
            <ac:spMk id="4" creationId="{CEC3DCAC-E418-3B4A-5BAC-611238AC4E94}"/>
          </ac:spMkLst>
        </pc:spChg>
      </pc:sldChg>
      <pc:sldChg chg="del">
        <pc:chgData name="Halyna Semytska" userId="17aed0cd-5d75-4cee-bd4d-9c15afe32231" providerId="ADAL" clId="{A180BD60-74AF-4588-8BA6-BB966AF2AEA5}" dt="2024-07-08T11:13:00.601" v="51" actId="47"/>
        <pc:sldMkLst>
          <pc:docMk/>
          <pc:sldMk cId="4138520671" sldId="281"/>
        </pc:sldMkLst>
      </pc:sldChg>
      <pc:sldChg chg="del">
        <pc:chgData name="Halyna Semytska" userId="17aed0cd-5d75-4cee-bd4d-9c15afe32231" providerId="ADAL" clId="{A180BD60-74AF-4588-8BA6-BB966AF2AEA5}" dt="2024-07-08T11:13:01.863" v="53" actId="47"/>
        <pc:sldMkLst>
          <pc:docMk/>
          <pc:sldMk cId="2440222415" sldId="283"/>
        </pc:sldMkLst>
      </pc:sldChg>
      <pc:sldChg chg="del">
        <pc:chgData name="Halyna Semytska" userId="17aed0cd-5d75-4cee-bd4d-9c15afe32231" providerId="ADAL" clId="{A180BD60-74AF-4588-8BA6-BB966AF2AEA5}" dt="2024-07-08T11:13:01.279" v="52" actId="47"/>
        <pc:sldMkLst>
          <pc:docMk/>
          <pc:sldMk cId="3046778888" sldId="28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35C74AC-C7B3-C269-57CD-B87A8093E4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D275EEE2-FA10-6566-DA7D-A4895702F5B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3A87B9A-57DF-43EE-816E-9505587B5B60}" type="datetimeFigureOut">
              <a:rPr lang="en-GB" smtClean="0"/>
              <a:t>16/07/2024</a:t>
            </a:fld>
            <a:endParaRPr lang="en-GB"/>
          </a:p>
        </p:txBody>
      </p:sp>
      <p:sp>
        <p:nvSpPr>
          <p:cNvPr id="4" name="Footer Placeholder 3">
            <a:extLst>
              <a:ext uri="{FF2B5EF4-FFF2-40B4-BE49-F238E27FC236}">
                <a16:creationId xmlns:a16="http://schemas.microsoft.com/office/drawing/2014/main" id="{2C8B1DED-B660-C52C-D958-0444FE2B04B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6D9538B-92A1-0963-65CA-E302E98BD8F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3A15FBC-67DD-4AD2-A01B-6FEBF3971CAE}" type="slidenum">
              <a:rPr lang="en-GB" smtClean="0"/>
              <a:t>‹#›</a:t>
            </a:fld>
            <a:endParaRPr lang="en-GB"/>
          </a:p>
        </p:txBody>
      </p:sp>
    </p:spTree>
    <p:extLst>
      <p:ext uri="{BB962C8B-B14F-4D97-AF65-F5344CB8AC3E}">
        <p14:creationId xmlns:p14="http://schemas.microsoft.com/office/powerpoint/2010/main" val="34414518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ACF643-7E53-4455-95A2-010E52AE22C7}" type="datetimeFigureOut">
              <a:rPr lang="en-GB" smtClean="0"/>
              <a:t>16/07/2024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2C36DC-5179-4CB2-A7AD-3EDF62B1C9D6}" type="slidenum">
              <a:rPr lang="en-GB" smtClean="0"/>
              <a:t>‹#›</a:t>
            </a:fld>
            <a:endParaRPr lang="en-GB"/>
          </a:p>
        </p:txBody>
      </p:sp>
    </p:spTree>
    <p:extLst>
      <p:ext uri="{BB962C8B-B14F-4D97-AF65-F5344CB8AC3E}">
        <p14:creationId xmlns:p14="http://schemas.microsoft.com/office/powerpoint/2010/main" val="59258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E2C36DC-5179-4CB2-A7AD-3EDF62B1C9D6}" type="slidenum">
              <a:rPr lang="en-GB" smtClean="0"/>
              <a:t>2</a:t>
            </a:fld>
            <a:endParaRPr lang="en-GB"/>
          </a:p>
        </p:txBody>
      </p:sp>
    </p:spTree>
    <p:extLst>
      <p:ext uri="{BB962C8B-B14F-4D97-AF65-F5344CB8AC3E}">
        <p14:creationId xmlns:p14="http://schemas.microsoft.com/office/powerpoint/2010/main" val="36124135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DE" dirty="0"/>
          </a:p>
        </p:txBody>
      </p:sp>
      <p:sp>
        <p:nvSpPr>
          <p:cNvPr id="4" name="Slide Number Placeholder 3"/>
          <p:cNvSpPr>
            <a:spLocks noGrp="1"/>
          </p:cNvSpPr>
          <p:nvPr>
            <p:ph type="sldNum" sz="quarter" idx="5"/>
          </p:nvPr>
        </p:nvSpPr>
        <p:spPr/>
        <p:txBody>
          <a:bodyPr/>
          <a:lstStyle/>
          <a:p>
            <a:fld id="{CE2C36DC-5179-4CB2-A7AD-3EDF62B1C9D6}" type="slidenum">
              <a:rPr lang="en-GB" smtClean="0"/>
              <a:t>4</a:t>
            </a:fld>
            <a:endParaRPr lang="en-GB"/>
          </a:p>
        </p:txBody>
      </p:sp>
    </p:spTree>
    <p:extLst>
      <p:ext uri="{BB962C8B-B14F-4D97-AF65-F5344CB8AC3E}">
        <p14:creationId xmlns:p14="http://schemas.microsoft.com/office/powerpoint/2010/main" val="164106054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19310F-10F7-BCCD-CFEC-F6D89E1FC677}"/>
              </a:ext>
            </a:extLst>
          </p:cNvPr>
          <p:cNvSpPr>
            <a:spLocks noGrp="1"/>
          </p:cNvSpPr>
          <p:nvPr>
            <p:ph type="dt" sz="half" idx="10"/>
          </p:nvPr>
        </p:nvSpPr>
        <p:spPr/>
        <p:txBody>
          <a:bodyPr/>
          <a:lstStyle>
            <a:lvl1pPr>
              <a:defRPr/>
            </a:lvl1pPr>
          </a:lstStyle>
          <a:p>
            <a:r>
              <a:rPr lang="en-US"/>
              <a:t>21. July 2023</a:t>
            </a:r>
            <a:endParaRPr lang="en-GB" dirty="0"/>
          </a:p>
        </p:txBody>
      </p:sp>
      <p:sp>
        <p:nvSpPr>
          <p:cNvPr id="3" name="Footer Placeholder 2">
            <a:extLst>
              <a:ext uri="{FF2B5EF4-FFF2-40B4-BE49-F238E27FC236}">
                <a16:creationId xmlns:a16="http://schemas.microsoft.com/office/drawing/2014/main" id="{52B0815F-7837-F510-8517-FD8D344D56A7}"/>
              </a:ext>
            </a:extLst>
          </p:cNvPr>
          <p:cNvSpPr>
            <a:spLocks noGrp="1"/>
          </p:cNvSpPr>
          <p:nvPr>
            <p:ph type="ftr" sz="quarter" idx="11"/>
          </p:nvPr>
        </p:nvSpPr>
        <p:spPr>
          <a:xfrm>
            <a:off x="4038600" y="6356349"/>
            <a:ext cx="4114800" cy="365125"/>
          </a:xfrm>
        </p:spPr>
        <p:txBody>
          <a:bodyPr/>
          <a:lstStyle/>
          <a:p>
            <a:r>
              <a:rPr lang="en-GB" dirty="0"/>
              <a:t>PSG meeting, 05.03.2024, Kyiv</a:t>
            </a:r>
          </a:p>
        </p:txBody>
      </p:sp>
      <p:sp>
        <p:nvSpPr>
          <p:cNvPr id="4" name="Slide Number Placeholder 3">
            <a:extLst>
              <a:ext uri="{FF2B5EF4-FFF2-40B4-BE49-F238E27FC236}">
                <a16:creationId xmlns:a16="http://schemas.microsoft.com/office/drawing/2014/main" id="{D6FD61C8-25AB-1764-EF41-E422D216E1B3}"/>
              </a:ext>
            </a:extLst>
          </p:cNvPr>
          <p:cNvSpPr>
            <a:spLocks noGrp="1"/>
          </p:cNvSpPr>
          <p:nvPr>
            <p:ph type="sldNum" sz="quarter" idx="12"/>
          </p:nvPr>
        </p:nvSpPr>
        <p:spPr/>
        <p:txBody>
          <a:bodyPr/>
          <a:lstStyle/>
          <a:p>
            <a:fld id="{51EE7181-CA54-4834-B0AA-E251DC475F5A}" type="slidenum">
              <a:rPr lang="en-GB" smtClean="0"/>
              <a:t>‹#›</a:t>
            </a:fld>
            <a:endParaRPr lang="en-GB"/>
          </a:p>
        </p:txBody>
      </p:sp>
      <p:pic>
        <p:nvPicPr>
          <p:cNvPr id="5" name="Picture 4">
            <a:extLst>
              <a:ext uri="{FF2B5EF4-FFF2-40B4-BE49-F238E27FC236}">
                <a16:creationId xmlns:a16="http://schemas.microsoft.com/office/drawing/2014/main" id="{C1278D71-79AB-5953-F85B-35CBDD8962A6}"/>
              </a:ext>
            </a:extLst>
          </p:cNvPr>
          <p:cNvPicPr>
            <a:picLocks noChangeAspect="1"/>
          </p:cNvPicPr>
          <p:nvPr userDrawn="1"/>
        </p:nvPicPr>
        <p:blipFill>
          <a:blip r:embed="rId2"/>
          <a:stretch>
            <a:fillRect/>
          </a:stretch>
        </p:blipFill>
        <p:spPr>
          <a:xfrm>
            <a:off x="8811548" y="66447"/>
            <a:ext cx="2542252" cy="1115665"/>
          </a:xfrm>
          <a:prstGeom prst="rect">
            <a:avLst/>
          </a:prstGeom>
        </p:spPr>
      </p:pic>
      <p:pic>
        <p:nvPicPr>
          <p:cNvPr id="6" name="Picture 5">
            <a:extLst>
              <a:ext uri="{FF2B5EF4-FFF2-40B4-BE49-F238E27FC236}">
                <a16:creationId xmlns:a16="http://schemas.microsoft.com/office/drawing/2014/main" id="{11EDBFF0-F5A5-3200-621F-63BC50104C65}"/>
              </a:ext>
            </a:extLst>
          </p:cNvPr>
          <p:cNvPicPr>
            <a:picLocks noChangeAspect="1"/>
          </p:cNvPicPr>
          <p:nvPr userDrawn="1"/>
        </p:nvPicPr>
        <p:blipFill>
          <a:blip r:embed="rId3"/>
          <a:stretch>
            <a:fillRect/>
          </a:stretch>
        </p:blipFill>
        <p:spPr>
          <a:xfrm>
            <a:off x="754470" y="1168506"/>
            <a:ext cx="10594924" cy="88784"/>
          </a:xfrm>
          <a:prstGeom prst="rect">
            <a:avLst/>
          </a:prstGeom>
        </p:spPr>
      </p:pic>
      <p:pic>
        <p:nvPicPr>
          <p:cNvPr id="7" name="Picture 6">
            <a:extLst>
              <a:ext uri="{FF2B5EF4-FFF2-40B4-BE49-F238E27FC236}">
                <a16:creationId xmlns:a16="http://schemas.microsoft.com/office/drawing/2014/main" id="{3B13A69B-E049-CD4A-426C-4D736B88BEFE}"/>
              </a:ext>
            </a:extLst>
          </p:cNvPr>
          <p:cNvPicPr>
            <a:picLocks noChangeAspect="1"/>
          </p:cNvPicPr>
          <p:nvPr userDrawn="1"/>
        </p:nvPicPr>
        <p:blipFill>
          <a:blip r:embed="rId4"/>
          <a:stretch>
            <a:fillRect/>
          </a:stretch>
        </p:blipFill>
        <p:spPr>
          <a:xfrm>
            <a:off x="750063" y="1101710"/>
            <a:ext cx="10594923" cy="47351"/>
          </a:xfrm>
          <a:prstGeom prst="rect">
            <a:avLst/>
          </a:prstGeom>
        </p:spPr>
      </p:pic>
    </p:spTree>
    <p:extLst>
      <p:ext uri="{BB962C8B-B14F-4D97-AF65-F5344CB8AC3E}">
        <p14:creationId xmlns:p14="http://schemas.microsoft.com/office/powerpoint/2010/main" val="2563385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endParaRPr lang="ru-RU"/>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Зразок тексту</a:t>
            </a:r>
          </a:p>
        </p:txBody>
      </p:sp>
      <p:sp>
        <p:nvSpPr>
          <p:cNvPr id="5" name="Місце для дати 4"/>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6" name="Місце для нижнього колонтитула 5"/>
          <p:cNvSpPr>
            <a:spLocks noGrp="1"/>
          </p:cNvSpPr>
          <p:nvPr>
            <p:ph type="ftr" sz="quarter" idx="11"/>
          </p:nvPr>
        </p:nvSpPr>
        <p:spPr/>
        <p:txBody>
          <a:bodyPr/>
          <a:lstStyle/>
          <a:p>
            <a:endParaRPr lang="ru-RU" dirty="0"/>
          </a:p>
        </p:txBody>
      </p:sp>
      <p:sp>
        <p:nvSpPr>
          <p:cNvPr id="7" name="Місце для номера слайда 6"/>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290921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a:t>Зразок заголовка</a:t>
            </a:r>
            <a:endParaRPr lang="ru-RU"/>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a:t>Зразок тексту</a:t>
            </a:r>
          </a:p>
        </p:txBody>
      </p:sp>
      <p:sp>
        <p:nvSpPr>
          <p:cNvPr id="5" name="Місце для дати 4"/>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6" name="Місце для нижнього колонтитула 5"/>
          <p:cNvSpPr>
            <a:spLocks noGrp="1"/>
          </p:cNvSpPr>
          <p:nvPr>
            <p:ph type="ftr" sz="quarter" idx="11"/>
          </p:nvPr>
        </p:nvSpPr>
        <p:spPr/>
        <p:txBody>
          <a:bodyPr/>
          <a:lstStyle/>
          <a:p>
            <a:endParaRPr lang="ru-RU" dirty="0"/>
          </a:p>
        </p:txBody>
      </p:sp>
      <p:sp>
        <p:nvSpPr>
          <p:cNvPr id="7" name="Місце для номера слайда 6"/>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2063314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ru-RU"/>
          </a:p>
        </p:txBody>
      </p:sp>
      <p:sp>
        <p:nvSpPr>
          <p:cNvPr id="3" name="Місце для вертикального тексту 2"/>
          <p:cNvSpPr>
            <a:spLocks noGrp="1"/>
          </p:cNvSpPr>
          <p:nvPr>
            <p:ph type="body" orient="vert" idx="1"/>
          </p:nvPr>
        </p:nvSpPr>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26619239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a:t>Зразок заголовка</a:t>
            </a:r>
            <a:endParaRPr lang="ru-RU"/>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267206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19310F-10F7-BCCD-CFEC-F6D89E1FC677}"/>
              </a:ext>
            </a:extLst>
          </p:cNvPr>
          <p:cNvSpPr>
            <a:spLocks noGrp="1"/>
          </p:cNvSpPr>
          <p:nvPr>
            <p:ph type="dt" sz="half" idx="10"/>
          </p:nvPr>
        </p:nvSpPr>
        <p:spPr/>
        <p:txBody>
          <a:bodyPr/>
          <a:lstStyle>
            <a:lvl1pPr>
              <a:defRPr/>
            </a:lvl1pPr>
          </a:lstStyle>
          <a:p>
            <a:r>
              <a:rPr lang="en-US"/>
              <a:t>21. July 2023</a:t>
            </a:r>
            <a:endParaRPr lang="en-GB" dirty="0"/>
          </a:p>
        </p:txBody>
      </p:sp>
      <p:sp>
        <p:nvSpPr>
          <p:cNvPr id="3" name="Footer Placeholder 2">
            <a:extLst>
              <a:ext uri="{FF2B5EF4-FFF2-40B4-BE49-F238E27FC236}">
                <a16:creationId xmlns:a16="http://schemas.microsoft.com/office/drawing/2014/main" id="{52B0815F-7837-F510-8517-FD8D344D56A7}"/>
              </a:ext>
            </a:extLst>
          </p:cNvPr>
          <p:cNvSpPr>
            <a:spLocks noGrp="1"/>
          </p:cNvSpPr>
          <p:nvPr>
            <p:ph type="ftr" sz="quarter" idx="11"/>
          </p:nvPr>
        </p:nvSpPr>
        <p:spPr/>
        <p:txBody>
          <a:bodyPr/>
          <a:lstStyle/>
          <a:p>
            <a:r>
              <a:rPr lang="en-GB" dirty="0"/>
              <a:t>PSG meeting, 05.03.2024, Kyiv</a:t>
            </a:r>
          </a:p>
        </p:txBody>
      </p:sp>
      <p:sp>
        <p:nvSpPr>
          <p:cNvPr id="4" name="Slide Number Placeholder 3">
            <a:extLst>
              <a:ext uri="{FF2B5EF4-FFF2-40B4-BE49-F238E27FC236}">
                <a16:creationId xmlns:a16="http://schemas.microsoft.com/office/drawing/2014/main" id="{D6FD61C8-25AB-1764-EF41-E422D216E1B3}"/>
              </a:ext>
            </a:extLst>
          </p:cNvPr>
          <p:cNvSpPr>
            <a:spLocks noGrp="1"/>
          </p:cNvSpPr>
          <p:nvPr>
            <p:ph type="sldNum" sz="quarter" idx="12"/>
          </p:nvPr>
        </p:nvSpPr>
        <p:spPr/>
        <p:txBody>
          <a:bodyPr/>
          <a:lstStyle/>
          <a:p>
            <a:fld id="{51EE7181-CA54-4834-B0AA-E251DC475F5A}" type="slidenum">
              <a:rPr lang="en-GB" smtClean="0"/>
              <a:t>‹#›</a:t>
            </a:fld>
            <a:endParaRPr lang="en-GB"/>
          </a:p>
        </p:txBody>
      </p:sp>
    </p:spTree>
    <p:extLst>
      <p:ext uri="{BB962C8B-B14F-4D97-AF65-F5344CB8AC3E}">
        <p14:creationId xmlns:p14="http://schemas.microsoft.com/office/powerpoint/2010/main" val="1495065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a:t>Зразок заголовка</a:t>
            </a:r>
            <a:endParaRPr lang="ru-RU"/>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a:t>Зразок підзаголовка</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8806672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ru-RU"/>
          </a:p>
        </p:txBody>
      </p:sp>
      <p:sp>
        <p:nvSpPr>
          <p:cNvPr id="3" name="Місце для вмісту 2"/>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351806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a:t>Зразок заголовка</a:t>
            </a:r>
            <a:endParaRPr lang="ru-RU"/>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a:t>Зразок тексту</a:t>
            </a:r>
          </a:p>
        </p:txBody>
      </p:sp>
      <p:sp>
        <p:nvSpPr>
          <p:cNvPr id="4" name="Місце для дати 3"/>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402036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ru-RU"/>
          </a:p>
        </p:txBody>
      </p:sp>
      <p:sp>
        <p:nvSpPr>
          <p:cNvPr id="3" name="Місце для вмісту 2"/>
          <p:cNvSpPr>
            <a:spLocks noGrp="1"/>
          </p:cNvSpPr>
          <p:nvPr>
            <p:ph sz="half" idx="1"/>
          </p:nvPr>
        </p:nvSpPr>
        <p:spPr>
          <a:xfrm>
            <a:off x="838200" y="1825625"/>
            <a:ext cx="5181600" cy="435133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вмісту 3"/>
          <p:cNvSpPr>
            <a:spLocks noGrp="1"/>
          </p:cNvSpPr>
          <p:nvPr>
            <p:ph sz="half" idx="2"/>
          </p:nvPr>
        </p:nvSpPr>
        <p:spPr>
          <a:xfrm>
            <a:off x="6172200" y="1825625"/>
            <a:ext cx="5181600" cy="435133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5" name="Місце для дати 4"/>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6" name="Місце для нижнього колонтитула 5"/>
          <p:cNvSpPr>
            <a:spLocks noGrp="1"/>
          </p:cNvSpPr>
          <p:nvPr>
            <p:ph type="ftr" sz="quarter" idx="11"/>
          </p:nvPr>
        </p:nvSpPr>
        <p:spPr/>
        <p:txBody>
          <a:bodyPr/>
          <a:lstStyle/>
          <a:p>
            <a:endParaRPr lang="ru-RU" dirty="0"/>
          </a:p>
        </p:txBody>
      </p:sp>
      <p:sp>
        <p:nvSpPr>
          <p:cNvPr id="7" name="Місце для номера слайда 6"/>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90825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a:t>Зразок заголовка</a:t>
            </a:r>
            <a:endParaRPr lang="ru-RU"/>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7" name="Місце для дати 6"/>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8" name="Місце для нижнього колонтитула 7"/>
          <p:cNvSpPr>
            <a:spLocks noGrp="1"/>
          </p:cNvSpPr>
          <p:nvPr>
            <p:ph type="ftr" sz="quarter" idx="11"/>
          </p:nvPr>
        </p:nvSpPr>
        <p:spPr/>
        <p:txBody>
          <a:bodyPr/>
          <a:lstStyle/>
          <a:p>
            <a:endParaRPr lang="ru-RU" dirty="0"/>
          </a:p>
        </p:txBody>
      </p:sp>
      <p:sp>
        <p:nvSpPr>
          <p:cNvPr id="9" name="Місце для номера слайда 8"/>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32926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endParaRPr lang="ru-RU"/>
          </a:p>
        </p:txBody>
      </p:sp>
      <p:sp>
        <p:nvSpPr>
          <p:cNvPr id="3" name="Місце для дати 2"/>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4" name="Місце для нижнього колонтитула 3"/>
          <p:cNvSpPr>
            <a:spLocks noGrp="1"/>
          </p:cNvSpPr>
          <p:nvPr>
            <p:ph type="ftr" sz="quarter" idx="11"/>
          </p:nvPr>
        </p:nvSpPr>
        <p:spPr/>
        <p:txBody>
          <a:bodyPr/>
          <a:lstStyle/>
          <a:p>
            <a:endParaRPr lang="ru-RU" dirty="0"/>
          </a:p>
        </p:txBody>
      </p:sp>
      <p:sp>
        <p:nvSpPr>
          <p:cNvPr id="5" name="Місце для номера слайда 4"/>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142852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234FCB15-7FA0-4427-A487-113D4DB216CB}" type="datetimeFigureOut">
              <a:rPr lang="ru-RU" smtClean="0"/>
              <a:t>16.07.2024</a:t>
            </a:fld>
            <a:endParaRPr lang="ru-RU" dirty="0"/>
          </a:p>
        </p:txBody>
      </p:sp>
      <p:sp>
        <p:nvSpPr>
          <p:cNvPr id="3" name="Місце для нижнього колонтитула 2"/>
          <p:cNvSpPr>
            <a:spLocks noGrp="1"/>
          </p:cNvSpPr>
          <p:nvPr>
            <p:ph type="ftr" sz="quarter" idx="11"/>
          </p:nvPr>
        </p:nvSpPr>
        <p:spPr/>
        <p:txBody>
          <a:bodyPr/>
          <a:lstStyle/>
          <a:p>
            <a:endParaRPr lang="ru-RU" dirty="0"/>
          </a:p>
        </p:txBody>
      </p:sp>
      <p:sp>
        <p:nvSpPr>
          <p:cNvPr id="4" name="Місце для номера слайда 3"/>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10533843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C05F8E1-EE24-2631-BCA9-52DB8F8545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err="1"/>
              <a:t>Secnd</a:t>
            </a:r>
            <a:r>
              <a:rPr lang="en-US" dirty="0"/>
              <a:t>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337A1327-9D99-B7FF-7B27-6B388C57CB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400">
                <a:solidFill>
                  <a:schemeClr val="tx1">
                    <a:tint val="75000"/>
                  </a:schemeClr>
                </a:solidFill>
              </a:defRPr>
            </a:lvl1pPr>
          </a:lstStyle>
          <a:p>
            <a:r>
              <a:rPr lang="en-US"/>
              <a:t>21. July 2023</a:t>
            </a:r>
            <a:endParaRPr lang="en-GB" dirty="0"/>
          </a:p>
        </p:txBody>
      </p:sp>
      <p:sp>
        <p:nvSpPr>
          <p:cNvPr id="5" name="Footer Placeholder 4">
            <a:extLst>
              <a:ext uri="{FF2B5EF4-FFF2-40B4-BE49-F238E27FC236}">
                <a16:creationId xmlns:a16="http://schemas.microsoft.com/office/drawing/2014/main" id="{6ECF240B-4E10-4230-6A39-F2DD8AF3A268}"/>
              </a:ext>
            </a:extLst>
          </p:cNvPr>
          <p:cNvSpPr>
            <a:spLocks noGrp="1"/>
          </p:cNvSpPr>
          <p:nvPr>
            <p:ph type="ftr" sz="quarter" idx="3"/>
          </p:nvPr>
        </p:nvSpPr>
        <p:spPr>
          <a:xfrm>
            <a:off x="4038600" y="6176963"/>
            <a:ext cx="4114800" cy="544512"/>
          </a:xfrm>
          <a:prstGeom prst="rect">
            <a:avLst/>
          </a:prstGeom>
        </p:spPr>
        <p:txBody>
          <a:bodyPr vert="horz" lIns="91440" tIns="45720" rIns="91440" bIns="45720" rtlCol="0" anchor="ctr"/>
          <a:lstStyle>
            <a:lvl1pPr algn="ctr">
              <a:defRPr sz="1600">
                <a:solidFill>
                  <a:schemeClr val="tx1">
                    <a:tint val="75000"/>
                  </a:schemeClr>
                </a:solidFill>
              </a:defRPr>
            </a:lvl1pPr>
          </a:lstStyle>
          <a:p>
            <a:r>
              <a:rPr lang="en-GB" dirty="0"/>
              <a:t>PSG meeting, 05.03.2024, Kyiv</a:t>
            </a:r>
          </a:p>
        </p:txBody>
      </p:sp>
      <p:sp>
        <p:nvSpPr>
          <p:cNvPr id="6" name="Slide Number Placeholder 5">
            <a:extLst>
              <a:ext uri="{FF2B5EF4-FFF2-40B4-BE49-F238E27FC236}">
                <a16:creationId xmlns:a16="http://schemas.microsoft.com/office/drawing/2014/main" id="{EDB832F7-4F7B-A884-86AA-0967FDE60C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GB" dirty="0"/>
              <a:t>2</a:t>
            </a:r>
          </a:p>
        </p:txBody>
      </p:sp>
      <p:pic>
        <p:nvPicPr>
          <p:cNvPr id="2" name="Picture 1">
            <a:extLst>
              <a:ext uri="{FF2B5EF4-FFF2-40B4-BE49-F238E27FC236}">
                <a16:creationId xmlns:a16="http://schemas.microsoft.com/office/drawing/2014/main" id="{71CAD064-A0E2-34E3-0A88-046990854EE2}"/>
              </a:ext>
            </a:extLst>
          </p:cNvPr>
          <p:cNvPicPr>
            <a:picLocks noChangeAspect="1"/>
          </p:cNvPicPr>
          <p:nvPr userDrawn="1"/>
        </p:nvPicPr>
        <p:blipFill>
          <a:blip r:embed="rId4"/>
          <a:stretch>
            <a:fillRect/>
          </a:stretch>
        </p:blipFill>
        <p:spPr>
          <a:xfrm>
            <a:off x="8811548" y="66447"/>
            <a:ext cx="2542252" cy="1115665"/>
          </a:xfrm>
          <a:prstGeom prst="rect">
            <a:avLst/>
          </a:prstGeom>
        </p:spPr>
      </p:pic>
      <p:pic>
        <p:nvPicPr>
          <p:cNvPr id="7" name="Picture 6">
            <a:extLst>
              <a:ext uri="{FF2B5EF4-FFF2-40B4-BE49-F238E27FC236}">
                <a16:creationId xmlns:a16="http://schemas.microsoft.com/office/drawing/2014/main" id="{CC0E3311-0947-235B-6977-44F3CA7CA9E0}"/>
              </a:ext>
            </a:extLst>
          </p:cNvPr>
          <p:cNvPicPr>
            <a:picLocks noChangeAspect="1"/>
          </p:cNvPicPr>
          <p:nvPr userDrawn="1"/>
        </p:nvPicPr>
        <p:blipFill>
          <a:blip r:embed="rId5"/>
          <a:stretch>
            <a:fillRect/>
          </a:stretch>
        </p:blipFill>
        <p:spPr>
          <a:xfrm>
            <a:off x="754470" y="1168506"/>
            <a:ext cx="10594924" cy="88784"/>
          </a:xfrm>
          <a:prstGeom prst="rect">
            <a:avLst/>
          </a:prstGeom>
        </p:spPr>
      </p:pic>
      <p:pic>
        <p:nvPicPr>
          <p:cNvPr id="8" name="Picture 7">
            <a:extLst>
              <a:ext uri="{FF2B5EF4-FFF2-40B4-BE49-F238E27FC236}">
                <a16:creationId xmlns:a16="http://schemas.microsoft.com/office/drawing/2014/main" id="{F8753147-9CFC-FB3D-2CB5-D5295D945C07}"/>
              </a:ext>
            </a:extLst>
          </p:cNvPr>
          <p:cNvPicPr>
            <a:picLocks noChangeAspect="1"/>
          </p:cNvPicPr>
          <p:nvPr userDrawn="1"/>
        </p:nvPicPr>
        <p:blipFill>
          <a:blip r:embed="rId6"/>
          <a:stretch>
            <a:fillRect/>
          </a:stretch>
        </p:blipFill>
        <p:spPr>
          <a:xfrm>
            <a:off x="750063" y="1101710"/>
            <a:ext cx="10594923" cy="47351"/>
          </a:xfrm>
          <a:prstGeom prst="rect">
            <a:avLst/>
          </a:prstGeom>
        </p:spPr>
      </p:pic>
    </p:spTree>
    <p:extLst>
      <p:ext uri="{BB962C8B-B14F-4D97-AF65-F5344CB8AC3E}">
        <p14:creationId xmlns:p14="http://schemas.microsoft.com/office/powerpoint/2010/main" val="2111160615"/>
      </p:ext>
    </p:extLst>
  </p:cSld>
  <p:clrMap bg1="lt1" tx1="dk1" bg2="lt2" tx2="dk2" accent1="accent1" accent2="accent2" accent3="accent3" accent4="accent4" accent5="accent5" accent6="accent6" hlink="hlink" folHlink="folHlink"/>
  <p:sldLayoutIdLst>
    <p:sldLayoutId id="2147483656" r:id="rId1"/>
    <p:sldLayoutId id="2147483655" r:id="rId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a:t>Зразок заголовка</a:t>
            </a:r>
            <a:endParaRPr lang="ru-RU"/>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ru-RU"/>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FCB15-7FA0-4427-A487-113D4DB216CB}" type="datetimeFigureOut">
              <a:rPr lang="ru-RU" smtClean="0"/>
              <a:t>16.07.2024</a:t>
            </a:fld>
            <a:endParaRPr lang="ru-RU" dirty="0"/>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30154-6C2B-4F6F-92A1-78B7B8FD7F7D}" type="slidenum">
              <a:rPr lang="ru-RU" smtClean="0"/>
              <a:t>‹#›</a:t>
            </a:fld>
            <a:endParaRPr lang="ru-RU" dirty="0"/>
          </a:p>
        </p:txBody>
      </p:sp>
    </p:spTree>
    <p:extLst>
      <p:ext uri="{BB962C8B-B14F-4D97-AF65-F5344CB8AC3E}">
        <p14:creationId xmlns:p14="http://schemas.microsoft.com/office/powerpoint/2010/main" val="211721169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1D2E584-1BAC-CA92-2DA0-2E3BAA625C33}"/>
              </a:ext>
            </a:extLst>
          </p:cNvPr>
          <p:cNvSpPr/>
          <p:nvPr/>
        </p:nvSpPr>
        <p:spPr>
          <a:xfrm>
            <a:off x="557561" y="156117"/>
            <a:ext cx="11062010" cy="219679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Picture 2">
            <a:extLst>
              <a:ext uri="{FF2B5EF4-FFF2-40B4-BE49-F238E27FC236}">
                <a16:creationId xmlns:a16="http://schemas.microsoft.com/office/drawing/2014/main" id="{FEAC473E-E45E-93C5-9CDA-F45D38711DCB}"/>
              </a:ext>
            </a:extLst>
          </p:cNvPr>
          <p:cNvPicPr>
            <a:picLocks noChangeAspect="1"/>
          </p:cNvPicPr>
          <p:nvPr/>
        </p:nvPicPr>
        <p:blipFill>
          <a:blip r:embed="rId2"/>
          <a:stretch>
            <a:fillRect/>
          </a:stretch>
        </p:blipFill>
        <p:spPr>
          <a:xfrm>
            <a:off x="1084652" y="156117"/>
            <a:ext cx="10022693" cy="1993565"/>
          </a:xfrm>
          <a:prstGeom prst="rect">
            <a:avLst/>
          </a:prstGeom>
        </p:spPr>
      </p:pic>
      <p:sp>
        <p:nvSpPr>
          <p:cNvPr id="7" name="TextBox 6">
            <a:extLst>
              <a:ext uri="{FF2B5EF4-FFF2-40B4-BE49-F238E27FC236}">
                <a16:creationId xmlns:a16="http://schemas.microsoft.com/office/drawing/2014/main" id="{D778505B-0781-3C48-55CA-5AA4ACF1C689}"/>
              </a:ext>
            </a:extLst>
          </p:cNvPr>
          <p:cNvSpPr txBox="1"/>
          <p:nvPr/>
        </p:nvSpPr>
        <p:spPr>
          <a:xfrm>
            <a:off x="712537" y="2352907"/>
            <a:ext cx="10766921" cy="36009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mn-cs"/>
              </a:rPr>
              <a:t>Status quo of economic incentives for forestry in Ukraine - needs and options for improvement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600" b="1" i="0" u="none" strike="noStrike" kern="12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DE" sz="2800" b="1" i="0" u="none" strike="noStrike" kern="12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1" i="1" u="none" strike="noStrike" kern="1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Arial" panose="020B0604020202020204" pitchFamily="34" charset="0"/>
              </a:rPr>
              <a:t>Oleh</a:t>
            </a:r>
            <a:r>
              <a:rPr kumimoji="0" lang="uk-UA" sz="2800" b="1" i="1" u="none" strike="noStrike" kern="1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Arial" panose="020B0604020202020204" pitchFamily="34" charset="0"/>
              </a:rPr>
              <a:t> </a:t>
            </a:r>
            <a:r>
              <a:rPr kumimoji="0" lang="en-GB" sz="2800" b="1" i="1" u="none" strike="noStrike" kern="100" cap="none" spc="0" normalizeH="0" baseline="0" noProof="0" dirty="0" err="1">
                <a:ln>
                  <a:noFill/>
                </a:ln>
                <a:solidFill>
                  <a:prstClr val="black"/>
                </a:solidFill>
                <a:effectLst/>
                <a:uLnTx/>
                <a:uFillTx/>
                <a:latin typeface="Calibri" panose="020F0502020204030204" pitchFamily="34" charset="0"/>
                <a:ea typeface="Century Gothic" panose="020B0502020202020204" pitchFamily="34" charset="0"/>
                <a:cs typeface="Arial" panose="020B0604020202020204" pitchFamily="34" charset="0"/>
              </a:rPr>
              <a:t>Storchous</a:t>
            </a:r>
            <a:endParaRPr kumimoji="0" lang="de-DE" sz="2800" b="1" i="1" u="none" strike="noStrike" kern="1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Arial" panose="020B060402020202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800" b="0" i="1" u="none" strike="noStrike" kern="1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Arial" panose="020B0604020202020204" pitchFamily="34" charset="0"/>
              </a:rPr>
              <a:t>SFI project expert, lawyer, forestry law specialist</a:t>
            </a:r>
            <a:endParaRPr kumimoji="0" lang="de-DE" sz="2800" b="1" i="0" u="none" strike="noStrike" kern="1200" cap="none" spc="0" normalizeH="0" baseline="0" noProof="0" dirty="0">
              <a:ln>
                <a:noFill/>
              </a:ln>
              <a:solidFill>
                <a:prstClr val="black"/>
              </a:solidFill>
              <a:effectLst/>
              <a:uLnTx/>
              <a:uFillTx/>
              <a:latin typeface="Calibri" panose="020F0502020204030204" pitchFamily="34" charset="0"/>
              <a:ea typeface="Century Gothic" panose="020B0502020202020204" pitchFamily="34"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18</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.0</a:t>
            </a:r>
            <a:r>
              <a:rPr kumimoji="0" lang="de-DE" sz="1800" b="0" i="0" u="none" strike="noStrike" kern="1200" cap="none" spc="0" normalizeH="0" baseline="0" noProof="0" dirty="0">
                <a:ln>
                  <a:noFill/>
                </a:ln>
                <a:solidFill>
                  <a:prstClr val="black"/>
                </a:solidFill>
                <a:effectLst/>
                <a:uLnTx/>
                <a:uFillTx/>
                <a:latin typeface="Calibri" panose="020F0502020204030204"/>
                <a:ea typeface="+mn-ea"/>
                <a:cs typeface="+mn-cs"/>
              </a:rPr>
              <a:t>7</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.2024, K</a:t>
            </a:r>
            <a:r>
              <a:rPr kumimoji="0" lang="en-GB" sz="1800" b="0" i="0" u="none" strike="noStrike" kern="1200" cap="none" spc="0" normalizeH="0" baseline="0" noProof="0" dirty="0" err="1">
                <a:ln>
                  <a:noFill/>
                </a:ln>
                <a:solidFill>
                  <a:prstClr val="black"/>
                </a:solidFill>
                <a:effectLst/>
                <a:uLnTx/>
                <a:uFillTx/>
                <a:latin typeface="Calibri" panose="020F0502020204030204"/>
                <a:ea typeface="+mn-ea"/>
                <a:cs typeface="+mn-cs"/>
              </a:rPr>
              <a:t>yiv</a:t>
            </a: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13774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F1C2893-D122-91EA-01B4-0EB3BDAD2E81}"/>
              </a:ext>
            </a:extLst>
          </p:cNvPr>
          <p:cNvSpPr>
            <a:spLocks noGrp="1"/>
          </p:cNvSpPr>
          <p:nvPr>
            <p:ph type="ftr" sz="quarter" idx="11"/>
          </p:nvPr>
        </p:nvSpPr>
        <p:spPr>
          <a:xfrm>
            <a:off x="3124199" y="6269832"/>
            <a:ext cx="6343073" cy="544512"/>
          </a:xfrm>
        </p:spPr>
        <p:txBody>
          <a:bodyPr/>
          <a:lstStyle/>
          <a:p>
            <a:r>
              <a:rPr lang="en-GB" sz="1200" dirty="0"/>
              <a:t>Economic incentives for forestry: German experiences – Options for implementation in Ukraine </a:t>
            </a:r>
          </a:p>
        </p:txBody>
      </p:sp>
      <p:sp>
        <p:nvSpPr>
          <p:cNvPr id="3" name="Slide Number Placeholder 2">
            <a:extLst>
              <a:ext uri="{FF2B5EF4-FFF2-40B4-BE49-F238E27FC236}">
                <a16:creationId xmlns:a16="http://schemas.microsoft.com/office/drawing/2014/main" id="{D6BCFA10-7434-898D-5F0A-D6E17A14F915}"/>
              </a:ext>
            </a:extLst>
          </p:cNvPr>
          <p:cNvSpPr>
            <a:spLocks noGrp="1"/>
          </p:cNvSpPr>
          <p:nvPr>
            <p:ph type="sldNum" sz="quarter" idx="12"/>
          </p:nvPr>
        </p:nvSpPr>
        <p:spPr/>
        <p:txBody>
          <a:bodyPr/>
          <a:lstStyle/>
          <a:p>
            <a:fld id="{51EE7181-CA54-4834-B0AA-E251DC475F5A}" type="slidenum">
              <a:rPr lang="en-GB" smtClean="0"/>
              <a:t>10</a:t>
            </a:fld>
            <a:endParaRPr lang="en-GB"/>
          </a:p>
        </p:txBody>
      </p:sp>
      <p:sp>
        <p:nvSpPr>
          <p:cNvPr id="5" name="TextBox 4">
            <a:extLst>
              <a:ext uri="{FF2B5EF4-FFF2-40B4-BE49-F238E27FC236}">
                <a16:creationId xmlns:a16="http://schemas.microsoft.com/office/drawing/2014/main" id="{ADFD79C9-C207-0B26-76E9-8B6F83402234}"/>
              </a:ext>
            </a:extLst>
          </p:cNvPr>
          <p:cNvSpPr txBox="1"/>
          <p:nvPr/>
        </p:nvSpPr>
        <p:spPr>
          <a:xfrm>
            <a:off x="752763" y="1455432"/>
            <a:ext cx="10686473" cy="4308872"/>
          </a:xfrm>
          <a:prstGeom prst="rect">
            <a:avLst/>
          </a:prstGeom>
          <a:noFill/>
        </p:spPr>
        <p:txBody>
          <a:bodyPr wrap="square">
            <a:spAutoFit/>
          </a:bodyPr>
          <a:lstStyle/>
          <a:p>
            <a:pPr algn="ctr">
              <a:spcAft>
                <a:spcPts val="600"/>
              </a:spcAft>
            </a:pPr>
            <a:r>
              <a:rPr lang="uk-UA" sz="2400" b="1" dirty="0">
                <a:solidFill>
                  <a:schemeClr val="accent6">
                    <a:lumMod val="50000"/>
                  </a:schemeClr>
                </a:solidFill>
              </a:rPr>
              <a:t>(</a:t>
            </a:r>
            <a:r>
              <a:rPr lang="en-GB" sz="2400" b="1" dirty="0">
                <a:solidFill>
                  <a:schemeClr val="accent6">
                    <a:lumMod val="50000"/>
                  </a:schemeClr>
                </a:solidFill>
              </a:rPr>
              <a:t>continued from Article 18 of the Law</a:t>
            </a:r>
            <a:r>
              <a:rPr lang="uk-UA" sz="2400" b="1" dirty="0">
                <a:solidFill>
                  <a:schemeClr val="accent6">
                    <a:lumMod val="50000"/>
                  </a:schemeClr>
                </a:solidFill>
              </a:rPr>
              <a:t>…)</a:t>
            </a:r>
            <a:endParaRPr lang="ru-RU" sz="2400" b="1" dirty="0">
              <a:solidFill>
                <a:schemeClr val="accent6">
                  <a:lumMod val="50000"/>
                </a:schemeClr>
              </a:solidFill>
            </a:endParaRPr>
          </a:p>
          <a:p>
            <a:pPr algn="just">
              <a:spcAft>
                <a:spcPts val="600"/>
              </a:spcAft>
            </a:pPr>
            <a:r>
              <a:rPr lang="ru-RU" sz="2400" dirty="0"/>
              <a:t>       2. </a:t>
            </a:r>
            <a:r>
              <a:rPr lang="en-GB" sz="2400" dirty="0"/>
              <a:t>An environmental project is a project in the field of alternative energy, energy efficiency, minimisation of waste generation, utilisation and recycling, introduction of environmentally friendly transport, organic farming, conservation of flora and fauna, water and land resources, adaptation to climate change, as well as other projects aimed at protecting the environment, implementation of environmental standards, reduction of emissions into the environment</a:t>
            </a:r>
            <a:r>
              <a:rPr lang="uk-UA" sz="2400" dirty="0"/>
              <a:t>.</a:t>
            </a:r>
          </a:p>
          <a:p>
            <a:pPr algn="just">
              <a:spcAft>
                <a:spcPts val="600"/>
              </a:spcAft>
            </a:pPr>
            <a:r>
              <a:rPr lang="uk-UA" sz="2400" dirty="0"/>
              <a:t>        </a:t>
            </a:r>
            <a:r>
              <a:rPr lang="en-GB" sz="2400" dirty="0"/>
              <a:t> The procedure for selecting and supporting environmental projects financed from the state and local budgets is established by the Cabinet of Ministers of Ukraine, taking into account the requirements of the Law of Ukraine "On State Aid to Business Entities"</a:t>
            </a:r>
            <a:r>
              <a:rPr lang="uk-UA" sz="2400" dirty="0"/>
              <a:t>.</a:t>
            </a:r>
          </a:p>
        </p:txBody>
      </p:sp>
    </p:spTree>
    <p:extLst>
      <p:ext uri="{BB962C8B-B14F-4D97-AF65-F5344CB8AC3E}">
        <p14:creationId xmlns:p14="http://schemas.microsoft.com/office/powerpoint/2010/main" val="27563882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7FDF9BF-989C-CD2A-F619-F68F747BA777}"/>
              </a:ext>
            </a:extLst>
          </p:cNvPr>
          <p:cNvSpPr>
            <a:spLocks noGrp="1"/>
          </p:cNvSpPr>
          <p:nvPr>
            <p:ph type="ftr" sz="quarter" idx="11"/>
          </p:nvPr>
        </p:nvSpPr>
        <p:spPr>
          <a:xfrm>
            <a:off x="2530764" y="6356350"/>
            <a:ext cx="8211127" cy="54451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Economic incentives for forestry: German experiences – Options for implementation in Ukraine </a:t>
            </a:r>
          </a:p>
        </p:txBody>
      </p:sp>
      <p:sp>
        <p:nvSpPr>
          <p:cNvPr id="3" name="Slide Number Placeholder 2">
            <a:extLst>
              <a:ext uri="{FF2B5EF4-FFF2-40B4-BE49-F238E27FC236}">
                <a16:creationId xmlns:a16="http://schemas.microsoft.com/office/drawing/2014/main" id="{39D25F7D-758F-E68C-04B6-BEF45ECCEE60}"/>
              </a:ext>
            </a:extLst>
          </p:cNvPr>
          <p:cNvSpPr>
            <a:spLocks noGrp="1"/>
          </p:cNvSpPr>
          <p:nvPr>
            <p:ph type="sldNum" sz="quarter" idx="12"/>
          </p:nvPr>
        </p:nvSpPr>
        <p:spPr/>
        <p:txBody>
          <a:bodyPr/>
          <a:lstStyle/>
          <a:p>
            <a:fld id="{51EE7181-CA54-4834-B0AA-E251DC475F5A}" type="slidenum">
              <a:rPr lang="en-GB" smtClean="0"/>
              <a:t>11</a:t>
            </a:fld>
            <a:endParaRPr lang="en-GB"/>
          </a:p>
        </p:txBody>
      </p:sp>
      <p:sp>
        <p:nvSpPr>
          <p:cNvPr id="4" name="Прямокутник 4">
            <a:extLst>
              <a:ext uri="{FF2B5EF4-FFF2-40B4-BE49-F238E27FC236}">
                <a16:creationId xmlns:a16="http://schemas.microsoft.com/office/drawing/2014/main" id="{CEC3DCAC-E418-3B4A-5BAC-611238AC4E94}"/>
              </a:ext>
            </a:extLst>
          </p:cNvPr>
          <p:cNvSpPr/>
          <p:nvPr/>
        </p:nvSpPr>
        <p:spPr>
          <a:xfrm>
            <a:off x="1514765" y="1974715"/>
            <a:ext cx="9839036" cy="3139321"/>
          </a:xfrm>
          <a:prstGeom prst="rect">
            <a:avLst/>
          </a:prstGeom>
        </p:spPr>
        <p:txBody>
          <a:bodyPr wrap="square">
            <a:spAutoFit/>
          </a:bodyPr>
          <a:lstStyle/>
          <a:p>
            <a:pPr algn="ctr"/>
            <a:r>
              <a:rPr lang="en-GB" sz="2800" b="1" dirty="0">
                <a:solidFill>
                  <a:srgbClr val="00B050"/>
                </a:solidFill>
              </a:rPr>
              <a:t>Conclusion</a:t>
            </a:r>
            <a:r>
              <a:rPr lang="uk-UA" sz="2800" b="1" dirty="0">
                <a:solidFill>
                  <a:srgbClr val="00B050"/>
                </a:solidFill>
              </a:rPr>
              <a:t>:  </a:t>
            </a:r>
            <a:endParaRPr lang="en-GB" sz="2800" b="1" dirty="0">
              <a:solidFill>
                <a:srgbClr val="00B050"/>
              </a:solidFill>
            </a:endParaRPr>
          </a:p>
          <a:p>
            <a:pPr algn="ctr"/>
            <a:endParaRPr lang="uk-UA" sz="800" b="1" dirty="0">
              <a:solidFill>
                <a:srgbClr val="00B050"/>
              </a:solidFill>
            </a:endParaRPr>
          </a:p>
          <a:p>
            <a:pPr algn="ctr"/>
            <a:r>
              <a:rPr lang="uk-UA" sz="2400" b="1" dirty="0"/>
              <a:t> </a:t>
            </a:r>
            <a:r>
              <a:rPr lang="en-GB" sz="2400" b="1" dirty="0"/>
              <a:t> Ukraine lacks comprehensive, effective legislative support for economic incentives for afforestation, especially for private landowners</a:t>
            </a:r>
            <a:r>
              <a:rPr lang="uk-UA" sz="2400" b="1" dirty="0"/>
              <a:t>.</a:t>
            </a:r>
          </a:p>
          <a:p>
            <a:pPr algn="ctr"/>
            <a:endParaRPr lang="uk-UA" sz="2400" b="1" dirty="0"/>
          </a:p>
          <a:p>
            <a:pPr algn="ctr"/>
            <a:r>
              <a:rPr lang="en-GB" sz="2400" b="1" dirty="0"/>
              <a:t>Only a comprehensive and systematic approach to legal regulation of economic incentives, combined with effective financial mechanisms will ensure significant development of afforestation at the national level.</a:t>
            </a:r>
            <a:endParaRPr lang="uk-UA" sz="2400" b="1" dirty="0"/>
          </a:p>
          <a:p>
            <a:pPr algn="ctr"/>
            <a:endParaRPr lang="uk-UA" b="1" dirty="0">
              <a:solidFill>
                <a:srgbClr val="00B050"/>
              </a:solidFill>
            </a:endParaRPr>
          </a:p>
        </p:txBody>
      </p:sp>
    </p:spTree>
    <p:extLst>
      <p:ext uri="{BB962C8B-B14F-4D97-AF65-F5344CB8AC3E}">
        <p14:creationId xmlns:p14="http://schemas.microsoft.com/office/powerpoint/2010/main" val="33809234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2191B60-231E-8D2E-6F97-A4E885D16004}"/>
              </a:ext>
            </a:extLst>
          </p:cNvPr>
          <p:cNvSpPr>
            <a:spLocks noGrp="1"/>
          </p:cNvSpPr>
          <p:nvPr>
            <p:ph type="ftr" sz="quarter" idx="11"/>
          </p:nvPr>
        </p:nvSpPr>
        <p:spPr>
          <a:xfrm>
            <a:off x="1514765" y="6176963"/>
            <a:ext cx="9494980" cy="54451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srgbClr val="0070C0"/>
                </a:solidFill>
                <a:effectLst/>
                <a:uLnTx/>
                <a:uFillTx/>
                <a:latin typeface="Calibri" panose="020F0502020204030204"/>
                <a:ea typeface="+mn-ea"/>
                <a:cs typeface="+mn-cs"/>
              </a:rPr>
              <a:t>Economic incentives for forestry: German experience - options for implementation in Ukraine </a:t>
            </a:r>
          </a:p>
        </p:txBody>
      </p:sp>
      <p:sp>
        <p:nvSpPr>
          <p:cNvPr id="4" name="Slide Number Placeholder 3">
            <a:extLst>
              <a:ext uri="{FF2B5EF4-FFF2-40B4-BE49-F238E27FC236}">
                <a16:creationId xmlns:a16="http://schemas.microsoft.com/office/drawing/2014/main" id="{3693035A-F168-6F98-A716-46D28FA60836}"/>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EE7181-CA54-4834-B0AA-E251DC475F5A}"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Picture 2">
            <a:extLst>
              <a:ext uri="{FF2B5EF4-FFF2-40B4-BE49-F238E27FC236}">
                <a16:creationId xmlns:a16="http://schemas.microsoft.com/office/drawing/2014/main" id="{FEAC473E-E45E-93C5-9CDA-F45D38711DCB}"/>
              </a:ext>
            </a:extLst>
          </p:cNvPr>
          <p:cNvPicPr>
            <a:picLocks noChangeAspect="1"/>
          </p:cNvPicPr>
          <p:nvPr/>
        </p:nvPicPr>
        <p:blipFill rotWithShape="1">
          <a:blip r:embed="rId3"/>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id="{FEAC473E-E45E-93C5-9CDA-F45D38711DCB}"/>
              </a:ext>
            </a:extLst>
          </p:cNvPr>
          <p:cNvPicPr>
            <a:picLocks noChangeAspect="1"/>
          </p:cNvPicPr>
          <p:nvPr/>
        </p:nvPicPr>
        <p:blipFill rotWithShape="1">
          <a:blip r:embed="rId3"/>
          <a:srcRect l="-1" t="-5466" r="66705" b="1"/>
          <a:stretch/>
        </p:blipFill>
        <p:spPr>
          <a:xfrm>
            <a:off x="8697555" y="9428"/>
            <a:ext cx="2423689" cy="1527056"/>
          </a:xfrm>
          <a:prstGeom prst="rect">
            <a:avLst/>
          </a:prstGeom>
        </p:spPr>
      </p:pic>
      <p:sp>
        <p:nvSpPr>
          <p:cNvPr id="5" name="Прямокутник 4"/>
          <p:cNvSpPr/>
          <p:nvPr/>
        </p:nvSpPr>
        <p:spPr>
          <a:xfrm>
            <a:off x="2903456" y="3412503"/>
            <a:ext cx="6570482" cy="1216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400" b="0" i="0" u="none" strike="noStrike" kern="1200" cap="none" spc="0" normalizeH="0" baseline="0" noProof="0" dirty="0">
                <a:ln>
                  <a:noFill/>
                </a:ln>
                <a:solidFill>
                  <a:srgbClr val="FFC000"/>
                </a:solidFill>
                <a:effectLst/>
                <a:uLnTx/>
                <a:uFillTx/>
                <a:latin typeface="Calibri" panose="020F0502020204030204"/>
                <a:ea typeface="+mn-ea"/>
                <a:cs typeface="+mn-cs"/>
              </a:rPr>
              <a:t>Thank you for your attention</a:t>
            </a:r>
            <a:r>
              <a:rPr kumimoji="0" lang="uk-UA" sz="4400" b="0" i="0" u="none" strike="noStrike" kern="1200" cap="none" spc="0" normalizeH="0" baseline="0" noProof="0" dirty="0">
                <a:ln>
                  <a:noFill/>
                </a:ln>
                <a:solidFill>
                  <a:srgbClr val="FFC000"/>
                </a:solidFill>
                <a:effectLst/>
                <a:uLnTx/>
                <a:uFillTx/>
                <a:latin typeface="Calibri" panose="020F0502020204030204"/>
                <a:ea typeface="+mn-ea"/>
                <a:cs typeface="+mn-cs"/>
              </a:rPr>
              <a:t>!</a:t>
            </a:r>
            <a:endParaRPr kumimoji="0" lang="ru-RU" sz="4400" b="0" i="0" u="none" strike="noStrike" kern="1200" cap="none" spc="0" normalizeH="0" baseline="0" noProof="0" dirty="0">
              <a:ln>
                <a:noFill/>
              </a:ln>
              <a:solidFill>
                <a:srgbClr val="FFC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0291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2191B60-231E-8D2E-6F97-A4E885D16004}"/>
              </a:ext>
            </a:extLst>
          </p:cNvPr>
          <p:cNvSpPr>
            <a:spLocks noGrp="1"/>
          </p:cNvSpPr>
          <p:nvPr>
            <p:ph type="ftr" sz="quarter" idx="11"/>
          </p:nvPr>
        </p:nvSpPr>
        <p:spPr>
          <a:xfrm>
            <a:off x="2096654" y="6356350"/>
            <a:ext cx="8171873" cy="544512"/>
          </a:xfrm>
        </p:spPr>
        <p:txBody>
          <a:bodyPr/>
          <a:lstStyle/>
          <a:p>
            <a:r>
              <a:rPr lang="en-GB" sz="1200" dirty="0"/>
              <a:t>Economic incentives for forestry: German experiences – Options for implementation in Ukraine </a:t>
            </a:r>
          </a:p>
        </p:txBody>
      </p:sp>
      <p:sp>
        <p:nvSpPr>
          <p:cNvPr id="4" name="Slide Number Placeholder 3">
            <a:extLst>
              <a:ext uri="{FF2B5EF4-FFF2-40B4-BE49-F238E27FC236}">
                <a16:creationId xmlns:a16="http://schemas.microsoft.com/office/drawing/2014/main" id="{3693035A-F168-6F98-A716-46D28FA60836}"/>
              </a:ext>
            </a:extLst>
          </p:cNvPr>
          <p:cNvSpPr>
            <a:spLocks noGrp="1"/>
          </p:cNvSpPr>
          <p:nvPr>
            <p:ph type="sldNum" sz="quarter" idx="12"/>
          </p:nvPr>
        </p:nvSpPr>
        <p:spPr/>
        <p:txBody>
          <a:bodyPr/>
          <a:lstStyle/>
          <a:p>
            <a:fld id="{51EE7181-CA54-4834-B0AA-E251DC475F5A}" type="slidenum">
              <a:rPr lang="en-GB" smtClean="0"/>
              <a:t>2</a:t>
            </a:fld>
            <a:endParaRPr lang="en-GB" dirty="0"/>
          </a:p>
        </p:txBody>
      </p:sp>
      <p:sp>
        <p:nvSpPr>
          <p:cNvPr id="5" name="TextBox 4">
            <a:extLst>
              <a:ext uri="{FF2B5EF4-FFF2-40B4-BE49-F238E27FC236}">
                <a16:creationId xmlns:a16="http://schemas.microsoft.com/office/drawing/2014/main" id="{D27646A5-BA7E-54B8-1F7D-F3CF01822DEA}"/>
              </a:ext>
            </a:extLst>
          </p:cNvPr>
          <p:cNvSpPr txBox="1"/>
          <p:nvPr/>
        </p:nvSpPr>
        <p:spPr>
          <a:xfrm>
            <a:off x="765463" y="1306710"/>
            <a:ext cx="10661073" cy="5232202"/>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B050"/>
                </a:solidFill>
                <a:effectLst/>
                <a:uLnTx/>
                <a:uFillTx/>
                <a:latin typeface="Calibri" panose="020F0502020204030204"/>
                <a:ea typeface="+mn-ea"/>
                <a:cs typeface="+mn-cs"/>
              </a:rPr>
              <a:t>Current regulatory framework for economic incentives for afforestation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200" b="1" i="0" u="none" strike="noStrike" kern="1200" cap="none" spc="0" normalizeH="0" baseline="0" noProof="0" dirty="0">
                <a:ln>
                  <a:noFill/>
                </a:ln>
                <a:solidFill>
                  <a:srgbClr val="00B050"/>
                </a:solidFill>
                <a:effectLst/>
                <a:uLnTx/>
                <a:uFillTx/>
                <a:latin typeface="Calibri" panose="020F0502020204030204"/>
                <a:ea typeface="+mn-ea"/>
                <a:cs typeface="+mn-cs"/>
              </a:rPr>
              <a:t>(Article 99 of the Forest Code of Ukraine)</a:t>
            </a:r>
            <a:r>
              <a:rPr kumimoji="0" lang="uk-UA" sz="2200" b="1" i="0" u="none" strike="noStrike" kern="1200" cap="none" spc="0" normalizeH="0" baseline="0" noProof="0" dirty="0">
                <a:ln>
                  <a:noFill/>
                </a:ln>
                <a:solidFill>
                  <a:srgbClr val="00B050"/>
                </a:solidFill>
                <a:effectLst/>
                <a:uLnTx/>
                <a:uFillTx/>
                <a:latin typeface="Calibri" panose="020F0502020204030204"/>
                <a:ea typeface="+mn-ea"/>
                <a:cs typeface="+mn-cs"/>
              </a:rPr>
              <a:t>:</a:t>
            </a:r>
            <a:endParaRPr kumimoji="0" lang="uk-UA" sz="2200" b="0" i="0" u="none" strike="noStrike" kern="1200" cap="none" spc="0" normalizeH="0" baseline="0" noProof="0" dirty="0">
              <a:ln>
                <a:noFill/>
              </a:ln>
              <a:solidFill>
                <a:srgbClr val="00B050"/>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The state provides economic incentives for forest reproduction, in particular by</a:t>
            </a: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compensation of costs to forest owners and forest users when they implement measures for forest reproduction and forest management</a:t>
            </a: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purchase of privately owned land plots for the purpose of forestry or creation of territories and objects of the Nature Reserve Fund</a:t>
            </a: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application of accelerated depreciation of fixed assets for land protection, forestry and nature conservation purposes</a:t>
            </a: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100000"/>
              </a:lnSpc>
              <a:spcBef>
                <a:spcPts val="0"/>
              </a:spcBef>
              <a:spcAft>
                <a:spcPts val="600"/>
              </a:spcAft>
              <a:buClrTx/>
              <a:buSzTx/>
              <a:buFontTx/>
              <a:buNone/>
              <a:tabLst>
                <a:tab pos="180975" algn="l"/>
              </a:tabLst>
              <a:defRPr/>
            </a:pP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Expenses are reimbursed from the state budget and local budgets.         </a:t>
            </a:r>
            <a:endPar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80975" marR="0" lvl="0" indent="0" algn="just" defTabSz="914400" rtl="0" eaLnBrk="1" fontAlgn="auto" latinLnBrk="0" hangingPunct="1">
              <a:lnSpc>
                <a:spcPct val="100000"/>
              </a:lnSpc>
              <a:spcBef>
                <a:spcPts val="0"/>
              </a:spcBef>
              <a:spcAft>
                <a:spcPts val="6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The grounds for consideration of the issue of economic incentives for forest restoration are applications or petitions of forest owners and forest users to executive authorities or local self-government bodies at the location of the forest plot.         </a:t>
            </a:r>
            <a:endPar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180975" marR="0" lvl="0" indent="0" algn="just" defTabSz="914400" rtl="0" eaLnBrk="1" fontAlgn="auto" latinLnBrk="0" hangingPunct="1">
              <a:lnSpc>
                <a:spcPct val="100000"/>
              </a:lnSpc>
              <a:spcBef>
                <a:spcPts val="0"/>
              </a:spcBef>
              <a:spcAft>
                <a:spcPts val="600"/>
              </a:spcAft>
              <a:buClrTx/>
              <a:buSzTx/>
              <a:buFontTx/>
              <a:buNone/>
              <a:tabLst/>
              <a:defRPr/>
            </a:pP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The procedure for economic incentives for the implementation of forest restoration measures is approved by the Cabinet of Ministers of Ukraine.</a:t>
            </a:r>
            <a:endPar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2696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693035A-F168-6F98-A716-46D28FA60836}"/>
              </a:ext>
            </a:extLst>
          </p:cNvPr>
          <p:cNvSpPr>
            <a:spLocks noGrp="1"/>
          </p:cNvSpPr>
          <p:nvPr>
            <p:ph type="sldNum" sz="quarter" idx="12"/>
          </p:nvPr>
        </p:nvSpPr>
        <p:spPr/>
        <p:txBody>
          <a:bodyPr/>
          <a:lstStyle/>
          <a:p>
            <a:fld id="{51EE7181-CA54-4834-B0AA-E251DC475F5A}" type="slidenum">
              <a:rPr lang="en-GB" smtClean="0"/>
              <a:t>3</a:t>
            </a:fld>
            <a:endParaRPr lang="en-GB"/>
          </a:p>
        </p:txBody>
      </p:sp>
      <p:pic>
        <p:nvPicPr>
          <p:cNvPr id="5" name="Picture 4">
            <a:extLst>
              <a:ext uri="{FF2B5EF4-FFF2-40B4-BE49-F238E27FC236}">
                <a16:creationId xmlns:a16="http://schemas.microsoft.com/office/drawing/2014/main" id="{917D9F95-5BF2-89E6-D350-624446B2B57A}"/>
              </a:ext>
            </a:extLst>
          </p:cNvPr>
          <p:cNvPicPr>
            <a:picLocks noChangeAspect="1"/>
          </p:cNvPicPr>
          <p:nvPr/>
        </p:nvPicPr>
        <p:blipFill>
          <a:blip r:embed="rId2"/>
          <a:stretch>
            <a:fillRect/>
          </a:stretch>
        </p:blipFill>
        <p:spPr>
          <a:xfrm>
            <a:off x="3361772" y="6508907"/>
            <a:ext cx="6096528" cy="323116"/>
          </a:xfrm>
          <a:prstGeom prst="rect">
            <a:avLst/>
          </a:prstGeom>
        </p:spPr>
      </p:pic>
      <p:sp>
        <p:nvSpPr>
          <p:cNvPr id="7" name="TextBox 6">
            <a:extLst>
              <a:ext uri="{FF2B5EF4-FFF2-40B4-BE49-F238E27FC236}">
                <a16:creationId xmlns:a16="http://schemas.microsoft.com/office/drawing/2014/main" id="{4AA77DF7-7876-E9D7-40CA-2F7325A5AF0A}"/>
              </a:ext>
            </a:extLst>
          </p:cNvPr>
          <p:cNvSpPr txBox="1"/>
          <p:nvPr/>
        </p:nvSpPr>
        <p:spPr>
          <a:xfrm>
            <a:off x="1108362" y="1523999"/>
            <a:ext cx="10326255" cy="453970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alibri" panose="020F0502020204030204"/>
                <a:ea typeface="+mn-ea"/>
                <a:cs typeface="+mn-cs"/>
              </a:rPr>
              <a:t>The main problems in the development of forestry </a:t>
            </a:r>
            <a:r>
              <a:rPr kumimoji="0" lang="uk-UA" sz="2400" b="1" i="0" u="none" strike="noStrike" kern="1200" cap="none" spc="0" normalizeH="0" baseline="0" noProof="0" dirty="0">
                <a:ln>
                  <a:noFill/>
                </a:ln>
                <a:solidFill>
                  <a:srgbClr val="00B050"/>
                </a:solidFill>
                <a:effectLst/>
                <a:uLnTx/>
                <a:uFillTx/>
                <a:latin typeface="Calibri" panose="020F0502020204030204"/>
                <a:ea typeface="+mn-ea"/>
                <a:cs typeface="+mn-cs"/>
              </a:rPr>
              <a:t>:</a:t>
            </a:r>
            <a:endParaRPr kumimoji="0" lang="en-GB" sz="2400" b="1" i="0" u="none" strike="noStrike" kern="1200" cap="none" spc="0" normalizeH="0" baseline="0" noProof="0" dirty="0">
              <a:ln>
                <a:noFill/>
              </a:ln>
              <a:solidFill>
                <a:srgbClr val="00B05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uk-UA" sz="2200" b="1" i="0" u="none" strike="noStrike" kern="1200" cap="none" spc="0" normalizeH="0" baseline="0" noProof="0" dirty="0">
              <a:ln>
                <a:noFill/>
              </a:ln>
              <a:solidFill>
                <a:srgbClr val="00B050"/>
              </a:solidFill>
              <a:effectLst/>
              <a:uLnTx/>
              <a:uFillTx/>
              <a:latin typeface="Calibri" panose="020F0502020204030204"/>
              <a:ea typeface="+mn-ea"/>
              <a:cs typeface="+mn-cs"/>
            </a:endParaRP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Lack of budget funding for permanent forest users of state/communal ownership</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200" b="1" i="0" u="none" strike="noStrike" kern="1200" cap="none" spc="0" normalizeH="0" baseline="0" noProof="0" dirty="0">
                <a:ln>
                  <a:noFill/>
                </a:ln>
                <a:solidFill>
                  <a:prstClr val="black"/>
                </a:solidFill>
                <a:effectLst/>
                <a:uLnTx/>
                <a:uFillTx/>
                <a:latin typeface="Calibri" panose="020F0502020204030204"/>
                <a:ea typeface="+mn-ea"/>
                <a:cs typeface="+mn-cs"/>
              </a:rPr>
              <a:t>2. </a:t>
            </a: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Imperfection of legal regulation of economic incentives for afforestation (primarily in the private sector)</a:t>
            </a:r>
            <a:r>
              <a:rPr kumimoji="0" lang="uk-UA" sz="22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3.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A complicated procedure for transferring land plots that can be afforested from state/communal ownership to permanent use by forestry enterprises</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4.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Lack of material incentives for private landowners, lack of interest of local governments as the main owners of land suitable for forestry;</a:t>
            </a:r>
            <a:endPar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5.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Excessive bureaucratic burden imposed by forestry legislation on potential forest owners</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361950" marR="0" lvl="0" indent="-361950" algn="just" defTabSz="914400" rtl="0" eaLnBrk="1" fontAlgn="auto" latinLnBrk="0" hangingPunct="1">
              <a:lnSpc>
                <a:spcPct val="100000"/>
              </a:lnSpc>
              <a:spcBef>
                <a:spcPts val="0"/>
              </a:spcBef>
              <a:spcAft>
                <a:spcPts val="600"/>
              </a:spcAft>
              <a:buClrTx/>
              <a:buSzTx/>
              <a:buFontTx/>
              <a:buNone/>
              <a:tabLst/>
              <a:defRPr/>
            </a:pP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6.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Unstable socio-economic situation in the country, etc</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ru-RU"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96048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C2191B60-231E-8D2E-6F97-A4E885D16004}"/>
              </a:ext>
            </a:extLst>
          </p:cNvPr>
          <p:cNvSpPr>
            <a:spLocks noGrp="1"/>
          </p:cNvSpPr>
          <p:nvPr>
            <p:ph type="ftr" sz="quarter" idx="11"/>
          </p:nvPr>
        </p:nvSpPr>
        <p:spPr>
          <a:xfrm>
            <a:off x="2207491" y="6421727"/>
            <a:ext cx="7906327" cy="436273"/>
          </a:xfrm>
        </p:spPr>
        <p:txBody>
          <a:bodyPr/>
          <a:lstStyle/>
          <a:p>
            <a:r>
              <a:rPr lang="en-GB" sz="1200" dirty="0"/>
              <a:t>Economic incentives for forestry: German experiences – Options for implementation in Ukraine </a:t>
            </a:r>
          </a:p>
        </p:txBody>
      </p:sp>
      <p:sp>
        <p:nvSpPr>
          <p:cNvPr id="4" name="Slide Number Placeholder 3">
            <a:extLst>
              <a:ext uri="{FF2B5EF4-FFF2-40B4-BE49-F238E27FC236}">
                <a16:creationId xmlns:a16="http://schemas.microsoft.com/office/drawing/2014/main" id="{3693035A-F168-6F98-A716-46D28FA60836}"/>
              </a:ext>
            </a:extLst>
          </p:cNvPr>
          <p:cNvSpPr>
            <a:spLocks noGrp="1"/>
          </p:cNvSpPr>
          <p:nvPr>
            <p:ph type="sldNum" sz="quarter" idx="12"/>
          </p:nvPr>
        </p:nvSpPr>
        <p:spPr/>
        <p:txBody>
          <a:bodyPr/>
          <a:lstStyle/>
          <a:p>
            <a:fld id="{51EE7181-CA54-4834-B0AA-E251DC475F5A}" type="slidenum">
              <a:rPr lang="en-GB" smtClean="0"/>
              <a:t>4</a:t>
            </a:fld>
            <a:endParaRPr lang="en-GB" dirty="0"/>
          </a:p>
        </p:txBody>
      </p:sp>
      <p:sp>
        <p:nvSpPr>
          <p:cNvPr id="5" name="TextBox 4">
            <a:extLst>
              <a:ext uri="{FF2B5EF4-FFF2-40B4-BE49-F238E27FC236}">
                <a16:creationId xmlns:a16="http://schemas.microsoft.com/office/drawing/2014/main" id="{4DB59A23-27C7-8E15-0AEA-B2A317E8148D}"/>
              </a:ext>
            </a:extLst>
          </p:cNvPr>
          <p:cNvSpPr txBox="1"/>
          <p:nvPr/>
        </p:nvSpPr>
        <p:spPr>
          <a:xfrm>
            <a:off x="1604818" y="1552360"/>
            <a:ext cx="9358745" cy="497059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alibri" panose="020F0502020204030204"/>
                <a:ea typeface="+mn-ea"/>
                <a:cs typeface="+mn-cs"/>
              </a:rPr>
              <a:t>Draft Law "On attracting investments and economic </a:t>
            </a:r>
            <a:r>
              <a:rPr kumimoji="0" lang="en-GB" sz="2400" b="1" i="0" u="none" strike="noStrike" kern="1200" cap="none" spc="0" normalizeH="0" baseline="0" noProof="0" dirty="0" err="1">
                <a:ln>
                  <a:noFill/>
                </a:ln>
                <a:solidFill>
                  <a:srgbClr val="00B050"/>
                </a:solidFill>
                <a:effectLst/>
                <a:uLnTx/>
                <a:uFillTx/>
                <a:latin typeface="Calibri" panose="020F0502020204030204"/>
                <a:ea typeface="+mn-ea"/>
                <a:cs typeface="+mn-cs"/>
              </a:rPr>
              <a:t>stimulationImplementation</a:t>
            </a:r>
            <a:r>
              <a:rPr kumimoji="0" lang="en-GB" sz="2400" b="1" i="0" u="none" strike="noStrike" kern="1200" cap="none" spc="0" normalizeH="0" baseline="0" noProof="0" dirty="0">
                <a:ln>
                  <a:noFill/>
                </a:ln>
                <a:solidFill>
                  <a:srgbClr val="00B050"/>
                </a:solidFill>
                <a:effectLst/>
                <a:uLnTx/>
                <a:uFillTx/>
                <a:latin typeface="Calibri" panose="020F0502020204030204"/>
                <a:ea typeface="+mn-ea"/>
                <a:cs typeface="+mn-cs"/>
              </a:rPr>
              <a:t> of Forestry and Forest Management Measures"</a:t>
            </a:r>
            <a:r>
              <a:rPr kumimoji="0" lang="uk-UA" sz="2400" b="1" i="0" u="none" strike="noStrike" kern="1200" cap="none" spc="0" normalizeH="0" baseline="0" noProof="0" dirty="0">
                <a:ln>
                  <a:noFill/>
                </a:ln>
                <a:solidFill>
                  <a:srgbClr val="00B050"/>
                </a:solidFill>
                <a:effectLst/>
                <a:uLnTx/>
                <a:uFillTx/>
                <a:latin typeface="Calibri" panose="020F0502020204030204"/>
                <a:ea typeface="+mn-ea"/>
                <a:cs typeface="+mn-cs"/>
              </a:rPr>
              <a:t> </a:t>
            </a:r>
            <a:r>
              <a:rPr kumimoji="0" lang="uk-UA" sz="2200" b="1" i="0" u="none" strike="noStrike" kern="1200" cap="none" spc="0" normalizeH="0" baseline="0" noProof="0" dirty="0">
                <a:ln>
                  <a:noFill/>
                </a:ln>
                <a:solidFill>
                  <a:srgbClr val="00B050"/>
                </a:solidFill>
                <a:effectLst/>
                <a:uLnTx/>
                <a:uFillTx/>
                <a:latin typeface="Calibri" panose="020F0502020204030204"/>
                <a:ea typeface="+mn-ea"/>
                <a:cs typeface="+mn-cs"/>
              </a:rPr>
              <a:t>-</a:t>
            </a: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as a legal solution to attract investment in the creation of new forests,</a:t>
            </a:r>
            <a:endPar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eliminating imperfections in the current legal regulation</a:t>
            </a:r>
          </a:p>
          <a:p>
            <a:pPr marL="0" marR="0" lvl="0" indent="0" algn="ctr" defTabSz="914400" rtl="0" eaLnBrk="1" fontAlgn="auto" latinLnBrk="0" hangingPunct="1">
              <a:lnSpc>
                <a:spcPct val="100000"/>
              </a:lnSpc>
              <a:spcBef>
                <a:spcPts val="0"/>
              </a:spcBef>
              <a:spcAft>
                <a:spcPts val="600"/>
              </a:spcAft>
              <a:buClrTx/>
              <a:buSzTx/>
              <a:buFontTx/>
              <a:buNone/>
              <a:tabLst/>
              <a:defRPr/>
            </a:pPr>
            <a:endParaRPr kumimoji="0" lang="ru-RU" sz="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The general objective of the draft law</a:t>
            </a:r>
            <a:r>
              <a:rPr kumimoji="0" lang="ru-RU" sz="22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342900" marR="0" lvl="0" indent="-342900" algn="just" defTabSz="914400" rtl="0" eaLnBrk="1" fontAlgn="auto" latinLnBrk="0" hangingPunct="1">
              <a:lnSpc>
                <a:spcPct val="100000"/>
              </a:lnSpc>
              <a:spcBef>
                <a:spcPts val="0"/>
              </a:spcBef>
              <a:spcAft>
                <a:spcPts val="600"/>
              </a:spcAft>
              <a:buClrTx/>
              <a:buSzTx/>
              <a:buFontTx/>
              <a:buChar char="-"/>
              <a:tabLst/>
              <a:defRPr/>
            </a:pP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To establish the legal, organisational and financial framework for regulating social relations arising in the process of attracting investment and economic incentives for the implementation of afforestation and forest management measures, as well as the issuance and circulation of carbon certificates</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endParaRPr kumimoji="0" lang="uk-UA" sz="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panose="020F0502020204030204"/>
                <a:ea typeface="+mn-ea"/>
                <a:cs typeface="+mn-cs"/>
              </a:rPr>
              <a:t>Current status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of the draft law</a:t>
            </a:r>
            <a:r>
              <a:rPr kumimoji="0" lang="uk-UA" sz="20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under revision, possible amendments may be introduced</a:t>
            </a:r>
            <a:r>
              <a:rPr lang="en-GB" sz="2000" dirty="0">
                <a:solidFill>
                  <a:prstClr val="black"/>
                </a:solidFill>
                <a:latin typeface="Calibri" panose="020F0502020204030204"/>
              </a:rPr>
              <a:t>.</a:t>
            </a:r>
            <a:r>
              <a:rPr kumimoji="0" lang="en-GB" sz="20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uk-UA"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7792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1F72068-8107-52F0-E6CD-32A731E3C01A}"/>
              </a:ext>
            </a:extLst>
          </p:cNvPr>
          <p:cNvSpPr>
            <a:spLocks noGrp="1"/>
          </p:cNvSpPr>
          <p:nvPr>
            <p:ph type="ftr" sz="quarter" idx="11"/>
          </p:nvPr>
        </p:nvSpPr>
        <p:spPr>
          <a:xfrm>
            <a:off x="2004291" y="6176962"/>
            <a:ext cx="8691417" cy="681037"/>
          </a:xfrm>
        </p:spPr>
        <p:txBody>
          <a:bodyPr/>
          <a:lstStyle/>
          <a:p>
            <a:r>
              <a:rPr lang="en-GB" sz="1200" dirty="0"/>
              <a:t>Economic incentives for forestry: German experiences – Options for implementation in Ukraine </a:t>
            </a:r>
          </a:p>
        </p:txBody>
      </p:sp>
      <p:sp>
        <p:nvSpPr>
          <p:cNvPr id="3" name="Slide Number Placeholder 2">
            <a:extLst>
              <a:ext uri="{FF2B5EF4-FFF2-40B4-BE49-F238E27FC236}">
                <a16:creationId xmlns:a16="http://schemas.microsoft.com/office/drawing/2014/main" id="{F7687457-A5D9-38BF-98ED-5A56527319BC}"/>
              </a:ext>
            </a:extLst>
          </p:cNvPr>
          <p:cNvSpPr>
            <a:spLocks noGrp="1"/>
          </p:cNvSpPr>
          <p:nvPr>
            <p:ph type="sldNum" sz="quarter" idx="12"/>
          </p:nvPr>
        </p:nvSpPr>
        <p:spPr/>
        <p:txBody>
          <a:bodyPr/>
          <a:lstStyle/>
          <a:p>
            <a:fld id="{51EE7181-CA54-4834-B0AA-E251DC475F5A}" type="slidenum">
              <a:rPr lang="en-GB" smtClean="0"/>
              <a:t>5</a:t>
            </a:fld>
            <a:endParaRPr lang="en-GB"/>
          </a:p>
        </p:txBody>
      </p:sp>
      <p:sp>
        <p:nvSpPr>
          <p:cNvPr id="4" name="Прямокутник 1">
            <a:extLst>
              <a:ext uri="{FF2B5EF4-FFF2-40B4-BE49-F238E27FC236}">
                <a16:creationId xmlns:a16="http://schemas.microsoft.com/office/drawing/2014/main" id="{18B1ED19-160D-AE38-6FBB-3F0A6A4AA5D3}"/>
              </a:ext>
            </a:extLst>
          </p:cNvPr>
          <p:cNvSpPr/>
          <p:nvPr/>
        </p:nvSpPr>
        <p:spPr>
          <a:xfrm>
            <a:off x="1376313" y="1582341"/>
            <a:ext cx="9744931" cy="4154984"/>
          </a:xfrm>
          <a:prstGeom prst="rect">
            <a:avLst/>
          </a:prstGeom>
        </p:spPr>
        <p:txBody>
          <a:bodyPr wrap="square">
            <a:spAutoFit/>
          </a:bodyPr>
          <a:lstStyle/>
          <a:p>
            <a:pPr algn="ctr"/>
            <a:r>
              <a:rPr lang="en-GB" sz="2800" b="1" dirty="0">
                <a:solidFill>
                  <a:srgbClr val="00B050"/>
                </a:solidFill>
              </a:rPr>
              <a:t>Types of economic incentives proposed by the draft law </a:t>
            </a:r>
            <a:r>
              <a:rPr lang="uk-UA" sz="2800" b="1" dirty="0">
                <a:solidFill>
                  <a:srgbClr val="00B050"/>
                </a:solidFill>
              </a:rPr>
              <a:t>:</a:t>
            </a:r>
          </a:p>
          <a:p>
            <a:endParaRPr lang="uk-UA" sz="2400" dirty="0"/>
          </a:p>
          <a:p>
            <a:pPr marL="514350" indent="-514350" algn="just">
              <a:spcAft>
                <a:spcPts val="600"/>
              </a:spcAft>
              <a:buAutoNum type="arabicPeriod"/>
            </a:pPr>
            <a:r>
              <a:rPr lang="en-GB" sz="2400" dirty="0"/>
              <a:t>Reimbursement of expenses to citizens/legal entities that have privately owned forests when they carry out afforestation activities</a:t>
            </a:r>
            <a:r>
              <a:rPr lang="uk-UA" sz="2400" dirty="0"/>
              <a:t>;</a:t>
            </a:r>
          </a:p>
          <a:p>
            <a:pPr marL="514350" indent="-514350" algn="just">
              <a:spcAft>
                <a:spcPts val="600"/>
              </a:spcAft>
              <a:buAutoNum type="arabicPeriod"/>
            </a:pPr>
            <a:r>
              <a:rPr lang="en-GB" sz="2400" dirty="0"/>
              <a:t>Purchase of privately owned land plots for forestry purposes</a:t>
            </a:r>
            <a:r>
              <a:rPr lang="uk-UA" sz="2400" dirty="0"/>
              <a:t>;</a:t>
            </a:r>
          </a:p>
          <a:p>
            <a:pPr marL="514350" indent="-514350" algn="just">
              <a:spcAft>
                <a:spcPts val="600"/>
              </a:spcAft>
              <a:buAutoNum type="arabicPeriod"/>
            </a:pPr>
            <a:r>
              <a:rPr lang="en-GB" sz="2400" dirty="0"/>
              <a:t>Application of accelerated depreciation of fixed assets for forestry purposes</a:t>
            </a:r>
            <a:r>
              <a:rPr lang="uk-UA" sz="2400" dirty="0"/>
              <a:t>;</a:t>
            </a:r>
          </a:p>
          <a:p>
            <a:pPr marL="514350" indent="-514350" algn="just">
              <a:spcAft>
                <a:spcPts val="600"/>
              </a:spcAft>
              <a:buAutoNum type="arabicPeriod"/>
            </a:pPr>
            <a:r>
              <a:rPr lang="en-GB" sz="2400" dirty="0"/>
              <a:t>Conclusion of agreements on attracting investments for the implementation of afforestation measures</a:t>
            </a:r>
            <a:r>
              <a:rPr lang="uk-UA" sz="2400" dirty="0"/>
              <a:t>. </a:t>
            </a:r>
          </a:p>
          <a:p>
            <a:pPr marL="514350" indent="-514350" algn="just">
              <a:spcAft>
                <a:spcPts val="600"/>
              </a:spcAft>
              <a:buFont typeface="Arial" panose="020B0604020202020204" pitchFamily="34" charset="0"/>
              <a:buAutoNum type="arabicPeriod"/>
            </a:pPr>
            <a:r>
              <a:rPr lang="en-GB" sz="2400" dirty="0"/>
              <a:t>Issuance of carbon certificates</a:t>
            </a:r>
            <a:r>
              <a:rPr lang="uk-UA" sz="2400" dirty="0"/>
              <a:t>;</a:t>
            </a:r>
            <a:endParaRPr lang="uk-UA" dirty="0"/>
          </a:p>
        </p:txBody>
      </p:sp>
    </p:spTree>
    <p:extLst>
      <p:ext uri="{BB962C8B-B14F-4D97-AF65-F5344CB8AC3E}">
        <p14:creationId xmlns:p14="http://schemas.microsoft.com/office/powerpoint/2010/main" val="2310529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DB7128B-56A0-9947-BA46-BD2E3CCAF5BA}"/>
              </a:ext>
            </a:extLst>
          </p:cNvPr>
          <p:cNvSpPr>
            <a:spLocks noGrp="1"/>
          </p:cNvSpPr>
          <p:nvPr>
            <p:ph type="ftr" sz="quarter" idx="11"/>
          </p:nvPr>
        </p:nvSpPr>
        <p:spPr>
          <a:xfrm>
            <a:off x="2225965" y="6176963"/>
            <a:ext cx="7860144" cy="54451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Economic incentives for forestry: German experiences – Options for implementation in Ukraine </a:t>
            </a:r>
          </a:p>
        </p:txBody>
      </p:sp>
      <p:sp>
        <p:nvSpPr>
          <p:cNvPr id="3" name="Slide Number Placeholder 2">
            <a:extLst>
              <a:ext uri="{FF2B5EF4-FFF2-40B4-BE49-F238E27FC236}">
                <a16:creationId xmlns:a16="http://schemas.microsoft.com/office/drawing/2014/main" id="{0AC1977F-69E1-10BB-169D-09E683E09A87}"/>
              </a:ext>
            </a:extLst>
          </p:cNvPr>
          <p:cNvSpPr>
            <a:spLocks noGrp="1"/>
          </p:cNvSpPr>
          <p:nvPr>
            <p:ph type="sldNum" sz="quarter" idx="12"/>
          </p:nvPr>
        </p:nvSpPr>
        <p:spPr/>
        <p:txBody>
          <a:bodyPr/>
          <a:lstStyle/>
          <a:p>
            <a:fld id="{51EE7181-CA54-4834-B0AA-E251DC475F5A}" type="slidenum">
              <a:rPr lang="en-GB" smtClean="0"/>
              <a:t>6</a:t>
            </a:fld>
            <a:endParaRPr lang="en-GB"/>
          </a:p>
        </p:txBody>
      </p:sp>
      <p:sp>
        <p:nvSpPr>
          <p:cNvPr id="4" name="Прямокутник 1">
            <a:extLst>
              <a:ext uri="{FF2B5EF4-FFF2-40B4-BE49-F238E27FC236}">
                <a16:creationId xmlns:a16="http://schemas.microsoft.com/office/drawing/2014/main" id="{AFA4401C-FC63-B860-33A5-98B7AAA89D7A}"/>
              </a:ext>
            </a:extLst>
          </p:cNvPr>
          <p:cNvSpPr/>
          <p:nvPr/>
        </p:nvSpPr>
        <p:spPr>
          <a:xfrm>
            <a:off x="833486" y="649790"/>
            <a:ext cx="10520314" cy="5278368"/>
          </a:xfrm>
          <a:prstGeom prst="rect">
            <a:avLst/>
          </a:prstGeom>
        </p:spPr>
        <p:txBody>
          <a:bodyPr wrap="square">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uk-UA" sz="1800" b="1" i="0" u="none" strike="noStrike" kern="0" cap="none" spc="0" normalizeH="0" baseline="0" noProof="0" dirty="0">
              <a:ln>
                <a:noFill/>
              </a:ln>
              <a:solidFill>
                <a:srgbClr val="00206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endParaRPr kumimoji="0" lang="uk-UA" sz="1800" b="1" i="0" u="none" strike="noStrike" kern="0" cap="none" spc="0" normalizeH="0" baseline="0" noProof="0" dirty="0">
              <a:ln>
                <a:noFill/>
              </a:ln>
              <a:solidFill>
                <a:srgbClr val="002060"/>
              </a:solidFill>
              <a:effectLst/>
              <a:uLnTx/>
              <a:uFillTx/>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uk-UA" sz="1800" b="1" i="0" u="none" strike="noStrike" kern="0" cap="none" spc="0" normalizeH="0" baseline="0" noProof="0" dirty="0">
                <a:ln>
                  <a:noFill/>
                </a:ln>
                <a:solidFill>
                  <a:srgbClr val="002060"/>
                </a:solidFill>
                <a:effectLst/>
                <a:uLnTx/>
                <a:uFillTx/>
              </a:rPr>
              <a:t>   </a:t>
            </a:r>
          </a:p>
          <a:p>
            <a:pPr marL="0" marR="0" lvl="0" indent="0" algn="ctr" defTabSz="914400" eaLnBrk="1" fontAlgn="auto" latinLnBrk="0" hangingPunct="1">
              <a:lnSpc>
                <a:spcPct val="100000"/>
              </a:lnSpc>
              <a:spcBef>
                <a:spcPts val="0"/>
              </a:spcBef>
              <a:spcAft>
                <a:spcPts val="600"/>
              </a:spcAft>
              <a:buClrTx/>
              <a:buSzTx/>
              <a:buFontTx/>
              <a:buNone/>
              <a:tabLst/>
              <a:defRPr/>
            </a:pPr>
            <a:r>
              <a:rPr kumimoji="0" lang="en-GB" sz="2400" b="1" i="0" u="none" strike="noStrike" kern="0" cap="none" spc="0" normalizeH="0" baseline="0" noProof="0" dirty="0">
                <a:ln>
                  <a:noFill/>
                </a:ln>
                <a:solidFill>
                  <a:srgbClr val="00B050"/>
                </a:solidFill>
                <a:effectLst/>
                <a:uLnTx/>
                <a:uFillTx/>
              </a:rPr>
              <a:t>Proposals for legal regulation of economic stimulus measures proposed by the draft law</a:t>
            </a:r>
            <a:r>
              <a:rPr kumimoji="0" lang="uk-UA" sz="2400" b="1" i="0" u="none" strike="noStrike" kern="0" cap="none" spc="0" normalizeH="0" baseline="0" noProof="0" dirty="0">
                <a:ln>
                  <a:noFill/>
                </a:ln>
                <a:solidFill>
                  <a:srgbClr val="00B050"/>
                </a:solidFill>
                <a:effectLst/>
                <a:uLnTx/>
                <a:uFillTx/>
              </a:rPr>
              <a:t>:</a:t>
            </a:r>
            <a:endParaRPr kumimoji="0" lang="uk-UA" sz="2400" b="0" i="0" u="none" strike="noStrike" kern="0" cap="none" spc="0" normalizeH="0" baseline="0" noProof="0" dirty="0">
              <a:ln>
                <a:noFill/>
              </a:ln>
              <a:solidFill>
                <a:srgbClr val="00B050"/>
              </a:solidFill>
              <a:effectLst/>
              <a:uLnTx/>
              <a:uFillTx/>
            </a:endParaRPr>
          </a:p>
          <a:p>
            <a:pPr marL="514350" marR="0" lvl="0" indent="-514350" algn="just" defTabSz="914400" eaLnBrk="1" fontAlgn="auto" latinLnBrk="0" hangingPunct="1">
              <a:lnSpc>
                <a:spcPct val="100000"/>
              </a:lnSpc>
              <a:spcBef>
                <a:spcPts val="0"/>
              </a:spcBef>
              <a:spcAft>
                <a:spcPts val="600"/>
              </a:spcAft>
              <a:buClrTx/>
              <a:buSzTx/>
              <a:buFontTx/>
              <a:buAutoNum type="arabicPeriod"/>
              <a:tabLst/>
              <a:defRPr/>
            </a:pPr>
            <a:r>
              <a:rPr kumimoji="0" lang="en-GB" sz="2200" b="0" i="0" u="none" strike="noStrike" kern="0" cap="none" spc="0" normalizeH="0" baseline="0" noProof="0" dirty="0">
                <a:ln>
                  <a:noFill/>
                </a:ln>
                <a:solidFill>
                  <a:prstClr val="black"/>
                </a:solidFill>
                <a:effectLst/>
                <a:uLnTx/>
                <a:uFillTx/>
              </a:rPr>
              <a:t>Compensation of expenses to citizens/legal entities that have forests in private ownership - to fulfil the requirements of the law, it is proposed to develop a subordinate act (government resolution)</a:t>
            </a:r>
            <a:r>
              <a:rPr kumimoji="0" lang="uk-UA" sz="2200" b="0" i="0" u="none" strike="noStrike" kern="0" cap="none" spc="0" normalizeH="0" baseline="0" noProof="0" dirty="0">
                <a:ln>
                  <a:noFill/>
                </a:ln>
                <a:solidFill>
                  <a:prstClr val="black"/>
                </a:solidFill>
                <a:effectLst/>
                <a:uLnTx/>
                <a:uFillTx/>
              </a:rPr>
              <a:t>;</a:t>
            </a:r>
          </a:p>
          <a:p>
            <a:pPr marL="514350" marR="0" lvl="0" indent="-514350" algn="just" defTabSz="914400" eaLnBrk="1" fontAlgn="auto" latinLnBrk="0" hangingPunct="1">
              <a:lnSpc>
                <a:spcPct val="100000"/>
              </a:lnSpc>
              <a:spcBef>
                <a:spcPts val="0"/>
              </a:spcBef>
              <a:spcAft>
                <a:spcPts val="600"/>
              </a:spcAft>
              <a:buClrTx/>
              <a:buSzTx/>
              <a:buFontTx/>
              <a:buAutoNum type="arabicPeriod"/>
              <a:tabLst/>
              <a:defRPr/>
            </a:pPr>
            <a:r>
              <a:rPr kumimoji="0" lang="en-GB" sz="2200" b="0" i="0" u="none" strike="noStrike" kern="0" cap="none" spc="0" normalizeH="0" baseline="0" noProof="0" dirty="0">
                <a:ln>
                  <a:noFill/>
                </a:ln>
                <a:solidFill>
                  <a:prstClr val="black"/>
                </a:solidFill>
                <a:effectLst/>
                <a:uLnTx/>
                <a:uFillTx/>
              </a:rPr>
              <a:t>Purchase of privately owned land plots for forestry - it is planned to be carried out in accordance with the procedure established by the Law of Ukraine "On the Alienation of Privately Owned Land Plots and Other Real Estate Located Thereon for Public Needs or for Reasons of Public Importance"</a:t>
            </a:r>
            <a:r>
              <a:rPr kumimoji="0" lang="uk-UA" sz="2200" b="0" i="0" u="none" strike="noStrike" kern="0" cap="none" spc="0" normalizeH="0" baseline="0" noProof="0" dirty="0">
                <a:ln>
                  <a:noFill/>
                </a:ln>
                <a:solidFill>
                  <a:prstClr val="black"/>
                </a:solidFill>
                <a:effectLst/>
                <a:uLnTx/>
                <a:uFillTx/>
              </a:rPr>
              <a:t>. </a:t>
            </a:r>
          </a:p>
          <a:p>
            <a:pPr marL="0" marR="0" lvl="0" indent="0" algn="just" defTabSz="914400" eaLnBrk="1" fontAlgn="auto" latinLnBrk="0" hangingPunct="1">
              <a:lnSpc>
                <a:spcPct val="100000"/>
              </a:lnSpc>
              <a:spcBef>
                <a:spcPts val="0"/>
              </a:spcBef>
              <a:spcAft>
                <a:spcPts val="600"/>
              </a:spcAft>
              <a:buClrTx/>
              <a:buSzTx/>
              <a:buFontTx/>
              <a:buNone/>
              <a:tabLst/>
              <a:defRPr/>
            </a:pPr>
            <a:r>
              <a:rPr kumimoji="0" lang="uk-UA" sz="2200" b="0" i="0" u="none" strike="noStrike" kern="0" cap="none" spc="0" normalizeH="0" baseline="0" noProof="0" dirty="0">
                <a:ln>
                  <a:noFill/>
                </a:ln>
                <a:solidFill>
                  <a:prstClr val="black"/>
                </a:solidFill>
                <a:effectLst/>
                <a:uLnTx/>
                <a:uFillTx/>
              </a:rPr>
              <a:t>        - </a:t>
            </a:r>
            <a:r>
              <a:rPr kumimoji="0" lang="en-GB" sz="2200" b="0" i="0" u="none" strike="noStrike" kern="0" cap="none" spc="0" normalizeH="0" baseline="0" noProof="0" dirty="0">
                <a:ln>
                  <a:noFill/>
                </a:ln>
                <a:solidFill>
                  <a:prstClr val="black"/>
                </a:solidFill>
                <a:effectLst/>
                <a:uLnTx/>
                <a:uFillTx/>
              </a:rPr>
              <a:t>Provide for the development of a "Procedure for surveying land plots for the purpose of further purchase for forestry". The costs of creating forest plantations will not be deducted from the redemption price of the land plot</a:t>
            </a:r>
            <a:r>
              <a:rPr kumimoji="0" lang="uk-UA" sz="2200" b="0" i="0" u="none" strike="noStrike" kern="0" cap="none" spc="0" normalizeH="0" baseline="0" noProof="0" dirty="0">
                <a:ln>
                  <a:noFill/>
                </a:ln>
                <a:solidFill>
                  <a:prstClr val="black"/>
                </a:solidFill>
                <a:effectLst/>
                <a:uLnTx/>
                <a:uFillTx/>
              </a:rPr>
              <a:t>;</a:t>
            </a:r>
          </a:p>
        </p:txBody>
      </p:sp>
    </p:spTree>
    <p:extLst>
      <p:ext uri="{BB962C8B-B14F-4D97-AF65-F5344CB8AC3E}">
        <p14:creationId xmlns:p14="http://schemas.microsoft.com/office/powerpoint/2010/main" val="829910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D28182F-A140-D962-5BD2-E5100D06B20B}"/>
              </a:ext>
            </a:extLst>
          </p:cNvPr>
          <p:cNvSpPr>
            <a:spLocks noGrp="1"/>
          </p:cNvSpPr>
          <p:nvPr>
            <p:ph type="ftr" sz="quarter" idx="11"/>
          </p:nvPr>
        </p:nvSpPr>
        <p:spPr>
          <a:xfrm>
            <a:off x="2873663" y="6394018"/>
            <a:ext cx="6444673" cy="463982"/>
          </a:xfrm>
        </p:spPr>
        <p:txBody>
          <a:bodyPr/>
          <a:lstStyle/>
          <a:p>
            <a:r>
              <a:rPr lang="en-GB" sz="1200" dirty="0"/>
              <a:t>Economic incentives for forestry: German experiences – Options for implementation in Ukraine </a:t>
            </a:r>
          </a:p>
        </p:txBody>
      </p:sp>
      <p:sp>
        <p:nvSpPr>
          <p:cNvPr id="3" name="Slide Number Placeholder 2">
            <a:extLst>
              <a:ext uri="{FF2B5EF4-FFF2-40B4-BE49-F238E27FC236}">
                <a16:creationId xmlns:a16="http://schemas.microsoft.com/office/drawing/2014/main" id="{7FDA7100-B5A2-7D54-0D3A-9EF71702CF4F}"/>
              </a:ext>
            </a:extLst>
          </p:cNvPr>
          <p:cNvSpPr>
            <a:spLocks noGrp="1"/>
          </p:cNvSpPr>
          <p:nvPr>
            <p:ph type="sldNum" sz="quarter" idx="12"/>
          </p:nvPr>
        </p:nvSpPr>
        <p:spPr/>
        <p:txBody>
          <a:bodyPr/>
          <a:lstStyle/>
          <a:p>
            <a:fld id="{51EE7181-CA54-4834-B0AA-E251DC475F5A}" type="slidenum">
              <a:rPr lang="en-GB" smtClean="0"/>
              <a:t>7</a:t>
            </a:fld>
            <a:endParaRPr lang="en-GB"/>
          </a:p>
        </p:txBody>
      </p:sp>
      <p:sp>
        <p:nvSpPr>
          <p:cNvPr id="4" name="Прямокутник 1">
            <a:extLst>
              <a:ext uri="{FF2B5EF4-FFF2-40B4-BE49-F238E27FC236}">
                <a16:creationId xmlns:a16="http://schemas.microsoft.com/office/drawing/2014/main" id="{9EEB05D1-2660-C46F-488E-40209297B9CD}"/>
              </a:ext>
            </a:extLst>
          </p:cNvPr>
          <p:cNvSpPr/>
          <p:nvPr/>
        </p:nvSpPr>
        <p:spPr>
          <a:xfrm>
            <a:off x="1376313" y="751344"/>
            <a:ext cx="9744931" cy="5524589"/>
          </a:xfrm>
          <a:prstGeom prst="rect">
            <a:avLst/>
          </a:prstGeom>
        </p:spPr>
        <p:txBody>
          <a:bodyPr wrap="square">
            <a:spAutoFit/>
          </a:bodyPr>
          <a:lstStyle/>
          <a:p>
            <a:r>
              <a:rPr lang="uk-UA" b="1" dirty="0"/>
              <a:t> </a:t>
            </a:r>
          </a:p>
          <a:p>
            <a:endParaRPr lang="uk-UA" b="1" dirty="0"/>
          </a:p>
          <a:p>
            <a:endParaRPr lang="uk-UA" sz="2400" b="1" dirty="0"/>
          </a:p>
          <a:p>
            <a:pPr algn="ctr">
              <a:spcAft>
                <a:spcPts val="600"/>
              </a:spcAft>
            </a:pPr>
            <a:r>
              <a:rPr kumimoji="0" lang="en-GB" sz="2400" b="1" i="0" u="none" strike="noStrike" kern="0" cap="none" spc="0" normalizeH="0" baseline="0" noProof="0" dirty="0">
                <a:ln>
                  <a:noFill/>
                </a:ln>
                <a:solidFill>
                  <a:srgbClr val="00B050"/>
                </a:solidFill>
                <a:effectLst/>
                <a:uLnTx/>
                <a:uFillTx/>
                <a:latin typeface="Calibri" panose="020F0502020204030204"/>
                <a:ea typeface="+mn-ea"/>
                <a:cs typeface="+mn-cs"/>
              </a:rPr>
              <a:t>Proposals for legal regulation of economic stimulus measures proposed by the draft law </a:t>
            </a:r>
            <a:r>
              <a:rPr lang="uk-UA" sz="2400" b="1" dirty="0">
                <a:solidFill>
                  <a:schemeClr val="accent6">
                    <a:lumMod val="75000"/>
                  </a:schemeClr>
                </a:solidFill>
              </a:rPr>
              <a:t>:</a:t>
            </a:r>
          </a:p>
          <a:p>
            <a:pPr marL="360363" indent="-360363" algn="just">
              <a:spcAft>
                <a:spcPts val="600"/>
              </a:spcAft>
            </a:pPr>
            <a:r>
              <a:rPr lang="uk-UA" sz="2000" dirty="0"/>
              <a:t>3. </a:t>
            </a:r>
            <a:r>
              <a:rPr lang="en-GB" sz="2000" dirty="0"/>
              <a:t> Accelerated depreciation of fixed assets for forest protection purposes (applied to forestry enterprises under the general taxation system to maximise the amount of depreciation of fixed assets)</a:t>
            </a:r>
            <a:r>
              <a:rPr lang="uk-UA" sz="2000" dirty="0"/>
              <a:t>;</a:t>
            </a:r>
          </a:p>
          <a:p>
            <a:pPr marL="360363" indent="-360363" algn="just">
              <a:spcAft>
                <a:spcPts val="600"/>
              </a:spcAft>
              <a:buAutoNum type="arabicPeriod" startAt="4"/>
            </a:pPr>
            <a:r>
              <a:rPr lang="en-GB" sz="2000" dirty="0"/>
              <a:t>Conclusion of agreements on attracting investments for the implementation of afforestation measures</a:t>
            </a:r>
            <a:r>
              <a:rPr lang="uk-UA" sz="2000" dirty="0"/>
              <a:t>:</a:t>
            </a:r>
          </a:p>
          <a:p>
            <a:pPr marL="360363" indent="-360363" algn="just">
              <a:spcAft>
                <a:spcPts val="600"/>
              </a:spcAft>
            </a:pPr>
            <a:r>
              <a:rPr lang="uk-UA" sz="2000" dirty="0"/>
              <a:t>     </a:t>
            </a:r>
            <a:r>
              <a:rPr lang="en-GB" sz="2000" dirty="0"/>
              <a:t>The agreement will stipulate the procedure and conditions for attracting investments for afforestation measures with further remuneration to the investor in the form of a carbon certificate. Meanwhile:</a:t>
            </a:r>
            <a:endParaRPr lang="uk-UA" sz="2000" dirty="0"/>
          </a:p>
          <a:p>
            <a:pPr marL="442913" indent="-442913" algn="just">
              <a:spcAft>
                <a:spcPts val="600"/>
              </a:spcAft>
            </a:pPr>
            <a:r>
              <a:rPr lang="uk-UA" sz="2000" dirty="0"/>
              <a:t>     - </a:t>
            </a:r>
            <a:r>
              <a:rPr lang="en-GB" sz="2000" dirty="0"/>
              <a:t>the initiative to conclude the agreement may come from either the investor/forest owner/permanent forest user</a:t>
            </a:r>
            <a:r>
              <a:rPr lang="uk-UA" sz="2000" dirty="0"/>
              <a:t>;</a:t>
            </a:r>
          </a:p>
          <a:p>
            <a:pPr marL="360363" indent="-360363" algn="just">
              <a:spcAft>
                <a:spcPts val="600"/>
              </a:spcAft>
            </a:pPr>
            <a:r>
              <a:rPr lang="uk-UA" sz="2000" dirty="0"/>
              <a:t>     -   </a:t>
            </a:r>
            <a:r>
              <a:rPr lang="en-GB" sz="2000" dirty="0"/>
              <a:t>attracting investors for state/communal lands should be done on a competitive basis</a:t>
            </a:r>
            <a:r>
              <a:rPr lang="uk-UA" sz="2000" dirty="0"/>
              <a:t>; </a:t>
            </a:r>
            <a:endParaRPr lang="ru-RU" sz="2000" dirty="0"/>
          </a:p>
        </p:txBody>
      </p:sp>
    </p:spTree>
    <p:extLst>
      <p:ext uri="{BB962C8B-B14F-4D97-AF65-F5344CB8AC3E}">
        <p14:creationId xmlns:p14="http://schemas.microsoft.com/office/powerpoint/2010/main" val="9233341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79C0053-3B41-E468-486E-930AC8B0E914}"/>
              </a:ext>
            </a:extLst>
          </p:cNvPr>
          <p:cNvSpPr>
            <a:spLocks noGrp="1"/>
          </p:cNvSpPr>
          <p:nvPr>
            <p:ph type="ftr" sz="quarter" idx="11"/>
          </p:nvPr>
        </p:nvSpPr>
        <p:spPr>
          <a:xfrm>
            <a:off x="2207490" y="6313487"/>
            <a:ext cx="8164946" cy="544513"/>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Economic incentives for forestry: German experiences – Options for implementation in Ukraine </a:t>
            </a:r>
          </a:p>
        </p:txBody>
      </p:sp>
      <p:sp>
        <p:nvSpPr>
          <p:cNvPr id="3" name="Slide Number Placeholder 2">
            <a:extLst>
              <a:ext uri="{FF2B5EF4-FFF2-40B4-BE49-F238E27FC236}">
                <a16:creationId xmlns:a16="http://schemas.microsoft.com/office/drawing/2014/main" id="{6FF727C1-ADAC-2A20-B51A-9A5700CE32E8}"/>
              </a:ext>
            </a:extLst>
          </p:cNvPr>
          <p:cNvSpPr>
            <a:spLocks noGrp="1"/>
          </p:cNvSpPr>
          <p:nvPr>
            <p:ph type="sldNum" sz="quarter" idx="12"/>
          </p:nvPr>
        </p:nvSpPr>
        <p:spPr/>
        <p:txBody>
          <a:bodyPr/>
          <a:lstStyle/>
          <a:p>
            <a:fld id="{51EE7181-CA54-4834-B0AA-E251DC475F5A}" type="slidenum">
              <a:rPr lang="en-GB" smtClean="0"/>
              <a:t>8</a:t>
            </a:fld>
            <a:endParaRPr lang="en-GB"/>
          </a:p>
        </p:txBody>
      </p:sp>
      <p:sp>
        <p:nvSpPr>
          <p:cNvPr id="5" name="TextBox 4">
            <a:extLst>
              <a:ext uri="{FF2B5EF4-FFF2-40B4-BE49-F238E27FC236}">
                <a16:creationId xmlns:a16="http://schemas.microsoft.com/office/drawing/2014/main" id="{F03C425A-3D91-43F4-1071-48931A5E82FE}"/>
              </a:ext>
            </a:extLst>
          </p:cNvPr>
          <p:cNvSpPr txBox="1"/>
          <p:nvPr/>
        </p:nvSpPr>
        <p:spPr>
          <a:xfrm>
            <a:off x="838200" y="1468582"/>
            <a:ext cx="10448636" cy="5062924"/>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ru-RU" sz="2200" b="1" i="0" u="none" strike="noStrike" kern="1200" cap="none" spc="0" normalizeH="0" baseline="0" noProof="0" dirty="0">
                <a:ln>
                  <a:noFill/>
                </a:ln>
                <a:solidFill>
                  <a:prstClr val="black"/>
                </a:solidFill>
                <a:effectLst/>
                <a:uLnTx/>
                <a:uFillTx/>
                <a:latin typeface="Calibri" panose="020F0502020204030204"/>
                <a:ea typeface="+mn-ea"/>
                <a:cs typeface="+mn-cs"/>
              </a:rPr>
              <a:t>5. </a:t>
            </a: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Issuance of carbon certificates</a:t>
            </a:r>
            <a:r>
              <a:rPr kumimoji="0" lang="ru-RU" sz="2200" b="1"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360363" marR="0" lvl="0" algn="l" defTabSz="914400" rtl="0" eaLnBrk="1" fontAlgn="auto" latinLnBrk="0" hangingPunct="1">
              <a:lnSpc>
                <a:spcPct val="100000"/>
              </a:lnSpc>
              <a:spcBef>
                <a:spcPts val="0"/>
              </a:spcBef>
              <a:spcAft>
                <a:spcPts val="600"/>
              </a:spcAft>
              <a:buClrTx/>
              <a:buSzTx/>
              <a:buFontTx/>
              <a:buNone/>
              <a:tabLst/>
              <a:defRPr/>
            </a:pP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A carbon certificate is a generic term for a specific electronic asset that authorises emissions or confirms the reduction of emissions of a certain amount of greenhouse gases</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kumimoji="0" lang="ru-RU" sz="22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60363" marR="0" lvl="0" indent="-360363" algn="just" defTabSz="914400" rtl="0" eaLnBrk="1" fontAlgn="auto" latinLnBrk="0" hangingPunct="1">
              <a:lnSpc>
                <a:spcPct val="100000"/>
              </a:lnSpc>
              <a:spcBef>
                <a:spcPts val="0"/>
              </a:spcBef>
              <a:spcAft>
                <a:spcPts val="600"/>
              </a:spcAft>
              <a:buClrTx/>
              <a:buSzTx/>
              <a:buFontTx/>
              <a:buNone/>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Problem: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Lack of a legal framework for carbon certificate trading, including in the forestry sector</a:t>
            </a:r>
            <a:r>
              <a:rPr kumimoji="0" lang="ru-RU" sz="2200" b="0"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360363" marR="0" lvl="0" indent="-360363" algn="just" defTabSz="914400" rtl="0" eaLnBrk="1" fontAlgn="auto" latinLnBrk="0" hangingPunct="1">
              <a:lnSpc>
                <a:spcPct val="100000"/>
              </a:lnSpc>
              <a:spcBef>
                <a:spcPts val="0"/>
              </a:spcBef>
              <a:spcAft>
                <a:spcPts val="600"/>
              </a:spcAft>
              <a:buClrTx/>
              <a:buSzTx/>
              <a:buFontTx/>
              <a:buNone/>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It is important to ensure the completeness of legal regulation:</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establish terminology, define the procedure for trading certificates, outline governance and reporting procedures, emitters and market operators, define primary and secondary trading markets, introduce a state register of certificates, verification of offsets, control mechanisms, etc.</a:t>
            </a:r>
            <a:endParaRPr lang="en-GB" sz="2200" dirty="0">
              <a:solidFill>
                <a:prstClr val="black"/>
              </a:solidFill>
              <a:latin typeface="Calibri" panose="020F0502020204030204"/>
            </a:endParaRPr>
          </a:p>
          <a:p>
            <a:pPr marL="360363" marR="0" lvl="0" indent="-360363" algn="just" defTabSz="914400" rtl="0" eaLnBrk="1" fontAlgn="auto" latinLnBrk="0" hangingPunct="1">
              <a:lnSpc>
                <a:spcPct val="100000"/>
              </a:lnSpc>
              <a:spcBef>
                <a:spcPts val="0"/>
              </a:spcBef>
              <a:spcAft>
                <a:spcPts val="600"/>
              </a:spcAft>
              <a:buClrTx/>
              <a:buSzTx/>
              <a:buFontTx/>
              <a:buNone/>
              <a:tabLst/>
              <a:defRPr/>
            </a:pP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Legal solution</a:t>
            </a:r>
            <a:r>
              <a:rPr kumimoji="0" lang="uk-UA" sz="22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development of a separate draft law that would take into account the possibility of issuing carbon certificates both in forestry and other sectors (agriculture, energy, industry, etc.).</a:t>
            </a:r>
            <a:endParaRPr kumimoji="0" lang="ru-RU" sz="18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5205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3042E4D-B07F-4AC0-5C67-34850F1E2CA1}"/>
              </a:ext>
            </a:extLst>
          </p:cNvPr>
          <p:cNvSpPr>
            <a:spLocks noGrp="1"/>
          </p:cNvSpPr>
          <p:nvPr>
            <p:ph type="ftr" sz="quarter" idx="11"/>
          </p:nvPr>
        </p:nvSpPr>
        <p:spPr>
          <a:xfrm>
            <a:off x="3232727" y="6201568"/>
            <a:ext cx="6416964" cy="681037"/>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Economic incentives for forestry: German experiences – Options for implementation in Ukraine </a:t>
            </a:r>
          </a:p>
        </p:txBody>
      </p:sp>
      <p:sp>
        <p:nvSpPr>
          <p:cNvPr id="3" name="Slide Number Placeholder 2">
            <a:extLst>
              <a:ext uri="{FF2B5EF4-FFF2-40B4-BE49-F238E27FC236}">
                <a16:creationId xmlns:a16="http://schemas.microsoft.com/office/drawing/2014/main" id="{8491B4C8-20C7-58EA-5248-CE37487CC1CB}"/>
              </a:ext>
            </a:extLst>
          </p:cNvPr>
          <p:cNvSpPr>
            <a:spLocks noGrp="1"/>
          </p:cNvSpPr>
          <p:nvPr>
            <p:ph type="sldNum" sz="quarter" idx="12"/>
          </p:nvPr>
        </p:nvSpPr>
        <p:spPr/>
        <p:txBody>
          <a:bodyPr/>
          <a:lstStyle/>
          <a:p>
            <a:fld id="{51EE7181-CA54-4834-B0AA-E251DC475F5A}" type="slidenum">
              <a:rPr lang="en-GB" smtClean="0"/>
              <a:t>9</a:t>
            </a:fld>
            <a:endParaRPr lang="en-GB"/>
          </a:p>
        </p:txBody>
      </p:sp>
      <p:sp>
        <p:nvSpPr>
          <p:cNvPr id="5" name="TextBox 4">
            <a:extLst>
              <a:ext uri="{FF2B5EF4-FFF2-40B4-BE49-F238E27FC236}">
                <a16:creationId xmlns:a16="http://schemas.microsoft.com/office/drawing/2014/main" id="{870C643B-2BA4-4287-7F33-32BEA80C224D}"/>
              </a:ext>
            </a:extLst>
          </p:cNvPr>
          <p:cNvSpPr txBox="1"/>
          <p:nvPr/>
        </p:nvSpPr>
        <p:spPr>
          <a:xfrm>
            <a:off x="838200" y="1291322"/>
            <a:ext cx="10515600" cy="524759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GB" sz="2400" b="1" i="0" u="none" strike="noStrike" kern="1200" cap="none" spc="0" normalizeH="0" baseline="0" noProof="0" dirty="0">
                <a:ln>
                  <a:noFill/>
                </a:ln>
                <a:solidFill>
                  <a:srgbClr val="00B050"/>
                </a:solidFill>
                <a:effectLst/>
                <a:uLnTx/>
                <a:uFillTx/>
                <a:latin typeface="Calibri" panose="020F0502020204030204"/>
                <a:ea typeface="+mn-ea"/>
                <a:cs typeface="+mn-cs"/>
              </a:rPr>
              <a:t>Additional proposals to the draft law</a:t>
            </a:r>
            <a:r>
              <a:rPr kumimoji="0" lang="uk-UA" sz="2400" b="1" i="0" u="none" strike="noStrike" kern="1200" cap="none" spc="0" normalizeH="0" baseline="0" noProof="0" dirty="0">
                <a:ln>
                  <a:noFill/>
                </a:ln>
                <a:solidFill>
                  <a:srgbClr val="00B050"/>
                </a:solidFill>
                <a:effectLst/>
                <a:uLnTx/>
                <a:uFillTx/>
                <a:latin typeface="Calibri" panose="020F0502020204030204"/>
                <a:ea typeface="+mn-ea"/>
                <a:cs typeface="+mn-cs"/>
              </a:rPr>
              <a:t>: </a:t>
            </a:r>
            <a:endParaRPr kumimoji="0" lang="ru-RU" sz="2400" b="1" i="0" u="none" strike="noStrike" kern="1200" cap="none" spc="0" normalizeH="0" baseline="0" noProof="0" dirty="0">
              <a:ln>
                <a:noFill/>
              </a:ln>
              <a:solidFill>
                <a:srgbClr val="00B05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ru-RU" sz="2000" b="1"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 to coordinate with the current regulatory framework in the field of circulation of environmental securities "green bonds"</a:t>
            </a:r>
            <a:r>
              <a:rPr kumimoji="0" lang="ru-RU" sz="2200" b="1"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uk-UA" sz="22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200" b="0" i="1" u="none" strike="noStrike" kern="1200" cap="none" spc="0" normalizeH="0" baseline="0" noProof="0" dirty="0">
                <a:ln>
                  <a:noFill/>
                </a:ln>
                <a:solidFill>
                  <a:prstClr val="black"/>
                </a:solidFill>
                <a:effectLst/>
                <a:uLnTx/>
                <a:uFillTx/>
                <a:latin typeface="Calibri" panose="020F0502020204030204"/>
                <a:ea typeface="+mn-ea"/>
                <a:cs typeface="+mn-cs"/>
              </a:rPr>
              <a:t>note: green bonds are debt financial instruments, the proceeds from the sale of which are used exclusively for the financing or refinancing of environmental projects. Green bonds are not related to carbon certificates</a:t>
            </a:r>
            <a:r>
              <a:rPr kumimoji="0" lang="uk-UA" sz="2200" b="0" i="1"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ru-RU" sz="22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uk-UA" sz="22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200" b="1" i="0" u="none" strike="noStrike" kern="1200" cap="none" spc="0" normalizeH="0" baseline="0" noProof="0" dirty="0">
                <a:ln>
                  <a:noFill/>
                </a:ln>
                <a:solidFill>
                  <a:prstClr val="black"/>
                </a:solidFill>
                <a:effectLst/>
                <a:uLnTx/>
                <a:uFillTx/>
                <a:latin typeface="Calibri" panose="020F0502020204030204"/>
                <a:ea typeface="+mn-ea"/>
                <a:cs typeface="+mn-cs"/>
              </a:rPr>
              <a:t>The Law of Ukraine "On Capital Markets and Organised Commodity Markets" (Article 18)</a:t>
            </a:r>
            <a:r>
              <a:rPr kumimoji="0" lang="uk-UA" sz="2200" b="1" i="0" u="none" strike="noStrike" kern="1200" cap="none" spc="0" normalizeH="0" baseline="0" noProof="0" dirty="0">
                <a:ln>
                  <a:noFill/>
                </a:ln>
                <a:solidFill>
                  <a:prstClr val="black"/>
                </a:solidFill>
                <a:effectLst/>
                <a:uLnTx/>
                <a:uFillTx/>
                <a:latin typeface="Calibri" panose="020F0502020204030204"/>
                <a:ea typeface="+mn-ea"/>
                <a:cs typeface="+mn-cs"/>
              </a:rPr>
              <a:t>:</a:t>
            </a:r>
            <a:endParaRPr kumimoji="0" lang="uk-UA" sz="2200" b="0" i="1"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ru-RU" sz="2200" b="0" i="0" u="none" strike="noStrike" kern="1200" cap="none" spc="0" normalizeH="0" baseline="0" noProof="0" dirty="0">
                <a:ln>
                  <a:noFill/>
                </a:ln>
                <a:solidFill>
                  <a:prstClr val="black"/>
                </a:solidFill>
                <a:effectLst/>
                <a:uLnTx/>
                <a:uFillTx/>
                <a:latin typeface="Calibri" panose="020F0502020204030204"/>
                <a:ea typeface="+mn-ea"/>
                <a:cs typeface="+mn-cs"/>
              </a:rPr>
              <a:t>1.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Green bonds may be issued by a person implementing or financing an environmental project</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just" defTabSz="914400" rtl="0" eaLnBrk="1" fontAlgn="auto" latinLnBrk="0" hangingPunct="1">
              <a:lnSpc>
                <a:spcPct val="100000"/>
              </a:lnSpc>
              <a:spcBef>
                <a:spcPts val="0"/>
              </a:spcBef>
              <a:spcAft>
                <a:spcPts val="600"/>
              </a:spcAft>
              <a:buClrTx/>
              <a:buSzTx/>
              <a:buFontTx/>
              <a:buNone/>
              <a:tabLst/>
              <a:defRPr/>
            </a:pP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GB" sz="2200" b="0" i="0" u="none" strike="noStrike" kern="1200" cap="none" spc="0" normalizeH="0" baseline="0" noProof="0" dirty="0">
                <a:ln>
                  <a:noFill/>
                </a:ln>
                <a:solidFill>
                  <a:prstClr val="black"/>
                </a:solidFill>
                <a:effectLst/>
                <a:uLnTx/>
                <a:uFillTx/>
                <a:latin typeface="Calibri" panose="020F0502020204030204"/>
                <a:ea typeface="+mn-ea"/>
                <a:cs typeface="+mn-cs"/>
              </a:rPr>
              <a:t> The funds from the placement of green bonds shall be used exclusively for financing and/or refinancing the costs of the environmental project. If the issuer of green bonds is the state of Ukraine, the proceeds from their placement are used in accordance with the Budget Code of Ukraine</a:t>
            </a:r>
            <a:r>
              <a:rPr kumimoji="0" lang="uk-UA" sz="2200" b="0" i="0" u="none" strike="noStrike" kern="1200" cap="none" spc="0" normalizeH="0" baseline="0" noProof="0" dirty="0">
                <a:ln>
                  <a:noFill/>
                </a:ln>
                <a:solidFill>
                  <a:prstClr val="black"/>
                </a:solidFill>
                <a:effectLst/>
                <a:uLnTx/>
                <a:uFillTx/>
                <a:latin typeface="Calibri" panose="020F0502020204030204"/>
                <a:ea typeface="+mn-ea"/>
                <a:cs typeface="+mn-cs"/>
              </a:rPr>
              <a:t>. </a:t>
            </a:r>
          </a:p>
        </p:txBody>
      </p:sp>
    </p:spTree>
    <p:extLst>
      <p:ext uri="{BB962C8B-B14F-4D97-AF65-F5344CB8AC3E}">
        <p14:creationId xmlns:p14="http://schemas.microsoft.com/office/powerpoint/2010/main" val="2560226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SG meeting 21.07.2023" id="{2E33F7C5-FCFC-4DE6-A609-4145FD94548F}" vid="{437B869E-E669-40C6-8525-A04331E5B2CF}"/>
    </a:ext>
  </a:extLst>
</a:theme>
</file>

<file path=ppt/theme/theme2.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AB636C1F3EE534CAA6EFBA56B84BCC7" ma:contentTypeVersion="17" ma:contentTypeDescription="Ein neues Dokument erstellen." ma:contentTypeScope="" ma:versionID="94bae71e88964aa9f6469b44ba4b8c6c">
  <xsd:schema xmlns:xsd="http://www.w3.org/2001/XMLSchema" xmlns:xs="http://www.w3.org/2001/XMLSchema" xmlns:p="http://schemas.microsoft.com/office/2006/metadata/properties" xmlns:ns2="080b72cc-e4c4-4790-9f97-f133ee35ae8e" xmlns:ns3="b4228b6d-77f5-4e88-95df-114489aa8b8b" targetNamespace="http://schemas.microsoft.com/office/2006/metadata/properties" ma:root="true" ma:fieldsID="59598e9128597097d7fc4b046892a2ff" ns2:_="" ns3:_="">
    <xsd:import namespace="080b72cc-e4c4-4790-9f97-f133ee35ae8e"/>
    <xsd:import namespace="b4228b6d-77f5-4e88-95df-114489aa8b8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Location" minOccurs="0"/>
                <xsd:element ref="ns2:MediaServiceObjectDetectorVersions" minOccurs="0"/>
                <xsd:element ref="ns2:MediaLengthInSecond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0b72cc-e4c4-4790-9f97-f133ee35ae8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3" nillable="true" ma:taxonomy="true" ma:internalName="lcf76f155ced4ddcb4097134ff3c332f" ma:taxonomyFieldName="MediaServiceImageTags" ma:displayName="Bildmarkierungen" ma:readOnly="false" ma:fieldId="{5cf76f15-5ced-4ddc-b409-7134ff3c332f}" ma:taxonomyMulti="true" ma:sspId="37ef5b12-004b-4d0f-a024-a4c342722991"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4228b6d-77f5-4e88-95df-114489aa8b8b"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485af778-2eb0-417e-b590-4603da4cc578}" ma:internalName="TaxCatchAll" ma:showField="CatchAllData" ma:web="b4228b6d-77f5-4e88-95df-114489aa8b8b">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Freigegeben für -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80b72cc-e4c4-4790-9f97-f133ee35ae8e">
      <Terms xmlns="http://schemas.microsoft.com/office/infopath/2007/PartnerControls"/>
    </lcf76f155ced4ddcb4097134ff3c332f>
    <TaxCatchAll xmlns="b4228b6d-77f5-4e88-95df-114489aa8b8b" xsi:nil="true"/>
  </documentManagement>
</p:properties>
</file>

<file path=customXml/itemProps1.xml><?xml version="1.0" encoding="utf-8"?>
<ds:datastoreItem xmlns:ds="http://schemas.openxmlformats.org/officeDocument/2006/customXml" ds:itemID="{0121F892-B73E-47D1-8C79-673DF515C1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0b72cc-e4c4-4790-9f97-f133ee35ae8e"/>
    <ds:schemaRef ds:uri="b4228b6d-77f5-4e88-95df-114489aa8b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02B9466-72CD-4D2B-A10A-AAC0E409B83B}">
  <ds:schemaRefs>
    <ds:schemaRef ds:uri="http://schemas.microsoft.com/sharepoint/v3/contenttype/forms"/>
  </ds:schemaRefs>
</ds:datastoreItem>
</file>

<file path=customXml/itemProps3.xml><?xml version="1.0" encoding="utf-8"?>
<ds:datastoreItem xmlns:ds="http://schemas.openxmlformats.org/officeDocument/2006/customXml" ds:itemID="{3A2E0E44-2651-447B-92DB-185902813853}">
  <ds:schemaRefs>
    <ds:schemaRef ds:uri="http://schemas.microsoft.com/office/2006/metadata/properties"/>
    <ds:schemaRef ds:uri="http://schemas.microsoft.com/office/infopath/2007/PartnerControls"/>
    <ds:schemaRef ds:uri="080b72cc-e4c4-4790-9f97-f133ee35ae8e"/>
    <ds:schemaRef ds:uri="b4228b6d-77f5-4e88-95df-114489aa8b8b"/>
  </ds:schemaRefs>
</ds:datastoreItem>
</file>

<file path=docProps/app.xml><?xml version="1.0" encoding="utf-8"?>
<Properties xmlns="http://schemas.openxmlformats.org/officeDocument/2006/extended-properties" xmlns:vt="http://schemas.openxmlformats.org/officeDocument/2006/docPropsVTypes">
  <Template>PSG meeting 21.07.2023</Template>
  <TotalTime>0</TotalTime>
  <Words>1406</Words>
  <Application>Microsoft Office PowerPoint</Application>
  <PresentationFormat>Widescreen</PresentationFormat>
  <Paragraphs>98</Paragraphs>
  <Slides>12</Slides>
  <Notes>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Calibri Light</vt:lpstr>
      <vt:lpstr>Office Theme</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Halyna Semytska</dc:creator>
  <cp:lastModifiedBy>Halyna Semytska</cp:lastModifiedBy>
  <cp:revision>31</cp:revision>
  <dcterms:created xsi:type="dcterms:W3CDTF">2023-06-30T13:21:15Z</dcterms:created>
  <dcterms:modified xsi:type="dcterms:W3CDTF">2024-07-16T08:43:42Z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0x010100EAB636C1F3EE534CAA6EFBA56B84BCC7</vt:lpwstr>
  </property>
  <property fmtid="{D5CDD505-2E9C-101B-9397-08002B2CF9AE}" pid="3" name="MediaServiceImageTags">
    <vt:lpwstr/>
  </property>
</Properties>
</file>