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3" r:id="rId5"/>
    <p:sldMasterId id="2147483685" r:id="rId6"/>
    <p:sldMasterId id="2147483660" r:id="rId7"/>
  </p:sldMasterIdLst>
  <p:notesMasterIdLst>
    <p:notesMasterId r:id="rId28"/>
  </p:notesMasterIdLst>
  <p:handoutMasterIdLst>
    <p:handoutMasterId r:id="rId29"/>
  </p:handoutMasterIdLst>
  <p:sldIdLst>
    <p:sldId id="262" r:id="rId8"/>
    <p:sldId id="376" r:id="rId9"/>
    <p:sldId id="279" r:id="rId10"/>
    <p:sldId id="266" r:id="rId11"/>
    <p:sldId id="280" r:id="rId12"/>
    <p:sldId id="268" r:id="rId13"/>
    <p:sldId id="269" r:id="rId14"/>
    <p:sldId id="288" r:id="rId15"/>
    <p:sldId id="296" r:id="rId16"/>
    <p:sldId id="282" r:id="rId17"/>
    <p:sldId id="290" r:id="rId18"/>
    <p:sldId id="283" r:id="rId19"/>
    <p:sldId id="291" r:id="rId20"/>
    <p:sldId id="292" r:id="rId21"/>
    <p:sldId id="293" r:id="rId22"/>
    <p:sldId id="294" r:id="rId23"/>
    <p:sldId id="295" r:id="rId24"/>
    <p:sldId id="289" r:id="rId25"/>
    <p:sldId id="3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8B008B"/>
    <a:srgbClr val="FFDEAD"/>
    <a:srgbClr val="F4A460"/>
    <a:srgbClr val="D2691E"/>
    <a:srgbClr val="A52A2A"/>
    <a:srgbClr val="D8BFD8"/>
    <a:srgbClr val="DDA0DD"/>
    <a:srgbClr val="EE82EE"/>
    <a:srgbClr val="BA5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E6C47-CBB2-43D1-9E67-4780B8232C55}" v="12" dt="2024-08-12T20:05:32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ітлий стиль 1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yna Semytska" userId="17aed0cd-5d75-4cee-bd4d-9c15afe32231" providerId="ADAL" clId="{C36E6C47-CBB2-43D1-9E67-4780B8232C55}"/>
    <pc:docChg chg="undo custSel modSld">
      <pc:chgData name="Halyna Semytska" userId="17aed0cd-5d75-4cee-bd4d-9c15afe32231" providerId="ADAL" clId="{C36E6C47-CBB2-43D1-9E67-4780B8232C55}" dt="2024-08-12T20:07:20.055" v="348" actId="1076"/>
      <pc:docMkLst>
        <pc:docMk/>
      </pc:docMkLst>
      <pc:sldChg chg="addSp modSp mod">
        <pc:chgData name="Halyna Semytska" userId="17aed0cd-5d75-4cee-bd4d-9c15afe32231" providerId="ADAL" clId="{C36E6C47-CBB2-43D1-9E67-4780B8232C55}" dt="2024-08-12T20:07:20.055" v="348" actId="1076"/>
        <pc:sldMkLst>
          <pc:docMk/>
          <pc:sldMk cId="3313774339" sldId="262"/>
        </pc:sldMkLst>
        <pc:spChg chg="mod">
          <ac:chgData name="Halyna Semytska" userId="17aed0cd-5d75-4cee-bd4d-9c15afe32231" providerId="ADAL" clId="{C36E6C47-CBB2-43D1-9E67-4780B8232C55}" dt="2024-08-12T20:07:20.055" v="348" actId="1076"/>
          <ac:spMkLst>
            <pc:docMk/>
            <pc:sldMk cId="3313774339" sldId="262"/>
            <ac:spMk id="2" creationId="{00000000-0000-0000-0000-000000000000}"/>
          </ac:spMkLst>
        </pc:spChg>
        <pc:spChg chg="mod">
          <ac:chgData name="Halyna Semytska" userId="17aed0cd-5d75-4cee-bd4d-9c15afe32231" providerId="ADAL" clId="{C36E6C47-CBB2-43D1-9E67-4780B8232C55}" dt="2024-08-12T20:06:59.978" v="345" actId="1076"/>
          <ac:spMkLst>
            <pc:docMk/>
            <pc:sldMk cId="3313774339" sldId="262"/>
            <ac:spMk id="3" creationId="{FB58B837-2F0D-E7F6-2F1D-5F28C59644EA}"/>
          </ac:spMkLst>
        </pc:spChg>
        <pc:spChg chg="mod">
          <ac:chgData name="Halyna Semytska" userId="17aed0cd-5d75-4cee-bd4d-9c15afe32231" providerId="ADAL" clId="{C36E6C47-CBB2-43D1-9E67-4780B8232C55}" dt="2024-08-12T20:07:14.369" v="347" actId="255"/>
          <ac:spMkLst>
            <pc:docMk/>
            <pc:sldMk cId="3313774339" sldId="262"/>
            <ac:spMk id="7" creationId="{00000000-0000-0000-0000-000000000000}"/>
          </ac:spMkLst>
        </pc:spChg>
        <pc:spChg chg="mod">
          <ac:chgData name="Halyna Semytska" userId="17aed0cd-5d75-4cee-bd4d-9c15afe32231" providerId="ADAL" clId="{C36E6C47-CBB2-43D1-9E67-4780B8232C55}" dt="2024-08-12T20:06:56.688" v="344" actId="1076"/>
          <ac:spMkLst>
            <pc:docMk/>
            <pc:sldMk cId="3313774339" sldId="262"/>
            <ac:spMk id="12" creationId="{6F00748C-3ABD-C3A0-F2E0-FCE405382939}"/>
          </ac:spMkLst>
        </pc:spChg>
        <pc:picChg chg="add mod">
          <ac:chgData name="Halyna Semytska" userId="17aed0cd-5d75-4cee-bd4d-9c15afe32231" providerId="ADAL" clId="{C36E6C47-CBB2-43D1-9E67-4780B8232C55}" dt="2024-08-12T20:06:35.279" v="340" actId="1076"/>
          <ac:picMkLst>
            <pc:docMk/>
            <pc:sldMk cId="3313774339" sldId="262"/>
            <ac:picMk id="4" creationId="{6CDE5054-E419-4C6C-F2E5-9702E37D17F0}"/>
          </ac:picMkLst>
        </pc:picChg>
      </pc:sldChg>
      <pc:sldChg chg="modSp mod">
        <pc:chgData name="Halyna Semytska" userId="17aed0cd-5d75-4cee-bd4d-9c15afe32231" providerId="ADAL" clId="{C36E6C47-CBB2-43D1-9E67-4780B8232C55}" dt="2024-08-12T19:37:29.642" v="83" actId="1076"/>
        <pc:sldMkLst>
          <pc:docMk/>
          <pc:sldMk cId="2705457" sldId="266"/>
        </pc:sldMkLst>
        <pc:spChg chg="mod">
          <ac:chgData name="Halyna Semytska" userId="17aed0cd-5d75-4cee-bd4d-9c15afe32231" providerId="ADAL" clId="{C36E6C47-CBB2-43D1-9E67-4780B8232C55}" dt="2024-08-12T19:37:29.642" v="83" actId="1076"/>
          <ac:spMkLst>
            <pc:docMk/>
            <pc:sldMk cId="2705457" sldId="266"/>
            <ac:spMk id="4" creationId="{72191ABC-5EF2-5E0B-3FC2-87151A366ED1}"/>
          </ac:spMkLst>
        </pc:spChg>
        <pc:spChg chg="mod">
          <ac:chgData name="Halyna Semytska" userId="17aed0cd-5d75-4cee-bd4d-9c15afe32231" providerId="ADAL" clId="{C36E6C47-CBB2-43D1-9E67-4780B8232C55}" dt="2024-08-12T19:36:45.416" v="81"/>
          <ac:spMkLst>
            <pc:docMk/>
            <pc:sldMk cId="2705457" sldId="266"/>
            <ac:spMk id="5" creationId="{7571BF5A-6668-BB90-3028-0E5A2829DA2F}"/>
          </ac:spMkLst>
        </pc:spChg>
      </pc:sldChg>
      <pc:sldChg chg="modSp mod">
        <pc:chgData name="Halyna Semytska" userId="17aed0cd-5d75-4cee-bd4d-9c15afe32231" providerId="ADAL" clId="{C36E6C47-CBB2-43D1-9E67-4780B8232C55}" dt="2024-08-12T19:44:55.053" v="211" actId="1076"/>
        <pc:sldMkLst>
          <pc:docMk/>
          <pc:sldMk cId="2563660901" sldId="268"/>
        </pc:sldMkLst>
        <pc:spChg chg="mod">
          <ac:chgData name="Halyna Semytska" userId="17aed0cd-5d75-4cee-bd4d-9c15afe32231" providerId="ADAL" clId="{C36E6C47-CBB2-43D1-9E67-4780B8232C55}" dt="2024-08-12T19:44:55.053" v="211" actId="1076"/>
          <ac:spMkLst>
            <pc:docMk/>
            <pc:sldMk cId="2563660901" sldId="268"/>
            <ac:spMk id="4" creationId="{72191ABC-5EF2-5E0B-3FC2-87151A366ED1}"/>
          </ac:spMkLst>
        </pc:spChg>
        <pc:spChg chg="mod">
          <ac:chgData name="Halyna Semytska" userId="17aed0cd-5d75-4cee-bd4d-9c15afe32231" providerId="ADAL" clId="{C36E6C47-CBB2-43D1-9E67-4780B8232C55}" dt="2024-08-12T19:43:56.837" v="209" actId="20577"/>
          <ac:spMkLst>
            <pc:docMk/>
            <pc:sldMk cId="2563660901" sldId="268"/>
            <ac:spMk id="5" creationId="{7571BF5A-6668-BB90-3028-0E5A2829DA2F}"/>
          </ac:spMkLst>
        </pc:spChg>
      </pc:sldChg>
      <pc:sldChg chg="modSp mod">
        <pc:chgData name="Halyna Semytska" userId="17aed0cd-5d75-4cee-bd4d-9c15afe32231" providerId="ADAL" clId="{C36E6C47-CBB2-43D1-9E67-4780B8232C55}" dt="2024-08-12T19:46:23.952" v="215" actId="20577"/>
        <pc:sldMkLst>
          <pc:docMk/>
          <pc:sldMk cId="419726376" sldId="269"/>
        </pc:sldMkLst>
        <pc:spChg chg="mod">
          <ac:chgData name="Halyna Semytska" userId="17aed0cd-5d75-4cee-bd4d-9c15afe32231" providerId="ADAL" clId="{C36E6C47-CBB2-43D1-9E67-4780B8232C55}" dt="2024-08-12T19:45:16.488" v="212"/>
          <ac:spMkLst>
            <pc:docMk/>
            <pc:sldMk cId="419726376" sldId="269"/>
            <ac:spMk id="5" creationId="{7571BF5A-6668-BB90-3028-0E5A2829DA2F}"/>
          </ac:spMkLst>
        </pc:spChg>
        <pc:graphicFrameChg chg="mod modGraphic">
          <ac:chgData name="Halyna Semytska" userId="17aed0cd-5d75-4cee-bd4d-9c15afe32231" providerId="ADAL" clId="{C36E6C47-CBB2-43D1-9E67-4780B8232C55}" dt="2024-08-12T19:46:23.952" v="215" actId="20577"/>
          <ac:graphicFrameMkLst>
            <pc:docMk/>
            <pc:sldMk cId="419726376" sldId="269"/>
            <ac:graphicFrameMk id="35" creationId="{E61018DE-2086-A3FB-D124-B5CADC2EAE21}"/>
          </ac:graphicFrameMkLst>
        </pc:graphicFrameChg>
      </pc:sldChg>
      <pc:sldChg chg="modSp mod">
        <pc:chgData name="Halyna Semytska" userId="17aed0cd-5d75-4cee-bd4d-9c15afe32231" providerId="ADAL" clId="{C36E6C47-CBB2-43D1-9E67-4780B8232C55}" dt="2024-08-12T20:04:54.075" v="328"/>
        <pc:sldMkLst>
          <pc:docMk/>
          <pc:sldMk cId="2577291181" sldId="278"/>
        </pc:sldMkLst>
        <pc:spChg chg="mod">
          <ac:chgData name="Halyna Semytska" userId="17aed0cd-5d75-4cee-bd4d-9c15afe32231" providerId="ADAL" clId="{C36E6C47-CBB2-43D1-9E67-4780B8232C55}" dt="2024-08-12T20:04:54.075" v="328"/>
          <ac:spMkLst>
            <pc:docMk/>
            <pc:sldMk cId="2577291181" sldId="278"/>
            <ac:spMk id="6" creationId="{ADE8AFD3-EAC1-F4E5-DF2C-354B776122DE}"/>
          </ac:spMkLst>
        </pc:spChg>
      </pc:sldChg>
      <pc:sldChg chg="modSp mod">
        <pc:chgData name="Halyna Semytska" userId="17aed0cd-5d75-4cee-bd4d-9c15afe32231" providerId="ADAL" clId="{C36E6C47-CBB2-43D1-9E67-4780B8232C55}" dt="2024-08-12T19:35:13.801" v="79" actId="1076"/>
        <pc:sldMkLst>
          <pc:docMk/>
          <pc:sldMk cId="195661812" sldId="279"/>
        </pc:sldMkLst>
        <pc:spChg chg="mod">
          <ac:chgData name="Halyna Semytska" userId="17aed0cd-5d75-4cee-bd4d-9c15afe32231" providerId="ADAL" clId="{C36E6C47-CBB2-43D1-9E67-4780B8232C55}" dt="2024-08-12T19:35:13.801" v="79" actId="1076"/>
          <ac:spMkLst>
            <pc:docMk/>
            <pc:sldMk cId="195661812" sldId="279"/>
            <ac:spMk id="4" creationId="{72191ABC-5EF2-5E0B-3FC2-87151A366ED1}"/>
          </ac:spMkLst>
        </pc:spChg>
        <pc:spChg chg="mod">
          <ac:chgData name="Halyna Semytska" userId="17aed0cd-5d75-4cee-bd4d-9c15afe32231" providerId="ADAL" clId="{C36E6C47-CBB2-43D1-9E67-4780B8232C55}" dt="2024-08-12T19:34:24.009" v="74"/>
          <ac:spMkLst>
            <pc:docMk/>
            <pc:sldMk cId="195661812" sldId="279"/>
            <ac:spMk id="5" creationId="{7571BF5A-6668-BB90-3028-0E5A2829DA2F}"/>
          </ac:spMkLst>
        </pc:spChg>
      </pc:sldChg>
      <pc:sldChg chg="modSp mod">
        <pc:chgData name="Halyna Semytska" userId="17aed0cd-5d75-4cee-bd4d-9c15afe32231" providerId="ADAL" clId="{C36E6C47-CBB2-43D1-9E67-4780B8232C55}" dt="2024-08-12T19:42:57.437" v="205" actId="20577"/>
        <pc:sldMkLst>
          <pc:docMk/>
          <pc:sldMk cId="293973999" sldId="280"/>
        </pc:sldMkLst>
        <pc:spChg chg="mod">
          <ac:chgData name="Halyna Semytska" userId="17aed0cd-5d75-4cee-bd4d-9c15afe32231" providerId="ADAL" clId="{C36E6C47-CBB2-43D1-9E67-4780B8232C55}" dt="2024-08-12T19:38:18.554" v="84"/>
          <ac:spMkLst>
            <pc:docMk/>
            <pc:sldMk cId="293973999" sldId="280"/>
            <ac:spMk id="5" creationId="{7571BF5A-6668-BB90-3028-0E5A2829DA2F}"/>
          </ac:spMkLst>
        </pc:spChg>
        <pc:spChg chg="mod">
          <ac:chgData name="Halyna Semytska" userId="17aed0cd-5d75-4cee-bd4d-9c15afe32231" providerId="ADAL" clId="{C36E6C47-CBB2-43D1-9E67-4780B8232C55}" dt="2024-08-12T19:41:13.117" v="117" actId="1076"/>
          <ac:spMkLst>
            <pc:docMk/>
            <pc:sldMk cId="293973999" sldId="280"/>
            <ac:spMk id="13" creationId="{08066E81-83B3-433B-4B75-4D50CED4B25E}"/>
          </ac:spMkLst>
        </pc:spChg>
        <pc:spChg chg="mod">
          <ac:chgData name="Halyna Semytska" userId="17aed0cd-5d75-4cee-bd4d-9c15afe32231" providerId="ADAL" clId="{C36E6C47-CBB2-43D1-9E67-4780B8232C55}" dt="2024-08-12T19:42:57.437" v="205" actId="20577"/>
          <ac:spMkLst>
            <pc:docMk/>
            <pc:sldMk cId="293973999" sldId="280"/>
            <ac:spMk id="14" creationId="{247E05B8-D07A-8E68-C1E9-368EFF9819A1}"/>
          </ac:spMkLst>
        </pc:spChg>
        <pc:picChg chg="mod">
          <ac:chgData name="Halyna Semytska" userId="17aed0cd-5d75-4cee-bd4d-9c15afe32231" providerId="ADAL" clId="{C36E6C47-CBB2-43D1-9E67-4780B8232C55}" dt="2024-08-12T19:40:28.863" v="113" actId="1076"/>
          <ac:picMkLst>
            <pc:docMk/>
            <pc:sldMk cId="293973999" sldId="280"/>
            <ac:picMk id="6" creationId="{A0AFAEC5-C316-7125-4B82-40D52DFD5001}"/>
          </ac:picMkLst>
        </pc:picChg>
      </pc:sldChg>
      <pc:sldChg chg="modSp mod">
        <pc:chgData name="Halyna Semytska" userId="17aed0cd-5d75-4cee-bd4d-9c15afe32231" providerId="ADAL" clId="{C36E6C47-CBB2-43D1-9E67-4780B8232C55}" dt="2024-08-12T19:49:46.607" v="242"/>
        <pc:sldMkLst>
          <pc:docMk/>
          <pc:sldMk cId="2527019195" sldId="282"/>
        </pc:sldMkLst>
        <pc:spChg chg="mod">
          <ac:chgData name="Halyna Semytska" userId="17aed0cd-5d75-4cee-bd4d-9c15afe32231" providerId="ADAL" clId="{C36E6C47-CBB2-43D1-9E67-4780B8232C55}" dt="2024-08-12T19:48:51.680" v="240"/>
          <ac:spMkLst>
            <pc:docMk/>
            <pc:sldMk cId="2527019195" sldId="282"/>
            <ac:spMk id="5" creationId="{7571BF5A-6668-BB90-3028-0E5A2829DA2F}"/>
          </ac:spMkLst>
        </pc:spChg>
        <pc:spChg chg="mod">
          <ac:chgData name="Halyna Semytska" userId="17aed0cd-5d75-4cee-bd4d-9c15afe32231" providerId="ADAL" clId="{C36E6C47-CBB2-43D1-9E67-4780B8232C55}" dt="2024-08-12T19:49:46.607" v="242"/>
          <ac:spMkLst>
            <pc:docMk/>
            <pc:sldMk cId="2527019195" sldId="282"/>
            <ac:spMk id="10" creationId="{E12D1BD3-9A27-B180-5EB0-D06B49908736}"/>
          </ac:spMkLst>
        </pc:spChg>
        <pc:spChg chg="mod">
          <ac:chgData name="Halyna Semytska" userId="17aed0cd-5d75-4cee-bd4d-9c15afe32231" providerId="ADAL" clId="{C36E6C47-CBB2-43D1-9E67-4780B8232C55}" dt="2024-08-12T19:49:18.900" v="241"/>
          <ac:spMkLst>
            <pc:docMk/>
            <pc:sldMk cId="2527019195" sldId="282"/>
            <ac:spMk id="15" creationId="{AD0054E6-75D9-07A4-AA63-496B2CA4B8CB}"/>
          </ac:spMkLst>
        </pc:spChg>
      </pc:sldChg>
      <pc:sldChg chg="addSp delSp modSp mod">
        <pc:chgData name="Halyna Semytska" userId="17aed0cd-5d75-4cee-bd4d-9c15afe32231" providerId="ADAL" clId="{C36E6C47-CBB2-43D1-9E67-4780B8232C55}" dt="2024-08-12T19:52:14.784" v="255" actId="1076"/>
        <pc:sldMkLst>
          <pc:docMk/>
          <pc:sldMk cId="3683560363" sldId="283"/>
        </pc:sldMkLst>
        <pc:spChg chg="mod">
          <ac:chgData name="Halyna Semytska" userId="17aed0cd-5d75-4cee-bd4d-9c15afe32231" providerId="ADAL" clId="{C36E6C47-CBB2-43D1-9E67-4780B8232C55}" dt="2024-08-12T19:51:13.819" v="249"/>
          <ac:spMkLst>
            <pc:docMk/>
            <pc:sldMk cId="3683560363" sldId="283"/>
            <ac:spMk id="5" creationId="{7571BF5A-6668-BB90-3028-0E5A2829DA2F}"/>
          </ac:spMkLst>
        </pc:spChg>
        <pc:spChg chg="mod">
          <ac:chgData name="Halyna Semytska" userId="17aed0cd-5d75-4cee-bd4d-9c15afe32231" providerId="ADAL" clId="{C36E6C47-CBB2-43D1-9E67-4780B8232C55}" dt="2024-08-12T19:51:46.189" v="251" actId="1076"/>
          <ac:spMkLst>
            <pc:docMk/>
            <pc:sldMk cId="3683560363" sldId="283"/>
            <ac:spMk id="15" creationId="{AD0054E6-75D9-07A4-AA63-496B2CA4B8CB}"/>
          </ac:spMkLst>
        </pc:spChg>
        <pc:picChg chg="add mod">
          <ac:chgData name="Halyna Semytska" userId="17aed0cd-5d75-4cee-bd4d-9c15afe32231" providerId="ADAL" clId="{C36E6C47-CBB2-43D1-9E67-4780B8232C55}" dt="2024-08-12T19:52:14.784" v="255" actId="1076"/>
          <ac:picMkLst>
            <pc:docMk/>
            <pc:sldMk cId="3683560363" sldId="283"/>
            <ac:picMk id="2" creationId="{FD438F59-F4BA-5CC9-38F2-33D387F44EB6}"/>
          </ac:picMkLst>
        </pc:picChg>
        <pc:picChg chg="del">
          <ac:chgData name="Halyna Semytska" userId="17aed0cd-5d75-4cee-bd4d-9c15afe32231" providerId="ADAL" clId="{C36E6C47-CBB2-43D1-9E67-4780B8232C55}" dt="2024-08-12T19:51:58.099" v="252" actId="478"/>
          <ac:picMkLst>
            <pc:docMk/>
            <pc:sldMk cId="3683560363" sldId="283"/>
            <ac:picMk id="7" creationId="{D23EB175-D6F9-6183-16BE-44D19B21AE19}"/>
          </ac:picMkLst>
        </pc:picChg>
      </pc:sldChg>
      <pc:sldChg chg="modSp mod">
        <pc:chgData name="Halyna Semytska" userId="17aed0cd-5d75-4cee-bd4d-9c15afe32231" providerId="ADAL" clId="{C36E6C47-CBB2-43D1-9E67-4780B8232C55}" dt="2024-08-12T19:47:21.582" v="217"/>
        <pc:sldMkLst>
          <pc:docMk/>
          <pc:sldMk cId="3440931856" sldId="288"/>
        </pc:sldMkLst>
        <pc:spChg chg="mod">
          <ac:chgData name="Halyna Semytska" userId="17aed0cd-5d75-4cee-bd4d-9c15afe32231" providerId="ADAL" clId="{C36E6C47-CBB2-43D1-9E67-4780B8232C55}" dt="2024-08-12T19:46:51.765" v="216"/>
          <ac:spMkLst>
            <pc:docMk/>
            <pc:sldMk cId="3440931856" sldId="288"/>
            <ac:spMk id="5" creationId="{7571BF5A-6668-BB90-3028-0E5A2829DA2F}"/>
          </ac:spMkLst>
        </pc:spChg>
        <pc:spChg chg="mod">
          <ac:chgData name="Halyna Semytska" userId="17aed0cd-5d75-4cee-bd4d-9c15afe32231" providerId="ADAL" clId="{C36E6C47-CBB2-43D1-9E67-4780B8232C55}" dt="2024-08-12T19:47:21.582" v="217"/>
          <ac:spMkLst>
            <pc:docMk/>
            <pc:sldMk cId="3440931856" sldId="288"/>
            <ac:spMk id="8" creationId="{F8317DBB-8B3A-0806-4A86-DF3E28BCD1FF}"/>
          </ac:spMkLst>
        </pc:spChg>
      </pc:sldChg>
      <pc:sldChg chg="modSp mod">
        <pc:chgData name="Halyna Semytska" userId="17aed0cd-5d75-4cee-bd4d-9c15afe32231" providerId="ADAL" clId="{C36E6C47-CBB2-43D1-9E67-4780B8232C55}" dt="2024-08-12T20:01:08.934" v="302"/>
        <pc:sldMkLst>
          <pc:docMk/>
          <pc:sldMk cId="1910017653" sldId="289"/>
        </pc:sldMkLst>
        <pc:spChg chg="mod">
          <ac:chgData name="Halyna Semytska" userId="17aed0cd-5d75-4cee-bd4d-9c15afe32231" providerId="ADAL" clId="{C36E6C47-CBB2-43D1-9E67-4780B8232C55}" dt="2024-08-12T20:00:30.256" v="301"/>
          <ac:spMkLst>
            <pc:docMk/>
            <pc:sldMk cId="1910017653" sldId="289"/>
            <ac:spMk id="4" creationId="{CF3BDB72-A8B0-709D-DC3C-6D91816A2B37}"/>
          </ac:spMkLst>
        </pc:spChg>
        <pc:spChg chg="mod">
          <ac:chgData name="Halyna Semytska" userId="17aed0cd-5d75-4cee-bd4d-9c15afe32231" providerId="ADAL" clId="{C36E6C47-CBB2-43D1-9E67-4780B8232C55}" dt="2024-08-12T20:01:08.934" v="302"/>
          <ac:spMkLst>
            <pc:docMk/>
            <pc:sldMk cId="1910017653" sldId="289"/>
            <ac:spMk id="5" creationId="{B6650262-921B-E9CC-D71A-84F7E2C3F196}"/>
          </ac:spMkLst>
        </pc:spChg>
      </pc:sldChg>
      <pc:sldChg chg="addSp delSp modSp mod">
        <pc:chgData name="Halyna Semytska" userId="17aed0cd-5d75-4cee-bd4d-9c15afe32231" providerId="ADAL" clId="{C36E6C47-CBB2-43D1-9E67-4780B8232C55}" dt="2024-08-12T19:50:50.878" v="248" actId="1076"/>
        <pc:sldMkLst>
          <pc:docMk/>
          <pc:sldMk cId="859125150" sldId="290"/>
        </pc:sldMkLst>
        <pc:spChg chg="mod">
          <ac:chgData name="Halyna Semytska" userId="17aed0cd-5d75-4cee-bd4d-9c15afe32231" providerId="ADAL" clId="{C36E6C47-CBB2-43D1-9E67-4780B8232C55}" dt="2024-08-12T19:50:06.631" v="243"/>
          <ac:spMkLst>
            <pc:docMk/>
            <pc:sldMk cId="859125150" sldId="290"/>
            <ac:spMk id="5" creationId="{7571BF5A-6668-BB90-3028-0E5A2829DA2F}"/>
          </ac:spMkLst>
        </pc:spChg>
        <pc:spChg chg="mod">
          <ac:chgData name="Halyna Semytska" userId="17aed0cd-5d75-4cee-bd4d-9c15afe32231" providerId="ADAL" clId="{C36E6C47-CBB2-43D1-9E67-4780B8232C55}" dt="2024-08-12T19:50:20.720" v="244"/>
          <ac:spMkLst>
            <pc:docMk/>
            <pc:sldMk cId="859125150" sldId="290"/>
            <ac:spMk id="15" creationId="{AD0054E6-75D9-07A4-AA63-496B2CA4B8CB}"/>
          </ac:spMkLst>
        </pc:spChg>
        <pc:picChg chg="add mod">
          <ac:chgData name="Halyna Semytska" userId="17aed0cd-5d75-4cee-bd4d-9c15afe32231" providerId="ADAL" clId="{C36E6C47-CBB2-43D1-9E67-4780B8232C55}" dt="2024-08-12T19:50:50.878" v="248" actId="1076"/>
          <ac:picMkLst>
            <pc:docMk/>
            <pc:sldMk cId="859125150" sldId="290"/>
            <ac:picMk id="2" creationId="{059D6AC1-EBCB-6450-7758-7D56479D80E8}"/>
          </ac:picMkLst>
        </pc:picChg>
        <pc:picChg chg="del">
          <ac:chgData name="Halyna Semytska" userId="17aed0cd-5d75-4cee-bd4d-9c15afe32231" providerId="ADAL" clId="{C36E6C47-CBB2-43D1-9E67-4780B8232C55}" dt="2024-08-12T19:50:40.738" v="246" actId="478"/>
          <ac:picMkLst>
            <pc:docMk/>
            <pc:sldMk cId="859125150" sldId="290"/>
            <ac:picMk id="12" creationId="{7D9E1198-2DA6-DFD0-B236-E9C4B45BE07C}"/>
          </ac:picMkLst>
        </pc:picChg>
        <pc:picChg chg="del">
          <ac:chgData name="Halyna Semytska" userId="17aed0cd-5d75-4cee-bd4d-9c15afe32231" providerId="ADAL" clId="{C36E6C47-CBB2-43D1-9E67-4780B8232C55}" dt="2024-08-12T19:50:44.525" v="247" actId="478"/>
          <ac:picMkLst>
            <pc:docMk/>
            <pc:sldMk cId="859125150" sldId="290"/>
            <ac:picMk id="19" creationId="{67617F15-0211-842D-81A5-CD54C48F483C}"/>
          </ac:picMkLst>
        </pc:picChg>
      </pc:sldChg>
      <pc:sldChg chg="addSp delSp modSp mod">
        <pc:chgData name="Halyna Semytska" userId="17aed0cd-5d75-4cee-bd4d-9c15afe32231" providerId="ADAL" clId="{C36E6C47-CBB2-43D1-9E67-4780B8232C55}" dt="2024-08-12T19:54:13.395" v="264" actId="1076"/>
        <pc:sldMkLst>
          <pc:docMk/>
          <pc:sldMk cId="3054772654" sldId="291"/>
        </pc:sldMkLst>
        <pc:spChg chg="mod">
          <ac:chgData name="Halyna Semytska" userId="17aed0cd-5d75-4cee-bd4d-9c15afe32231" providerId="ADAL" clId="{C36E6C47-CBB2-43D1-9E67-4780B8232C55}" dt="2024-08-12T19:53:16.622" v="257" actId="14100"/>
          <ac:spMkLst>
            <pc:docMk/>
            <pc:sldMk cId="3054772654" sldId="291"/>
            <ac:spMk id="5" creationId="{7571BF5A-6668-BB90-3028-0E5A2829DA2F}"/>
          </ac:spMkLst>
        </pc:spChg>
        <pc:spChg chg="mod">
          <ac:chgData name="Halyna Semytska" userId="17aed0cd-5d75-4cee-bd4d-9c15afe32231" providerId="ADAL" clId="{C36E6C47-CBB2-43D1-9E67-4780B8232C55}" dt="2024-08-12T19:53:44.990" v="259" actId="1076"/>
          <ac:spMkLst>
            <pc:docMk/>
            <pc:sldMk cId="3054772654" sldId="291"/>
            <ac:spMk id="15" creationId="{AD0054E6-75D9-07A4-AA63-496B2CA4B8CB}"/>
          </ac:spMkLst>
        </pc:spChg>
        <pc:picChg chg="add mod">
          <ac:chgData name="Halyna Semytska" userId="17aed0cd-5d75-4cee-bd4d-9c15afe32231" providerId="ADAL" clId="{C36E6C47-CBB2-43D1-9E67-4780B8232C55}" dt="2024-08-12T19:54:13.395" v="264" actId="1076"/>
          <ac:picMkLst>
            <pc:docMk/>
            <pc:sldMk cId="3054772654" sldId="291"/>
            <ac:picMk id="2" creationId="{C07B9971-F370-7D58-F7A4-154772A66E38}"/>
          </ac:picMkLst>
        </pc:picChg>
        <pc:picChg chg="del">
          <ac:chgData name="Halyna Semytska" userId="17aed0cd-5d75-4cee-bd4d-9c15afe32231" providerId="ADAL" clId="{C36E6C47-CBB2-43D1-9E67-4780B8232C55}" dt="2024-08-12T19:54:01.119" v="261" actId="478"/>
          <ac:picMkLst>
            <pc:docMk/>
            <pc:sldMk cId="3054772654" sldId="291"/>
            <ac:picMk id="7" creationId="{7D8DDE6C-5D25-11B7-445C-3E8BAF72CD81}"/>
          </ac:picMkLst>
        </pc:picChg>
      </pc:sldChg>
      <pc:sldChg chg="addSp delSp modSp mod">
        <pc:chgData name="Halyna Semytska" userId="17aed0cd-5d75-4cee-bd4d-9c15afe32231" providerId="ADAL" clId="{C36E6C47-CBB2-43D1-9E67-4780B8232C55}" dt="2024-08-12T19:55:28.113" v="270" actId="14100"/>
        <pc:sldMkLst>
          <pc:docMk/>
          <pc:sldMk cId="1627890145" sldId="292"/>
        </pc:sldMkLst>
        <pc:spChg chg="mod">
          <ac:chgData name="Halyna Semytska" userId="17aed0cd-5d75-4cee-bd4d-9c15afe32231" providerId="ADAL" clId="{C36E6C47-CBB2-43D1-9E67-4780B8232C55}" dt="2024-08-12T19:54:40.866" v="265"/>
          <ac:spMkLst>
            <pc:docMk/>
            <pc:sldMk cId="1627890145" sldId="292"/>
            <ac:spMk id="5" creationId="{7571BF5A-6668-BB90-3028-0E5A2829DA2F}"/>
          </ac:spMkLst>
        </pc:spChg>
        <pc:spChg chg="mod">
          <ac:chgData name="Halyna Semytska" userId="17aed0cd-5d75-4cee-bd4d-9c15afe32231" providerId="ADAL" clId="{C36E6C47-CBB2-43D1-9E67-4780B8232C55}" dt="2024-08-12T19:55:01.094" v="266"/>
          <ac:spMkLst>
            <pc:docMk/>
            <pc:sldMk cId="1627890145" sldId="292"/>
            <ac:spMk id="6" creationId="{645914DA-6D89-059D-890A-64508B04196E}"/>
          </ac:spMkLst>
        </pc:spChg>
        <pc:picChg chg="add mod">
          <ac:chgData name="Halyna Semytska" userId="17aed0cd-5d75-4cee-bd4d-9c15afe32231" providerId="ADAL" clId="{C36E6C47-CBB2-43D1-9E67-4780B8232C55}" dt="2024-08-12T19:55:28.113" v="270" actId="14100"/>
          <ac:picMkLst>
            <pc:docMk/>
            <pc:sldMk cId="1627890145" sldId="292"/>
            <ac:picMk id="2" creationId="{6937CD55-C0C0-D3DD-C12E-F3BABCABE141}"/>
          </ac:picMkLst>
        </pc:picChg>
        <pc:picChg chg="del">
          <ac:chgData name="Halyna Semytska" userId="17aed0cd-5d75-4cee-bd4d-9c15afe32231" providerId="ADAL" clId="{C36E6C47-CBB2-43D1-9E67-4780B8232C55}" dt="2024-08-12T19:55:09.252" v="267" actId="478"/>
          <ac:picMkLst>
            <pc:docMk/>
            <pc:sldMk cId="1627890145" sldId="292"/>
            <ac:picMk id="4" creationId="{7BE20C29-B649-3178-C258-0B95A13D9777}"/>
          </ac:picMkLst>
        </pc:picChg>
      </pc:sldChg>
      <pc:sldChg chg="addSp delSp modSp mod">
        <pc:chgData name="Halyna Semytska" userId="17aed0cd-5d75-4cee-bd4d-9c15afe32231" providerId="ADAL" clId="{C36E6C47-CBB2-43D1-9E67-4780B8232C55}" dt="2024-08-12T19:56:33.684" v="276" actId="1076"/>
        <pc:sldMkLst>
          <pc:docMk/>
          <pc:sldMk cId="500570472" sldId="293"/>
        </pc:sldMkLst>
        <pc:spChg chg="mod">
          <ac:chgData name="Halyna Semytska" userId="17aed0cd-5d75-4cee-bd4d-9c15afe32231" providerId="ADAL" clId="{C36E6C47-CBB2-43D1-9E67-4780B8232C55}" dt="2024-08-12T19:56:00.006" v="271"/>
          <ac:spMkLst>
            <pc:docMk/>
            <pc:sldMk cId="500570472" sldId="293"/>
            <ac:spMk id="5" creationId="{7571BF5A-6668-BB90-3028-0E5A2829DA2F}"/>
          </ac:spMkLst>
        </pc:spChg>
        <pc:spChg chg="mod">
          <ac:chgData name="Halyna Semytska" userId="17aed0cd-5d75-4cee-bd4d-9c15afe32231" providerId="ADAL" clId="{C36E6C47-CBB2-43D1-9E67-4780B8232C55}" dt="2024-08-12T19:56:16.913" v="273" actId="1076"/>
          <ac:spMkLst>
            <pc:docMk/>
            <pc:sldMk cId="500570472" sldId="293"/>
            <ac:spMk id="6" creationId="{645914DA-6D89-059D-890A-64508B04196E}"/>
          </ac:spMkLst>
        </pc:spChg>
        <pc:picChg chg="add mod">
          <ac:chgData name="Halyna Semytska" userId="17aed0cd-5d75-4cee-bd4d-9c15afe32231" providerId="ADAL" clId="{C36E6C47-CBB2-43D1-9E67-4780B8232C55}" dt="2024-08-12T19:56:33.684" v="276" actId="1076"/>
          <ac:picMkLst>
            <pc:docMk/>
            <pc:sldMk cId="500570472" sldId="293"/>
            <ac:picMk id="2" creationId="{1EE8CBEF-BBA6-92E9-C909-7EEDC200B2B5}"/>
          </ac:picMkLst>
        </pc:picChg>
        <pc:picChg chg="del">
          <ac:chgData name="Halyna Semytska" userId="17aed0cd-5d75-4cee-bd4d-9c15afe32231" providerId="ADAL" clId="{C36E6C47-CBB2-43D1-9E67-4780B8232C55}" dt="2024-08-12T19:56:26.654" v="274" actId="478"/>
          <ac:picMkLst>
            <pc:docMk/>
            <pc:sldMk cId="500570472" sldId="293"/>
            <ac:picMk id="11" creationId="{2DD00FC3-B449-B9C1-7FD5-68D24B496BC0}"/>
          </ac:picMkLst>
        </pc:picChg>
      </pc:sldChg>
      <pc:sldChg chg="addSp delSp modSp mod">
        <pc:chgData name="Halyna Semytska" userId="17aed0cd-5d75-4cee-bd4d-9c15afe32231" providerId="ADAL" clId="{C36E6C47-CBB2-43D1-9E67-4780B8232C55}" dt="2024-08-12T19:59:10.846" v="292" actId="1076"/>
        <pc:sldMkLst>
          <pc:docMk/>
          <pc:sldMk cId="1555151147" sldId="294"/>
        </pc:sldMkLst>
        <pc:spChg chg="mod">
          <ac:chgData name="Halyna Semytska" userId="17aed0cd-5d75-4cee-bd4d-9c15afe32231" providerId="ADAL" clId="{C36E6C47-CBB2-43D1-9E67-4780B8232C55}" dt="2024-08-12T19:57:19.288" v="280" actId="1076"/>
          <ac:spMkLst>
            <pc:docMk/>
            <pc:sldMk cId="1555151147" sldId="294"/>
            <ac:spMk id="5" creationId="{7571BF5A-6668-BB90-3028-0E5A2829DA2F}"/>
          </ac:spMkLst>
        </pc:spChg>
        <pc:spChg chg="del mod">
          <ac:chgData name="Halyna Semytska" userId="17aed0cd-5d75-4cee-bd4d-9c15afe32231" providerId="ADAL" clId="{C36E6C47-CBB2-43D1-9E67-4780B8232C55}" dt="2024-08-12T19:58:10.542" v="283" actId="478"/>
          <ac:spMkLst>
            <pc:docMk/>
            <pc:sldMk cId="1555151147" sldId="294"/>
            <ac:spMk id="13" creationId="{A4C5E5F0-AFB2-4C09-1EA0-1D07F32BFA57}"/>
          </ac:spMkLst>
        </pc:spChg>
        <pc:picChg chg="add mod">
          <ac:chgData name="Halyna Semytska" userId="17aed0cd-5d75-4cee-bd4d-9c15afe32231" providerId="ADAL" clId="{C36E6C47-CBB2-43D1-9E67-4780B8232C55}" dt="2024-08-12T19:58:19.406" v="285" actId="1076"/>
          <ac:picMkLst>
            <pc:docMk/>
            <pc:sldMk cId="1555151147" sldId="294"/>
            <ac:picMk id="2" creationId="{75F426AD-E8C5-FE8E-CB2B-DD660C270425}"/>
          </ac:picMkLst>
        </pc:picChg>
        <pc:picChg chg="del">
          <ac:chgData name="Halyna Semytska" userId="17aed0cd-5d75-4cee-bd4d-9c15afe32231" providerId="ADAL" clId="{C36E6C47-CBB2-43D1-9E67-4780B8232C55}" dt="2024-08-12T19:58:52.021" v="289" actId="478"/>
          <ac:picMkLst>
            <pc:docMk/>
            <pc:sldMk cId="1555151147" sldId="294"/>
            <ac:picMk id="4" creationId="{F40D61D2-9418-B492-9839-CC7BC03A81C2}"/>
          </ac:picMkLst>
        </pc:picChg>
        <pc:picChg chg="add mod">
          <ac:chgData name="Halyna Semytska" userId="17aed0cd-5d75-4cee-bd4d-9c15afe32231" providerId="ADAL" clId="{C36E6C47-CBB2-43D1-9E67-4780B8232C55}" dt="2024-08-12T19:59:10.846" v="292" actId="1076"/>
          <ac:picMkLst>
            <pc:docMk/>
            <pc:sldMk cId="1555151147" sldId="294"/>
            <ac:picMk id="6" creationId="{B080946A-CA00-1332-81F1-AA85E42D0F0B}"/>
          </ac:picMkLst>
        </pc:picChg>
        <pc:picChg chg="add mod">
          <ac:chgData name="Halyna Semytska" userId="17aed0cd-5d75-4cee-bd4d-9c15afe32231" providerId="ADAL" clId="{C36E6C47-CBB2-43D1-9E67-4780B8232C55}" dt="2024-08-12T19:59:00.372" v="291" actId="1076"/>
          <ac:picMkLst>
            <pc:docMk/>
            <pc:sldMk cId="1555151147" sldId="294"/>
            <ac:picMk id="7" creationId="{F79B1928-E6D4-0B9C-6396-82513C58059E}"/>
          </ac:picMkLst>
        </pc:picChg>
        <pc:picChg chg="del">
          <ac:chgData name="Halyna Semytska" userId="17aed0cd-5d75-4cee-bd4d-9c15afe32231" providerId="ADAL" clId="{C36E6C47-CBB2-43D1-9E67-4780B8232C55}" dt="2024-08-12T19:58:29.702" v="286" actId="478"/>
          <ac:picMkLst>
            <pc:docMk/>
            <pc:sldMk cId="1555151147" sldId="294"/>
            <ac:picMk id="8" creationId="{58D10D7D-FBB9-D117-5C75-0561F6AB8C09}"/>
          </ac:picMkLst>
        </pc:picChg>
      </pc:sldChg>
      <pc:sldChg chg="addSp delSp modSp mod">
        <pc:chgData name="Halyna Semytska" userId="17aed0cd-5d75-4cee-bd4d-9c15afe32231" providerId="ADAL" clId="{C36E6C47-CBB2-43D1-9E67-4780B8232C55}" dt="2024-08-12T20:00:13.164" v="300" actId="1076"/>
        <pc:sldMkLst>
          <pc:docMk/>
          <pc:sldMk cId="482663016" sldId="295"/>
        </pc:sldMkLst>
        <pc:spChg chg="mod">
          <ac:chgData name="Halyna Semytska" userId="17aed0cd-5d75-4cee-bd4d-9c15afe32231" providerId="ADAL" clId="{C36E6C47-CBB2-43D1-9E67-4780B8232C55}" dt="2024-08-12T19:59:39.349" v="296" actId="1076"/>
          <ac:spMkLst>
            <pc:docMk/>
            <pc:sldMk cId="482663016" sldId="295"/>
            <ac:spMk id="5" creationId="{7571BF5A-6668-BB90-3028-0E5A2829DA2F}"/>
          </ac:spMkLst>
        </pc:spChg>
        <pc:spChg chg="mod">
          <ac:chgData name="Halyna Semytska" userId="17aed0cd-5d75-4cee-bd4d-9c15afe32231" providerId="ADAL" clId="{C36E6C47-CBB2-43D1-9E67-4780B8232C55}" dt="2024-08-12T19:59:53.178" v="297"/>
          <ac:spMkLst>
            <pc:docMk/>
            <pc:sldMk cId="482663016" sldId="295"/>
            <ac:spMk id="13" creationId="{A4C5E5F0-AFB2-4C09-1EA0-1D07F32BFA57}"/>
          </ac:spMkLst>
        </pc:spChg>
        <pc:picChg chg="add mod">
          <ac:chgData name="Halyna Semytska" userId="17aed0cd-5d75-4cee-bd4d-9c15afe32231" providerId="ADAL" clId="{C36E6C47-CBB2-43D1-9E67-4780B8232C55}" dt="2024-08-12T20:00:13.164" v="300" actId="1076"/>
          <ac:picMkLst>
            <pc:docMk/>
            <pc:sldMk cId="482663016" sldId="295"/>
            <ac:picMk id="2" creationId="{66DA29E6-EBB6-20CA-8E9C-7CB7CF6FACF9}"/>
          </ac:picMkLst>
        </pc:picChg>
        <pc:picChg chg="del">
          <ac:chgData name="Halyna Semytska" userId="17aed0cd-5d75-4cee-bd4d-9c15afe32231" providerId="ADAL" clId="{C36E6C47-CBB2-43D1-9E67-4780B8232C55}" dt="2024-08-12T20:00:04.880" v="298" actId="478"/>
          <ac:picMkLst>
            <pc:docMk/>
            <pc:sldMk cId="482663016" sldId="295"/>
            <ac:picMk id="11" creationId="{D8C21E70-AA59-3BEA-630B-E5BC4C4B00B0}"/>
          </ac:picMkLst>
        </pc:picChg>
      </pc:sldChg>
      <pc:sldChg chg="modSp mod">
        <pc:chgData name="Halyna Semytska" userId="17aed0cd-5d75-4cee-bd4d-9c15afe32231" providerId="ADAL" clId="{C36E6C47-CBB2-43D1-9E67-4780B8232C55}" dt="2024-08-12T19:48:23.152" v="239" actId="20577"/>
        <pc:sldMkLst>
          <pc:docMk/>
          <pc:sldMk cId="1254505593" sldId="296"/>
        </pc:sldMkLst>
        <pc:spChg chg="mod">
          <ac:chgData name="Halyna Semytska" userId="17aed0cd-5d75-4cee-bd4d-9c15afe32231" providerId="ADAL" clId="{C36E6C47-CBB2-43D1-9E67-4780B8232C55}" dt="2024-08-12T19:47:48.454" v="218"/>
          <ac:spMkLst>
            <pc:docMk/>
            <pc:sldMk cId="1254505593" sldId="296"/>
            <ac:spMk id="5" creationId="{7571BF5A-6668-BB90-3028-0E5A2829DA2F}"/>
          </ac:spMkLst>
        </pc:spChg>
        <pc:spChg chg="mod">
          <ac:chgData name="Halyna Semytska" userId="17aed0cd-5d75-4cee-bd4d-9c15afe32231" providerId="ADAL" clId="{C36E6C47-CBB2-43D1-9E67-4780B8232C55}" dt="2024-08-12T19:48:23.152" v="239" actId="20577"/>
          <ac:spMkLst>
            <pc:docMk/>
            <pc:sldMk cId="1254505593" sldId="296"/>
            <ac:spMk id="11" creationId="{2208B583-C932-2658-E82E-2F6800D39593}"/>
          </ac:spMkLst>
        </pc:spChg>
      </pc:sldChg>
      <pc:sldChg chg="modSp mod">
        <pc:chgData name="Halyna Semytska" userId="17aed0cd-5d75-4cee-bd4d-9c15afe32231" providerId="ADAL" clId="{C36E6C47-CBB2-43D1-9E67-4780B8232C55}" dt="2024-08-12T19:33:48.042" v="73" actId="1076"/>
        <pc:sldMkLst>
          <pc:docMk/>
          <pc:sldMk cId="2528142727" sldId="376"/>
        </pc:sldMkLst>
        <pc:spChg chg="mod">
          <ac:chgData name="Halyna Semytska" userId="17aed0cd-5d75-4cee-bd4d-9c15afe32231" providerId="ADAL" clId="{C36E6C47-CBB2-43D1-9E67-4780B8232C55}" dt="2024-08-12T19:31:20.508" v="57" actId="14100"/>
          <ac:spMkLst>
            <pc:docMk/>
            <pc:sldMk cId="2528142727" sldId="376"/>
            <ac:spMk id="2" creationId="{D2B8AB64-3BCC-E89F-D1B0-2B912D108D19}"/>
          </ac:spMkLst>
        </pc:spChg>
        <pc:spChg chg="mod">
          <ac:chgData name="Halyna Semytska" userId="17aed0cd-5d75-4cee-bd4d-9c15afe32231" providerId="ADAL" clId="{C36E6C47-CBB2-43D1-9E67-4780B8232C55}" dt="2024-08-12T19:33:48.042" v="73" actId="1076"/>
          <ac:spMkLst>
            <pc:docMk/>
            <pc:sldMk cId="2528142727" sldId="376"/>
            <ac:spMk id="6" creationId="{8134360E-596E-CE71-1C6C-190F23C54A13}"/>
          </ac:spMkLst>
        </pc:spChg>
      </pc:sldChg>
      <pc:sldChg chg="modSp mod">
        <pc:chgData name="Halyna Semytska" userId="17aed0cd-5d75-4cee-bd4d-9c15afe32231" providerId="ADAL" clId="{C36E6C47-CBB2-43D1-9E67-4780B8232C55}" dt="2024-08-12T20:04:24.352" v="327" actId="20577"/>
        <pc:sldMkLst>
          <pc:docMk/>
          <pc:sldMk cId="980062605" sldId="377"/>
        </pc:sldMkLst>
        <pc:spChg chg="mod">
          <ac:chgData name="Halyna Semytska" userId="17aed0cd-5d75-4cee-bd4d-9c15afe32231" providerId="ADAL" clId="{C36E6C47-CBB2-43D1-9E67-4780B8232C55}" dt="2024-08-12T20:01:26.651" v="316" actId="20577"/>
          <ac:spMkLst>
            <pc:docMk/>
            <pc:sldMk cId="980062605" sldId="377"/>
            <ac:spMk id="4" creationId="{CF3BDB72-A8B0-709D-DC3C-6D91816A2B37}"/>
          </ac:spMkLst>
        </pc:spChg>
        <pc:spChg chg="mod">
          <ac:chgData name="Halyna Semytska" userId="17aed0cd-5d75-4cee-bd4d-9c15afe32231" providerId="ADAL" clId="{C36E6C47-CBB2-43D1-9E67-4780B8232C55}" dt="2024-08-12T20:04:24.352" v="327" actId="20577"/>
          <ac:spMkLst>
            <pc:docMk/>
            <pc:sldMk cId="980062605" sldId="377"/>
            <ac:spMk id="5" creationId="{B6650262-921B-E9CC-D71A-84F7E2C3F1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5C74AC-C7B3-C269-57CD-B87A8093E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5EEE2-FA10-6566-DA7D-A4895702F5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87B9A-57DF-43EE-816E-9505587B5B60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B1DED-B660-C52C-D958-0444FE2B0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9538B-92A1-0963-65CA-E302E98BD8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15FBC-67DD-4AD2-A01B-6FEBF3971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5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CF643-7E53-4455-95A2-010E52AE22C7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C36DC-5179-4CB2-A7AD-3EDF62B1C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Traditional forest assessment does not work in Ukraine.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A67C4-A763-469B-98E7-09B713FA3E07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117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CA56-FD81-E53E-EC48-AB810C2E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395FC-CD5D-0C58-D044-D4F5A70A1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C7370-872A-0EC0-0AAF-AD78F35B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28EB0-9020-B1A3-BE95-F809AF32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83EA-3736-B2AF-E745-F4BE6E37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1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8147-FF25-06C4-ED91-FCA93FE9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FDDD7-AE40-4A13-77C5-84883A1A1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0A4DF-9DC5-CF4C-7403-125BAE29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7B851-DB04-5F85-866D-548B0AFE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27C32-6AD0-5C4C-61A2-8C3AE3F4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7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F722F-10C0-E264-9DC8-67D65AC7F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88F05-9F8F-E9B6-6410-1DE01F0D1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A98C3-8D41-0233-6525-250508C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A5DBD-6167-75F8-78C0-6EAA7149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E1327-2BED-38F8-0EF4-72EF7330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1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981D-8ACD-1433-1338-403BCB14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C624E-11B3-BBDE-C293-12C3AF96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0F132-75C1-2402-318E-3362BF8B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CEB46-1A71-307A-F407-04BD8011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44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E449-9602-FFE7-8667-F851AF97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FFE5C-6DE3-F648-A8D7-22D767AE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C210A-1774-1CC7-91AE-3EB55FB8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1A32B-DC10-01F9-38EA-1412EDBB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7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9071-77B6-97EE-6C42-B97C7BC4C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B7605-D293-121B-84A9-8B3C12BB5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147E7-CAEE-59E6-86A0-0937693D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8600F-02F2-8632-2941-D53340C7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18C0-A0EB-9B46-4393-C9A465D8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6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237E-A1DA-D566-5F12-D0E430F7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8C24-79B3-EE0B-6337-A2DCE283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820AC-084C-76A2-4E09-D7AB8609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E5671-9994-E118-260D-9FD40F88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11A50-0394-BD1E-BD75-9B383418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41F0-B736-2897-50A7-80545039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270DD-EC03-8060-4271-211134B56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948DA-909F-ACB0-F637-455CF592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8C444-7304-F00A-73E9-350BCC75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41EE6-AE74-342F-1894-E5401C56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46E5-DF52-93ED-A5B5-F5968697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E54A6-E82D-8021-D100-F2115F0E1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9A42D-9E22-05A0-01DF-2C83D01FF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C5556-7E40-0C44-DE47-BA24D965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B640D-4163-4C97-1A5B-DC6A20B7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8B47D-AE39-C923-0EFB-4E497E7E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47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31E0-6B3D-D792-12D0-10598CB9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A14B-3839-5BA2-AF2D-E88A421C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DD509-687C-CA41-590F-F731C3DBE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34514-7996-9C56-0926-CDE0CC153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5FCD4-B103-D6C4-7B6D-9E0DC6A1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8BE312-7478-A714-D96D-6490FF0C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71E0E-B274-364C-8626-79C92792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06A96-25D4-9585-189C-7D1998F3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481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B8C4-B6EB-252E-B8CB-59CDC623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0F2E7-79BC-E479-6907-5AF84AD9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B07E4-609F-C4FD-799C-949EAE68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E8EC-E700-E5F4-1038-DAE17CC5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4D08-8125-B728-876B-9DAC3BC7A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7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A1E50-070D-2036-805C-063986AA9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A840E-EAF9-029C-8A36-7DD54CE2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21. July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80879-2E50-F77D-2624-A40B019F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54C9C-7BAE-B6DA-B5F3-7671C0C8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209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71ABB-9C27-DEC5-3672-3AFBFC7C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FDE69-651C-59A3-1FCD-1E5F686F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911DA-EA20-73D2-F72F-3979E786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33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AC62-57B3-80BF-8582-50A4D21A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02DE6-93EE-EAF2-7B50-B9B740016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D0D29-13A2-AE2B-40C3-7359AD69D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1B2B8-ACD5-15EC-487E-78CD9A19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46F18-AC93-EADA-CF58-0491BCC5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ECA3B-3521-76DC-3845-BF633F85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685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7719-1A5B-0A48-DFAE-365F8397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0D4D7-C3F9-23AE-CCCD-E404E8550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0000B-BE09-66A4-9D56-7AB2F90D3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465A3-E48C-7C88-0B08-4F147618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2F28E-C2DB-9878-5774-A8925C90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2E9B8-F47D-9AFA-4857-0C6C658B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42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FDF7-A3FC-28B1-A565-6BB8DE46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FB590-08B8-B083-3D8F-5E30B8C78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BB212-7AB2-0752-CB53-91C1EFED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D1DB-E129-AB1E-2D89-F9ADBD2D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508D3-A582-AF33-D648-7D34F4D5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81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7B614-24EF-C84A-688D-DA630858D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7C877-3801-D19B-4DF9-BAFF22248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2B240-0AE7-9BA0-1FE1-3A32462A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157FE-2CC4-3164-BCCB-8FC5B474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95660-A4A7-2230-BFE1-09685DA6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428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2A85-0B3F-6F6B-FD3C-B1EF061CD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79B2C-A17B-6B33-BA45-293F46723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62B2E-7197-8C84-F2C0-5D2448B4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7EF4F-E618-8B27-2A8A-FA9A966B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FF553-7B9F-79C7-FB71-549431D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89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8BB5-3AF0-EE4F-A549-E94FFDD9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5F123-0918-70D9-7CED-4EC113C3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D2AFB-0620-EF14-FFAF-056433D9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C12A-5B52-B541-E123-C3677FC4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FD2E-6138-BB91-239A-46AAA65E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03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DA27-F61A-F44F-D43D-0D9A36AF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BACBD-FEB1-249E-AD30-DF1FFD542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2A367-BC35-0475-C1A3-339759BB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9ABAB-6A33-1D59-CCB7-CCB86A99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5F8ED-0E93-F3BE-9EE5-2D9811B0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13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52AE-3009-70EB-DB89-D15FBD5F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7D3F-2763-9207-C8D7-67FE6092C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C5176-599A-0906-75B7-A304A58A3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BB540-907C-4274-5055-0C9D6539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41063-E886-2F38-3855-CAFBA4A8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A85B2-5E13-8ED1-6FDD-8D40A8AF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39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02CF-62B6-D30F-1C58-43ACC146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61A3C-EB9A-BC09-55C2-5BD0F4F1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7B356-C57C-BEE4-4620-E4B8B3CE3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05F14-CAF7-0F28-4108-B38AA7AB4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2AEBD-CDD5-8F2F-BF02-FA82BA676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4E6F7F-CAF3-D013-DFF2-8AB5C81C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B49C60-87B8-99AB-BF75-99E088FB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B4A657-D7FC-F6E4-3E23-E9E84933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22F8-1750-5519-0617-102E0890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4354-3E4C-F669-4E4B-DA36D168C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87043-2456-95B8-6C62-41FD51E9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CE32D-2AC5-4897-8480-16BAF50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CBD7-9272-2952-889B-6DD2371A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46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103D-548B-6AFC-EEE8-4F4FED42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CC4A1-6C0E-7AAD-2D84-9797A42C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2E765-7A5C-CC16-971E-70AE0C0C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4DAB3-86CE-8C0A-60E0-43E70885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28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FF2C7-82FA-AFB7-6B49-20DE8322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AA33F-8DE2-431F-365C-2D755BBF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3F4B9-2265-20CC-94EE-FC6EB987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80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398D-D413-F833-4C5E-7EA1665F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181C3-763C-D8C1-33A8-75077F58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961C7-7E9B-85A7-72A6-1FBB93375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AB56B-831A-413C-1103-4801E78E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2E8BB-4679-D50C-0F3A-E23CC057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E309F-0C26-09BB-0ECA-F9FF214D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741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E8B6-E676-159D-30EF-0F99FB41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EF8F3-EE65-CFA5-4E89-24377615A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68F64-43F4-9D62-7AA4-63CA75DD9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20E53-EFF0-52D6-1600-876B12E1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E9784-4F79-D39A-3583-53380A1C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A14CB-78A0-9BB7-71FF-42A41798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86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0443-56AA-F5E7-52CC-15584C56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44CCB-02AD-E30E-FD52-BE7A2662B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034EF-564D-9E5C-BE0D-8E6412DF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ED51-0DB6-25D1-E93F-9E22D9EE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A8C26-BED5-CEA9-E45A-1F989823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73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D8045-AA9B-1019-6602-34F23E474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B5FFA-FBCE-7177-60DE-9BD95808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BD11E-6BB6-86F5-9553-CFEBFECB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B5581-5406-0567-A5D4-66315C4B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D7F1-FF6A-EB21-EC9D-DB83ABAF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61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0524-7B43-37F8-E72D-2825A8DA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4E114-086B-4192-7CE9-3B8E399DC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491FB-3AF9-5390-BCFC-E5597B0E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881EF-ADBE-D49A-422A-3025FF04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02F53-6086-B922-4533-F9975636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23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9CDE-D41E-29FF-B7A4-F12BCCCE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2B1FC-6ECF-C13F-1119-791B290A3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A0EED-13DC-FDBF-702B-3ABBEDD8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5E7A1-E188-0270-7E69-28161852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1FC95-9229-6395-C6A7-5B964061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49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1354-2311-A889-61F9-34A404F3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258F9-B33D-1162-5265-93E1C628B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2E224-E6DA-323E-1FE0-15BA2548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C959F-D54E-22FA-4753-60B752F0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07E31-BC62-4641-54C9-89EC4710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47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EBE3-E6CF-5CC5-2ABA-D0611649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E22C5-A7A8-6FF1-BAEC-737925EDB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C41D6-A268-FBEC-2CB7-BAC0AAE3E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BF1D8-8BDA-66CB-9742-7B60AA06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B142F-10B0-9985-8755-959D8346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B3F72-4BA8-0A49-0641-25A024CE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4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7BA2-74C0-ECC8-01FE-9EDBF906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39D0-F85D-EDA9-6416-94FA9EC8B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B6BF7-5347-6417-D538-A693B7B52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12929-B0D3-5D6E-859F-5A37B3BE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A5B39-43D2-0876-37CD-4ED954A8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4F69D-A122-035C-E898-9C58431E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82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4369-356A-98A3-4606-3D056FC9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AD9AC-E866-2DA7-977A-1E3E58C9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BC346-8A71-27A6-072B-4EED7EFEF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30431-59E3-6804-74DC-04DB4BA63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44FAF-BCCF-B81A-9382-835A24F75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F8E462-6519-BC3A-9641-F2EFCD20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02B1C-D850-236B-0621-9ECA6E61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8F358-DFE8-CC92-8109-28BFD76E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78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609D-4BE9-36E7-3E97-52CEE737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2627A-B460-CF68-09F5-08186DFF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1B6DB-5C55-E666-8BB7-D7FB6FC8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F866D-6DC6-68CE-5EF6-38E58B7A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62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A0E5-D0CD-B800-70D9-164A451B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33FB2-C3AC-2B32-F256-263E1254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F1C92-0F4A-2DF1-0F7C-3126E78E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93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D029-BF59-4624-166F-5D049E541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824F-BEFF-CA5E-E7C2-E9627031C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063B8-9F23-A0A4-C127-9DA1D94B0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3ED9F-CE2E-6655-C0AE-D2025FE4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C2EAC-44E6-6F99-6BD2-01F86ED3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895C6-5BEA-7A53-3CDE-5314922B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67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2BB3-7C5E-E94A-A604-33900DBE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BB378-B8E6-77EA-7F3C-C9504B46C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A4A3-435D-243C-6D31-325776620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24691-B009-2FAD-FECE-028A4CBA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2EEDA-917D-AA79-6046-9E574A4B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17FE8-B99A-3987-A1F6-DE8A70F8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01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857B-7BFC-B683-5951-FE537E00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4151F-4101-EC42-9AA1-3FBEAEA6D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D4507-3958-382E-88F7-0591A5D7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E8851-1A9B-806A-FA5A-347A87D2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68EF1-2295-7931-4663-602B7FB8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24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42FA3B-F30B-6867-1342-2B509B5B2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AA4A0-9177-30ED-3BFC-8E1BADC49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889D8-3BD4-1409-EE19-E3CB7641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0E512-69AD-459D-E7C9-C892CFD9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9D86A-FBF2-6644-4181-CBEFDF2E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475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2105-5733-9040-CA52-2431852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EC5DA-48A2-9052-4C6D-4E5DEAF9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A106F-B006-03F8-18FB-E1B4BB1B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656E8-7CC0-65CC-CBBD-E5FFE330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2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44E6-4764-D13A-6D3F-66E02E23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8445-A62B-1D4D-82C1-61DD182B4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529FB-C41D-D0C0-E525-875EF83E2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DFDA6-8525-80A8-B293-9203CF27D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54038-4265-D46A-39F6-58E0AD882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4C472-5A5E-3E4A-C1E7-7504FF2F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259F6-1A99-8720-B2C9-D3134810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926BAF-0104-60B5-299E-636263D1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9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C3FD-E724-8C18-BE39-85906C22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DBE15-B7F4-3A69-FDC8-329551E2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5184C-FFEB-00D9-000B-0D729D09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08EFD-FE67-2E2A-88E6-12AA845C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0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9310F-10F7-BCCD-CFEC-F6D89E1F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21. 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0815F-7837-F510-8517-FD8D344D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D61C8-25AB-1764-EF41-E422D21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6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F7BE-7FB7-5037-F483-6B936955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2BDD-B378-BDA3-8B9B-601AC107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0AD8D-99B3-2045-B90C-99948C7E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CDC81-F9A6-F973-D777-F7C7AA89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5ED25-0CED-0BCA-3DE0-669AF2A0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88DAC-6F12-5C65-9AD2-C08DAC9E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0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DDBC-0681-367B-30BA-0EAF3993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E1725-DA7F-0577-F554-6A25B331E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4F6AF-4BB8-A7FD-0FBF-D7DA7709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138C0-4F69-99E1-4DAC-6EED04E7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2BCA8-6631-864B-A3D1-C10BFC7E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2CBA2-A464-8AF3-537C-9D1944F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1A006-329F-049A-53CF-78F339158DB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11548" y="365125"/>
            <a:ext cx="2542252" cy="1115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3BF41E-56A1-4FC2-6BD4-F07C6A00ECC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38199" y="1288999"/>
            <a:ext cx="10594923" cy="47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A75E23-6484-2C81-AB11-5D0348ADEF1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38198" y="1360758"/>
            <a:ext cx="10594924" cy="887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3731A-AC4F-C25A-9418-A51C8D84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5F8E1-EE24-2631-BCA9-52DB8F854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A1327-9D99-B7FF-7B27-6B388C57C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21. July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F240B-4E10-4230-6A39-F2DD8AF3A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3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832F7-4F7B-A884-86AA-0967FDE60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116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  <p:sldLayoutId id="214748369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D4A00-C6CD-0406-5BFC-9B29DBD1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B8D52-937F-F291-339F-A7DFBF32A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66FFA-541A-6234-FDC8-D879BF7A1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FB9B-91D6-7098-C45C-03379B56E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BDCD9-09B9-80DC-7890-924E92EAE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7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47324-5853-76B8-769F-4DA46692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94CB7-4846-1F51-436C-9EAEC4232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0CA4-4CC2-A195-B0CA-C547F9278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2AA0D-B251-8466-A472-D46BF3451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37E36-0BD7-CE72-B4DC-D3D82CAA4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8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D3E35-FA01-1068-8E6B-7B295882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3E5C6-876C-1C72-4CB3-C876E0D81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A8D26-9930-46C8-0F5C-B0FF03871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D596F-5E72-F090-144F-D03B3A613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3E129-C051-CE8A-26F5-B5C5F83AD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3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foreco.2024.122156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fi.lisproekt.gov.ua/e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7616" y="2044704"/>
            <a:ext cx="78164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0" dirty="0">
                <a:effectLst/>
              </a:rPr>
              <a:t>Огляд інвентаризації лісів України</a:t>
            </a:r>
          </a:p>
          <a:p>
            <a:pPr algn="ctr"/>
            <a:r>
              <a:rPr lang="ru-RU" sz="4000" b="1" i="0" dirty="0">
                <a:effectLst/>
              </a:rPr>
              <a:t> на основі дистанційного</a:t>
            </a:r>
          </a:p>
          <a:p>
            <a:pPr algn="ctr"/>
            <a:r>
              <a:rPr lang="ru-RU" sz="4000" b="1" i="0" dirty="0">
                <a:effectLst/>
              </a:rPr>
              <a:t> зондування Землі за 2023 рік</a:t>
            </a:r>
            <a:endParaRPr lang="en-US" sz="4000" b="1" i="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7932" y="4213698"/>
            <a:ext cx="10155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Віктор Миронюк</a:t>
            </a:r>
            <a:r>
              <a:rPr lang="en-US" sz="2400" b="1" i="1" dirty="0"/>
              <a:t>,</a:t>
            </a:r>
            <a:r>
              <a:rPr lang="en-US" sz="2400" b="0" i="1" dirty="0">
                <a:solidFill>
                  <a:srgbClr val="353535"/>
                </a:solidFill>
                <a:effectLst/>
              </a:rPr>
              <a:t> </a:t>
            </a:r>
            <a:r>
              <a:rPr lang="uk-UA" sz="2400" i="1" dirty="0">
                <a:solidFill>
                  <a:srgbClr val="353535"/>
                </a:solidFill>
              </a:rPr>
              <a:t>НУБіП </a:t>
            </a:r>
            <a:r>
              <a:rPr lang="uk-UA" sz="2400" b="0" i="1" dirty="0">
                <a:solidFill>
                  <a:srgbClr val="353535"/>
                </a:solidFill>
                <a:effectLst/>
              </a:rPr>
              <a:t>України</a:t>
            </a:r>
            <a:r>
              <a:rPr lang="en-US" sz="2400" b="0" i="1" dirty="0">
                <a:solidFill>
                  <a:srgbClr val="353535"/>
                </a:solidFill>
                <a:effectLst/>
              </a:rPr>
              <a:t>, </a:t>
            </a:r>
            <a:r>
              <a:rPr lang="uk-UA" sz="2400" i="1" dirty="0">
                <a:solidFill>
                  <a:srgbClr val="353535"/>
                </a:solidFill>
              </a:rPr>
              <a:t>Національний короткостроковий експерт проєкту </a:t>
            </a:r>
            <a:endParaRPr lang="en-US" sz="2400" i="1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7ADF87-5F20-8F45-D299-93DB9CDE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8B837-2F0D-E7F6-2F1D-5F28C59644EA}"/>
              </a:ext>
            </a:extLst>
          </p:cNvPr>
          <p:cNvSpPr txBox="1"/>
          <p:nvPr/>
        </p:nvSpPr>
        <p:spPr>
          <a:xfrm>
            <a:off x="812968" y="5017800"/>
            <a:ext cx="1107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Онлайн зустріч </a:t>
            </a:r>
            <a:r>
              <a:rPr lang="en-US" sz="1600" dirty="0"/>
              <a:t>“</a:t>
            </a:r>
            <a:r>
              <a:rPr lang="ru-RU" sz="16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Використання методів дистанційного зондування для національної інвентаризації лісів</a:t>
            </a:r>
            <a:r>
              <a:rPr lang="en-US" sz="16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”, 2024-08-14</a:t>
            </a:r>
            <a:endParaRPr lang="en-US" sz="16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00748C-3ABD-C3A0-F2E0-FCE405382939}"/>
              </a:ext>
            </a:extLst>
          </p:cNvPr>
          <p:cNvSpPr txBox="1"/>
          <p:nvPr/>
        </p:nvSpPr>
        <p:spPr>
          <a:xfrm>
            <a:off x="864588" y="5580802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Представлені результати були отримані в рамках проєкту </a:t>
            </a:r>
            <a:r>
              <a:rPr lang="de-DE" sz="1800" dirty="0"/>
              <a:t>“</a:t>
            </a:r>
            <a:r>
              <a:rPr lang="uk-UA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Технічна підтримка розвитку лісової політики та впровадження національної інвентаризації лісів</a:t>
            </a:r>
            <a:r>
              <a:rPr lang="de-DE" sz="1800" dirty="0"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“ (SFI) W-UKR 21-01</a:t>
            </a:r>
            <a:endParaRPr lang="en-US" sz="1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E5054-E419-4C6C-F2E5-9702E37D1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62" y="136525"/>
            <a:ext cx="9342408" cy="18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7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</a:t>
            </a:r>
            <a:r>
              <a:rPr lang="en-US" sz="3200" b="1" dirty="0"/>
              <a:t> 1: </a:t>
            </a:r>
            <a:r>
              <a:rPr lang="uk-UA" sz="3200" b="1" dirty="0"/>
              <a:t>Площа лісів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719569" y="1844675"/>
            <a:ext cx="3721803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Таблиці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Регіональні оцінки площі та лісистості з 95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довірчими інтервалами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Загальна площа лісів у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2023: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11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209 ± 166 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тис. га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Лісистість у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2023: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18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8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± 0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3%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55A74C-91CD-9655-FA6B-BDA66163F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1727551"/>
            <a:ext cx="6901440" cy="4634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2D1BD3-9A27-B180-5EB0-D06B49908736}"/>
              </a:ext>
            </a:extLst>
          </p:cNvPr>
          <p:cNvSpPr txBox="1"/>
          <p:nvPr/>
        </p:nvSpPr>
        <p:spPr>
          <a:xfrm>
            <a:off x="695325" y="5337569"/>
            <a:ext cx="54374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entury Gothic" panose="020B0502020202020204" pitchFamily="34" charset="0"/>
                <a:cs typeface="Times New Roman" panose="02020603050405020304" pitchFamily="18" charset="0"/>
              </a:rPr>
              <a:t>ДЗЗ-Інвентаризація використовує біофізичне визначення лісу як території, вкритої деревною рослинністю із зімкнутістю понад 50 %, що спостерігається на рівні пікселів 20 × 20 м, незалежно від її правового статусу.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01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</a:t>
            </a:r>
            <a:r>
              <a:rPr lang="en-US" sz="3200" b="1" dirty="0"/>
              <a:t> 2: </a:t>
            </a:r>
            <a:r>
              <a:rPr lang="uk-UA" sz="3200" b="1" dirty="0"/>
              <a:t>Панівні деревні породи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695325" y="1844675"/>
            <a:ext cx="3219264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Таблиці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Оцінки площі з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95%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довірчими інтервалами для панівних порід на національному рівні та за лісорослинними зонами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Сім груп панівних деревних порід, поєднаних за принципом спільних екологічних ніш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9D6AC1-EBCB-6450-7758-7D56479D8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580" y="1576087"/>
            <a:ext cx="6529382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2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</a:t>
            </a:r>
            <a:r>
              <a:rPr lang="en-US" sz="3200" b="1" dirty="0"/>
              <a:t> 3: </a:t>
            </a:r>
            <a:r>
              <a:rPr lang="uk-UA" sz="3200" b="1" dirty="0"/>
              <a:t>Таксаційні показники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7385284" y="1522154"/>
            <a:ext cx="423018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Таблиці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Оцінки та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95%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довірчі інтервали для середніх (на 1 га) і загальних значень таксаційних показників для рівня країни та лісорослинних зон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Середній запас лісових насаджень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251 ± 5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/га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Загальний запас насаджень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813 ± 55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млн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Середній вік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57 ± 1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років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Вуглець (стовбури, гілки, листя, корені)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944 ± 20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млн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438F59-F4BA-5CC9-38F2-33D387F44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26" y="1582434"/>
            <a:ext cx="5419814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6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338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Результати</a:t>
            </a:r>
            <a:r>
              <a:rPr lang="en-US" sz="3200" b="1" dirty="0"/>
              <a:t>: </a:t>
            </a:r>
            <a:r>
              <a:rPr lang="uk-UA" sz="3200" b="1" dirty="0"/>
              <a:t>площа і запас для панівних порід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479193" y="1570424"/>
            <a:ext cx="3449956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 двох третинах лісової площі переважають листяні породи дерев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Найбільшу площу лісів в Україні (28 %) займають насадження з домінуванням сосни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Найбільший середній запас характерний ялиновим та ялицевим лісам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 нами йдуть букові, соснові та дубові лісові насадження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Середні значення запасу оцінено з точністю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3-7%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7B9971-F370-7D58-F7A4-154772A6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49" y="1669387"/>
            <a:ext cx="7659664" cy="41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72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Результати</a:t>
            </a:r>
            <a:r>
              <a:rPr lang="en-US" sz="3200" b="1" dirty="0"/>
              <a:t>: </a:t>
            </a:r>
            <a:r>
              <a:rPr lang="uk-UA" sz="3200" b="1" dirty="0"/>
              <a:t>Вікова структура лісів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914DA-6D89-059D-890A-64508B04196E}"/>
              </a:ext>
            </a:extLst>
          </p:cNvPr>
          <p:cNvSpPr txBox="1"/>
          <p:nvPr/>
        </p:nvSpPr>
        <p:spPr>
          <a:xfrm>
            <a:off x="695325" y="2006591"/>
            <a:ext cx="354574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Ліси віком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41-80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рр. переважають в Україні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Ліси понад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років займають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5%,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а насадження молодші, ніж 20 років 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9%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загальної площі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Найбільший стовбуровий запас характерний насадженням віком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101-120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років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після якого він зменшується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37CD55-C0C0-D3DD-C12E-F3BABCABE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230" y="1744558"/>
            <a:ext cx="7332625" cy="39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90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Результати</a:t>
            </a:r>
            <a:r>
              <a:rPr lang="en-US" sz="3200" b="1" dirty="0"/>
              <a:t>: </a:t>
            </a:r>
            <a:r>
              <a:rPr lang="uk-UA" sz="3200" b="1" dirty="0"/>
              <a:t>ліси за областями України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914DA-6D89-059D-890A-64508B04196E}"/>
              </a:ext>
            </a:extLst>
          </p:cNvPr>
          <p:cNvSpPr txBox="1"/>
          <p:nvPr/>
        </p:nvSpPr>
        <p:spPr>
          <a:xfrm>
            <a:off x="704939" y="1570424"/>
            <a:ext cx="3765806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Найбільшу лісистість мають Івано-Франківська та Закарпатська області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(50-60%),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тоді як в степових областях, зокрема Миколаївська, Херсонська, Запорізька, лісистість досягає тільки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3%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Ліси в карпатських областях мають запас у середньому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350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м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г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a.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На противагу цьому, в степових областях середній запас деревини становить тільки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150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м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г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E8CBEF-BBA6-92E9-C909-7EEDC200B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996" y="1570424"/>
            <a:ext cx="6383065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7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411129" y="295882"/>
            <a:ext cx="8486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Результати</a:t>
            </a:r>
            <a:r>
              <a:rPr lang="en-US" sz="3200" b="1" dirty="0"/>
              <a:t>: </a:t>
            </a:r>
            <a:r>
              <a:rPr lang="uk-UA" sz="3200" b="1" dirty="0"/>
              <a:t>лісові ресурси за лісорослинними зонами</a:t>
            </a:r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F426AD-E8C5-FE8E-CB2B-DD660C27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722" y="4287938"/>
            <a:ext cx="6047756" cy="1835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0946A-CA00-1332-81F1-AA85E42D0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10" y="2443731"/>
            <a:ext cx="5151566" cy="3383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9B1928-E6D4-0B9C-6396-82513C580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289" y="1477423"/>
            <a:ext cx="6517189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51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199646" y="561368"/>
            <a:ext cx="855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Результати</a:t>
            </a:r>
            <a:r>
              <a:rPr lang="en-US" sz="3200" b="1" dirty="0"/>
              <a:t>: </a:t>
            </a:r>
            <a:r>
              <a:rPr lang="uk-UA" sz="3200" b="1" dirty="0"/>
              <a:t>території, що зазнали впливу війни</a:t>
            </a:r>
            <a:endParaRPr lang="en-US" sz="3200" b="1" dirty="0"/>
          </a:p>
        </p:txBody>
      </p:sp>
      <p:pic>
        <p:nvPicPr>
          <p:cNvPr id="10" name="Рисунок 9" descr="Зображення, що містить карта, текст, атлант&#10;&#10;Автоматично згенерований опис">
            <a:extLst>
              <a:ext uri="{FF2B5EF4-FFF2-40B4-BE49-F238E27FC236}">
                <a16:creationId xmlns:a16="http://schemas.microsoft.com/office/drawing/2014/main" id="{FDE0FC76-F636-6942-BD74-B3FE8909D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4" y="2437040"/>
            <a:ext cx="5670021" cy="3881375"/>
          </a:xfrm>
          <a:prstGeom prst="snipRoundRect">
            <a:avLst>
              <a:gd name="adj1" fmla="val 16667"/>
              <a:gd name="adj2" fmla="val 50000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C5E5F0-AFB2-4C09-1EA0-1D07F32BFA57}"/>
              </a:ext>
            </a:extLst>
          </p:cNvPr>
          <p:cNvSpPr txBox="1"/>
          <p:nvPr/>
        </p:nvSpPr>
        <p:spPr>
          <a:xfrm>
            <a:off x="5903526" y="4393623"/>
            <a:ext cx="56998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Приблизно 1,7 млн га, або 15% від загальної площі лісів в Україні, знаходяться на територіях, що зазнали впливу війни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A29E6-EBB6-20CA-8E9C-7CB7CF6FA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322" y="1553625"/>
            <a:ext cx="7151228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63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E2FDEE4E-3B7D-5A7E-D9F7-9ABA567F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18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BDB72-A8B0-709D-DC3C-6D91816A2B37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Переваги та недоліки ДЗЗ-інвентаризації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50262-921B-E9CC-D71A-84F7E2C3F196}"/>
              </a:ext>
            </a:extLst>
          </p:cNvPr>
          <p:cNvSpPr txBox="1"/>
          <p:nvPr/>
        </p:nvSpPr>
        <p:spPr>
          <a:xfrm>
            <a:off x="719569" y="1560315"/>
            <a:ext cx="1057433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Картографування всіх лісів країни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Створені карти включають деревну рослинність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тобто зелені насадження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деревну рослинність на прибудинкових територіях тощо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Можливість обліковувати ліси незалежно від їхнього підпорядкування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Картографування вузьких полезахисних смуг з низькою зімкнутістю досі є проблематичним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Оцінки таксаційних показників для регіонального рівня (область, громада)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Точність карт таксаційних показників може бути оцінена за наявності достатньої кількості наземних даних для області інтересу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Супутникові знімки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Sentinel 2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безкоштовні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Оптичні супутникові знімки мають обмеження з точки зору насичення сигналу і точного прогнозування показників для багатоярусних і зімкнутих лісових насаджень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01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E2FDEE4E-3B7D-5A7E-D9F7-9ABA567F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19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BDB72-A8B0-709D-DC3C-6D91816A2B37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Наступні кроки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50262-921B-E9CC-D71A-84F7E2C3F196}"/>
              </a:ext>
            </a:extLst>
          </p:cNvPr>
          <p:cNvSpPr txBox="1"/>
          <p:nvPr/>
        </p:nvSpPr>
        <p:spPr>
          <a:xfrm>
            <a:off x="719569" y="1820088"/>
            <a:ext cx="10574338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Отримання структурованих результатів за формами власності та статусом захищеності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Розподіл площ та лісові атрибути окремо для державних та комунальних підприємств, а також для приватних власників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Збір інформації про невраховані лісові площі (ліси на занедбаних полях)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Ретроспективний аналіз змін лісів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Виявлення територій з різним рівнем зміни лісового покриву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Облік природного поновлення лісів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Оцінка втрат лісів, спричинених війною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6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а, текст, атлант&#10;&#10;Автоматично згенерований опис">
            <a:extLst>
              <a:ext uri="{FF2B5EF4-FFF2-40B4-BE49-F238E27FC236}">
                <a16:creationId xmlns:a16="http://schemas.microsoft.com/office/drawing/2014/main" id="{D754AD04-589B-8F57-7C82-BAAE947F3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8431" r="5129" b="4896"/>
          <a:stretch/>
        </p:blipFill>
        <p:spPr>
          <a:xfrm>
            <a:off x="5725391" y="1894664"/>
            <a:ext cx="6005945" cy="4142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B8AB64-3BCC-E89F-D1B0-2B912D10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64" y="225978"/>
            <a:ext cx="10588336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  <a:ea typeface="+mn-ea"/>
                <a:cs typeface="+mn-cs"/>
              </a:rPr>
              <a:t>Виклики для оцінки лісових ресурсів України</a:t>
            </a:r>
            <a:endParaRPr lang="en-AT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134360E-596E-CE71-1C6C-190F23C54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64" y="1994903"/>
            <a:ext cx="9729355" cy="3540191"/>
          </a:xfrm>
        </p:spPr>
        <p:txBody>
          <a:bodyPr>
            <a:noAutofit/>
          </a:bodyPr>
          <a:lstStyle/>
          <a:p>
            <a:r>
              <a:rPr lang="uk-UA" dirty="0"/>
              <a:t>Обмежений доступ</a:t>
            </a:r>
            <a:endParaRPr lang="en-US" dirty="0"/>
          </a:p>
          <a:p>
            <a:pPr lvl="1"/>
            <a:r>
              <a:rPr lang="uk-UA" dirty="0"/>
              <a:t>Окуповані території</a:t>
            </a:r>
          </a:p>
          <a:p>
            <a:pPr lvl="1"/>
            <a:r>
              <a:rPr lang="uk-UA" dirty="0"/>
              <a:t>Території, що межують з лінією фронту</a:t>
            </a:r>
          </a:p>
          <a:p>
            <a:pPr lvl="1"/>
            <a:r>
              <a:rPr lang="uk-UA" dirty="0"/>
              <a:t>Заміновані території </a:t>
            </a:r>
            <a:r>
              <a:rPr lang="en-US" dirty="0"/>
              <a:t> </a:t>
            </a:r>
          </a:p>
          <a:p>
            <a:r>
              <a:rPr lang="uk-UA" dirty="0"/>
              <a:t>Обмеженість ресурсів</a:t>
            </a:r>
            <a:endParaRPr lang="en-US" dirty="0"/>
          </a:p>
          <a:p>
            <a:pPr lvl="1"/>
            <a:r>
              <a:rPr lang="ru-RU" dirty="0"/>
              <a:t>Брак фінансування для регулярного проведення</a:t>
            </a:r>
          </a:p>
          <a:p>
            <a:pPr marL="457200" lvl="1" indent="0">
              <a:buNone/>
            </a:pPr>
            <a:r>
              <a:rPr lang="ru-RU" dirty="0"/>
              <a:t> НІЛ в Україні</a:t>
            </a:r>
            <a:endParaRPr lang="en-US" sz="1600" dirty="0"/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B75277EA-6627-692D-69AD-974967A4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61E7F-25FB-47A9-A605-BA77237FA667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28142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C256DB52-D572-D6CF-7319-796463CD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20</a:t>
            </a:fld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A408AF-6D9A-DDA1-7F4E-4ABD0CFCA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8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8AFD3-EAC1-F4E5-DF2C-354B776122DE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Публікація, що пройшла рецензування</a:t>
            </a:r>
            <a:endParaRPr lang="en-US" sz="32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815513-2A73-5519-2162-F1A411A4F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45" y="1898650"/>
            <a:ext cx="10448923" cy="35152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9041D-8A98-F81A-3CFD-1E9575A389AC}"/>
              </a:ext>
            </a:extLst>
          </p:cNvPr>
          <p:cNvSpPr txBox="1"/>
          <p:nvPr/>
        </p:nvSpPr>
        <p:spPr>
          <a:xfrm>
            <a:off x="1091045" y="5613460"/>
            <a:ext cx="6980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effectLst/>
                <a:latin typeface="ElsevierSans"/>
                <a:hlinkClick r:id="rId3" tooltip="Persistent link using digital object identifier"/>
              </a:rPr>
              <a:t>https://doi.org/10.1016/j.foreco.2024.122156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9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91ABC-5EF2-5E0B-3FC2-87151A366ED1}"/>
              </a:ext>
            </a:extLst>
          </p:cNvPr>
          <p:cNvSpPr txBox="1"/>
          <p:nvPr/>
        </p:nvSpPr>
        <p:spPr>
          <a:xfrm>
            <a:off x="710044" y="1636287"/>
            <a:ext cx="11020456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Підтримка звітності з національної лісової інвентаризації в умовах обмежених ресурсів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Перша просторово-експліцитна оцінка лісових ресурсів в Україні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Картування лісів незалежно від їхнього правового статусу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Покращення потенціалу для безперервного моніторингу лісів в Україні та прийняття рішень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0044" y="511330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Цілі ДЗЗ-Інвентаризації</a:t>
            </a:r>
            <a:endParaRPr lang="en-US" sz="3200" b="1" dirty="0"/>
          </a:p>
        </p:txBody>
      </p:sp>
      <p:pic>
        <p:nvPicPr>
          <p:cNvPr id="1027" name="Picture 3" descr="Зображення, що містить текст, карта, атлант&#10;&#10;Автоматично згенерований опис">
            <a:extLst>
              <a:ext uri="{FF2B5EF4-FFF2-40B4-BE49-F238E27FC236}">
                <a16:creationId xmlns:a16="http://schemas.microsoft.com/office/drawing/2014/main" id="{5396FFD3-71DE-1ADC-B4E9-480382D27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124" y="4233013"/>
            <a:ext cx="2710965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4" descr="Зображення, що містить карта, текст&#10;&#10;Автоматично згенерований опис">
            <a:extLst>
              <a:ext uri="{FF2B5EF4-FFF2-40B4-BE49-F238E27FC236}">
                <a16:creationId xmlns:a16="http://schemas.microsoft.com/office/drawing/2014/main" id="{819F28F1-0407-138C-1D8F-D6250220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762" y="4233013"/>
            <a:ext cx="2710965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 descr="Зображення, що містить текст, карта, атлант&#10;&#10;Автоматично згенерований опис">
            <a:extLst>
              <a:ext uri="{FF2B5EF4-FFF2-40B4-BE49-F238E27FC236}">
                <a16:creationId xmlns:a16="http://schemas.microsoft.com/office/drawing/2014/main" id="{F6F0639E-3C78-DD47-1548-AFBC11435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4233014"/>
            <a:ext cx="2710965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55B22FD6-6192-DFBB-9229-E34739893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248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80C68CB-DE36-85B2-2E25-3E0D11796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46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</a:t>
            </a: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65E1F48C-A7D4-8EC4-4FB7-F49D8DB3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68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uk-UA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endParaRPr kumimoji="0" lang="en-US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E39EA8-A99E-E224-76DA-022BC13C35DE}"/>
              </a:ext>
            </a:extLst>
          </p:cNvPr>
          <p:cNvSpPr txBox="1"/>
          <p:nvPr/>
        </p:nvSpPr>
        <p:spPr>
          <a:xfrm>
            <a:off x="1906752" y="4069164"/>
            <a:ext cx="93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2023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3D4F37-4A63-5A28-EF14-26A38BE722AD}"/>
              </a:ext>
            </a:extLst>
          </p:cNvPr>
          <p:cNvSpPr txBox="1"/>
          <p:nvPr/>
        </p:nvSpPr>
        <p:spPr>
          <a:xfrm>
            <a:off x="5397438" y="4069164"/>
            <a:ext cx="93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65A7B1-170F-0EDC-3B47-4E2BDD6DBAB3}"/>
              </a:ext>
            </a:extLst>
          </p:cNvPr>
          <p:cNvSpPr txBox="1"/>
          <p:nvPr/>
        </p:nvSpPr>
        <p:spPr>
          <a:xfrm>
            <a:off x="8729435" y="4125065"/>
            <a:ext cx="93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66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4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91ABC-5EF2-5E0B-3FC2-87151A366ED1}"/>
              </a:ext>
            </a:extLst>
          </p:cNvPr>
          <p:cNvSpPr txBox="1"/>
          <p:nvPr/>
        </p:nvSpPr>
        <p:spPr>
          <a:xfrm>
            <a:off x="831271" y="1674613"/>
            <a:ext cx="78105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Інвентаризаційні ділянки НІЛ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Дані НІЛ одержані після обстеження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~4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інвентаризаційних ділянок 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2021-2023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рр.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Матеріали лісовпорядкування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доповнення для даних НІЛ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Вибірка з лісових насаджень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(~700)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на перетині інвентаризаційних ділянок НІЛ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Візуальне дешифрування інвентаризаційних ділянок НІЛ (створення карти лісів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Визначення типу земельного покриву для всіх інвентаризаційних ділянок НІЛ 2023 року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Методологія: референтні дані</a:t>
            </a:r>
            <a:endParaRPr lang="en-US" sz="32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559739-27B1-0E85-BEC9-EC7C953A7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487" y="1844675"/>
            <a:ext cx="2360995" cy="25563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68D7CF-3BC4-2BB5-9CDA-12E5EF12F1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8487" y="4502888"/>
            <a:ext cx="2361238" cy="17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текст, карта, схема, атлант&#10;&#10;Автоматично згенерований опис">
            <a:extLst>
              <a:ext uri="{FF2B5EF4-FFF2-40B4-BE49-F238E27FC236}">
                <a16:creationId xmlns:a16="http://schemas.microsoft.com/office/drawing/2014/main" id="{7FFA98B4-9D5C-3DDA-A811-2A2A7DA05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74" y="1631010"/>
            <a:ext cx="5987665" cy="46874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Методологія: типи польових даних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66E81-83B3-433B-4B75-4D50CED4B25E}"/>
              </a:ext>
            </a:extLst>
          </p:cNvPr>
          <p:cNvSpPr txBox="1"/>
          <p:nvPr/>
        </p:nvSpPr>
        <p:spPr>
          <a:xfrm>
            <a:off x="719569" y="1593075"/>
            <a:ext cx="28258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Інвентаризаційні ділянки НІЛ: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Обстежені на безпечних територіях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Представляють різні роки польових візитів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Більше ніж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75%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 вкритих лісовою рослинністю 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7E05B8-D07A-8E68-C1E9-368EFF9819A1}"/>
              </a:ext>
            </a:extLst>
          </p:cNvPr>
          <p:cNvSpPr txBox="1"/>
          <p:nvPr/>
        </p:nvSpPr>
        <p:spPr>
          <a:xfrm>
            <a:off x="9316539" y="2976183"/>
            <a:ext cx="27432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Ділянки лісовпорядкування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Окуповані та недоступні території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Експертна інтерпретація атрибутів лісовпорядкування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Збір даних у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2019-2021</a:t>
            </a:r>
            <a:endParaRPr lang="en-US" sz="2000" dirty="0"/>
          </a:p>
        </p:txBody>
      </p:sp>
      <p:pic>
        <p:nvPicPr>
          <p:cNvPr id="6" name="Рисунок 5" descr="Зображення, що містить карта, текст&#10;&#10;Автоматично згенерований опис">
            <a:extLst>
              <a:ext uri="{FF2B5EF4-FFF2-40B4-BE49-F238E27FC236}">
                <a16:creationId xmlns:a16="http://schemas.microsoft.com/office/drawing/2014/main" id="{A0AFAEC5-C316-7125-4B82-40D52DFD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61" y="4547001"/>
            <a:ext cx="3579789" cy="24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91ABC-5EF2-5E0B-3FC2-87151A366ED1}"/>
              </a:ext>
            </a:extLst>
          </p:cNvPr>
          <p:cNvSpPr txBox="1"/>
          <p:nvPr/>
        </p:nvSpPr>
        <p:spPr>
          <a:xfrm>
            <a:off x="695325" y="1746408"/>
            <a:ext cx="78105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Джерела даних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Часові ряди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Sentinel 2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2017–2023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Растрові кліматичні та топографічні дані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Просторове розрізнення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розмір пікселя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Знімки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Sentinel 2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 розрізненням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м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«Вирівняні» в часі супутникові спостереження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Алгоритм темпоральної сегментації знімків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CCDC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Zhu&amp;Woodcock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2014)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Платформа для обробки знімків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Платформа хмарних обчислень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Google Earth Engine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695325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Методологія: супутникові часові ряди</a:t>
            </a:r>
            <a:endParaRPr lang="en-US" sz="3200" b="1" dirty="0"/>
          </a:p>
        </p:txBody>
      </p:sp>
      <p:pic>
        <p:nvPicPr>
          <p:cNvPr id="7" name="Рисунок 6" descr="Зображення, що містить текст, риф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39D43BD4-CA4D-8821-02D9-3137A1420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01" y="1906744"/>
            <a:ext cx="3650668" cy="42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6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Методологія</a:t>
            </a:r>
            <a:r>
              <a:rPr lang="en-US" sz="3200" b="1" dirty="0"/>
              <a:t>: </a:t>
            </a:r>
            <a:r>
              <a:rPr lang="uk-UA" sz="3200" b="1" dirty="0"/>
              <a:t>процес обробки даних</a:t>
            </a:r>
            <a:endParaRPr lang="en-US" sz="3200" b="1" dirty="0"/>
          </a:p>
        </p:txBody>
      </p:sp>
      <p:graphicFrame>
        <p:nvGraphicFramePr>
          <p:cNvPr id="35" name="Таблиця 34">
            <a:extLst>
              <a:ext uri="{FF2B5EF4-FFF2-40B4-BE49-F238E27FC236}">
                <a16:creationId xmlns:a16="http://schemas.microsoft.com/office/drawing/2014/main" id="{E61018DE-2086-A3FB-D124-B5CADC2EA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3506"/>
              </p:ext>
            </p:extLst>
          </p:nvPr>
        </p:nvGraphicFramePr>
        <p:xfrm>
          <a:off x="576514" y="1893043"/>
          <a:ext cx="8934652" cy="4304028"/>
        </p:xfrm>
        <a:graphic>
          <a:graphicData uri="http://schemas.openxmlformats.org/drawingml/2006/table">
            <a:tbl>
              <a:tblPr firstRow="1" firstCol="1" bandRow="1"/>
              <a:tblGrid>
                <a:gridCol w="958046">
                  <a:extLst>
                    <a:ext uri="{9D8B030D-6E8A-4147-A177-3AD203B41FA5}">
                      <a16:colId xmlns:a16="http://schemas.microsoft.com/office/drawing/2014/main" val="4181704343"/>
                    </a:ext>
                  </a:extLst>
                </a:gridCol>
                <a:gridCol w="7976606">
                  <a:extLst>
                    <a:ext uri="{9D8B030D-6E8A-4147-A177-3AD203B41FA5}">
                      <a16:colId xmlns:a16="http://schemas.microsoft.com/office/drawing/2014/main" val="193339259"/>
                    </a:ext>
                  </a:extLst>
                </a:gridCol>
              </a:tblGrid>
              <a:tr h="662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Yu Mincho Light" panose="02020300000000000000" pitchFamily="18" charset="-128"/>
                          <a:cs typeface="Arial" panose="020B0604020202020204" pitchFamily="34" charset="0"/>
                        </a:rPr>
                        <a:t>1</a:t>
                      </a: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Збір польових даних</a:t>
                      </a:r>
                      <a:endParaRPr lang="uk-UA" sz="1600" kern="100" dirty="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Оцінки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таксаційних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показників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на 1 га для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інвентаризаційних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ділянок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НІЛ 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та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матеріалів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лісовпорядкування</a:t>
                      </a:r>
                      <a:endParaRPr lang="uk-UA" sz="16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2006219"/>
                  </a:ext>
                </a:extLst>
              </a:tr>
              <a:tr h="662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Yu Mincho Light" panose="02020300000000000000" pitchFamily="18" charset="-128"/>
                          <a:cs typeface="Arial" panose="020B0604020202020204" pitchFamily="34" charset="0"/>
                        </a:rPr>
                        <a:t>2</a:t>
                      </a:r>
                      <a:endParaRPr lang="uk-UA" sz="1600" kern="10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Картографування</a:t>
                      </a:r>
                      <a:r>
                        <a:rPr lang="ru-RU" sz="1600" b="1" kern="1200" dirty="0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лісового</a:t>
                      </a:r>
                      <a:r>
                        <a:rPr lang="ru-RU" sz="1600" b="1" kern="1200" dirty="0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покриву</a:t>
                      </a:r>
                      <a:r>
                        <a:rPr lang="ru-RU" sz="1600" b="1" kern="1200" dirty="0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та </a:t>
                      </a:r>
                      <a:r>
                        <a:rPr lang="ru-RU" sz="1600" b="1" kern="1200" dirty="0" err="1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панівних</a:t>
                      </a:r>
                      <a:r>
                        <a:rPr lang="ru-RU" sz="1600" b="1" kern="1200" dirty="0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деревних</a:t>
                      </a:r>
                      <a:r>
                        <a:rPr lang="ru-RU" sz="1600" b="1" kern="1200" dirty="0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порід</a:t>
                      </a:r>
                      <a:endParaRPr lang="ru-RU" sz="1600" b="1" kern="1200" dirty="0">
                        <a:solidFill>
                          <a:srgbClr val="4472C4"/>
                        </a:solidFill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 машинного навчання «випадковий ліс»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(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Breiman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, 2001)</a:t>
                      </a:r>
                      <a:endParaRPr lang="uk-UA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52803"/>
                  </a:ext>
                </a:extLst>
              </a:tr>
              <a:tr h="662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Yu Mincho Light" panose="02020300000000000000" pitchFamily="18" charset="-128"/>
                          <a:cs typeface="Arial" panose="020B0604020202020204" pitchFamily="34" charset="0"/>
                        </a:rPr>
                        <a:t>3</a:t>
                      </a: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rgbClr val="ED7D31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Картографування таксаційних показників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Прогностичне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картографування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за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допомогою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градієнту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найближчих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сусідів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(GNN)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(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Ohmann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&amp; Gregory, 2002)</a:t>
                      </a:r>
                      <a:endParaRPr lang="uk-UA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9007032"/>
                  </a:ext>
                </a:extLst>
              </a:tr>
              <a:tr h="8831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Yu Mincho Light" panose="02020300000000000000" pitchFamily="18" charset="-128"/>
                          <a:cs typeface="Arial" panose="020B0604020202020204" pitchFamily="34" charset="0"/>
                        </a:rPr>
                        <a:t>4</a:t>
                      </a:r>
                      <a:endParaRPr lang="uk-UA" sz="1600" kern="100" dirty="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8B008B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Оцінка точності за допомогою незалежних спостережень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Перехресна перевірка для карт лісового покриву та панівних порід </a:t>
                      </a:r>
                      <a:r>
                        <a:rPr lang="en-US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uk-UA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(James et al., 2013)</a:t>
                      </a:r>
                      <a:endParaRPr lang="uk-UA" sz="1600" kern="100" dirty="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 err="1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Сім</a:t>
                      </a:r>
                      <a:r>
                        <a:rPr lang="ru-RU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00" dirty="0" err="1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незалежних</a:t>
                      </a:r>
                      <a:r>
                        <a:rPr lang="ru-RU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00" dirty="0" err="1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найближчих</a:t>
                      </a:r>
                      <a:r>
                        <a:rPr lang="ru-RU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00" dirty="0" err="1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сусідів</a:t>
                      </a:r>
                      <a:r>
                        <a:rPr lang="ru-RU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для методу GNN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(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Ohmann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&amp; Gregory, 2002)</a:t>
                      </a:r>
                      <a:endParaRPr lang="uk-UA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840983"/>
                  </a:ext>
                </a:extLst>
              </a:tr>
              <a:tr h="775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Yu Mincho Light" panose="02020300000000000000" pitchFamily="18" charset="-128"/>
                          <a:cs typeface="Arial" panose="020B0604020202020204" pitchFamily="34" charset="0"/>
                        </a:rPr>
                        <a:t>5</a:t>
                      </a:r>
                      <a:endParaRPr lang="uk-UA" sz="1600" kern="100">
                        <a:effectLst/>
                        <a:latin typeface="Yu Mincho Light" panose="02020300000000000000" pitchFamily="18" charset="-128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Статистичне оцінювання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Оцінювання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площі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лісів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на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основі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карти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за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допомогою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матриці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помилок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(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Olofsson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at al., 2014).</a:t>
                      </a:r>
                      <a:endParaRPr lang="uk-UA" sz="1600" kern="100" dirty="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Оцінювання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за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допомогою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моделей для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неперервних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таксаційних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показників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(McConville et al., 2020). </a:t>
                      </a:r>
                      <a:endParaRPr lang="uk-UA" sz="1600" kern="100" dirty="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5241805"/>
                  </a:ext>
                </a:extLst>
              </a:tr>
            </a:tbl>
          </a:graphicData>
        </a:graphic>
      </p:graphicFrame>
      <p:sp>
        <p:nvSpPr>
          <p:cNvPr id="36" name="Ellipse 24">
            <a:extLst>
              <a:ext uri="{FF2B5EF4-FFF2-40B4-BE49-F238E27FC236}">
                <a16:creationId xmlns:a16="http://schemas.microsoft.com/office/drawing/2014/main" id="{EAB3F05D-D3F0-13D1-2964-BD47F10E8817}"/>
              </a:ext>
            </a:extLst>
          </p:cNvPr>
          <p:cNvSpPr/>
          <p:nvPr/>
        </p:nvSpPr>
        <p:spPr>
          <a:xfrm>
            <a:off x="818359" y="2004409"/>
            <a:ext cx="504000" cy="50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Yu Mincho Light" panose="02020300000000000000" pitchFamily="18" charset="-128"/>
                <a:cs typeface="Arial" panose="020B0604020202020204" pitchFamily="34" charset="0"/>
              </a:rPr>
              <a:t>1</a:t>
            </a:r>
            <a:endParaRPr lang="uk-UA" sz="1600" kern="100" dirty="0">
              <a:effectLst/>
              <a:latin typeface="Yu Mincho Light" panose="02020300000000000000" pitchFamily="18" charset="-128"/>
              <a:ea typeface="Yu Mincho Light" panose="02020300000000000000" pitchFamily="18" charset="-128"/>
              <a:cs typeface="Yu Mincho Light" panose="02020300000000000000" pitchFamily="18" charset="-128"/>
            </a:endParaRPr>
          </a:p>
        </p:txBody>
      </p:sp>
      <p:sp>
        <p:nvSpPr>
          <p:cNvPr id="37" name="Ellipse 24">
            <a:extLst>
              <a:ext uri="{FF2B5EF4-FFF2-40B4-BE49-F238E27FC236}">
                <a16:creationId xmlns:a16="http://schemas.microsoft.com/office/drawing/2014/main" id="{EC74DAF5-3421-FF7B-0088-FC5DFEB1A55C}"/>
              </a:ext>
            </a:extLst>
          </p:cNvPr>
          <p:cNvSpPr/>
          <p:nvPr/>
        </p:nvSpPr>
        <p:spPr>
          <a:xfrm>
            <a:off x="818359" y="2730559"/>
            <a:ext cx="504000" cy="50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Yu Mincho Light" panose="02020300000000000000" pitchFamily="18" charset="-128"/>
                <a:cs typeface="Arial" panose="020B0604020202020204" pitchFamily="34" charset="0"/>
              </a:rPr>
              <a:t>2</a:t>
            </a:r>
            <a:endParaRPr lang="uk-UA" sz="1600" kern="100" dirty="0">
              <a:effectLst/>
              <a:latin typeface="Yu Mincho Light" panose="02020300000000000000" pitchFamily="18" charset="-128"/>
              <a:ea typeface="Yu Mincho Light" panose="02020300000000000000" pitchFamily="18" charset="-128"/>
              <a:cs typeface="Yu Mincho Light" panose="02020300000000000000" pitchFamily="18" charset="-128"/>
            </a:endParaRPr>
          </a:p>
        </p:txBody>
      </p:sp>
      <p:sp>
        <p:nvSpPr>
          <p:cNvPr id="38" name="Ellipse 29">
            <a:extLst>
              <a:ext uri="{FF2B5EF4-FFF2-40B4-BE49-F238E27FC236}">
                <a16:creationId xmlns:a16="http://schemas.microsoft.com/office/drawing/2014/main" id="{050076EF-55FD-9514-DD54-20DEEF0D99E4}"/>
              </a:ext>
            </a:extLst>
          </p:cNvPr>
          <p:cNvSpPr/>
          <p:nvPr/>
        </p:nvSpPr>
        <p:spPr>
          <a:xfrm>
            <a:off x="818359" y="3482549"/>
            <a:ext cx="504000" cy="50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Yu Mincho Light" panose="02020300000000000000" pitchFamily="18" charset="-128"/>
                <a:cs typeface="Arial" panose="020B0604020202020204" pitchFamily="34" charset="0"/>
              </a:rPr>
              <a:t>3</a:t>
            </a:r>
            <a:endParaRPr lang="uk-UA" sz="1600" kern="100" dirty="0">
              <a:effectLst/>
              <a:latin typeface="Yu Mincho Light" panose="02020300000000000000" pitchFamily="18" charset="-128"/>
              <a:ea typeface="Yu Mincho Light" panose="02020300000000000000" pitchFamily="18" charset="-128"/>
              <a:cs typeface="Yu Mincho Light" panose="02020300000000000000" pitchFamily="18" charset="-128"/>
            </a:endParaRPr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FA2E31EC-115E-4847-F6B0-528E24AA7583}"/>
              </a:ext>
            </a:extLst>
          </p:cNvPr>
          <p:cNvGrpSpPr/>
          <p:nvPr/>
        </p:nvGrpSpPr>
        <p:grpSpPr>
          <a:xfrm>
            <a:off x="8219209" y="1839802"/>
            <a:ext cx="3134591" cy="2966737"/>
            <a:chOff x="0" y="0"/>
            <a:chExt cx="3991490" cy="3991490"/>
          </a:xfrm>
        </p:grpSpPr>
        <p:grpSp>
          <p:nvGrpSpPr>
            <p:cNvPr id="42" name="Groupe 20">
              <a:extLst>
                <a:ext uri="{FF2B5EF4-FFF2-40B4-BE49-F238E27FC236}">
                  <a16:creationId xmlns:a16="http://schemas.microsoft.com/office/drawing/2014/main" id="{6BBA0E16-C848-5766-A70A-67F035857D7C}"/>
                </a:ext>
              </a:extLst>
            </p:cNvPr>
            <p:cNvGrpSpPr/>
            <p:nvPr/>
          </p:nvGrpSpPr>
          <p:grpSpPr>
            <a:xfrm>
              <a:off x="0" y="0"/>
              <a:ext cx="3991490" cy="3991490"/>
              <a:chOff x="0" y="0"/>
              <a:chExt cx="3398368" cy="3398368"/>
            </a:xfrm>
          </p:grpSpPr>
          <p:sp>
            <p:nvSpPr>
              <p:cNvPr id="60" name="Arc 3">
                <a:extLst>
                  <a:ext uri="{FF2B5EF4-FFF2-40B4-BE49-F238E27FC236}">
                    <a16:creationId xmlns:a16="http://schemas.microsoft.com/office/drawing/2014/main" id="{89B73D75-1269-71CF-5FE3-A4E0190A52FD}"/>
                  </a:ext>
                </a:extLst>
              </p:cNvPr>
              <p:cNvSpPr/>
              <p:nvPr/>
            </p:nvSpPr>
            <p:spPr>
              <a:xfrm rot="7200000">
                <a:off x="700999" y="700997"/>
                <a:ext cx="1996374" cy="1996374"/>
              </a:xfrm>
              <a:prstGeom prst="arc">
                <a:avLst>
                  <a:gd name="adj1" fmla="val 16200000"/>
                  <a:gd name="adj2" fmla="val 10961027"/>
                </a:avLst>
              </a:prstGeom>
              <a:ln w="38100">
                <a:solidFill>
                  <a:schemeClr val="accent2"/>
                </a:solidFill>
                <a:headEnd w="lg" len="lg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61" name="Arc 4">
                <a:extLst>
                  <a:ext uri="{FF2B5EF4-FFF2-40B4-BE49-F238E27FC236}">
                    <a16:creationId xmlns:a16="http://schemas.microsoft.com/office/drawing/2014/main" id="{E177FDA8-28B0-3D2D-50CE-1FA3A4A01E01}"/>
                  </a:ext>
                </a:extLst>
              </p:cNvPr>
              <p:cNvSpPr/>
              <p:nvPr/>
            </p:nvSpPr>
            <p:spPr>
              <a:xfrm rot="9000000">
                <a:off x="333860" y="333860"/>
                <a:ext cx="2730648" cy="2730648"/>
              </a:xfrm>
              <a:prstGeom prst="arc">
                <a:avLst>
                  <a:gd name="adj1" fmla="val 16200000"/>
                  <a:gd name="adj2" fmla="val 10536613"/>
                </a:avLst>
              </a:prstGeom>
              <a:ln w="38100">
                <a:solidFill>
                  <a:srgbClr val="8B008B"/>
                </a:solidFill>
                <a:headEnd w="lg" len="lg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62" name="Arc 5">
                <a:extLst>
                  <a:ext uri="{FF2B5EF4-FFF2-40B4-BE49-F238E27FC236}">
                    <a16:creationId xmlns:a16="http://schemas.microsoft.com/office/drawing/2014/main" id="{14971476-3461-CFF9-7F32-761B2F439DDA}"/>
                  </a:ext>
                </a:extLst>
              </p:cNvPr>
              <p:cNvSpPr/>
              <p:nvPr/>
            </p:nvSpPr>
            <p:spPr>
              <a:xfrm rot="10800000">
                <a:off x="0" y="0"/>
                <a:ext cx="3398368" cy="3398368"/>
              </a:xfrm>
              <a:prstGeom prst="arc">
                <a:avLst>
                  <a:gd name="adj1" fmla="val 16200000"/>
                  <a:gd name="adj2" fmla="val 9982622"/>
                </a:avLst>
              </a:prstGeom>
              <a:ln w="38100">
                <a:solidFill>
                  <a:srgbClr val="800000"/>
                </a:solidFill>
                <a:headEnd w="lg" len="lg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63" name="Arc 6">
                <a:extLst>
                  <a:ext uri="{FF2B5EF4-FFF2-40B4-BE49-F238E27FC236}">
                    <a16:creationId xmlns:a16="http://schemas.microsoft.com/office/drawing/2014/main" id="{5F79A448-EFA3-43A9-8E48-D9743911122F}"/>
                  </a:ext>
                </a:extLst>
              </p:cNvPr>
              <p:cNvSpPr/>
              <p:nvPr/>
            </p:nvSpPr>
            <p:spPr>
              <a:xfrm rot="5400000">
                <a:off x="1033263" y="1033262"/>
                <a:ext cx="1331844" cy="1331844"/>
              </a:xfrm>
              <a:prstGeom prst="arc">
                <a:avLst>
                  <a:gd name="adj1" fmla="val 16200000"/>
                  <a:gd name="adj2" fmla="val 10961027"/>
                </a:avLst>
              </a:prstGeom>
              <a:ln w="38100">
                <a:solidFill>
                  <a:schemeClr val="accent1"/>
                </a:solidFill>
                <a:headEnd w="lg" len="lg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43" name="Ellipse 29">
              <a:extLst>
                <a:ext uri="{FF2B5EF4-FFF2-40B4-BE49-F238E27FC236}">
                  <a16:creationId xmlns:a16="http://schemas.microsoft.com/office/drawing/2014/main" id="{14C87FBC-FB5D-DA41-9A65-F9B52B72C595}"/>
                </a:ext>
              </a:extLst>
            </p:cNvPr>
            <p:cNvSpPr/>
            <p:nvPr/>
          </p:nvSpPr>
          <p:spPr>
            <a:xfrm>
              <a:off x="1569023" y="1569023"/>
              <a:ext cx="853444" cy="85344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/>
            </a:p>
          </p:txBody>
        </p:sp>
        <p:grpSp>
          <p:nvGrpSpPr>
            <p:cNvPr id="44" name="Park3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305EA6B9-01DA-0175-1FD6-5FEBD8CAAA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72378" y="1655423"/>
              <a:ext cx="646734" cy="637964"/>
              <a:chOff x="1672378" y="1655419"/>
              <a:chExt cx="468313" cy="461962"/>
            </a:xfrm>
            <a:solidFill>
              <a:schemeClr val="bg1"/>
            </a:solidFill>
          </p:grpSpPr>
          <p:sp>
            <p:nvSpPr>
              <p:cNvPr id="45" name="Freeform 924">
                <a:extLst>
                  <a:ext uri="{FF2B5EF4-FFF2-40B4-BE49-F238E27FC236}">
                    <a16:creationId xmlns:a16="http://schemas.microsoft.com/office/drawing/2014/main" id="{7F9ECD85-6BE6-C314-3CBD-1EE7503A1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290" y="1655419"/>
                <a:ext cx="166688" cy="336550"/>
              </a:xfrm>
              <a:custGeom>
                <a:avLst/>
                <a:gdLst>
                  <a:gd name="T0" fmla="*/ 1234 w 1309"/>
                  <a:gd name="T1" fmla="*/ 2641 h 2641"/>
                  <a:gd name="T2" fmla="*/ 72 w 1309"/>
                  <a:gd name="T3" fmla="*/ 2641 h 2641"/>
                  <a:gd name="T4" fmla="*/ 0 w 1309"/>
                  <a:gd name="T5" fmla="*/ 2568 h 2641"/>
                  <a:gd name="T6" fmla="*/ 72 w 1309"/>
                  <a:gd name="T7" fmla="*/ 2496 h 2641"/>
                  <a:gd name="T8" fmla="*/ 1139 w 1309"/>
                  <a:gd name="T9" fmla="*/ 2496 h 2641"/>
                  <a:gd name="T10" fmla="*/ 556 w 1309"/>
                  <a:gd name="T11" fmla="*/ 355 h 2641"/>
                  <a:gd name="T12" fmla="*/ 178 w 1309"/>
                  <a:gd name="T13" fmla="*/ 1813 h 2641"/>
                  <a:gd name="T14" fmla="*/ 89 w 1309"/>
                  <a:gd name="T15" fmla="*/ 1865 h 2641"/>
                  <a:gd name="T16" fmla="*/ 37 w 1309"/>
                  <a:gd name="T17" fmla="*/ 1776 h 2641"/>
                  <a:gd name="T18" fmla="*/ 484 w 1309"/>
                  <a:gd name="T19" fmla="*/ 54 h 2641"/>
                  <a:gd name="T20" fmla="*/ 554 w 1309"/>
                  <a:gd name="T21" fmla="*/ 0 h 2641"/>
                  <a:gd name="T22" fmla="*/ 554 w 1309"/>
                  <a:gd name="T23" fmla="*/ 0 h 2641"/>
                  <a:gd name="T24" fmla="*/ 624 w 1309"/>
                  <a:gd name="T25" fmla="*/ 54 h 2641"/>
                  <a:gd name="T26" fmla="*/ 1303 w 1309"/>
                  <a:gd name="T27" fmla="*/ 2549 h 2641"/>
                  <a:gd name="T28" fmla="*/ 1291 w 1309"/>
                  <a:gd name="T29" fmla="*/ 2612 h 2641"/>
                  <a:gd name="T30" fmla="*/ 1234 w 1309"/>
                  <a:gd name="T31" fmla="*/ 2641 h 2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09" h="2641">
                    <a:moveTo>
                      <a:pt x="1234" y="2641"/>
                    </a:moveTo>
                    <a:lnTo>
                      <a:pt x="72" y="2641"/>
                    </a:lnTo>
                    <a:cubicBezTo>
                      <a:pt x="32" y="2641"/>
                      <a:pt x="0" y="2608"/>
                      <a:pt x="0" y="2568"/>
                    </a:cubicBezTo>
                    <a:cubicBezTo>
                      <a:pt x="0" y="2528"/>
                      <a:pt x="32" y="2496"/>
                      <a:pt x="72" y="2496"/>
                    </a:cubicBezTo>
                    <a:lnTo>
                      <a:pt x="1139" y="2496"/>
                    </a:lnTo>
                    <a:lnTo>
                      <a:pt x="556" y="355"/>
                    </a:lnTo>
                    <a:lnTo>
                      <a:pt x="178" y="1813"/>
                    </a:lnTo>
                    <a:cubicBezTo>
                      <a:pt x="168" y="1851"/>
                      <a:pt x="128" y="1875"/>
                      <a:pt x="89" y="1865"/>
                    </a:cubicBezTo>
                    <a:cubicBezTo>
                      <a:pt x="50" y="1855"/>
                      <a:pt x="27" y="1815"/>
                      <a:pt x="37" y="1776"/>
                    </a:cubicBezTo>
                    <a:lnTo>
                      <a:pt x="484" y="54"/>
                    </a:lnTo>
                    <a:cubicBezTo>
                      <a:pt x="492" y="23"/>
                      <a:pt x="521" y="0"/>
                      <a:pt x="554" y="0"/>
                    </a:cubicBezTo>
                    <a:lnTo>
                      <a:pt x="554" y="0"/>
                    </a:lnTo>
                    <a:cubicBezTo>
                      <a:pt x="587" y="0"/>
                      <a:pt x="616" y="22"/>
                      <a:pt x="624" y="54"/>
                    </a:cubicBezTo>
                    <a:lnTo>
                      <a:pt x="1303" y="2549"/>
                    </a:lnTo>
                    <a:cubicBezTo>
                      <a:pt x="1309" y="2571"/>
                      <a:pt x="1305" y="2594"/>
                      <a:pt x="1291" y="2612"/>
                    </a:cubicBezTo>
                    <a:cubicBezTo>
                      <a:pt x="1277" y="2630"/>
                      <a:pt x="1256" y="2641"/>
                      <a:pt x="1234" y="264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" name="Freeform 925">
                <a:extLst>
                  <a:ext uri="{FF2B5EF4-FFF2-40B4-BE49-F238E27FC236}">
                    <a16:creationId xmlns:a16="http://schemas.microsoft.com/office/drawing/2014/main" id="{157B6761-D072-ACCC-441E-7D428DD4E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090" y="1977681"/>
                <a:ext cx="41275" cy="76200"/>
              </a:xfrm>
              <a:custGeom>
                <a:avLst/>
                <a:gdLst>
                  <a:gd name="T0" fmla="*/ 252 w 324"/>
                  <a:gd name="T1" fmla="*/ 598 h 598"/>
                  <a:gd name="T2" fmla="*/ 73 w 324"/>
                  <a:gd name="T3" fmla="*/ 598 h 598"/>
                  <a:gd name="T4" fmla="*/ 0 w 324"/>
                  <a:gd name="T5" fmla="*/ 525 h 598"/>
                  <a:gd name="T6" fmla="*/ 0 w 324"/>
                  <a:gd name="T7" fmla="*/ 72 h 598"/>
                  <a:gd name="T8" fmla="*/ 73 w 324"/>
                  <a:gd name="T9" fmla="*/ 0 h 598"/>
                  <a:gd name="T10" fmla="*/ 145 w 324"/>
                  <a:gd name="T11" fmla="*/ 72 h 598"/>
                  <a:gd name="T12" fmla="*/ 145 w 324"/>
                  <a:gd name="T13" fmla="*/ 453 h 598"/>
                  <a:gd name="T14" fmla="*/ 179 w 324"/>
                  <a:gd name="T15" fmla="*/ 453 h 598"/>
                  <a:gd name="T16" fmla="*/ 179 w 324"/>
                  <a:gd name="T17" fmla="*/ 72 h 598"/>
                  <a:gd name="T18" fmla="*/ 252 w 324"/>
                  <a:gd name="T19" fmla="*/ 0 h 598"/>
                  <a:gd name="T20" fmla="*/ 324 w 324"/>
                  <a:gd name="T21" fmla="*/ 72 h 598"/>
                  <a:gd name="T22" fmla="*/ 324 w 324"/>
                  <a:gd name="T23" fmla="*/ 525 h 598"/>
                  <a:gd name="T24" fmla="*/ 252 w 324"/>
                  <a:gd name="T25" fmla="*/ 598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598">
                    <a:moveTo>
                      <a:pt x="252" y="598"/>
                    </a:moveTo>
                    <a:lnTo>
                      <a:pt x="73" y="598"/>
                    </a:lnTo>
                    <a:cubicBezTo>
                      <a:pt x="33" y="598"/>
                      <a:pt x="0" y="565"/>
                      <a:pt x="0" y="525"/>
                    </a:cubicBezTo>
                    <a:lnTo>
                      <a:pt x="0" y="72"/>
                    </a:lnTo>
                    <a:cubicBezTo>
                      <a:pt x="0" y="32"/>
                      <a:pt x="33" y="0"/>
                      <a:pt x="73" y="0"/>
                    </a:cubicBezTo>
                    <a:cubicBezTo>
                      <a:pt x="113" y="0"/>
                      <a:pt x="145" y="32"/>
                      <a:pt x="145" y="72"/>
                    </a:cubicBezTo>
                    <a:lnTo>
                      <a:pt x="145" y="453"/>
                    </a:lnTo>
                    <a:lnTo>
                      <a:pt x="179" y="453"/>
                    </a:lnTo>
                    <a:lnTo>
                      <a:pt x="179" y="72"/>
                    </a:lnTo>
                    <a:cubicBezTo>
                      <a:pt x="179" y="32"/>
                      <a:pt x="212" y="0"/>
                      <a:pt x="252" y="0"/>
                    </a:cubicBezTo>
                    <a:cubicBezTo>
                      <a:pt x="292" y="0"/>
                      <a:pt x="324" y="32"/>
                      <a:pt x="324" y="72"/>
                    </a:cubicBezTo>
                    <a:lnTo>
                      <a:pt x="324" y="525"/>
                    </a:lnTo>
                    <a:cubicBezTo>
                      <a:pt x="324" y="565"/>
                      <a:pt x="292" y="598"/>
                      <a:pt x="252" y="59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" name="Freeform 926">
                <a:extLst>
                  <a:ext uri="{FF2B5EF4-FFF2-40B4-BE49-F238E27FC236}">
                    <a16:creationId xmlns:a16="http://schemas.microsoft.com/office/drawing/2014/main" id="{871E0F9B-2950-D7B7-2DE6-72FBC2BF31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2228" y="1717331"/>
                <a:ext cx="157163" cy="269875"/>
              </a:xfrm>
              <a:custGeom>
                <a:avLst/>
                <a:gdLst>
                  <a:gd name="T0" fmla="*/ 173 w 1228"/>
                  <a:gd name="T1" fmla="*/ 1958 h 2103"/>
                  <a:gd name="T2" fmla="*/ 1057 w 1228"/>
                  <a:gd name="T3" fmla="*/ 1958 h 2103"/>
                  <a:gd name="T4" fmla="*/ 618 w 1228"/>
                  <a:gd name="T5" fmla="*/ 344 h 2103"/>
                  <a:gd name="T6" fmla="*/ 173 w 1228"/>
                  <a:gd name="T7" fmla="*/ 1958 h 2103"/>
                  <a:gd name="T8" fmla="*/ 1152 w 1228"/>
                  <a:gd name="T9" fmla="*/ 2103 h 2103"/>
                  <a:gd name="T10" fmla="*/ 73 w 1228"/>
                  <a:gd name="T11" fmla="*/ 2103 h 2103"/>
                  <a:gd name="T12" fmla="*/ 0 w 1228"/>
                  <a:gd name="T13" fmla="*/ 2031 h 2103"/>
                  <a:gd name="T14" fmla="*/ 21 w 1228"/>
                  <a:gd name="T15" fmla="*/ 1980 h 2103"/>
                  <a:gd name="T16" fmla="*/ 23 w 1228"/>
                  <a:gd name="T17" fmla="*/ 1956 h 2103"/>
                  <a:gd name="T18" fmla="*/ 549 w 1228"/>
                  <a:gd name="T19" fmla="*/ 52 h 2103"/>
                  <a:gd name="T20" fmla="*/ 619 w 1228"/>
                  <a:gd name="T21" fmla="*/ 0 h 2103"/>
                  <a:gd name="T22" fmla="*/ 619 w 1228"/>
                  <a:gd name="T23" fmla="*/ 0 h 2103"/>
                  <a:gd name="T24" fmla="*/ 689 w 1228"/>
                  <a:gd name="T25" fmla="*/ 53 h 2103"/>
                  <a:gd name="T26" fmla="*/ 1222 w 1228"/>
                  <a:gd name="T27" fmla="*/ 2012 h 2103"/>
                  <a:gd name="T28" fmla="*/ 1210 w 1228"/>
                  <a:gd name="T29" fmla="*/ 2075 h 2103"/>
                  <a:gd name="T30" fmla="*/ 1152 w 1228"/>
                  <a:gd name="T31" fmla="*/ 2103 h 2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8" h="2103">
                    <a:moveTo>
                      <a:pt x="173" y="1958"/>
                    </a:moveTo>
                    <a:lnTo>
                      <a:pt x="1057" y="1958"/>
                    </a:lnTo>
                    <a:lnTo>
                      <a:pt x="618" y="344"/>
                    </a:lnTo>
                    <a:cubicBezTo>
                      <a:pt x="502" y="756"/>
                      <a:pt x="275" y="1567"/>
                      <a:pt x="173" y="1958"/>
                    </a:cubicBezTo>
                    <a:close/>
                    <a:moveTo>
                      <a:pt x="1152" y="2103"/>
                    </a:moveTo>
                    <a:lnTo>
                      <a:pt x="73" y="2103"/>
                    </a:lnTo>
                    <a:cubicBezTo>
                      <a:pt x="33" y="2103"/>
                      <a:pt x="0" y="2071"/>
                      <a:pt x="0" y="2031"/>
                    </a:cubicBezTo>
                    <a:cubicBezTo>
                      <a:pt x="0" y="2011"/>
                      <a:pt x="8" y="1993"/>
                      <a:pt x="21" y="1980"/>
                    </a:cubicBezTo>
                    <a:cubicBezTo>
                      <a:pt x="21" y="1972"/>
                      <a:pt x="21" y="1964"/>
                      <a:pt x="23" y="1956"/>
                    </a:cubicBezTo>
                    <a:cubicBezTo>
                      <a:pt x="156" y="1444"/>
                      <a:pt x="545" y="66"/>
                      <a:pt x="549" y="52"/>
                    </a:cubicBezTo>
                    <a:cubicBezTo>
                      <a:pt x="558" y="21"/>
                      <a:pt x="586" y="0"/>
                      <a:pt x="619" y="0"/>
                    </a:cubicBezTo>
                    <a:lnTo>
                      <a:pt x="619" y="0"/>
                    </a:lnTo>
                    <a:cubicBezTo>
                      <a:pt x="652" y="0"/>
                      <a:pt x="680" y="22"/>
                      <a:pt x="689" y="53"/>
                    </a:cubicBezTo>
                    <a:lnTo>
                      <a:pt x="1222" y="2012"/>
                    </a:lnTo>
                    <a:cubicBezTo>
                      <a:pt x="1228" y="2033"/>
                      <a:pt x="1223" y="2057"/>
                      <a:pt x="1210" y="2075"/>
                    </a:cubicBezTo>
                    <a:cubicBezTo>
                      <a:pt x="1196" y="2093"/>
                      <a:pt x="1175" y="2103"/>
                      <a:pt x="1152" y="2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" name="Freeform 927">
                <a:extLst>
                  <a:ext uri="{FF2B5EF4-FFF2-40B4-BE49-F238E27FC236}">
                    <a16:creationId xmlns:a16="http://schemas.microsoft.com/office/drawing/2014/main" id="{38C25824-CF3F-2DE4-264F-5481781B1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653" y="1691931"/>
                <a:ext cx="122238" cy="276225"/>
              </a:xfrm>
              <a:custGeom>
                <a:avLst/>
                <a:gdLst>
                  <a:gd name="T0" fmla="*/ 886 w 962"/>
                  <a:gd name="T1" fmla="*/ 2152 h 2152"/>
                  <a:gd name="T2" fmla="*/ 381 w 962"/>
                  <a:gd name="T3" fmla="*/ 2152 h 2152"/>
                  <a:gd name="T4" fmla="*/ 381 w 962"/>
                  <a:gd name="T5" fmla="*/ 2008 h 2152"/>
                  <a:gd name="T6" fmla="*/ 791 w 962"/>
                  <a:gd name="T7" fmla="*/ 2008 h 2152"/>
                  <a:gd name="T8" fmla="*/ 341 w 962"/>
                  <a:gd name="T9" fmla="*/ 354 h 2152"/>
                  <a:gd name="T10" fmla="*/ 140 w 962"/>
                  <a:gd name="T11" fmla="*/ 1129 h 2152"/>
                  <a:gd name="T12" fmla="*/ 0 w 962"/>
                  <a:gd name="T13" fmla="*/ 1092 h 2152"/>
                  <a:gd name="T14" fmla="*/ 269 w 962"/>
                  <a:gd name="T15" fmla="*/ 54 h 2152"/>
                  <a:gd name="T16" fmla="*/ 339 w 962"/>
                  <a:gd name="T17" fmla="*/ 0 h 2152"/>
                  <a:gd name="T18" fmla="*/ 340 w 962"/>
                  <a:gd name="T19" fmla="*/ 0 h 2152"/>
                  <a:gd name="T20" fmla="*/ 409 w 962"/>
                  <a:gd name="T21" fmla="*/ 53 h 2152"/>
                  <a:gd name="T22" fmla="*/ 956 w 962"/>
                  <a:gd name="T23" fmla="*/ 2061 h 2152"/>
                  <a:gd name="T24" fmla="*/ 944 w 962"/>
                  <a:gd name="T25" fmla="*/ 2124 h 2152"/>
                  <a:gd name="T26" fmla="*/ 886 w 962"/>
                  <a:gd name="T27" fmla="*/ 2152 h 2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2" h="2152">
                    <a:moveTo>
                      <a:pt x="886" y="2152"/>
                    </a:moveTo>
                    <a:lnTo>
                      <a:pt x="381" y="2152"/>
                    </a:lnTo>
                    <a:lnTo>
                      <a:pt x="381" y="2008"/>
                    </a:lnTo>
                    <a:lnTo>
                      <a:pt x="791" y="2008"/>
                    </a:lnTo>
                    <a:lnTo>
                      <a:pt x="341" y="354"/>
                    </a:lnTo>
                    <a:lnTo>
                      <a:pt x="140" y="1129"/>
                    </a:lnTo>
                    <a:lnTo>
                      <a:pt x="0" y="1092"/>
                    </a:lnTo>
                    <a:lnTo>
                      <a:pt x="269" y="54"/>
                    </a:lnTo>
                    <a:cubicBezTo>
                      <a:pt x="278" y="22"/>
                      <a:pt x="306" y="0"/>
                      <a:pt x="339" y="0"/>
                    </a:cubicBezTo>
                    <a:lnTo>
                      <a:pt x="340" y="0"/>
                    </a:lnTo>
                    <a:cubicBezTo>
                      <a:pt x="372" y="0"/>
                      <a:pt x="401" y="21"/>
                      <a:pt x="409" y="53"/>
                    </a:cubicBezTo>
                    <a:lnTo>
                      <a:pt x="956" y="2061"/>
                    </a:lnTo>
                    <a:cubicBezTo>
                      <a:pt x="962" y="2083"/>
                      <a:pt x="957" y="2106"/>
                      <a:pt x="944" y="2124"/>
                    </a:cubicBezTo>
                    <a:cubicBezTo>
                      <a:pt x="930" y="2142"/>
                      <a:pt x="909" y="2152"/>
                      <a:pt x="886" y="21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" name="Freeform 928">
                <a:extLst>
                  <a:ext uri="{FF2B5EF4-FFF2-40B4-BE49-F238E27FC236}">
                    <a16:creationId xmlns:a16="http://schemas.microsoft.com/office/drawing/2014/main" id="{5C84B084-AEC8-D482-8F23-0C78F6E1D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640" y="1958631"/>
                <a:ext cx="36513" cy="58738"/>
              </a:xfrm>
              <a:custGeom>
                <a:avLst/>
                <a:gdLst>
                  <a:gd name="T0" fmla="*/ 216 w 289"/>
                  <a:gd name="T1" fmla="*/ 462 h 462"/>
                  <a:gd name="T2" fmla="*/ 72 w 289"/>
                  <a:gd name="T3" fmla="*/ 462 h 462"/>
                  <a:gd name="T4" fmla="*/ 0 w 289"/>
                  <a:gd name="T5" fmla="*/ 390 h 462"/>
                  <a:gd name="T6" fmla="*/ 0 w 289"/>
                  <a:gd name="T7" fmla="*/ 293 h 462"/>
                  <a:gd name="T8" fmla="*/ 144 w 289"/>
                  <a:gd name="T9" fmla="*/ 293 h 462"/>
                  <a:gd name="T10" fmla="*/ 144 w 289"/>
                  <a:gd name="T11" fmla="*/ 0 h 462"/>
                  <a:gd name="T12" fmla="*/ 289 w 289"/>
                  <a:gd name="T13" fmla="*/ 0 h 462"/>
                  <a:gd name="T14" fmla="*/ 289 w 289"/>
                  <a:gd name="T15" fmla="*/ 390 h 462"/>
                  <a:gd name="T16" fmla="*/ 216 w 289"/>
                  <a:gd name="T17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462">
                    <a:moveTo>
                      <a:pt x="216" y="462"/>
                    </a:moveTo>
                    <a:lnTo>
                      <a:pt x="72" y="462"/>
                    </a:lnTo>
                    <a:cubicBezTo>
                      <a:pt x="32" y="462"/>
                      <a:pt x="0" y="430"/>
                      <a:pt x="0" y="390"/>
                    </a:cubicBezTo>
                    <a:lnTo>
                      <a:pt x="0" y="293"/>
                    </a:lnTo>
                    <a:lnTo>
                      <a:pt x="144" y="293"/>
                    </a:lnTo>
                    <a:lnTo>
                      <a:pt x="144" y="0"/>
                    </a:lnTo>
                    <a:lnTo>
                      <a:pt x="289" y="0"/>
                    </a:lnTo>
                    <a:lnTo>
                      <a:pt x="289" y="390"/>
                    </a:lnTo>
                    <a:cubicBezTo>
                      <a:pt x="289" y="430"/>
                      <a:pt x="256" y="462"/>
                      <a:pt x="216" y="46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" name="Freeform 929">
                <a:extLst>
                  <a:ext uri="{FF2B5EF4-FFF2-40B4-BE49-F238E27FC236}">
                    <a16:creationId xmlns:a16="http://schemas.microsoft.com/office/drawing/2014/main" id="{AF33B20E-23A5-EEDA-5874-90F6F2A86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115" y="2098331"/>
                <a:ext cx="17463" cy="19050"/>
              </a:xfrm>
              <a:custGeom>
                <a:avLst/>
                <a:gdLst>
                  <a:gd name="T0" fmla="*/ 73 w 145"/>
                  <a:gd name="T1" fmla="*/ 145 h 145"/>
                  <a:gd name="T2" fmla="*/ 21 w 145"/>
                  <a:gd name="T3" fmla="*/ 124 h 145"/>
                  <a:gd name="T4" fmla="*/ 0 w 145"/>
                  <a:gd name="T5" fmla="*/ 72 h 145"/>
                  <a:gd name="T6" fmla="*/ 21 w 145"/>
                  <a:gd name="T7" fmla="*/ 21 h 145"/>
                  <a:gd name="T8" fmla="*/ 73 w 145"/>
                  <a:gd name="T9" fmla="*/ 0 h 145"/>
                  <a:gd name="T10" fmla="*/ 124 w 145"/>
                  <a:gd name="T11" fmla="*/ 21 h 145"/>
                  <a:gd name="T12" fmla="*/ 145 w 145"/>
                  <a:gd name="T13" fmla="*/ 72 h 145"/>
                  <a:gd name="T14" fmla="*/ 124 w 145"/>
                  <a:gd name="T15" fmla="*/ 124 h 145"/>
                  <a:gd name="T16" fmla="*/ 73 w 145"/>
                  <a:gd name="T1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45">
                    <a:moveTo>
                      <a:pt x="73" y="145"/>
                    </a:moveTo>
                    <a:cubicBezTo>
                      <a:pt x="53" y="145"/>
                      <a:pt x="35" y="137"/>
                      <a:pt x="21" y="124"/>
                    </a:cubicBezTo>
                    <a:cubicBezTo>
                      <a:pt x="8" y="110"/>
                      <a:pt x="0" y="92"/>
                      <a:pt x="0" y="72"/>
                    </a:cubicBezTo>
                    <a:cubicBezTo>
                      <a:pt x="0" y="54"/>
                      <a:pt x="8" y="35"/>
                      <a:pt x="21" y="21"/>
                    </a:cubicBezTo>
                    <a:cubicBezTo>
                      <a:pt x="35" y="8"/>
                      <a:pt x="53" y="0"/>
                      <a:pt x="73" y="0"/>
                    </a:cubicBezTo>
                    <a:cubicBezTo>
                      <a:pt x="92" y="0"/>
                      <a:pt x="110" y="8"/>
                      <a:pt x="124" y="21"/>
                    </a:cubicBezTo>
                    <a:cubicBezTo>
                      <a:pt x="137" y="35"/>
                      <a:pt x="145" y="54"/>
                      <a:pt x="145" y="72"/>
                    </a:cubicBezTo>
                    <a:cubicBezTo>
                      <a:pt x="145" y="92"/>
                      <a:pt x="137" y="110"/>
                      <a:pt x="124" y="124"/>
                    </a:cubicBezTo>
                    <a:cubicBezTo>
                      <a:pt x="110" y="137"/>
                      <a:pt x="92" y="145"/>
                      <a:pt x="73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" name="Freeform 930">
                <a:extLst>
                  <a:ext uri="{FF2B5EF4-FFF2-40B4-BE49-F238E27FC236}">
                    <a16:creationId xmlns:a16="http://schemas.microsoft.com/office/drawing/2014/main" id="{41E8665E-55D6-6AF8-303D-A9AA5599F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753" y="2098331"/>
                <a:ext cx="220663" cy="17463"/>
              </a:xfrm>
              <a:custGeom>
                <a:avLst/>
                <a:gdLst>
                  <a:gd name="T0" fmla="*/ 1650 w 1723"/>
                  <a:gd name="T1" fmla="*/ 145 h 145"/>
                  <a:gd name="T2" fmla="*/ 73 w 1723"/>
                  <a:gd name="T3" fmla="*/ 145 h 145"/>
                  <a:gd name="T4" fmla="*/ 0 w 1723"/>
                  <a:gd name="T5" fmla="*/ 73 h 145"/>
                  <a:gd name="T6" fmla="*/ 73 w 1723"/>
                  <a:gd name="T7" fmla="*/ 0 h 145"/>
                  <a:gd name="T8" fmla="*/ 1650 w 1723"/>
                  <a:gd name="T9" fmla="*/ 0 h 145"/>
                  <a:gd name="T10" fmla="*/ 1723 w 1723"/>
                  <a:gd name="T11" fmla="*/ 73 h 145"/>
                  <a:gd name="T12" fmla="*/ 1650 w 1723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3" h="145">
                    <a:moveTo>
                      <a:pt x="1650" y="145"/>
                    </a:moveTo>
                    <a:lnTo>
                      <a:pt x="73" y="145"/>
                    </a:lnTo>
                    <a:cubicBezTo>
                      <a:pt x="32" y="145"/>
                      <a:pt x="0" y="112"/>
                      <a:pt x="0" y="73"/>
                    </a:cubicBezTo>
                    <a:cubicBezTo>
                      <a:pt x="0" y="32"/>
                      <a:pt x="32" y="0"/>
                      <a:pt x="73" y="0"/>
                    </a:cubicBezTo>
                    <a:lnTo>
                      <a:pt x="1650" y="0"/>
                    </a:lnTo>
                    <a:cubicBezTo>
                      <a:pt x="1690" y="0"/>
                      <a:pt x="1723" y="32"/>
                      <a:pt x="1723" y="73"/>
                    </a:cubicBezTo>
                    <a:cubicBezTo>
                      <a:pt x="1723" y="112"/>
                      <a:pt x="1690" y="145"/>
                      <a:pt x="1650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" name="Freeform 931">
                <a:extLst>
                  <a:ext uri="{FF2B5EF4-FFF2-40B4-BE49-F238E27FC236}">
                    <a16:creationId xmlns:a16="http://schemas.microsoft.com/office/drawing/2014/main" id="{308E4F2D-F5B0-1FAD-519A-A2327C4A2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328" y="2060231"/>
                <a:ext cx="22225" cy="20638"/>
              </a:xfrm>
              <a:custGeom>
                <a:avLst/>
                <a:gdLst>
                  <a:gd name="T0" fmla="*/ 97 w 176"/>
                  <a:gd name="T1" fmla="*/ 157 h 158"/>
                  <a:gd name="T2" fmla="*/ 90 w 176"/>
                  <a:gd name="T3" fmla="*/ 156 h 158"/>
                  <a:gd name="T4" fmla="*/ 43 w 176"/>
                  <a:gd name="T5" fmla="*/ 145 h 158"/>
                  <a:gd name="T6" fmla="*/ 22 w 176"/>
                  <a:gd name="T7" fmla="*/ 45 h 158"/>
                  <a:gd name="T8" fmla="*/ 105 w 176"/>
                  <a:gd name="T9" fmla="*/ 6 h 158"/>
                  <a:gd name="T10" fmla="*/ 167 w 176"/>
                  <a:gd name="T11" fmla="*/ 69 h 158"/>
                  <a:gd name="T12" fmla="*/ 112 w 176"/>
                  <a:gd name="T13" fmla="*/ 155 h 158"/>
                  <a:gd name="T14" fmla="*/ 97 w 176"/>
                  <a:gd name="T15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158">
                    <a:moveTo>
                      <a:pt x="97" y="157"/>
                    </a:moveTo>
                    <a:cubicBezTo>
                      <a:pt x="94" y="157"/>
                      <a:pt x="92" y="157"/>
                      <a:pt x="90" y="156"/>
                    </a:cubicBezTo>
                    <a:cubicBezTo>
                      <a:pt x="74" y="158"/>
                      <a:pt x="57" y="154"/>
                      <a:pt x="43" y="145"/>
                    </a:cubicBezTo>
                    <a:cubicBezTo>
                      <a:pt x="9" y="123"/>
                      <a:pt x="0" y="78"/>
                      <a:pt x="22" y="45"/>
                    </a:cubicBezTo>
                    <a:cubicBezTo>
                      <a:pt x="51" y="0"/>
                      <a:pt x="93" y="4"/>
                      <a:pt x="105" y="6"/>
                    </a:cubicBezTo>
                    <a:cubicBezTo>
                      <a:pt x="136" y="12"/>
                      <a:pt x="160" y="37"/>
                      <a:pt x="167" y="69"/>
                    </a:cubicBezTo>
                    <a:cubicBezTo>
                      <a:pt x="176" y="108"/>
                      <a:pt x="151" y="147"/>
                      <a:pt x="112" y="155"/>
                    </a:cubicBezTo>
                    <a:cubicBezTo>
                      <a:pt x="107" y="156"/>
                      <a:pt x="102" y="157"/>
                      <a:pt x="97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" name="Freeform 932">
                <a:extLst>
                  <a:ext uri="{FF2B5EF4-FFF2-40B4-BE49-F238E27FC236}">
                    <a16:creationId xmlns:a16="http://schemas.microsoft.com/office/drawing/2014/main" id="{36820503-F511-5A57-FBB5-AB104AE79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940" y="2060231"/>
                <a:ext cx="22225" cy="20638"/>
              </a:xfrm>
              <a:custGeom>
                <a:avLst/>
                <a:gdLst>
                  <a:gd name="T0" fmla="*/ 96 w 175"/>
                  <a:gd name="T1" fmla="*/ 157 h 158"/>
                  <a:gd name="T2" fmla="*/ 89 w 175"/>
                  <a:gd name="T3" fmla="*/ 157 h 158"/>
                  <a:gd name="T4" fmla="*/ 43 w 175"/>
                  <a:gd name="T5" fmla="*/ 145 h 158"/>
                  <a:gd name="T6" fmla="*/ 22 w 175"/>
                  <a:gd name="T7" fmla="*/ 45 h 158"/>
                  <a:gd name="T8" fmla="*/ 105 w 175"/>
                  <a:gd name="T9" fmla="*/ 6 h 158"/>
                  <a:gd name="T10" fmla="*/ 167 w 175"/>
                  <a:gd name="T11" fmla="*/ 69 h 158"/>
                  <a:gd name="T12" fmla="*/ 111 w 175"/>
                  <a:gd name="T13" fmla="*/ 155 h 158"/>
                  <a:gd name="T14" fmla="*/ 96 w 175"/>
                  <a:gd name="T15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158">
                    <a:moveTo>
                      <a:pt x="96" y="157"/>
                    </a:moveTo>
                    <a:cubicBezTo>
                      <a:pt x="94" y="157"/>
                      <a:pt x="91" y="157"/>
                      <a:pt x="89" y="157"/>
                    </a:cubicBezTo>
                    <a:cubicBezTo>
                      <a:pt x="73" y="158"/>
                      <a:pt x="57" y="154"/>
                      <a:pt x="43" y="145"/>
                    </a:cubicBezTo>
                    <a:cubicBezTo>
                      <a:pt x="9" y="123"/>
                      <a:pt x="0" y="78"/>
                      <a:pt x="22" y="45"/>
                    </a:cubicBezTo>
                    <a:cubicBezTo>
                      <a:pt x="51" y="0"/>
                      <a:pt x="92" y="4"/>
                      <a:pt x="105" y="6"/>
                    </a:cubicBezTo>
                    <a:cubicBezTo>
                      <a:pt x="136" y="12"/>
                      <a:pt x="160" y="37"/>
                      <a:pt x="167" y="69"/>
                    </a:cubicBezTo>
                    <a:cubicBezTo>
                      <a:pt x="175" y="108"/>
                      <a:pt x="150" y="147"/>
                      <a:pt x="111" y="155"/>
                    </a:cubicBezTo>
                    <a:cubicBezTo>
                      <a:pt x="106" y="156"/>
                      <a:pt x="101" y="157"/>
                      <a:pt x="96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" name="Freeform 933">
                <a:extLst>
                  <a:ext uri="{FF2B5EF4-FFF2-40B4-BE49-F238E27FC236}">
                    <a16:creationId xmlns:a16="http://schemas.microsoft.com/office/drawing/2014/main" id="{48AA9A15-99B3-8B87-B5F9-2653F2CA4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928" y="2061819"/>
                <a:ext cx="265113" cy="19050"/>
              </a:xfrm>
              <a:custGeom>
                <a:avLst/>
                <a:gdLst>
                  <a:gd name="T0" fmla="*/ 2002 w 2075"/>
                  <a:gd name="T1" fmla="*/ 145 h 145"/>
                  <a:gd name="T2" fmla="*/ 72 w 2075"/>
                  <a:gd name="T3" fmla="*/ 145 h 145"/>
                  <a:gd name="T4" fmla="*/ 0 w 2075"/>
                  <a:gd name="T5" fmla="*/ 72 h 145"/>
                  <a:gd name="T6" fmla="*/ 72 w 2075"/>
                  <a:gd name="T7" fmla="*/ 0 h 145"/>
                  <a:gd name="T8" fmla="*/ 2002 w 2075"/>
                  <a:gd name="T9" fmla="*/ 0 h 145"/>
                  <a:gd name="T10" fmla="*/ 2075 w 2075"/>
                  <a:gd name="T11" fmla="*/ 72 h 145"/>
                  <a:gd name="T12" fmla="*/ 2002 w 2075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5" h="145">
                    <a:moveTo>
                      <a:pt x="2002" y="145"/>
                    </a:moveTo>
                    <a:lnTo>
                      <a:pt x="72" y="145"/>
                    </a:lnTo>
                    <a:cubicBezTo>
                      <a:pt x="32" y="145"/>
                      <a:pt x="0" y="11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lnTo>
                      <a:pt x="2002" y="0"/>
                    </a:lnTo>
                    <a:cubicBezTo>
                      <a:pt x="2042" y="0"/>
                      <a:pt x="2075" y="32"/>
                      <a:pt x="2075" y="72"/>
                    </a:cubicBezTo>
                    <a:cubicBezTo>
                      <a:pt x="2075" y="112"/>
                      <a:pt x="2042" y="145"/>
                      <a:pt x="2002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" name="Freeform 934">
                <a:extLst>
                  <a:ext uri="{FF2B5EF4-FFF2-40B4-BE49-F238E27FC236}">
                    <a16:creationId xmlns:a16="http://schemas.microsoft.com/office/drawing/2014/main" id="{C89B1206-B000-AADD-CEEA-E417EC33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778" y="2061819"/>
                <a:ext cx="22225" cy="19050"/>
              </a:xfrm>
              <a:custGeom>
                <a:avLst/>
                <a:gdLst>
                  <a:gd name="T0" fmla="*/ 93 w 166"/>
                  <a:gd name="T1" fmla="*/ 145 h 145"/>
                  <a:gd name="T2" fmla="*/ 72 w 166"/>
                  <a:gd name="T3" fmla="*/ 145 h 145"/>
                  <a:gd name="T4" fmla="*/ 0 w 166"/>
                  <a:gd name="T5" fmla="*/ 72 h 145"/>
                  <a:gd name="T6" fmla="*/ 72 w 166"/>
                  <a:gd name="T7" fmla="*/ 0 h 145"/>
                  <a:gd name="T8" fmla="*/ 93 w 166"/>
                  <a:gd name="T9" fmla="*/ 0 h 145"/>
                  <a:gd name="T10" fmla="*/ 166 w 166"/>
                  <a:gd name="T11" fmla="*/ 72 h 145"/>
                  <a:gd name="T12" fmla="*/ 93 w 166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45">
                    <a:moveTo>
                      <a:pt x="93" y="145"/>
                    </a:moveTo>
                    <a:lnTo>
                      <a:pt x="72" y="145"/>
                    </a:lnTo>
                    <a:cubicBezTo>
                      <a:pt x="32" y="145"/>
                      <a:pt x="0" y="11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lnTo>
                      <a:pt x="93" y="0"/>
                    </a:lnTo>
                    <a:cubicBezTo>
                      <a:pt x="133" y="0"/>
                      <a:pt x="166" y="32"/>
                      <a:pt x="166" y="72"/>
                    </a:cubicBezTo>
                    <a:cubicBezTo>
                      <a:pt x="166" y="112"/>
                      <a:pt x="133" y="145"/>
                      <a:pt x="93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" name="Freeform 935">
                <a:extLst>
                  <a:ext uri="{FF2B5EF4-FFF2-40B4-BE49-F238E27FC236}">
                    <a16:creationId xmlns:a16="http://schemas.microsoft.com/office/drawing/2014/main" id="{AF89C3D3-7D27-00A8-78AC-A8204D7B2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890" y="2025306"/>
                <a:ext cx="133350" cy="19050"/>
              </a:xfrm>
              <a:custGeom>
                <a:avLst/>
                <a:gdLst>
                  <a:gd name="T0" fmla="*/ 971 w 1044"/>
                  <a:gd name="T1" fmla="*/ 145 h 145"/>
                  <a:gd name="T2" fmla="*/ 73 w 1044"/>
                  <a:gd name="T3" fmla="*/ 145 h 145"/>
                  <a:gd name="T4" fmla="*/ 0 w 1044"/>
                  <a:gd name="T5" fmla="*/ 73 h 145"/>
                  <a:gd name="T6" fmla="*/ 73 w 1044"/>
                  <a:gd name="T7" fmla="*/ 0 h 145"/>
                  <a:gd name="T8" fmla="*/ 971 w 1044"/>
                  <a:gd name="T9" fmla="*/ 0 h 145"/>
                  <a:gd name="T10" fmla="*/ 1044 w 1044"/>
                  <a:gd name="T11" fmla="*/ 73 h 145"/>
                  <a:gd name="T12" fmla="*/ 971 w 1044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4" h="145">
                    <a:moveTo>
                      <a:pt x="971" y="145"/>
                    </a:moveTo>
                    <a:lnTo>
                      <a:pt x="73" y="145"/>
                    </a:lnTo>
                    <a:cubicBezTo>
                      <a:pt x="32" y="145"/>
                      <a:pt x="0" y="113"/>
                      <a:pt x="0" y="73"/>
                    </a:cubicBezTo>
                    <a:cubicBezTo>
                      <a:pt x="0" y="33"/>
                      <a:pt x="32" y="0"/>
                      <a:pt x="73" y="0"/>
                    </a:cubicBezTo>
                    <a:lnTo>
                      <a:pt x="971" y="0"/>
                    </a:lnTo>
                    <a:cubicBezTo>
                      <a:pt x="1011" y="0"/>
                      <a:pt x="1044" y="33"/>
                      <a:pt x="1044" y="73"/>
                    </a:cubicBezTo>
                    <a:cubicBezTo>
                      <a:pt x="1044" y="113"/>
                      <a:pt x="1011" y="145"/>
                      <a:pt x="971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" name="Freeform 936">
                <a:extLst>
                  <a:ext uri="{FF2B5EF4-FFF2-40B4-BE49-F238E27FC236}">
                    <a16:creationId xmlns:a16="http://schemas.microsoft.com/office/drawing/2014/main" id="{B3F5B9D5-DEEF-62DF-7DED-F52B05F1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853" y="1996731"/>
                <a:ext cx="96838" cy="17463"/>
              </a:xfrm>
              <a:custGeom>
                <a:avLst/>
                <a:gdLst>
                  <a:gd name="T0" fmla="*/ 679 w 751"/>
                  <a:gd name="T1" fmla="*/ 145 h 145"/>
                  <a:gd name="T2" fmla="*/ 73 w 751"/>
                  <a:gd name="T3" fmla="*/ 145 h 145"/>
                  <a:gd name="T4" fmla="*/ 0 w 751"/>
                  <a:gd name="T5" fmla="*/ 73 h 145"/>
                  <a:gd name="T6" fmla="*/ 73 w 751"/>
                  <a:gd name="T7" fmla="*/ 0 h 145"/>
                  <a:gd name="T8" fmla="*/ 679 w 751"/>
                  <a:gd name="T9" fmla="*/ 0 h 145"/>
                  <a:gd name="T10" fmla="*/ 751 w 751"/>
                  <a:gd name="T11" fmla="*/ 73 h 145"/>
                  <a:gd name="T12" fmla="*/ 679 w 751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1" h="145">
                    <a:moveTo>
                      <a:pt x="679" y="145"/>
                    </a:moveTo>
                    <a:lnTo>
                      <a:pt x="73" y="145"/>
                    </a:lnTo>
                    <a:cubicBezTo>
                      <a:pt x="33" y="145"/>
                      <a:pt x="0" y="113"/>
                      <a:pt x="0" y="73"/>
                    </a:cubicBezTo>
                    <a:cubicBezTo>
                      <a:pt x="0" y="33"/>
                      <a:pt x="33" y="0"/>
                      <a:pt x="73" y="0"/>
                    </a:cubicBezTo>
                    <a:lnTo>
                      <a:pt x="679" y="0"/>
                    </a:lnTo>
                    <a:cubicBezTo>
                      <a:pt x="719" y="0"/>
                      <a:pt x="751" y="33"/>
                      <a:pt x="751" y="73"/>
                    </a:cubicBezTo>
                    <a:cubicBezTo>
                      <a:pt x="751" y="113"/>
                      <a:pt x="719" y="145"/>
                      <a:pt x="679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" name="Freeform 937">
                <a:extLst>
                  <a:ext uri="{FF2B5EF4-FFF2-40B4-BE49-F238E27FC236}">
                    <a16:creationId xmlns:a16="http://schemas.microsoft.com/office/drawing/2014/main" id="{8F40042E-29BC-3413-A506-842A2641F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378" y="1985619"/>
                <a:ext cx="39688" cy="68263"/>
              </a:xfrm>
              <a:custGeom>
                <a:avLst/>
                <a:gdLst>
                  <a:gd name="T0" fmla="*/ 242 w 300"/>
                  <a:gd name="T1" fmla="*/ 535 h 535"/>
                  <a:gd name="T2" fmla="*/ 73 w 300"/>
                  <a:gd name="T3" fmla="*/ 535 h 535"/>
                  <a:gd name="T4" fmla="*/ 0 w 300"/>
                  <a:gd name="T5" fmla="*/ 458 h 535"/>
                  <a:gd name="T6" fmla="*/ 0 w 300"/>
                  <a:gd name="T7" fmla="*/ 72 h 535"/>
                  <a:gd name="T8" fmla="*/ 75 w 300"/>
                  <a:gd name="T9" fmla="*/ 0 h 535"/>
                  <a:gd name="T10" fmla="*/ 150 w 300"/>
                  <a:gd name="T11" fmla="*/ 72 h 535"/>
                  <a:gd name="T12" fmla="*/ 150 w 300"/>
                  <a:gd name="T13" fmla="*/ 385 h 535"/>
                  <a:gd name="T14" fmla="*/ 167 w 300"/>
                  <a:gd name="T15" fmla="*/ 385 h 535"/>
                  <a:gd name="T16" fmla="*/ 167 w 300"/>
                  <a:gd name="T17" fmla="*/ 72 h 535"/>
                  <a:gd name="T18" fmla="*/ 233 w 300"/>
                  <a:gd name="T19" fmla="*/ 0 h 535"/>
                  <a:gd name="T20" fmla="*/ 300 w 300"/>
                  <a:gd name="T21" fmla="*/ 72 h 535"/>
                  <a:gd name="T22" fmla="*/ 300 w 300"/>
                  <a:gd name="T23" fmla="*/ 458 h 535"/>
                  <a:gd name="T24" fmla="*/ 242 w 300"/>
                  <a:gd name="T2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0" h="535">
                    <a:moveTo>
                      <a:pt x="242" y="535"/>
                    </a:moveTo>
                    <a:lnTo>
                      <a:pt x="73" y="535"/>
                    </a:lnTo>
                    <a:cubicBezTo>
                      <a:pt x="33" y="535"/>
                      <a:pt x="0" y="498"/>
                      <a:pt x="0" y="458"/>
                    </a:cubicBezTo>
                    <a:lnTo>
                      <a:pt x="0" y="72"/>
                    </a:lnTo>
                    <a:cubicBezTo>
                      <a:pt x="0" y="32"/>
                      <a:pt x="35" y="0"/>
                      <a:pt x="75" y="0"/>
                    </a:cubicBezTo>
                    <a:cubicBezTo>
                      <a:pt x="115" y="0"/>
                      <a:pt x="150" y="32"/>
                      <a:pt x="150" y="72"/>
                    </a:cubicBezTo>
                    <a:lnTo>
                      <a:pt x="150" y="385"/>
                    </a:lnTo>
                    <a:lnTo>
                      <a:pt x="167" y="385"/>
                    </a:lnTo>
                    <a:lnTo>
                      <a:pt x="167" y="72"/>
                    </a:lnTo>
                    <a:cubicBezTo>
                      <a:pt x="167" y="32"/>
                      <a:pt x="194" y="0"/>
                      <a:pt x="233" y="0"/>
                    </a:cubicBezTo>
                    <a:cubicBezTo>
                      <a:pt x="274" y="0"/>
                      <a:pt x="300" y="32"/>
                      <a:pt x="300" y="72"/>
                    </a:cubicBezTo>
                    <a:lnTo>
                      <a:pt x="300" y="458"/>
                    </a:lnTo>
                    <a:cubicBezTo>
                      <a:pt x="300" y="498"/>
                      <a:pt x="281" y="535"/>
                      <a:pt x="242" y="5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9" name="Freeform 938">
                <a:extLst>
                  <a:ext uri="{FF2B5EF4-FFF2-40B4-BE49-F238E27FC236}">
                    <a16:creationId xmlns:a16="http://schemas.microsoft.com/office/drawing/2014/main" id="{246100BB-807E-F081-79C1-A5D1B2081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2378" y="2025306"/>
                <a:ext cx="87313" cy="15875"/>
              </a:xfrm>
              <a:custGeom>
                <a:avLst/>
                <a:gdLst>
                  <a:gd name="T0" fmla="*/ 616 w 688"/>
                  <a:gd name="T1" fmla="*/ 133 h 133"/>
                  <a:gd name="T2" fmla="*/ 73 w 688"/>
                  <a:gd name="T3" fmla="*/ 133 h 133"/>
                  <a:gd name="T4" fmla="*/ 0 w 688"/>
                  <a:gd name="T5" fmla="*/ 67 h 133"/>
                  <a:gd name="T6" fmla="*/ 73 w 688"/>
                  <a:gd name="T7" fmla="*/ 0 h 133"/>
                  <a:gd name="T8" fmla="*/ 616 w 688"/>
                  <a:gd name="T9" fmla="*/ 0 h 133"/>
                  <a:gd name="T10" fmla="*/ 688 w 688"/>
                  <a:gd name="T11" fmla="*/ 67 h 133"/>
                  <a:gd name="T12" fmla="*/ 616 w 688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8" h="133">
                    <a:moveTo>
                      <a:pt x="616" y="133"/>
                    </a:moveTo>
                    <a:lnTo>
                      <a:pt x="73" y="133"/>
                    </a:lnTo>
                    <a:cubicBezTo>
                      <a:pt x="32" y="133"/>
                      <a:pt x="0" y="107"/>
                      <a:pt x="0" y="67"/>
                    </a:cubicBezTo>
                    <a:cubicBezTo>
                      <a:pt x="0" y="27"/>
                      <a:pt x="32" y="0"/>
                      <a:pt x="73" y="0"/>
                    </a:cubicBezTo>
                    <a:lnTo>
                      <a:pt x="616" y="0"/>
                    </a:lnTo>
                    <a:cubicBezTo>
                      <a:pt x="656" y="0"/>
                      <a:pt x="688" y="27"/>
                      <a:pt x="688" y="67"/>
                    </a:cubicBezTo>
                    <a:cubicBezTo>
                      <a:pt x="688" y="107"/>
                      <a:pt x="656" y="133"/>
                      <a:pt x="616" y="1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</p:grpSp>
      <p:sp>
        <p:nvSpPr>
          <p:cNvPr id="66" name="Ellipse 53">
            <a:extLst>
              <a:ext uri="{FF2B5EF4-FFF2-40B4-BE49-F238E27FC236}">
                <a16:creationId xmlns:a16="http://schemas.microsoft.com/office/drawing/2014/main" id="{1E5A9ED8-7417-B2C0-5868-162EACF49ED1}"/>
              </a:ext>
            </a:extLst>
          </p:cNvPr>
          <p:cNvSpPr/>
          <p:nvPr/>
        </p:nvSpPr>
        <p:spPr>
          <a:xfrm>
            <a:off x="810859" y="5178913"/>
            <a:ext cx="504000" cy="490364"/>
          </a:xfrm>
          <a:prstGeom prst="ellipse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Yu Mincho Light" panose="02020300000000000000" pitchFamily="18" charset="-128"/>
                <a:cs typeface="Arial" panose="020B0604020202020204" pitchFamily="34" charset="0"/>
              </a:rPr>
              <a:t>5</a:t>
            </a:r>
            <a:endParaRPr kumimoji="0" lang="uk-UA" sz="1600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Yu Mincho Light" panose="02020300000000000000" pitchFamily="18" charset="-128"/>
              <a:ea typeface="Yu Mincho Light" panose="02020300000000000000" pitchFamily="18" charset="-128"/>
              <a:cs typeface="Yu Mincho Light" panose="02020300000000000000" pitchFamily="18" charset="-128"/>
            </a:endParaRPr>
          </a:p>
        </p:txBody>
      </p:sp>
      <p:sp>
        <p:nvSpPr>
          <p:cNvPr id="67" name="Ellipse 34">
            <a:extLst>
              <a:ext uri="{FF2B5EF4-FFF2-40B4-BE49-F238E27FC236}">
                <a16:creationId xmlns:a16="http://schemas.microsoft.com/office/drawing/2014/main" id="{6960CE4D-6D0B-CDFB-18E0-EF8C1CF04A6A}"/>
              </a:ext>
            </a:extLst>
          </p:cNvPr>
          <p:cNvSpPr/>
          <p:nvPr/>
        </p:nvSpPr>
        <p:spPr>
          <a:xfrm>
            <a:off x="810859" y="4302540"/>
            <a:ext cx="504000" cy="504000"/>
          </a:xfrm>
          <a:prstGeom prst="ellipse">
            <a:avLst/>
          </a:prstGeom>
          <a:solidFill>
            <a:srgbClr val="8B00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Yu Mincho Light" panose="02020300000000000000" pitchFamily="18" charset="-128"/>
                <a:cs typeface="Arial" panose="020B0604020202020204" pitchFamily="34" charset="0"/>
              </a:rPr>
              <a:t>4</a:t>
            </a:r>
            <a:endParaRPr kumimoji="0" lang="uk-UA" sz="1600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Yu Mincho Light" panose="02020300000000000000" pitchFamily="18" charset="-128"/>
              <a:ea typeface="Yu Mincho Light" panose="02020300000000000000" pitchFamily="18" charset="-128"/>
              <a:cs typeface="Yu Mincho Light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2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Методологія</a:t>
            </a:r>
            <a:r>
              <a:rPr lang="en-US" sz="3200" b="1" dirty="0"/>
              <a:t>: </a:t>
            </a:r>
            <a:r>
              <a:rPr lang="uk-UA" sz="3200" b="1" dirty="0"/>
              <a:t>перевірка моделей</a:t>
            </a:r>
            <a:endParaRPr lang="ca-ES" sz="3200" dirty="0"/>
          </a:p>
        </p:txBody>
      </p:sp>
      <p:pic>
        <p:nvPicPr>
          <p:cNvPr id="6" name="Рисунок 5" descr="Зображення, що містить текст, схема&#10;&#10;Автоматично згенерований опис">
            <a:extLst>
              <a:ext uri="{FF2B5EF4-FFF2-40B4-BE49-F238E27FC236}">
                <a16:creationId xmlns:a16="http://schemas.microsoft.com/office/drawing/2014/main" id="{1480615A-F354-FB06-003E-7CF088B4F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89" y="3933800"/>
            <a:ext cx="3078285" cy="2340000"/>
          </a:xfrm>
          <a:prstGeom prst="rect">
            <a:avLst/>
          </a:prstGeom>
        </p:spPr>
      </p:pic>
      <p:pic>
        <p:nvPicPr>
          <p:cNvPr id="10" name="Рисунок 9" descr="Зображення, що містить текст, схема, знімок екрана, Графік&#10;&#10;Автоматично згенерований опис">
            <a:extLst>
              <a:ext uri="{FF2B5EF4-FFF2-40B4-BE49-F238E27FC236}">
                <a16:creationId xmlns:a16="http://schemas.microsoft.com/office/drawing/2014/main" id="{92D9FE67-EE24-7057-ED3B-9C5644E2E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038" y="3933800"/>
            <a:ext cx="3078288" cy="23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20347F-5870-4375-4F51-28ACAC0E5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153" y="1818745"/>
            <a:ext cx="6620721" cy="1971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317DBB-8B3A-0806-4A86-DF3E28BCD1FF}"/>
              </a:ext>
            </a:extLst>
          </p:cNvPr>
          <p:cNvSpPr txBox="1"/>
          <p:nvPr/>
        </p:nvSpPr>
        <p:spPr>
          <a:xfrm>
            <a:off x="719569" y="1844675"/>
            <a:ext cx="39025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Статистичні методи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Оцінки точності класифікації  для дискретних змінних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Ефективність моделей передбачати неперервні значення показників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</a:t>
            </a:r>
            <a:r>
              <a:rPr kumimoji="0" lang="uk-UA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коефіцієнти узгодження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середня квадратична помилка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Графічні методи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 panose="020F0502020204030204" pitchFamily="34" charset="0"/>
              </a:rPr>
              <a:t>Діаграми фактичних і прогнозованих значень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Візуальний аналіз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Візуальна оцінка якості карти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93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Сайт ДЗЗ-інвентаризації</a:t>
            </a:r>
            <a:endParaRPr lang="ca-ES" sz="3200" dirty="0"/>
          </a:p>
        </p:txBody>
      </p:sp>
      <p:pic>
        <p:nvPicPr>
          <p:cNvPr id="4" name="Рисунок 1" descr="Зображення, що містить візерунок, квадрат, піксель&#10;&#10;Автоматично згенерований опис">
            <a:extLst>
              <a:ext uri="{FF2B5EF4-FFF2-40B4-BE49-F238E27FC236}">
                <a16:creationId xmlns:a16="http://schemas.microsoft.com/office/drawing/2014/main" id="{5A4B57EC-E154-8CE0-B6E5-D5C597BB6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2849" y="1845448"/>
            <a:ext cx="3640951" cy="364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08B583-C932-2658-E82E-2F6800D39593}"/>
              </a:ext>
            </a:extLst>
          </p:cNvPr>
          <p:cNvSpPr txBox="1"/>
          <p:nvPr/>
        </p:nvSpPr>
        <p:spPr>
          <a:xfrm>
            <a:off x="838200" y="1845449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До сайту ДЗЗ-інвентаризації можна перейти за посиланням </a:t>
            </a:r>
            <a:r>
              <a:rPr kumimoji="0" lang="en-GB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nfi.lisproekt.gov.ua/</a:t>
            </a:r>
            <a:r>
              <a:rPr kumimoji="0" lang="en-GB" altLang="uk-U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en</a:t>
            </a:r>
            <a:r>
              <a:rPr kumimoji="0" lang="en-GB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/</a:t>
            </a: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1" descr="A screenshot of a website&#10;&#10;Description automatically generated">
            <a:extLst>
              <a:ext uri="{FF2B5EF4-FFF2-40B4-BE49-F238E27FC236}">
                <a16:creationId xmlns:a16="http://schemas.microsoft.com/office/drawing/2014/main" id="{B2A46E5A-6A70-F4DF-10E3-76F9CFAB8B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44" y="2864022"/>
            <a:ext cx="6453550" cy="24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05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G meeting 21.07.2023" id="{2E33F7C5-FCFC-4DE6-A609-4145FD94548F}" vid="{437B869E-E669-40C6-8525-A04331E5B2CF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B84092FA463346BA6C0B676C4EF7D5" ma:contentTypeVersion="18" ma:contentTypeDescription="Створення нового документа." ma:contentTypeScope="" ma:versionID="af77305568c87f1b50ddc2cf3ffba76f">
  <xsd:schema xmlns:xsd="http://www.w3.org/2001/XMLSchema" xmlns:xs="http://www.w3.org/2001/XMLSchema" xmlns:p="http://schemas.microsoft.com/office/2006/metadata/properties" xmlns:ns3="4dd05997-1da1-4100-9f21-0aed67049478" xmlns:ns4="72e48949-71ea-43f2-8c04-1b5449114684" targetNamespace="http://schemas.microsoft.com/office/2006/metadata/properties" ma:root="true" ma:fieldsID="b42170d8ed36998542253d558267e821" ns3:_="" ns4:_="">
    <xsd:import namespace="4dd05997-1da1-4100-9f21-0aed67049478"/>
    <xsd:import namespace="72e48949-71ea-43f2-8c04-1b54491146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DateTaken" minOccurs="0"/>
                <xsd:element ref="ns3:MediaServiceAutoTag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05997-1da1-4100-9f21-0aed670494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48949-71ea-43f2-8c04-1b54491146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Спільний доступ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Відомості про тих, хто має доступ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Геш підказки про спільний доступ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dd05997-1da1-4100-9f21-0aed67049478" xsi:nil="true"/>
  </documentManagement>
</p:properties>
</file>

<file path=customXml/itemProps1.xml><?xml version="1.0" encoding="utf-8"?>
<ds:datastoreItem xmlns:ds="http://schemas.openxmlformats.org/officeDocument/2006/customXml" ds:itemID="{0F605DE9-9C86-4586-8DEC-6D8FC98E15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d05997-1da1-4100-9f21-0aed67049478"/>
    <ds:schemaRef ds:uri="72e48949-71ea-43f2-8c04-1b54491146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DB3615-564B-40B3-AE85-DF2AFE3D7C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57D4B6-64B1-43D0-A7AE-F3CA1454155D}">
  <ds:schemaRefs>
    <ds:schemaRef ds:uri="4dd05997-1da1-4100-9f21-0aed67049478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72e48949-71ea-43f2-8c04-1b544911468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PSG meeting 21.07.2023</Template>
  <TotalTime>0</TotalTime>
  <Words>1097</Words>
  <Application>Microsoft Office PowerPoint</Application>
  <PresentationFormat>Widescreen</PresentationFormat>
  <Paragraphs>168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Yu Mincho Light</vt:lpstr>
      <vt:lpstr>Aptos</vt:lpstr>
      <vt:lpstr>Arial</vt:lpstr>
      <vt:lpstr>Calibri</vt:lpstr>
      <vt:lpstr>Calibri Light</vt:lpstr>
      <vt:lpstr>Century Gothic</vt:lpstr>
      <vt:lpstr>ElsevierSans</vt:lpstr>
      <vt:lpstr>Times New Roman</vt:lpstr>
      <vt:lpstr>Office Theme</vt:lpstr>
      <vt:lpstr>1_Custom Design</vt:lpstr>
      <vt:lpstr>2_Custom Design</vt:lpstr>
      <vt:lpstr>Custom Design</vt:lpstr>
      <vt:lpstr>PowerPoint Presentation</vt:lpstr>
      <vt:lpstr>Виклики для оцінки лісових ресурсів України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Halyna Semytska</dc:creator>
  <cp:lastModifiedBy>Halyna Semytska</cp:lastModifiedBy>
  <cp:revision>87</cp:revision>
  <dcterms:created xsi:type="dcterms:W3CDTF">2023-06-30T13:21:15Z</dcterms:created>
  <dcterms:modified xsi:type="dcterms:W3CDTF">2024-08-12T20:07:24Z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0x0101006FB84092FA463346BA6C0B676C4EF7D5</vt:lpwstr>
  </property>
</Properties>
</file>