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68" r:id="rId4"/>
    <p:sldMasterId id="2147483695" r:id="rId5"/>
    <p:sldMasterId id="2147483757" r:id="rId6"/>
  </p:sldMasterIdLst>
  <p:notesMasterIdLst>
    <p:notesMasterId r:id="rId15"/>
  </p:notesMasterIdLst>
  <p:handoutMasterIdLst>
    <p:handoutMasterId r:id="rId16"/>
  </p:handoutMasterIdLst>
  <p:sldIdLst>
    <p:sldId id="483" r:id="rId7"/>
    <p:sldId id="490" r:id="rId8"/>
    <p:sldId id="447" r:id="rId9"/>
    <p:sldId id="449" r:id="rId10"/>
    <p:sldId id="451" r:id="rId11"/>
    <p:sldId id="486" r:id="rId12"/>
    <p:sldId id="463" r:id="rId13"/>
    <p:sldId id="492" r:id="rId14"/>
  </p:sldIdLst>
  <p:sldSz cx="12192000" cy="6858000"/>
  <p:notesSz cx="6858000" cy="9144000"/>
  <p:defaultTextStyle>
    <a:defPPr marL="0" marR="0" indent="0" algn="l" defTabSz="64291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6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160729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321457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482186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642915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803643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964372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1125101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1285829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Contents" id="{68D5A76C-40E1-49C9-A9C9-71D72418FAD1}">
          <p14:sldIdLst/>
        </p14:section>
        <p14:section name="01 - Template Slides" id="{CD51F9CE-A724-4805-8C91-5AA4212B8F32}">
          <p14:sldIdLst>
            <p14:sldId id="483"/>
            <p14:sldId id="490"/>
            <p14:sldId id="447"/>
            <p14:sldId id="449"/>
            <p14:sldId id="451"/>
            <p14:sldId id="486"/>
            <p14:sldId id="463"/>
            <p14:sldId id="492"/>
          </p14:sldIdLst>
        </p14:section>
        <p14:section name="Contact" id="{60D807ED-7796-465B-BC07-5B8E74576E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Kiff" initials="LKi" lastIdx="1" clrIdx="0">
    <p:extLst>
      <p:ext uri="{19B8F6BF-5375-455C-9EA6-DF929625EA0E}">
        <p15:presenceInfo xmlns:p15="http://schemas.microsoft.com/office/powerpoint/2012/main" userId="Laura Kiff" providerId="None"/>
      </p:ext>
    </p:extLst>
  </p:cmAuthor>
  <p:cmAuthor id="2" name="Gulbahar Abdurasulova" initials="GA" lastIdx="1" clrIdx="1">
    <p:extLst>
      <p:ext uri="{19B8F6BF-5375-455C-9EA6-DF929625EA0E}">
        <p15:presenceInfo xmlns:p15="http://schemas.microsoft.com/office/powerpoint/2012/main" userId="S-1-5-21-222763248-1291098560-3834593293-3311" providerId="AD"/>
      </p:ext>
    </p:extLst>
  </p:cmAuthor>
  <p:cmAuthor id="3" name="Marlène Zehfuß" initials="MZ" lastIdx="3" clrIdx="2">
    <p:extLst>
      <p:ext uri="{19B8F6BF-5375-455C-9EA6-DF929625EA0E}">
        <p15:presenceInfo xmlns:p15="http://schemas.microsoft.com/office/powerpoint/2012/main" userId="S-1-5-21-222763248-1291098560-3834593293-2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4C"/>
    <a:srgbClr val="FF3399"/>
    <a:srgbClr val="6B6257"/>
    <a:srgbClr val="615F5C"/>
    <a:srgbClr val="3D3F36"/>
    <a:srgbClr val="51524E"/>
    <a:srgbClr val="433E32"/>
    <a:srgbClr val="BAB2A3"/>
    <a:srgbClr val="1059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8" autoAdjust="0"/>
    <p:restoredTop sz="96433" autoAdjust="0"/>
  </p:normalViewPr>
  <p:slideViewPr>
    <p:cSldViewPr snapToGrid="0" snapToObjects="1">
      <p:cViewPr varScale="1">
        <p:scale>
          <a:sx n="89" d="100"/>
          <a:sy n="89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98"/>
    </p:cViewPr>
  </p:sorterViewPr>
  <p:notesViewPr>
    <p:cSldViewPr snapToGrid="0" snapToObjects="1">
      <p:cViewPr varScale="1">
        <p:scale>
          <a:sx n="98" d="100"/>
          <a:sy n="98" d="100"/>
        </p:scale>
        <p:origin x="351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93CDB-2FDD-4E9B-B159-254DF99FF46E}" type="datetimeFigureOut">
              <a:rPr lang="de-DE" smtClean="0"/>
              <a:t>15.08.2024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2387C-B49F-4C0D-9E1A-58C2744B36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253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5197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21457" latinLnBrk="0">
      <a:defRPr sz="1547">
        <a:latin typeface="Lucida Grande"/>
        <a:ea typeface="Lucida Grande"/>
        <a:cs typeface="Lucida Grande"/>
        <a:sym typeface="Lucida Grande"/>
      </a:defRPr>
    </a:lvl1pPr>
    <a:lvl2pPr indent="160729" defTabSz="321457" latinLnBrk="0">
      <a:defRPr sz="1547">
        <a:latin typeface="Lucida Grande"/>
        <a:ea typeface="Lucida Grande"/>
        <a:cs typeface="Lucida Grande"/>
        <a:sym typeface="Lucida Grande"/>
      </a:defRPr>
    </a:lvl2pPr>
    <a:lvl3pPr indent="321457" defTabSz="321457" latinLnBrk="0">
      <a:defRPr sz="1547">
        <a:latin typeface="Lucida Grande"/>
        <a:ea typeface="Lucida Grande"/>
        <a:cs typeface="Lucida Grande"/>
        <a:sym typeface="Lucida Grande"/>
      </a:defRPr>
    </a:lvl3pPr>
    <a:lvl4pPr indent="482186" defTabSz="321457" latinLnBrk="0">
      <a:defRPr sz="1547">
        <a:latin typeface="Lucida Grande"/>
        <a:ea typeface="Lucida Grande"/>
        <a:cs typeface="Lucida Grande"/>
        <a:sym typeface="Lucida Grande"/>
      </a:defRPr>
    </a:lvl4pPr>
    <a:lvl5pPr indent="642915" defTabSz="321457" latinLnBrk="0">
      <a:defRPr sz="1547">
        <a:latin typeface="Lucida Grande"/>
        <a:ea typeface="Lucida Grande"/>
        <a:cs typeface="Lucida Grande"/>
        <a:sym typeface="Lucida Grande"/>
      </a:defRPr>
    </a:lvl5pPr>
    <a:lvl6pPr indent="803643" defTabSz="321457" latinLnBrk="0">
      <a:defRPr sz="1547">
        <a:latin typeface="Lucida Grande"/>
        <a:ea typeface="Lucida Grande"/>
        <a:cs typeface="Lucida Grande"/>
        <a:sym typeface="Lucida Grande"/>
      </a:defRPr>
    </a:lvl6pPr>
    <a:lvl7pPr indent="964372" defTabSz="321457" latinLnBrk="0">
      <a:defRPr sz="1547">
        <a:latin typeface="Lucida Grande"/>
        <a:ea typeface="Lucida Grande"/>
        <a:cs typeface="Lucida Grande"/>
        <a:sym typeface="Lucida Grande"/>
      </a:defRPr>
    </a:lvl7pPr>
    <a:lvl8pPr indent="1125101" defTabSz="321457" latinLnBrk="0">
      <a:defRPr sz="1547">
        <a:latin typeface="Lucida Grande"/>
        <a:ea typeface="Lucida Grande"/>
        <a:cs typeface="Lucida Grande"/>
        <a:sym typeface="Lucida Grande"/>
      </a:defRPr>
    </a:lvl8pPr>
    <a:lvl9pPr indent="1285829" defTabSz="321457" latinLnBrk="0">
      <a:defRPr sz="1547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itle with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323"/>
          </a:xfrm>
          <a:prstGeom prst="rect">
            <a:avLst/>
          </a:prstGeom>
          <a:effectLst/>
        </p:spPr>
      </p:pic>
      <p:sp>
        <p:nvSpPr>
          <p:cNvPr id="6" name="Rechteck 5"/>
          <p:cNvSpPr/>
          <p:nvPr userDrawn="1"/>
        </p:nvSpPr>
        <p:spPr>
          <a:xfrm>
            <a:off x="0" y="1"/>
            <a:ext cx="12192000" cy="93547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-3" y="3504804"/>
            <a:ext cx="9136483" cy="1701376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3509" y="3583872"/>
            <a:ext cx="8692972" cy="519038"/>
          </a:xfrm>
        </p:spPr>
        <p:txBody>
          <a:bodyPr>
            <a:noAutofit/>
          </a:bodyPr>
          <a:lstStyle>
            <a:lvl1pPr marL="0" indent="0">
              <a:buNone/>
              <a:defRPr kumimoji="0" lang="de-DE" sz="3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43509" y="4198906"/>
            <a:ext cx="8692972" cy="597407"/>
          </a:xfrm>
        </p:spPr>
        <p:txBody>
          <a:bodyPr anchor="t">
            <a:noAutofit/>
          </a:bodyPr>
          <a:lstStyle>
            <a:lvl1pPr marL="0" indent="0">
              <a:buNone/>
              <a:def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3509" y="4803440"/>
            <a:ext cx="4068335" cy="335569"/>
          </a:xfrm>
          <a:effectLst/>
        </p:spPr>
        <p:txBody>
          <a:bodyPr anchor="t">
            <a:noAutofit/>
          </a:bodyPr>
          <a:lstStyle>
            <a:lvl1pPr marL="0" indent="0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46" y="4799396"/>
            <a:ext cx="4068335" cy="335569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  <p:pic>
        <p:nvPicPr>
          <p:cNvPr id="19" name="2015 02 19 Logo UNIQ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079" y="65248"/>
            <a:ext cx="1705352" cy="87022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4675098" y="3258184"/>
            <a:ext cx="21313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l" rtl="0"/>
            <a:r>
              <a:rPr lang="de-DE" sz="1800" b="1" i="0" u="none" strike="noStrike" baseline="0">
                <a:latin typeface="Times New Roman" panose="02020603050405020304" pitchFamily="18" charset="0"/>
              </a:rPr>
              <a:t>						</a:t>
            </a:r>
            <a:endParaRPr lang="de-DE" sz="1600" b="0" i="0" u="none" strike="noStrike" baseline="0">
              <a:latin typeface="Times New Roman" panose="02020603050405020304" pitchFamily="18" charset="0"/>
            </a:endParaRPr>
          </a:p>
        </p:txBody>
      </p:sp>
      <p:pic>
        <p:nvPicPr>
          <p:cNvPr id="21" name="Рисунок 5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1" y="68052"/>
            <a:ext cx="1587359" cy="67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4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222" y="23491"/>
            <a:ext cx="1111815" cy="867419"/>
          </a:xfrm>
          <a:prstGeom prst="rect">
            <a:avLst/>
          </a:prstGeom>
          <a:noFill/>
        </p:spPr>
      </p:pic>
      <p:pic>
        <p:nvPicPr>
          <p:cNvPr id="23" name="Рисунок 3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226" y="39158"/>
            <a:ext cx="724397" cy="70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662" y="39158"/>
            <a:ext cx="1035972" cy="84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" descr="E:\Logo-Carec.jpg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481" y="96076"/>
            <a:ext cx="842897" cy="637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/>
          <p:cNvCxnSpPr/>
          <p:nvPr userDrawn="1"/>
        </p:nvCxnSpPr>
        <p:spPr>
          <a:xfrm>
            <a:off x="-3" y="935470"/>
            <a:ext cx="12192003" cy="0"/>
          </a:xfrm>
          <a:prstGeom prst="line">
            <a:avLst/>
          </a:prstGeom>
          <a:ln w="31750">
            <a:solidFill>
              <a:srgbClr val="00684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947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6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1" y="3474064"/>
            <a:ext cx="6376609" cy="2259910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hape 24"/>
          <p:cNvSpPr/>
          <p:nvPr userDrawn="1"/>
        </p:nvSpPr>
        <p:spPr>
          <a:xfrm>
            <a:off x="763488" y="3711265"/>
            <a:ext cx="4234720" cy="162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 sz="2000" b="0"/>
            </a:pPr>
            <a:r>
              <a:rPr sz="1600" b="0" dirty="0" err="1">
                <a:solidFill>
                  <a:prstClr val="white"/>
                </a:solidFill>
                <a:latin typeface="Calibri Light" panose="020F0302020204030204" pitchFamily="34" charset="0"/>
              </a:rPr>
              <a:t>Schnewlinstr</a:t>
            </a: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. 10</a:t>
            </a:r>
          </a:p>
          <a:p>
            <a:pPr>
              <a:lnSpc>
                <a:spcPct val="110000"/>
              </a:lnSpc>
              <a:defRPr sz="2000" b="0"/>
            </a:pP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79098 Freiburg</a:t>
            </a: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, Germany</a:t>
            </a:r>
            <a:endParaRPr sz="1600" b="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lnSpc>
                <a:spcPct val="110000"/>
              </a:lnSpc>
              <a:defRPr sz="2000" b="0"/>
            </a:pP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Tel: </a:t>
            </a: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+49 </a:t>
            </a: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761  </a:t>
            </a: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208534 – 0</a:t>
            </a:r>
            <a:b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</a:br>
            <a:endParaRPr lang="de-DE" sz="1600" b="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lnSpc>
                <a:spcPct val="110000"/>
              </a:lnSpc>
              <a:defRPr sz="2000" b="0"/>
            </a:pP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unique@unique-landuse.de</a:t>
            </a:r>
          </a:p>
          <a:p>
            <a:pPr>
              <a:lnSpc>
                <a:spcPct val="110000"/>
              </a:lnSpc>
              <a:defRPr sz="2000" b="0"/>
            </a:pP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www.unique-landuse.de</a:t>
            </a:r>
          </a:p>
        </p:txBody>
      </p:sp>
      <p:pic>
        <p:nvPicPr>
          <p:cNvPr id="11" name="2015 02 19 Logo UNIQU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723" y="347872"/>
            <a:ext cx="1705352" cy="8770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</p:spTree>
    <p:extLst>
      <p:ext uri="{BB962C8B-B14F-4D97-AF65-F5344CB8AC3E}">
        <p14:creationId xmlns:p14="http://schemas.microsoft.com/office/powerpoint/2010/main" val="22624819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84" userDrawn="1">
          <p15:clr>
            <a:srgbClr val="FBAE40"/>
          </p15:clr>
        </p15:guide>
        <p15:guide id="2" orient="horz" pos="378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8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A0ED53-7ECC-024D-8102-99F13CF0B4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30A21FA-11F5-A24B-B6D2-05A09F763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579061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970621A5-6423-7247-A33A-972D547074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8425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E344CD3-B8DC-4A47-A9CE-D620C5CDC9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8425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7460493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3D9A4BE-56B9-8B49-AC92-7BC0A1300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4BEB06B-00E3-0949-BC8B-94A86A074A3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65986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009E3AF4-C200-5947-A8EC-B7FE72CBDE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65986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71410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3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7E42B98-FC5C-7342-99C2-E3792E8CA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0B16CB3-B1EE-5A4C-8AA4-CEAA3BC66F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82EBB833-77BF-594B-8D3B-8ABD341C59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1DE58973-2605-154C-8C40-595921B3E54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8D62732-D9B8-2D44-BA75-6C2691B041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384EAB8-3D10-4744-B626-ADB749ED23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7988853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3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06A7048-0D43-CF4B-88E1-9EA621DFCE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09B27437-30FC-4641-A839-DE4D42B37E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27ED0EE9-FEA4-BE49-8D9C-B8BB8CAF9D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4C556F93-598F-574D-AC10-97C596916E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00B3A63-E4F6-4E47-8067-59D7E30AA3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96F13FB-2D28-EA44-9DA3-280FA35894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21424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4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7EA01039-C62B-644B-AF70-7181451D3D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992C950-8C6D-4F44-B6A3-C2A6F70969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Bildplatzhalter 9">
            <a:extLst>
              <a:ext uri="{FF2B5EF4-FFF2-40B4-BE49-F238E27FC236}">
                <a16:creationId xmlns:a16="http://schemas.microsoft.com/office/drawing/2014/main" id="{2747B95E-5ED4-8047-9213-7449FC51F9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2B0B72B9-31ED-6541-8254-7EBC7B0164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Bildplatzhalter 9">
            <a:extLst>
              <a:ext uri="{FF2B5EF4-FFF2-40B4-BE49-F238E27FC236}">
                <a16:creationId xmlns:a16="http://schemas.microsoft.com/office/drawing/2014/main" id="{EEFF225F-596D-4840-9252-963A52293F9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B26441C7-F6B8-0943-BB30-43E1C71473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Bildplatzhalter 9">
            <a:extLst>
              <a:ext uri="{FF2B5EF4-FFF2-40B4-BE49-F238E27FC236}">
                <a16:creationId xmlns:a16="http://schemas.microsoft.com/office/drawing/2014/main" id="{D78CF4F6-2825-D648-92C5-74E20DCC2CF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DD011539-6B85-6E4D-BB0F-77C5AF7D9F7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41690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4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6" name="Bildplatzhalter 9">
            <a:extLst>
              <a:ext uri="{FF2B5EF4-FFF2-40B4-BE49-F238E27FC236}">
                <a16:creationId xmlns:a16="http://schemas.microsoft.com/office/drawing/2014/main" id="{887BD09E-6617-4A4F-BEE4-99CE8349C0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A7A38772-B141-B14D-8232-D43784B23F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4E037931-42C2-0647-BBF5-2E3A68110A2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D92BD81C-CF1C-5D48-8301-1C3BC52155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Bildplatzhalter 9">
            <a:extLst>
              <a:ext uri="{FF2B5EF4-FFF2-40B4-BE49-F238E27FC236}">
                <a16:creationId xmlns:a16="http://schemas.microsoft.com/office/drawing/2014/main" id="{FDEDC634-3D3C-BE48-A979-8FFCB0F0784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CD7219CC-8D13-5C41-97FC-46E81E79C1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E4B2F0BC-5AED-6644-AC05-D9A1335CB06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71A4D07A-78C6-EB45-8AF9-E3EAB654FA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40701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EC4627F-EB2F-854F-94BA-4EBEA6FB0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7C26635-5958-C047-84C0-802AE2C85DF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2D4FDB0-6636-D444-862F-574756CA0B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6505904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C567794-D43C-834E-97C2-132303D10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8A20E72-FB00-E345-8742-A533832BDA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3">
            <a:extLst>
              <a:ext uri="{FF2B5EF4-FFF2-40B4-BE49-F238E27FC236}">
                <a16:creationId xmlns:a16="http://schemas.microsoft.com/office/drawing/2014/main" id="{91FBEC08-6AF7-CE49-9081-DB24BDD449C5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373902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6011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CBF99CE-D040-C04B-9BE6-D41226EAC0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01E416C-16BF-2940-9BAF-0EE6B7FCF0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204CE7DD-56E0-F947-B61B-FD71BDB046A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9324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7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24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436" y="6354924"/>
            <a:ext cx="3288819" cy="2005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9A206A1-EC54-F848-ADB9-9AC4884A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1007533"/>
            <a:ext cx="3696412" cy="494692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8202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48815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DEF4816-5C9A-3442-B827-870DD55B79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AD338B0-1872-AA46-A314-4A6EBC24829F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47980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2CC52F0-8AC9-C04E-8E9A-1A86541539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iagrammplatzhalter 6">
            <a:extLst>
              <a:ext uri="{FF2B5EF4-FFF2-40B4-BE49-F238E27FC236}">
                <a16:creationId xmlns:a16="http://schemas.microsoft.com/office/drawing/2014/main" id="{58C3E749-BFEC-1F4C-A8C3-FFC79EE34EA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9220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71880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00758B19-0614-594F-9C7B-40E9EF6A3A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6">
            <a:extLst>
              <a:ext uri="{FF2B5EF4-FFF2-40B4-BE49-F238E27FC236}">
                <a16:creationId xmlns:a16="http://schemas.microsoft.com/office/drawing/2014/main" id="{6637E3D5-AF92-A949-9A7B-9095232EBB7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FA71547-2F64-104F-9806-EC946128A5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98666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834B9B8-4A33-6E4A-9538-C4D78B0624E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6">
            <a:extLst>
              <a:ext uri="{FF2B5EF4-FFF2-40B4-BE49-F238E27FC236}">
                <a16:creationId xmlns:a16="http://schemas.microsoft.com/office/drawing/2014/main" id="{4634C2F0-077E-B545-A271-1B9072F035B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231C79F-5796-7447-8184-59F6E813C5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58767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59690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2A26EC5-A714-3F49-A78C-C82D97588E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4F19CA2-C906-C040-901A-21F9F86EFB4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07F7FCA-24DD-B44C-9D46-0798E66512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6456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946FE37-C59C-334C-9BD5-D73ECA12D2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ED8B745D-EAAC-1442-9752-052C9E6DFFD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F6FD5D-1D1E-0B4A-B1E2-8A1BA23284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659167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94F9E49E-E7A0-1248-AEB2-C2E6B9C8A6D7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10A2FE-D22F-D940-B249-AE83094CEF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29912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D1CE521-01FF-C747-8E80-B1C4F3B86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000" y="1720608"/>
            <a:ext cx="6000000" cy="26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41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BD78386-4DC0-AC49-ABDE-FAFBAA1DFA05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B698155E-81A4-9E43-B0A8-61F42ACB1F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96401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abellenplatzhalter 4">
            <a:extLst>
              <a:ext uri="{FF2B5EF4-FFF2-40B4-BE49-F238E27FC236}">
                <a16:creationId xmlns:a16="http://schemas.microsoft.com/office/drawing/2014/main" id="{FAEC10D0-AF29-7046-8C2D-8E89545ED542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7E8A7C4-504F-0E4A-81A1-3707E8024F5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71881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5" name="Tabellenplatzhalter 4">
            <a:extLst>
              <a:ext uri="{FF2B5EF4-FFF2-40B4-BE49-F238E27FC236}">
                <a16:creationId xmlns:a16="http://schemas.microsoft.com/office/drawing/2014/main" id="{7929DB03-F9AE-C24B-AF7F-0D079E63111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B6512345-BCCD-7347-9B73-0788F173AD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7B543A-7118-2842-9B83-8A9A563A973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70653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C2CDD9AC-8FF6-1D42-AC55-B0492332E9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739798E5-3069-0A43-A693-E5BC4539FBD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5B66B3B-1C96-044E-91BA-E28DC0BEAC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61956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F0CE6E3C-BF8B-F343-B553-6C4DFACF74FF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20930873-32D6-704D-A91C-20CD459BD8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43CF45E-EDEB-6A49-BB33-923A9CDDB98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67327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Schwarz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28C42CE-DFFB-7E47-8360-0BF019DA8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0733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E01E9-0CFA-6C49-A036-F67ED9760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171" y="241871"/>
            <a:ext cx="472519" cy="47237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50DAAE-352B-AC48-9AD4-EDCD942D8E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898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006" y="6354924"/>
            <a:ext cx="3292001" cy="2005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37517" y="6354924"/>
            <a:ext cx="401595" cy="2005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2C53EF2-B22B-724F-A177-2B24F25158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4520557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48042A8-A28B-0141-9280-811A6E9D88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3137050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3C2BE46-B07C-5D43-B74C-F5F334EF0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9331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538B8FA4-ADED-1C4A-810F-B3CCC8680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D5B909F-0DD4-6543-98E9-0B87A7EDA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1857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7EB313A-0558-EF45-9BAC-FC2CED242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320669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C02D96B-C004-2C43-B0DE-602BD1F467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482715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0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0" y="238277"/>
            <a:ext cx="3694851" cy="885329"/>
          </a:xfrm>
        </p:spPr>
        <p:txBody>
          <a:bodyPr anchor="t"/>
          <a:lstStyle>
            <a:lvl1pPr>
              <a:defRPr b="0"/>
            </a:lvl1pPr>
          </a:lstStyle>
          <a:p>
            <a:pPr lvl="7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D90741-9F02-D24F-BA10-2F9804D6AA6B}"/>
              </a:ext>
            </a:extLst>
          </p:cNvPr>
          <p:cNvSpPr txBox="1"/>
          <p:nvPr userDrawn="1"/>
        </p:nvSpPr>
        <p:spPr>
          <a:xfrm>
            <a:off x="336002" y="5176468"/>
            <a:ext cx="3274597" cy="138504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ts val="1200"/>
              </a:lnSpc>
            </a:pPr>
            <a:r>
              <a:rPr lang="de-DE" sz="1000" b="1" dirty="0" err="1">
                <a:latin typeface="Century Gothic" panose="020B0502020202020204" pitchFamily="34" charset="0"/>
              </a:rPr>
              <a:t>unique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land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use</a:t>
            </a:r>
            <a:r>
              <a:rPr lang="de-DE" sz="1000" b="1" dirty="0">
                <a:latin typeface="Century Gothic" panose="020B0502020202020204" pitchFamily="34" charset="0"/>
              </a:rPr>
              <a:t> GmbH</a:t>
            </a:r>
            <a:br>
              <a:rPr lang="de-DE" sz="1000" dirty="0">
                <a:latin typeface="Century Gothic" panose="020B0502020202020204" pitchFamily="34" charset="0"/>
              </a:rPr>
            </a:br>
            <a:r>
              <a:rPr lang="de-DE" sz="1000" dirty="0" err="1">
                <a:latin typeface="Century Gothic" panose="020B0502020202020204" pitchFamily="34" charset="0"/>
              </a:rPr>
              <a:t>Schnewlinstr</a:t>
            </a:r>
            <a:r>
              <a:rPr lang="de-DE" sz="1000" dirty="0">
                <a:latin typeface="Century Gothic" panose="020B0502020202020204" pitchFamily="34" charset="0"/>
              </a:rPr>
              <a:t>. 10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79098 Freiburg, Germany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Tel +49 761  208534 – 0</a:t>
            </a: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unique@unique-landuse.de</a:t>
            </a:r>
            <a:endParaRPr lang="de-DE" sz="1000" dirty="0"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www.unique-landuse.de</a:t>
            </a:r>
            <a:endParaRPr lang="de-DE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7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79A75C-807A-AC43-B1E6-80FE719880DB}"/>
              </a:ext>
            </a:extLst>
          </p:cNvPr>
          <p:cNvSpPr/>
          <p:nvPr userDrawn="1"/>
        </p:nvSpPr>
        <p:spPr>
          <a:xfrm>
            <a:off x="4251041" y="1937"/>
            <a:ext cx="7943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433356-CB30-BC41-9603-73E5FABE0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/>
        </p:blipFill>
        <p:spPr>
          <a:xfrm>
            <a:off x="3736664" y="-1151762"/>
            <a:ext cx="9319659" cy="9019415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8D28391-0066-6546-88E2-3B206BEF4A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14804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2E1A559-BB99-944B-80A2-281BD39957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8861" y="2005982"/>
            <a:ext cx="7617355" cy="3948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B4A20EA-7C54-9A4C-A1AF-70C6EA54E6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1BC244E-747C-B748-BB69-E052F3219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11106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7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24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436" y="6354924"/>
            <a:ext cx="3288819" cy="2005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9A206A1-EC54-F848-ADB9-9AC4884A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1007533"/>
            <a:ext cx="3696412" cy="494692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430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7" y="0"/>
            <a:ext cx="7943208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30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0C7D29-637B-DD4D-B2EE-5E5E7B527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827361"/>
            <a:ext cx="3696412" cy="229224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400BDF1-2B5E-9F45-BCF1-27B7580CE1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441" y="3656620"/>
            <a:ext cx="3696412" cy="2292248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Title einfügen</a:t>
            </a:r>
          </a:p>
        </p:txBody>
      </p:sp>
    </p:spTree>
    <p:extLst>
      <p:ext uri="{BB962C8B-B14F-4D97-AF65-F5344CB8AC3E}">
        <p14:creationId xmlns:p14="http://schemas.microsoft.com/office/powerpoint/2010/main" val="3389166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Ein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60B89AC-E3B2-1C49-B1C6-B77614CD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08851D9-BADF-3940-A9BF-16768B91F7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2260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Ein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16D79-7897-4E49-AC61-359A538D77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2BC0C55-AD3D-0B48-9243-7BAA09C04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88895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Title with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86575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" y="3497602"/>
            <a:ext cx="9136483" cy="1708578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3509" y="3581676"/>
            <a:ext cx="8692972" cy="521235"/>
          </a:xfrm>
        </p:spPr>
        <p:txBody>
          <a:bodyPr>
            <a:noAutofit/>
          </a:bodyPr>
          <a:lstStyle>
            <a:lvl1pPr marL="0" indent="0">
              <a:buNone/>
              <a:defRPr kumimoji="0" lang="de-DE" sz="3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43509" y="4196377"/>
            <a:ext cx="8692972" cy="599936"/>
          </a:xfrm>
        </p:spPr>
        <p:txBody>
          <a:bodyPr anchor="t">
            <a:noAutofit/>
          </a:bodyPr>
          <a:lstStyle>
            <a:lvl1pPr marL="0" indent="0">
              <a:buNone/>
              <a:def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3509" y="4802019"/>
            <a:ext cx="4068335" cy="336990"/>
          </a:xfrm>
          <a:effectLst/>
        </p:spPr>
        <p:txBody>
          <a:bodyPr anchor="t">
            <a:noAutofit/>
          </a:bodyPr>
          <a:lstStyle>
            <a:lvl1pPr marL="0" indent="0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46" y="4797975"/>
            <a:ext cx="4068335" cy="336990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20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9791699" y="376038"/>
            <a:ext cx="2044700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2015 02 19 Logo UNIQ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723" y="344160"/>
            <a:ext cx="1705352" cy="8807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5858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6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46D8851-BCF1-EE41-95A1-3A21F32B0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FC2B9A7-CDE9-7940-9BF3-27F77F7B3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  <a:lvl8pPr>
              <a:defRPr lang="de-DE" dirty="0"/>
            </a:lvl8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60672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B9F094-0293-DF44-9769-D8F2B32A1C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10AB6B5-FA28-BF46-9211-946FA084F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13973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463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FC2D8A78-703C-0247-96AC-8CEB187B95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F831D97-F667-8B46-ACC7-99311DCF7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33466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Zwei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9B42110-07F9-0C48-93A9-DBA3A38C5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CDB1460-6387-D242-B8C2-CEBD23F4D9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1586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Zwei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FFE8CF0-72D6-6B40-8F94-96ACA4428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80B5D027-87BC-F445-8E16-9041737BA2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017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9361380-83C4-574D-BC2B-FF4AEC658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C4FF3F8-CC54-EB42-B005-070FAC587F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042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8233267-840E-D441-BFE1-12778DCED6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5468762-E390-8D42-B346-E2427812C4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1138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F3CA816-4F83-284C-996C-EECCBA6296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2F488-47B9-D845-AE88-565A7967A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254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12028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95A0786E-C4E1-534C-8EAF-4E649E731B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9E9CB2B-7AE2-814E-A760-6AE885F5EB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8542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Title with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" y="3504804"/>
            <a:ext cx="9136483" cy="1701376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3509" y="3583872"/>
            <a:ext cx="8692972" cy="519038"/>
          </a:xfrm>
        </p:spPr>
        <p:txBody>
          <a:bodyPr>
            <a:noAutofit/>
          </a:bodyPr>
          <a:lstStyle>
            <a:lvl1pPr marL="0" indent="0">
              <a:buNone/>
              <a:defRPr kumimoji="0" lang="de-DE" sz="3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43509" y="4198906"/>
            <a:ext cx="8692972" cy="597407"/>
          </a:xfrm>
        </p:spPr>
        <p:txBody>
          <a:bodyPr anchor="t">
            <a:noAutofit/>
          </a:bodyPr>
          <a:lstStyle>
            <a:lvl1pPr marL="0" indent="0">
              <a:buNone/>
              <a:def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3509" y="4803440"/>
            <a:ext cx="4068335" cy="335569"/>
          </a:xfrm>
          <a:effectLst/>
        </p:spPr>
        <p:txBody>
          <a:bodyPr anchor="t">
            <a:noAutofit/>
          </a:bodyPr>
          <a:lstStyle>
            <a:lvl1pPr marL="0" indent="0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46" y="4799396"/>
            <a:ext cx="4068335" cy="335569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20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9791699" y="376038"/>
            <a:ext cx="2044700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2015 02 19 Logo UNIQ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723" y="347872"/>
            <a:ext cx="1705352" cy="877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9090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6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BA504C1-7762-E744-BED5-CB2D7D058C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BA6EEA-9990-764E-BA51-DD6FB464A0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9121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-2116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854670-CB83-D342-AFDA-66C16D910C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45FBCD2-F576-794B-A499-8C6197E490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9100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CCDE7D4-A6FF-0D43-B952-B3B8A6C46A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9812519-79EA-8F43-AC5C-A99C75F99A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2249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Bild_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05659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Bild_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351E0CA-6536-174D-8639-912D636C5E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8360192-F26B-8C4C-B024-4B34AA7295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06823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E951611-1F41-B842-9C44-EEFDDD2639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1C591CF-2BED-5245-A253-DEFF0836FE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5222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992E5B75-F15B-A84B-BD7B-B08F4FB2C5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5E7439-663D-3746-A136-48217BA678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42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390B63BF-6C93-5144-8278-06CB7ACC3E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D8D3CC6-AB0C-7F40-97A2-999A9AC23A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4307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8F41215D-B773-9A46-8FC3-E3B4B1C24B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2"/>
            <a:ext cx="4671977" cy="4430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02E51E3-9FA5-ED49-9294-43A1535E07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01932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8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A0ED53-7ECC-024D-8102-99F13CF0B4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30A21FA-11F5-A24B-B6D2-05A09F763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60042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639" y="1678783"/>
            <a:ext cx="7492912" cy="4562791"/>
          </a:xfrm>
        </p:spPr>
        <p:txBody>
          <a:bodyPr wrap="square" anchor="t" anchorCtr="0">
            <a:normAutofit/>
          </a:bodyPr>
          <a:lstStyle>
            <a:lvl1pPr marL="216000" indent="-360000">
              <a:spcBef>
                <a:spcPts val="1200"/>
              </a:spcBef>
              <a:buSzPct val="100000"/>
              <a:buFont typeface="+mj-lt"/>
              <a:buAutoNum type="arabicPeriod"/>
              <a:defRPr lang="de-DE" sz="28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defRPr>
            </a:lvl1pPr>
            <a:lvl2pPr marL="504000" indent="-144000">
              <a:spcBef>
                <a:spcPts val="0"/>
              </a:spcBef>
              <a:defRPr/>
            </a:lvl2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topic</a:t>
            </a:r>
            <a:endParaRPr lang="de-DE" dirty="0"/>
          </a:p>
          <a:p>
            <a:pPr lvl="1"/>
            <a:r>
              <a:rPr lang="de-DE" dirty="0"/>
              <a:t>Explanation</a:t>
            </a:r>
          </a:p>
          <a:p>
            <a:pPr marL="248907" marR="0" lvl="0" indent="-360000" algn="l" defTabSz="410751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684C"/>
              </a:buClr>
              <a:buSzPct val="100000"/>
              <a:buFont typeface="+mj-lt"/>
              <a:buAutoNum type="arabicPeriod"/>
              <a:tabLst/>
            </a:pPr>
            <a:r>
              <a:rPr lang="de-DE" dirty="0"/>
              <a:t>Second </a:t>
            </a:r>
            <a:r>
              <a:rPr lang="de-DE" dirty="0" err="1"/>
              <a:t>topic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0" y="6375530"/>
            <a:ext cx="3133392" cy="47192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411" y="400938"/>
            <a:ext cx="7601139" cy="519038"/>
          </a:xfrm>
        </p:spPr>
        <p:txBody>
          <a:bodyPr>
            <a:noAutofit/>
          </a:bodyPr>
          <a:lstStyle>
            <a:lvl1pPr marL="0" indent="0">
              <a:buNone/>
              <a:defRPr kumimoji="0" lang="de-DE" sz="2800" b="0" i="0" u="none" strike="noStrike" kern="1200" cap="none" spc="110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Agenda</a:t>
            </a:r>
          </a:p>
        </p:txBody>
      </p:sp>
      <p:sp>
        <p:nvSpPr>
          <p:cNvPr id="14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12"/>
          </p:nvPr>
        </p:nvSpPr>
        <p:spPr>
          <a:xfrm>
            <a:off x="8302173" y="1"/>
            <a:ext cx="3889827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686057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970621A5-6423-7247-A33A-972D547074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8425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E344CD3-B8DC-4A47-A9CE-D620C5CDC9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8425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08831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3D9A4BE-56B9-8B49-AC92-7BC0A1300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4BEB06B-00E3-0949-BC8B-94A86A074A3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65986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009E3AF4-C200-5947-A8EC-B7FE72CBDE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65986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4997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3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7E42B98-FC5C-7342-99C2-E3792E8CA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0B16CB3-B1EE-5A4C-8AA4-CEAA3BC66F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82EBB833-77BF-594B-8D3B-8ABD341C59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1DE58973-2605-154C-8C40-595921B3E54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8D62732-D9B8-2D44-BA75-6C2691B041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384EAB8-3D10-4744-B626-ADB749ED23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670634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3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06A7048-0D43-CF4B-88E1-9EA621DFCE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09B27437-30FC-4641-A839-DE4D42B37E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27ED0EE9-FEA4-BE49-8D9C-B8BB8CAF9D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4C556F93-598F-574D-AC10-97C596916E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00B3A63-E4F6-4E47-8067-59D7E30AA3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96F13FB-2D28-EA44-9DA3-280FA35894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9876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4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7EA01039-C62B-644B-AF70-7181451D3D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992C950-8C6D-4F44-B6A3-C2A6F70969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Bildplatzhalter 9">
            <a:extLst>
              <a:ext uri="{FF2B5EF4-FFF2-40B4-BE49-F238E27FC236}">
                <a16:creationId xmlns:a16="http://schemas.microsoft.com/office/drawing/2014/main" id="{2747B95E-5ED4-8047-9213-7449FC51F9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2B0B72B9-31ED-6541-8254-7EBC7B0164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Bildplatzhalter 9">
            <a:extLst>
              <a:ext uri="{FF2B5EF4-FFF2-40B4-BE49-F238E27FC236}">
                <a16:creationId xmlns:a16="http://schemas.microsoft.com/office/drawing/2014/main" id="{EEFF225F-596D-4840-9252-963A52293F9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B26441C7-F6B8-0943-BB30-43E1C71473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Bildplatzhalter 9">
            <a:extLst>
              <a:ext uri="{FF2B5EF4-FFF2-40B4-BE49-F238E27FC236}">
                <a16:creationId xmlns:a16="http://schemas.microsoft.com/office/drawing/2014/main" id="{D78CF4F6-2825-D648-92C5-74E20DCC2CF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DD011539-6B85-6E4D-BB0F-77C5AF7D9F7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0799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4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6" name="Bildplatzhalter 9">
            <a:extLst>
              <a:ext uri="{FF2B5EF4-FFF2-40B4-BE49-F238E27FC236}">
                <a16:creationId xmlns:a16="http://schemas.microsoft.com/office/drawing/2014/main" id="{887BD09E-6617-4A4F-BEE4-99CE8349C0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A7A38772-B141-B14D-8232-D43784B23F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4E037931-42C2-0647-BBF5-2E3A68110A2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D92BD81C-CF1C-5D48-8301-1C3BC52155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Bildplatzhalter 9">
            <a:extLst>
              <a:ext uri="{FF2B5EF4-FFF2-40B4-BE49-F238E27FC236}">
                <a16:creationId xmlns:a16="http://schemas.microsoft.com/office/drawing/2014/main" id="{FDEDC634-3D3C-BE48-A979-8FFCB0F0784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CD7219CC-8D13-5C41-97FC-46E81E79C1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E4B2F0BC-5AED-6644-AC05-D9A1335CB06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71A4D07A-78C6-EB45-8AF9-E3EAB654FA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0382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EC4627F-EB2F-854F-94BA-4EBEA6FB0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7C26635-5958-C047-84C0-802AE2C85DF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2D4FDB0-6636-D444-862F-574756CA0B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76486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C567794-D43C-834E-97C2-132303D10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8A20E72-FB00-E345-8742-A533832BDA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3">
            <a:extLst>
              <a:ext uri="{FF2B5EF4-FFF2-40B4-BE49-F238E27FC236}">
                <a16:creationId xmlns:a16="http://schemas.microsoft.com/office/drawing/2014/main" id="{91FBEC08-6AF7-CE49-9081-DB24BDD449C5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42252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6011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CBF99CE-D040-C04B-9BE6-D41226EAC0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01E416C-16BF-2940-9BAF-0EE6B7FCF0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204CE7DD-56E0-F947-B61B-FD71BDB046A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48170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8390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Chapter Heading -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4"/>
          <p:cNvSpPr/>
          <p:nvPr userDrawn="1"/>
        </p:nvSpPr>
        <p:spPr>
          <a:xfrm>
            <a:off x="0" y="805014"/>
            <a:ext cx="2888755" cy="881525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lnSpc>
                <a:spcPct val="100000"/>
              </a:lnSpc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86"/>
          </a:p>
        </p:txBody>
      </p:sp>
      <p:pic>
        <p:nvPicPr>
          <p:cNvPr id="16" name="2015 02 19 Logo UNIQU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900" y="6273526"/>
            <a:ext cx="1136480" cy="58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8302173" y="1"/>
            <a:ext cx="3889827" cy="6857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Click on </a:t>
            </a:r>
            <a:r>
              <a:rPr lang="de-DE" dirty="0" err="1"/>
              <a:t>symbol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639" y="2647951"/>
            <a:ext cx="7492912" cy="3593623"/>
          </a:xfrm>
        </p:spPr>
        <p:txBody>
          <a:bodyPr wrap="square" anchor="t" anchorCtr="0">
            <a:normAutofit/>
          </a:bodyPr>
          <a:lstStyle>
            <a:lvl1pPr marL="0" indent="0">
              <a:spcBef>
                <a:spcPts val="1055"/>
              </a:spcBef>
              <a:buFont typeface="+mj-lt"/>
              <a:buNone/>
              <a:defRPr sz="2000" b="1" baseline="0">
                <a:solidFill>
                  <a:schemeClr val="tx1"/>
                </a:solidFill>
                <a:latin typeface="+mn-lt"/>
              </a:defRPr>
            </a:lvl1pPr>
            <a:lvl2pPr marL="379498" indent="-122779">
              <a:defRPr/>
            </a:lvl2pPr>
          </a:lstStyle>
          <a:p>
            <a:pPr lvl="0"/>
            <a:r>
              <a:rPr lang="de-DE" dirty="0" err="1"/>
              <a:t>Aditional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-2" y="1276765"/>
            <a:ext cx="8206553" cy="819546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09" y="1422509"/>
            <a:ext cx="8692972" cy="250019"/>
          </a:xfrm>
        </p:spPr>
        <p:txBody>
          <a:bodyPr>
            <a:noAutofit/>
          </a:bodyPr>
          <a:lstStyle>
            <a:lvl1pPr marL="0" indent="0">
              <a:buNone/>
              <a:defRPr kumimoji="0" lang="de-DE" sz="2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8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59904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8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DEF4816-5C9A-3442-B827-870DD55B79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AD338B0-1872-AA46-A314-4A6EBC24829F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372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2CC52F0-8AC9-C04E-8E9A-1A86541539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iagrammplatzhalter 6">
            <a:extLst>
              <a:ext uri="{FF2B5EF4-FFF2-40B4-BE49-F238E27FC236}">
                <a16:creationId xmlns:a16="http://schemas.microsoft.com/office/drawing/2014/main" id="{58C3E749-BFEC-1F4C-A8C3-FFC79EE34EA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087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5458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00758B19-0614-594F-9C7B-40E9EF6A3A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6">
            <a:extLst>
              <a:ext uri="{FF2B5EF4-FFF2-40B4-BE49-F238E27FC236}">
                <a16:creationId xmlns:a16="http://schemas.microsoft.com/office/drawing/2014/main" id="{6637E3D5-AF92-A949-9A7B-9095232EBB7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FA71547-2F64-104F-9806-EC946128A5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63153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834B9B8-4A33-6E4A-9538-C4D78B0624E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6">
            <a:extLst>
              <a:ext uri="{FF2B5EF4-FFF2-40B4-BE49-F238E27FC236}">
                <a16:creationId xmlns:a16="http://schemas.microsoft.com/office/drawing/2014/main" id="{4634C2F0-077E-B545-A271-1B9072F035B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231C79F-5796-7447-8184-59F6E813C5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8185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0396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2A26EC5-A714-3F49-A78C-C82D97588E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4F19CA2-C906-C040-901A-21F9F86EFB4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07F7FCA-24DD-B44C-9D46-0798E66512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42265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946FE37-C59C-334C-9BD5-D73ECA12D2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ED8B745D-EAAC-1442-9752-052C9E6DFFD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F6FD5D-1D1E-0B4A-B1E2-8A1BA23284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471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94F9E49E-E7A0-1248-AEB2-C2E6B9C8A6D7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10A2FE-D22F-D940-B249-AE83094CEF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707223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BD78386-4DC0-AC49-ABDE-FAFBAA1DFA05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B698155E-81A4-9E43-B0A8-61F42ACB1F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760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Standar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253791"/>
            <a:ext cx="10858732" cy="451654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800" b="0" i="0" u="none" strike="noStrike" kern="1200" cap="none" spc="110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Heading</a:t>
            </a:r>
            <a:r>
              <a:rPr lang="de-DE" dirty="0"/>
              <a:t> –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029" y="6212245"/>
            <a:ext cx="4068335" cy="21395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kumimoji="0" lang="de-DE" sz="11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70983" y="768609"/>
            <a:ext cx="10858732" cy="345755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000" b="0" i="0" u="none" strike="noStrike" cap="none" spc="10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670985" y="1276945"/>
            <a:ext cx="10858732" cy="491132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 marL="265113" indent="-265113" defTabSz="126128">
              <a:spcBef>
                <a:spcPts val="0"/>
              </a:spcBef>
              <a:defRPr/>
            </a:lvl2pPr>
            <a:lvl3pPr marL="449263" indent="-184150">
              <a:spcBef>
                <a:spcPts val="0"/>
              </a:spcBef>
              <a:tabLst>
                <a:tab pos="361950" algn="l"/>
              </a:tabLst>
              <a:defRPr/>
            </a:lvl3pPr>
            <a:lvl4pPr marL="627063" indent="-177800">
              <a:defRPr sz="1600"/>
            </a:lvl4pPr>
            <a:lvl5pPr marL="803275" indent="-1762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9640980"/>
      </p:ext>
    </p:extLst>
  </p:cSld>
  <p:clrMapOvr>
    <a:masterClrMapping/>
  </p:clrMapOvr>
  <p:transition spd="med"/>
  <p:hf hdr="0" ftr="0"/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898" userDrawn="1">
          <p15:clr>
            <a:srgbClr val="FBAE40"/>
          </p15:clr>
        </p15:guide>
        <p15:guide id="3" pos="423" userDrawn="1">
          <p15:clr>
            <a:srgbClr val="FBAE40"/>
          </p15:clr>
        </p15:guide>
        <p15:guide id="4" pos="726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abellenplatzhalter 4">
            <a:extLst>
              <a:ext uri="{FF2B5EF4-FFF2-40B4-BE49-F238E27FC236}">
                <a16:creationId xmlns:a16="http://schemas.microsoft.com/office/drawing/2014/main" id="{FAEC10D0-AF29-7046-8C2D-8E89545ED542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7E8A7C4-504F-0E4A-81A1-3707E8024F5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8125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5" name="Tabellenplatzhalter 4">
            <a:extLst>
              <a:ext uri="{FF2B5EF4-FFF2-40B4-BE49-F238E27FC236}">
                <a16:creationId xmlns:a16="http://schemas.microsoft.com/office/drawing/2014/main" id="{7929DB03-F9AE-C24B-AF7F-0D079E63111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B6512345-BCCD-7347-9B73-0788F173AD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7B543A-7118-2842-9B83-8A9A563A973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8324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C2CDD9AC-8FF6-1D42-AC55-B0492332E9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739798E5-3069-0A43-A693-E5BC4539FBD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5B66B3B-1C96-044E-91BA-E28DC0BEAC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5671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F0CE6E3C-BF8B-F343-B553-6C4DFACF74FF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20930873-32D6-704D-A91C-20CD459BD8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43CF45E-EDEB-6A49-BB33-923A9CDDB98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7048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Schwarz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28C42CE-DFFB-7E47-8360-0BF019DA8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75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E01E9-0CFA-6C49-A036-F67ED9760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171" y="241871"/>
            <a:ext cx="472519" cy="47237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50DAAE-352B-AC48-9AD4-EDCD942D8E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2115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006" y="6354924"/>
            <a:ext cx="3292001" cy="2005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37517" y="6354924"/>
            <a:ext cx="401595" cy="2005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2C53EF2-B22B-724F-A177-2B24F25158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000069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48042A8-A28B-0141-9280-811A6E9D88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8342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3C2BE46-B07C-5D43-B74C-F5F334EF0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42961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7EB313A-0558-EF45-9BAC-FC2CED242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8033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Standard -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253791"/>
            <a:ext cx="10858732" cy="451654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800" b="0" i="0" u="none" strike="noStrike" kern="1200" cap="none" spc="110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Heading</a:t>
            </a:r>
            <a:r>
              <a:rPr lang="de-DE" dirty="0"/>
              <a:t> – Text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029" y="6212245"/>
            <a:ext cx="4068335" cy="21713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kumimoji="0" lang="de-DE" sz="1125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70983" y="768609"/>
            <a:ext cx="10858732" cy="345755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000" b="0" i="0" u="none" strike="noStrike" cap="none" spc="10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670986" y="1276945"/>
            <a:ext cx="5021893" cy="491132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 marL="265113" indent="-265113" defTabSz="126128">
              <a:spcBef>
                <a:spcPts val="0"/>
              </a:spcBef>
              <a:defRPr/>
            </a:lvl2pPr>
            <a:lvl3pPr marL="449263" indent="-184150">
              <a:spcBef>
                <a:spcPts val="0"/>
              </a:spcBef>
              <a:tabLst>
                <a:tab pos="361950" algn="l"/>
              </a:tabLst>
              <a:defRPr lang="de-DE" sz="2000" b="0" i="0" u="none" strike="noStrike" cap="none" spc="0" baseline="0" dirty="0" smtClean="0">
                <a:ln>
                  <a:noFill/>
                </a:ln>
                <a:solidFill>
                  <a:srgbClr val="00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defRPr>
            </a:lvl3pPr>
            <a:lvl4pPr marL="627063" indent="-177800">
              <a:defRPr sz="1600"/>
            </a:lvl4pPr>
            <a:lvl5pPr marL="803275" indent="-1762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4"/>
          <p:cNvSpPr>
            <a:spLocks noGrp="1"/>
          </p:cNvSpPr>
          <p:nvPr>
            <p:ph sz="quarter" idx="17"/>
          </p:nvPr>
        </p:nvSpPr>
        <p:spPr>
          <a:xfrm>
            <a:off x="6507591" y="1283072"/>
            <a:ext cx="5021893" cy="4911329"/>
          </a:xfr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65113" indent="-265113" defTabSz="126128">
              <a:spcBef>
                <a:spcPts val="0"/>
              </a:spcBef>
              <a:defRPr/>
            </a:lvl2pPr>
            <a:lvl3pPr marL="449263" indent="-184150">
              <a:spcBef>
                <a:spcPts val="0"/>
              </a:spcBef>
              <a:tabLst>
                <a:tab pos="361950" algn="l"/>
              </a:tabLst>
              <a:defRPr lang="de-DE" sz="2000" b="0" i="0" u="none" strike="noStrike" cap="none" spc="0" baseline="0" dirty="0" smtClean="0">
                <a:ln>
                  <a:noFill/>
                </a:ln>
                <a:solidFill>
                  <a:srgbClr val="00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defRPr>
            </a:lvl3pPr>
            <a:lvl4pPr marL="627063" indent="-177800">
              <a:defRPr sz="1600"/>
            </a:lvl4pPr>
            <a:lvl5pPr marL="803275" indent="-1762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3283240"/>
      </p:ext>
    </p:extLst>
  </p:cSld>
  <p:clrMapOvr>
    <a:masterClrMapping/>
  </p:clrMapOvr>
  <p:transition spd="med"/>
  <p:hf hdr="0" ftr="0"/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898" userDrawn="1">
          <p15:clr>
            <a:srgbClr val="FBAE40"/>
          </p15:clr>
        </p15:guide>
        <p15:guide id="3" pos="423" userDrawn="1">
          <p15:clr>
            <a:srgbClr val="FBAE40"/>
          </p15:clr>
        </p15:guide>
        <p15:guide id="4" pos="726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C02D96B-C004-2C43-B0DE-602BD1F467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44455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0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0" y="238277"/>
            <a:ext cx="3694851" cy="885329"/>
          </a:xfrm>
        </p:spPr>
        <p:txBody>
          <a:bodyPr anchor="t"/>
          <a:lstStyle>
            <a:lvl1pPr>
              <a:defRPr b="0"/>
            </a:lvl1pPr>
          </a:lstStyle>
          <a:p>
            <a:pPr lvl="7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D90741-9F02-D24F-BA10-2F9804D6AA6B}"/>
              </a:ext>
            </a:extLst>
          </p:cNvPr>
          <p:cNvSpPr txBox="1"/>
          <p:nvPr userDrawn="1"/>
        </p:nvSpPr>
        <p:spPr>
          <a:xfrm>
            <a:off x="336002" y="5176468"/>
            <a:ext cx="3274597" cy="138504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ts val="1200"/>
              </a:lnSpc>
            </a:pPr>
            <a:r>
              <a:rPr lang="de-DE" sz="1000" b="1" dirty="0" err="1">
                <a:latin typeface="Century Gothic" panose="020B0502020202020204" pitchFamily="34" charset="0"/>
              </a:rPr>
              <a:t>unique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land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use</a:t>
            </a:r>
            <a:r>
              <a:rPr lang="de-DE" sz="1000" b="1" dirty="0">
                <a:latin typeface="Century Gothic" panose="020B0502020202020204" pitchFamily="34" charset="0"/>
              </a:rPr>
              <a:t> GmbH</a:t>
            </a:r>
            <a:br>
              <a:rPr lang="de-DE" sz="1000" dirty="0">
                <a:latin typeface="Century Gothic" panose="020B0502020202020204" pitchFamily="34" charset="0"/>
              </a:rPr>
            </a:br>
            <a:r>
              <a:rPr lang="de-DE" sz="1000" dirty="0" err="1">
                <a:latin typeface="Century Gothic" panose="020B0502020202020204" pitchFamily="34" charset="0"/>
              </a:rPr>
              <a:t>Schnewlinstr</a:t>
            </a:r>
            <a:r>
              <a:rPr lang="de-DE" sz="1000" dirty="0">
                <a:latin typeface="Century Gothic" panose="020B0502020202020204" pitchFamily="34" charset="0"/>
              </a:rPr>
              <a:t>. 10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79098 Freiburg, Germany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Tel +49 761  208534 – 0</a:t>
            </a: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unique@unique-landuse.de</a:t>
            </a:r>
            <a:endParaRPr lang="de-DE" sz="1000" dirty="0"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www.unique-landuse.de</a:t>
            </a:r>
            <a:endParaRPr lang="de-DE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2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 Standar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7" y="253792"/>
            <a:ext cx="10858732" cy="451655"/>
          </a:xfrm>
        </p:spPr>
        <p:txBody>
          <a:bodyPr>
            <a:noAutofit/>
          </a:bodyPr>
          <a:lstStyle>
            <a:lvl1pPr marL="0" marR="0" indent="0" algn="l" defTabSz="3080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100" b="0" i="0" u="none" strike="noStrike" kern="1200" cap="none" spc="83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Heading</a:t>
            </a:r>
            <a:r>
              <a:rPr lang="de-DE" dirty="0"/>
              <a:t> –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090051" y="6497443"/>
            <a:ext cx="453116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029" y="6212246"/>
            <a:ext cx="4068335" cy="21713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kumimoji="0" lang="de-DE" sz="844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70986" y="768610"/>
            <a:ext cx="10858732" cy="345755"/>
          </a:xfrm>
        </p:spPr>
        <p:txBody>
          <a:bodyPr>
            <a:noAutofit/>
          </a:bodyPr>
          <a:lstStyle>
            <a:lvl1pPr marL="0" marR="0" indent="0" algn="l" defTabSz="3080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1500" b="0" i="0" u="none" strike="noStrike" cap="none" spc="75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670987" y="1276947"/>
            <a:ext cx="10858732" cy="4911329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/>
            </a:lvl1pPr>
            <a:lvl2pPr marL="198835" indent="-198835" defTabSz="94596">
              <a:spcBef>
                <a:spcPts val="0"/>
              </a:spcBef>
              <a:defRPr/>
            </a:lvl2pPr>
            <a:lvl3pPr marL="336947" indent="-138113">
              <a:spcBef>
                <a:spcPts val="0"/>
              </a:spcBef>
              <a:tabLst>
                <a:tab pos="271463" algn="l"/>
              </a:tabLst>
              <a:defRPr/>
            </a:lvl3pPr>
            <a:lvl4pPr marL="470297" indent="-133350">
              <a:defRPr sz="1200"/>
            </a:lvl4pPr>
            <a:lvl5pPr marL="602456" indent="-1321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101275"/>
      </p:ext>
    </p:extLst>
  </p:cSld>
  <p:clrMapOvr>
    <a:masterClrMapping/>
  </p:clrMapOvr>
  <p:transition spd="med"/>
  <p:hf hdr="0" ftr="0"/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898" userDrawn="1">
          <p15:clr>
            <a:srgbClr val="FBAE40"/>
          </p15:clr>
        </p15:guide>
        <p15:guide id="3" pos="423" userDrawn="1">
          <p15:clr>
            <a:srgbClr val="FBAE40"/>
          </p15:clr>
        </p15:guide>
        <p15:guide id="4" pos="7263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D1CE521-01FF-C747-8E80-B1C4F3B86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000" y="1720608"/>
            <a:ext cx="6000000" cy="26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1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538B8FA4-ADED-1C4A-810F-B3CCC8680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D5B909F-0DD4-6543-98E9-0B87A7EDA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080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79A75C-807A-AC43-B1E6-80FE719880DB}"/>
              </a:ext>
            </a:extLst>
          </p:cNvPr>
          <p:cNvSpPr/>
          <p:nvPr userDrawn="1"/>
        </p:nvSpPr>
        <p:spPr>
          <a:xfrm>
            <a:off x="4251041" y="1937"/>
            <a:ext cx="7943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433356-CB30-BC41-9603-73E5FABE0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/>
        </p:blipFill>
        <p:spPr>
          <a:xfrm>
            <a:off x="3736664" y="-1151762"/>
            <a:ext cx="9319659" cy="9019415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8D28391-0066-6546-88E2-3B206BEF4A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918315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2E1A559-BB99-944B-80A2-281BD39957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8861" y="2005982"/>
            <a:ext cx="7617355" cy="3948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B4A20EA-7C54-9A4C-A1AF-70C6EA54E6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1BC244E-747C-B748-BB69-E052F3219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24490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7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24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436" y="6354924"/>
            <a:ext cx="3288819" cy="2005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9A206A1-EC54-F848-ADB9-9AC4884A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1007533"/>
            <a:ext cx="3696412" cy="494692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4979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7" y="0"/>
            <a:ext cx="7943208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30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0C7D29-637B-DD4D-B2EE-5E5E7B527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827361"/>
            <a:ext cx="3696412" cy="229224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400BDF1-2B5E-9F45-BCF1-27B7580CE1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441" y="3656620"/>
            <a:ext cx="3696412" cy="2292248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Title einfügen</a:t>
            </a:r>
          </a:p>
        </p:txBody>
      </p:sp>
    </p:spTree>
    <p:extLst>
      <p:ext uri="{BB962C8B-B14F-4D97-AF65-F5344CB8AC3E}">
        <p14:creationId xmlns:p14="http://schemas.microsoft.com/office/powerpoint/2010/main" val="3397658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Ein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60B89AC-E3B2-1C49-B1C6-B77614CD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08851D9-BADF-3940-A9BF-16768B91F7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882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Empty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94079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Ein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16D79-7897-4E49-AC61-359A538D77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2BC0C55-AD3D-0B48-9243-7BAA09C04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740210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46D8851-BCF1-EE41-95A1-3A21F32B0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FC2B9A7-CDE9-7940-9BF3-27F77F7B3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  <a:lvl8pPr>
              <a:defRPr lang="de-DE" dirty="0"/>
            </a:lvl8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57704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B9F094-0293-DF44-9769-D8F2B32A1C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10AB6B5-FA28-BF46-9211-946FA084F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239605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463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FC2D8A78-703C-0247-96AC-8CEB187B95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F831D97-F667-8B46-ACC7-99311DCF7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0326422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Zwei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9B42110-07F9-0C48-93A9-DBA3A38C5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CDB1460-6387-D242-B8C2-CEBD23F4D9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8643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Zwei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FFE8CF0-72D6-6B40-8F94-96ACA4428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80B5D027-87BC-F445-8E16-9041737BA2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6929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9361380-83C4-574D-BC2B-FF4AEC658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C4FF3F8-CC54-EB42-B005-070FAC587F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3289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8233267-840E-D441-BFE1-12778DCED6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5468762-E390-8D42-B346-E2427812C4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7325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F3CA816-4F83-284C-996C-EECCBA6296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2F488-47B9-D845-AE88-565A7967A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59123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44645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Empty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4381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95A0786E-C4E1-534C-8EAF-4E649E731B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9E9CB2B-7AE2-814E-A760-6AE885F5EB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3252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BA504C1-7762-E744-BED5-CB2D7D058C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BA6EEA-9990-764E-BA51-DD6FB464A0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7986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-2116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854670-CB83-D342-AFDA-66C16D910C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45FBCD2-F576-794B-A499-8C6197E490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27005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CCDE7D4-A6FF-0D43-B952-B3B8A6C46A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9812519-79EA-8F43-AC5C-A99C75F99A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1786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Bild_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4413453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Bild_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351E0CA-6536-174D-8639-912D636C5E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8360192-F26B-8C4C-B024-4B34AA7295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3190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E951611-1F41-B842-9C44-EEFDDD2639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1C591CF-2BED-5245-A253-DEFF0836FE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1207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992E5B75-F15B-A84B-BD7B-B08F4FB2C5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5E7439-663D-3746-A136-48217BA678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390B63BF-6C93-5144-8278-06CB7ACC3E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D8D3CC6-AB0C-7F40-97A2-999A9AC23A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40922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8F41215D-B773-9A46-8FC3-E3B4B1C24B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2"/>
            <a:ext cx="4671977" cy="4430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02E51E3-9FA5-ED49-9294-43A1535E07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143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63" Type="http://schemas.openxmlformats.org/officeDocument/2006/relationships/image" Target="../media/image21.png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8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77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59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62" Type="http://schemas.openxmlformats.org/officeDocument/2006/relationships/oleObject" Target="../embeddings/oleObject1.bin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6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70" y="312539"/>
            <a:ext cx="10406063" cy="149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 err="1"/>
              <a:t>Titeltext</a:t>
            </a:r>
            <a:endParaRPr dirty="0"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70" y="1830587"/>
            <a:ext cx="10406063" cy="431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/>
              <a:t>Textebene 1</a:t>
            </a:r>
          </a:p>
          <a:p>
            <a:pPr lvl="1"/>
            <a:r>
              <a:rPr dirty="0"/>
              <a:t>Textebene 2</a:t>
            </a:r>
          </a:p>
          <a:p>
            <a:pPr lvl="2"/>
            <a:r>
              <a:rPr dirty="0"/>
              <a:t>Textebene 3</a:t>
            </a:r>
          </a:p>
          <a:p>
            <a:pPr lvl="3"/>
            <a:r>
              <a:rPr dirty="0"/>
              <a:t>Textebene 4</a:t>
            </a:r>
          </a:p>
        </p:txBody>
      </p:sp>
      <p:sp>
        <p:nvSpPr>
          <p:cNvPr id="7" name="Shape 13"/>
          <p:cNvSpPr>
            <a:spLocks noGrp="1"/>
          </p:cNvSpPr>
          <p:nvPr>
            <p:ph type="sldNum" sz="quarter" idx="4"/>
          </p:nvPr>
        </p:nvSpPr>
        <p:spPr>
          <a:xfrm>
            <a:off x="6090047" y="6497442"/>
            <a:ext cx="339837" cy="23891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lang="de-DE" sz="984" b="0" smtClean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2015 02 19 Logo UNIQUE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768" y="6445057"/>
            <a:ext cx="705480" cy="3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5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188" y="6457866"/>
            <a:ext cx="8511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4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4668" y="6445057"/>
            <a:ext cx="461427" cy="360000"/>
          </a:xfrm>
          <a:prstGeom prst="rect">
            <a:avLst/>
          </a:prstGeom>
          <a:noFill/>
        </p:spPr>
      </p:pic>
      <p:pic>
        <p:nvPicPr>
          <p:cNvPr id="11" name="Рисунок 3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5007" y="6457866"/>
            <a:ext cx="37132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2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8002" y="6445057"/>
            <a:ext cx="44225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2" descr="E:\Logo-Carec.jp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0608" y="6445057"/>
            <a:ext cx="476107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61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1" r:id="rId2"/>
    <p:sldLayoutId id="2147483692" r:id="rId3"/>
    <p:sldLayoutId id="2147483689" r:id="rId4"/>
    <p:sldLayoutId id="2147483675" r:id="rId5"/>
    <p:sldLayoutId id="2147483679" r:id="rId6"/>
    <p:sldLayoutId id="2147483693" r:id="rId7"/>
    <p:sldLayoutId id="2147483683" r:id="rId8"/>
    <p:sldLayoutId id="2147483690" r:id="rId9"/>
    <p:sldLayoutId id="2147483684" r:id="rId10"/>
    <p:sldLayoutId id="2147483819" r:id="rId11"/>
  </p:sldLayoutIdLst>
  <p:transition spd="med"/>
  <p:hf hdr="0" ftr="0"/>
  <p:txStyles>
    <p:titleStyle>
      <a:lvl1pPr marL="0" marR="0" indent="0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1" i="0" u="none" strike="noStrike" cap="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60729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321457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482186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642915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803643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64372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125101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285829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410751" rtl="0" eaLnBrk="1" latinLnBrk="0" hangingPunct="1">
        <a:lnSpc>
          <a:spcPct val="100000"/>
        </a:lnSpc>
        <a:spcBef>
          <a:spcPts val="1055"/>
        </a:spcBef>
        <a:spcAft>
          <a:spcPts val="600"/>
        </a:spcAft>
        <a:buClr>
          <a:srgbClr val="00684C"/>
        </a:buClr>
        <a:buSzPct val="75000"/>
        <a:buFont typeface="Wingdings" panose="05000000000000000000" pitchFamily="2" charset="2"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1pPr>
      <a:lvl2pPr marL="122779" marR="0" indent="-122779" algn="l" defTabSz="410751" rtl="0" eaLnBrk="1" latinLnBrk="0" hangingPunct="1">
        <a:lnSpc>
          <a:spcPct val="100000"/>
        </a:lnSpc>
        <a:spcBef>
          <a:spcPts val="422"/>
        </a:spcBef>
        <a:spcAft>
          <a:spcPts val="600"/>
        </a:spcAft>
        <a:buClr>
          <a:srgbClr val="00684C"/>
        </a:buClr>
        <a:buSzPct val="75000"/>
        <a:buFont typeface="Wingdings" panose="05000000000000000000" pitchFamily="2" charset="2"/>
        <a:buChar char="§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2pPr>
      <a:lvl3pPr marL="252255" marR="0" indent="-129476" algn="l" defTabSz="410751" rtl="0" eaLnBrk="1" latinLnBrk="0" hangingPunct="1">
        <a:lnSpc>
          <a:spcPct val="100000"/>
        </a:lnSpc>
        <a:spcBef>
          <a:spcPts val="422"/>
        </a:spcBef>
        <a:spcAft>
          <a:spcPts val="600"/>
        </a:spcAft>
        <a:buClr>
          <a:srgbClr val="00684C"/>
        </a:buClr>
        <a:buSzPct val="75000"/>
        <a:buFont typeface="Symbol" panose="05050102010706020507" pitchFamily="18" charset="2"/>
        <a:buChar char="-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3pPr>
      <a:lvl4pPr marL="375034" marR="0" indent="-122779" algn="l" defTabSz="410751" rtl="0" eaLnBrk="1" latinLnBrk="0" hangingPunct="1">
        <a:lnSpc>
          <a:spcPct val="100000"/>
        </a:lnSpc>
        <a:spcBef>
          <a:spcPts val="422"/>
        </a:spcBef>
        <a:spcAft>
          <a:spcPts val="600"/>
        </a:spcAft>
        <a:buClr>
          <a:srgbClr val="00684C"/>
        </a:buClr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4pPr>
      <a:lvl5pPr marL="1261274" marR="0" indent="-248907" algn="l" defTabSz="410751" rtl="0" eaLnBrk="1" latinLnBrk="0" hangingPunct="1">
        <a:lnSpc>
          <a:spcPct val="100000"/>
        </a:lnSpc>
        <a:spcBef>
          <a:spcPts val="422"/>
        </a:spcBef>
        <a:spcAft>
          <a:spcPts val="0"/>
        </a:spcAft>
        <a:buClr>
          <a:srgbClr val="00684C"/>
        </a:buClr>
        <a:buSzPct val="75000"/>
        <a:buFontTx/>
        <a:buChar char="•"/>
        <a:tabLst/>
        <a:defRPr sz="1406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5pPr>
      <a:lvl6pPr marL="1875168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187696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500224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812752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1pPr>
      <a:lvl2pPr marL="0" marR="0" indent="160729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2pPr>
      <a:lvl3pPr marL="0" marR="0" indent="321457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3pPr>
      <a:lvl4pPr marL="0" marR="0" indent="482186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4pPr>
      <a:lvl5pPr marL="0" marR="0" indent="642915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5pPr>
      <a:lvl6pPr marL="0" marR="0" indent="803643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6pPr>
      <a:lvl7pPr marL="0" marR="0" indent="964372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7pPr>
      <a:lvl8pPr marL="0" marR="0" indent="1125101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8pPr>
      <a:lvl9pPr marL="0" marR="0" indent="1285829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51E2B74-EB33-1246-92A1-0679BAF3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44" y="334334"/>
            <a:ext cx="10515600" cy="5475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F6CA39-737B-3A41-99EE-E6E1E2A70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599" y="1523533"/>
            <a:ext cx="11517625" cy="4351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 Headline</a:t>
            </a:r>
          </a:p>
          <a:p>
            <a:pPr lvl="1"/>
            <a:r>
              <a:rPr lang="de-DE" dirty="0"/>
              <a:t>Ebene 2 Fließtext</a:t>
            </a:r>
          </a:p>
          <a:p>
            <a:pPr lvl="2"/>
            <a:r>
              <a:rPr lang="de-DE" dirty="0"/>
              <a:t>Ebene 3 </a:t>
            </a:r>
            <a:r>
              <a:rPr lang="de-DE" dirty="0" err="1"/>
              <a:t>Bulletpoint</a:t>
            </a:r>
            <a:endParaRPr lang="de-DE" dirty="0"/>
          </a:p>
          <a:p>
            <a:pPr lvl="3"/>
            <a:r>
              <a:rPr lang="de-DE" dirty="0"/>
              <a:t>Ebene 4 </a:t>
            </a:r>
            <a:r>
              <a:rPr lang="de-DE" dirty="0" err="1"/>
              <a:t>Bulletpoint</a:t>
            </a:r>
            <a:r>
              <a:rPr lang="de-DE" dirty="0"/>
              <a:t> eingerückt</a:t>
            </a:r>
          </a:p>
          <a:p>
            <a:pPr lvl="4"/>
            <a:r>
              <a:rPr lang="de-DE" dirty="0"/>
              <a:t>Ebene 5 Nummerierung 1,2,3</a:t>
            </a:r>
          </a:p>
          <a:p>
            <a:pPr lvl="6"/>
            <a:r>
              <a:rPr lang="de-DE" dirty="0"/>
              <a:t>Ebene 6 Nummerierung </a:t>
            </a:r>
            <a:r>
              <a:rPr lang="de-DE" dirty="0" err="1"/>
              <a:t>a,b,c</a:t>
            </a:r>
            <a:endParaRPr lang="de-DE" dirty="0"/>
          </a:p>
          <a:p>
            <a:pPr lvl="6"/>
            <a:r>
              <a:rPr lang="de-DE" dirty="0"/>
              <a:t>Ebene 7 Bildbeschriftung</a:t>
            </a:r>
          </a:p>
          <a:p>
            <a:pPr lvl="7"/>
            <a:r>
              <a:rPr lang="de-DE" dirty="0"/>
              <a:t>Ebene 8 Inhaltsverzeichnis</a:t>
            </a:r>
          </a:p>
          <a:p>
            <a:pPr lvl="8"/>
            <a:r>
              <a:rPr lang="de-DE" dirty="0"/>
              <a:t>Ebene 9 Hervorhebung/Headline 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538A0-D53C-8245-8667-D840E77A5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" y="6354924"/>
            <a:ext cx="3292001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6E68BF-E9B4-3444-B0AB-539A56C7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9623" y="6354924"/>
            <a:ext cx="401595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0ACBDDD1-3991-634F-BABA-99C283EB23C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27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2" r:id="rId57"/>
    <p:sldLayoutId id="2147483753" r:id="rId58"/>
    <p:sldLayoutId id="2147483754" r:id="rId59"/>
    <p:sldLayoutId id="2147483755" r:id="rId60"/>
    <p:sldLayoutId id="2147483756" r:id="rId6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282727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6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52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2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520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+mj-lt"/>
        <a:buAutoNum type="arabicPeriod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504000" indent="-252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+mj-lt"/>
        <a:buAutoNum type="alphaLcParenR"/>
        <a:defRPr sz="1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6pPr>
      <a:lvl7pPr marL="252000" indent="0" algn="l" defTabSz="914400" rtl="0" eaLnBrk="1" latinLnBrk="0" hangingPunct="1">
        <a:lnSpc>
          <a:spcPts val="1400"/>
        </a:lnSpc>
        <a:spcBef>
          <a:spcPts val="0"/>
        </a:spcBef>
        <a:buFont typeface="Arial" panose="020B0604020202020204" pitchFamily="34" charset="0"/>
        <a:buNone/>
        <a:defRPr sz="9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ts val="3500"/>
        </a:lnSpc>
        <a:spcBef>
          <a:spcPts val="0"/>
        </a:spcBef>
        <a:buFont typeface="+mj-lt"/>
        <a:buNone/>
        <a:defRPr sz="2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ts val="2099"/>
        </a:lnSpc>
        <a:spcBef>
          <a:spcPts val="0"/>
        </a:spcBef>
        <a:buFont typeface="+mj-lt"/>
        <a:buNone/>
        <a:defRPr sz="1400" b="1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468" userDrawn="1">
          <p15:clr>
            <a:srgbClr val="F26B43"/>
          </p15:clr>
        </p15:guide>
        <p15:guide id="4" pos="5003" userDrawn="1">
          <p15:clr>
            <a:srgbClr val="F26B43"/>
          </p15:clr>
        </p15:guide>
        <p15:guide id="8" pos="3903" userDrawn="1">
          <p15:clr>
            <a:srgbClr val="F26B43"/>
          </p15:clr>
        </p15:guide>
        <p15:guide id="10" orient="horz" pos="158" userDrawn="1">
          <p15:clr>
            <a:srgbClr val="F26B43"/>
          </p15:clr>
        </p15:guide>
        <p15:guide id="11" orient="horz" pos="3080" userDrawn="1">
          <p15:clr>
            <a:srgbClr val="F26B43"/>
          </p15:clr>
        </p15:guide>
        <p15:guide id="16" pos="211" userDrawn="1">
          <p15:clr>
            <a:srgbClr val="F26B43"/>
          </p15:clr>
        </p15:guide>
        <p15:guide id="17" pos="696" userDrawn="1">
          <p15:clr>
            <a:srgbClr val="F26B43"/>
          </p15:clr>
        </p15:guide>
        <p15:guide id="18" userDrawn="1">
          <p15:clr>
            <a:srgbClr val="F26B43"/>
          </p15:clr>
        </p15:guide>
        <p15:guide id="19" pos="7679" userDrawn="1">
          <p15:clr>
            <a:srgbClr val="F26B43"/>
          </p15:clr>
        </p15:guide>
        <p15:guide id="21" pos="3771" userDrawn="1">
          <p15:clr>
            <a:srgbClr val="F26B43"/>
          </p15:clr>
        </p15:guide>
        <p15:guide id="22" pos="3291" userDrawn="1">
          <p15:clr>
            <a:srgbClr val="F26B43"/>
          </p15:clr>
        </p15:guide>
        <p15:guide id="27" pos="828" userDrawn="1">
          <p15:clr>
            <a:srgbClr val="F26B43"/>
          </p15:clr>
        </p15:guide>
        <p15:guide id="28" pos="4519" userDrawn="1">
          <p15:clr>
            <a:srgbClr val="F26B43"/>
          </p15:clr>
        </p15:guide>
        <p15:guide id="30" pos="1312" userDrawn="1">
          <p15:clr>
            <a:srgbClr val="F26B43"/>
          </p15:clr>
        </p15:guide>
        <p15:guide id="32" pos="2055" userDrawn="1">
          <p15:clr>
            <a:srgbClr val="F26B43"/>
          </p15:clr>
        </p15:guide>
        <p15:guide id="33" pos="4387" userDrawn="1">
          <p15:clr>
            <a:srgbClr val="F26B43"/>
          </p15:clr>
        </p15:guide>
        <p15:guide id="34" pos="2539" userDrawn="1">
          <p15:clr>
            <a:srgbClr val="F26B43"/>
          </p15:clr>
        </p15:guide>
        <p15:guide id="35" pos="1931" userDrawn="1">
          <p15:clr>
            <a:srgbClr val="F26B43"/>
          </p15:clr>
        </p15:guide>
        <p15:guide id="36" pos="1436" userDrawn="1">
          <p15:clr>
            <a:srgbClr val="F26B43"/>
          </p15:clr>
        </p15:guide>
        <p15:guide id="38" orient="horz" pos="3002" userDrawn="1">
          <p15:clr>
            <a:srgbClr val="F26B43"/>
          </p15:clr>
        </p15:guide>
        <p15:guide id="39" orient="horz" pos="720" userDrawn="1">
          <p15:clr>
            <a:srgbClr val="F26B43"/>
          </p15:clr>
        </p15:guide>
        <p15:guide id="40" pos="5131" userDrawn="1">
          <p15:clr>
            <a:srgbClr val="F26B43"/>
          </p15:clr>
        </p15:guide>
        <p15:guide id="41" pos="2675" userDrawn="1">
          <p15:clr>
            <a:srgbClr val="F26B43"/>
          </p15:clr>
        </p15:guide>
        <p15:guide id="42" pos="5619" userDrawn="1">
          <p15:clr>
            <a:srgbClr val="F26B43"/>
          </p15:clr>
        </p15:guide>
        <p15:guide id="43" pos="3147" userDrawn="1">
          <p15:clr>
            <a:srgbClr val="F26B43"/>
          </p15:clr>
        </p15:guide>
        <p15:guide id="44" orient="horz" pos="2813" userDrawn="1">
          <p15:clr>
            <a:srgbClr val="F26B43"/>
          </p15:clr>
        </p15:guide>
        <p15:guide id="45" pos="5747" userDrawn="1">
          <p15:clr>
            <a:srgbClr val="F26B43"/>
          </p15:clr>
        </p15:guide>
        <p15:guide id="46" pos="6233" userDrawn="1">
          <p15:clr>
            <a:srgbClr val="F26B43"/>
          </p15:clr>
        </p15:guide>
        <p15:guide id="47" pos="6369" userDrawn="1">
          <p15:clr>
            <a:srgbClr val="F26B43"/>
          </p15:clr>
        </p15:guide>
        <p15:guide id="48" pos="6849" userDrawn="1">
          <p15:clr>
            <a:srgbClr val="F26B43"/>
          </p15:clr>
        </p15:guide>
        <p15:guide id="49" pos="6981" userDrawn="1">
          <p15:clr>
            <a:srgbClr val="F26B43"/>
          </p15:clr>
        </p15:guide>
        <p15:guide id="50" orient="horz" pos="53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51E2B74-EB33-1246-92A1-0679BAF3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100" y="334334"/>
            <a:ext cx="9744944" cy="5475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F6CA39-737B-3A41-99EE-E6E1E2A70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599" y="1523533"/>
            <a:ext cx="11517625" cy="4351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 Headline</a:t>
            </a:r>
          </a:p>
          <a:p>
            <a:pPr lvl="1"/>
            <a:r>
              <a:rPr lang="de-DE" dirty="0"/>
              <a:t>Ebene 2 Fließtext</a:t>
            </a:r>
          </a:p>
          <a:p>
            <a:pPr lvl="2"/>
            <a:r>
              <a:rPr lang="de-DE" dirty="0"/>
              <a:t>Ebene 3 </a:t>
            </a:r>
            <a:r>
              <a:rPr lang="de-DE" dirty="0" err="1"/>
              <a:t>Bulletpoint</a:t>
            </a:r>
            <a:endParaRPr lang="de-DE" dirty="0"/>
          </a:p>
          <a:p>
            <a:pPr lvl="3"/>
            <a:r>
              <a:rPr lang="de-DE" dirty="0"/>
              <a:t>Ebene 4 </a:t>
            </a:r>
            <a:r>
              <a:rPr lang="de-DE" dirty="0" err="1"/>
              <a:t>Bulletpoint</a:t>
            </a:r>
            <a:r>
              <a:rPr lang="de-DE" dirty="0"/>
              <a:t> eingerückt</a:t>
            </a:r>
          </a:p>
          <a:p>
            <a:pPr lvl="4"/>
            <a:r>
              <a:rPr lang="de-DE" dirty="0"/>
              <a:t>Ebene 5 Nummerierung 1,2,3</a:t>
            </a:r>
          </a:p>
          <a:p>
            <a:pPr lvl="6"/>
            <a:r>
              <a:rPr lang="de-DE" dirty="0"/>
              <a:t>Ebene 6 Nummerierung </a:t>
            </a:r>
            <a:r>
              <a:rPr lang="de-DE" dirty="0" err="1"/>
              <a:t>a,b,c</a:t>
            </a:r>
            <a:endParaRPr lang="de-DE" dirty="0"/>
          </a:p>
          <a:p>
            <a:pPr lvl="6"/>
            <a:r>
              <a:rPr lang="de-DE" dirty="0"/>
              <a:t>Ebene 7 Bildbeschriftung</a:t>
            </a:r>
          </a:p>
          <a:p>
            <a:pPr lvl="7"/>
            <a:r>
              <a:rPr lang="de-DE" dirty="0"/>
              <a:t>Ebene 8 Inhaltsverzeichnis</a:t>
            </a:r>
          </a:p>
          <a:p>
            <a:pPr lvl="8"/>
            <a:r>
              <a:rPr lang="de-DE" dirty="0"/>
              <a:t>Ebene 9 Hervorhebung/Headline 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538A0-D53C-8245-8667-D840E77A5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" y="6354924"/>
            <a:ext cx="3292001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6E68BF-E9B4-3444-B0AB-539A56C7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9623" y="6354924"/>
            <a:ext cx="401595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0ACBDDD1-3991-634F-BABA-99C283EB23C7}" type="slidenum">
              <a:rPr lang="de-DE" smtClean="0"/>
              <a:pPr/>
              <a:t>‹Nr.›</a:t>
            </a:fld>
            <a:endParaRPr lang="de-DE" dirty="0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B827BC3E-4631-5F5C-7D9D-6C46B86E898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0"/>
          <a:ext cx="1018405" cy="1018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2" imgW="4466667" imgH="4486901" progId="Paint.Picture">
                  <p:embed/>
                </p:oleObj>
              </mc:Choice>
              <mc:Fallback>
                <p:oleObj name="Точечный рисунок" r:id="rId62" imgW="4466667" imgH="4486901" progId="Paint.Picture">
                  <p:embed/>
                  <p:pic>
                    <p:nvPicPr>
                      <p:cNvPr id="4" name="Объект 27">
                        <a:extLst>
                          <a:ext uri="{FF2B5EF4-FFF2-40B4-BE49-F238E27FC236}">
                            <a16:creationId xmlns:a16="http://schemas.microsoft.com/office/drawing/2014/main" id="{B827BC3E-4631-5F5C-7D9D-6C46B86E89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8405" cy="10184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949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  <p:sldLayoutId id="2147483816" r:id="rId59"/>
    <p:sldLayoutId id="2147483817" r:id="rId6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282727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6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52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2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520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+mj-lt"/>
        <a:buAutoNum type="arabicPeriod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504000" indent="-252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+mj-lt"/>
        <a:buAutoNum type="alphaLcParenR"/>
        <a:defRPr sz="1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6pPr>
      <a:lvl7pPr marL="252000" indent="0" algn="l" defTabSz="914400" rtl="0" eaLnBrk="1" latinLnBrk="0" hangingPunct="1">
        <a:lnSpc>
          <a:spcPts val="1400"/>
        </a:lnSpc>
        <a:spcBef>
          <a:spcPts val="0"/>
        </a:spcBef>
        <a:buFont typeface="Arial" panose="020B0604020202020204" pitchFamily="34" charset="0"/>
        <a:buNone/>
        <a:defRPr sz="9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ts val="3500"/>
        </a:lnSpc>
        <a:spcBef>
          <a:spcPts val="0"/>
        </a:spcBef>
        <a:buFont typeface="+mj-lt"/>
        <a:buNone/>
        <a:defRPr sz="2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ts val="2099"/>
        </a:lnSpc>
        <a:spcBef>
          <a:spcPts val="0"/>
        </a:spcBef>
        <a:buFont typeface="+mj-lt"/>
        <a:buNone/>
        <a:defRPr sz="1400" b="1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468" userDrawn="1">
          <p15:clr>
            <a:srgbClr val="F26B43"/>
          </p15:clr>
        </p15:guide>
        <p15:guide id="4" pos="5003" userDrawn="1">
          <p15:clr>
            <a:srgbClr val="F26B43"/>
          </p15:clr>
        </p15:guide>
        <p15:guide id="8" pos="3903" userDrawn="1">
          <p15:clr>
            <a:srgbClr val="F26B43"/>
          </p15:clr>
        </p15:guide>
        <p15:guide id="10" orient="horz" pos="158" userDrawn="1">
          <p15:clr>
            <a:srgbClr val="F26B43"/>
          </p15:clr>
        </p15:guide>
        <p15:guide id="11" orient="horz" pos="3080" userDrawn="1">
          <p15:clr>
            <a:srgbClr val="F26B43"/>
          </p15:clr>
        </p15:guide>
        <p15:guide id="16" pos="211" userDrawn="1">
          <p15:clr>
            <a:srgbClr val="F26B43"/>
          </p15:clr>
        </p15:guide>
        <p15:guide id="17" pos="696" userDrawn="1">
          <p15:clr>
            <a:srgbClr val="F26B43"/>
          </p15:clr>
        </p15:guide>
        <p15:guide id="18" userDrawn="1">
          <p15:clr>
            <a:srgbClr val="F26B43"/>
          </p15:clr>
        </p15:guide>
        <p15:guide id="19" pos="7679" userDrawn="1">
          <p15:clr>
            <a:srgbClr val="F26B43"/>
          </p15:clr>
        </p15:guide>
        <p15:guide id="21" pos="3771" userDrawn="1">
          <p15:clr>
            <a:srgbClr val="F26B43"/>
          </p15:clr>
        </p15:guide>
        <p15:guide id="22" pos="3291" userDrawn="1">
          <p15:clr>
            <a:srgbClr val="F26B43"/>
          </p15:clr>
        </p15:guide>
        <p15:guide id="27" pos="828" userDrawn="1">
          <p15:clr>
            <a:srgbClr val="F26B43"/>
          </p15:clr>
        </p15:guide>
        <p15:guide id="28" pos="4519" userDrawn="1">
          <p15:clr>
            <a:srgbClr val="F26B43"/>
          </p15:clr>
        </p15:guide>
        <p15:guide id="30" pos="1312" userDrawn="1">
          <p15:clr>
            <a:srgbClr val="F26B43"/>
          </p15:clr>
        </p15:guide>
        <p15:guide id="32" pos="2055" userDrawn="1">
          <p15:clr>
            <a:srgbClr val="F26B43"/>
          </p15:clr>
        </p15:guide>
        <p15:guide id="33" pos="4387" userDrawn="1">
          <p15:clr>
            <a:srgbClr val="F26B43"/>
          </p15:clr>
        </p15:guide>
        <p15:guide id="34" pos="2539" userDrawn="1">
          <p15:clr>
            <a:srgbClr val="F26B43"/>
          </p15:clr>
        </p15:guide>
        <p15:guide id="35" pos="1931" userDrawn="1">
          <p15:clr>
            <a:srgbClr val="F26B43"/>
          </p15:clr>
        </p15:guide>
        <p15:guide id="36" pos="1436" userDrawn="1">
          <p15:clr>
            <a:srgbClr val="F26B43"/>
          </p15:clr>
        </p15:guide>
        <p15:guide id="38" orient="horz" pos="3002" userDrawn="1">
          <p15:clr>
            <a:srgbClr val="F26B43"/>
          </p15:clr>
        </p15:guide>
        <p15:guide id="39" orient="horz" pos="720" userDrawn="1">
          <p15:clr>
            <a:srgbClr val="F26B43"/>
          </p15:clr>
        </p15:guide>
        <p15:guide id="40" pos="5131" userDrawn="1">
          <p15:clr>
            <a:srgbClr val="F26B43"/>
          </p15:clr>
        </p15:guide>
        <p15:guide id="41" pos="2675" userDrawn="1">
          <p15:clr>
            <a:srgbClr val="F26B43"/>
          </p15:clr>
        </p15:guide>
        <p15:guide id="42" pos="5619" userDrawn="1">
          <p15:clr>
            <a:srgbClr val="F26B43"/>
          </p15:clr>
        </p15:guide>
        <p15:guide id="43" pos="3147" userDrawn="1">
          <p15:clr>
            <a:srgbClr val="F26B43"/>
          </p15:clr>
        </p15:guide>
        <p15:guide id="44" orient="horz" pos="2813" userDrawn="1">
          <p15:clr>
            <a:srgbClr val="F26B43"/>
          </p15:clr>
        </p15:guide>
        <p15:guide id="45" pos="5747" userDrawn="1">
          <p15:clr>
            <a:srgbClr val="F26B43"/>
          </p15:clr>
        </p15:guide>
        <p15:guide id="46" pos="6233" userDrawn="1">
          <p15:clr>
            <a:srgbClr val="F26B43"/>
          </p15:clr>
        </p15:guide>
        <p15:guide id="47" pos="6369" userDrawn="1">
          <p15:clr>
            <a:srgbClr val="F26B43"/>
          </p15:clr>
        </p15:guide>
        <p15:guide id="48" pos="6849" userDrawn="1">
          <p15:clr>
            <a:srgbClr val="F26B43"/>
          </p15:clr>
        </p15:guide>
        <p15:guide id="49" pos="6981" userDrawn="1">
          <p15:clr>
            <a:srgbClr val="F26B43"/>
          </p15:clr>
        </p15:guide>
        <p15:guide id="50" orient="horz" pos="5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draußen, Wolke, Natur, Gras enthält.&#10;&#10;Automatisch generierte Beschreibung">
            <a:extLst>
              <a:ext uri="{FF2B5EF4-FFF2-40B4-BE49-F238E27FC236}">
                <a16:creationId xmlns:a16="http://schemas.microsoft.com/office/drawing/2014/main" id="{9BD5F445-5716-F7D9-3091-FC73B5A99A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B2622FD-15D8-47C3-A739-C560CF1FAA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801" y="312061"/>
            <a:ext cx="3696415" cy="3632409"/>
          </a:xfrm>
        </p:spPr>
        <p:txBody>
          <a:bodyPr/>
          <a:lstStyle/>
          <a:p>
            <a:r>
              <a:rPr lang="en-US" sz="1800" dirty="0"/>
              <a:t>The Integrated Forest Ecosystem Management project in the Kyrgyz Republic (IFEMP)</a:t>
            </a:r>
          </a:p>
          <a:p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RFP No.: # </a:t>
            </a:r>
            <a:r>
              <a:rPr lang="ru-RU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К</a:t>
            </a:r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G - IFEMP/QCBS/NFI-01-2018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 dirty="0"/>
          </a:p>
          <a:p>
            <a:r>
              <a:rPr lang="en-US" sz="2400" b="1" dirty="0">
                <a:solidFill>
                  <a:srgbClr val="282727"/>
                </a:solidFill>
              </a:rPr>
              <a:t>Part 1: </a:t>
            </a:r>
            <a:r>
              <a:rPr lang="en-US" sz="2400" b="1" dirty="0"/>
              <a:t>NFI#2 introduction</a:t>
            </a:r>
            <a:endParaRPr lang="en-US" sz="1600" dirty="0"/>
          </a:p>
          <a:p>
            <a:endParaRPr lang="de-DE" sz="24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E63843-415D-4A37-B810-C336A37B19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801" y="4792403"/>
            <a:ext cx="2846055" cy="1336792"/>
          </a:xfrm>
        </p:spPr>
        <p:txBody>
          <a:bodyPr/>
          <a:lstStyle/>
          <a:p>
            <a:r>
              <a:rPr lang="en-US" sz="1400" dirty="0">
                <a:sym typeface="Helvetica Light"/>
              </a:rPr>
              <a:t>Unique-CAREC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D69981F-6588-4BD3-BE82-E85370AA4F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sz="1600" dirty="0"/>
              <a:t>17.</a:t>
            </a:r>
            <a:r>
              <a:rPr lang="ru-RU" sz="1600" dirty="0"/>
              <a:t>0</a:t>
            </a:r>
            <a:r>
              <a:rPr lang="de-DE" sz="1600" dirty="0"/>
              <a:t>5.202</a:t>
            </a:r>
            <a:r>
              <a:rPr lang="ru-RU" sz="1600" dirty="0"/>
              <a:t>4</a:t>
            </a:r>
            <a:endParaRPr lang="de-DE" sz="1600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FBC8F72-E2DC-4E12-92CF-F7B8BC3E67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3EFE6A-7517-492A-AF7B-CAAC278E48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66377" y="5622927"/>
            <a:ext cx="301625" cy="150813"/>
          </a:xfrm>
        </p:spPr>
        <p:txBody>
          <a:bodyPr/>
          <a:lstStyle/>
          <a:p>
            <a:pPr defTabSz="685526" hangingPunct="1">
              <a:lnSpc>
                <a:spcPct val="100000"/>
              </a:lnSpc>
            </a:pPr>
            <a:fld id="{0ACBDDD1-3991-634F-BABA-99C283EB23C7}" type="slidenum">
              <a:rPr lang="de-DE" kern="1200">
                <a:solidFill>
                  <a:srgbClr val="282727"/>
                </a:solidFill>
              </a:rPr>
              <a:pPr defTabSz="685526" hangingPunct="1">
                <a:lnSpc>
                  <a:spcPct val="100000"/>
                </a:lnSpc>
              </a:pPr>
              <a:t>1</a:t>
            </a:fld>
            <a:endParaRPr lang="de-DE" kern="1200">
              <a:solidFill>
                <a:srgbClr val="282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6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26E82F-1F14-0C0F-8CE7-9AAF462AFA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/>
              <a:t>С</a:t>
            </a:r>
            <a:r>
              <a:rPr lang="de-DE"/>
              <a:t>ontent: 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de-DE" sz="1800"/>
              <a:t>Importance of forests for Kyrgyzstan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/>
              <a:t>Socio-economic importance of forests for Kyrgyzstan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/>
              <a:t>Environmental importance of forests for Kyrgyzstan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/>
              <a:t>Short history on Forest inventory in Kyrgyzstan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de-DE" sz="1800"/>
              <a:t>Objectives of the NFI#2</a:t>
            </a:r>
          </a:p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851197-86D5-3BAB-0E13-7FCEFFD5F5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2CE75ED-19C0-4BCE-9424-383519299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282727"/>
                </a:solidFill>
              </a:rPr>
              <a:t>Part 1: </a:t>
            </a:r>
            <a:r>
              <a:rPr lang="de-DE" dirty="0"/>
              <a:t>Introduction  </a:t>
            </a:r>
          </a:p>
        </p:txBody>
      </p:sp>
      <p:sp>
        <p:nvSpPr>
          <p:cNvPr id="6" name="Textplatzhalter 1"/>
          <p:cNvSpPr txBox="1">
            <a:spLocks/>
          </p:cNvSpPr>
          <p:nvPr/>
        </p:nvSpPr>
        <p:spPr>
          <a:xfrm>
            <a:off x="5674042" y="1632188"/>
            <a:ext cx="5619684" cy="35936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6000" indent="-126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52000" indent="-126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504000" indent="-252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+mj-lt"/>
              <a:buAutoNum type="alphaLcParenR"/>
              <a:defRPr sz="12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5200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buFont typeface="+mj-lt"/>
              <a:buNone/>
              <a:defRPr sz="2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2099"/>
              </a:lnSpc>
              <a:spcBef>
                <a:spcPts val="0"/>
              </a:spcBef>
              <a:buFont typeface="+mj-lt"/>
              <a:buNone/>
              <a:defRPr sz="1400" b="1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5797556-4089-F7F2-02E7-C4CCEE589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576633"/>
              </p:ext>
            </p:extLst>
          </p:nvPr>
        </p:nvGraphicFramePr>
        <p:xfrm>
          <a:off x="9289704" y="303301"/>
          <a:ext cx="597831" cy="59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466667" imgH="4486901" progId="Paint.Picture">
                  <p:embed/>
                </p:oleObj>
              </mc:Choice>
              <mc:Fallback>
                <p:oleObj name="Точечный рисунок" r:id="rId2" imgW="4466667" imgH="4486901" progId="Paint.Picture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C5797556-4089-F7F2-02E7-C4CCEE5892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9704" y="303301"/>
                        <a:ext cx="597831" cy="597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E:\Logo-Carec.jpg">
            <a:extLst>
              <a:ext uri="{FF2B5EF4-FFF2-40B4-BE49-F238E27FC236}">
                <a16:creationId xmlns:a16="http://schemas.microsoft.com/office/drawing/2014/main" id="{3569E305-A6A7-A926-7113-FD827FD733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151" y="303300"/>
            <a:ext cx="528231" cy="51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CEFDB520-92B8-EA26-9920-DD3233EE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22313" y="312370"/>
            <a:ext cx="628058" cy="5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859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3</a:t>
            </a:fld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Kyrgyzstan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type="body" sz="quarter" idx="22"/>
          </p:nvPr>
        </p:nvSpPr>
        <p:spPr>
          <a:xfrm>
            <a:off x="1313995" y="1147014"/>
            <a:ext cx="9927746" cy="3162022"/>
          </a:xfrm>
        </p:spPr>
        <p:txBody>
          <a:bodyPr/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0000"/>
                </a:solidFill>
              </a:rPr>
              <a:t>Of </a:t>
            </a:r>
            <a:r>
              <a:rPr lang="en-US" sz="1400" dirty="0">
                <a:solidFill>
                  <a:srgbClr val="000000"/>
                </a:solidFill>
              </a:rPr>
              <a:t>Kyrgyzstan’s </a:t>
            </a:r>
            <a:r>
              <a:rPr lang="en-US" sz="1400"/>
              <a:t>~ 199,951 </a:t>
            </a:r>
            <a:r>
              <a:rPr lang="en-US" sz="1400" dirty="0"/>
              <a:t>km², about </a:t>
            </a:r>
            <a:r>
              <a:rPr lang="en-US" sz="1400" dirty="0">
                <a:solidFill>
                  <a:srgbClr val="000000"/>
                </a:solidFill>
              </a:rPr>
              <a:t>ca. </a:t>
            </a:r>
            <a:r>
              <a:rPr lang="en-US" sz="1400" b="1" dirty="0">
                <a:solidFill>
                  <a:srgbClr val="000000"/>
                </a:solidFill>
              </a:rPr>
              <a:t>8.6% </a:t>
            </a:r>
            <a:r>
              <a:rPr lang="en-US" sz="1400" dirty="0">
                <a:solidFill>
                  <a:srgbClr val="000000"/>
                </a:solidFill>
              </a:rPr>
              <a:t>is comprised of forests and shrubs 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0000"/>
                </a:solidFill>
              </a:rPr>
              <a:t>Main forest formations: 1</a:t>
            </a:r>
            <a:r>
              <a:rPr lang="en-US" sz="1400" dirty="0">
                <a:solidFill>
                  <a:srgbClr val="000000"/>
                </a:solidFill>
              </a:rPr>
              <a:t>) spruce</a:t>
            </a:r>
            <a:r>
              <a:rPr lang="ru-RU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en-US" sz="1400" dirty="0"/>
              <a:t>fir </a:t>
            </a:r>
            <a:r>
              <a:rPr lang="en-US" sz="1400" dirty="0">
                <a:solidFill>
                  <a:srgbClr val="000000"/>
                </a:solidFill>
              </a:rPr>
              <a:t>forests 2) juniper forests 3) walnut forests  4) </a:t>
            </a:r>
            <a:r>
              <a:rPr lang="en-US" sz="1400">
                <a:solidFill>
                  <a:srgbClr val="000000"/>
                </a:solidFill>
              </a:rPr>
              <a:t>pistachio and </a:t>
            </a:r>
            <a:r>
              <a:rPr lang="en-US" sz="1400" dirty="0">
                <a:solidFill>
                  <a:srgbClr val="000000"/>
                </a:solidFill>
              </a:rPr>
              <a:t>almond forests, 5) other mixed broadleaved forests 6</a:t>
            </a:r>
            <a:r>
              <a:rPr lang="en-US" sz="1400">
                <a:solidFill>
                  <a:srgbClr val="000000"/>
                </a:solidFill>
              </a:rPr>
              <a:t>) shrub </a:t>
            </a:r>
            <a:r>
              <a:rPr lang="en-US" sz="1400" dirty="0">
                <a:solidFill>
                  <a:srgbClr val="000000"/>
                </a:solidFill>
              </a:rPr>
              <a:t>forests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The challenge is managing these forests in a productive and sustainable manner to allow the population of the Kyrgyz Republic to benefit from this resource and </a:t>
            </a:r>
            <a:r>
              <a:rPr lang="en-US" sz="1400" dirty="0"/>
              <a:t>ecosystem services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Forest resources are under high pressure due to use as fuel wood, timber and grazing areas. 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Kyrgyzstan is predicted to be one of the most severely affected and most vulnerable countries to the impact of climate change (glacier melt).</a:t>
            </a:r>
            <a:endParaRPr lang="en-US" sz="180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36007" y="334341"/>
            <a:ext cx="8511902" cy="731605"/>
          </a:xfrm>
        </p:spPr>
        <p:txBody>
          <a:bodyPr/>
          <a:lstStyle/>
          <a:p>
            <a:r>
              <a:rPr lang="de-DE" sz="2400"/>
              <a:t>Introduction - </a:t>
            </a:r>
            <a:r>
              <a:rPr lang="en-US" sz="2400"/>
              <a:t>Importance of forests for Kyrgyzstan</a:t>
            </a:r>
          </a:p>
          <a:p>
            <a:r>
              <a:rPr lang="de-DE" sz="2400"/>
              <a:t> </a:t>
            </a:r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43" y="4088761"/>
            <a:ext cx="9859902" cy="2638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81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4</a:t>
            </a:fld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de-DE" dirty="0" err="1"/>
              <a:t>Socio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Importance</a:t>
            </a:r>
          </a:p>
          <a:p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274484" y="333091"/>
            <a:ext cx="10585106" cy="575615"/>
          </a:xfrm>
        </p:spPr>
        <p:txBody>
          <a:bodyPr/>
          <a:lstStyle/>
          <a:p>
            <a:r>
              <a:rPr lang="de-DE" sz="2400"/>
              <a:t>Introduction - </a:t>
            </a:r>
            <a:r>
              <a:rPr lang="en-US" sz="2400"/>
              <a:t>Socio-economic importance of forests for Kyrgyzstan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294967295"/>
          </p:nvPr>
        </p:nvSpPr>
        <p:spPr>
          <a:xfrm>
            <a:off x="1332690" y="1352935"/>
            <a:ext cx="6653720" cy="4911725"/>
          </a:xfrm>
        </p:spPr>
        <p:txBody>
          <a:bodyPr/>
          <a:lstStyle/>
          <a:p>
            <a:pPr marL="608013" lvl="1" indent="-342900"/>
            <a:r>
              <a:rPr lang="en-US" sz="1800" dirty="0"/>
              <a:t>Approximately 2.4 million people (about 41% of the total population) live in or near forests and rely on forests and non-timber forest products.</a:t>
            </a:r>
          </a:p>
          <a:p>
            <a:pPr marL="608013" lvl="1" indent="-342900"/>
            <a:r>
              <a:rPr lang="en-US" sz="1800" dirty="0"/>
              <a:t>More than 30% of households in the Kyrgyz Republic rely only on coal and fuelwood for heating and cooking.</a:t>
            </a:r>
          </a:p>
          <a:p>
            <a:pPr marL="608013" lvl="1" indent="-342900"/>
            <a:r>
              <a:rPr lang="en-US" sz="1800" dirty="0"/>
              <a:t>Economic opportunities in remote mountainous areas are concentrated on livestock herding, and subsistence farming: </a:t>
            </a:r>
          </a:p>
          <a:p>
            <a:pPr marL="792163" lvl="2" indent="-342900"/>
            <a:r>
              <a:rPr lang="en-US" sz="1600" dirty="0"/>
              <a:t>Livestock numbers are increasing, resulting in higher rates of pastureland degradation</a:t>
            </a:r>
            <a:r>
              <a:rPr lang="en-US" sz="1600"/>
              <a:t>, increasing </a:t>
            </a:r>
            <a:r>
              <a:rPr lang="en-US" sz="1600" dirty="0"/>
              <a:t>demand </a:t>
            </a:r>
            <a:r>
              <a:rPr lang="en-US" sz="1600"/>
              <a:t>for grazing land and </a:t>
            </a:r>
            <a:r>
              <a:rPr lang="en-US" sz="1600" dirty="0"/>
              <a:t>fodder production. </a:t>
            </a:r>
          </a:p>
          <a:p>
            <a:pPr marL="792163" lvl="2" indent="-342900"/>
            <a:r>
              <a:rPr lang="en-US" sz="1600" dirty="0"/>
              <a:t>putting further pressure on the already limited forest cover and triggering subsequent degradation. </a:t>
            </a:r>
          </a:p>
          <a:p>
            <a:pPr marL="792163" lvl="2" indent="-342900"/>
            <a:r>
              <a:rPr lang="en-US" sz="1600" dirty="0"/>
              <a:t>The main cause of degradation is the combination of grazing inside forests and unregulated removal of firewood and timber.</a:t>
            </a:r>
          </a:p>
          <a:p>
            <a:endParaRPr lang="en-US" i="1" dirty="0">
              <a:solidFill>
                <a:srgbClr val="000000"/>
              </a:solidFill>
            </a:endParaRPr>
          </a:p>
          <a:p>
            <a:endParaRPr lang="en-US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18" y="2549498"/>
            <a:ext cx="1739030" cy="17390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708" y="4163629"/>
            <a:ext cx="2876686" cy="20352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550" y="1275888"/>
            <a:ext cx="1557321" cy="12633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08" y="1315422"/>
            <a:ext cx="1646311" cy="10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26720" y="285615"/>
            <a:ext cx="10598331" cy="731605"/>
          </a:xfrm>
        </p:spPr>
        <p:txBody>
          <a:bodyPr/>
          <a:lstStyle/>
          <a:p>
            <a:r>
              <a:rPr lang="de-DE" sz="2400"/>
              <a:t>Introduction - </a:t>
            </a:r>
            <a:r>
              <a:rPr lang="en-US" sz="2400"/>
              <a:t>Environmental importance of forests for Kyrgyzstan</a:t>
            </a:r>
          </a:p>
          <a:p>
            <a:r>
              <a:rPr lang="de-DE" sz="2400"/>
              <a:t>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0328276" y="6497639"/>
            <a:ext cx="339725" cy="238125"/>
          </a:xfrm>
        </p:spPr>
        <p:txBody>
          <a:bodyPr/>
          <a:lstStyle/>
          <a:p>
            <a:fld id="{86CB4B4D-7CA3-9044-876B-883B54F8677D}" type="slidenum">
              <a:rPr lang="de-DE" smtClean="0"/>
              <a:t>5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4294967295"/>
          </p:nvPr>
        </p:nvSpPr>
        <p:spPr>
          <a:xfrm>
            <a:off x="1384662" y="1317716"/>
            <a:ext cx="6322423" cy="4911725"/>
          </a:xfrm>
        </p:spPr>
        <p:txBody>
          <a:bodyPr/>
          <a:lstStyle/>
          <a:p>
            <a:r>
              <a:rPr lang="en-US" sz="2400" dirty="0"/>
              <a:t>Forests are of major importance </a:t>
            </a:r>
          </a:p>
          <a:p>
            <a:pPr lvl="1"/>
            <a:r>
              <a:rPr lang="en-US" sz="1800" dirty="0"/>
              <a:t>for the environment: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prevention of avalanches and mudslides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retaining and capturing water and floods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regulate water flows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prevent soil erosion on steep slopes</a:t>
            </a:r>
          </a:p>
          <a:p>
            <a:pPr lvl="1"/>
            <a:r>
              <a:rPr lang="en-US" sz="1800" dirty="0"/>
              <a:t>for protection of biodiversity: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serve as important habitat for wildlife and rare plant species</a:t>
            </a:r>
          </a:p>
          <a:p>
            <a:pPr lvl="1"/>
            <a:r>
              <a:rPr lang="en-US" sz="1800" dirty="0"/>
              <a:t>Climate change – mitigation and adaptation: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Forests and mitigation: Major importance for climate protection by carbon sequestration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Forest Adaptation: But may suffer from climate change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283" y="1017220"/>
            <a:ext cx="3804234" cy="5718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0099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691A12-E9C8-4236-8223-97D02EF0CB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8404" y="1541016"/>
            <a:ext cx="8940025" cy="4772697"/>
          </a:xfrm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Soviet period: until 1995, inventory carried out by Russian and </a:t>
            </a:r>
            <a:r>
              <a:rPr lang="en-US" sz="1700"/>
              <a:t>Kazakh specialists.</a:t>
            </a:r>
            <a:endParaRPr lang="ru-RU" sz="17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1995: independent system of </a:t>
            </a:r>
            <a:r>
              <a:rPr lang="en-US" sz="1700"/>
              <a:t>forest monitoring </a:t>
            </a:r>
            <a:r>
              <a:rPr lang="en-US" sz="1700" dirty="0"/>
              <a:t>started with support of the Kyrgyz-Swiss Forestry Support Program </a:t>
            </a:r>
            <a:r>
              <a:rPr lang="en-US" sz="1700"/>
              <a:t>for Kyrgyzstan.</a:t>
            </a:r>
            <a:endParaRPr lang="en-US" sz="17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FF0000"/>
                </a:solidFill>
              </a:rPr>
              <a:t>Since 2001, forest </a:t>
            </a:r>
            <a:r>
              <a:rPr lang="en-US" sz="1700">
                <a:solidFill>
                  <a:srgbClr val="FF0000"/>
                </a:solidFill>
              </a:rPr>
              <a:t>management inventories on Lezkohes level are based on permanent </a:t>
            </a:r>
            <a:r>
              <a:rPr lang="en-US" sz="1700" dirty="0">
                <a:solidFill>
                  <a:srgbClr val="FF0000"/>
                </a:solidFill>
              </a:rPr>
              <a:t>sample plots that are </a:t>
            </a:r>
            <a:r>
              <a:rPr lang="en-US" sz="1700">
                <a:solidFill>
                  <a:srgbClr val="FF0000"/>
                </a:solidFill>
              </a:rPr>
              <a:t>distributed in a 500 x 500 m grid.</a:t>
            </a:r>
            <a:endParaRPr lang="ru-RU" sz="1700" dirty="0">
              <a:solidFill>
                <a:srgbClr val="FF000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Forest </a:t>
            </a:r>
            <a:r>
              <a:rPr lang="en-US" sz="1700"/>
              <a:t>management planning is </a:t>
            </a:r>
            <a:r>
              <a:rPr lang="en-US" sz="1700" dirty="0"/>
              <a:t>carried out on the territory of forestry enterprises (revision period 10 years), national parks (15 years) and strictly protected areas (20 </a:t>
            </a:r>
            <a:r>
              <a:rPr lang="en-US" sz="1700"/>
              <a:t>years).</a:t>
            </a:r>
            <a:endParaRPr lang="ru-RU" sz="17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FF0000"/>
                </a:solidFill>
              </a:rPr>
              <a:t>In 2008, forest</a:t>
            </a:r>
            <a:r>
              <a:rPr lang="ru-RU" sz="1700" dirty="0">
                <a:solidFill>
                  <a:srgbClr val="FF0000"/>
                </a:solidFill>
              </a:rPr>
              <a:t> </a:t>
            </a:r>
            <a:r>
              <a:rPr lang="en-US" sz="1700" dirty="0">
                <a:solidFill>
                  <a:srgbClr val="FF0000"/>
                </a:solidFill>
              </a:rPr>
              <a:t>inventory works in Kyrgyzstan switched to a 3-level system: </a:t>
            </a:r>
            <a:r>
              <a:rPr lang="en-US" sz="1700">
                <a:solidFill>
                  <a:srgbClr val="FF0000"/>
                </a:solidFill>
              </a:rPr>
              <a:t>forest management inventory, </a:t>
            </a:r>
            <a:r>
              <a:rPr lang="en-US" sz="1700" dirty="0">
                <a:solidFill>
                  <a:srgbClr val="FF0000"/>
                </a:solidFill>
              </a:rPr>
              <a:t>forest </a:t>
            </a:r>
            <a:r>
              <a:rPr lang="en-US" sz="1700">
                <a:solidFill>
                  <a:srgbClr val="FF0000"/>
                </a:solidFill>
              </a:rPr>
              <a:t>fund “status-update-report” (5-years) </a:t>
            </a:r>
            <a:r>
              <a:rPr lang="en-US" sz="1700" dirty="0">
                <a:solidFill>
                  <a:srgbClr val="FF0000"/>
                </a:solidFill>
              </a:rPr>
              <a:t>and national </a:t>
            </a:r>
            <a:r>
              <a:rPr lang="en-US" sz="1700">
                <a:solidFill>
                  <a:srgbClr val="FF0000"/>
                </a:solidFill>
              </a:rPr>
              <a:t>forest inventory.</a:t>
            </a:r>
            <a:endParaRPr lang="en-US" sz="1700" dirty="0">
              <a:solidFill>
                <a:srgbClr val="FF000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The first NFI was carried out in 2008-2010, supported by FAO TSR/KYR/3102 (D) project "Capacity Building for National Forest and Tree Resource Assessment and Monitoring“</a:t>
            </a: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The second NFI was initiated by SAEPF (nowadays: Forest Service), funded by World Bank and GEF within the project "Integrated Management of Forest Ecosystems of the Kyrgyz Republic" (IFEMP). Implementation of NFI#2: consortium Unique-CAREC. </a:t>
            </a: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400" dirty="0"/>
          </a:p>
          <a:p>
            <a:endParaRPr lang="en-US" sz="2400" dirty="0"/>
          </a:p>
          <a:p>
            <a:pPr lvl="2"/>
            <a:endParaRPr lang="de-DE" sz="1600" dirty="0"/>
          </a:p>
          <a:p>
            <a:pPr marL="0" lvl="2" indent="0">
              <a:buNone/>
            </a:pPr>
            <a:endParaRPr lang="de-DE" sz="1600" dirty="0"/>
          </a:p>
        </p:txBody>
      </p:sp>
      <p:sp>
        <p:nvSpPr>
          <p:cNvPr id="10" name="Textplatzhalter 1"/>
          <p:cNvSpPr txBox="1">
            <a:spLocks/>
          </p:cNvSpPr>
          <p:nvPr/>
        </p:nvSpPr>
        <p:spPr>
          <a:xfrm>
            <a:off x="200297" y="318460"/>
            <a:ext cx="11237220" cy="451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6000" indent="-126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52000" indent="-126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504000" indent="-252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+mj-lt"/>
              <a:buAutoNum type="alphaLcParenR"/>
              <a:defRPr sz="12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5200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buFont typeface="+mj-lt"/>
              <a:buNone/>
              <a:defRPr sz="2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2099"/>
              </a:lnSpc>
              <a:spcBef>
                <a:spcPts val="0"/>
              </a:spcBef>
              <a:buFont typeface="+mj-lt"/>
              <a:buNone/>
              <a:defRPr sz="1400" b="1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defTabSz="410751" hangingPunct="0">
              <a:spcAft>
                <a:spcPts val="0"/>
              </a:spcAft>
            </a:pPr>
            <a:r>
              <a:rPr lang="de-DE" sz="2400">
                <a:solidFill>
                  <a:schemeClr val="bg1"/>
                </a:solidFill>
              </a:rPr>
              <a:t>Introduction - </a:t>
            </a:r>
            <a:r>
              <a:rPr lang="en-US" sz="2400">
                <a:solidFill>
                  <a:schemeClr val="bg1"/>
                </a:solidFill>
              </a:rPr>
              <a:t>short history on Forest Inventories in Kyrgyzstan</a:t>
            </a:r>
          </a:p>
          <a:p>
            <a:pPr defTabSz="410751" hangingPunct="0">
              <a:spcAft>
                <a:spcPts val="0"/>
              </a:spcAft>
            </a:pPr>
            <a:r>
              <a:rPr lang="de-DE" sz="2400">
                <a:solidFill>
                  <a:schemeClr val="bg1"/>
                </a:solidFill>
              </a:rPr>
              <a:t> 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426" y="1195729"/>
            <a:ext cx="1627773" cy="15363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425" y="2568995"/>
            <a:ext cx="1658256" cy="13290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023" y="4988750"/>
            <a:ext cx="1036410" cy="70110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942" y="5805460"/>
            <a:ext cx="920575" cy="91447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2420" y="3624483"/>
            <a:ext cx="1364266" cy="13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0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274483" y="323110"/>
            <a:ext cx="6343945" cy="731605"/>
          </a:xfrm>
        </p:spPr>
        <p:txBody>
          <a:bodyPr/>
          <a:lstStyle/>
          <a:p>
            <a:r>
              <a:rPr lang="de-DE" sz="2400" dirty="0" err="1"/>
              <a:t>Objectives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NFI#2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0328276" y="6497639"/>
            <a:ext cx="339725" cy="238125"/>
          </a:xfrm>
        </p:spPr>
        <p:txBody>
          <a:bodyPr/>
          <a:lstStyle/>
          <a:p>
            <a:fld id="{86CB4B4D-7CA3-9044-876B-883B54F8677D}" type="slidenum">
              <a:rPr lang="de-DE" smtClean="0"/>
              <a:t>7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4294967295"/>
          </p:nvPr>
        </p:nvSpPr>
        <p:spPr>
          <a:xfrm>
            <a:off x="1089591" y="1448951"/>
            <a:ext cx="9578410" cy="4911725"/>
          </a:xfrm>
        </p:spPr>
        <p:txBody>
          <a:bodyPr/>
          <a:lstStyle/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00000"/>
                </a:solidFill>
              </a:rPr>
              <a:t>Strict </a:t>
            </a:r>
            <a:r>
              <a:rPr lang="en-US" sz="1800" dirty="0">
                <a:solidFill>
                  <a:srgbClr val="000000"/>
                </a:solidFill>
              </a:rPr>
              <a:t>sample methodology based on </a:t>
            </a:r>
            <a:r>
              <a:rPr lang="en-US" sz="1800">
                <a:solidFill>
                  <a:srgbClr val="000000"/>
                </a:solidFill>
              </a:rPr>
              <a:t>statistical theory.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00000"/>
                </a:solidFill>
              </a:rPr>
              <a:t>Serve </a:t>
            </a:r>
            <a:r>
              <a:rPr lang="en-US" sz="1800" dirty="0">
                <a:solidFill>
                  <a:srgbClr val="000000"/>
                </a:solidFill>
              </a:rPr>
              <a:t>as a baseline (current forest status and for future forest monitoring, development of strategic planning and </a:t>
            </a:r>
            <a:r>
              <a:rPr lang="en-US" sz="1800">
                <a:solidFill>
                  <a:srgbClr val="000000"/>
                </a:solidFill>
              </a:rPr>
              <a:t>monitoring).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00000"/>
                </a:solidFill>
              </a:rPr>
              <a:t>Strengthen </a:t>
            </a:r>
            <a:r>
              <a:rPr lang="en-US" sz="1800" dirty="0">
                <a:solidFill>
                  <a:srgbClr val="000000"/>
                </a:solidFill>
              </a:rPr>
              <a:t>the capacity of government institutions and communities to improve sustainable forest </a:t>
            </a:r>
            <a:r>
              <a:rPr lang="en-US" sz="1800">
                <a:solidFill>
                  <a:srgbClr val="000000"/>
                </a:solidFill>
              </a:rPr>
              <a:t>ecosystem management.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00000"/>
                </a:solidFill>
              </a:rPr>
              <a:t>Changing </a:t>
            </a:r>
            <a:r>
              <a:rPr lang="en-US" sz="1800" dirty="0">
                <a:solidFill>
                  <a:srgbClr val="000000"/>
                </a:solidFill>
              </a:rPr>
              <a:t>the status quo: Data from NFI and other sources are so far hardly used for planning </a:t>
            </a:r>
            <a:r>
              <a:rPr lang="en-US" sz="1800">
                <a:solidFill>
                  <a:srgbClr val="000000"/>
                </a:solidFill>
              </a:rPr>
              <a:t>or monitoring.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00000"/>
                </a:solidFill>
              </a:rPr>
              <a:t>Enable </a:t>
            </a:r>
            <a:r>
              <a:rPr lang="en-US" sz="1800" dirty="0">
                <a:solidFill>
                  <a:srgbClr val="000000"/>
                </a:solidFill>
              </a:rPr>
              <a:t>the Forest Service to carry out inventory, data analyze and use data in holistic planning, implementation and </a:t>
            </a:r>
            <a:r>
              <a:rPr lang="en-US" sz="1800">
                <a:solidFill>
                  <a:srgbClr val="000000"/>
                </a:solidFill>
              </a:rPr>
              <a:t>monitoring cycle</a:t>
            </a:r>
            <a:r>
              <a:rPr lang="en-US" sz="1800" b="1">
                <a:solidFill>
                  <a:srgbClr val="000000"/>
                </a:solidFill>
              </a:rPr>
              <a:t>.</a:t>
            </a:r>
            <a:endParaRPr lang="en-US" sz="1800" b="1" dirty="0">
              <a:solidFill>
                <a:srgbClr val="0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00000"/>
                </a:solidFill>
              </a:rPr>
              <a:t>Inform </a:t>
            </a:r>
            <a:r>
              <a:rPr lang="en-US" sz="1800" dirty="0">
                <a:solidFill>
                  <a:srgbClr val="000000"/>
                </a:solidFill>
              </a:rPr>
              <a:t>the national, regional/provincial governments, forest and environmental sector specialists, stakeholder as well interested citizens and </a:t>
            </a:r>
            <a:r>
              <a:rPr lang="en-US" sz="1800">
                <a:solidFill>
                  <a:srgbClr val="000000"/>
                </a:solidFill>
              </a:rPr>
              <a:t>general public.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NFI results will be important for international environmental agreements (reporting) such as (UNFCCC), (UNCBD), (UNCCD) and others.</a:t>
            </a:r>
          </a:p>
          <a:p>
            <a:pPr lvl="1"/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93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1219"/>
          <a:stretch>
            <a:fillRect/>
          </a:stretch>
        </p:blipFill>
        <p:spPr/>
      </p:pic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>
          <a:xfrm>
            <a:off x="6090047" y="6497442"/>
            <a:ext cx="230832" cy="238912"/>
          </a:xfrm>
        </p:spPr>
        <p:txBody>
          <a:bodyPr/>
          <a:lstStyle/>
          <a:p>
            <a:fld id="{0ACBDDD1-3991-634F-BABA-99C283EB23C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274483" y="316770"/>
            <a:ext cx="3697710" cy="3586170"/>
          </a:xfrm>
        </p:spPr>
        <p:txBody>
          <a:bodyPr/>
          <a:lstStyle/>
          <a:p>
            <a:r>
              <a:rPr lang="de-DE" sz="2400">
                <a:latin typeface="Century Gothic" panose="020B0502020202020204" pitchFamily="34" charset="0"/>
                <a:cs typeface="Arial" panose="020B0604020202020204" pitchFamily="34" charset="0"/>
              </a:rPr>
              <a:t>End of part 1 - Introduction</a:t>
            </a:r>
            <a:endParaRPr lang="ru-RU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Century Gothic" panose="020B0502020202020204" pitchFamily="34" charset="0"/>
            </a:endParaRPr>
          </a:p>
          <a:p>
            <a:pPr algn="ctr"/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54713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theme/theme1.xml><?xml version="1.0" encoding="utf-8"?>
<a:theme xmlns:a="http://schemas.openxmlformats.org/drawingml/2006/main" name="UNIQUE">
  <a:themeElements>
    <a:clrScheme name="UNIQUE">
      <a:dk1>
        <a:sysClr val="windowText" lastClr="000000"/>
      </a:dk1>
      <a:lt1>
        <a:sysClr val="window" lastClr="FFFFFF"/>
      </a:lt1>
      <a:dk2>
        <a:srgbClr val="004632"/>
      </a:dk2>
      <a:lt2>
        <a:srgbClr val="FFFFFB"/>
      </a:lt2>
      <a:accent1>
        <a:srgbClr val="006348"/>
      </a:accent1>
      <a:accent2>
        <a:srgbClr val="CCE0DA"/>
      </a:accent2>
      <a:accent3>
        <a:srgbClr val="FFC000"/>
      </a:accent3>
      <a:accent4>
        <a:srgbClr val="FFE288"/>
      </a:accent4>
      <a:accent5>
        <a:srgbClr val="6E6E6E"/>
      </a:accent5>
      <a:accent6>
        <a:srgbClr val="D2D2D2"/>
      </a:accent6>
      <a:hlink>
        <a:srgbClr val="8E58B6"/>
      </a:hlink>
      <a:folHlink>
        <a:srgbClr val="7F6F6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chemeClr val="tx1"/>
          </a:solidFill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0"/>
          </a:spcBef>
          <a:spcAft>
            <a:spcPts val="600"/>
          </a:spcAft>
          <a:buClrTx/>
          <a:buSzTx/>
          <a:buFontTx/>
          <a:buNone/>
          <a:tabLst/>
          <a:defRPr kumimoji="0" sz="20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1" id="{3A08C178-22D8-47E2-BAAD-22CBFA60D9AE}" vid="{6CF529D3-3C25-4313-96D0-25F607857692}"/>
    </a:ext>
  </a:extLst>
</a:theme>
</file>

<file path=ppt/theme/theme2.xml><?xml version="1.0" encoding="utf-8"?>
<a:theme xmlns:a="http://schemas.openxmlformats.org/drawingml/2006/main" name="1_Office">
  <a:themeElements>
    <a:clrScheme name="Benutzerdefiniert 8">
      <a:dk1>
        <a:srgbClr val="282727"/>
      </a:dk1>
      <a:lt1>
        <a:srgbClr val="FFFFFF"/>
      </a:lt1>
      <a:dk2>
        <a:srgbClr val="414F62"/>
      </a:dk2>
      <a:lt2>
        <a:srgbClr val="F4F4F0"/>
      </a:lt2>
      <a:accent1>
        <a:srgbClr val="C3C94D"/>
      </a:accent1>
      <a:accent2>
        <a:srgbClr val="414F61"/>
      </a:accent2>
      <a:accent3>
        <a:srgbClr val="A6A492"/>
      </a:accent3>
      <a:accent4>
        <a:srgbClr val="E6E3D7"/>
      </a:accent4>
      <a:accent5>
        <a:srgbClr val="A3B7CB"/>
      </a:accent5>
      <a:accent6>
        <a:srgbClr val="E9DA61"/>
      </a:accent6>
      <a:hlink>
        <a:srgbClr val="A1B6CA"/>
      </a:hlink>
      <a:folHlink>
        <a:srgbClr val="414E6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97C714D-A608-4575-959D-8F2C5358A607}" vid="{DFB86ACD-E78E-41E3-8EAD-C40C07F9608B}"/>
    </a:ext>
  </a:extLst>
</a:theme>
</file>

<file path=ppt/theme/theme3.xml><?xml version="1.0" encoding="utf-8"?>
<a:theme xmlns:a="http://schemas.openxmlformats.org/drawingml/2006/main" name="2_Office">
  <a:themeElements>
    <a:clrScheme name="Benutzerdefiniert 8">
      <a:dk1>
        <a:srgbClr val="282727"/>
      </a:dk1>
      <a:lt1>
        <a:srgbClr val="FFFFFF"/>
      </a:lt1>
      <a:dk2>
        <a:srgbClr val="414F62"/>
      </a:dk2>
      <a:lt2>
        <a:srgbClr val="F4F4F0"/>
      </a:lt2>
      <a:accent1>
        <a:srgbClr val="C3C94D"/>
      </a:accent1>
      <a:accent2>
        <a:srgbClr val="414F61"/>
      </a:accent2>
      <a:accent3>
        <a:srgbClr val="A6A492"/>
      </a:accent3>
      <a:accent4>
        <a:srgbClr val="E6E3D7"/>
      </a:accent4>
      <a:accent5>
        <a:srgbClr val="A3B7CB"/>
      </a:accent5>
      <a:accent6>
        <a:srgbClr val="E9DA61"/>
      </a:accent6>
      <a:hlink>
        <a:srgbClr val="A1B6CA"/>
      </a:hlink>
      <a:folHlink>
        <a:srgbClr val="414E6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97C714D-A608-4575-959D-8F2C5358A607}" vid="{DFB86ACD-E78E-41E3-8EAD-C40C07F9608B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83d5b5-03b7-4262-b2f0-ef509c944703">
      <Terms xmlns="http://schemas.microsoft.com/office/infopath/2007/PartnerControls"/>
    </lcf76f155ced4ddcb4097134ff3c332f>
    <TaxCatchAll xmlns="0482d6b5-b159-4946-870d-7b870be032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C974DD5675DB4F9EB8740DD1682A69" ma:contentTypeVersion="14" ma:contentTypeDescription="Ein neues Dokument erstellen." ma:contentTypeScope="" ma:versionID="d3f499e6d87aec64b47e9d294ebf4c11">
  <xsd:schema xmlns:xsd="http://www.w3.org/2001/XMLSchema" xmlns:xs="http://www.w3.org/2001/XMLSchema" xmlns:p="http://schemas.microsoft.com/office/2006/metadata/properties" xmlns:ns2="5d83d5b5-03b7-4262-b2f0-ef509c944703" xmlns:ns3="0482d6b5-b159-4946-870d-7b870be0327f" targetNamespace="http://schemas.microsoft.com/office/2006/metadata/properties" ma:root="true" ma:fieldsID="e5f68afe42ece18c44b9f438fbe394e9" ns2:_="" ns3:_="">
    <xsd:import namespace="5d83d5b5-03b7-4262-b2f0-ef509c944703"/>
    <xsd:import namespace="0482d6b5-b159-4946-870d-7b870be03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3d5b5-03b7-4262-b2f0-ef509c944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37ef5b12-004b-4d0f-a024-a4c34272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2d6b5-b159-4946-870d-7b870be0327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510e6f4-8d1b-4512-b61b-61e12e7944de}" ma:internalName="TaxCatchAll" ma:showField="CatchAllData" ma:web="0482d6b5-b159-4946-870d-7b870be032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03327D-5171-4F99-8C2A-9BD9C0D8C02F}">
  <ds:schemaRefs>
    <ds:schemaRef ds:uri="http://schemas.microsoft.com/office/2006/metadata/properties"/>
    <ds:schemaRef ds:uri="http://schemas.microsoft.com/office/infopath/2007/PartnerControls"/>
    <ds:schemaRef ds:uri="5d83d5b5-03b7-4262-b2f0-ef509c944703"/>
    <ds:schemaRef ds:uri="0482d6b5-b159-4946-870d-7b870be0327f"/>
  </ds:schemaRefs>
</ds:datastoreItem>
</file>

<file path=customXml/itemProps2.xml><?xml version="1.0" encoding="utf-8"?>
<ds:datastoreItem xmlns:ds="http://schemas.openxmlformats.org/officeDocument/2006/customXml" ds:itemID="{6912AE80-CEE2-4CC0-9327-F844DC20F9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CA35F5-0E95-4C50-A47A-F60E752F7A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83d5b5-03b7-4262-b2f0-ef509c944703"/>
    <ds:schemaRef ds:uri="0482d6b5-b159-4946-870d-7b870be032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2017-06-08 Powerpoint-Vorlage</Template>
  <TotalTime>0</TotalTime>
  <Words>787</Words>
  <Application>Microsoft Office PowerPoint</Application>
  <PresentationFormat>Breitbild</PresentationFormat>
  <Paragraphs>78</Paragraphs>
  <Slides>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 Regular</vt:lpstr>
      <vt:lpstr>Helvetica Light</vt:lpstr>
      <vt:lpstr>Lucida Grande</vt:lpstr>
      <vt:lpstr>Symbol</vt:lpstr>
      <vt:lpstr>Times New Roman</vt:lpstr>
      <vt:lpstr>Wingdings</vt:lpstr>
      <vt:lpstr>UNIQUE</vt:lpstr>
      <vt:lpstr>1_Office</vt:lpstr>
      <vt:lpstr>2_Office</vt:lpstr>
      <vt:lpstr>Точечный рисунок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Kiff</dc:creator>
  <cp:lastModifiedBy>Axel Weinreich</cp:lastModifiedBy>
  <cp:revision>373</cp:revision>
  <dcterms:created xsi:type="dcterms:W3CDTF">2019-01-16T14:30:32Z</dcterms:created>
  <dcterms:modified xsi:type="dcterms:W3CDTF">2024-08-15T06:46:24Z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0x01010092C974DD5675DB4F9EB8740DD1682A69</vt:lpwstr>
  </property>
  <property fmtid="{D5CDD505-2E9C-101B-9397-08002B2CF9AE}" pid="3" name="MediaServiceImageTags">
    <vt:lpwstr/>
  </property>
</Properties>
</file>