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59" r:id="rId7"/>
    <p:sldId id="262" r:id="rId8"/>
    <p:sldId id="263" r:id="rId9"/>
    <p:sldId id="278" r:id="rId10"/>
    <p:sldId id="279" r:id="rId11"/>
    <p:sldId id="280" r:id="rId12"/>
    <p:sldId id="281" r:id="rId13"/>
    <p:sldId id="275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124CE-4B9C-4381-A0BB-70F4387B941F}" v="1" dt="2024-12-04T16:37:28.35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68" y="7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ker Sasse" userId="771cd8f0-70c6-4f39-abfa-d676dda5c4d5" providerId="ADAL" clId="{9D2124CE-4B9C-4381-A0BB-70F4387B941F}"/>
    <pc:docChg chg="delSld">
      <pc:chgData name="Volker Sasse" userId="771cd8f0-70c6-4f39-abfa-d676dda5c4d5" providerId="ADAL" clId="{9D2124CE-4B9C-4381-A0BB-70F4387B941F}" dt="2024-12-03T09:00:46.270" v="0" actId="47"/>
      <pc:docMkLst>
        <pc:docMk/>
      </pc:docMkLst>
      <pc:sldChg chg="del">
        <pc:chgData name="Volker Sasse" userId="771cd8f0-70c6-4f39-abfa-d676dda5c4d5" providerId="ADAL" clId="{9D2124CE-4B9C-4381-A0BB-70F4387B941F}" dt="2024-12-03T09:00:46.270" v="0" actId="47"/>
        <pc:sldMkLst>
          <pc:docMk/>
          <pc:sldMk cId="0" sldId="257"/>
        </pc:sldMkLst>
      </pc:sldChg>
    </pc:docChg>
  </pc:docChgLst>
  <pc:docChgLst>
    <pc:chgData name="Halyna Semytska" userId="a3d2e4e7-b9ff-45b1-8635-20d07c4ce47e" providerId="ADAL" clId="{89478A35-6F44-49C3-B3A4-025ECD1B2718}"/>
    <pc:docChg chg="undo custSel addSld delSld modSld addSection delSection">
      <pc:chgData name="Halyna Semytska" userId="a3d2e4e7-b9ff-45b1-8635-20d07c4ce47e" providerId="ADAL" clId="{89478A35-6F44-49C3-B3A4-025ECD1B2718}" dt="2024-12-04T16:55:37.284" v="25" actId="11230"/>
      <pc:docMkLst>
        <pc:docMk/>
      </pc:docMkLst>
      <pc:sldChg chg="addSp delSp modSp mod">
        <pc:chgData name="Halyna Semytska" userId="a3d2e4e7-b9ff-45b1-8635-20d07c4ce47e" providerId="ADAL" clId="{89478A35-6F44-49C3-B3A4-025ECD1B2718}" dt="2024-12-04T15:25:08.235" v="16" actId="1076"/>
        <pc:sldMkLst>
          <pc:docMk/>
          <pc:sldMk cId="0" sldId="256"/>
        </pc:sldMkLst>
        <pc:picChg chg="add mod">
          <ac:chgData name="Halyna Semytska" userId="a3d2e4e7-b9ff-45b1-8635-20d07c4ce47e" providerId="ADAL" clId="{89478A35-6F44-49C3-B3A4-025ECD1B2718}" dt="2024-12-04T15:25:08.235" v="16" actId="1076"/>
          <ac:picMkLst>
            <pc:docMk/>
            <pc:sldMk cId="0" sldId="256"/>
            <ac:picMk id="10" creationId="{0960D8C3-7089-90E1-281C-F6FE4FFF4C8C}"/>
          </ac:picMkLst>
        </pc:picChg>
      </pc:sldChg>
      <pc:sldChg chg="new del">
        <pc:chgData name="Halyna Semytska" userId="a3d2e4e7-b9ff-45b1-8635-20d07c4ce47e" providerId="ADAL" clId="{89478A35-6F44-49C3-B3A4-025ECD1B2718}" dt="2024-12-04T16:55:04.404" v="22" actId="680"/>
        <pc:sldMkLst>
          <pc:docMk/>
          <pc:sldMk cId="1006605250" sldId="282"/>
        </pc:sldMkLst>
      </pc:sldChg>
      <pc:sldChg chg="modSp add del">
        <pc:chgData name="Halyna Semytska" userId="a3d2e4e7-b9ff-45b1-8635-20d07c4ce47e" providerId="ADAL" clId="{89478A35-6F44-49C3-B3A4-025ECD1B2718}" dt="2024-12-04T16:55:33.446" v="24"/>
        <pc:sldMkLst>
          <pc:docMk/>
          <pc:sldMk cId="3313774339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23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49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78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42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341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183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40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70">
                <a:latin typeface="Times New Roman"/>
                <a:cs typeface="Times New Roman"/>
              </a:rPr>
              <a:t> </a:t>
            </a:r>
            <a:r>
              <a:rPr spc="-10"/>
              <a:t>8</a:t>
            </a:r>
            <a:r>
              <a:rPr spc="-5"/>
              <a:t>.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10"/>
              <a:t>Ok</a:t>
            </a:r>
            <a:r>
              <a:rPr spc="-15"/>
              <a:t>t</a:t>
            </a:r>
            <a:r>
              <a:t>ober</a:t>
            </a:r>
            <a:r>
              <a:rPr spc="20">
                <a:latin typeface="Times New Roman"/>
                <a:cs typeface="Times New Roman"/>
              </a:rPr>
              <a:t> </a:t>
            </a:r>
            <a:r>
              <a:t>20</a:t>
            </a:r>
            <a:r>
              <a:rPr spc="-10"/>
              <a:t>2</a:t>
            </a:r>
            <a:r>
              <a:t>4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60">
                <a:latin typeface="Times New Roman"/>
                <a:cs typeface="Times New Roman"/>
              </a:rPr>
              <a:t> </a:t>
            </a:r>
            <a:r>
              <a:rPr spc="-5">
                <a:solidFill>
                  <a:srgbClr val="008344"/>
                </a:solidFill>
              </a:rPr>
              <a:t>D</a:t>
            </a:r>
            <a:r>
              <a:rPr spc="-10">
                <a:solidFill>
                  <a:srgbClr val="008344"/>
                </a:solidFill>
              </a:rPr>
              <a:t>r</a:t>
            </a:r>
            <a:r>
              <a:rPr spc="-5">
                <a:solidFill>
                  <a:srgbClr val="008344"/>
                </a:solidFill>
              </a:rPr>
              <a:t>.</a:t>
            </a:r>
            <a:r>
              <a:rPr spc="35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srgbClr val="008344"/>
                </a:solidFill>
              </a:rPr>
              <a:t>E</a:t>
            </a:r>
            <a:r>
              <a:rPr spc="-5">
                <a:solidFill>
                  <a:srgbClr val="008344"/>
                </a:solidFill>
              </a:rPr>
              <a:t>ise</a:t>
            </a:r>
            <a:r>
              <a:rPr spc="5">
                <a:solidFill>
                  <a:srgbClr val="008344"/>
                </a:solidFill>
              </a:rPr>
              <a:t>n</a:t>
            </a:r>
            <a:r>
              <a:rPr>
                <a:solidFill>
                  <a:srgbClr val="008344"/>
                </a:solidFill>
              </a:rPr>
              <a:t>h</a:t>
            </a:r>
            <a:r>
              <a:rPr spc="-10">
                <a:solidFill>
                  <a:srgbClr val="008344"/>
                </a:solidFill>
              </a:rPr>
              <a:t>a</a:t>
            </a:r>
            <a:r>
              <a:rPr>
                <a:solidFill>
                  <a:srgbClr val="008344"/>
                </a:solidFill>
              </a:rPr>
              <a:t>uer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183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40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70">
                <a:latin typeface="Times New Roman"/>
                <a:cs typeface="Times New Roman"/>
              </a:rPr>
              <a:t> </a:t>
            </a:r>
            <a:r>
              <a:rPr spc="-10"/>
              <a:t>8</a:t>
            </a:r>
            <a:r>
              <a:rPr spc="-5"/>
              <a:t>.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10"/>
              <a:t>Ok</a:t>
            </a:r>
            <a:r>
              <a:rPr spc="-15"/>
              <a:t>t</a:t>
            </a:r>
            <a:r>
              <a:t>ober</a:t>
            </a:r>
            <a:r>
              <a:rPr spc="20">
                <a:latin typeface="Times New Roman"/>
                <a:cs typeface="Times New Roman"/>
              </a:rPr>
              <a:t> </a:t>
            </a:r>
            <a:r>
              <a:t>20</a:t>
            </a:r>
            <a:r>
              <a:rPr spc="-10"/>
              <a:t>2</a:t>
            </a:r>
            <a:r>
              <a:t>4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60">
                <a:latin typeface="Times New Roman"/>
                <a:cs typeface="Times New Roman"/>
              </a:rPr>
              <a:t> </a:t>
            </a:r>
            <a:r>
              <a:rPr spc="-5">
                <a:solidFill>
                  <a:srgbClr val="008344"/>
                </a:solidFill>
              </a:rPr>
              <a:t>D</a:t>
            </a:r>
            <a:r>
              <a:rPr spc="-10">
                <a:solidFill>
                  <a:srgbClr val="008344"/>
                </a:solidFill>
              </a:rPr>
              <a:t>r</a:t>
            </a:r>
            <a:r>
              <a:rPr spc="-5">
                <a:solidFill>
                  <a:srgbClr val="008344"/>
                </a:solidFill>
              </a:rPr>
              <a:t>.</a:t>
            </a:r>
            <a:r>
              <a:rPr spc="35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srgbClr val="008344"/>
                </a:solidFill>
              </a:rPr>
              <a:t>E</a:t>
            </a:r>
            <a:r>
              <a:rPr spc="-5">
                <a:solidFill>
                  <a:srgbClr val="008344"/>
                </a:solidFill>
              </a:rPr>
              <a:t>ise</a:t>
            </a:r>
            <a:r>
              <a:rPr spc="5">
                <a:solidFill>
                  <a:srgbClr val="008344"/>
                </a:solidFill>
              </a:rPr>
              <a:t>n</a:t>
            </a:r>
            <a:r>
              <a:rPr>
                <a:solidFill>
                  <a:srgbClr val="008344"/>
                </a:solidFill>
              </a:rPr>
              <a:t>h</a:t>
            </a:r>
            <a:r>
              <a:rPr spc="-10">
                <a:solidFill>
                  <a:srgbClr val="008344"/>
                </a:solidFill>
              </a:rPr>
              <a:t>a</a:t>
            </a:r>
            <a:r>
              <a:rPr>
                <a:solidFill>
                  <a:srgbClr val="008344"/>
                </a:solidFill>
              </a:rPr>
              <a:t>uer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74670" y="436891"/>
            <a:ext cx="3118103" cy="520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10739" y="6463284"/>
            <a:ext cx="1790700" cy="22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183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40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70">
                <a:latin typeface="Times New Roman"/>
                <a:cs typeface="Times New Roman"/>
              </a:rPr>
              <a:t> </a:t>
            </a:r>
            <a:r>
              <a:rPr spc="-10"/>
              <a:t>8</a:t>
            </a:r>
            <a:r>
              <a:rPr spc="-5"/>
              <a:t>.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10"/>
              <a:t>Ok</a:t>
            </a:r>
            <a:r>
              <a:rPr spc="-15"/>
              <a:t>t</a:t>
            </a:r>
            <a:r>
              <a:t>ober</a:t>
            </a:r>
            <a:r>
              <a:rPr spc="20">
                <a:latin typeface="Times New Roman"/>
                <a:cs typeface="Times New Roman"/>
              </a:rPr>
              <a:t> </a:t>
            </a:r>
            <a:r>
              <a:t>20</a:t>
            </a:r>
            <a:r>
              <a:rPr spc="-10"/>
              <a:t>2</a:t>
            </a:r>
            <a:r>
              <a:t>4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60">
                <a:latin typeface="Times New Roman"/>
                <a:cs typeface="Times New Roman"/>
              </a:rPr>
              <a:t> </a:t>
            </a:r>
            <a:r>
              <a:rPr spc="-5">
                <a:solidFill>
                  <a:srgbClr val="008344"/>
                </a:solidFill>
              </a:rPr>
              <a:t>D</a:t>
            </a:r>
            <a:r>
              <a:rPr spc="-10">
                <a:solidFill>
                  <a:srgbClr val="008344"/>
                </a:solidFill>
              </a:rPr>
              <a:t>r</a:t>
            </a:r>
            <a:r>
              <a:rPr spc="-5">
                <a:solidFill>
                  <a:srgbClr val="008344"/>
                </a:solidFill>
              </a:rPr>
              <a:t>.</a:t>
            </a:r>
            <a:r>
              <a:rPr spc="35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srgbClr val="008344"/>
                </a:solidFill>
              </a:rPr>
              <a:t>E</a:t>
            </a:r>
            <a:r>
              <a:rPr spc="-5">
                <a:solidFill>
                  <a:srgbClr val="008344"/>
                </a:solidFill>
              </a:rPr>
              <a:t>ise</a:t>
            </a:r>
            <a:r>
              <a:rPr spc="5">
                <a:solidFill>
                  <a:srgbClr val="008344"/>
                </a:solidFill>
              </a:rPr>
              <a:t>n</a:t>
            </a:r>
            <a:r>
              <a:rPr>
                <a:solidFill>
                  <a:srgbClr val="008344"/>
                </a:solidFill>
              </a:rPr>
              <a:t>h</a:t>
            </a:r>
            <a:r>
              <a:rPr spc="-10">
                <a:solidFill>
                  <a:srgbClr val="008344"/>
                </a:solidFill>
              </a:rPr>
              <a:t>a</a:t>
            </a:r>
            <a:r>
              <a:rPr>
                <a:solidFill>
                  <a:srgbClr val="008344"/>
                </a:solidFill>
              </a:rPr>
              <a:t>uer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79120" y="438780"/>
            <a:ext cx="3121029" cy="520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126492"/>
            <a:ext cx="5431413" cy="4288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492886" y="2104644"/>
            <a:ext cx="5542665" cy="4146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514459" y="1913132"/>
            <a:ext cx="2627244" cy="4325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23" y="22860"/>
            <a:ext cx="9142475" cy="2380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38899" y="6237732"/>
            <a:ext cx="864083" cy="422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79831" y="746759"/>
            <a:ext cx="8781288" cy="377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79831" y="1051560"/>
            <a:ext cx="8705088" cy="377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79831" y="1356360"/>
            <a:ext cx="7754111" cy="377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183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40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70">
                <a:latin typeface="Times New Roman"/>
                <a:cs typeface="Times New Roman"/>
              </a:rPr>
              <a:t> </a:t>
            </a:r>
            <a:r>
              <a:rPr spc="-10"/>
              <a:t>8</a:t>
            </a:r>
            <a:r>
              <a:rPr spc="-5"/>
              <a:t>.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10"/>
              <a:t>Ok</a:t>
            </a:r>
            <a:r>
              <a:rPr spc="-15"/>
              <a:t>t</a:t>
            </a:r>
            <a:r>
              <a:t>ober</a:t>
            </a:r>
            <a:r>
              <a:rPr spc="20">
                <a:latin typeface="Times New Roman"/>
                <a:cs typeface="Times New Roman"/>
              </a:rPr>
              <a:t> </a:t>
            </a:r>
            <a:r>
              <a:t>20</a:t>
            </a:r>
            <a:r>
              <a:rPr spc="-10"/>
              <a:t>2</a:t>
            </a:r>
            <a:r>
              <a:t>4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60">
                <a:latin typeface="Times New Roman"/>
                <a:cs typeface="Times New Roman"/>
              </a:rPr>
              <a:t> </a:t>
            </a:r>
            <a:r>
              <a:rPr spc="-5">
                <a:solidFill>
                  <a:srgbClr val="008344"/>
                </a:solidFill>
              </a:rPr>
              <a:t>D</a:t>
            </a:r>
            <a:r>
              <a:rPr spc="-10">
                <a:solidFill>
                  <a:srgbClr val="008344"/>
                </a:solidFill>
              </a:rPr>
              <a:t>r</a:t>
            </a:r>
            <a:r>
              <a:rPr spc="-5">
                <a:solidFill>
                  <a:srgbClr val="008344"/>
                </a:solidFill>
              </a:rPr>
              <a:t>.</a:t>
            </a:r>
            <a:r>
              <a:rPr spc="35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srgbClr val="008344"/>
                </a:solidFill>
              </a:rPr>
              <a:t>E</a:t>
            </a:r>
            <a:r>
              <a:rPr spc="-5">
                <a:solidFill>
                  <a:srgbClr val="008344"/>
                </a:solidFill>
              </a:rPr>
              <a:t>ise</a:t>
            </a:r>
            <a:r>
              <a:rPr spc="5">
                <a:solidFill>
                  <a:srgbClr val="008344"/>
                </a:solidFill>
              </a:rPr>
              <a:t>n</a:t>
            </a:r>
            <a:r>
              <a:rPr>
                <a:solidFill>
                  <a:srgbClr val="008344"/>
                </a:solidFill>
              </a:rPr>
              <a:t>h</a:t>
            </a:r>
            <a:r>
              <a:rPr spc="-10">
                <a:solidFill>
                  <a:srgbClr val="008344"/>
                </a:solidFill>
              </a:rPr>
              <a:t>a</a:t>
            </a:r>
            <a:r>
              <a:rPr>
                <a:solidFill>
                  <a:srgbClr val="008344"/>
                </a:solidFill>
              </a:rPr>
              <a:t>uer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183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40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70">
                <a:latin typeface="Times New Roman"/>
                <a:cs typeface="Times New Roman"/>
              </a:rPr>
              <a:t> </a:t>
            </a:r>
            <a:r>
              <a:rPr spc="-10"/>
              <a:t>8</a:t>
            </a:r>
            <a:r>
              <a:rPr spc="-5"/>
              <a:t>.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10"/>
              <a:t>Ok</a:t>
            </a:r>
            <a:r>
              <a:rPr spc="-15"/>
              <a:t>t</a:t>
            </a:r>
            <a:r>
              <a:t>ober</a:t>
            </a:r>
            <a:r>
              <a:rPr spc="20">
                <a:latin typeface="Times New Roman"/>
                <a:cs typeface="Times New Roman"/>
              </a:rPr>
              <a:t> </a:t>
            </a:r>
            <a:r>
              <a:t>20</a:t>
            </a:r>
            <a:r>
              <a:rPr spc="-10"/>
              <a:t>2</a:t>
            </a:r>
            <a:r>
              <a:t>4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60">
                <a:latin typeface="Times New Roman"/>
                <a:cs typeface="Times New Roman"/>
              </a:rPr>
              <a:t> </a:t>
            </a:r>
            <a:r>
              <a:rPr spc="-5">
                <a:solidFill>
                  <a:srgbClr val="008344"/>
                </a:solidFill>
              </a:rPr>
              <a:t>D</a:t>
            </a:r>
            <a:r>
              <a:rPr spc="-10">
                <a:solidFill>
                  <a:srgbClr val="008344"/>
                </a:solidFill>
              </a:rPr>
              <a:t>r</a:t>
            </a:r>
            <a:r>
              <a:rPr spc="-5">
                <a:solidFill>
                  <a:srgbClr val="008344"/>
                </a:solidFill>
              </a:rPr>
              <a:t>.</a:t>
            </a:r>
            <a:r>
              <a:rPr spc="35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srgbClr val="008344"/>
                </a:solidFill>
              </a:rPr>
              <a:t>E</a:t>
            </a:r>
            <a:r>
              <a:rPr spc="-5">
                <a:solidFill>
                  <a:srgbClr val="008344"/>
                </a:solidFill>
              </a:rPr>
              <a:t>ise</a:t>
            </a:r>
            <a:r>
              <a:rPr spc="5">
                <a:solidFill>
                  <a:srgbClr val="008344"/>
                </a:solidFill>
              </a:rPr>
              <a:t>n</a:t>
            </a:r>
            <a:r>
              <a:rPr>
                <a:solidFill>
                  <a:srgbClr val="008344"/>
                </a:solidFill>
              </a:rPr>
              <a:t>h</a:t>
            </a:r>
            <a:r>
              <a:rPr spc="-10">
                <a:solidFill>
                  <a:srgbClr val="008344"/>
                </a:solidFill>
              </a:rPr>
              <a:t>a</a:t>
            </a:r>
            <a:r>
              <a:rPr>
                <a:solidFill>
                  <a:srgbClr val="008344"/>
                </a:solidFill>
              </a:rPr>
              <a:t>uer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74670" y="436891"/>
            <a:ext cx="3118103" cy="5206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132" y="765821"/>
            <a:ext cx="8809735" cy="88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1224711"/>
            <a:ext cx="7852662" cy="1824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2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0380" y="6453583"/>
            <a:ext cx="265176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183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40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70">
                <a:latin typeface="Times New Roman"/>
                <a:cs typeface="Times New Roman"/>
              </a:rPr>
              <a:t> </a:t>
            </a:r>
            <a:r>
              <a:rPr spc="-10"/>
              <a:t>8</a:t>
            </a:r>
            <a:r>
              <a:rPr spc="-5"/>
              <a:t>.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10"/>
              <a:t>Ok</a:t>
            </a:r>
            <a:r>
              <a:rPr spc="-15"/>
              <a:t>t</a:t>
            </a:r>
            <a:r>
              <a:t>ober</a:t>
            </a:r>
            <a:r>
              <a:rPr spc="20">
                <a:latin typeface="Times New Roman"/>
                <a:cs typeface="Times New Roman"/>
              </a:rPr>
              <a:t> </a:t>
            </a:r>
            <a:r>
              <a:t>20</a:t>
            </a:r>
            <a:r>
              <a:rPr spc="-10"/>
              <a:t>2</a:t>
            </a:r>
            <a:r>
              <a:t>4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60">
                <a:latin typeface="Times New Roman"/>
                <a:cs typeface="Times New Roman"/>
              </a:rPr>
              <a:t> </a:t>
            </a:r>
            <a:r>
              <a:rPr spc="-5">
                <a:solidFill>
                  <a:srgbClr val="008344"/>
                </a:solidFill>
              </a:rPr>
              <a:t>D</a:t>
            </a:r>
            <a:r>
              <a:rPr spc="-10">
                <a:solidFill>
                  <a:srgbClr val="008344"/>
                </a:solidFill>
              </a:rPr>
              <a:t>r</a:t>
            </a:r>
            <a:r>
              <a:rPr spc="-5">
                <a:solidFill>
                  <a:srgbClr val="008344"/>
                </a:solidFill>
              </a:rPr>
              <a:t>.</a:t>
            </a:r>
            <a:r>
              <a:rPr spc="35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srgbClr val="008344"/>
                </a:solidFill>
              </a:rPr>
              <a:t>E</a:t>
            </a:r>
            <a:r>
              <a:rPr spc="-5">
                <a:solidFill>
                  <a:srgbClr val="008344"/>
                </a:solidFill>
              </a:rPr>
              <a:t>ise</a:t>
            </a:r>
            <a:r>
              <a:rPr spc="5">
                <a:solidFill>
                  <a:srgbClr val="008344"/>
                </a:solidFill>
              </a:rPr>
              <a:t>n</a:t>
            </a:r>
            <a:r>
              <a:rPr>
                <a:solidFill>
                  <a:srgbClr val="008344"/>
                </a:solidFill>
              </a:rPr>
              <a:t>h</a:t>
            </a:r>
            <a:r>
              <a:rPr spc="-10">
                <a:solidFill>
                  <a:srgbClr val="008344"/>
                </a:solidFill>
              </a:rPr>
              <a:t>a</a:t>
            </a:r>
            <a:r>
              <a:rPr>
                <a:solidFill>
                  <a:srgbClr val="008344"/>
                </a:solidFill>
              </a:rPr>
              <a:t>uer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132" y="393833"/>
            <a:ext cx="8809735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Da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s</a:t>
            </a:r>
            <a:r>
              <a:rPr sz="2000" b="0" spc="55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G</a:t>
            </a:r>
            <a:r>
              <a:rPr sz="2000" b="0" spc="-15">
                <a:solidFill>
                  <a:srgbClr val="4C8A1D"/>
                </a:solidFill>
                <a:latin typeface="Arial"/>
                <a:cs typeface="Arial"/>
              </a:rPr>
              <a:t>e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s</a:t>
            </a:r>
            <a:r>
              <a:rPr sz="2000" b="0" spc="5">
                <a:solidFill>
                  <a:srgbClr val="4C8A1D"/>
                </a:solidFill>
                <a:latin typeface="Arial"/>
                <a:cs typeface="Arial"/>
              </a:rPr>
              <a:t>e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tz</a:t>
            </a:r>
            <a:r>
              <a:rPr sz="2000" b="0" spc="55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 spc="-15">
                <a:solidFill>
                  <a:srgbClr val="4C8A1D"/>
                </a:solidFill>
                <a:latin typeface="Arial"/>
                <a:cs typeface="Arial"/>
              </a:rPr>
              <a:t>d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e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r</a:t>
            </a:r>
            <a:r>
              <a:rPr sz="2000" b="0" spc="60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 spc="-15">
                <a:solidFill>
                  <a:srgbClr val="4C8A1D"/>
                </a:solidFill>
                <a:latin typeface="Arial"/>
                <a:cs typeface="Arial"/>
              </a:rPr>
              <a:t>U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kraine</a:t>
            </a:r>
            <a:r>
              <a:rPr sz="2000" b="0" spc="55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ü</a:t>
            </a:r>
            <a:r>
              <a:rPr sz="2000" b="0" spc="-15">
                <a:solidFill>
                  <a:srgbClr val="4C8A1D"/>
                </a:solidFill>
                <a:latin typeface="Arial"/>
                <a:cs typeface="Arial"/>
              </a:rPr>
              <a:t>b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e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r</a:t>
            </a:r>
            <a:r>
              <a:rPr sz="2000" b="0" spc="60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Fo</a:t>
            </a:r>
            <a:r>
              <a:rPr sz="2000" b="0" spc="-15">
                <a:solidFill>
                  <a:srgbClr val="4C8A1D"/>
                </a:solidFill>
                <a:latin typeface="Arial"/>
                <a:cs typeface="Arial"/>
              </a:rPr>
              <a:t>r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stli</a:t>
            </a:r>
            <a:r>
              <a:rPr sz="2000" b="0" spc="-10">
                <a:solidFill>
                  <a:srgbClr val="4C8A1D"/>
                </a:solidFill>
                <a:latin typeface="Arial"/>
                <a:cs typeface="Arial"/>
              </a:rPr>
              <a:t>c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h</a:t>
            </a:r>
            <a:r>
              <a:rPr sz="2000" b="0" spc="-10">
                <a:solidFill>
                  <a:srgbClr val="4C8A1D"/>
                </a:solidFill>
                <a:latin typeface="Arial"/>
                <a:cs typeface="Arial"/>
              </a:rPr>
              <a:t>e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s</a:t>
            </a:r>
            <a:r>
              <a:rPr sz="2000" b="0" spc="45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Verme</a:t>
            </a:r>
            <a:r>
              <a:rPr sz="2000" b="0" spc="-10">
                <a:solidFill>
                  <a:srgbClr val="4C8A1D"/>
                </a:solidFill>
                <a:latin typeface="Arial"/>
                <a:cs typeface="Arial"/>
              </a:rPr>
              <a:t>h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ru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n</a:t>
            </a:r>
            <a:r>
              <a:rPr sz="2000" b="0" spc="-10">
                <a:solidFill>
                  <a:srgbClr val="4C8A1D"/>
                </a:solidFill>
                <a:latin typeface="Arial"/>
                <a:cs typeface="Arial"/>
              </a:rPr>
              <a:t>g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s</a:t>
            </a:r>
            <a:r>
              <a:rPr sz="2000" b="0" spc="5">
                <a:solidFill>
                  <a:srgbClr val="4C8A1D"/>
                </a:solidFill>
                <a:latin typeface="Arial"/>
                <a:cs typeface="Arial"/>
              </a:rPr>
              <a:t>g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ut</a:t>
            </a:r>
            <a:r>
              <a:rPr sz="2000" b="0" spc="-5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un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d</a:t>
            </a:r>
            <a:r>
              <a:rPr sz="2000" b="0" spc="55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eini</a:t>
            </a:r>
            <a:r>
              <a:rPr sz="2000" b="0" spc="-10">
                <a:solidFill>
                  <a:srgbClr val="4C8A1D"/>
                </a:solidFill>
                <a:latin typeface="Arial"/>
                <a:cs typeface="Arial"/>
              </a:rPr>
              <a:t>g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e</a:t>
            </a:r>
            <a:r>
              <a:rPr sz="2000" b="0" spc="55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 spc="-15">
                <a:solidFill>
                  <a:srgbClr val="4C8A1D"/>
                </a:solidFill>
                <a:latin typeface="Arial"/>
                <a:cs typeface="Arial"/>
              </a:rPr>
              <a:t>G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e</a:t>
            </a:r>
            <a:r>
              <a:rPr sz="2000" b="0" spc="5">
                <a:solidFill>
                  <a:srgbClr val="4C8A1D"/>
                </a:solidFill>
                <a:latin typeface="Arial"/>
                <a:cs typeface="Arial"/>
              </a:rPr>
              <a:t>s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e</a:t>
            </a:r>
            <a:r>
              <a:rPr sz="2000" b="0" spc="-20">
                <a:solidFill>
                  <a:srgbClr val="4C8A1D"/>
                </a:solidFill>
                <a:latin typeface="Arial"/>
                <a:cs typeface="Arial"/>
              </a:rPr>
              <a:t>t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ze</a:t>
            </a:r>
            <a:r>
              <a:rPr sz="2000" b="0" spc="60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 spc="-15">
                <a:solidFill>
                  <a:srgbClr val="4C8A1D"/>
                </a:solidFill>
                <a:latin typeface="Arial"/>
                <a:cs typeface="Arial"/>
              </a:rPr>
              <a:t>z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u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r</a:t>
            </a:r>
            <a:r>
              <a:rPr sz="2000" b="0" spc="60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 spc="-10">
                <a:solidFill>
                  <a:srgbClr val="4C8A1D"/>
                </a:solidFill>
                <a:latin typeface="Arial"/>
                <a:cs typeface="Arial"/>
              </a:rPr>
              <a:t>V</a:t>
            </a:r>
            <a:r>
              <a:rPr sz="2000" b="0" spc="-15">
                <a:solidFill>
                  <a:srgbClr val="4C8A1D"/>
                </a:solidFill>
                <a:latin typeface="Arial"/>
                <a:cs typeface="Arial"/>
              </a:rPr>
              <a:t>e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rb</a:t>
            </a:r>
            <a:r>
              <a:rPr sz="2000" b="0" spc="-15">
                <a:solidFill>
                  <a:srgbClr val="4C8A1D"/>
                </a:solidFill>
                <a:latin typeface="Arial"/>
                <a:cs typeface="Arial"/>
              </a:rPr>
              <a:t>e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sserung</a:t>
            </a:r>
            <a:r>
              <a:rPr sz="2000" b="0" spc="55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 spc="-20">
                <a:solidFill>
                  <a:srgbClr val="4C8A1D"/>
                </a:solidFill>
                <a:latin typeface="Arial"/>
                <a:cs typeface="Arial"/>
              </a:rPr>
              <a:t>d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e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r</a:t>
            </a:r>
            <a:r>
              <a:rPr sz="2000" b="0" spc="60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 spc="-10">
                <a:solidFill>
                  <a:srgbClr val="4C8A1D"/>
                </a:solidFill>
                <a:latin typeface="Arial"/>
                <a:cs typeface="Arial"/>
              </a:rPr>
              <a:t>A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nwend</a:t>
            </a:r>
            <a:r>
              <a:rPr sz="2000" b="0" spc="-15">
                <a:solidFill>
                  <a:srgbClr val="4C8A1D"/>
                </a:solidFill>
                <a:latin typeface="Arial"/>
                <a:cs typeface="Arial"/>
              </a:rPr>
              <a:t>un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g</a:t>
            </a:r>
            <a:r>
              <a:rPr sz="2000" b="0" spc="55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der</a:t>
            </a:r>
            <a:r>
              <a:rPr sz="2000" b="0" spc="-5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Umwel</a:t>
            </a:r>
            <a:r>
              <a:rPr sz="2000" b="0" spc="-10">
                <a:solidFill>
                  <a:srgbClr val="4C8A1D"/>
                </a:solidFill>
                <a:latin typeface="Arial"/>
                <a:cs typeface="Arial"/>
              </a:rPr>
              <a:t>t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vertr</a:t>
            </a:r>
            <a:r>
              <a:rPr sz="2000" b="0" spc="-15">
                <a:solidFill>
                  <a:srgbClr val="4C8A1D"/>
                </a:solidFill>
                <a:latin typeface="Arial"/>
                <a:cs typeface="Arial"/>
              </a:rPr>
              <a:t>ä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glichkeit</a:t>
            </a:r>
            <a:r>
              <a:rPr sz="2000" b="0" spc="-10">
                <a:solidFill>
                  <a:srgbClr val="4C8A1D"/>
                </a:solidFill>
                <a:latin typeface="Arial"/>
                <a:cs typeface="Arial"/>
              </a:rPr>
              <a:t>s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prü</a:t>
            </a:r>
            <a:r>
              <a:rPr sz="2000" b="0" spc="-10">
                <a:solidFill>
                  <a:srgbClr val="4C8A1D"/>
                </a:solidFill>
                <a:latin typeface="Arial"/>
                <a:cs typeface="Arial"/>
              </a:rPr>
              <a:t>f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un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g</a:t>
            </a:r>
            <a:r>
              <a:rPr sz="2000" b="0" spc="55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i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n</a:t>
            </a:r>
            <a:r>
              <a:rPr sz="2000" b="0" spc="55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 spc="-5">
                <a:solidFill>
                  <a:srgbClr val="4C8A1D"/>
                </a:solidFill>
                <a:latin typeface="Arial"/>
                <a:cs typeface="Arial"/>
              </a:rPr>
              <a:t>d</a:t>
            </a:r>
            <a:r>
              <a:rPr sz="2000" b="0" spc="-15">
                <a:solidFill>
                  <a:srgbClr val="4C8A1D"/>
                </a:solidFill>
                <a:latin typeface="Arial"/>
                <a:cs typeface="Arial"/>
              </a:rPr>
              <a:t>e</a:t>
            </a:r>
            <a:r>
              <a:rPr sz="2000" b="0">
                <a:solidFill>
                  <a:srgbClr val="4C8A1D"/>
                </a:solidFill>
                <a:latin typeface="Arial"/>
                <a:cs typeface="Arial"/>
              </a:rPr>
              <a:t>r</a:t>
            </a:r>
            <a:r>
              <a:rPr sz="2000" b="0" spc="55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2000" b="0" err="1">
                <a:solidFill>
                  <a:srgbClr val="4C8A1D"/>
                </a:solidFill>
                <a:latin typeface="Arial"/>
                <a:cs typeface="Arial"/>
              </a:rPr>
              <a:t>F</a:t>
            </a:r>
            <a:r>
              <a:rPr sz="2000" b="0" spc="-15" err="1">
                <a:solidFill>
                  <a:srgbClr val="4C8A1D"/>
                </a:solidFill>
                <a:latin typeface="Arial"/>
                <a:cs typeface="Arial"/>
              </a:rPr>
              <a:t>o</a:t>
            </a:r>
            <a:r>
              <a:rPr sz="2000" b="0" err="1">
                <a:solidFill>
                  <a:srgbClr val="4C8A1D"/>
                </a:solidFill>
                <a:latin typeface="Arial"/>
                <a:cs typeface="Arial"/>
              </a:rPr>
              <a:t>r</a:t>
            </a:r>
            <a:r>
              <a:rPr sz="2000" b="0" spc="5" err="1">
                <a:solidFill>
                  <a:srgbClr val="4C8A1D"/>
                </a:solidFill>
                <a:latin typeface="Arial"/>
                <a:cs typeface="Arial"/>
              </a:rPr>
              <a:t>s</a:t>
            </a:r>
            <a:r>
              <a:rPr sz="2000" b="0" err="1">
                <a:solidFill>
                  <a:srgbClr val="4C8A1D"/>
                </a:solidFill>
                <a:latin typeface="Arial"/>
                <a:cs typeface="Arial"/>
              </a:rPr>
              <a:t>tw</a:t>
            </a:r>
            <a:r>
              <a:rPr sz="2000" b="0" spc="-15" err="1">
                <a:solidFill>
                  <a:srgbClr val="4C8A1D"/>
                </a:solidFill>
                <a:latin typeface="Arial"/>
                <a:cs typeface="Arial"/>
              </a:rPr>
              <a:t>i</a:t>
            </a:r>
            <a:r>
              <a:rPr sz="2000" b="0" err="1">
                <a:solidFill>
                  <a:srgbClr val="4C8A1D"/>
                </a:solidFill>
                <a:latin typeface="Arial"/>
                <a:cs typeface="Arial"/>
              </a:rPr>
              <a:t>rt</a:t>
            </a:r>
            <a:r>
              <a:rPr sz="2000" b="0" spc="-10" err="1">
                <a:solidFill>
                  <a:srgbClr val="4C8A1D"/>
                </a:solidFill>
                <a:latin typeface="Arial"/>
                <a:cs typeface="Arial"/>
              </a:rPr>
              <a:t>s</a:t>
            </a:r>
            <a:r>
              <a:rPr sz="2000" b="0" err="1">
                <a:solidFill>
                  <a:srgbClr val="4C8A1D"/>
                </a:solidFill>
                <a:latin typeface="Arial"/>
                <a:cs typeface="Arial"/>
              </a:rPr>
              <a:t>cha</a:t>
            </a:r>
            <a:r>
              <a:rPr sz="2000" b="0" spc="-10" err="1">
                <a:solidFill>
                  <a:srgbClr val="4C8A1D"/>
                </a:solidFill>
                <a:latin typeface="Arial"/>
                <a:cs typeface="Arial"/>
              </a:rPr>
              <a:t>f</a:t>
            </a:r>
            <a:r>
              <a:rPr sz="2000" b="0" err="1">
                <a:solidFill>
                  <a:srgbClr val="4C8A1D"/>
                </a:solidFill>
                <a:latin typeface="Arial"/>
                <a:cs typeface="Arial"/>
              </a:rPr>
              <a:t>t</a:t>
            </a:r>
            <a:r>
              <a:rPr lang="de-DE" sz="2000" b="0">
                <a:solidFill>
                  <a:srgbClr val="4C8A1D"/>
                </a:solidFill>
                <a:latin typeface="Arial"/>
                <a:cs typeface="Arial"/>
              </a:rPr>
              <a:t> </a:t>
            </a:r>
            <a:br>
              <a:rPr lang="de-DE" sz="2000" b="0">
                <a:solidFill>
                  <a:srgbClr val="4C8A1D"/>
                </a:solidFill>
                <a:latin typeface="Arial"/>
                <a:cs typeface="Arial"/>
              </a:rPr>
            </a:br>
            <a:r>
              <a:rPr lang="de-DE" sz="1600" b="0">
                <a:solidFill>
                  <a:srgbClr val="4C8A1D"/>
                </a:solidFill>
                <a:latin typeface="Arial"/>
                <a:cs typeface="Arial"/>
              </a:rPr>
              <a:t>[</a:t>
            </a:r>
            <a:r>
              <a:rPr lang="de-DE" sz="1600" b="0" cap="small" err="1">
                <a:solidFill>
                  <a:srgbClr val="4C8A1D"/>
                </a:solidFill>
                <a:latin typeface="Arial"/>
                <a:cs typeface="Arial"/>
              </a:rPr>
              <a:t>Storchous</a:t>
            </a:r>
            <a:r>
              <a:rPr lang="de-DE" sz="1600" b="0" cap="small">
                <a:solidFill>
                  <a:srgbClr val="4C8A1D"/>
                </a:solidFill>
                <a:latin typeface="Arial"/>
                <a:cs typeface="Arial"/>
              </a:rPr>
              <a:t> 2024, Dokumente Nr. 454, 9516, 3562, 5766]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831" y="1959864"/>
            <a:ext cx="685800" cy="22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1959864"/>
            <a:ext cx="2159508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1720" y="1959864"/>
            <a:ext cx="3683507" cy="225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132" y="1967559"/>
            <a:ext cx="49663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>
                <a:solidFill>
                  <a:srgbClr val="4C8A1D"/>
                </a:solidFill>
                <a:latin typeface="Arial"/>
                <a:cs typeface="Arial"/>
              </a:rPr>
              <a:t>D</a:t>
            </a:r>
            <a:r>
              <a:rPr sz="1200" spc="-10">
                <a:solidFill>
                  <a:srgbClr val="4C8A1D"/>
                </a:solidFill>
                <a:latin typeface="Arial"/>
                <a:cs typeface="Arial"/>
              </a:rPr>
              <a:t>r</a:t>
            </a:r>
            <a:r>
              <a:rPr sz="1200" spc="-5">
                <a:solidFill>
                  <a:srgbClr val="4C8A1D"/>
                </a:solidFill>
                <a:latin typeface="Arial"/>
                <a:cs typeface="Arial"/>
              </a:rPr>
              <a:t>.</a:t>
            </a:r>
            <a:r>
              <a:rPr sz="1200" spc="35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1200" spc="-5">
                <a:solidFill>
                  <a:srgbClr val="4C8A1D"/>
                </a:solidFill>
                <a:latin typeface="Arial"/>
                <a:cs typeface="Arial"/>
              </a:rPr>
              <a:t>Di</a:t>
            </a:r>
            <a:r>
              <a:rPr sz="1200">
                <a:solidFill>
                  <a:srgbClr val="4C8A1D"/>
                </a:solidFill>
                <a:latin typeface="Arial"/>
                <a:cs typeface="Arial"/>
              </a:rPr>
              <a:t>r</a:t>
            </a:r>
            <a:r>
              <a:rPr sz="1200" spc="-5">
                <a:solidFill>
                  <a:srgbClr val="4C8A1D"/>
                </a:solidFill>
                <a:latin typeface="Arial"/>
                <a:cs typeface="Arial"/>
              </a:rPr>
              <a:t>k-Ro</a:t>
            </a:r>
            <a:r>
              <a:rPr sz="1200" spc="5">
                <a:solidFill>
                  <a:srgbClr val="4C8A1D"/>
                </a:solidFill>
                <a:latin typeface="Arial"/>
                <a:cs typeface="Arial"/>
              </a:rPr>
              <a:t>g</a:t>
            </a:r>
            <a:r>
              <a:rPr sz="1200">
                <a:solidFill>
                  <a:srgbClr val="4C8A1D"/>
                </a:solidFill>
                <a:latin typeface="Arial"/>
                <a:cs typeface="Arial"/>
              </a:rPr>
              <a:t>er</a:t>
            </a:r>
            <a:r>
              <a:rPr sz="1200" spc="30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4C8A1D"/>
                </a:solidFill>
                <a:latin typeface="Arial"/>
                <a:cs typeface="Arial"/>
              </a:rPr>
              <a:t>Eis</a:t>
            </a:r>
            <a:r>
              <a:rPr sz="1200" spc="-10">
                <a:solidFill>
                  <a:srgbClr val="4C8A1D"/>
                </a:solidFill>
                <a:latin typeface="Arial"/>
                <a:cs typeface="Arial"/>
              </a:rPr>
              <a:t>e</a:t>
            </a:r>
            <a:r>
              <a:rPr sz="1200">
                <a:solidFill>
                  <a:srgbClr val="4C8A1D"/>
                </a:solidFill>
                <a:latin typeface="Arial"/>
                <a:cs typeface="Arial"/>
              </a:rPr>
              <a:t>nh</a:t>
            </a:r>
            <a:r>
              <a:rPr sz="1200" spc="-10">
                <a:solidFill>
                  <a:srgbClr val="4C8A1D"/>
                </a:solidFill>
                <a:latin typeface="Arial"/>
                <a:cs typeface="Arial"/>
              </a:rPr>
              <a:t>a</a:t>
            </a:r>
            <a:r>
              <a:rPr sz="1200">
                <a:solidFill>
                  <a:srgbClr val="4C8A1D"/>
                </a:solidFill>
                <a:latin typeface="Arial"/>
                <a:cs typeface="Arial"/>
              </a:rPr>
              <a:t>uer</a:t>
            </a:r>
            <a:r>
              <a:rPr sz="1200" spc="30">
                <a:solidFill>
                  <a:srgbClr val="4C8A1D"/>
                </a:solidFill>
                <a:latin typeface="Times New Roman"/>
                <a:cs typeface="Times New Roman"/>
              </a:rPr>
              <a:t> </a:t>
            </a:r>
            <a:r>
              <a:rPr sz="1200" spc="-5">
                <a:solidFill>
                  <a:srgbClr val="4C8A1D"/>
                </a:solidFill>
                <a:latin typeface="Arial"/>
                <a:cs typeface="Arial"/>
              </a:rPr>
              <a:t>(Di</a:t>
            </a:r>
            <a:r>
              <a:rPr sz="1200">
                <a:solidFill>
                  <a:srgbClr val="4C8A1D"/>
                </a:solidFill>
                <a:latin typeface="Arial"/>
                <a:cs typeface="Arial"/>
              </a:rPr>
              <a:t>r</a:t>
            </a:r>
            <a:r>
              <a:rPr sz="1200" spc="-45">
                <a:solidFill>
                  <a:srgbClr val="4C8A1D"/>
                </a:solidFill>
                <a:latin typeface="Arial"/>
                <a:cs typeface="Arial"/>
              </a:rPr>
              <a:t>k</a:t>
            </a:r>
            <a:r>
              <a:rPr sz="1200" spc="-5">
                <a:solidFill>
                  <a:srgbClr val="4C8A1D"/>
                </a:solidFill>
                <a:latin typeface="Arial"/>
                <a:cs typeface="Arial"/>
              </a:rPr>
              <a:t>-Ro</a:t>
            </a:r>
            <a:r>
              <a:rPr sz="1200" spc="5">
                <a:solidFill>
                  <a:srgbClr val="4C8A1D"/>
                </a:solidFill>
                <a:latin typeface="Arial"/>
                <a:cs typeface="Arial"/>
              </a:rPr>
              <a:t>g</a:t>
            </a:r>
            <a:r>
              <a:rPr sz="1200">
                <a:solidFill>
                  <a:srgbClr val="4C8A1D"/>
                </a:solidFill>
                <a:latin typeface="Arial"/>
                <a:cs typeface="Arial"/>
              </a:rPr>
              <a:t>er.Eis</a:t>
            </a:r>
            <a:r>
              <a:rPr sz="1200" spc="-10">
                <a:solidFill>
                  <a:srgbClr val="4C8A1D"/>
                </a:solidFill>
                <a:latin typeface="Arial"/>
                <a:cs typeface="Arial"/>
              </a:rPr>
              <a:t>e</a:t>
            </a:r>
            <a:r>
              <a:rPr sz="1200">
                <a:solidFill>
                  <a:srgbClr val="4C8A1D"/>
                </a:solidFill>
                <a:latin typeface="Arial"/>
                <a:cs typeface="Arial"/>
              </a:rPr>
              <a:t>nh</a:t>
            </a:r>
            <a:r>
              <a:rPr sz="1200" spc="-10">
                <a:solidFill>
                  <a:srgbClr val="4C8A1D"/>
                </a:solidFill>
                <a:latin typeface="Arial"/>
                <a:cs typeface="Arial"/>
              </a:rPr>
              <a:t>a</a:t>
            </a:r>
            <a:r>
              <a:rPr sz="1200">
                <a:solidFill>
                  <a:srgbClr val="4C8A1D"/>
                </a:solidFill>
                <a:latin typeface="Arial"/>
                <a:cs typeface="Arial"/>
              </a:rPr>
              <a:t>uer@</a:t>
            </a:r>
            <a:r>
              <a:rPr sz="1200" spc="-10">
                <a:solidFill>
                  <a:srgbClr val="4C8A1D"/>
                </a:solidFill>
                <a:latin typeface="Arial"/>
                <a:cs typeface="Arial"/>
              </a:rPr>
              <a:t>s</a:t>
            </a:r>
            <a:r>
              <a:rPr sz="1200" spc="5">
                <a:solidFill>
                  <a:srgbClr val="4C8A1D"/>
                </a:solidFill>
                <a:latin typeface="Arial"/>
                <a:cs typeface="Arial"/>
              </a:rPr>
              <a:t>m</a:t>
            </a:r>
            <a:r>
              <a:rPr sz="1200">
                <a:solidFill>
                  <a:srgbClr val="4C8A1D"/>
                </a:solidFill>
                <a:latin typeface="Arial"/>
                <a:cs typeface="Arial"/>
              </a:rPr>
              <a:t>eku</a:t>
            </a:r>
            <a:r>
              <a:rPr sz="1200" spc="-5">
                <a:solidFill>
                  <a:srgbClr val="4C8A1D"/>
                </a:solidFill>
                <a:latin typeface="Arial"/>
                <a:cs typeface="Arial"/>
              </a:rPr>
              <a:t>l.</a:t>
            </a:r>
            <a:r>
              <a:rPr sz="1200" spc="-15">
                <a:solidFill>
                  <a:srgbClr val="4C8A1D"/>
                </a:solidFill>
                <a:latin typeface="Arial"/>
                <a:cs typeface="Arial"/>
              </a:rPr>
              <a:t>s</a:t>
            </a:r>
            <a:r>
              <a:rPr sz="1200">
                <a:solidFill>
                  <a:srgbClr val="4C8A1D"/>
                </a:solidFill>
                <a:latin typeface="Arial"/>
                <a:cs typeface="Arial"/>
              </a:rPr>
              <a:t>ach</a:t>
            </a:r>
            <a:r>
              <a:rPr sz="1200" spc="-15">
                <a:solidFill>
                  <a:srgbClr val="4C8A1D"/>
                </a:solidFill>
                <a:latin typeface="Arial"/>
                <a:cs typeface="Arial"/>
              </a:rPr>
              <a:t>s</a:t>
            </a:r>
            <a:r>
              <a:rPr sz="1200">
                <a:solidFill>
                  <a:srgbClr val="4C8A1D"/>
                </a:solidFill>
                <a:latin typeface="Arial"/>
                <a:cs typeface="Arial"/>
              </a:rPr>
              <a:t>en</a:t>
            </a:r>
            <a:r>
              <a:rPr sz="1200" spc="-15">
                <a:solidFill>
                  <a:srgbClr val="4C8A1D"/>
                </a:solidFill>
                <a:latin typeface="Arial"/>
                <a:cs typeface="Arial"/>
              </a:rPr>
              <a:t>.</a:t>
            </a:r>
            <a:r>
              <a:rPr sz="1200">
                <a:solidFill>
                  <a:srgbClr val="4C8A1D"/>
                </a:solidFill>
                <a:latin typeface="Arial"/>
                <a:cs typeface="Arial"/>
              </a:rPr>
              <a:t>de)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m_3175345801876904002Picture 2">
            <a:extLst>
              <a:ext uri="{FF2B5EF4-FFF2-40B4-BE49-F238E27FC236}">
                <a16:creationId xmlns:a16="http://schemas.microsoft.com/office/drawing/2014/main" id="{0960D8C3-7089-90E1-281C-F6FE4FFF4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4548"/>
            <a:ext cx="3683507" cy="60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715" y="981474"/>
            <a:ext cx="8429121" cy="5243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9603" y="2322447"/>
            <a:ext cx="5230245" cy="1682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85032" y="2317873"/>
            <a:ext cx="5239385" cy="1691639"/>
          </a:xfrm>
          <a:custGeom>
            <a:avLst/>
            <a:gdLst/>
            <a:ahLst/>
            <a:cxnLst/>
            <a:rect l="l" t="t" r="r" b="b"/>
            <a:pathLst>
              <a:path w="5239384" h="1691639">
                <a:moveTo>
                  <a:pt x="0" y="1691639"/>
                </a:moveTo>
                <a:lnTo>
                  <a:pt x="5239389" y="1691639"/>
                </a:lnTo>
                <a:lnTo>
                  <a:pt x="5239389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ln w="9143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003" y="3759607"/>
            <a:ext cx="6574548" cy="2470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0870" y="3750463"/>
            <a:ext cx="3299459" cy="24748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880" y="222504"/>
            <a:ext cx="5678424" cy="452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4128" y="222504"/>
            <a:ext cx="742188" cy="4526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" y="588263"/>
            <a:ext cx="5568695" cy="4526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402335" cy="68364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3080" y="6453583"/>
            <a:ext cx="26390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>
                <a:solidFill>
                  <a:srgbClr val="81837F"/>
                </a:solidFill>
                <a:latin typeface="Arial"/>
                <a:cs typeface="Arial"/>
              </a:rPr>
              <a:t>20</a:t>
            </a:r>
            <a:r>
              <a:rPr sz="1200" spc="40">
                <a:solidFill>
                  <a:srgbClr val="81837F"/>
                </a:solidFill>
                <a:latin typeface="Times New Roman"/>
                <a:cs typeface="Times New Roman"/>
              </a:rPr>
              <a:t> </a:t>
            </a:r>
            <a:r>
              <a:rPr sz="1200" spc="-5">
                <a:solidFill>
                  <a:srgbClr val="81837F"/>
                </a:solidFill>
                <a:latin typeface="Arial"/>
                <a:cs typeface="Arial"/>
              </a:rPr>
              <a:t>|</a:t>
            </a:r>
            <a:r>
              <a:rPr sz="1200">
                <a:solidFill>
                  <a:srgbClr val="81837F"/>
                </a:solidFill>
                <a:latin typeface="Times New Roman"/>
                <a:cs typeface="Times New Roman"/>
              </a:rPr>
              <a:t> </a:t>
            </a:r>
            <a:r>
              <a:rPr sz="1200" spc="60">
                <a:solidFill>
                  <a:srgbClr val="81837F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81837F"/>
                </a:solidFill>
                <a:latin typeface="Arial"/>
                <a:cs typeface="Arial"/>
              </a:rPr>
              <a:t>8</a:t>
            </a:r>
            <a:r>
              <a:rPr sz="1200" spc="-5">
                <a:solidFill>
                  <a:srgbClr val="81837F"/>
                </a:solidFill>
                <a:latin typeface="Arial"/>
                <a:cs typeface="Arial"/>
              </a:rPr>
              <a:t>.</a:t>
            </a:r>
            <a:r>
              <a:rPr sz="1200" spc="35">
                <a:solidFill>
                  <a:srgbClr val="81837F"/>
                </a:solidFill>
                <a:latin typeface="Times New Roman"/>
                <a:cs typeface="Times New Roman"/>
              </a:rPr>
              <a:t> </a:t>
            </a:r>
            <a:r>
              <a:rPr sz="1200" spc="-10">
                <a:solidFill>
                  <a:srgbClr val="81837F"/>
                </a:solidFill>
                <a:latin typeface="Arial"/>
                <a:cs typeface="Arial"/>
              </a:rPr>
              <a:t>O</a:t>
            </a:r>
            <a:r>
              <a:rPr sz="1200" spc="-20">
                <a:solidFill>
                  <a:srgbClr val="81837F"/>
                </a:solidFill>
                <a:latin typeface="Arial"/>
                <a:cs typeface="Arial"/>
              </a:rPr>
              <a:t>k</a:t>
            </a:r>
            <a:r>
              <a:rPr sz="1200" spc="-5">
                <a:solidFill>
                  <a:srgbClr val="81837F"/>
                </a:solidFill>
                <a:latin typeface="Arial"/>
                <a:cs typeface="Arial"/>
              </a:rPr>
              <a:t>to</a:t>
            </a:r>
            <a:r>
              <a:rPr sz="1200" spc="-10">
                <a:solidFill>
                  <a:srgbClr val="81837F"/>
                </a:solidFill>
                <a:latin typeface="Arial"/>
                <a:cs typeface="Arial"/>
              </a:rPr>
              <a:t>b</a:t>
            </a:r>
            <a:r>
              <a:rPr sz="1200">
                <a:solidFill>
                  <a:srgbClr val="81837F"/>
                </a:solidFill>
                <a:latin typeface="Arial"/>
                <a:cs typeface="Arial"/>
              </a:rPr>
              <a:t>er</a:t>
            </a:r>
            <a:r>
              <a:rPr sz="1200" spc="30">
                <a:solidFill>
                  <a:srgbClr val="81837F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81837F"/>
                </a:solidFill>
                <a:latin typeface="Arial"/>
                <a:cs typeface="Arial"/>
              </a:rPr>
              <a:t>2</a:t>
            </a:r>
            <a:r>
              <a:rPr sz="1200" spc="-10">
                <a:solidFill>
                  <a:srgbClr val="81837F"/>
                </a:solidFill>
                <a:latin typeface="Arial"/>
                <a:cs typeface="Arial"/>
              </a:rPr>
              <a:t>0</a:t>
            </a:r>
            <a:r>
              <a:rPr sz="1200">
                <a:solidFill>
                  <a:srgbClr val="81837F"/>
                </a:solidFill>
                <a:latin typeface="Arial"/>
                <a:cs typeface="Arial"/>
              </a:rPr>
              <a:t>24</a:t>
            </a:r>
            <a:r>
              <a:rPr sz="1200" spc="35">
                <a:solidFill>
                  <a:srgbClr val="81837F"/>
                </a:solidFill>
                <a:latin typeface="Times New Roman"/>
                <a:cs typeface="Times New Roman"/>
              </a:rPr>
              <a:t> </a:t>
            </a:r>
            <a:r>
              <a:rPr sz="1200" spc="-5">
                <a:solidFill>
                  <a:srgbClr val="81837F"/>
                </a:solidFill>
                <a:latin typeface="Arial"/>
                <a:cs typeface="Arial"/>
              </a:rPr>
              <a:t>|</a:t>
            </a:r>
            <a:r>
              <a:rPr sz="1200">
                <a:solidFill>
                  <a:srgbClr val="81837F"/>
                </a:solidFill>
                <a:latin typeface="Times New Roman"/>
                <a:cs typeface="Times New Roman"/>
              </a:rPr>
              <a:t> </a:t>
            </a:r>
            <a:r>
              <a:rPr sz="1200" spc="60">
                <a:solidFill>
                  <a:srgbClr val="81837F"/>
                </a:solidFill>
                <a:latin typeface="Times New Roman"/>
                <a:cs typeface="Times New Roman"/>
              </a:rPr>
              <a:t> </a:t>
            </a:r>
            <a:r>
              <a:rPr sz="1200" spc="-5">
                <a:solidFill>
                  <a:srgbClr val="008344"/>
                </a:solidFill>
                <a:latin typeface="Arial"/>
                <a:cs typeface="Arial"/>
              </a:rPr>
              <a:t>D</a:t>
            </a:r>
            <a:r>
              <a:rPr sz="1200" spc="-10">
                <a:solidFill>
                  <a:srgbClr val="008344"/>
                </a:solidFill>
                <a:latin typeface="Arial"/>
                <a:cs typeface="Arial"/>
              </a:rPr>
              <a:t>r</a:t>
            </a:r>
            <a:r>
              <a:rPr sz="1200" spc="-5">
                <a:solidFill>
                  <a:srgbClr val="008344"/>
                </a:solidFill>
                <a:latin typeface="Arial"/>
                <a:cs typeface="Arial"/>
              </a:rPr>
              <a:t>.</a:t>
            </a:r>
            <a:r>
              <a:rPr sz="1200" spc="35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z="1200" spc="-10">
                <a:solidFill>
                  <a:srgbClr val="008344"/>
                </a:solidFill>
                <a:latin typeface="Arial"/>
                <a:cs typeface="Arial"/>
              </a:rPr>
              <a:t>E</a:t>
            </a:r>
            <a:r>
              <a:rPr sz="1200" spc="-5">
                <a:solidFill>
                  <a:srgbClr val="008344"/>
                </a:solidFill>
                <a:latin typeface="Arial"/>
                <a:cs typeface="Arial"/>
              </a:rPr>
              <a:t>ise</a:t>
            </a:r>
            <a:r>
              <a:rPr sz="1200" spc="5">
                <a:solidFill>
                  <a:srgbClr val="008344"/>
                </a:solidFill>
                <a:latin typeface="Arial"/>
                <a:cs typeface="Arial"/>
              </a:rPr>
              <a:t>n</a:t>
            </a:r>
            <a:r>
              <a:rPr sz="1200" spc="-10">
                <a:solidFill>
                  <a:srgbClr val="008344"/>
                </a:solidFill>
                <a:latin typeface="Arial"/>
                <a:cs typeface="Arial"/>
              </a:rPr>
              <a:t>h</a:t>
            </a:r>
            <a:r>
              <a:rPr sz="1200">
                <a:solidFill>
                  <a:srgbClr val="008344"/>
                </a:solidFill>
                <a:latin typeface="Arial"/>
                <a:cs typeface="Arial"/>
              </a:rPr>
              <a:t>auer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4151" y="396183"/>
            <a:ext cx="484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Danke für Ihre Aufmerksamkeit!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3570" y="533400"/>
            <a:ext cx="54724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7780">
              <a:lnSpc>
                <a:spcPts val="2395"/>
              </a:lnSpc>
            </a:pPr>
            <a:r>
              <a:rPr sz="2000" b="1" err="1">
                <a:latin typeface="Arial"/>
                <a:cs typeface="Arial"/>
              </a:rPr>
              <a:t>Gen</a:t>
            </a:r>
            <a:r>
              <a:rPr sz="2000" b="1" spc="-10" err="1">
                <a:latin typeface="Arial"/>
                <a:cs typeface="Arial"/>
              </a:rPr>
              <a:t>e</a:t>
            </a:r>
            <a:r>
              <a:rPr sz="2000" b="1" err="1">
                <a:latin typeface="Arial"/>
                <a:cs typeface="Arial"/>
              </a:rPr>
              <a:t>tische</a:t>
            </a:r>
            <a:r>
              <a:rPr sz="2000" b="1" spc="45">
                <a:latin typeface="Times New Roman"/>
                <a:cs typeface="Times New Roman"/>
              </a:rPr>
              <a:t> </a:t>
            </a:r>
            <a:r>
              <a:rPr sz="2000" b="1">
                <a:latin typeface="Arial"/>
                <a:cs typeface="Arial"/>
              </a:rPr>
              <a:t>V</a:t>
            </a:r>
            <a:r>
              <a:rPr sz="2000" b="1" spc="-10">
                <a:latin typeface="Arial"/>
                <a:cs typeface="Arial"/>
              </a:rPr>
              <a:t>i</a:t>
            </a:r>
            <a:r>
              <a:rPr sz="2000" b="1" spc="-5">
                <a:latin typeface="Arial"/>
                <a:cs typeface="Arial"/>
              </a:rPr>
              <a:t>elfalt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err="1">
                <a:latin typeface="Arial"/>
                <a:cs typeface="Arial"/>
              </a:rPr>
              <a:t>Schl</a:t>
            </a:r>
            <a:r>
              <a:rPr sz="2000" spc="-10" err="1">
                <a:latin typeface="Arial"/>
                <a:cs typeface="Arial"/>
              </a:rPr>
              <a:t>ü</a:t>
            </a:r>
            <a:r>
              <a:rPr sz="2000" err="1">
                <a:latin typeface="Arial"/>
                <a:cs typeface="Arial"/>
              </a:rPr>
              <a:t>sselk</a:t>
            </a:r>
            <a:r>
              <a:rPr sz="2000" spc="-20" err="1">
                <a:latin typeface="Arial"/>
                <a:cs typeface="Arial"/>
              </a:rPr>
              <a:t>o</a:t>
            </a:r>
            <a:r>
              <a:rPr sz="2000" err="1">
                <a:latin typeface="Arial"/>
                <a:cs typeface="Arial"/>
              </a:rPr>
              <a:t>mpon</a:t>
            </a:r>
            <a:r>
              <a:rPr sz="2000" spc="-10" err="1">
                <a:latin typeface="Arial"/>
                <a:cs typeface="Arial"/>
              </a:rPr>
              <a:t>e</a:t>
            </a:r>
            <a:r>
              <a:rPr sz="2000" spc="-5" err="1">
                <a:latin typeface="Arial"/>
                <a:cs typeface="Arial"/>
              </a:rPr>
              <a:t>nt</a:t>
            </a:r>
            <a:r>
              <a:rPr sz="2000" err="1">
                <a:latin typeface="Arial"/>
                <a:cs typeface="Arial"/>
              </a:rPr>
              <a:t>e</a:t>
            </a:r>
            <a:r>
              <a:rPr sz="2000" spc="55">
                <a:latin typeface="Times New Roman"/>
                <a:cs typeface="Times New Roman"/>
              </a:rPr>
              <a:t> </a:t>
            </a:r>
            <a:r>
              <a:rPr sz="2000" b="1" err="1">
                <a:latin typeface="Arial"/>
                <a:cs typeface="Arial"/>
              </a:rPr>
              <a:t>f</a:t>
            </a:r>
            <a:r>
              <a:rPr sz="2000" b="1" spc="-10" err="1">
                <a:latin typeface="Arial"/>
                <a:cs typeface="Arial"/>
              </a:rPr>
              <a:t>u</a:t>
            </a:r>
            <a:r>
              <a:rPr sz="2000" b="1" err="1">
                <a:latin typeface="Arial"/>
                <a:cs typeface="Arial"/>
              </a:rPr>
              <a:t>nktionaler</a:t>
            </a:r>
            <a:r>
              <a:rPr lang="de-DE" sz="2000">
                <a:latin typeface="Arial"/>
                <a:cs typeface="Arial"/>
              </a:rPr>
              <a:t> </a:t>
            </a:r>
            <a:r>
              <a:rPr sz="2000" err="1">
                <a:latin typeface="Arial"/>
                <a:cs typeface="Arial"/>
              </a:rPr>
              <a:t>Biodiv</a:t>
            </a:r>
            <a:r>
              <a:rPr sz="2000" spc="-10" err="1">
                <a:latin typeface="Arial"/>
                <a:cs typeface="Arial"/>
              </a:rPr>
              <a:t>e</a:t>
            </a:r>
            <a:r>
              <a:rPr sz="2000" err="1">
                <a:latin typeface="Arial"/>
                <a:cs typeface="Arial"/>
              </a:rPr>
              <a:t>r</a:t>
            </a:r>
            <a:r>
              <a:rPr sz="2000" spc="5" err="1">
                <a:latin typeface="Arial"/>
                <a:cs typeface="Arial"/>
              </a:rPr>
              <a:t>s</a:t>
            </a:r>
            <a:r>
              <a:rPr sz="2000" spc="-5" err="1">
                <a:latin typeface="Arial"/>
                <a:cs typeface="Arial"/>
              </a:rPr>
              <a:t>ität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363" y="2069020"/>
            <a:ext cx="7494270" cy="2931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970" indent="-382270">
              <a:lnSpc>
                <a:spcPct val="100000"/>
              </a:lnSpc>
              <a:spcAft>
                <a:spcPts val="600"/>
              </a:spcAft>
              <a:buClr>
                <a:srgbClr val="323232"/>
              </a:buClr>
              <a:buFont typeface="Arial Unicode MS"/>
              <a:buChar char="▪"/>
              <a:tabLst>
                <a:tab pos="356235" algn="l"/>
              </a:tabLst>
            </a:pP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lt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gkeitsd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fin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iti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B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ru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-1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-K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b="1" spc="10">
                <a:solidFill>
                  <a:srgbClr val="323232"/>
                </a:solidFill>
                <a:latin typeface="Arial"/>
                <a:cs typeface="Arial"/>
              </a:rPr>
              <a:t>m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miss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[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2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002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]</a:t>
            </a:r>
            <a:r>
              <a:rPr sz="1800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erw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sz="1800" spc="-15">
                <a:solidFill>
                  <a:srgbClr val="323232"/>
                </a:solidFill>
                <a:latin typeface="Arial"/>
                <a:cs typeface="Arial"/>
              </a:rPr>
              <a:t>ert</a:t>
            </a:r>
            <a:endParaRPr sz="180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  <a:spcBef>
                <a:spcPts val="95"/>
              </a:spcBef>
              <a:spcAft>
                <a:spcPts val="600"/>
              </a:spcAft>
            </a:pP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„kl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ssisch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“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,</a:t>
            </a:r>
            <a:r>
              <a:rPr sz="1800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p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ukt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b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z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6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lt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gk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its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efi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394970" marR="1033144" indent="-382270">
              <a:lnSpc>
                <a:spcPct val="104400"/>
              </a:lnSpc>
              <a:spcBef>
                <a:spcPts val="525"/>
              </a:spcBef>
              <a:spcAft>
                <a:spcPts val="600"/>
              </a:spcAft>
              <a:buClr>
                <a:srgbClr val="323232"/>
              </a:buClr>
              <a:buFont typeface="Arial Unicode MS"/>
              <a:buChar char="▪"/>
              <a:tabLst>
                <a:tab pos="356235" algn="l"/>
              </a:tabLst>
            </a:pP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lt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gkei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sz="1800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ök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isches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,</a:t>
            </a:r>
            <a:r>
              <a:rPr sz="1800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ök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om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 spc="10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nd</a:t>
            </a:r>
            <a:r>
              <a:rPr sz="1800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z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ales</a:t>
            </a:r>
            <a:r>
              <a:rPr sz="1800" b="1" spc="-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Wirku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-</a:t>
            </a:r>
            <a:r>
              <a:rPr sz="1800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Fu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ktio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1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füg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4200"/>
              </a:lnSpc>
              <a:spcBef>
                <a:spcPts val="545"/>
              </a:spcBef>
              <a:spcAft>
                <a:spcPts val="600"/>
              </a:spcAft>
              <a:buClr>
                <a:srgbClr val="323232"/>
              </a:buClr>
              <a:buFont typeface="Arial Unicode MS"/>
              <a:buChar char="▪"/>
              <a:tabLst>
                <a:tab pos="356235" algn="l"/>
              </a:tabLst>
            </a:pP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Ern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erun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,</a:t>
            </a:r>
            <a:r>
              <a:rPr sz="1800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Erh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alt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,</a:t>
            </a:r>
            <a:r>
              <a:rPr sz="1800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Ersch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eß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b="1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b="1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utz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b="1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eneti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ch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Vie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lfa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sz="1800" b="1" spc="-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von</a:t>
            </a:r>
            <a:r>
              <a:rPr sz="1800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spc="-1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800" spc="-1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hyto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zönosen</a:t>
            </a:r>
            <a:r>
              <a:rPr sz="1800" spc="4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spc="5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sz="1800" spc="-1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tral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800" b="1" spc="5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Zweck</a:t>
            </a:r>
            <a:r>
              <a:rPr sz="1800" spc="5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1800" spc="5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sz="1800" spc="-5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setze</a:t>
            </a:r>
            <a:r>
              <a:rPr sz="180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spc="5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spc="5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Forstliches Vermehrungsgut 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800" spc="-1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rbin</a:t>
            </a:r>
            <a:r>
              <a:rPr sz="1800" spc="-1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800" spc="4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sz="1800" spc="6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-1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800" spc="5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spc="-1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dge</a:t>
            </a:r>
            <a:r>
              <a:rPr sz="1800" spc="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spc="-1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800" spc="-1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1800" spc="5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-1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800" spc="5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"/>
            <a:ext cx="402204" cy="685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014" y="1883029"/>
            <a:ext cx="377952" cy="2479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3080" y="6220411"/>
            <a:ext cx="14522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>
                <a:solidFill>
                  <a:srgbClr val="81837F"/>
                </a:solidFill>
                <a:latin typeface="Arial"/>
                <a:cs typeface="Arial"/>
              </a:rPr>
              <a:t>3</a:t>
            </a:r>
            <a:r>
              <a:rPr sz="1200" spc="40">
                <a:solidFill>
                  <a:srgbClr val="81837F"/>
                </a:solidFill>
                <a:latin typeface="Times New Roman"/>
                <a:cs typeface="Times New Roman"/>
              </a:rPr>
              <a:t> </a:t>
            </a:r>
            <a:r>
              <a:rPr sz="1200" spc="-5">
                <a:solidFill>
                  <a:srgbClr val="81837F"/>
                </a:solidFill>
                <a:latin typeface="Arial"/>
                <a:cs typeface="Arial"/>
              </a:rPr>
              <a:t>|</a:t>
            </a:r>
            <a:r>
              <a:rPr sz="1200">
                <a:solidFill>
                  <a:srgbClr val="81837F"/>
                </a:solidFill>
                <a:latin typeface="Times New Roman"/>
                <a:cs typeface="Times New Roman"/>
              </a:rPr>
              <a:t> </a:t>
            </a:r>
            <a:r>
              <a:rPr sz="1200" spc="70">
                <a:solidFill>
                  <a:srgbClr val="81837F"/>
                </a:solidFill>
                <a:latin typeface="Times New Roman"/>
                <a:cs typeface="Times New Roman"/>
              </a:rPr>
              <a:t> </a:t>
            </a:r>
            <a:r>
              <a:rPr sz="1200" spc="-10">
                <a:solidFill>
                  <a:srgbClr val="81837F"/>
                </a:solidFill>
                <a:latin typeface="Arial"/>
                <a:cs typeface="Arial"/>
              </a:rPr>
              <a:t>8</a:t>
            </a:r>
            <a:r>
              <a:rPr sz="1200" spc="-5">
                <a:solidFill>
                  <a:srgbClr val="81837F"/>
                </a:solidFill>
                <a:latin typeface="Arial"/>
                <a:cs typeface="Arial"/>
              </a:rPr>
              <a:t>.</a:t>
            </a:r>
            <a:r>
              <a:rPr sz="1200" spc="35">
                <a:solidFill>
                  <a:srgbClr val="81837F"/>
                </a:solidFill>
                <a:latin typeface="Times New Roman"/>
                <a:cs typeface="Times New Roman"/>
              </a:rPr>
              <a:t> </a:t>
            </a:r>
            <a:r>
              <a:rPr sz="1200" spc="-10">
                <a:solidFill>
                  <a:srgbClr val="81837F"/>
                </a:solidFill>
                <a:latin typeface="Arial"/>
                <a:cs typeface="Arial"/>
              </a:rPr>
              <a:t>Ok</a:t>
            </a:r>
            <a:r>
              <a:rPr sz="1200" spc="-15">
                <a:solidFill>
                  <a:srgbClr val="81837F"/>
                </a:solidFill>
                <a:latin typeface="Arial"/>
                <a:cs typeface="Arial"/>
              </a:rPr>
              <a:t>t</a:t>
            </a:r>
            <a:r>
              <a:rPr sz="1200">
                <a:solidFill>
                  <a:srgbClr val="81837F"/>
                </a:solidFill>
                <a:latin typeface="Arial"/>
                <a:cs typeface="Arial"/>
              </a:rPr>
              <a:t>ober</a:t>
            </a:r>
            <a:r>
              <a:rPr sz="1200" spc="20">
                <a:solidFill>
                  <a:srgbClr val="81837F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81837F"/>
                </a:solidFill>
                <a:latin typeface="Arial"/>
                <a:cs typeface="Arial"/>
              </a:rPr>
              <a:t>20</a:t>
            </a:r>
            <a:r>
              <a:rPr sz="1200" spc="-10">
                <a:solidFill>
                  <a:srgbClr val="81837F"/>
                </a:solidFill>
                <a:latin typeface="Arial"/>
                <a:cs typeface="Arial"/>
              </a:rPr>
              <a:t>2</a:t>
            </a:r>
            <a:r>
              <a:rPr sz="1200">
                <a:solidFill>
                  <a:srgbClr val="81837F"/>
                </a:solidFill>
                <a:latin typeface="Arial"/>
                <a:cs typeface="Arial"/>
              </a:rPr>
              <a:t>4</a:t>
            </a:r>
            <a:r>
              <a:rPr sz="1200" spc="35">
                <a:solidFill>
                  <a:srgbClr val="81837F"/>
                </a:solidFill>
                <a:latin typeface="Times New Roman"/>
                <a:cs typeface="Times New Roman"/>
              </a:rPr>
              <a:t> </a:t>
            </a:r>
            <a:r>
              <a:rPr sz="1200" spc="-5">
                <a:solidFill>
                  <a:srgbClr val="81837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843722" y="5447316"/>
            <a:ext cx="7315200" cy="326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000"/>
              </a:lnSpc>
              <a:buClr>
                <a:srgbClr val="323232"/>
              </a:buClr>
              <a:tabLst>
                <a:tab pos="355600" algn="l"/>
              </a:tabLst>
            </a:pPr>
            <a:r>
              <a:rPr lang="de-DE" sz="2000" b="1">
                <a:solidFill>
                  <a:srgbClr val="323232"/>
                </a:solidFill>
                <a:latin typeface="Arial"/>
                <a:cs typeface="Arial"/>
              </a:rPr>
              <a:t>→ </a:t>
            </a:r>
            <a:r>
              <a:rPr sz="2000" b="1" err="1">
                <a:solidFill>
                  <a:srgbClr val="323232"/>
                </a:solidFill>
                <a:latin typeface="Arial"/>
                <a:cs typeface="Arial"/>
              </a:rPr>
              <a:t>Ergänz</a:t>
            </a:r>
            <a:r>
              <a:rPr sz="2000" b="1" spc="-10" err="1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2000" b="1" err="1">
                <a:solidFill>
                  <a:srgbClr val="323232"/>
                </a:solidFill>
                <a:latin typeface="Arial"/>
                <a:cs typeface="Arial"/>
              </a:rPr>
              <a:t>ng</a:t>
            </a:r>
            <a:r>
              <a:rPr sz="2000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2000" b="1" spc="-1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2000" b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2000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2000" b="1">
                <a:solidFill>
                  <a:srgbClr val="323232"/>
                </a:solidFill>
                <a:latin typeface="Arial"/>
                <a:cs typeface="Arial"/>
              </a:rPr>
              <a:t>der</a:t>
            </a:r>
            <a:r>
              <a:rPr sz="2000" b="1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2000" b="1">
                <a:solidFill>
                  <a:srgbClr val="323232"/>
                </a:solidFill>
                <a:latin typeface="Arial"/>
                <a:cs typeface="Arial"/>
              </a:rPr>
              <a:t>Form</a:t>
            </a:r>
            <a:r>
              <a:rPr sz="2000" b="1" spc="-10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2000" b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2000" b="1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2000" b="1" spc="-5">
                <a:solidFill>
                  <a:srgbClr val="323232"/>
                </a:solidFill>
                <a:latin typeface="Arial"/>
                <a:cs typeface="Arial"/>
              </a:rPr>
              <a:t>erung</a:t>
            </a:r>
            <a:r>
              <a:rPr sz="2000" b="1" spc="-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2000" b="1">
                <a:solidFill>
                  <a:srgbClr val="323232"/>
                </a:solidFill>
                <a:latin typeface="Arial"/>
                <a:cs typeface="Arial"/>
              </a:rPr>
              <a:t>des</a:t>
            </a:r>
            <a:r>
              <a:rPr sz="2000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2000" b="1">
                <a:solidFill>
                  <a:srgbClr val="323232"/>
                </a:solidFill>
                <a:latin typeface="Arial"/>
                <a:cs typeface="Arial"/>
              </a:rPr>
              <a:t>Ge</a:t>
            </a:r>
            <a:r>
              <a:rPr sz="2000" b="1" spc="-15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2000" b="1" spc="-5">
                <a:solidFill>
                  <a:srgbClr val="323232"/>
                </a:solidFill>
                <a:latin typeface="Arial"/>
                <a:cs typeface="Arial"/>
              </a:rPr>
              <a:t>etz</a:t>
            </a:r>
            <a:r>
              <a:rPr sz="2000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2000" b="1" spc="-5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2000" b="1" spc="5">
                <a:solidFill>
                  <a:srgbClr val="323232"/>
                </a:solidFill>
                <a:latin typeface="Arial"/>
                <a:cs typeface="Arial"/>
              </a:rPr>
              <a:t>z</a:t>
            </a:r>
            <a:r>
              <a:rPr sz="2000" b="1" spc="-15">
                <a:solidFill>
                  <a:srgbClr val="323232"/>
                </a:solidFill>
                <a:latin typeface="Arial"/>
                <a:cs typeface="Arial"/>
              </a:rPr>
              <a:t>w</a:t>
            </a:r>
            <a:r>
              <a:rPr sz="2000" b="1" spc="-5">
                <a:solidFill>
                  <a:srgbClr val="323232"/>
                </a:solidFill>
                <a:latin typeface="Arial"/>
                <a:cs typeface="Arial"/>
              </a:rPr>
              <a:t>ec</a:t>
            </a:r>
            <a:r>
              <a:rPr sz="2000" b="1" spc="-10">
                <a:solidFill>
                  <a:srgbClr val="323232"/>
                </a:solidFill>
                <a:latin typeface="Arial"/>
                <a:cs typeface="Arial"/>
              </a:rPr>
              <a:t>k</a:t>
            </a:r>
            <a:r>
              <a:rPr sz="2000" b="1" spc="-5">
                <a:solidFill>
                  <a:srgbClr val="323232"/>
                </a:solidFill>
                <a:latin typeface="Arial"/>
                <a:cs typeface="Arial"/>
              </a:rPr>
              <a:t>s!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1673164" y="324401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Gesetzeszweck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0102" y="1352785"/>
            <a:ext cx="7533005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" algn="ctr">
              <a:lnSpc>
                <a:spcPct val="100000"/>
              </a:lnSpc>
              <a:spcBef>
                <a:spcPts val="1445"/>
              </a:spcBef>
              <a:spcAft>
                <a:spcPts val="600"/>
              </a:spcAft>
            </a:pP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m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weltre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b="1" spc="10" err="1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sz="1800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5">
                <a:solidFill>
                  <a:srgbClr val="323232"/>
                </a:solidFill>
                <a:latin typeface="Arial"/>
                <a:cs typeface="Arial"/>
              </a:rPr>
              <a:t>v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su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F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orst</a:t>
            </a:r>
            <a:r>
              <a:rPr sz="1800" b="1" spc="-15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essort</a:t>
            </a:r>
            <a:endParaRPr sz="1800">
              <a:latin typeface="Arial"/>
              <a:cs typeface="Arial"/>
            </a:endParaRPr>
          </a:p>
          <a:p>
            <a:pPr marL="1434465" indent="-286385" algn="just">
              <a:lnSpc>
                <a:spcPct val="100000"/>
              </a:lnSpc>
              <a:spcBef>
                <a:spcPts val="95"/>
              </a:spcBef>
              <a:spcAft>
                <a:spcPts val="600"/>
              </a:spcAft>
              <a:buClr>
                <a:srgbClr val="323232"/>
              </a:buClr>
              <a:buFont typeface="Arial Unicode MS"/>
              <a:buChar char="▪"/>
              <a:tabLst>
                <a:tab pos="1435100" algn="l"/>
              </a:tabLst>
            </a:pP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Um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w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tres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ort →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w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se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ich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5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m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igu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tatb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stän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  <a:p>
            <a:pPr marL="1434465" indent="-286385" algn="ctr">
              <a:lnSpc>
                <a:spcPct val="100000"/>
              </a:lnSpc>
              <a:spcBef>
                <a:spcPts val="215"/>
              </a:spcBef>
              <a:spcAft>
                <a:spcPts val="600"/>
              </a:spcAft>
              <a:buClr>
                <a:srgbClr val="323232"/>
              </a:buClr>
              <a:buFont typeface="Arial Unicode MS"/>
              <a:buChar char="▪"/>
              <a:tabLst>
                <a:tab pos="1435100" algn="l"/>
              </a:tabLst>
            </a:pP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Forstressort → Org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sat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-</a:t>
            </a:r>
            <a:r>
              <a:rPr sz="1800" spc="6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hf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ü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fgabe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3325665"/>
            <a:ext cx="8229600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rgbClr val="323232"/>
              </a:buClr>
              <a:buSzPct val="111111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de-DE" sz="1800" b="1" spc="-5">
                <a:solidFill>
                  <a:srgbClr val="323232"/>
                </a:solidFill>
                <a:latin typeface="Arial"/>
                <a:cs typeface="Arial"/>
              </a:rPr>
              <a:t>Konsistente 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ati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b="1" spc="5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 spc="5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Wald-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P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iti</a:t>
            </a:r>
            <a:r>
              <a:rPr sz="1800" b="1" spc="5" err="1">
                <a:solidFill>
                  <a:srgbClr val="323232"/>
                </a:solidFill>
                <a:latin typeface="Arial"/>
                <a:cs typeface="Arial"/>
              </a:rPr>
              <a:t>k</a:t>
            </a:r>
            <a:r>
              <a:rPr sz="1800" b="1" spc="-15">
                <a:solidFill>
                  <a:srgbClr val="323232"/>
                </a:solidFill>
                <a:latin typeface="Arial"/>
                <a:cs typeface="Arial"/>
              </a:rPr>
              <a:t>?!</a:t>
            </a:r>
            <a:r>
              <a:rPr lang="de-DE" b="1" spc="-15">
                <a:solidFill>
                  <a:srgbClr val="323232"/>
                </a:solidFill>
                <a:latin typeface="Arial"/>
                <a:cs typeface="Arial"/>
              </a:rPr>
              <a:t> 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Clr>
                <a:srgbClr val="323232"/>
              </a:buClr>
              <a:buSzPct val="111111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twicklung</a:t>
            </a:r>
            <a:r>
              <a:rPr lang="de-DE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un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lang="de-DE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pr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amm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lang="de-DE" b="1" spc="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sche</a:t>
            </a:r>
            <a:r>
              <a:rPr lang="de-DE" b="1">
                <a:latin typeface="Arial"/>
                <a:cs typeface="Arial"/>
              </a:rPr>
              <a:t> 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Ums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tzung</a:t>
            </a:r>
            <a:r>
              <a:rPr lang="de-DE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spc="5">
                <a:solidFill>
                  <a:srgbClr val="323232"/>
                </a:solidFill>
                <a:latin typeface="Arial"/>
                <a:cs typeface="Arial"/>
              </a:rPr>
              <a:t>in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lang="de-DE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ationale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lang="de-DE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spc="5">
                <a:solidFill>
                  <a:srgbClr val="323232"/>
                </a:solidFill>
                <a:latin typeface="Arial"/>
                <a:cs typeface="Arial"/>
              </a:rPr>
              <a:t>f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orstw</a:t>
            </a:r>
            <a:r>
              <a:rPr lang="de-DE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rtsch</a:t>
            </a:r>
            <a:r>
              <a:rPr lang="de-DE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f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lichen</a:t>
            </a:r>
            <a:r>
              <a:rPr lang="de-DE" spc="-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lt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gkeitss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rat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b="1" spc="-15">
                <a:solidFill>
                  <a:srgbClr val="323232"/>
                </a:solidFill>
                <a:latin typeface="Arial"/>
                <a:cs typeface="Arial"/>
              </a:rPr>
              <a:t>?!</a:t>
            </a:r>
            <a:endParaRPr lang="de-DE" b="1">
              <a:latin typeface="Arial"/>
              <a:cs typeface="Arial"/>
            </a:endParaRPr>
          </a:p>
          <a:p>
            <a:pPr marL="298450" indent="-285750">
              <a:spcAft>
                <a:spcPts val="600"/>
              </a:spcAft>
              <a:buClr>
                <a:srgbClr val="323232"/>
              </a:buClr>
              <a:buSzPct val="111111"/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Zus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mmenwir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k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lang="de-DE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von</a:t>
            </a:r>
            <a:r>
              <a:rPr lang="de-DE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res</a:t>
            </a:r>
            <a:r>
              <a:rPr lang="de-DE" spc="5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lang="de-DE" spc="-15">
                <a:solidFill>
                  <a:srgbClr val="323232"/>
                </a:solidFill>
                <a:latin typeface="Arial"/>
                <a:cs typeface="Arial"/>
              </a:rPr>
              <a:t>or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p</a:t>
            </a:r>
            <a:r>
              <a:rPr lang="de-DE" spc="-1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lang="de-DE" spc="5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itisc</a:t>
            </a:r>
            <a:r>
              <a:rPr lang="de-DE" spc="-10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lang="de-DE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spc="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nd</a:t>
            </a:r>
            <a:r>
              <a:rPr lang="de-DE" spc="-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lang="de-DE" spc="-10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rchf</a:t>
            </a:r>
            <a:r>
              <a:rPr lang="de-DE" spc="5">
                <a:solidFill>
                  <a:srgbClr val="323232"/>
                </a:solidFill>
                <a:latin typeface="Arial"/>
                <a:cs typeface="Arial"/>
              </a:rPr>
              <a:t>ü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hrun</a:t>
            </a:r>
            <a:r>
              <a:rPr lang="de-DE" spc="-10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lang="de-DE" spc="1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ver</a:t>
            </a:r>
            <a:r>
              <a:rPr lang="de-DE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nt</a:t>
            </a:r>
            <a:r>
              <a:rPr lang="de-DE" spc="5">
                <a:solidFill>
                  <a:srgbClr val="323232"/>
                </a:solidFill>
                <a:latin typeface="Arial"/>
                <a:cs typeface="Arial"/>
              </a:rPr>
              <a:t>w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ortu</a:t>
            </a:r>
            <a:r>
              <a:rPr lang="de-DE" spc="5">
                <a:solidFill>
                  <a:srgbClr val="323232"/>
                </a:solidFill>
                <a:latin typeface="Arial"/>
                <a:cs typeface="Arial"/>
              </a:rPr>
              <a:t>ng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?!</a:t>
            </a:r>
            <a:endParaRPr lang="de-DE" b="1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7250" y="2437408"/>
            <a:ext cx="784750" cy="845856"/>
          </a:xfrm>
          <a:custGeom>
            <a:avLst/>
            <a:gdLst/>
            <a:ahLst/>
            <a:cxnLst/>
            <a:rect l="l" t="t" r="r" b="b"/>
            <a:pathLst>
              <a:path w="939800" h="972185">
                <a:moveTo>
                  <a:pt x="939789" y="502157"/>
                </a:moveTo>
                <a:lnTo>
                  <a:pt x="0" y="502157"/>
                </a:lnTo>
                <a:lnTo>
                  <a:pt x="469879" y="972180"/>
                </a:lnTo>
                <a:lnTo>
                  <a:pt x="939789" y="502157"/>
                </a:lnTo>
                <a:close/>
              </a:path>
              <a:path w="939800" h="972185">
                <a:moveTo>
                  <a:pt x="704849" y="0"/>
                </a:moveTo>
                <a:lnTo>
                  <a:pt x="234939" y="0"/>
                </a:lnTo>
                <a:lnTo>
                  <a:pt x="234939" y="502157"/>
                </a:lnTo>
                <a:lnTo>
                  <a:pt x="704849" y="502157"/>
                </a:lnTo>
                <a:lnTo>
                  <a:pt x="704849" y="0"/>
                </a:lnTo>
                <a:close/>
              </a:path>
            </a:pathLst>
          </a:custGeom>
          <a:solidFill>
            <a:srgbClr val="00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83" y="0"/>
            <a:ext cx="377953" cy="5537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3080" y="6220411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>
                <a:solidFill>
                  <a:srgbClr val="81837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98804" y="319033"/>
            <a:ext cx="808799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20" marR="2995930" indent="-7620">
              <a:lnSpc>
                <a:spcPts val="2500"/>
              </a:lnSpc>
            </a:pPr>
            <a:r>
              <a:rPr lang="de-DE" sz="2000" b="1" spc="-5">
                <a:latin typeface="Arial"/>
                <a:cs typeface="Arial"/>
              </a:rPr>
              <a:t>Au</a:t>
            </a:r>
            <a:r>
              <a:rPr lang="de-DE" sz="2000" b="1" spc="5">
                <a:latin typeface="Arial"/>
                <a:cs typeface="Arial"/>
              </a:rPr>
              <a:t>f</a:t>
            </a:r>
            <a:r>
              <a:rPr lang="de-DE" sz="2000" b="1">
                <a:latin typeface="Arial"/>
                <a:cs typeface="Arial"/>
              </a:rPr>
              <a:t>gl</a:t>
            </a:r>
            <a:r>
              <a:rPr lang="de-DE" sz="2000" b="1" spc="-10">
                <a:latin typeface="Arial"/>
                <a:cs typeface="Arial"/>
              </a:rPr>
              <a:t>i</a:t>
            </a:r>
            <a:r>
              <a:rPr lang="de-DE" sz="2000" b="1" spc="-5">
                <a:latin typeface="Arial"/>
                <a:cs typeface="Arial"/>
              </a:rPr>
              <a:t>e</a:t>
            </a:r>
            <a:r>
              <a:rPr lang="de-DE" sz="2000" b="1" spc="-10">
                <a:latin typeface="Arial"/>
                <a:cs typeface="Arial"/>
              </a:rPr>
              <a:t>d</a:t>
            </a:r>
            <a:r>
              <a:rPr lang="de-DE" sz="2000" b="1" spc="-5">
                <a:latin typeface="Arial"/>
                <a:cs typeface="Arial"/>
              </a:rPr>
              <a:t>er</a:t>
            </a:r>
            <a:r>
              <a:rPr lang="de-DE" sz="2000" b="1" spc="-10">
                <a:latin typeface="Arial"/>
                <a:cs typeface="Arial"/>
              </a:rPr>
              <a:t>u</a:t>
            </a:r>
            <a:r>
              <a:rPr lang="de-DE" sz="2000" b="1">
                <a:latin typeface="Arial"/>
                <a:cs typeface="Arial"/>
              </a:rPr>
              <a:t>ng</a:t>
            </a:r>
            <a:r>
              <a:rPr lang="de-DE" sz="2000" b="1" spc="55">
                <a:latin typeface="Times New Roman"/>
                <a:cs typeface="Times New Roman"/>
              </a:rPr>
              <a:t> </a:t>
            </a:r>
            <a:r>
              <a:rPr lang="de-DE" sz="2000" b="1" spc="-5">
                <a:latin typeface="Arial"/>
                <a:cs typeface="Arial"/>
              </a:rPr>
              <a:t>vo</a:t>
            </a:r>
            <a:r>
              <a:rPr lang="de-DE" sz="2000" b="1">
                <a:latin typeface="Arial"/>
                <a:cs typeface="Arial"/>
              </a:rPr>
              <a:t>n</a:t>
            </a:r>
            <a:r>
              <a:rPr lang="de-DE" sz="2000" b="1" spc="45">
                <a:latin typeface="Times New Roman"/>
                <a:cs typeface="Times New Roman"/>
              </a:rPr>
              <a:t> </a:t>
            </a:r>
            <a:r>
              <a:rPr lang="de-DE" sz="2000" b="1" spc="-5">
                <a:latin typeface="Arial"/>
                <a:cs typeface="Arial"/>
              </a:rPr>
              <a:t>K</a:t>
            </a:r>
            <a:r>
              <a:rPr lang="de-DE" sz="2000" b="1" spc="-10">
                <a:latin typeface="Arial"/>
                <a:cs typeface="Arial"/>
              </a:rPr>
              <a:t>o</a:t>
            </a:r>
            <a:r>
              <a:rPr lang="de-DE" sz="2000" b="1" spc="-5">
                <a:latin typeface="Arial"/>
                <a:cs typeface="Arial"/>
              </a:rPr>
              <a:t>mpete</a:t>
            </a:r>
            <a:r>
              <a:rPr lang="de-DE" sz="2000" b="1" spc="-10">
                <a:latin typeface="Arial"/>
                <a:cs typeface="Arial"/>
              </a:rPr>
              <a:t>n</a:t>
            </a:r>
            <a:r>
              <a:rPr lang="de-DE" sz="2000" b="1">
                <a:latin typeface="Arial"/>
                <a:cs typeface="Arial"/>
              </a:rPr>
              <a:t>zen</a:t>
            </a:r>
            <a:r>
              <a:rPr lang="de-DE" sz="2000" b="1" spc="45">
                <a:latin typeface="Times New Roman"/>
                <a:cs typeface="Times New Roman"/>
              </a:rPr>
              <a:t> </a:t>
            </a:r>
          </a:p>
          <a:p>
            <a:pPr marL="20320" marR="2995930" indent="-7620">
              <a:lnSpc>
                <a:spcPts val="2500"/>
              </a:lnSpc>
            </a:pPr>
            <a:r>
              <a:rPr lang="de-DE" sz="2000" b="1">
                <a:latin typeface="Arial"/>
                <a:cs typeface="Arial"/>
              </a:rPr>
              <a:t>u</a:t>
            </a:r>
            <a:r>
              <a:rPr lang="de-DE" sz="2000" b="1" spc="-15">
                <a:latin typeface="Arial"/>
                <a:cs typeface="Arial"/>
              </a:rPr>
              <a:t>n</a:t>
            </a:r>
            <a:r>
              <a:rPr lang="de-DE" sz="2000" b="1">
                <a:latin typeface="Arial"/>
                <a:cs typeface="Arial"/>
              </a:rPr>
              <a:t>d</a:t>
            </a:r>
            <a:r>
              <a:rPr lang="de-DE" sz="2000" b="1">
                <a:latin typeface="Times New Roman"/>
                <a:cs typeface="Times New Roman"/>
              </a:rPr>
              <a:t> </a:t>
            </a:r>
            <a:r>
              <a:rPr lang="de-DE" sz="2000" b="1">
                <a:latin typeface="Arial"/>
                <a:cs typeface="Arial"/>
              </a:rPr>
              <a:t>Zuständ</a:t>
            </a:r>
            <a:r>
              <a:rPr lang="de-DE" sz="2000" b="1" spc="-15">
                <a:latin typeface="Arial"/>
                <a:cs typeface="Arial"/>
              </a:rPr>
              <a:t>i</a:t>
            </a:r>
            <a:r>
              <a:rPr lang="de-DE" sz="2000" b="1">
                <a:latin typeface="Arial"/>
                <a:cs typeface="Arial"/>
              </a:rPr>
              <a:t>gk</a:t>
            </a:r>
            <a:r>
              <a:rPr lang="de-DE" sz="2000" b="1" spc="-10">
                <a:latin typeface="Arial"/>
                <a:cs typeface="Arial"/>
              </a:rPr>
              <a:t>e</a:t>
            </a:r>
            <a:r>
              <a:rPr lang="de-DE" sz="2000" b="1">
                <a:latin typeface="Arial"/>
                <a:cs typeface="Arial"/>
              </a:rPr>
              <a:t>iten:</a:t>
            </a:r>
            <a:r>
              <a:rPr lang="de-DE" sz="2000" b="1" spc="55">
                <a:latin typeface="Times New Roman"/>
                <a:cs typeface="Times New Roman"/>
              </a:rPr>
              <a:t> </a:t>
            </a:r>
            <a:r>
              <a:rPr lang="de-DE" sz="2000">
                <a:latin typeface="Arial"/>
                <a:cs typeface="Arial"/>
              </a:rPr>
              <a:t>E</a:t>
            </a:r>
            <a:r>
              <a:rPr lang="de-DE" sz="2000" spc="-10">
                <a:latin typeface="Arial"/>
                <a:cs typeface="Arial"/>
              </a:rPr>
              <a:t>f</a:t>
            </a:r>
            <a:r>
              <a:rPr lang="de-DE" sz="2000">
                <a:latin typeface="Arial"/>
                <a:cs typeface="Arial"/>
              </a:rPr>
              <a:t>fekti</a:t>
            </a:r>
            <a:r>
              <a:rPr lang="de-DE" sz="2000" spc="-15">
                <a:latin typeface="Arial"/>
                <a:cs typeface="Arial"/>
              </a:rPr>
              <a:t>v</a:t>
            </a:r>
            <a:r>
              <a:rPr lang="de-DE" sz="2000" b="1">
                <a:latin typeface="Arial"/>
                <a:cs typeface="Arial"/>
              </a:rPr>
              <a:t>?</a:t>
            </a:r>
            <a:r>
              <a:rPr lang="de-DE" sz="2000" spc="55">
                <a:latin typeface="Times New Roman"/>
                <a:cs typeface="Times New Roman"/>
              </a:rPr>
              <a:t> </a:t>
            </a:r>
            <a:r>
              <a:rPr lang="de-DE" sz="2000" spc="-10">
                <a:latin typeface="Arial"/>
                <a:cs typeface="Arial"/>
              </a:rPr>
              <a:t>E</a:t>
            </a:r>
            <a:r>
              <a:rPr lang="de-DE" sz="2000">
                <a:latin typeface="Arial"/>
                <a:cs typeface="Arial"/>
              </a:rPr>
              <a:t>f</a:t>
            </a:r>
            <a:r>
              <a:rPr lang="de-DE" sz="2000" spc="-10">
                <a:latin typeface="Arial"/>
                <a:cs typeface="Arial"/>
              </a:rPr>
              <a:t>f</a:t>
            </a:r>
            <a:r>
              <a:rPr lang="de-DE" sz="2000" spc="-5">
                <a:latin typeface="Arial"/>
                <a:cs typeface="Arial"/>
              </a:rPr>
              <a:t>izie</a:t>
            </a:r>
            <a:r>
              <a:rPr lang="de-DE" sz="2000" spc="5">
                <a:latin typeface="Arial"/>
                <a:cs typeface="Arial"/>
              </a:rPr>
              <a:t>n</a:t>
            </a:r>
            <a:r>
              <a:rPr lang="de-DE" sz="2000">
                <a:latin typeface="Arial"/>
                <a:cs typeface="Arial"/>
              </a:rPr>
              <a:t>t</a:t>
            </a:r>
            <a:r>
              <a:rPr lang="de-DE" sz="2000" b="1">
                <a:latin typeface="Arial"/>
                <a:cs typeface="Arial"/>
              </a:rPr>
              <a:t>??</a:t>
            </a:r>
          </a:p>
        </p:txBody>
      </p:sp>
      <p:sp>
        <p:nvSpPr>
          <p:cNvPr id="14" name="object 5"/>
          <p:cNvSpPr/>
          <p:nvPr/>
        </p:nvSpPr>
        <p:spPr>
          <a:xfrm>
            <a:off x="0" y="5"/>
            <a:ext cx="402204" cy="6857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1673164" y="324401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Kompetenzen und Zuständigkeiten</a:t>
            </a:r>
          </a:p>
        </p:txBody>
      </p:sp>
      <p:sp>
        <p:nvSpPr>
          <p:cNvPr id="16" name="object 5"/>
          <p:cNvSpPr/>
          <p:nvPr/>
        </p:nvSpPr>
        <p:spPr>
          <a:xfrm>
            <a:off x="3787250" y="4649241"/>
            <a:ext cx="860950" cy="907122"/>
          </a:xfrm>
          <a:custGeom>
            <a:avLst/>
            <a:gdLst/>
            <a:ahLst/>
            <a:cxnLst/>
            <a:rect l="l" t="t" r="r" b="b"/>
            <a:pathLst>
              <a:path w="939800" h="972185">
                <a:moveTo>
                  <a:pt x="939789" y="502157"/>
                </a:moveTo>
                <a:lnTo>
                  <a:pt x="0" y="502157"/>
                </a:lnTo>
                <a:lnTo>
                  <a:pt x="469879" y="972180"/>
                </a:lnTo>
                <a:lnTo>
                  <a:pt x="939789" y="502157"/>
                </a:lnTo>
                <a:close/>
              </a:path>
              <a:path w="939800" h="972185">
                <a:moveTo>
                  <a:pt x="704849" y="0"/>
                </a:moveTo>
                <a:lnTo>
                  <a:pt x="234939" y="0"/>
                </a:lnTo>
                <a:lnTo>
                  <a:pt x="234939" y="502157"/>
                </a:lnTo>
                <a:lnTo>
                  <a:pt x="704849" y="502157"/>
                </a:lnTo>
                <a:lnTo>
                  <a:pt x="7048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feld 16"/>
          <p:cNvSpPr txBox="1"/>
          <p:nvPr/>
        </p:nvSpPr>
        <p:spPr>
          <a:xfrm>
            <a:off x="568324" y="5574080"/>
            <a:ext cx="755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spc="-20">
                <a:solidFill>
                  <a:srgbClr val="323232"/>
                </a:solidFill>
                <a:latin typeface="Arial"/>
                <a:cs typeface="Arial"/>
              </a:rPr>
              <a:t>Bün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lang="de-DE" b="1" spc="-15">
                <a:solidFill>
                  <a:srgbClr val="323232"/>
                </a:solidFill>
                <a:latin typeface="Arial"/>
                <a:cs typeface="Arial"/>
              </a:rPr>
              <a:t>el</a:t>
            </a:r>
            <a:r>
              <a:rPr lang="de-DE" b="1" spc="-2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lang="de-DE" b="1" spc="-15">
                <a:solidFill>
                  <a:srgbClr val="323232"/>
                </a:solidFill>
                <a:latin typeface="Arial"/>
                <a:cs typeface="Arial"/>
              </a:rPr>
              <a:t>ng</a:t>
            </a:r>
            <a:r>
              <a:rPr lang="de-DE" b="1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v</a:t>
            </a:r>
            <a:r>
              <a:rPr lang="de-DE" b="1" spc="-15">
                <a:solidFill>
                  <a:srgbClr val="323232"/>
                </a:solidFill>
                <a:latin typeface="Arial"/>
                <a:cs typeface="Arial"/>
              </a:rPr>
              <a:t>on</a:t>
            </a:r>
            <a:r>
              <a:rPr lang="de-DE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Kompet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b="1" spc="-15">
                <a:solidFill>
                  <a:srgbClr val="323232"/>
                </a:solidFill>
                <a:latin typeface="Arial"/>
                <a:cs typeface="Arial"/>
              </a:rPr>
              <a:t>nzen</a:t>
            </a:r>
            <a:r>
              <a:rPr lang="de-DE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/</a:t>
            </a:r>
            <a:r>
              <a:rPr lang="de-DE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Zust</a:t>
            </a:r>
            <a:r>
              <a:rPr lang="de-DE" b="1" spc="-25">
                <a:solidFill>
                  <a:srgbClr val="323232"/>
                </a:solidFill>
                <a:latin typeface="Arial"/>
                <a:cs typeface="Arial"/>
              </a:rPr>
              <a:t>än</a:t>
            </a:r>
            <a:r>
              <a:rPr lang="de-DE" b="1" spc="-1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igk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eiten</a:t>
            </a:r>
            <a:r>
              <a:rPr lang="de-DE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b="1" spc="-15">
                <a:solidFill>
                  <a:srgbClr val="323232"/>
                </a:solidFill>
                <a:latin typeface="Arial"/>
                <a:cs typeface="Arial"/>
              </a:rPr>
              <a:t>im</a:t>
            </a:r>
            <a:r>
              <a:rPr lang="de-DE" b="1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For</a:t>
            </a:r>
            <a:r>
              <a:rPr lang="de-DE" b="1" spc="-2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tres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ort!</a:t>
            </a:r>
            <a:endParaRPr lang="de-DE">
              <a:latin typeface="Arial"/>
              <a:cs typeface="Arial"/>
            </a:endParaRPr>
          </a:p>
          <a:p>
            <a:pPr algn="ctr"/>
            <a:r>
              <a:rPr lang="de-DE" b="1"/>
              <a:t>Ausnahme:</a:t>
            </a:r>
            <a:r>
              <a:rPr lang="de-DE"/>
              <a:t> Waldschutzgebiete nach Naturschutzrecht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47817"/>
            <a:ext cx="846480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indent="-6350">
              <a:lnSpc>
                <a:spcPct val="105000"/>
              </a:lnSpc>
            </a:pPr>
            <a:r>
              <a:rPr lang="de-DE" sz="2000" b="1" spc="-5">
                <a:latin typeface="Arial"/>
                <a:cs typeface="Arial"/>
              </a:rPr>
              <a:t>Umweltverträglichkeitsprüfung (UVP)</a:t>
            </a:r>
          </a:p>
          <a:p>
            <a:pPr marL="18415" marR="5080" indent="-6350">
              <a:lnSpc>
                <a:spcPct val="105000"/>
              </a:lnSpc>
            </a:pPr>
            <a:r>
              <a:rPr lang="de-DE" sz="2000" b="1" spc="-5">
                <a:latin typeface="Arial"/>
                <a:cs typeface="Arial"/>
              </a:rPr>
              <a:t>bei forstwirtschaftlichen Maßnahmen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2802" y="1238731"/>
            <a:ext cx="7478395" cy="2976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chv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spc="1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 spc="10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für</a:t>
            </a:r>
            <a:r>
              <a:rPr sz="1800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ur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hf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ü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hrun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ine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UV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P</a:t>
            </a:r>
            <a:r>
              <a:rPr sz="1800" spc="7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20">
                <a:solidFill>
                  <a:srgbClr val="323232"/>
                </a:solidFill>
                <a:latin typeface="Arial"/>
                <a:cs typeface="Arial"/>
              </a:rPr>
              <a:t>abzu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w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äg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spc="-1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6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5">
                <a:solidFill>
                  <a:srgbClr val="323232"/>
                </a:solidFill>
                <a:latin typeface="Arial"/>
                <a:cs typeface="Arial"/>
              </a:rPr>
              <a:t>ist: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Clr>
                <a:srgbClr val="323232"/>
              </a:buClr>
              <a:buFont typeface="Arial Unicode MS"/>
              <a:buChar char="▪"/>
              <a:tabLst>
                <a:tab pos="299720" algn="l"/>
              </a:tabLst>
            </a:pP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han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Ric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tl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nie</a:t>
            </a:r>
            <a:endParaRPr sz="1800">
              <a:latin typeface="Arial"/>
              <a:cs typeface="Arial"/>
            </a:endParaRPr>
          </a:p>
          <a:p>
            <a:pPr marL="299085" marR="5080" indent="-286385">
              <a:lnSpc>
                <a:spcPct val="104400"/>
              </a:lnSpc>
              <a:spcBef>
                <a:spcPts val="525"/>
              </a:spcBef>
              <a:buClr>
                <a:srgbClr val="323232"/>
              </a:buClr>
              <a:buFont typeface="Arial Unicode MS"/>
              <a:buChar char="▪"/>
              <a:tabLst>
                <a:tab pos="299720" algn="l"/>
              </a:tabLst>
            </a:pP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Mitg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ed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ta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ten</a:t>
            </a:r>
            <a:r>
              <a:rPr sz="1800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tsch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ide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,</a:t>
            </a:r>
            <a:r>
              <a:rPr sz="1800" spc="6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b</a:t>
            </a:r>
            <a:r>
              <a:rPr sz="1800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Pr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j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ekt</a:t>
            </a:r>
            <a:r>
              <a:rPr sz="1800" spc="6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Planung</a:t>
            </a:r>
            <a:r>
              <a:rPr sz="1800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hand</a:t>
            </a:r>
            <a:r>
              <a:rPr sz="1800" spc="-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Ar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ik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5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–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1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0</a:t>
            </a:r>
            <a:r>
              <a:rPr sz="1800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ic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tl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ni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UV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P</a:t>
            </a:r>
            <a:r>
              <a:rPr sz="1800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nterz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ge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w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muss.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25"/>
              </a:spcBef>
              <a:buClr>
                <a:srgbClr val="323232"/>
              </a:buClr>
              <a:buFont typeface="Arial Unicode MS"/>
              <a:buChar char="▪"/>
              <a:tabLst>
                <a:tab pos="299720" algn="l"/>
              </a:tabLst>
            </a:pP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Gru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dla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ge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35"/>
              </a:spcBef>
            </a:pP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→ 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Ein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zelf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 spc="-2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nter</a:t>
            </a:r>
            <a:r>
              <a:rPr sz="1800" b="1" spc="-15">
                <a:solidFill>
                  <a:srgbClr val="323232"/>
                </a:solidFill>
                <a:latin typeface="Arial"/>
                <a:cs typeface="Arial"/>
              </a:rPr>
              <a:t>such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b="1" spc="-1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b="1" spc="-20">
                <a:solidFill>
                  <a:srgbClr val="323232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oder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25"/>
              </a:spcBef>
            </a:pP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→ von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den Mit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liedst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en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fe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stg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legte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well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enwer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te</a:t>
            </a:r>
            <a:r>
              <a:rPr sz="1800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b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zw.</a:t>
            </a:r>
            <a:endParaRPr sz="1800">
              <a:latin typeface="Arial"/>
              <a:cs typeface="Arial"/>
            </a:endParaRPr>
          </a:p>
          <a:p>
            <a:pPr marL="476250">
              <a:lnSpc>
                <a:spcPct val="100000"/>
              </a:lnSpc>
              <a:spcBef>
                <a:spcPts val="85"/>
              </a:spcBef>
            </a:pP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K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iteri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spc="-15">
                <a:solidFill>
                  <a:srgbClr val="323232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6702" y="4396683"/>
            <a:ext cx="792480" cy="937894"/>
          </a:xfrm>
          <a:custGeom>
            <a:avLst/>
            <a:gdLst/>
            <a:ahLst/>
            <a:cxnLst/>
            <a:rect l="l" t="t" r="r" b="b"/>
            <a:pathLst>
              <a:path w="792479" h="937895">
                <a:moveTo>
                  <a:pt x="792479" y="541019"/>
                </a:moveTo>
                <a:lnTo>
                  <a:pt x="0" y="541019"/>
                </a:lnTo>
                <a:lnTo>
                  <a:pt x="396239" y="937284"/>
                </a:lnTo>
                <a:lnTo>
                  <a:pt x="792479" y="541019"/>
                </a:lnTo>
                <a:close/>
              </a:path>
              <a:path w="792479" h="937895">
                <a:moveTo>
                  <a:pt x="594359" y="0"/>
                </a:moveTo>
                <a:lnTo>
                  <a:pt x="198119" y="0"/>
                </a:lnTo>
                <a:lnTo>
                  <a:pt x="198119" y="541019"/>
                </a:lnTo>
                <a:lnTo>
                  <a:pt x="594359" y="541019"/>
                </a:lnTo>
                <a:lnTo>
                  <a:pt x="594359" y="0"/>
                </a:lnTo>
                <a:close/>
              </a:path>
            </a:pathLst>
          </a:custGeom>
          <a:solidFill>
            <a:srgbClr val="00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"/>
            <a:ext cx="402204" cy="685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7" name="object 7"/>
          <p:cNvSpPr/>
          <p:nvPr/>
        </p:nvSpPr>
        <p:spPr>
          <a:xfrm>
            <a:off x="62800" y="1415924"/>
            <a:ext cx="376428" cy="3229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r>
              <a:rPr spc="40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70">
                <a:latin typeface="Times New Roman"/>
                <a:cs typeface="Times New Roman"/>
              </a:rPr>
              <a:t> </a:t>
            </a:r>
            <a:r>
              <a:rPr spc="-10"/>
              <a:t>8</a:t>
            </a:r>
            <a:r>
              <a:rPr spc="-5"/>
              <a:t>.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10"/>
              <a:t>Ok</a:t>
            </a:r>
            <a:r>
              <a:rPr spc="-15"/>
              <a:t>t</a:t>
            </a:r>
            <a:r>
              <a:t>ober</a:t>
            </a:r>
            <a:r>
              <a:rPr spc="20">
                <a:latin typeface="Times New Roman"/>
                <a:cs typeface="Times New Roman"/>
              </a:rPr>
              <a:t> </a:t>
            </a:r>
            <a:r>
              <a:t>20</a:t>
            </a:r>
            <a:r>
              <a:rPr spc="-10"/>
              <a:t>2</a:t>
            </a:r>
            <a:r>
              <a:t>4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60">
                <a:latin typeface="Times New Roman"/>
                <a:cs typeface="Times New Roman"/>
              </a:rPr>
              <a:t> </a:t>
            </a:r>
            <a:r>
              <a:rPr spc="-5">
                <a:solidFill>
                  <a:srgbClr val="008344"/>
                </a:solidFill>
              </a:rPr>
              <a:t>D</a:t>
            </a:r>
            <a:r>
              <a:rPr spc="-10">
                <a:solidFill>
                  <a:srgbClr val="008344"/>
                </a:solidFill>
              </a:rPr>
              <a:t>r</a:t>
            </a:r>
            <a:r>
              <a:rPr spc="-5">
                <a:solidFill>
                  <a:srgbClr val="008344"/>
                </a:solidFill>
              </a:rPr>
              <a:t>.</a:t>
            </a:r>
            <a:r>
              <a:rPr spc="35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srgbClr val="008344"/>
                </a:solidFill>
              </a:rPr>
              <a:t>E</a:t>
            </a:r>
            <a:r>
              <a:rPr spc="-5">
                <a:solidFill>
                  <a:srgbClr val="008344"/>
                </a:solidFill>
              </a:rPr>
              <a:t>ise</a:t>
            </a:r>
            <a:r>
              <a:rPr spc="5">
                <a:solidFill>
                  <a:srgbClr val="008344"/>
                </a:solidFill>
              </a:rPr>
              <a:t>n</a:t>
            </a:r>
            <a:r>
              <a:rPr>
                <a:solidFill>
                  <a:srgbClr val="008344"/>
                </a:solidFill>
              </a:rPr>
              <a:t>h</a:t>
            </a:r>
            <a:r>
              <a:rPr spc="-10">
                <a:solidFill>
                  <a:srgbClr val="008344"/>
                </a:solidFill>
              </a:rPr>
              <a:t>a</a:t>
            </a:r>
            <a:r>
              <a:rPr>
                <a:solidFill>
                  <a:srgbClr val="008344"/>
                </a:solidFill>
              </a:rPr>
              <a:t>uer</a:t>
            </a: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1665798" y="292759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Richtlinie 2011/1992/EU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362200" y="54102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Waldum</a:t>
            </a:r>
            <a:r>
              <a:rPr lang="de-DE" spc="-20">
                <a:solidFill>
                  <a:srgbClr val="323232"/>
                </a:solidFill>
                <a:latin typeface="Arial"/>
                <a:cs typeface="Arial"/>
              </a:rPr>
              <a:t>w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an</a:t>
            </a:r>
            <a:r>
              <a:rPr lang="de-DE" spc="-10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lung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en</a:t>
            </a:r>
            <a:r>
              <a:rPr lang="de-DE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(</a:t>
            </a:r>
            <a:r>
              <a:rPr lang="de-DE" spc="5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lang="de-DE" spc="-15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du</a:t>
            </a:r>
            <a:r>
              <a:rPr lang="de-DE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ge</a:t>
            </a:r>
            <a:r>
              <a:rPr lang="de-DE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)</a:t>
            </a:r>
            <a:endParaRPr lang="de-DE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Wald</a:t>
            </a:r>
            <a:r>
              <a:rPr lang="de-DE" spc="-15">
                <a:solidFill>
                  <a:srgbClr val="323232"/>
                </a:solidFill>
                <a:latin typeface="Arial"/>
                <a:cs typeface="Arial"/>
              </a:rPr>
              <a:t>m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spc="-10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ru</a:t>
            </a:r>
            <a:r>
              <a:rPr lang="de-DE" spc="-1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lang="de-DE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(Er</a:t>
            </a:r>
            <a:r>
              <a:rPr lang="de-DE" spc="5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lang="de-DE" spc="-2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uf</a:t>
            </a:r>
            <a:r>
              <a:rPr lang="de-DE" spc="-10">
                <a:solidFill>
                  <a:srgbClr val="323232"/>
                </a:solidFill>
                <a:latin typeface="Arial"/>
                <a:cs typeface="Arial"/>
              </a:rPr>
              <a:t>f</a:t>
            </a:r>
            <a:r>
              <a:rPr lang="de-DE" spc="-5">
                <a:solidFill>
                  <a:srgbClr val="323232"/>
                </a:solidFill>
                <a:latin typeface="Arial"/>
                <a:cs typeface="Arial"/>
              </a:rPr>
              <a:t>or</a:t>
            </a:r>
            <a:r>
              <a:rPr lang="de-DE" spc="-15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lang="de-DE">
                <a:solidFill>
                  <a:srgbClr val="323232"/>
                </a:solidFill>
                <a:latin typeface="Arial"/>
                <a:cs typeface="Arial"/>
              </a:rPr>
              <a:t>tung)</a:t>
            </a:r>
            <a:endParaRPr lang="de-DE">
              <a:latin typeface="Arial"/>
              <a:cs typeface="Arial"/>
            </a:endParaRPr>
          </a:p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1415924"/>
            <a:ext cx="7572375" cy="2466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010" marR="326390" indent="-285750">
              <a:lnSpc>
                <a:spcPct val="103899"/>
              </a:lnSpc>
              <a:spcAft>
                <a:spcPts val="600"/>
              </a:spcAft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sz="1800" spc="-20" err="1">
                <a:solidFill>
                  <a:srgbClr val="323232"/>
                </a:solidFill>
                <a:latin typeface="Arial"/>
                <a:cs typeface="Arial"/>
              </a:rPr>
              <a:t>Anwen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5" err="1">
                <a:solidFill>
                  <a:srgbClr val="323232"/>
                </a:solidFill>
                <a:latin typeface="Arial"/>
                <a:cs typeface="Arial"/>
              </a:rPr>
              <a:t>ung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2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UV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P</a:t>
            </a:r>
            <a:r>
              <a:rPr sz="1800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au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f</a:t>
            </a:r>
            <a:r>
              <a:rPr sz="1800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Re</a:t>
            </a:r>
            <a:r>
              <a:rPr sz="1800" b="1" spc="5" err="1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b="1" spc="-15" err="1">
                <a:solidFill>
                  <a:srgbClr val="323232"/>
                </a:solidFill>
                <a:latin typeface="Arial"/>
                <a:cs typeface="Arial"/>
              </a:rPr>
              <a:t>elu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gs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hv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rhalt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b="1" spc="-15" err="1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b="1" spc="-15" err="1">
                <a:solidFill>
                  <a:srgbClr val="323232"/>
                </a:solidFill>
                <a:latin typeface="Arial"/>
                <a:cs typeface="Arial"/>
              </a:rPr>
              <a:t>alti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er</a:t>
            </a:r>
            <a:r>
              <a:rPr sz="1800" b="1" spc="-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15" err="1">
                <a:solidFill>
                  <a:srgbClr val="323232"/>
                </a:solidFill>
                <a:latin typeface="Arial"/>
                <a:cs typeface="Arial"/>
              </a:rPr>
              <a:t>F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stw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rt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ch</a:t>
            </a:r>
            <a:r>
              <a:rPr sz="1800" b="1" spc="5" err="1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ft</a:t>
            </a:r>
            <a:r>
              <a:rPr lang="de-DE" sz="1800" b="1">
                <a:solidFill>
                  <a:srgbClr val="323232"/>
                </a:solidFill>
                <a:latin typeface="Arial"/>
                <a:cs typeface="Arial"/>
              </a:rPr>
              <a:t> !?</a:t>
            </a:r>
            <a:endParaRPr sz="1800">
              <a:latin typeface="Arial"/>
              <a:cs typeface="Arial"/>
            </a:endParaRPr>
          </a:p>
          <a:p>
            <a:pPr marL="518795" marR="5080" indent="-343535">
              <a:lnSpc>
                <a:spcPct val="104500"/>
              </a:lnSpc>
              <a:spcBef>
                <a:spcPts val="10"/>
              </a:spcBef>
              <a:spcAft>
                <a:spcPts val="600"/>
              </a:spcAft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V</a:t>
            </a:r>
            <a:r>
              <a:rPr sz="1800" spc="-15">
                <a:solidFill>
                  <a:srgbClr val="323232"/>
                </a:solidFill>
                <a:latin typeface="Arial"/>
                <a:cs typeface="Arial"/>
              </a:rPr>
              <a:t>P</a:t>
            </a:r>
            <a:r>
              <a:rPr lang="de-DE" spc="-15">
                <a:solidFill>
                  <a:srgbClr val="323232"/>
                </a:solidFill>
                <a:latin typeface="Arial"/>
                <a:cs typeface="Arial"/>
              </a:rPr>
              <a:t> sind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m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vorg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he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Umfa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mit</a:t>
            </a:r>
            <a:r>
              <a:rPr sz="1800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6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rea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5" err="1">
                <a:solidFill>
                  <a:srgbClr val="323232"/>
                </a:solidFill>
                <a:latin typeface="Arial"/>
                <a:cs typeface="Arial"/>
              </a:rPr>
              <a:t>v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rfüg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bar</a:t>
            </a:r>
            <a:r>
              <a:rPr sz="1800" b="1" spc="-15" err="1">
                <a:solidFill>
                  <a:srgbClr val="323232"/>
                </a:solidFill>
                <a:latin typeface="Arial"/>
                <a:cs typeface="Arial"/>
              </a:rPr>
              <a:t>en</a:t>
            </a:r>
            <a:r>
              <a:rPr sz="1800" b="1" spc="-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spc="5" err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sourc</a:t>
            </a:r>
            <a:r>
              <a:rPr sz="1800" b="1" spc="-15" err="1">
                <a:solidFill>
                  <a:srgbClr val="323232"/>
                </a:solidFill>
                <a:latin typeface="Arial"/>
                <a:cs typeface="Arial"/>
              </a:rPr>
              <a:t>en</a:t>
            </a:r>
            <a:r>
              <a:rPr sz="1800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x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kut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b="1" spc="5" err="1">
                <a:solidFill>
                  <a:srgbClr val="323232"/>
                </a:solidFill>
                <a:latin typeface="Arial"/>
                <a:cs typeface="Arial"/>
              </a:rPr>
              <a:t>v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b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etrof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f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15" err="1">
                <a:solidFill>
                  <a:srgbClr val="323232"/>
                </a:solidFill>
                <a:latin typeface="Arial"/>
                <a:cs typeface="Arial"/>
              </a:rPr>
              <a:t>F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tbetr</a:t>
            </a:r>
            <a:r>
              <a:rPr sz="1800" b="1" spc="10" err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eb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ka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m</a:t>
            </a:r>
            <a:r>
              <a:rPr sz="180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q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fiz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-15" err="1">
                <a:solidFill>
                  <a:srgbClr val="323232"/>
                </a:solidFill>
                <a:latin typeface="Arial"/>
                <a:cs typeface="Arial"/>
              </a:rPr>
              <a:t>er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re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lisierbar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!?</a:t>
            </a:r>
            <a:endParaRPr sz="1800" b="1">
              <a:latin typeface="Arial"/>
              <a:cs typeface="Arial"/>
            </a:endParaRPr>
          </a:p>
          <a:p>
            <a:pPr marL="518795" marR="338455" indent="-343535" algn="just">
              <a:lnSpc>
                <a:spcPct val="104200"/>
              </a:lnSpc>
              <a:spcBef>
                <a:spcPts val="15"/>
              </a:spcBef>
              <a:spcAft>
                <a:spcPts val="600"/>
              </a:spcAft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sz="1800" b="1" spc="-15" err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mitier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te</a:t>
            </a:r>
            <a:r>
              <a:rPr sz="1800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forstbet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rieb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iche</a:t>
            </a:r>
            <a:r>
              <a:rPr sz="1800" b="1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b="1" spc="5" err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 spc="-5" err="1">
                <a:solidFill>
                  <a:srgbClr val="323232"/>
                </a:solidFill>
                <a:latin typeface="Arial"/>
                <a:cs typeface="Arial"/>
              </a:rPr>
              <a:t>sourc</a:t>
            </a:r>
            <a:r>
              <a:rPr sz="1800" b="1" spc="-15" err="1">
                <a:solidFill>
                  <a:srgbClr val="323232"/>
                </a:solidFill>
                <a:latin typeface="Arial"/>
                <a:cs typeface="Arial"/>
              </a:rPr>
              <a:t>en</a:t>
            </a:r>
            <a:r>
              <a:rPr sz="1800" b="1" spc="6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w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er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zu</a:t>
            </a:r>
            <a:r>
              <a:rPr sz="1800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ast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iner</a:t>
            </a:r>
            <a:r>
              <a:rPr sz="1800" spc="-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lt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ge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20" err="1">
                <a:solidFill>
                  <a:srgbClr val="323232"/>
                </a:solidFill>
                <a:latin typeface="Arial"/>
                <a:cs typeface="Arial"/>
              </a:rPr>
              <a:t>W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dentw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ck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lu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m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Sin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de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tional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5" err="1">
                <a:solidFill>
                  <a:srgbClr val="323232"/>
                </a:solidFill>
                <a:latin typeface="Arial"/>
                <a:cs typeface="Arial"/>
              </a:rPr>
              <a:t>W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p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itik</a:t>
            </a:r>
            <a:r>
              <a:rPr sz="1800" spc="-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sz="1800" spc="-5">
                <a:solidFill>
                  <a:srgbClr val="323232"/>
                </a:solidFill>
                <a:latin typeface="Arial"/>
                <a:cs typeface="Arial"/>
              </a:rPr>
              <a:t>eingesetzt</a:t>
            </a:r>
            <a:r>
              <a:rPr lang="de-DE" spc="-15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de-DE" b="1" spc="-15">
                <a:solidFill>
                  <a:srgbClr val="323232"/>
                </a:solidFill>
                <a:latin typeface="Arial"/>
                <a:cs typeface="Arial"/>
              </a:rPr>
              <a:t>!?</a:t>
            </a:r>
            <a:endParaRPr sz="1800" b="1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"/>
            <a:ext cx="402204" cy="685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00" y="1415924"/>
            <a:ext cx="376428" cy="3229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r>
              <a:rPr spc="40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70">
                <a:latin typeface="Times New Roman"/>
                <a:cs typeface="Times New Roman"/>
              </a:rPr>
              <a:t> </a:t>
            </a:r>
            <a:r>
              <a:rPr spc="-10"/>
              <a:t>8</a:t>
            </a:r>
            <a:r>
              <a:rPr spc="-5"/>
              <a:t>.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10"/>
              <a:t>Ok</a:t>
            </a:r>
            <a:r>
              <a:rPr spc="-15"/>
              <a:t>t</a:t>
            </a:r>
            <a:r>
              <a:t>ober</a:t>
            </a:r>
            <a:r>
              <a:rPr spc="20">
                <a:latin typeface="Times New Roman"/>
                <a:cs typeface="Times New Roman"/>
              </a:rPr>
              <a:t> </a:t>
            </a:r>
            <a:r>
              <a:t>20</a:t>
            </a:r>
            <a:r>
              <a:rPr spc="-10"/>
              <a:t>2</a:t>
            </a:r>
            <a:r>
              <a:t>4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60">
                <a:latin typeface="Times New Roman"/>
                <a:cs typeface="Times New Roman"/>
              </a:rPr>
              <a:t> </a:t>
            </a:r>
            <a:r>
              <a:rPr spc="-5">
                <a:solidFill>
                  <a:srgbClr val="008344"/>
                </a:solidFill>
              </a:rPr>
              <a:t>D</a:t>
            </a:r>
            <a:r>
              <a:rPr spc="-10">
                <a:solidFill>
                  <a:srgbClr val="008344"/>
                </a:solidFill>
              </a:rPr>
              <a:t>r</a:t>
            </a:r>
            <a:r>
              <a:rPr spc="-5">
                <a:solidFill>
                  <a:srgbClr val="008344"/>
                </a:solidFill>
              </a:rPr>
              <a:t>.</a:t>
            </a:r>
            <a:r>
              <a:rPr spc="35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srgbClr val="008344"/>
                </a:solidFill>
              </a:rPr>
              <a:t>E</a:t>
            </a:r>
            <a:r>
              <a:rPr spc="-5">
                <a:solidFill>
                  <a:srgbClr val="008344"/>
                </a:solidFill>
              </a:rPr>
              <a:t>ise</a:t>
            </a:r>
            <a:r>
              <a:rPr spc="5">
                <a:solidFill>
                  <a:srgbClr val="008344"/>
                </a:solidFill>
              </a:rPr>
              <a:t>n</a:t>
            </a:r>
            <a:r>
              <a:rPr>
                <a:solidFill>
                  <a:srgbClr val="008344"/>
                </a:solidFill>
              </a:rPr>
              <a:t>h</a:t>
            </a:r>
            <a:r>
              <a:rPr spc="-10">
                <a:solidFill>
                  <a:srgbClr val="008344"/>
                </a:solidFill>
              </a:rPr>
              <a:t>a</a:t>
            </a:r>
            <a:r>
              <a:rPr>
                <a:solidFill>
                  <a:srgbClr val="008344"/>
                </a:solidFill>
              </a:rPr>
              <a:t>uer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5800" y="304800"/>
            <a:ext cx="457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  <a:t>Umweltverträglichkeitsprüfung:</a:t>
            </a:r>
          </a:p>
          <a:p>
            <a:pPr>
              <a:spcAft>
                <a:spcPts val="600"/>
              </a:spcAft>
            </a:pPr>
            <a:r>
              <a:rPr lang="de-DE" b="1" spc="-5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b="1" spc="-10">
                <a:latin typeface="Arial" panose="020B0604020202020204" pitchFamily="34" charset="0"/>
                <a:cs typeface="Arial" panose="020B0604020202020204" pitchFamily="34" charset="0"/>
              </a:rPr>
              <a:t>-R</a:t>
            </a:r>
            <a:r>
              <a:rPr lang="de-DE" b="1" spc="-5">
                <a:latin typeface="Arial" panose="020B0604020202020204" pitchFamily="34" charset="0"/>
                <a:cs typeface="Arial" panose="020B0604020202020204" pitchFamily="34" charset="0"/>
              </a:rPr>
              <a:t>ech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b="1" spc="6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spc="-2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b="1" spc="-5">
                <a:latin typeface="Arial" panose="020B0604020202020204" pitchFamily="34" charset="0"/>
                <a:cs typeface="Arial" panose="020B0604020202020204" pitchFamily="34" charset="0"/>
              </a:rPr>
              <a:t>ersu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b="1" spc="4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spc="-5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atio</a:t>
            </a:r>
            <a:r>
              <a:rPr lang="de-DE" b="1" spc="-15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b="1" spc="-5">
                <a:latin typeface="Arial" panose="020B0604020202020204" pitchFamily="34" charset="0"/>
                <a:cs typeface="Arial" panose="020B0604020202020204" pitchFamily="34" charset="0"/>
              </a:rPr>
              <a:t>ale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b="1" spc="5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spc="-15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b="1" spc="-5">
                <a:latin typeface="Arial" panose="020B0604020202020204" pitchFamily="34" charset="0"/>
                <a:cs typeface="Arial" panose="020B0604020202020204" pitchFamily="34" charset="0"/>
              </a:rPr>
              <a:t>echt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0380" y="5032582"/>
            <a:ext cx="7086600" cy="1341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30" algn="ctr">
              <a:lnSpc>
                <a:spcPct val="100000"/>
              </a:lnSpc>
              <a:spcBef>
                <a:spcPts val="1080"/>
              </a:spcBef>
            </a:pP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UVP im 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F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orst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b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er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h: </a:t>
            </a:r>
          </a:p>
          <a:p>
            <a:pPr marL="392430" algn="ctr">
              <a:lnSpc>
                <a:spcPct val="100000"/>
              </a:lnSpc>
              <a:spcBef>
                <a:spcPts val="1080"/>
              </a:spcBef>
            </a:pP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Der angestrebte n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ti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e Sta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ard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ü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b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ersc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lang="de-DE" b="1" spc="1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tet</a:t>
            </a:r>
            <a:r>
              <a:rPr lang="de-DE" b="1" spc="15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ut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ich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b="1">
                <a:latin typeface="Arial"/>
                <a:cs typeface="Arial"/>
              </a:rPr>
              <a:t> 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chv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b="1" spc="1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lang="de-DE" b="1" spc="10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lang="de-DE" b="1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lag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b="1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lang="de-DE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de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lang="de-DE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lang="de-DE" b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lang="de-DE" b="1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2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0</a:t>
            </a:r>
            <a:r>
              <a:rPr lang="de-DE" b="1" spc="5">
                <a:solidFill>
                  <a:srgbClr val="323232"/>
                </a:solidFill>
                <a:latin typeface="Arial"/>
                <a:cs typeface="Arial"/>
              </a:rPr>
              <a:t>1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1/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9</a:t>
            </a:r>
            <a:r>
              <a:rPr lang="de-DE" b="1" spc="-15">
                <a:solidFill>
                  <a:srgbClr val="323232"/>
                </a:solidFill>
                <a:latin typeface="Arial"/>
                <a:cs typeface="Arial"/>
              </a:rPr>
              <a:t>2/</a:t>
            </a:r>
            <a:r>
              <a:rPr lang="de-DE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b="1" spc="-5">
                <a:solidFill>
                  <a:srgbClr val="323232"/>
                </a:solidFill>
                <a:latin typeface="Arial"/>
                <a:cs typeface="Arial"/>
              </a:rPr>
              <a:t>U!!</a:t>
            </a:r>
            <a:endParaRPr lang="de-DE" b="1">
              <a:latin typeface="Arial"/>
              <a:cs typeface="Arial"/>
            </a:endParaRPr>
          </a:p>
          <a:p>
            <a:pPr algn="ctr"/>
            <a:endParaRPr lang="de-DE" b="1"/>
          </a:p>
        </p:txBody>
      </p:sp>
      <p:sp>
        <p:nvSpPr>
          <p:cNvPr id="10" name="Pfeil nach unten 9"/>
          <p:cNvSpPr/>
          <p:nvPr/>
        </p:nvSpPr>
        <p:spPr>
          <a:xfrm>
            <a:off x="3447428" y="3962400"/>
            <a:ext cx="1028700" cy="990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1665798" y="292759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Richtlinie 2011/1992/EU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19481" y="0"/>
            <a:ext cx="405250" cy="685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r>
              <a:rPr spc="40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70">
                <a:latin typeface="Times New Roman"/>
                <a:cs typeface="Times New Roman"/>
              </a:rPr>
              <a:t> </a:t>
            </a:r>
            <a:r>
              <a:rPr spc="-10"/>
              <a:t>8</a:t>
            </a:r>
            <a:r>
              <a:rPr spc="-5"/>
              <a:t>.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10"/>
              <a:t>Ok</a:t>
            </a:r>
            <a:r>
              <a:rPr spc="-15"/>
              <a:t>t</a:t>
            </a:r>
            <a:r>
              <a:t>ober</a:t>
            </a:r>
            <a:r>
              <a:rPr spc="20">
                <a:latin typeface="Times New Roman"/>
                <a:cs typeface="Times New Roman"/>
              </a:rPr>
              <a:t> </a:t>
            </a:r>
            <a:r>
              <a:t>20</a:t>
            </a:r>
            <a:r>
              <a:rPr spc="-10"/>
              <a:t>2</a:t>
            </a:r>
            <a:r>
              <a:t>4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60">
                <a:latin typeface="Times New Roman"/>
                <a:cs typeface="Times New Roman"/>
              </a:rPr>
              <a:t> </a:t>
            </a:r>
            <a:r>
              <a:rPr spc="-5">
                <a:solidFill>
                  <a:srgbClr val="008344"/>
                </a:solidFill>
              </a:rPr>
              <a:t>D</a:t>
            </a:r>
            <a:r>
              <a:rPr spc="-10">
                <a:solidFill>
                  <a:srgbClr val="008344"/>
                </a:solidFill>
              </a:rPr>
              <a:t>r</a:t>
            </a:r>
            <a:r>
              <a:rPr spc="-5">
                <a:solidFill>
                  <a:srgbClr val="008344"/>
                </a:solidFill>
              </a:rPr>
              <a:t>.</a:t>
            </a:r>
            <a:r>
              <a:rPr spc="35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srgbClr val="008344"/>
                </a:solidFill>
              </a:rPr>
              <a:t>E</a:t>
            </a:r>
            <a:r>
              <a:rPr spc="-5">
                <a:solidFill>
                  <a:srgbClr val="008344"/>
                </a:solidFill>
              </a:rPr>
              <a:t>ise</a:t>
            </a:r>
            <a:r>
              <a:rPr spc="5">
                <a:solidFill>
                  <a:srgbClr val="008344"/>
                </a:solidFill>
              </a:rPr>
              <a:t>n</a:t>
            </a:r>
            <a:r>
              <a:rPr>
                <a:solidFill>
                  <a:srgbClr val="008344"/>
                </a:solidFill>
              </a:rPr>
              <a:t>h</a:t>
            </a:r>
            <a:r>
              <a:rPr spc="-10">
                <a:solidFill>
                  <a:srgbClr val="008344"/>
                </a:solidFill>
              </a:rPr>
              <a:t>a</a:t>
            </a:r>
            <a:r>
              <a:rPr>
                <a:solidFill>
                  <a:srgbClr val="008344"/>
                </a:solidFill>
              </a:rPr>
              <a:t>uer</a:t>
            </a: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665798" y="292759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Richtlinie 2011/1992/EU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85800" y="381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  <a:t>Umsetzung in nationales Recht der Ukraine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62000" y="2514600"/>
            <a:ext cx="75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Orientierung an den </a:t>
            </a:r>
            <a:r>
              <a:rPr lang="de-DE" b="1" spc="-1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de-DE" b="1" spc="-1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tst</a:t>
            </a:r>
            <a:r>
              <a:rPr lang="de-DE" b="1" spc="-1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b="1" spc="-15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b="1" spc="-1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b="1" spc="-5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b="1" spc="-1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b="1" spc="-15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de-DE" spc="5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5">
                <a:latin typeface="Arial" panose="020B0604020202020204" pitchFamily="34" charset="0"/>
                <a:cs typeface="Arial" panose="020B0604020202020204" pitchFamily="34" charset="0"/>
              </a:rPr>
              <a:t>der Richtlinie 2011/1992/EU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pc="-10">
                <a:latin typeface="Arial" panose="020B0604020202020204" pitchFamily="34" charset="0"/>
                <a:cs typeface="Arial" panose="020B0604020202020204" pitchFamily="34" charset="0"/>
              </a:rPr>
              <a:t>Keine </a:t>
            </a:r>
            <a:r>
              <a:rPr lang="de-DE" b="1" spc="-5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de-DE" b="1" spc="-25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b="1" spc="-15">
                <a:latin typeface="Arial" panose="020B0604020202020204" pitchFamily="34" charset="0"/>
                <a:cs typeface="Arial" panose="020B0604020202020204" pitchFamily="34" charset="0"/>
              </a:rPr>
              <a:t>eitu</a:t>
            </a:r>
            <a:r>
              <a:rPr lang="de-DE" b="1" spc="-1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b="1" spc="-15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b="1" spc="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b="1" spc="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spc="-5">
                <a:latin typeface="Arial" panose="020B0604020202020204" pitchFamily="34" charset="0"/>
                <a:cs typeface="Arial" panose="020B0604020202020204" pitchFamily="34" charset="0"/>
              </a:rPr>
              <a:t>UV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b="1" spc="6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5">
                <a:latin typeface="Arial" panose="020B0604020202020204" pitchFamily="34" charset="0"/>
                <a:cs typeface="Arial" panose="020B0604020202020204" pitchFamily="34" charset="0"/>
              </a:rPr>
              <a:t>auf reguläre forstwirtschaftliche Maßnahmen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pc="-5">
                <a:latin typeface="Arial" panose="020B0604020202020204" pitchFamily="34" charset="0"/>
                <a:cs typeface="Arial" panose="020B0604020202020204" pitchFamily="34" charset="0"/>
              </a:rPr>
              <a:t>Etablierung von wirksamen </a:t>
            </a:r>
            <a:r>
              <a:rPr lang="de-DE" spc="-15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pc="-15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pc="-5">
                <a:latin typeface="Arial" panose="020B0604020202020204" pitchFamily="34" charset="0"/>
                <a:cs typeface="Arial" panose="020B0604020202020204" pitchFamily="34" charset="0"/>
              </a:rPr>
              <a:t>uktu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de-DE" spc="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5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pc="-5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pc="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pc="5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strume</a:t>
            </a:r>
            <a:r>
              <a:rPr lang="de-DE" spc="-10">
                <a:latin typeface="Arial" panose="020B0604020202020204" pitchFamily="34" charset="0"/>
                <a:cs typeface="Arial" panose="020B0604020202020204" pitchFamily="34" charset="0"/>
              </a:rPr>
              <a:t>nten</a:t>
            </a:r>
            <a:r>
              <a:rPr lang="de-DE" spc="45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pc="-5">
                <a:latin typeface="Arial" panose="020B0604020202020204" pitchFamily="34" charset="0"/>
                <a:cs typeface="Arial" panose="020B0604020202020204" pitchFamily="34" charset="0"/>
              </a:rPr>
              <a:t>für d</a:t>
            </a:r>
            <a:r>
              <a:rPr lang="de-DE" spc="-1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pc="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5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pc="-5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de-DE" spc="-1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pc="5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pc="-5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pc="-1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pc="1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pc="5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de-DE" spc="-1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tsko</a:t>
            </a:r>
            <a:r>
              <a:rPr lang="de-DE" spc="-10">
                <a:latin typeface="Arial" panose="020B0604020202020204" pitchFamily="34" charset="0"/>
                <a:cs typeface="Arial" panose="020B0604020202020204" pitchFamily="34" charset="0"/>
              </a:rPr>
              <a:t>ntr</a:t>
            </a:r>
            <a:r>
              <a:rPr lang="de-DE" spc="-5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de-DE" spc="-1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pc="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5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b="1" spc="-1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de-DE" b="1" spc="-1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b="1" spc="5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de-DE" b="1" spc="-1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spc="5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de-DE" b="1" spc="-15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b="1" spc="-1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b="1" spc="-5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b="1" spc="-1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b="1" spc="5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b="1" spc="-5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b="1" spc="-10">
                <a:latin typeface="Arial" panose="020B0604020202020204" pitchFamily="34" charset="0"/>
                <a:cs typeface="Arial" panose="020B0604020202020204" pitchFamily="34" charset="0"/>
              </a:rPr>
              <a:t>rwaltung</a:t>
            </a:r>
            <a:r>
              <a:rPr lang="de-DE" b="1" spc="7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6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19481" y="0"/>
            <a:ext cx="405250" cy="685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r>
              <a:rPr spc="40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70">
                <a:latin typeface="Times New Roman"/>
                <a:cs typeface="Times New Roman"/>
              </a:rPr>
              <a:t> </a:t>
            </a:r>
            <a:r>
              <a:rPr spc="-10"/>
              <a:t>8</a:t>
            </a:r>
            <a:r>
              <a:rPr spc="-5"/>
              <a:t>.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10"/>
              <a:t>Ok</a:t>
            </a:r>
            <a:r>
              <a:rPr spc="-15"/>
              <a:t>t</a:t>
            </a:r>
            <a:r>
              <a:t>ober</a:t>
            </a:r>
            <a:r>
              <a:rPr spc="20">
                <a:latin typeface="Times New Roman"/>
                <a:cs typeface="Times New Roman"/>
              </a:rPr>
              <a:t> </a:t>
            </a:r>
            <a:r>
              <a:t>20</a:t>
            </a:r>
            <a:r>
              <a:rPr spc="-10"/>
              <a:t>2</a:t>
            </a:r>
            <a:r>
              <a:t>4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60">
                <a:latin typeface="Times New Roman"/>
                <a:cs typeface="Times New Roman"/>
              </a:rPr>
              <a:t> </a:t>
            </a:r>
            <a:r>
              <a:rPr spc="-5">
                <a:solidFill>
                  <a:srgbClr val="008344"/>
                </a:solidFill>
              </a:rPr>
              <a:t>D</a:t>
            </a:r>
            <a:r>
              <a:rPr spc="-10">
                <a:solidFill>
                  <a:srgbClr val="008344"/>
                </a:solidFill>
              </a:rPr>
              <a:t>r</a:t>
            </a:r>
            <a:r>
              <a:rPr spc="-5">
                <a:solidFill>
                  <a:srgbClr val="008344"/>
                </a:solidFill>
              </a:rPr>
              <a:t>.</a:t>
            </a:r>
            <a:r>
              <a:rPr spc="35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srgbClr val="008344"/>
                </a:solidFill>
              </a:rPr>
              <a:t>E</a:t>
            </a:r>
            <a:r>
              <a:rPr spc="-5">
                <a:solidFill>
                  <a:srgbClr val="008344"/>
                </a:solidFill>
              </a:rPr>
              <a:t>ise</a:t>
            </a:r>
            <a:r>
              <a:rPr spc="5">
                <a:solidFill>
                  <a:srgbClr val="008344"/>
                </a:solidFill>
              </a:rPr>
              <a:t>n</a:t>
            </a:r>
            <a:r>
              <a:rPr>
                <a:solidFill>
                  <a:srgbClr val="008344"/>
                </a:solidFill>
              </a:rPr>
              <a:t>h</a:t>
            </a:r>
            <a:r>
              <a:rPr spc="-10">
                <a:solidFill>
                  <a:srgbClr val="008344"/>
                </a:solidFill>
              </a:rPr>
              <a:t>a</a:t>
            </a:r>
            <a:r>
              <a:rPr>
                <a:solidFill>
                  <a:srgbClr val="008344"/>
                </a:solidFill>
              </a:rPr>
              <a:t>uer</a:t>
            </a:r>
          </a:p>
        </p:txBody>
      </p:sp>
      <p:sp>
        <p:nvSpPr>
          <p:cNvPr id="7" name="Textfeld 6"/>
          <p:cNvSpPr txBox="1"/>
          <p:nvPr/>
        </p:nvSpPr>
        <p:spPr>
          <a:xfrm rot="16200000">
            <a:off x="-2503997" y="3206232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Strategische Landnutzungsplanung - Waldmehrung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90600" y="331855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  <a:t>Waldmehrung als Element der Landesentwicklungsplanung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64150" y="3498070"/>
            <a:ext cx="4879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/>
              <a:t>Fokussiert auf naturräumliche wie funktionale Landschaftseinheiten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/>
              <a:t>Landschaftsökologisch und sozioökonomisch integriert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/>
              <a:t>Räumlich und zeitlich differenziert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/>
              <a:t>Verbindlich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/>
              <a:t>Flächenkonkret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/>
              <a:t>Funktional begründete zeitliche Rangfolge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/>
              <a:t>Ressourcenbezogen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66800" y="1524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Landesentwicklungsplanung</a:t>
            </a:r>
          </a:p>
        </p:txBody>
      </p:sp>
      <p:sp>
        <p:nvSpPr>
          <p:cNvPr id="6" name="Pfeil nach unten 5"/>
          <p:cNvSpPr/>
          <p:nvPr/>
        </p:nvSpPr>
        <p:spPr>
          <a:xfrm>
            <a:off x="2362200" y="1952655"/>
            <a:ext cx="228600" cy="5334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084028" y="253256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Vorranggebiete Waldmehrung</a:t>
            </a:r>
          </a:p>
        </p:txBody>
      </p:sp>
      <p:sp>
        <p:nvSpPr>
          <p:cNvPr id="12" name="Pfeil nach unten 11"/>
          <p:cNvSpPr/>
          <p:nvPr/>
        </p:nvSpPr>
        <p:spPr>
          <a:xfrm>
            <a:off x="2362200" y="2948401"/>
            <a:ext cx="261730" cy="50316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schweifte Klammer rechts 13"/>
          <p:cNvSpPr/>
          <p:nvPr/>
        </p:nvSpPr>
        <p:spPr>
          <a:xfrm>
            <a:off x="4267200" y="1447800"/>
            <a:ext cx="381000" cy="1600200"/>
          </a:xfrm>
          <a:prstGeom prst="rightBrac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4839164" y="2007593"/>
            <a:ext cx="372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Strategische Umweltprüfung</a:t>
            </a:r>
          </a:p>
        </p:txBody>
      </p:sp>
      <p:sp>
        <p:nvSpPr>
          <p:cNvPr id="17" name="Geschweifte Klammer rechts 16"/>
          <p:cNvSpPr/>
          <p:nvPr/>
        </p:nvSpPr>
        <p:spPr>
          <a:xfrm>
            <a:off x="5943600" y="3466265"/>
            <a:ext cx="381000" cy="2693173"/>
          </a:xfrm>
          <a:prstGeom prst="rightBrac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477000" y="403860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/>
              <a:t>Progammatische Untersetzung </a:t>
            </a:r>
            <a:r>
              <a:rPr lang="de-DE" sz="1600"/>
              <a:t>eines strategischen Ziels der Landesentwicklung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/>
              <a:t>Effiziente Administration</a:t>
            </a:r>
            <a:r>
              <a:rPr lang="de-DE" sz="1600"/>
              <a:t> und </a:t>
            </a:r>
            <a:r>
              <a:rPr lang="de-DE" sz="1600" b="1"/>
              <a:t>Umsetzung</a:t>
            </a:r>
          </a:p>
        </p:txBody>
      </p:sp>
    </p:spTree>
    <p:extLst>
      <p:ext uri="{BB962C8B-B14F-4D97-AF65-F5344CB8AC3E}">
        <p14:creationId xmlns:p14="http://schemas.microsoft.com/office/powerpoint/2010/main" val="301488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190" y="244071"/>
            <a:ext cx="5075935" cy="470898"/>
          </a:xfrm>
          <a:prstGeom prst="rect">
            <a:avLst/>
          </a:prstGeom>
        </p:spPr>
        <p:txBody>
          <a:bodyPr vert="horz" wrap="square" lIns="0" tIns="161544" rIns="0" bIns="0" rtlCol="0">
            <a:spAutoFit/>
          </a:bodyPr>
          <a:lstStyle/>
          <a:p>
            <a:pPr marL="535305">
              <a:lnSpc>
                <a:spcPct val="100000"/>
              </a:lnSpc>
            </a:pPr>
            <a:r>
              <a:rPr lang="de-DE" sz="2000">
                <a:solidFill>
                  <a:srgbClr val="000000"/>
                </a:solidFill>
              </a:rPr>
              <a:t>UVP </a:t>
            </a:r>
            <a:r>
              <a:rPr lang="de-DE" sz="2000" i="1">
                <a:solidFill>
                  <a:srgbClr val="000000"/>
                </a:solidFill>
              </a:rPr>
              <a:t>versus</a:t>
            </a:r>
            <a:r>
              <a:rPr lang="de-DE" sz="2000">
                <a:solidFill>
                  <a:srgbClr val="000000"/>
                </a:solidFill>
              </a:rPr>
              <a:t> </a:t>
            </a:r>
            <a:r>
              <a:rPr sz="2000" err="1">
                <a:solidFill>
                  <a:srgbClr val="000000"/>
                </a:solidFill>
              </a:rPr>
              <a:t>Walds</a:t>
            </a:r>
            <a:r>
              <a:rPr sz="2000" spc="-10" err="1">
                <a:solidFill>
                  <a:srgbClr val="000000"/>
                </a:solidFill>
              </a:rPr>
              <a:t>c</a:t>
            </a:r>
            <a:r>
              <a:rPr sz="2000" err="1">
                <a:solidFill>
                  <a:srgbClr val="000000"/>
                </a:solidFill>
              </a:rPr>
              <a:t>hu</a:t>
            </a:r>
            <a:r>
              <a:rPr sz="2000" spc="-10" err="1">
                <a:solidFill>
                  <a:srgbClr val="000000"/>
                </a:solidFill>
              </a:rPr>
              <a:t>t</a:t>
            </a:r>
            <a:r>
              <a:rPr sz="2000" err="1">
                <a:solidFill>
                  <a:srgbClr val="000000"/>
                </a:solidFill>
              </a:rPr>
              <a:t>zmaß</a:t>
            </a:r>
            <a:r>
              <a:rPr sz="2000" spc="-10" err="1">
                <a:solidFill>
                  <a:srgbClr val="000000"/>
                </a:solidFill>
              </a:rPr>
              <a:t>n</a:t>
            </a:r>
            <a:r>
              <a:rPr sz="2000" spc="-5" err="1">
                <a:solidFill>
                  <a:srgbClr val="000000"/>
                </a:solidFill>
              </a:rPr>
              <a:t>a</a:t>
            </a:r>
            <a:r>
              <a:rPr sz="2000" spc="-10" err="1">
                <a:solidFill>
                  <a:srgbClr val="000000"/>
                </a:solidFill>
              </a:rPr>
              <a:t>h</a:t>
            </a:r>
            <a:r>
              <a:rPr sz="2000" err="1">
                <a:solidFill>
                  <a:srgbClr val="000000"/>
                </a:solidFill>
              </a:rPr>
              <a:t>m</a:t>
            </a:r>
            <a:r>
              <a:rPr sz="2000" spc="-5" err="1">
                <a:solidFill>
                  <a:srgbClr val="000000"/>
                </a:solidFill>
              </a:rPr>
              <a:t>e</a:t>
            </a:r>
            <a:r>
              <a:rPr sz="2000" err="1">
                <a:solidFill>
                  <a:srgbClr val="000000"/>
                </a:solidFill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548783"/>
            <a:ext cx="5943600" cy="407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sz="1800" spc="-15">
                <a:solidFill>
                  <a:srgbClr val="323232"/>
                </a:solidFill>
                <a:latin typeface="Arial"/>
                <a:cs typeface="Arial"/>
              </a:rPr>
              <a:t>Es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-15">
                <a:solidFill>
                  <a:srgbClr val="323232"/>
                </a:solidFill>
                <a:latin typeface="Arial"/>
                <a:cs typeface="Arial"/>
              </a:rPr>
              <a:t>b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ke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„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itär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“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k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hi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b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1049020" indent="-342900">
              <a:lnSpc>
                <a:spcPct val="104000"/>
              </a:lnSpc>
              <a:spcBef>
                <a:spcPts val="550"/>
              </a:spcBef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800" spc="-1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800" spc="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spc="-1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spc="-2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sz="1800" spc="-1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5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spc="-1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dmi</a:t>
            </a:r>
            <a:r>
              <a:rPr sz="1800" spc="-1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</a:t>
            </a:r>
            <a:r>
              <a:rPr sz="1800" spc="-1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spc="-1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3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800" spc="-1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-15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800" spc="-1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80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800" spc="-1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rien</a:t>
            </a:r>
            <a:r>
              <a:rPr sz="1800" spc="5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5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800" spc="-5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-1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800" spc="-15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80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spc="-15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spc="-1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800" spc="-5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-1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800" spc="-15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pc="5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800" spc="-1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spc="-5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großflächigen Störungen.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04200"/>
              </a:lnSpc>
              <a:spcBef>
                <a:spcPts val="520"/>
              </a:spcBef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Ess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ntiel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b="1" spc="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umfassen</a:t>
            </a:r>
            <a:r>
              <a:rPr sz="1800" b="1" spc="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fä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b="1" spc="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gun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b="1" spc="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spc="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Forstb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triebe</a:t>
            </a:r>
            <a:r>
              <a:rPr sz="1800" b="1" spc="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zur</a:t>
            </a:r>
            <a:r>
              <a:rPr sz="18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Ein</a:t>
            </a:r>
            <a:r>
              <a:rPr sz="1800" b="1" spc="-15">
                <a:solidFill>
                  <a:srgbClr val="FF0000"/>
                </a:solidFill>
                <a:latin typeface="Arial"/>
                <a:cs typeface="Arial"/>
              </a:rPr>
              <a:t>grenzung</a:t>
            </a:r>
            <a:r>
              <a:rPr sz="1800" b="1" spc="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spc="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Mass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1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800" b="1" spc="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spc="-15">
                <a:solidFill>
                  <a:srgbClr val="FF0000"/>
                </a:solidFill>
                <a:latin typeface="Arial"/>
                <a:cs typeface="Arial"/>
              </a:rPr>
              <a:t>ehru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b="1" spc="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lz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800" b="1" spc="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spc="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spc="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spc="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rüt</a:t>
            </a:r>
            <a:r>
              <a:rPr sz="1800" b="1" spc="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nden</a:t>
            </a:r>
            <a:r>
              <a:rPr sz="1800" b="1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Ins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kten</a:t>
            </a:r>
            <a:r>
              <a:rPr sz="1800" b="1" spc="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5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nit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15">
                <a:solidFill>
                  <a:srgbClr val="FF0000"/>
                </a:solidFill>
                <a:latin typeface="Arial"/>
                <a:cs typeface="Arial"/>
              </a:rPr>
              <a:t>alp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25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5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1800" b="1">
              <a:solidFill>
                <a:srgbClr val="FF0000"/>
              </a:solidFill>
              <a:latin typeface="Arial"/>
              <a:cs typeface="Arial"/>
            </a:endParaRPr>
          </a:p>
          <a:p>
            <a:pPr marL="478790">
              <a:lnSpc>
                <a:spcPct val="100000"/>
              </a:lnSpc>
              <a:spcBef>
                <a:spcPts val="635"/>
              </a:spcBef>
            </a:pPr>
            <a:r>
              <a:rPr sz="1800">
                <a:solidFill>
                  <a:srgbClr val="FF0000"/>
                </a:solidFill>
                <a:latin typeface="Arial"/>
                <a:cs typeface="Arial"/>
              </a:rPr>
              <a:t>→ Befa</a:t>
            </a:r>
            <a:r>
              <a:rPr sz="1800" spc="-1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>
                <a:solidFill>
                  <a:srgbClr val="FF0000"/>
                </a:solidFill>
                <a:latin typeface="Arial"/>
                <a:cs typeface="Arial"/>
              </a:rPr>
              <a:t>ls</a:t>
            </a:r>
            <a:r>
              <a:rPr sz="1800" spc="-1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1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>
                <a:solidFill>
                  <a:srgbClr val="FF0000"/>
                </a:solidFill>
                <a:latin typeface="Arial"/>
                <a:cs typeface="Arial"/>
              </a:rPr>
              <a:t>enn</a:t>
            </a:r>
            <a:r>
              <a:rPr sz="1800" spc="-1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spc="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>
                <a:solidFill>
                  <a:srgbClr val="FF0000"/>
                </a:solidFill>
                <a:latin typeface="Arial"/>
                <a:cs typeface="Arial"/>
              </a:rPr>
              <a:t>g</a:t>
            </a:r>
          </a:p>
          <a:p>
            <a:pPr marL="478790">
              <a:lnSpc>
                <a:spcPct val="100000"/>
              </a:lnSpc>
              <a:spcBef>
                <a:spcPts val="625"/>
              </a:spcBef>
            </a:pPr>
            <a:r>
              <a:rPr sz="180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800" err="1">
                <a:solidFill>
                  <a:srgbClr val="FF0000"/>
                </a:solidFill>
                <a:latin typeface="Arial"/>
                <a:cs typeface="Arial"/>
              </a:rPr>
              <a:t>Befa</a:t>
            </a:r>
            <a:r>
              <a:rPr sz="1800" spc="-10" err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err="1">
                <a:solidFill>
                  <a:srgbClr val="FF0000"/>
                </a:solidFill>
                <a:latin typeface="Arial"/>
                <a:cs typeface="Arial"/>
              </a:rPr>
              <a:t>lssan</a:t>
            </a:r>
            <a:r>
              <a:rPr sz="1800" spc="5" err="1">
                <a:solidFill>
                  <a:srgbClr val="FF0000"/>
                </a:solidFill>
                <a:latin typeface="Arial"/>
                <a:cs typeface="Arial"/>
              </a:rPr>
              <a:t>ie</a:t>
            </a:r>
            <a:r>
              <a:rPr sz="1800" err="1">
                <a:solidFill>
                  <a:srgbClr val="FF0000"/>
                </a:solidFill>
                <a:latin typeface="Arial"/>
                <a:cs typeface="Arial"/>
              </a:rPr>
              <a:t>ru</a:t>
            </a:r>
            <a:r>
              <a:rPr sz="1800" spc="-10" err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err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1800">
              <a:latin typeface="Times New Roman"/>
              <a:cs typeface="Times New Roman"/>
            </a:endParaRPr>
          </a:p>
          <a:p>
            <a:pPr marL="298450" marR="335915" indent="-285750">
              <a:lnSpc>
                <a:spcPct val="104200"/>
              </a:lnSpc>
              <a:spcBef>
                <a:spcPts val="545"/>
              </a:spcBef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5">
                <a:solidFill>
                  <a:srgbClr val="323232"/>
                </a:solidFill>
                <a:latin typeface="Arial"/>
                <a:cs typeface="Arial"/>
              </a:rPr>
              <a:t>K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b="1" spc="-1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 spc="-1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b="1" spc="-15">
                <a:solidFill>
                  <a:srgbClr val="323232"/>
                </a:solidFill>
                <a:latin typeface="Arial"/>
                <a:cs typeface="Arial"/>
              </a:rPr>
              <a:t>eb</a:t>
            </a:r>
            <a:r>
              <a:rPr sz="1800" b="1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F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6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ko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ntr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ol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ert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B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fal</a:t>
            </a:r>
            <a:r>
              <a:rPr sz="1800" spc="-15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b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tung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ist</a:t>
            </a:r>
            <a:r>
              <a:rPr sz="1800" spc="-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ke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Wal</a:t>
            </a:r>
            <a:r>
              <a:rPr sz="1800" spc="-1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spc="-15">
                <a:solidFill>
                  <a:srgbClr val="323232"/>
                </a:solidFill>
                <a:latin typeface="Arial"/>
                <a:cs typeface="Arial"/>
              </a:rPr>
              <a:t>ut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z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-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,</a:t>
            </a:r>
            <a:r>
              <a:rPr sz="1800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so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15" err="1">
                <a:solidFill>
                  <a:srgbClr val="323232"/>
                </a:solidFill>
                <a:latin typeface="Arial"/>
                <a:cs typeface="Arial"/>
              </a:rPr>
              <a:t>Nutz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b="1" spc="-15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-</a:t>
            </a:r>
            <a:r>
              <a:rPr lang="de-DE" sz="1800" b="1" spc="-5">
                <a:solidFill>
                  <a:srgbClr val="323232"/>
                </a:solidFill>
                <a:latin typeface="Arial"/>
                <a:cs typeface="Arial"/>
              </a:rPr>
              <a:t> wie 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forstbet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rieb</a:t>
            </a:r>
            <a:r>
              <a:rPr sz="1800" b="1" err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b="1" spc="-10" err="1">
                <a:solidFill>
                  <a:srgbClr val="323232"/>
                </a:solidFill>
                <a:latin typeface="Arial"/>
                <a:cs typeface="Arial"/>
              </a:rPr>
              <a:t>iche</a:t>
            </a:r>
            <a:r>
              <a:rPr sz="1800" b="1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b="1" spc="-15">
                <a:solidFill>
                  <a:srgbClr val="323232"/>
                </a:solidFill>
                <a:latin typeface="Arial"/>
                <a:cs typeface="Arial"/>
              </a:rPr>
              <a:t>En</a:t>
            </a:r>
            <a:r>
              <a:rPr sz="1800" b="1">
                <a:solidFill>
                  <a:srgbClr val="323232"/>
                </a:solidFill>
                <a:latin typeface="Arial"/>
                <a:cs typeface="Arial"/>
              </a:rPr>
              <a:t>ts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cheid</a:t>
            </a:r>
            <a:r>
              <a:rPr sz="1800" b="1" spc="-1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b="1" spc="-10">
                <a:solidFill>
                  <a:srgbClr val="323232"/>
                </a:solidFill>
                <a:latin typeface="Arial"/>
                <a:cs typeface="Arial"/>
              </a:rPr>
              <a:t>ng!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"/>
            <a:ext cx="402204" cy="685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84" y="4406393"/>
            <a:ext cx="318515" cy="169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704" y="4466082"/>
            <a:ext cx="76200" cy="96520"/>
          </a:xfrm>
          <a:custGeom>
            <a:avLst/>
            <a:gdLst/>
            <a:ahLst/>
            <a:cxnLst/>
            <a:rect l="l" t="t" r="r" b="b"/>
            <a:pathLst>
              <a:path w="76200" h="96520">
                <a:moveTo>
                  <a:pt x="69745" y="18156"/>
                </a:moveTo>
                <a:lnTo>
                  <a:pt x="34920" y="18156"/>
                </a:lnTo>
                <a:lnTo>
                  <a:pt x="41791" y="18287"/>
                </a:lnTo>
                <a:lnTo>
                  <a:pt x="47304" y="19811"/>
                </a:lnTo>
                <a:lnTo>
                  <a:pt x="55592" y="25907"/>
                </a:lnTo>
                <a:lnTo>
                  <a:pt x="58829" y="30860"/>
                </a:lnTo>
                <a:lnTo>
                  <a:pt x="61152" y="37850"/>
                </a:lnTo>
                <a:lnTo>
                  <a:pt x="75678" y="30992"/>
                </a:lnTo>
                <a:lnTo>
                  <a:pt x="73033" y="23621"/>
                </a:lnTo>
                <a:lnTo>
                  <a:pt x="69745" y="18156"/>
                </a:lnTo>
                <a:close/>
              </a:path>
              <a:path w="76200" h="96520">
                <a:moveTo>
                  <a:pt x="35219" y="0"/>
                </a:moveTo>
                <a:lnTo>
                  <a:pt x="0" y="0"/>
                </a:lnTo>
                <a:lnTo>
                  <a:pt x="0" y="34920"/>
                </a:lnTo>
                <a:lnTo>
                  <a:pt x="34920" y="34920"/>
                </a:lnTo>
                <a:lnTo>
                  <a:pt x="34920" y="18156"/>
                </a:lnTo>
                <a:lnTo>
                  <a:pt x="69745" y="18156"/>
                </a:lnTo>
                <a:lnTo>
                  <a:pt x="69366" y="17525"/>
                </a:lnTo>
                <a:lnTo>
                  <a:pt x="64675" y="12704"/>
                </a:lnTo>
                <a:lnTo>
                  <a:pt x="60009" y="7751"/>
                </a:lnTo>
                <a:lnTo>
                  <a:pt x="54757" y="4440"/>
                </a:lnTo>
                <a:lnTo>
                  <a:pt x="43162" y="893"/>
                </a:lnTo>
                <a:lnTo>
                  <a:pt x="35219" y="0"/>
                </a:lnTo>
                <a:close/>
              </a:path>
              <a:path w="76200" h="96520">
                <a:moveTo>
                  <a:pt x="69753" y="76712"/>
                </a:moveTo>
                <a:lnTo>
                  <a:pt x="34920" y="76712"/>
                </a:lnTo>
                <a:lnTo>
                  <a:pt x="41791" y="76830"/>
                </a:lnTo>
                <a:lnTo>
                  <a:pt x="47304" y="78485"/>
                </a:lnTo>
                <a:lnTo>
                  <a:pt x="51447" y="81402"/>
                </a:lnTo>
                <a:lnTo>
                  <a:pt x="55592" y="84450"/>
                </a:lnTo>
                <a:lnTo>
                  <a:pt x="58829" y="89403"/>
                </a:lnTo>
                <a:lnTo>
                  <a:pt x="61152" y="96524"/>
                </a:lnTo>
                <a:lnTo>
                  <a:pt x="75678" y="89666"/>
                </a:lnTo>
                <a:lnTo>
                  <a:pt x="73033" y="82164"/>
                </a:lnTo>
                <a:lnTo>
                  <a:pt x="69753" y="76712"/>
                </a:lnTo>
                <a:close/>
              </a:path>
              <a:path w="76200" h="96520">
                <a:moveTo>
                  <a:pt x="35219" y="58673"/>
                </a:moveTo>
                <a:lnTo>
                  <a:pt x="0" y="58673"/>
                </a:lnTo>
                <a:lnTo>
                  <a:pt x="0" y="93594"/>
                </a:lnTo>
                <a:lnTo>
                  <a:pt x="34920" y="93594"/>
                </a:lnTo>
                <a:lnTo>
                  <a:pt x="34920" y="76712"/>
                </a:lnTo>
                <a:lnTo>
                  <a:pt x="69753" y="76712"/>
                </a:lnTo>
                <a:lnTo>
                  <a:pt x="69366" y="76068"/>
                </a:lnTo>
                <a:lnTo>
                  <a:pt x="64675" y="71246"/>
                </a:lnTo>
                <a:lnTo>
                  <a:pt x="60009" y="66293"/>
                </a:lnTo>
                <a:lnTo>
                  <a:pt x="54757" y="62996"/>
                </a:lnTo>
                <a:lnTo>
                  <a:pt x="48972" y="61340"/>
                </a:lnTo>
                <a:lnTo>
                  <a:pt x="43162" y="59567"/>
                </a:lnTo>
                <a:lnTo>
                  <a:pt x="35219" y="5867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237" y="1568449"/>
            <a:ext cx="318516" cy="2878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698" y="2296529"/>
            <a:ext cx="188273" cy="21414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r>
              <a:rPr spc="40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60">
                <a:latin typeface="Times New Roman"/>
                <a:cs typeface="Times New Roman"/>
              </a:rPr>
              <a:t> </a:t>
            </a:r>
            <a:r>
              <a:t>8</a:t>
            </a:r>
            <a:r>
              <a:rPr spc="-5"/>
              <a:t>.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10"/>
              <a:t>O</a:t>
            </a:r>
            <a:r>
              <a:rPr spc="-20"/>
              <a:t>k</a:t>
            </a:r>
            <a:r>
              <a:rPr spc="-5"/>
              <a:t>to</a:t>
            </a:r>
            <a:r>
              <a:rPr spc="-10"/>
              <a:t>b</a:t>
            </a:r>
            <a:r>
              <a:t>er</a:t>
            </a:r>
            <a:r>
              <a:rPr spc="30">
                <a:latin typeface="Times New Roman"/>
                <a:cs typeface="Times New Roman"/>
              </a:rPr>
              <a:t> </a:t>
            </a:r>
            <a:r>
              <a:t>2</a:t>
            </a:r>
            <a:r>
              <a:rPr spc="-10"/>
              <a:t>0</a:t>
            </a:r>
            <a:r>
              <a:t>24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60">
                <a:latin typeface="Times New Roman"/>
                <a:cs typeface="Times New Roman"/>
              </a:rPr>
              <a:t> </a:t>
            </a:r>
            <a:r>
              <a:rPr spc="-5">
                <a:solidFill>
                  <a:srgbClr val="008344"/>
                </a:solidFill>
              </a:rPr>
              <a:t>D</a:t>
            </a:r>
            <a:r>
              <a:rPr spc="-10">
                <a:solidFill>
                  <a:srgbClr val="008344"/>
                </a:solidFill>
              </a:rPr>
              <a:t>r</a:t>
            </a:r>
            <a:r>
              <a:rPr spc="-5">
                <a:solidFill>
                  <a:srgbClr val="008344"/>
                </a:solidFill>
              </a:rPr>
              <a:t>.</a:t>
            </a:r>
            <a:r>
              <a:rPr spc="35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srgbClr val="008344"/>
                </a:solidFill>
              </a:rPr>
              <a:t>E</a:t>
            </a:r>
            <a:r>
              <a:rPr spc="-5">
                <a:solidFill>
                  <a:srgbClr val="008344"/>
                </a:solidFill>
              </a:rPr>
              <a:t>ise</a:t>
            </a:r>
            <a:r>
              <a:rPr spc="5">
                <a:solidFill>
                  <a:srgbClr val="008344"/>
                </a:solidFill>
              </a:rPr>
              <a:t>n</a:t>
            </a:r>
            <a:r>
              <a:rPr spc="-10">
                <a:solidFill>
                  <a:srgbClr val="008344"/>
                </a:solidFill>
              </a:rPr>
              <a:t>h</a:t>
            </a:r>
            <a:r>
              <a:rPr>
                <a:solidFill>
                  <a:srgbClr val="008344"/>
                </a:solidFill>
              </a:rPr>
              <a:t>auer</a:t>
            </a:r>
          </a:p>
        </p:txBody>
      </p:sp>
      <p:sp>
        <p:nvSpPr>
          <p:cNvPr id="13" name="Geschweifte Klammer rechts 12"/>
          <p:cNvSpPr/>
          <p:nvPr/>
        </p:nvSpPr>
        <p:spPr>
          <a:xfrm>
            <a:off x="6836796" y="1469704"/>
            <a:ext cx="533400" cy="4150065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7370196" y="2806072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Waldschutz-</a:t>
            </a:r>
            <a:r>
              <a:rPr lang="de-DE" b="1" err="1"/>
              <a:t>maßnahmen</a:t>
            </a:r>
            <a:r>
              <a:rPr lang="de-DE" b="1"/>
              <a:t>, Sanitärhiebe</a:t>
            </a:r>
          </a:p>
          <a:p>
            <a:pPr algn="ctr"/>
            <a:r>
              <a:rPr lang="de-DE" b="1"/>
              <a:t>≠</a:t>
            </a:r>
          </a:p>
          <a:p>
            <a:pPr algn="ctr"/>
            <a:r>
              <a:rPr lang="de-DE" b="1"/>
              <a:t>UVP</a:t>
            </a:r>
          </a:p>
        </p:txBody>
      </p:sp>
    </p:spTree>
    <p:extLst>
      <p:ext uri="{BB962C8B-B14F-4D97-AF65-F5344CB8AC3E}">
        <p14:creationId xmlns:p14="http://schemas.microsoft.com/office/powerpoint/2010/main" val="363076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1371" y="1469704"/>
            <a:ext cx="5223629" cy="458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"/>
              </a:spcBef>
            </a:pPr>
            <a:endParaRPr sz="1750">
              <a:latin typeface="Times New Roman"/>
              <a:cs typeface="Times New Roman"/>
            </a:endParaRPr>
          </a:p>
          <a:p>
            <a:pPr marL="518795" marR="5080" indent="-343535">
              <a:lnSpc>
                <a:spcPct val="104500"/>
              </a:lnSpc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Wal</a:t>
            </a:r>
            <a:r>
              <a:rPr sz="1800" spc="-15" err="1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typo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logis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lang="de-DE" sz="1800" spc="50">
                <a:solidFill>
                  <a:srgbClr val="323232"/>
                </a:solidFill>
                <a:latin typeface="Times New Roman"/>
                <a:cs typeface="Times New Roman"/>
              </a:rPr>
              <a:t>, </a:t>
            </a:r>
            <a:r>
              <a:rPr sz="1800" spc="10" err="1">
                <a:solidFill>
                  <a:srgbClr val="323232"/>
                </a:solidFill>
                <a:latin typeface="Arial"/>
                <a:cs typeface="Arial"/>
              </a:rPr>
              <a:t>w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ald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ö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k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ol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is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lang="de-DE" sz="1800">
                <a:solidFill>
                  <a:srgbClr val="323232"/>
                </a:solidFill>
                <a:latin typeface="Arial"/>
                <a:cs typeface="Arial"/>
              </a:rPr>
              <a:t> und funktional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b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gr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ü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ete</a:t>
            </a:r>
            <a:r>
              <a:rPr sz="1800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Wal</a:t>
            </a:r>
            <a:r>
              <a:rPr sz="1800" spc="-15" err="1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b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10" err="1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-</a:t>
            </a:r>
            <a:r>
              <a:rPr sz="180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chtlini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en</a:t>
            </a:r>
            <a:r>
              <a:rPr lang="de-DE" sz="1800" spc="-5">
                <a:solidFill>
                  <a:srgbClr val="323232"/>
                </a:solidFill>
                <a:latin typeface="Arial"/>
                <a:cs typeface="Arial"/>
              </a:rPr>
              <a:t> für Wald - Vegetationslandschaften</a:t>
            </a:r>
            <a:endParaRPr sz="1800">
              <a:latin typeface="Arial"/>
              <a:cs typeface="Arial"/>
            </a:endParaRPr>
          </a:p>
          <a:p>
            <a:pPr marL="516890" marR="224154" indent="-341630">
              <a:lnSpc>
                <a:spcPct val="104400"/>
              </a:lnSpc>
              <a:spcBef>
                <a:spcPts val="525"/>
              </a:spcBef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Inte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ration</a:t>
            </a:r>
            <a:r>
              <a:rPr sz="1800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von</a:t>
            </a:r>
            <a:r>
              <a:rPr sz="1800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Maßn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hme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zur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Entw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ck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un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bensr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m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-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und</a:t>
            </a:r>
            <a:r>
              <a:rPr sz="1800" spc="-1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Arte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vielfalt</a:t>
            </a:r>
            <a:r>
              <a:rPr sz="1800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w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von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fu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kti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Steti</a:t>
            </a:r>
            <a:r>
              <a:rPr sz="1800" spc="-10" err="1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err="1">
                <a:solidFill>
                  <a:srgbClr val="323232"/>
                </a:solidFill>
                <a:latin typeface="Arial"/>
                <a:cs typeface="Arial"/>
              </a:rPr>
              <a:t>k</a:t>
            </a:r>
            <a:r>
              <a:rPr sz="1800" spc="5" err="1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 err="1">
                <a:solidFill>
                  <a:srgbClr val="323232"/>
                </a:solidFill>
                <a:latin typeface="Arial"/>
                <a:cs typeface="Arial"/>
              </a:rPr>
              <a:t>it</a:t>
            </a:r>
            <a:r>
              <a:rPr lang="de-DE" sz="1800" spc="-5">
                <a:solidFill>
                  <a:srgbClr val="323232"/>
                </a:solidFill>
                <a:latin typeface="Arial"/>
                <a:cs typeface="Arial"/>
              </a:rPr>
              <a:t> insgesamt</a:t>
            </a:r>
            <a:endParaRPr sz="1800">
              <a:latin typeface="Arial"/>
              <a:cs typeface="Arial"/>
            </a:endParaRPr>
          </a:p>
          <a:p>
            <a:pPr marL="518795" indent="-343535">
              <a:lnSpc>
                <a:spcPct val="100000"/>
              </a:lnSpc>
              <a:spcBef>
                <a:spcPts val="625"/>
              </a:spcBef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Ums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tzung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F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orstei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ht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pla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  <a:p>
            <a:pPr marL="518795" marR="593090" indent="-343535">
              <a:lnSpc>
                <a:spcPct val="104000"/>
              </a:lnSpc>
              <a:spcBef>
                <a:spcPts val="550"/>
              </a:spcBef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twicklung</a:t>
            </a:r>
            <a:r>
              <a:rPr sz="1800" spc="3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v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p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raktischer</a:t>
            </a:r>
            <a:r>
              <a:rPr sz="1800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w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b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tec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Exz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llenz</a:t>
            </a:r>
            <a:endParaRPr sz="1800">
              <a:latin typeface="Arial"/>
              <a:cs typeface="Arial"/>
            </a:endParaRPr>
          </a:p>
          <a:p>
            <a:pPr marL="518795" marR="212090" indent="-343535">
              <a:lnSpc>
                <a:spcPct val="104400"/>
              </a:lnSpc>
              <a:spcBef>
                <a:spcPts val="540"/>
              </a:spcBef>
              <a:buClr>
                <a:srgbClr val="323232"/>
              </a:buClr>
              <a:buFont typeface="Wingdings" panose="05000000000000000000" pitchFamily="2" charset="2"/>
              <a:buChar char="§"/>
              <a:tabLst>
                <a:tab pos="519430" algn="l"/>
              </a:tabLst>
            </a:pP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Mo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ito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Ko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trolle</a:t>
            </a:r>
            <a:r>
              <a:rPr sz="1800" spc="4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spc="6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Maßn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m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v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z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800" spc="5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mit</a:t>
            </a:r>
            <a:r>
              <a:rPr sz="1800" spc="5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B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10">
                <a:solidFill>
                  <a:srgbClr val="323232"/>
                </a:solidFill>
                <a:latin typeface="Arial"/>
                <a:cs typeface="Arial"/>
              </a:rPr>
              <a:t>z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sz="1800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zum</a:t>
            </a:r>
            <a:r>
              <a:rPr sz="180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örtl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h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800" spc="4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Z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sz="1800" spc="-5">
                <a:solidFill>
                  <a:srgbClr val="323232"/>
                </a:solidFill>
                <a:latin typeface="Arial"/>
                <a:cs typeface="Arial"/>
              </a:rPr>
              <a:t>ls</a:t>
            </a:r>
            <a:r>
              <a:rPr sz="1800" spc="5">
                <a:solidFill>
                  <a:srgbClr val="323232"/>
                </a:solidFill>
                <a:latin typeface="Arial"/>
                <a:cs typeface="Arial"/>
              </a:rPr>
              <a:t>y</a:t>
            </a:r>
            <a:r>
              <a:rPr sz="1800" spc="-10">
                <a:solidFill>
                  <a:srgbClr val="323232"/>
                </a:solidFill>
                <a:latin typeface="Arial"/>
                <a:cs typeface="Arial"/>
              </a:rPr>
              <a:t>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"/>
            <a:ext cx="402204" cy="6857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84" y="1471041"/>
            <a:ext cx="376428" cy="3137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943" y="2246620"/>
            <a:ext cx="188273" cy="23531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r>
              <a:rPr spc="40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60">
                <a:latin typeface="Times New Roman"/>
                <a:cs typeface="Times New Roman"/>
              </a:rPr>
              <a:t> </a:t>
            </a:r>
            <a:r>
              <a:t>8</a:t>
            </a:r>
            <a:r>
              <a:rPr spc="-5"/>
              <a:t>.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10"/>
              <a:t>O</a:t>
            </a:r>
            <a:r>
              <a:rPr spc="-20"/>
              <a:t>k</a:t>
            </a:r>
            <a:r>
              <a:rPr spc="-5"/>
              <a:t>to</a:t>
            </a:r>
            <a:r>
              <a:rPr spc="-10"/>
              <a:t>b</a:t>
            </a:r>
            <a:r>
              <a:t>er</a:t>
            </a:r>
            <a:r>
              <a:rPr spc="30">
                <a:latin typeface="Times New Roman"/>
                <a:cs typeface="Times New Roman"/>
              </a:rPr>
              <a:t> </a:t>
            </a:r>
            <a:r>
              <a:t>2</a:t>
            </a:r>
            <a:r>
              <a:rPr spc="-10"/>
              <a:t>0</a:t>
            </a:r>
            <a:r>
              <a:t>24</a:t>
            </a:r>
            <a:r>
              <a:rPr spc="35">
                <a:latin typeface="Times New Roman"/>
                <a:cs typeface="Times New Roman"/>
              </a:rPr>
              <a:t> </a:t>
            </a:r>
            <a:r>
              <a:rPr spc="-5"/>
              <a:t>|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60">
                <a:latin typeface="Times New Roman"/>
                <a:cs typeface="Times New Roman"/>
              </a:rPr>
              <a:t> </a:t>
            </a:r>
            <a:r>
              <a:rPr spc="-5">
                <a:solidFill>
                  <a:srgbClr val="008344"/>
                </a:solidFill>
              </a:rPr>
              <a:t>D</a:t>
            </a:r>
            <a:r>
              <a:rPr spc="-10">
                <a:solidFill>
                  <a:srgbClr val="008344"/>
                </a:solidFill>
              </a:rPr>
              <a:t>r</a:t>
            </a:r>
            <a:r>
              <a:rPr spc="-5">
                <a:solidFill>
                  <a:srgbClr val="008344"/>
                </a:solidFill>
              </a:rPr>
              <a:t>.</a:t>
            </a:r>
            <a:r>
              <a:rPr spc="35">
                <a:solidFill>
                  <a:srgbClr val="008344"/>
                </a:solidFill>
                <a:latin typeface="Times New Roman"/>
                <a:cs typeface="Times New Roman"/>
              </a:rPr>
              <a:t> </a:t>
            </a:r>
            <a:r>
              <a:rPr spc="-10">
                <a:solidFill>
                  <a:srgbClr val="008344"/>
                </a:solidFill>
              </a:rPr>
              <a:t>E</a:t>
            </a:r>
            <a:r>
              <a:rPr spc="-5">
                <a:solidFill>
                  <a:srgbClr val="008344"/>
                </a:solidFill>
              </a:rPr>
              <a:t>ise</a:t>
            </a:r>
            <a:r>
              <a:rPr spc="5">
                <a:solidFill>
                  <a:srgbClr val="008344"/>
                </a:solidFill>
              </a:rPr>
              <a:t>n</a:t>
            </a:r>
            <a:r>
              <a:rPr spc="-10">
                <a:solidFill>
                  <a:srgbClr val="008344"/>
                </a:solidFill>
              </a:rPr>
              <a:t>h</a:t>
            </a:r>
            <a:r>
              <a:rPr>
                <a:solidFill>
                  <a:srgbClr val="008344"/>
                </a:solidFill>
              </a:rPr>
              <a:t>auer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5800" y="304800"/>
            <a:ext cx="7504308" cy="94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510155">
              <a:lnSpc>
                <a:spcPct val="103800"/>
              </a:lnSpc>
            </a:pPr>
            <a:r>
              <a:rPr lang="de-DE" b="1">
                <a:latin typeface="Arial"/>
                <a:cs typeface="Arial"/>
              </a:rPr>
              <a:t>Ökolog</a:t>
            </a:r>
            <a:r>
              <a:rPr lang="de-DE" b="1" spc="-10">
                <a:latin typeface="Arial"/>
                <a:cs typeface="Arial"/>
              </a:rPr>
              <a:t>i</a:t>
            </a:r>
            <a:r>
              <a:rPr lang="de-DE" b="1" spc="-5">
                <a:latin typeface="Arial"/>
                <a:cs typeface="Arial"/>
              </a:rPr>
              <a:t>sc</a:t>
            </a:r>
            <a:r>
              <a:rPr lang="de-DE" b="1">
                <a:latin typeface="Arial"/>
                <a:cs typeface="Arial"/>
              </a:rPr>
              <a:t>h</a:t>
            </a:r>
            <a:r>
              <a:rPr lang="de-DE" b="1" spc="40">
                <a:latin typeface="Times New Roman"/>
                <a:cs typeface="Times New Roman"/>
              </a:rPr>
              <a:t> </a:t>
            </a:r>
            <a:r>
              <a:rPr lang="de-DE" b="1">
                <a:latin typeface="Arial"/>
                <a:cs typeface="Arial"/>
              </a:rPr>
              <a:t>nachha</a:t>
            </a:r>
            <a:r>
              <a:rPr lang="de-DE" b="1" spc="-20">
                <a:latin typeface="Arial"/>
                <a:cs typeface="Arial"/>
              </a:rPr>
              <a:t>l</a:t>
            </a:r>
            <a:r>
              <a:rPr lang="de-DE" b="1">
                <a:latin typeface="Arial"/>
                <a:cs typeface="Arial"/>
              </a:rPr>
              <a:t>tige</a:t>
            </a:r>
            <a:r>
              <a:rPr lang="de-DE" b="1" spc="40">
                <a:latin typeface="Times New Roman"/>
                <a:cs typeface="Times New Roman"/>
              </a:rPr>
              <a:t> </a:t>
            </a:r>
            <a:r>
              <a:rPr lang="de-DE" b="1" spc="-5">
                <a:latin typeface="Arial"/>
                <a:cs typeface="Arial"/>
              </a:rPr>
              <a:t>Nutzu</a:t>
            </a:r>
            <a:r>
              <a:rPr lang="de-DE" b="1" spc="-10">
                <a:latin typeface="Arial"/>
                <a:cs typeface="Arial"/>
              </a:rPr>
              <a:t>n</a:t>
            </a:r>
            <a:r>
              <a:rPr lang="de-DE" b="1">
                <a:latin typeface="Arial"/>
                <a:cs typeface="Arial"/>
              </a:rPr>
              <a:t>g</a:t>
            </a:r>
            <a:r>
              <a:rPr lang="de-DE" b="1" spc="55">
                <a:latin typeface="Times New Roman"/>
                <a:cs typeface="Times New Roman"/>
              </a:rPr>
              <a:t> </a:t>
            </a:r>
          </a:p>
          <a:p>
            <a:pPr marL="12700" marR="2510155">
              <a:lnSpc>
                <a:spcPct val="103800"/>
              </a:lnSpc>
            </a:pPr>
            <a:r>
              <a:rPr lang="de-DE" b="1">
                <a:latin typeface="Arial"/>
                <a:cs typeface="Arial"/>
              </a:rPr>
              <a:t>ve</a:t>
            </a:r>
            <a:r>
              <a:rPr lang="de-DE" b="1" spc="-15">
                <a:latin typeface="Arial"/>
                <a:cs typeface="Arial"/>
              </a:rPr>
              <a:t>r</a:t>
            </a:r>
            <a:r>
              <a:rPr lang="de-DE" b="1">
                <a:latin typeface="Arial"/>
                <a:cs typeface="Arial"/>
              </a:rPr>
              <a:t>sus</a:t>
            </a:r>
            <a:r>
              <a:rPr lang="de-DE" b="1">
                <a:latin typeface="Times New Roman"/>
                <a:cs typeface="Times New Roman"/>
              </a:rPr>
              <a:t> </a:t>
            </a:r>
            <a:r>
              <a:rPr lang="de-DE" b="1" spc="-5">
                <a:latin typeface="Arial"/>
                <a:cs typeface="Arial"/>
              </a:rPr>
              <a:t>N</a:t>
            </a:r>
            <a:r>
              <a:rPr lang="de-DE" b="1">
                <a:latin typeface="Arial"/>
                <a:cs typeface="Arial"/>
              </a:rPr>
              <a:t>ut</a:t>
            </a:r>
            <a:r>
              <a:rPr lang="de-DE" b="1" spc="-15">
                <a:latin typeface="Arial"/>
                <a:cs typeface="Arial"/>
              </a:rPr>
              <a:t>z</a:t>
            </a:r>
            <a:r>
              <a:rPr lang="de-DE" b="1" spc="-5">
                <a:latin typeface="Arial"/>
                <a:cs typeface="Arial"/>
              </a:rPr>
              <a:t>un</a:t>
            </a:r>
            <a:r>
              <a:rPr lang="de-DE" b="1" spc="-10">
                <a:latin typeface="Arial"/>
                <a:cs typeface="Arial"/>
              </a:rPr>
              <a:t>g</a:t>
            </a:r>
            <a:r>
              <a:rPr lang="de-DE" b="1">
                <a:latin typeface="Arial"/>
                <a:cs typeface="Arial"/>
              </a:rPr>
              <a:t>sverbo</a:t>
            </a:r>
            <a:r>
              <a:rPr lang="de-DE" b="1" spc="-10">
                <a:latin typeface="Arial"/>
                <a:cs typeface="Arial"/>
              </a:rPr>
              <a:t>t &amp; </a:t>
            </a:r>
            <a:r>
              <a:rPr lang="de-DE" b="1" spc="-15">
                <a:latin typeface="Arial"/>
                <a:cs typeface="Arial"/>
              </a:rPr>
              <a:t>W</a:t>
            </a:r>
            <a:r>
              <a:rPr lang="de-DE" b="1" spc="-5">
                <a:latin typeface="Arial"/>
                <a:cs typeface="Arial"/>
              </a:rPr>
              <a:t>aldze</a:t>
            </a:r>
            <a:r>
              <a:rPr lang="de-DE" b="1" spc="-10">
                <a:latin typeface="Arial"/>
                <a:cs typeface="Arial"/>
              </a:rPr>
              <a:t>r</a:t>
            </a:r>
            <a:r>
              <a:rPr lang="de-DE" b="1">
                <a:latin typeface="Arial"/>
                <a:cs typeface="Arial"/>
              </a:rPr>
              <a:t>stö</a:t>
            </a:r>
            <a:r>
              <a:rPr lang="de-DE" b="1" spc="5">
                <a:latin typeface="Arial"/>
                <a:cs typeface="Arial"/>
              </a:rPr>
              <a:t>r</a:t>
            </a:r>
            <a:r>
              <a:rPr lang="de-DE" b="1" spc="-15">
                <a:latin typeface="Arial"/>
                <a:cs typeface="Arial"/>
              </a:rPr>
              <a:t>u</a:t>
            </a:r>
            <a:r>
              <a:rPr lang="de-DE" b="1" spc="-5">
                <a:latin typeface="Arial"/>
                <a:cs typeface="Arial"/>
              </a:rPr>
              <a:t>ng</a:t>
            </a:r>
            <a:endParaRPr lang="de-DE" b="1">
              <a:latin typeface="Arial"/>
              <a:cs typeface="Arial"/>
            </a:endParaRPr>
          </a:p>
          <a:p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070867" y="2514600"/>
            <a:ext cx="2895600" cy="3290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885" indent="-28575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§"/>
            </a:pP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Wald- und Naturschutzgesetz bilden den legislativen Rahmen</a:t>
            </a:r>
          </a:p>
          <a:p>
            <a:pPr marL="349885" indent="-28575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§"/>
            </a:pP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Forstverwaltung -  kompetent </a:t>
            </a:r>
            <a:r>
              <a:rPr lang="de-DE" sz="1600" b="1" spc="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nd </a:t>
            </a:r>
            <a:r>
              <a:rPr lang="de-DE" sz="1600" b="1" spc="-15">
                <a:solidFill>
                  <a:srgbClr val="323232"/>
                </a:solidFill>
                <a:latin typeface="Arial"/>
                <a:cs typeface="Arial"/>
              </a:rPr>
              <a:t>zuständig</a:t>
            </a:r>
            <a:endParaRPr lang="de-DE" sz="1600">
              <a:latin typeface="Arial"/>
              <a:cs typeface="Arial"/>
            </a:endParaRPr>
          </a:p>
          <a:p>
            <a:pPr marL="349885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Ke</a:t>
            </a:r>
            <a:r>
              <a:rPr lang="de-DE" sz="1600" b="1" spc="-1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nauf</a:t>
            </a:r>
            <a:r>
              <a:rPr lang="de-DE" sz="1600" b="1" spc="5">
                <a:solidFill>
                  <a:srgbClr val="323232"/>
                </a:solidFill>
                <a:latin typeface="Arial"/>
                <a:cs typeface="Arial"/>
              </a:rPr>
              <a:t>ga</a:t>
            </a: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be der </a:t>
            </a:r>
            <a:r>
              <a:rPr lang="de-DE" sz="1600" b="1" spc="-10">
                <a:solidFill>
                  <a:srgbClr val="323232"/>
                </a:solidFill>
                <a:latin typeface="Arial"/>
                <a:cs typeface="Arial"/>
              </a:rPr>
              <a:t>F</a:t>
            </a: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orst</a:t>
            </a:r>
            <a:r>
              <a:rPr lang="de-DE" sz="1600" b="1" spc="-10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lang="de-DE" sz="1600" b="1" spc="5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ri</a:t>
            </a:r>
            <a:r>
              <a:rPr lang="de-DE" sz="1600" b="1" spc="-10">
                <a:solidFill>
                  <a:srgbClr val="323232"/>
                </a:solidFill>
                <a:latin typeface="Arial"/>
                <a:cs typeface="Arial"/>
              </a:rPr>
              <a:t>c</a:t>
            </a: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ht</a:t>
            </a:r>
            <a:r>
              <a:rPr lang="de-DE" sz="1600" b="1" spc="5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lang="de-DE" sz="1600" b="1" spc="-1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g</a:t>
            </a:r>
            <a:r>
              <a:rPr lang="de-DE" sz="1600" b="1" spc="5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im </a:t>
            </a:r>
            <a:r>
              <a:rPr lang="de-DE" sz="1600" b="1" spc="-15">
                <a:solidFill>
                  <a:srgbClr val="323232"/>
                </a:solidFill>
                <a:latin typeface="Arial"/>
                <a:cs typeface="Arial"/>
              </a:rPr>
              <a:t>Zu</a:t>
            </a:r>
            <a:r>
              <a:rPr lang="de-DE" sz="1600" b="1" spc="-2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lang="de-DE" sz="1600" b="1" spc="-10">
                <a:solidFill>
                  <a:srgbClr val="323232"/>
                </a:solidFill>
                <a:latin typeface="Arial"/>
                <a:cs typeface="Arial"/>
              </a:rPr>
              <a:t>m</a:t>
            </a:r>
            <a:r>
              <a:rPr lang="de-DE" sz="1600" b="1" spc="5">
                <a:solidFill>
                  <a:srgbClr val="323232"/>
                </a:solidFill>
                <a:latin typeface="Arial"/>
                <a:cs typeface="Arial"/>
              </a:rPr>
              <a:t>m</a:t>
            </a: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enw</a:t>
            </a:r>
            <a:r>
              <a:rPr lang="de-DE" sz="1600" b="1" spc="5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lang="de-DE" sz="1600" b="1" spc="-10">
                <a:solidFill>
                  <a:srgbClr val="323232"/>
                </a:solidFill>
                <a:latin typeface="Arial"/>
                <a:cs typeface="Arial"/>
              </a:rPr>
              <a:t>k</a:t>
            </a: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en mit</a:t>
            </a:r>
            <a:r>
              <a:rPr lang="de-DE" sz="1600" b="1" spc="5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den</a:t>
            </a:r>
            <a:r>
              <a:rPr lang="de-DE" sz="1600">
                <a:latin typeface="Arial"/>
                <a:cs typeface="Arial"/>
              </a:rPr>
              <a:t> </a:t>
            </a:r>
            <a:r>
              <a:rPr lang="de-DE" sz="1600" b="1" spc="-15">
                <a:solidFill>
                  <a:srgbClr val="323232"/>
                </a:solidFill>
                <a:latin typeface="Arial"/>
                <a:cs typeface="Arial"/>
              </a:rPr>
              <a:t>F</a:t>
            </a:r>
            <a:r>
              <a:rPr lang="de-DE" sz="1600" b="1" spc="-1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lang="de-DE" sz="1600" b="1" spc="-5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lang="de-DE" sz="1600" b="1" spc="-1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lang="de-DE" sz="1600" b="1">
                <a:solidFill>
                  <a:srgbClr val="323232"/>
                </a:solidFill>
                <a:latin typeface="Arial"/>
                <a:cs typeface="Arial"/>
              </a:rPr>
              <a:t>tbetrieb</a:t>
            </a:r>
            <a:r>
              <a:rPr lang="de-DE" sz="1600" b="1" spc="5">
                <a:solidFill>
                  <a:srgbClr val="323232"/>
                </a:solidFill>
                <a:latin typeface="Arial"/>
                <a:cs typeface="Arial"/>
              </a:rPr>
              <a:t>e</a:t>
            </a:r>
            <a:r>
              <a:rPr lang="de-DE" sz="1600" b="1" spc="-15">
                <a:solidFill>
                  <a:srgbClr val="323232"/>
                </a:solidFill>
                <a:latin typeface="Arial"/>
                <a:cs typeface="Arial"/>
              </a:rPr>
              <a:t>n</a:t>
            </a:r>
          </a:p>
          <a:p>
            <a:pPr marL="349885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>
              <a:latin typeface="Arial"/>
              <a:cs typeface="Arial"/>
            </a:endParaRPr>
          </a:p>
        </p:txBody>
      </p:sp>
      <p:sp>
        <p:nvSpPr>
          <p:cNvPr id="10" name="Geschweifte Klammer rechts 9"/>
          <p:cNvSpPr/>
          <p:nvPr/>
        </p:nvSpPr>
        <p:spPr>
          <a:xfrm>
            <a:off x="5537467" y="1469703"/>
            <a:ext cx="533400" cy="4581895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894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e3b38-e3bc-457f-93af-f189da2c859d">
      <Terms xmlns="http://schemas.microsoft.com/office/infopath/2007/PartnerControls"/>
    </lcf76f155ced4ddcb4097134ff3c332f>
    <TaxCatchAll xmlns="7c83095a-db20-459a-9d7d-43b1b6dbea8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5AE73F3A7726419B17A6AE052AAF73" ma:contentTypeVersion="15" ma:contentTypeDescription="Ein neues Dokument erstellen." ma:contentTypeScope="" ma:versionID="5c4f4e4826dbb00e49cd7d68a18ec677">
  <xsd:schema xmlns:xsd="http://www.w3.org/2001/XMLSchema" xmlns:xs="http://www.w3.org/2001/XMLSchema" xmlns:p="http://schemas.microsoft.com/office/2006/metadata/properties" xmlns:ns2="b4de3b38-e3bc-457f-93af-f189da2c859d" xmlns:ns3="7c83095a-db20-459a-9d7d-43b1b6dbea8c" targetNamespace="http://schemas.microsoft.com/office/2006/metadata/properties" ma:root="true" ma:fieldsID="c618dad98fe0dec5385b17e1d2a8a568" ns2:_="" ns3:_="">
    <xsd:import namespace="b4de3b38-e3bc-457f-93af-f189da2c859d"/>
    <xsd:import namespace="7c83095a-db20-459a-9d7d-43b1b6dbe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e3b38-e3bc-457f-93af-f189da2c8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4b7bff88-3b98-42a0-ae7d-3b40ec8681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3095a-db20-459a-9d7d-43b1b6dbe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debb7e-26e7-41d6-8b55-f3635c35fdd5}" ma:internalName="TaxCatchAll" ma:showField="CatchAllData" ma:web="7c83095a-db20-459a-9d7d-43b1b6dbe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5AD9D0-7B53-4E9B-BAC3-0D2C309E1C16}">
  <ds:schemaRefs>
    <ds:schemaRef ds:uri="7c83095a-db20-459a-9d7d-43b1b6dbea8c"/>
    <ds:schemaRef ds:uri="b4de3b38-e3bc-457f-93af-f189da2c85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A4593D-154C-413E-9F6A-70003C6A3DED}"/>
</file>

<file path=customXml/itemProps3.xml><?xml version="1.0" encoding="utf-8"?>
<ds:datastoreItem xmlns:ds="http://schemas.openxmlformats.org/officeDocument/2006/customXml" ds:itemID="{A30EACD4-6FC5-4F4A-9486-D2B39BB35B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626</Words>
  <Application>Microsoft Office PowerPoint</Application>
  <PresentationFormat>On-screen Show (4:3)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Unicode MS</vt:lpstr>
      <vt:lpstr>Calibri</vt:lpstr>
      <vt:lpstr>Symbol</vt:lpstr>
      <vt:lpstr>Times New Roman</vt:lpstr>
      <vt:lpstr>Wingdings</vt:lpstr>
      <vt:lpstr>Office Theme</vt:lpstr>
      <vt:lpstr>Das Gesetz der Ukraine über Forstliches Vermehrungsgut und einige Gesetze zur Verbesserung der Anwendung der Umweltverträglichkeitsprüfung in der Forstwirtschaft  [Storchous 2024, Dokumente Nr. 454, 9516, 3562, 5766]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UVP versus Waldschutzmaßnahmen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Gesetz der Ukraine über Forstliches Vermehrungsgut und einige Gesetze zur Verbesserung der Anwendung der Umweltverträglichkeitsprüfung in der Forstwirtschaft</dc:title>
  <dc:creator>Online2PDF.com</dc:creator>
  <cp:lastModifiedBy>Volker Sasse</cp:lastModifiedBy>
  <cp:revision>1</cp:revision>
  <dcterms:created xsi:type="dcterms:W3CDTF">2024-11-28T15:02:59Z</dcterms:created>
  <dcterms:modified xsi:type="dcterms:W3CDTF">2024-12-09T06:08:21Z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2024-11-28T00:00:00Z</vt:filetime>
  </property>
  <property fmtid="{D5CDD505-2E9C-101B-9397-08002B2CF9AE}" pid="3" name="LastSaved">
    <vt:filetime>2024-11-28T00:00:00Z</vt:filetime>
  </property>
  <property fmtid="{D5CDD505-2E9C-101B-9397-08002B2CF9AE}" pid="4" name="ContentTypeId">
    <vt:lpwstr>0x010100475AE73F3A7726419B17A6AE052AAF73</vt:lpwstr>
  </property>
  <property fmtid="{D5CDD505-2E9C-101B-9397-08002B2CF9AE}" pid="5" name="MediaServiceImageTags">
    <vt:lpwstr/>
  </property>
</Properties>
</file>