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2" r:id="rId8"/>
    <p:sldId id="263" r:id="rId9"/>
    <p:sldId id="278" r:id="rId10"/>
    <p:sldId id="279" r:id="rId11"/>
    <p:sldId id="280" r:id="rId12"/>
    <p:sldId id="281" r:id="rId13"/>
    <p:sldId id="275" r:id="rId1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86055-64CF-4537-80DC-0B582331CC4D}" v="8" dt="2024-12-03T17:08:33.556"/>
    <p1510:client id="{4C510378-6FAA-419A-B657-4A95C14B9270}" v="3" dt="2024-12-04T15:26:40.3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a3d2e4e7-b9ff-45b1-8635-20d07c4ce47e" providerId="ADAL" clId="{4C510378-6FAA-419A-B657-4A95C14B9270}"/>
    <pc:docChg chg="custSel modSld">
      <pc:chgData name="Halyna Semytska" userId="a3d2e4e7-b9ff-45b1-8635-20d07c4ce47e" providerId="ADAL" clId="{4C510378-6FAA-419A-B657-4A95C14B9270}" dt="2024-12-04T16:55:54.192" v="18" actId="1076"/>
      <pc:docMkLst>
        <pc:docMk/>
      </pc:docMkLst>
      <pc:sldChg chg="addSp delSp modSp mod">
        <pc:chgData name="Halyna Semytska" userId="a3d2e4e7-b9ff-45b1-8635-20d07c4ce47e" providerId="ADAL" clId="{4C510378-6FAA-419A-B657-4A95C14B9270}" dt="2024-12-04T16:55:54.192" v="18" actId="1076"/>
        <pc:sldMkLst>
          <pc:docMk/>
          <pc:sldMk cId="0" sldId="256"/>
        </pc:sldMkLst>
        <pc:spChg chg="mod">
          <ac:chgData name="Halyna Semytska" userId="a3d2e4e7-b9ff-45b1-8635-20d07c4ce47e" providerId="ADAL" clId="{4C510378-6FAA-419A-B657-4A95C14B9270}" dt="2024-12-04T16:55:47.992" v="17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lyna Semytska" userId="a3d2e4e7-b9ff-45b1-8635-20d07c4ce47e" providerId="ADAL" clId="{4C510378-6FAA-419A-B657-4A95C14B9270}" dt="2024-12-04T16:55:54.192" v="18" actId="1076"/>
          <ac:spMkLst>
            <pc:docMk/>
            <pc:sldMk cId="0" sldId="256"/>
            <ac:spMk id="6" creationId="{00000000-0000-0000-0000-000000000000}"/>
          </ac:spMkLst>
        </pc:spChg>
        <pc:picChg chg="del mod">
          <ac:chgData name="Halyna Semytska" userId="a3d2e4e7-b9ff-45b1-8635-20d07c4ce47e" providerId="ADAL" clId="{4C510378-6FAA-419A-B657-4A95C14B9270}" dt="2024-12-04T15:26:28.301" v="7" actId="478"/>
          <ac:picMkLst>
            <pc:docMk/>
            <pc:sldMk cId="0" sldId="256"/>
            <ac:picMk id="7" creationId="{8D2AEE9A-ADD9-54A6-BBB3-4855A582FD4F}"/>
          </ac:picMkLst>
        </pc:picChg>
        <pc:picChg chg="del mod">
          <ac:chgData name="Halyna Semytska" userId="a3d2e4e7-b9ff-45b1-8635-20d07c4ce47e" providerId="ADAL" clId="{4C510378-6FAA-419A-B657-4A95C14B9270}" dt="2024-12-04T15:26:26.341" v="6" actId="478"/>
          <ac:picMkLst>
            <pc:docMk/>
            <pc:sldMk cId="0" sldId="256"/>
            <ac:picMk id="8" creationId="{15A73197-F076-A29B-EDE5-B929E7020D6A}"/>
          </ac:picMkLst>
        </pc:picChg>
        <pc:picChg chg="del mod">
          <ac:chgData name="Halyna Semytska" userId="a3d2e4e7-b9ff-45b1-8635-20d07c4ce47e" providerId="ADAL" clId="{4C510378-6FAA-419A-B657-4A95C14B9270}" dt="2024-12-04T15:26:30.800" v="8" actId="478"/>
          <ac:picMkLst>
            <pc:docMk/>
            <pc:sldMk cId="0" sldId="256"/>
            <ac:picMk id="9" creationId="{CBB2CD6C-0DC7-AE07-717F-3310ADA20A76}"/>
          </ac:picMkLst>
        </pc:picChg>
        <pc:picChg chg="add mod">
          <ac:chgData name="Halyna Semytska" userId="a3d2e4e7-b9ff-45b1-8635-20d07c4ce47e" providerId="ADAL" clId="{4C510378-6FAA-419A-B657-4A95C14B9270}" dt="2024-12-04T15:26:40.354" v="9" actId="1076"/>
          <ac:picMkLst>
            <pc:docMk/>
            <pc:sldMk cId="0" sldId="256"/>
            <ac:picMk id="10" creationId="{D227F31B-027B-54C9-F456-34C93C664994}"/>
          </ac:picMkLst>
        </pc:picChg>
      </pc:sldChg>
    </pc:docChg>
  </pc:docChgLst>
  <pc:docChgLst>
    <pc:chgData name="Volker Sasse" userId="771cd8f0-70c6-4f39-abfa-d676dda5c4d5" providerId="ADAL" clId="{85723AC2-8685-44D0-AA6C-B62CEFC25C7A}"/>
    <pc:docChg chg="modSld">
      <pc:chgData name="Volker Sasse" userId="771cd8f0-70c6-4f39-abfa-d676dda5c4d5" providerId="ADAL" clId="{85723AC2-8685-44D0-AA6C-B62CEFC25C7A}" dt="2024-12-03T18:04:48.158" v="0" actId="1076"/>
      <pc:docMkLst>
        <pc:docMk/>
      </pc:docMkLst>
      <pc:sldChg chg="modSp mod">
        <pc:chgData name="Volker Sasse" userId="771cd8f0-70c6-4f39-abfa-d676dda5c4d5" providerId="ADAL" clId="{85723AC2-8685-44D0-AA6C-B62CEFC25C7A}" dt="2024-12-03T18:04:48.158" v="0" actId="1076"/>
        <pc:sldMkLst>
          <pc:docMk/>
          <pc:sldMk cId="0" sldId="256"/>
        </pc:sldMkLst>
        <pc:picChg chg="mod">
          <ac:chgData name="Volker Sasse" userId="771cd8f0-70c6-4f39-abfa-d676dda5c4d5" providerId="ADAL" clId="{85723AC2-8685-44D0-AA6C-B62CEFC25C7A}" dt="2024-12-03T18:04:48.158" v="0" actId="1076"/>
          <ac:picMkLst>
            <pc:docMk/>
            <pc:sldMk cId="0" sldId="256"/>
            <ac:picMk id="8" creationId="{15A73197-F076-A29B-EDE5-B929E7020D6A}"/>
          </ac:picMkLst>
        </pc:picChg>
      </pc:sldChg>
    </pc:docChg>
  </pc:docChgLst>
  <pc:docChgLst>
    <pc:chgData name="Vitaliy Storozhuk" userId="9d6b1be7-911f-407b-9949-55e935fa272c" providerId="ADAL" clId="{0B286055-64CF-4537-80DC-0B582331CC4D}"/>
    <pc:docChg chg="undo custSel modSld">
      <pc:chgData name="Vitaliy Storozhuk" userId="9d6b1be7-911f-407b-9949-55e935fa272c" providerId="ADAL" clId="{0B286055-64CF-4537-80DC-0B582331CC4D}" dt="2024-12-03T17:10:55.290" v="138" actId="1076"/>
      <pc:docMkLst>
        <pc:docMk/>
      </pc:docMkLst>
      <pc:sldChg chg="modSp mod">
        <pc:chgData name="Vitaliy Storozhuk" userId="9d6b1be7-911f-407b-9949-55e935fa272c" providerId="ADAL" clId="{0B286055-64CF-4537-80DC-0B582331CC4D}" dt="2024-12-03T17:10:55.290" v="138" actId="1076"/>
        <pc:sldMkLst>
          <pc:docMk/>
          <pc:sldMk cId="0" sldId="256"/>
        </pc:sldMkLst>
        <pc:picChg chg="mod">
          <ac:chgData name="Vitaliy Storozhuk" userId="9d6b1be7-911f-407b-9949-55e935fa272c" providerId="ADAL" clId="{0B286055-64CF-4537-80DC-0B582331CC4D}" dt="2024-12-03T17:10:55.290" v="138" actId="1076"/>
          <ac:picMkLst>
            <pc:docMk/>
            <pc:sldMk cId="0" sldId="256"/>
            <ac:picMk id="8" creationId="{15A73197-F076-A29B-EDE5-B929E7020D6A}"/>
          </ac:picMkLst>
        </pc:picChg>
      </pc:sldChg>
      <pc:sldChg chg="modSp mod">
        <pc:chgData name="Vitaliy Storozhuk" userId="9d6b1be7-911f-407b-9949-55e935fa272c" providerId="ADAL" clId="{0B286055-64CF-4537-80DC-0B582331CC4D}" dt="2024-12-03T17:07:02.870" v="100" actId="20577"/>
        <pc:sldMkLst>
          <pc:docMk/>
          <pc:sldMk cId="0" sldId="258"/>
        </pc:sldMkLst>
        <pc:spChg chg="mod">
          <ac:chgData name="Vitaliy Storozhuk" userId="9d6b1be7-911f-407b-9949-55e935fa272c" providerId="ADAL" clId="{0B286055-64CF-4537-80DC-0B582331CC4D}" dt="2024-12-03T17:07:02.870" v="100" actId="20577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Vitaliy Storozhuk" userId="9d6b1be7-911f-407b-9949-55e935fa272c" providerId="ADAL" clId="{0B286055-64CF-4537-80DC-0B582331CC4D}" dt="2024-12-03T17:07:22.560" v="105" actId="1076"/>
        <pc:sldMkLst>
          <pc:docMk/>
          <pc:sldMk cId="0" sldId="259"/>
        </pc:sldMkLst>
        <pc:spChg chg="mod">
          <ac:chgData name="Vitaliy Storozhuk" userId="9d6b1be7-911f-407b-9949-55e935fa272c" providerId="ADAL" clId="{0B286055-64CF-4537-80DC-0B582331CC4D}" dt="2024-12-03T17:07:14.582" v="104" actId="2057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Vitaliy Storozhuk" userId="9d6b1be7-911f-407b-9949-55e935fa272c" providerId="ADAL" clId="{0B286055-64CF-4537-80DC-0B582331CC4D}" dt="2024-12-03T17:07:22.560" v="105" actId="1076"/>
          <ac:spMkLst>
            <pc:docMk/>
            <pc:sldMk cId="0" sldId="259"/>
            <ac:spMk id="17" creationId="{00000000-0000-0000-0000-000000000000}"/>
          </ac:spMkLst>
        </pc:spChg>
      </pc:sldChg>
      <pc:sldChg chg="addSp delSp modSp mod">
        <pc:chgData name="Vitaliy Storozhuk" userId="9d6b1be7-911f-407b-9949-55e935fa272c" providerId="ADAL" clId="{0B286055-64CF-4537-80DC-0B582331CC4D}" dt="2024-12-03T17:07:27.253" v="107" actId="20577"/>
        <pc:sldMkLst>
          <pc:docMk/>
          <pc:sldMk cId="0" sldId="262"/>
        </pc:sldMkLst>
        <pc:spChg chg="mod">
          <ac:chgData name="Vitaliy Storozhuk" userId="9d6b1be7-911f-407b-9949-55e935fa272c" providerId="ADAL" clId="{0B286055-64CF-4537-80DC-0B582331CC4D}" dt="2024-12-03T16:59:07.744" v="1"/>
          <ac:spMkLst>
            <pc:docMk/>
            <pc:sldMk cId="0" sldId="262"/>
            <ac:spMk id="3" creationId="{00000000-0000-0000-0000-000000000000}"/>
          </ac:spMkLst>
        </pc:spChg>
        <pc:spChg chg="add del mod">
          <ac:chgData name="Vitaliy Storozhuk" userId="9d6b1be7-911f-407b-9949-55e935fa272c" providerId="ADAL" clId="{0B286055-64CF-4537-80DC-0B582331CC4D}" dt="2024-12-03T17:05:55.371" v="48" actId="478"/>
          <ac:spMkLst>
            <pc:docMk/>
            <pc:sldMk cId="0" sldId="262"/>
            <ac:spMk id="5" creationId="{B254CF98-E109-EBD2-45D3-1F0F944C4A1A}"/>
          </ac:spMkLst>
        </pc:spChg>
        <pc:spChg chg="add mod">
          <ac:chgData name="Vitaliy Storozhuk" userId="9d6b1be7-911f-407b-9949-55e935fa272c" providerId="ADAL" clId="{0B286055-64CF-4537-80DC-0B582331CC4D}" dt="2024-12-03T17:07:27.253" v="107" actId="20577"/>
          <ac:spMkLst>
            <pc:docMk/>
            <pc:sldMk cId="0" sldId="262"/>
            <ac:spMk id="8" creationId="{62B1EDB6-A27E-1399-EAAF-D51D4FAD6A63}"/>
          </ac:spMkLst>
        </pc:spChg>
        <pc:spChg chg="del mod">
          <ac:chgData name="Vitaliy Storozhuk" userId="9d6b1be7-911f-407b-9949-55e935fa272c" providerId="ADAL" clId="{0B286055-64CF-4537-80DC-0B582331CC4D}" dt="2024-12-03T17:06:51.165" v="97" actId="478"/>
          <ac:spMkLst>
            <pc:docMk/>
            <pc:sldMk cId="0" sldId="262"/>
            <ac:spMk id="9" creationId="{00000000-0000-0000-0000-000000000000}"/>
          </ac:spMkLst>
        </pc:spChg>
      </pc:sldChg>
      <pc:sldChg chg="addSp delSp modSp mod">
        <pc:chgData name="Vitaliy Storozhuk" userId="9d6b1be7-911f-407b-9949-55e935fa272c" providerId="ADAL" clId="{0B286055-64CF-4537-80DC-0B582331CC4D}" dt="2024-12-03T17:07:36.155" v="111" actId="20577"/>
        <pc:sldMkLst>
          <pc:docMk/>
          <pc:sldMk cId="0" sldId="263"/>
        </pc:sldMkLst>
        <pc:spChg chg="add mod">
          <ac:chgData name="Vitaliy Storozhuk" userId="9d6b1be7-911f-407b-9949-55e935fa272c" providerId="ADAL" clId="{0B286055-64CF-4537-80DC-0B582331CC4D}" dt="2024-12-03T17:07:36.155" v="111" actId="20577"/>
          <ac:spMkLst>
            <pc:docMk/>
            <pc:sldMk cId="0" sldId="263"/>
            <ac:spMk id="2" creationId="{2CF63819-1D9A-EC01-EC84-BA63796F8A85}"/>
          </ac:spMkLst>
        </pc:spChg>
        <pc:spChg chg="del">
          <ac:chgData name="Vitaliy Storozhuk" userId="9d6b1be7-911f-407b-9949-55e935fa272c" providerId="ADAL" clId="{0B286055-64CF-4537-80DC-0B582331CC4D}" dt="2024-12-03T17:07:32.294" v="108" actId="478"/>
          <ac:spMkLst>
            <pc:docMk/>
            <pc:sldMk cId="0" sldId="263"/>
            <ac:spMk id="7" creationId="{00000000-0000-0000-0000-000000000000}"/>
          </ac:spMkLst>
        </pc:spChg>
        <pc:spChg chg="mod">
          <ac:chgData name="Vitaliy Storozhuk" userId="9d6b1be7-911f-407b-9949-55e935fa272c" providerId="ADAL" clId="{0B286055-64CF-4537-80DC-0B582331CC4D}" dt="2024-12-03T16:59:50.248" v="10" actId="20577"/>
          <ac:spMkLst>
            <pc:docMk/>
            <pc:sldMk cId="0" sldId="263"/>
            <ac:spMk id="9" creationId="{00000000-0000-0000-0000-000000000000}"/>
          </ac:spMkLst>
        </pc:spChg>
      </pc:sldChg>
      <pc:sldChg chg="addSp delSp modSp mod">
        <pc:chgData name="Vitaliy Storozhuk" userId="9d6b1be7-911f-407b-9949-55e935fa272c" providerId="ADAL" clId="{0B286055-64CF-4537-80DC-0B582331CC4D}" dt="2024-12-03T17:08:41.573" v="137" actId="1076"/>
        <pc:sldMkLst>
          <pc:docMk/>
          <pc:sldMk cId="0" sldId="275"/>
        </pc:sldMkLst>
        <pc:spChg chg="add mod">
          <ac:chgData name="Vitaliy Storozhuk" userId="9d6b1be7-911f-407b-9949-55e935fa272c" providerId="ADAL" clId="{0B286055-64CF-4537-80DC-0B582331CC4D}" dt="2024-12-03T17:08:41.573" v="137" actId="1076"/>
          <ac:spMkLst>
            <pc:docMk/>
            <pc:sldMk cId="0" sldId="275"/>
            <ac:spMk id="10" creationId="{F4458E23-3F09-6128-2A02-D6A1DD987ACC}"/>
          </ac:spMkLst>
        </pc:spChg>
        <pc:spChg chg="del">
          <ac:chgData name="Vitaliy Storozhuk" userId="9d6b1be7-911f-407b-9949-55e935fa272c" providerId="ADAL" clId="{0B286055-64CF-4537-80DC-0B582331CC4D}" dt="2024-12-03T17:08:33.056" v="132" actId="478"/>
          <ac:spMkLst>
            <pc:docMk/>
            <pc:sldMk cId="0" sldId="275"/>
            <ac:spMk id="12" creationId="{00000000-0000-0000-0000-000000000000}"/>
          </ac:spMkLst>
        </pc:spChg>
      </pc:sldChg>
      <pc:sldChg chg="addSp delSp modSp mod">
        <pc:chgData name="Vitaliy Storozhuk" userId="9d6b1be7-911f-407b-9949-55e935fa272c" providerId="ADAL" clId="{0B286055-64CF-4537-80DC-0B582331CC4D}" dt="2024-12-03T17:08:05.701" v="123" actId="20577"/>
        <pc:sldMkLst>
          <pc:docMk/>
          <pc:sldMk cId="3451869809" sldId="278"/>
        </pc:sldMkLst>
        <pc:spChg chg="add mod">
          <ac:chgData name="Vitaliy Storozhuk" userId="9d6b1be7-911f-407b-9949-55e935fa272c" providerId="ADAL" clId="{0B286055-64CF-4537-80DC-0B582331CC4D}" dt="2024-12-03T17:08:05.701" v="123" actId="20577"/>
          <ac:spMkLst>
            <pc:docMk/>
            <pc:sldMk cId="3451869809" sldId="278"/>
            <ac:spMk id="2" creationId="{8CFFB546-4DB8-309C-74D4-2FCF15F319A6}"/>
          </ac:spMkLst>
        </pc:spChg>
        <pc:spChg chg="del">
          <ac:chgData name="Vitaliy Storozhuk" userId="9d6b1be7-911f-407b-9949-55e935fa272c" providerId="ADAL" clId="{0B286055-64CF-4537-80DC-0B582331CC4D}" dt="2024-12-03T17:07:41.371" v="112" actId="478"/>
          <ac:spMkLst>
            <pc:docMk/>
            <pc:sldMk cId="3451869809" sldId="278"/>
            <ac:spMk id="8" creationId="{00000000-0000-0000-0000-000000000000}"/>
          </ac:spMkLst>
        </pc:spChg>
      </pc:sldChg>
      <pc:sldChg chg="addSp delSp modSp mod">
        <pc:chgData name="Vitaliy Storozhuk" userId="9d6b1be7-911f-407b-9949-55e935fa272c" providerId="ADAL" clId="{0B286055-64CF-4537-80DC-0B582331CC4D}" dt="2024-12-03T17:07:55.840" v="119" actId="6549"/>
        <pc:sldMkLst>
          <pc:docMk/>
          <pc:sldMk cId="3014880539" sldId="279"/>
        </pc:sldMkLst>
        <pc:spChg chg="del">
          <ac:chgData name="Vitaliy Storozhuk" userId="9d6b1be7-911f-407b-9949-55e935fa272c" providerId="ADAL" clId="{0B286055-64CF-4537-80DC-0B582331CC4D}" dt="2024-12-03T17:07:51.290" v="116" actId="478"/>
          <ac:spMkLst>
            <pc:docMk/>
            <pc:sldMk cId="3014880539" sldId="279"/>
            <ac:spMk id="8" creationId="{00000000-0000-0000-0000-000000000000}"/>
          </ac:spMkLst>
        </pc:spChg>
        <pc:spChg chg="add mod">
          <ac:chgData name="Vitaliy Storozhuk" userId="9d6b1be7-911f-407b-9949-55e935fa272c" providerId="ADAL" clId="{0B286055-64CF-4537-80DC-0B582331CC4D}" dt="2024-12-03T17:07:55.840" v="119" actId="6549"/>
          <ac:spMkLst>
            <pc:docMk/>
            <pc:sldMk cId="3014880539" sldId="279"/>
            <ac:spMk id="10" creationId="{97960896-8D3F-28B4-C35F-5D3356000FBB}"/>
          </ac:spMkLst>
        </pc:spChg>
      </pc:sldChg>
      <pc:sldChg chg="addSp delSp modSp mod">
        <pc:chgData name="Vitaliy Storozhuk" userId="9d6b1be7-911f-407b-9949-55e935fa272c" providerId="ADAL" clId="{0B286055-64CF-4537-80DC-0B582331CC4D}" dt="2024-12-03T17:08:19.745" v="127" actId="20577"/>
        <pc:sldMkLst>
          <pc:docMk/>
          <pc:sldMk cId="3630760503" sldId="280"/>
        </pc:sldMkLst>
        <pc:spChg chg="add mod">
          <ac:chgData name="Vitaliy Storozhuk" userId="9d6b1be7-911f-407b-9949-55e935fa272c" providerId="ADAL" clId="{0B286055-64CF-4537-80DC-0B582331CC4D}" dt="2024-12-03T17:08:19.745" v="127" actId="20577"/>
          <ac:spMkLst>
            <pc:docMk/>
            <pc:sldMk cId="3630760503" sldId="280"/>
            <ac:spMk id="4" creationId="{66AA0B7E-30B4-80C8-95D0-019B1B29A5FC}"/>
          </ac:spMkLst>
        </pc:spChg>
        <pc:spChg chg="del">
          <ac:chgData name="Vitaliy Storozhuk" userId="9d6b1be7-911f-407b-9949-55e935fa272c" providerId="ADAL" clId="{0B286055-64CF-4537-80DC-0B582331CC4D}" dt="2024-12-03T17:08:15.650" v="124" actId="478"/>
          <ac:spMkLst>
            <pc:docMk/>
            <pc:sldMk cId="3630760503" sldId="280"/>
            <ac:spMk id="11" creationId="{00000000-0000-0000-0000-000000000000}"/>
          </ac:spMkLst>
        </pc:spChg>
      </pc:sldChg>
      <pc:sldChg chg="addSp delSp modSp mod">
        <pc:chgData name="Vitaliy Storozhuk" userId="9d6b1be7-911f-407b-9949-55e935fa272c" providerId="ADAL" clId="{0B286055-64CF-4537-80DC-0B582331CC4D}" dt="2024-12-03T17:08:28.229" v="131" actId="20577"/>
        <pc:sldMkLst>
          <pc:docMk/>
          <pc:sldMk cId="1923894347" sldId="281"/>
        </pc:sldMkLst>
        <pc:spChg chg="add mod">
          <ac:chgData name="Vitaliy Storozhuk" userId="9d6b1be7-911f-407b-9949-55e935fa272c" providerId="ADAL" clId="{0B286055-64CF-4537-80DC-0B582331CC4D}" dt="2024-12-03T17:08:28.229" v="131" actId="20577"/>
          <ac:spMkLst>
            <pc:docMk/>
            <pc:sldMk cId="1923894347" sldId="281"/>
            <ac:spMk id="2" creationId="{3A622D15-536A-3117-7DBA-DD843DEAB60A}"/>
          </ac:spMkLst>
        </pc:spChg>
        <pc:spChg chg="del">
          <ac:chgData name="Vitaliy Storozhuk" userId="9d6b1be7-911f-407b-9949-55e935fa272c" providerId="ADAL" clId="{0B286055-64CF-4537-80DC-0B582331CC4D}" dt="2024-12-03T17:08:24.355" v="128" actId="478"/>
          <ac:spMkLst>
            <pc:docMk/>
            <pc:sldMk cId="1923894347" sldId="281"/>
            <ac:spMk id="7" creationId="{00000000-0000-0000-0000-000000000000}"/>
          </ac:spMkLst>
        </pc:spChg>
      </pc:sldChg>
    </pc:docChg>
  </pc:docChgLst>
  <pc:docChgLst>
    <pc:chgData name="Volker Sasse" userId="771cd8f0-70c6-4f39-abfa-d676dda5c4d5" providerId="ADAL" clId="{9D2124CE-4B9C-4381-A0BB-70F4387B941F}"/>
    <pc:docChg chg="delSld">
      <pc:chgData name="Volker Sasse" userId="771cd8f0-70c6-4f39-abfa-d676dda5c4d5" providerId="ADAL" clId="{9D2124CE-4B9C-4381-A0BB-70F4387B941F}" dt="2024-12-03T09:00:46.270" v="0" actId="47"/>
      <pc:docMkLst>
        <pc:docMk/>
      </pc:docMkLst>
      <pc:sldChg chg="del">
        <pc:chgData name="Volker Sasse" userId="771cd8f0-70c6-4f39-abfa-d676dda5c4d5" providerId="ADAL" clId="{9D2124CE-4B9C-4381-A0BB-70F4387B941F}" dt="2024-12-03T09:00:46.270" v="0" actId="4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23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49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7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42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41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/>
              <a:t>8</a:t>
            </a:r>
            <a:r>
              <a:rPr spc="-5" dirty="0"/>
              <a:t>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/>
              <a:t>Ok</a:t>
            </a:r>
            <a:r>
              <a:rPr spc="-15" dirty="0"/>
              <a:t>t</a:t>
            </a:r>
            <a:r>
              <a:rPr dirty="0"/>
              <a:t>ober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20</a:t>
            </a:r>
            <a:r>
              <a:rPr spc="-10" dirty="0"/>
              <a:t>2</a:t>
            </a:r>
            <a:r>
              <a:rPr dirty="0"/>
              <a:t>4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344"/>
                </a:solidFill>
              </a:rPr>
              <a:t>D</a:t>
            </a:r>
            <a:r>
              <a:rPr spc="-10" dirty="0">
                <a:solidFill>
                  <a:srgbClr val="008344"/>
                </a:solidFill>
              </a:rPr>
              <a:t>r</a:t>
            </a:r>
            <a:r>
              <a:rPr spc="-5" dirty="0">
                <a:solidFill>
                  <a:srgbClr val="008344"/>
                </a:solidFill>
              </a:rPr>
              <a:t>.</a:t>
            </a:r>
            <a:r>
              <a:rPr spc="35" dirty="0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8344"/>
                </a:solidFill>
              </a:rPr>
              <a:t>E</a:t>
            </a:r>
            <a:r>
              <a:rPr spc="-5" dirty="0">
                <a:solidFill>
                  <a:srgbClr val="008344"/>
                </a:solidFill>
              </a:rPr>
              <a:t>ise</a:t>
            </a:r>
            <a:r>
              <a:rPr spc="5" dirty="0">
                <a:solidFill>
                  <a:srgbClr val="008344"/>
                </a:solidFill>
              </a:rPr>
              <a:t>n</a:t>
            </a:r>
            <a:r>
              <a:rPr dirty="0">
                <a:solidFill>
                  <a:srgbClr val="008344"/>
                </a:solidFill>
              </a:rPr>
              <a:t>h</a:t>
            </a:r>
            <a:r>
              <a:rPr spc="-10" dirty="0">
                <a:solidFill>
                  <a:srgbClr val="008344"/>
                </a:solidFill>
              </a:rPr>
              <a:t>a</a:t>
            </a:r>
            <a:r>
              <a:rPr dirty="0"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/>
              <a:t>8</a:t>
            </a:r>
            <a:r>
              <a:rPr spc="-5" dirty="0"/>
              <a:t>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/>
              <a:t>Ok</a:t>
            </a:r>
            <a:r>
              <a:rPr spc="-15" dirty="0"/>
              <a:t>t</a:t>
            </a:r>
            <a:r>
              <a:rPr dirty="0"/>
              <a:t>ober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20</a:t>
            </a:r>
            <a:r>
              <a:rPr spc="-10" dirty="0"/>
              <a:t>2</a:t>
            </a:r>
            <a:r>
              <a:rPr dirty="0"/>
              <a:t>4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344"/>
                </a:solidFill>
              </a:rPr>
              <a:t>D</a:t>
            </a:r>
            <a:r>
              <a:rPr spc="-10" dirty="0">
                <a:solidFill>
                  <a:srgbClr val="008344"/>
                </a:solidFill>
              </a:rPr>
              <a:t>r</a:t>
            </a:r>
            <a:r>
              <a:rPr spc="-5" dirty="0">
                <a:solidFill>
                  <a:srgbClr val="008344"/>
                </a:solidFill>
              </a:rPr>
              <a:t>.</a:t>
            </a:r>
            <a:r>
              <a:rPr spc="35" dirty="0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8344"/>
                </a:solidFill>
              </a:rPr>
              <a:t>E</a:t>
            </a:r>
            <a:r>
              <a:rPr spc="-5" dirty="0">
                <a:solidFill>
                  <a:srgbClr val="008344"/>
                </a:solidFill>
              </a:rPr>
              <a:t>ise</a:t>
            </a:r>
            <a:r>
              <a:rPr spc="5" dirty="0">
                <a:solidFill>
                  <a:srgbClr val="008344"/>
                </a:solidFill>
              </a:rPr>
              <a:t>n</a:t>
            </a:r>
            <a:r>
              <a:rPr dirty="0">
                <a:solidFill>
                  <a:srgbClr val="008344"/>
                </a:solidFill>
              </a:rPr>
              <a:t>h</a:t>
            </a:r>
            <a:r>
              <a:rPr spc="-10" dirty="0">
                <a:solidFill>
                  <a:srgbClr val="008344"/>
                </a:solidFill>
              </a:rPr>
              <a:t>a</a:t>
            </a:r>
            <a:r>
              <a:rPr dirty="0"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74670" y="436891"/>
            <a:ext cx="3118103" cy="520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10739" y="6463284"/>
            <a:ext cx="1790700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/>
              <a:t>8</a:t>
            </a:r>
            <a:r>
              <a:rPr spc="-5" dirty="0"/>
              <a:t>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/>
              <a:t>Ok</a:t>
            </a:r>
            <a:r>
              <a:rPr spc="-15" dirty="0"/>
              <a:t>t</a:t>
            </a:r>
            <a:r>
              <a:rPr dirty="0"/>
              <a:t>ober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20</a:t>
            </a:r>
            <a:r>
              <a:rPr spc="-10" dirty="0"/>
              <a:t>2</a:t>
            </a:r>
            <a:r>
              <a:rPr dirty="0"/>
              <a:t>4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344"/>
                </a:solidFill>
              </a:rPr>
              <a:t>D</a:t>
            </a:r>
            <a:r>
              <a:rPr spc="-10" dirty="0">
                <a:solidFill>
                  <a:srgbClr val="008344"/>
                </a:solidFill>
              </a:rPr>
              <a:t>r</a:t>
            </a:r>
            <a:r>
              <a:rPr spc="-5" dirty="0">
                <a:solidFill>
                  <a:srgbClr val="008344"/>
                </a:solidFill>
              </a:rPr>
              <a:t>.</a:t>
            </a:r>
            <a:r>
              <a:rPr spc="35" dirty="0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8344"/>
                </a:solidFill>
              </a:rPr>
              <a:t>E</a:t>
            </a:r>
            <a:r>
              <a:rPr spc="-5" dirty="0">
                <a:solidFill>
                  <a:srgbClr val="008344"/>
                </a:solidFill>
              </a:rPr>
              <a:t>ise</a:t>
            </a:r>
            <a:r>
              <a:rPr spc="5" dirty="0">
                <a:solidFill>
                  <a:srgbClr val="008344"/>
                </a:solidFill>
              </a:rPr>
              <a:t>n</a:t>
            </a:r>
            <a:r>
              <a:rPr dirty="0">
                <a:solidFill>
                  <a:srgbClr val="008344"/>
                </a:solidFill>
              </a:rPr>
              <a:t>h</a:t>
            </a:r>
            <a:r>
              <a:rPr spc="-10" dirty="0">
                <a:solidFill>
                  <a:srgbClr val="008344"/>
                </a:solidFill>
              </a:rPr>
              <a:t>a</a:t>
            </a:r>
            <a:r>
              <a:rPr dirty="0"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79120" y="438780"/>
            <a:ext cx="3121029" cy="520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126492"/>
            <a:ext cx="5431413" cy="4288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92886" y="2104644"/>
            <a:ext cx="5542665" cy="414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14459" y="1913132"/>
            <a:ext cx="2627244" cy="4325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23" y="22860"/>
            <a:ext cx="9142475" cy="2380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8899" y="6237732"/>
            <a:ext cx="864083" cy="422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9831" y="746759"/>
            <a:ext cx="8781288" cy="377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9831" y="1051560"/>
            <a:ext cx="8705088" cy="377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9831" y="1356360"/>
            <a:ext cx="7754111" cy="377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/>
              <a:t>8</a:t>
            </a:r>
            <a:r>
              <a:rPr spc="-5" dirty="0"/>
              <a:t>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/>
              <a:t>Ok</a:t>
            </a:r>
            <a:r>
              <a:rPr spc="-15" dirty="0"/>
              <a:t>t</a:t>
            </a:r>
            <a:r>
              <a:rPr dirty="0"/>
              <a:t>ober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20</a:t>
            </a:r>
            <a:r>
              <a:rPr spc="-10" dirty="0"/>
              <a:t>2</a:t>
            </a:r>
            <a:r>
              <a:rPr dirty="0"/>
              <a:t>4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344"/>
                </a:solidFill>
              </a:rPr>
              <a:t>D</a:t>
            </a:r>
            <a:r>
              <a:rPr spc="-10" dirty="0">
                <a:solidFill>
                  <a:srgbClr val="008344"/>
                </a:solidFill>
              </a:rPr>
              <a:t>r</a:t>
            </a:r>
            <a:r>
              <a:rPr spc="-5" dirty="0">
                <a:solidFill>
                  <a:srgbClr val="008344"/>
                </a:solidFill>
              </a:rPr>
              <a:t>.</a:t>
            </a:r>
            <a:r>
              <a:rPr spc="35" dirty="0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8344"/>
                </a:solidFill>
              </a:rPr>
              <a:t>E</a:t>
            </a:r>
            <a:r>
              <a:rPr spc="-5" dirty="0">
                <a:solidFill>
                  <a:srgbClr val="008344"/>
                </a:solidFill>
              </a:rPr>
              <a:t>ise</a:t>
            </a:r>
            <a:r>
              <a:rPr spc="5" dirty="0">
                <a:solidFill>
                  <a:srgbClr val="008344"/>
                </a:solidFill>
              </a:rPr>
              <a:t>n</a:t>
            </a:r>
            <a:r>
              <a:rPr dirty="0">
                <a:solidFill>
                  <a:srgbClr val="008344"/>
                </a:solidFill>
              </a:rPr>
              <a:t>h</a:t>
            </a:r>
            <a:r>
              <a:rPr spc="-10" dirty="0">
                <a:solidFill>
                  <a:srgbClr val="008344"/>
                </a:solidFill>
              </a:rPr>
              <a:t>a</a:t>
            </a:r>
            <a:r>
              <a:rPr dirty="0"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/>
              <a:t>8</a:t>
            </a:r>
            <a:r>
              <a:rPr spc="-5" dirty="0"/>
              <a:t>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/>
              <a:t>Ok</a:t>
            </a:r>
            <a:r>
              <a:rPr spc="-15" dirty="0"/>
              <a:t>t</a:t>
            </a:r>
            <a:r>
              <a:rPr dirty="0"/>
              <a:t>ober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20</a:t>
            </a:r>
            <a:r>
              <a:rPr spc="-10" dirty="0"/>
              <a:t>2</a:t>
            </a:r>
            <a:r>
              <a:rPr dirty="0"/>
              <a:t>4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344"/>
                </a:solidFill>
              </a:rPr>
              <a:t>D</a:t>
            </a:r>
            <a:r>
              <a:rPr spc="-10" dirty="0">
                <a:solidFill>
                  <a:srgbClr val="008344"/>
                </a:solidFill>
              </a:rPr>
              <a:t>r</a:t>
            </a:r>
            <a:r>
              <a:rPr spc="-5" dirty="0">
                <a:solidFill>
                  <a:srgbClr val="008344"/>
                </a:solidFill>
              </a:rPr>
              <a:t>.</a:t>
            </a:r>
            <a:r>
              <a:rPr spc="35" dirty="0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8344"/>
                </a:solidFill>
              </a:rPr>
              <a:t>E</a:t>
            </a:r>
            <a:r>
              <a:rPr spc="-5" dirty="0">
                <a:solidFill>
                  <a:srgbClr val="008344"/>
                </a:solidFill>
              </a:rPr>
              <a:t>ise</a:t>
            </a:r>
            <a:r>
              <a:rPr spc="5" dirty="0">
                <a:solidFill>
                  <a:srgbClr val="008344"/>
                </a:solidFill>
              </a:rPr>
              <a:t>n</a:t>
            </a:r>
            <a:r>
              <a:rPr dirty="0">
                <a:solidFill>
                  <a:srgbClr val="008344"/>
                </a:solidFill>
              </a:rPr>
              <a:t>h</a:t>
            </a:r>
            <a:r>
              <a:rPr spc="-10" dirty="0">
                <a:solidFill>
                  <a:srgbClr val="008344"/>
                </a:solidFill>
              </a:rPr>
              <a:t>a</a:t>
            </a:r>
            <a:r>
              <a:rPr dirty="0"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74670" y="436891"/>
            <a:ext cx="3118103" cy="520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132" y="765821"/>
            <a:ext cx="8809735" cy="88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224711"/>
            <a:ext cx="7852662" cy="1824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0380" y="6453583"/>
            <a:ext cx="265176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/>
              <a:t>8</a:t>
            </a:r>
            <a:r>
              <a:rPr spc="-5" dirty="0"/>
              <a:t>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/>
              <a:t>Ok</a:t>
            </a:r>
            <a:r>
              <a:rPr spc="-15" dirty="0"/>
              <a:t>t</a:t>
            </a:r>
            <a:r>
              <a:rPr dirty="0"/>
              <a:t>ober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20</a:t>
            </a:r>
            <a:r>
              <a:rPr spc="-10" dirty="0"/>
              <a:t>2</a:t>
            </a:r>
            <a:r>
              <a:rPr dirty="0"/>
              <a:t>4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344"/>
                </a:solidFill>
              </a:rPr>
              <a:t>D</a:t>
            </a:r>
            <a:r>
              <a:rPr spc="-10" dirty="0">
                <a:solidFill>
                  <a:srgbClr val="008344"/>
                </a:solidFill>
              </a:rPr>
              <a:t>r</a:t>
            </a:r>
            <a:r>
              <a:rPr spc="-5" dirty="0">
                <a:solidFill>
                  <a:srgbClr val="008344"/>
                </a:solidFill>
              </a:rPr>
              <a:t>.</a:t>
            </a:r>
            <a:r>
              <a:rPr spc="35" dirty="0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8344"/>
                </a:solidFill>
              </a:rPr>
              <a:t>E</a:t>
            </a:r>
            <a:r>
              <a:rPr spc="-5" dirty="0">
                <a:solidFill>
                  <a:srgbClr val="008344"/>
                </a:solidFill>
              </a:rPr>
              <a:t>ise</a:t>
            </a:r>
            <a:r>
              <a:rPr spc="5" dirty="0">
                <a:solidFill>
                  <a:srgbClr val="008344"/>
                </a:solidFill>
              </a:rPr>
              <a:t>n</a:t>
            </a:r>
            <a:r>
              <a:rPr dirty="0">
                <a:solidFill>
                  <a:srgbClr val="008344"/>
                </a:solidFill>
              </a:rPr>
              <a:t>h</a:t>
            </a:r>
            <a:r>
              <a:rPr spc="-10" dirty="0">
                <a:solidFill>
                  <a:srgbClr val="008344"/>
                </a:solidFill>
              </a:rPr>
              <a:t>a</a:t>
            </a:r>
            <a:r>
              <a:rPr dirty="0">
                <a:solidFill>
                  <a:srgbClr val="008344"/>
                </a:solidFill>
              </a:rPr>
              <a:t>uer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860" y="381000"/>
            <a:ext cx="7846566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2000" b="0" spc="-5" dirty="0">
                <a:solidFill>
                  <a:srgbClr val="4C8A1D"/>
                </a:solidFill>
                <a:latin typeface="Arial"/>
                <a:cs typeface="Arial"/>
              </a:rPr>
              <a:t>Закон України «Про лісові репродуктивні ресурси» та деякі закони щодо вдосконалення застосування оцінки впливу на довкілля в лісовому господарстві</a:t>
            </a:r>
            <a:br>
              <a:rPr lang="de-DE" sz="2000" b="0" dirty="0">
                <a:solidFill>
                  <a:srgbClr val="4C8A1D"/>
                </a:solidFill>
                <a:latin typeface="Arial"/>
                <a:cs typeface="Arial"/>
              </a:rPr>
            </a:br>
            <a:r>
              <a:rPr lang="de-DE" sz="1600" b="0" dirty="0">
                <a:solidFill>
                  <a:srgbClr val="4C8A1D"/>
                </a:solidFill>
                <a:latin typeface="Arial"/>
                <a:cs typeface="Arial"/>
              </a:rPr>
              <a:t>[</a:t>
            </a:r>
            <a:r>
              <a:rPr lang="uk-UA" sz="1600" b="0" cap="small" dirty="0">
                <a:solidFill>
                  <a:srgbClr val="4C8A1D"/>
                </a:solidFill>
              </a:rPr>
              <a:t>Сторчоус</a:t>
            </a:r>
            <a:r>
              <a:rPr lang="de-DE" sz="1600" b="0" cap="small" dirty="0">
                <a:solidFill>
                  <a:srgbClr val="4C8A1D"/>
                </a:solidFill>
                <a:latin typeface="Arial"/>
                <a:cs typeface="Arial"/>
              </a:rPr>
              <a:t> 2024, </a:t>
            </a:r>
            <a:r>
              <a:rPr lang="uk-UA" sz="1600" b="0" cap="small" dirty="0">
                <a:solidFill>
                  <a:srgbClr val="4C8A1D"/>
                </a:solidFill>
                <a:latin typeface="Arial"/>
                <a:cs typeface="Arial"/>
              </a:rPr>
              <a:t>Проекти законів</a:t>
            </a:r>
            <a:r>
              <a:rPr lang="de-DE" sz="1600" b="0" cap="small" dirty="0">
                <a:solidFill>
                  <a:srgbClr val="4C8A1D"/>
                </a:solidFill>
                <a:latin typeface="Arial"/>
                <a:cs typeface="Arial"/>
              </a:rPr>
              <a:t> 454, 9516, 3562, 5766]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1959864"/>
            <a:ext cx="685800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959864"/>
            <a:ext cx="2159508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1720" y="1959864"/>
            <a:ext cx="3683507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266" y="1887973"/>
            <a:ext cx="53954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200" spc="-5" dirty="0">
                <a:solidFill>
                  <a:srgbClr val="4C8A1D"/>
                </a:solidFill>
                <a:latin typeface="Arial"/>
                <a:cs typeface="Arial"/>
              </a:rPr>
              <a:t>Д-р</a:t>
            </a:r>
            <a:r>
              <a:rPr sz="1200" spc="-5" dirty="0">
                <a:solidFill>
                  <a:srgbClr val="4C8A1D"/>
                </a:solidFill>
                <a:latin typeface="Arial"/>
                <a:cs typeface="Arial"/>
              </a:rPr>
              <a:t>.</a:t>
            </a:r>
            <a:r>
              <a:rPr sz="1200" spc="35" dirty="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lang="uk-UA" sz="1200" spc="-5" dirty="0">
                <a:solidFill>
                  <a:srgbClr val="4C8A1D"/>
                </a:solidFill>
                <a:latin typeface="Arial"/>
                <a:cs typeface="Arial"/>
              </a:rPr>
              <a:t>Дірк</a:t>
            </a:r>
            <a:r>
              <a:rPr sz="1200" spc="-5" dirty="0">
                <a:solidFill>
                  <a:srgbClr val="4C8A1D"/>
                </a:solidFill>
                <a:latin typeface="Arial"/>
                <a:cs typeface="Arial"/>
              </a:rPr>
              <a:t>-</a:t>
            </a:r>
            <a:r>
              <a:rPr lang="uk-UA" sz="1200" spc="-5" dirty="0">
                <a:solidFill>
                  <a:srgbClr val="4C8A1D"/>
                </a:solidFill>
                <a:latin typeface="Arial"/>
                <a:cs typeface="Arial"/>
              </a:rPr>
              <a:t>Роджер</a:t>
            </a:r>
            <a:r>
              <a:rPr sz="1200" spc="30" dirty="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lang="uk-UA" sz="1200" spc="30" dirty="0">
                <a:solidFill>
                  <a:srgbClr val="4C8A1D"/>
                </a:solidFill>
                <a:latin typeface="Times New Roman"/>
                <a:cs typeface="Times New Roman"/>
              </a:rPr>
              <a:t>Айзенхауер</a:t>
            </a:r>
            <a:r>
              <a:rPr sz="1200" spc="30" dirty="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C8A1D"/>
                </a:solidFill>
                <a:latin typeface="Arial"/>
                <a:cs typeface="Arial"/>
              </a:rPr>
              <a:t>(Di</a:t>
            </a:r>
            <a:r>
              <a:rPr sz="1200" dirty="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1200" spc="-45" dirty="0">
                <a:solidFill>
                  <a:srgbClr val="4C8A1D"/>
                </a:solidFill>
                <a:latin typeface="Arial"/>
                <a:cs typeface="Arial"/>
              </a:rPr>
              <a:t>k</a:t>
            </a:r>
            <a:r>
              <a:rPr sz="1200" spc="-5" dirty="0">
                <a:solidFill>
                  <a:srgbClr val="4C8A1D"/>
                </a:solidFill>
                <a:latin typeface="Arial"/>
                <a:cs typeface="Arial"/>
              </a:rPr>
              <a:t>-Ro</a:t>
            </a:r>
            <a:r>
              <a:rPr sz="1200" spc="5" dirty="0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4C8A1D"/>
                </a:solidFill>
                <a:latin typeface="Arial"/>
                <a:cs typeface="Arial"/>
              </a:rPr>
              <a:t>er.Eis</a:t>
            </a:r>
            <a:r>
              <a:rPr sz="1200" spc="-10" dirty="0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4C8A1D"/>
                </a:solidFill>
                <a:latin typeface="Arial"/>
                <a:cs typeface="Arial"/>
              </a:rPr>
              <a:t>nh</a:t>
            </a:r>
            <a:r>
              <a:rPr sz="1200" spc="-10" dirty="0">
                <a:solidFill>
                  <a:srgbClr val="4C8A1D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4C8A1D"/>
                </a:solidFill>
                <a:latin typeface="Arial"/>
                <a:cs typeface="Arial"/>
              </a:rPr>
              <a:t>uer@</a:t>
            </a:r>
            <a:r>
              <a:rPr sz="1200" spc="-10" dirty="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4C8A1D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4C8A1D"/>
                </a:solidFill>
                <a:latin typeface="Arial"/>
                <a:cs typeface="Arial"/>
              </a:rPr>
              <a:t>eku</a:t>
            </a:r>
            <a:r>
              <a:rPr sz="1200" spc="-5" dirty="0">
                <a:solidFill>
                  <a:srgbClr val="4C8A1D"/>
                </a:solidFill>
                <a:latin typeface="Arial"/>
                <a:cs typeface="Arial"/>
              </a:rPr>
              <a:t>l.</a:t>
            </a:r>
            <a:r>
              <a:rPr sz="1200" spc="-15" dirty="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4C8A1D"/>
                </a:solidFill>
                <a:latin typeface="Arial"/>
                <a:cs typeface="Arial"/>
              </a:rPr>
              <a:t>ach</a:t>
            </a:r>
            <a:r>
              <a:rPr sz="1200" spc="-15" dirty="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4C8A1D"/>
                </a:solidFill>
                <a:latin typeface="Arial"/>
                <a:cs typeface="Arial"/>
              </a:rPr>
              <a:t>en</a:t>
            </a:r>
            <a:r>
              <a:rPr sz="1200" spc="-15" dirty="0">
                <a:solidFill>
                  <a:srgbClr val="4C8A1D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4C8A1D"/>
                </a:solidFill>
                <a:latin typeface="Arial"/>
                <a:cs typeface="Arial"/>
              </a:rPr>
              <a:t>de)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m_3175345801876904002Picture 2">
            <a:extLst>
              <a:ext uri="{FF2B5EF4-FFF2-40B4-BE49-F238E27FC236}">
                <a16:creationId xmlns:a16="http://schemas.microsoft.com/office/drawing/2014/main" id="{D227F31B-027B-54C9-F456-34C93C664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54548"/>
            <a:ext cx="3683507" cy="60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15" y="981474"/>
            <a:ext cx="8429121" cy="524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9603" y="2322447"/>
            <a:ext cx="5230245" cy="168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5032" y="2317873"/>
            <a:ext cx="5239385" cy="1691639"/>
          </a:xfrm>
          <a:custGeom>
            <a:avLst/>
            <a:gdLst/>
            <a:ahLst/>
            <a:cxnLst/>
            <a:rect l="l" t="t" r="r" b="b"/>
            <a:pathLst>
              <a:path w="5239384" h="1691639">
                <a:moveTo>
                  <a:pt x="0" y="1691639"/>
                </a:moveTo>
                <a:lnTo>
                  <a:pt x="5239389" y="1691639"/>
                </a:lnTo>
                <a:lnTo>
                  <a:pt x="5239389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ln w="914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003" y="3759607"/>
            <a:ext cx="6574548" cy="2470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0870" y="3750463"/>
            <a:ext cx="3299459" cy="2474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0" y="222504"/>
            <a:ext cx="5678424" cy="452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4128" y="222504"/>
            <a:ext cx="742188" cy="4526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" y="588263"/>
            <a:ext cx="5568695" cy="452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402335" cy="68364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feld 12"/>
          <p:cNvSpPr txBox="1"/>
          <p:nvPr/>
        </p:nvSpPr>
        <p:spPr>
          <a:xfrm>
            <a:off x="454151" y="396183"/>
            <a:ext cx="484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Дякую за Вашу увагу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F4458E23-3F09-6128-2A02-D6A1DD987ACC}"/>
              </a:ext>
            </a:extLst>
          </p:cNvPr>
          <p:cNvSpPr txBox="1"/>
          <p:nvPr/>
        </p:nvSpPr>
        <p:spPr>
          <a:xfrm>
            <a:off x="490715" y="6461817"/>
            <a:ext cx="3220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листопада 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3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spc="-10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spc="3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200" spc="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endParaRPr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3570" y="533400"/>
            <a:ext cx="5472430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7780">
              <a:lnSpc>
                <a:spcPts val="2395"/>
              </a:lnSpc>
            </a:pPr>
            <a:r>
              <a:rPr lang="ru-RU" sz="2000" b="1" dirty="0">
                <a:latin typeface="Arial"/>
                <a:cs typeface="Arial"/>
              </a:rPr>
              <a:t>Генетичне різноманіття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latin typeface="Arial"/>
                <a:cs typeface="Arial"/>
              </a:rPr>
              <a:t>Ключовий компонент </a:t>
            </a:r>
            <a:r>
              <a:rPr lang="ru-RU" sz="2000" b="1" dirty="0">
                <a:latin typeface="Arial"/>
                <a:cs typeface="Arial"/>
              </a:rPr>
              <a:t>функціонального</a:t>
            </a:r>
            <a:r>
              <a:rPr lang="ru-RU" sz="2000" dirty="0">
                <a:latin typeface="Arial"/>
                <a:cs typeface="Arial"/>
              </a:rPr>
              <a:t> біорізноманіття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363" y="2069020"/>
            <a:ext cx="7494270" cy="2931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indent="-382270">
              <a:lnSpc>
                <a:spcPct val="100000"/>
              </a:lnSpc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356235" algn="l"/>
              </a:tabLst>
            </a:pP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Розширено визначення сталого розвитку Комісії Брундландта [2002] </a:t>
            </a:r>
            <a:r>
              <a:rPr lang="ru-RU" sz="1800" spc="-5" dirty="0">
                <a:solidFill>
                  <a:srgbClr val="323232"/>
                </a:solidFill>
                <a:latin typeface="Arial"/>
                <a:cs typeface="Arial"/>
              </a:rPr>
              <a:t>«Класичне», пов'язане з виробничим аспектом визначення сталого розвитку</a:t>
            </a:r>
            <a:endParaRPr sz="1800" dirty="0">
              <a:latin typeface="Arial"/>
              <a:cs typeface="Arial"/>
            </a:endParaRPr>
          </a:p>
          <a:p>
            <a:pPr marL="394970" marR="1033144" indent="-382270">
              <a:lnSpc>
                <a:spcPct val="104400"/>
              </a:lnSpc>
              <a:spcBef>
                <a:spcPts val="525"/>
              </a:spcBef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356235" algn="l"/>
              </a:tabLst>
            </a:pP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Сталість як екологічна, економічна та соціальна структура ефектів і функцій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04200"/>
              </a:lnSpc>
              <a:spcBef>
                <a:spcPts val="545"/>
              </a:spcBef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356235" algn="l"/>
              </a:tabLst>
            </a:pPr>
            <a:r>
              <a:rPr lang="ru-RU" sz="1800" b="1" dirty="0">
                <a:solidFill>
                  <a:srgbClr val="323232"/>
                </a:solidFill>
                <a:latin typeface="Arial"/>
                <a:cs typeface="Arial"/>
              </a:rPr>
              <a:t>Відновлення, збереження, розвиток та використання генетичного різноманіття </a:t>
            </a: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лісових фітоценозів є основною метою Закону «Про лісовий репродуктивний матеріал» у поєднанні з Лісовим кодексом України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14" y="1883029"/>
            <a:ext cx="377952" cy="2479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33400" y="6324600"/>
            <a:ext cx="3220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листопада 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3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spc="-10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spc="3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200" spc="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endParaRPr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843722" y="5447316"/>
            <a:ext cx="7315200" cy="303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000"/>
              </a:lnSpc>
              <a:buClr>
                <a:srgbClr val="323232"/>
              </a:buClr>
              <a:tabLst>
                <a:tab pos="355600" algn="l"/>
              </a:tabLst>
            </a:pPr>
            <a:r>
              <a:rPr lang="de-DE" sz="2000" b="1" dirty="0">
                <a:solidFill>
                  <a:srgbClr val="323232"/>
                </a:solidFill>
                <a:latin typeface="Arial"/>
                <a:cs typeface="Arial"/>
              </a:rPr>
              <a:t>→ </a:t>
            </a:r>
            <a:r>
              <a:rPr lang="ru-RU" sz="2000" b="1" dirty="0">
                <a:solidFill>
                  <a:srgbClr val="323232"/>
                </a:solidFill>
                <a:latin typeface="Arial"/>
                <a:cs typeface="Arial"/>
              </a:rPr>
              <a:t>Доповнення до формулювання мети закону</a:t>
            </a:r>
            <a:r>
              <a:rPr sz="2000" b="1" spc="-5" dirty="0">
                <a:solidFill>
                  <a:srgbClr val="323232"/>
                </a:solidFill>
                <a:latin typeface="Arial"/>
                <a:cs typeface="Arial"/>
              </a:rPr>
              <a:t>!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1673164" y="324401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Мета законодавства</a:t>
            </a:r>
            <a:endParaRPr lang="de-DE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6871" y="1052567"/>
            <a:ext cx="7533005" cy="2021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1445"/>
              </a:spcBef>
              <a:spcAft>
                <a:spcPts val="600"/>
              </a:spcAft>
            </a:pP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Департамент навколишнього середовища versus Департамент лісового господарства</a:t>
            </a:r>
          </a:p>
          <a:p>
            <a:pPr marL="372745" indent="-285750" algn="ctr">
              <a:lnSpc>
                <a:spcPct val="100000"/>
              </a:lnSpc>
              <a:spcBef>
                <a:spcPts val="1445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Департамент охорони навколишнього середовища → основні вимоги до дозвільних документів</a:t>
            </a:r>
            <a:r>
              <a:rPr sz="1800" spc="-5" dirty="0">
                <a:solidFill>
                  <a:srgbClr val="323232"/>
                </a:solidFill>
                <a:latin typeface="Arial"/>
                <a:cs typeface="Arial"/>
              </a:rPr>
              <a:t>!</a:t>
            </a:r>
            <a:endParaRPr sz="1800" dirty="0">
              <a:latin typeface="Arial"/>
              <a:cs typeface="Arial"/>
            </a:endParaRPr>
          </a:p>
          <a:p>
            <a:pPr marL="1434465" indent="-286385" algn="ctr">
              <a:lnSpc>
                <a:spcPct val="100000"/>
              </a:lnSpc>
              <a:spcBef>
                <a:spcPts val="215"/>
              </a:spcBef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1435100" algn="l"/>
              </a:tabLst>
            </a:pP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Департамент лісового господарства → організаційні та впроваджувальні завдання</a:t>
            </a:r>
            <a:r>
              <a:rPr sz="1800" spc="-5" dirty="0">
                <a:solidFill>
                  <a:srgbClr val="323232"/>
                </a:solidFill>
                <a:latin typeface="Arial"/>
                <a:cs typeface="Arial"/>
              </a:rPr>
              <a:t>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017" y="3840941"/>
            <a:ext cx="822960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rgbClr val="323232"/>
              </a:buClr>
              <a:buSzPct val="111111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Послідовна національна лісова політика</a:t>
            </a:r>
            <a:r>
              <a:rPr sz="1800" b="1" spc="-15" dirty="0">
                <a:solidFill>
                  <a:srgbClr val="323232"/>
                </a:solidFill>
                <a:latin typeface="Arial"/>
                <a:cs typeface="Arial"/>
              </a:rPr>
              <a:t>?!</a:t>
            </a:r>
            <a:r>
              <a:rPr lang="de-DE" b="1" spc="-1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rgbClr val="323232"/>
              </a:buClr>
              <a:buSzPct val="111111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solidFill>
                  <a:srgbClr val="323232"/>
                </a:solidFill>
                <a:latin typeface="Arial"/>
                <a:cs typeface="Arial"/>
              </a:rPr>
              <a:t>Розробка </a:t>
            </a:r>
            <a:r>
              <a:rPr lang="ru-RU" dirty="0">
                <a:solidFill>
                  <a:srgbClr val="323232"/>
                </a:solidFill>
                <a:latin typeface="Arial"/>
                <a:cs typeface="Arial"/>
              </a:rPr>
              <a:t>та </a:t>
            </a:r>
            <a:r>
              <a:rPr lang="ru-RU" b="1" dirty="0">
                <a:solidFill>
                  <a:srgbClr val="323232"/>
                </a:solidFill>
                <a:latin typeface="Arial"/>
                <a:cs typeface="Arial"/>
              </a:rPr>
              <a:t>програмна реалізація </a:t>
            </a:r>
            <a:r>
              <a:rPr lang="ru-RU" dirty="0">
                <a:solidFill>
                  <a:srgbClr val="323232"/>
                </a:solidFill>
                <a:latin typeface="Arial"/>
                <a:cs typeface="Arial"/>
              </a:rPr>
              <a:t>національної</a:t>
            </a:r>
            <a:r>
              <a:rPr lang="ru-RU" b="1" dirty="0">
                <a:solidFill>
                  <a:srgbClr val="323232"/>
                </a:solidFill>
                <a:latin typeface="Arial"/>
                <a:cs typeface="Arial"/>
              </a:rPr>
              <a:t> стратегії сталого розвитку </a:t>
            </a:r>
            <a:r>
              <a:rPr lang="ru-RU" dirty="0">
                <a:solidFill>
                  <a:srgbClr val="323232"/>
                </a:solidFill>
                <a:latin typeface="Arial"/>
                <a:cs typeface="Arial"/>
              </a:rPr>
              <a:t>лісового </a:t>
            </a:r>
            <a:r>
              <a:rPr lang="ru-RU" b="1" dirty="0">
                <a:solidFill>
                  <a:srgbClr val="323232"/>
                </a:solidFill>
                <a:latin typeface="Arial"/>
                <a:cs typeface="Arial"/>
              </a:rPr>
              <a:t>господарства</a:t>
            </a:r>
            <a:r>
              <a:rPr lang="de-DE" b="1" spc="-15" dirty="0">
                <a:solidFill>
                  <a:srgbClr val="323232"/>
                </a:solidFill>
                <a:latin typeface="Arial"/>
                <a:cs typeface="Arial"/>
              </a:rPr>
              <a:t>?!</a:t>
            </a:r>
            <a:endParaRPr lang="de-DE" b="1" dirty="0">
              <a:latin typeface="Arial"/>
              <a:cs typeface="Arial"/>
            </a:endParaRPr>
          </a:p>
          <a:p>
            <a:pPr marL="298450" indent="-285750">
              <a:spcAft>
                <a:spcPts val="600"/>
              </a:spcAft>
              <a:buClr>
                <a:srgbClr val="323232"/>
              </a:buClr>
              <a:buSzPct val="111111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solidFill>
                  <a:srgbClr val="323232"/>
                </a:solidFill>
                <a:latin typeface="Arial"/>
                <a:cs typeface="Arial"/>
              </a:rPr>
              <a:t>Взаємодія </a:t>
            </a:r>
            <a:r>
              <a:rPr lang="ru-RU" dirty="0">
                <a:solidFill>
                  <a:srgbClr val="323232"/>
                </a:solidFill>
                <a:latin typeface="Arial"/>
                <a:cs typeface="Arial"/>
              </a:rPr>
              <a:t>відомчої політики та відповідальності за реалізацію</a:t>
            </a:r>
            <a:r>
              <a:rPr lang="de-DE" b="1" dirty="0">
                <a:solidFill>
                  <a:srgbClr val="323232"/>
                </a:solidFill>
                <a:latin typeface="Arial"/>
                <a:cs typeface="Arial"/>
              </a:rPr>
              <a:t>?!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1181" y="3084578"/>
            <a:ext cx="784750" cy="699790"/>
          </a:xfrm>
          <a:custGeom>
            <a:avLst/>
            <a:gdLst/>
            <a:ahLst/>
            <a:cxnLst/>
            <a:rect l="l" t="t" r="r" b="b"/>
            <a:pathLst>
              <a:path w="939800" h="972185">
                <a:moveTo>
                  <a:pt x="939789" y="502157"/>
                </a:moveTo>
                <a:lnTo>
                  <a:pt x="0" y="502157"/>
                </a:lnTo>
                <a:lnTo>
                  <a:pt x="469879" y="972180"/>
                </a:lnTo>
                <a:lnTo>
                  <a:pt x="939789" y="502157"/>
                </a:lnTo>
                <a:close/>
              </a:path>
              <a:path w="939800" h="972185">
                <a:moveTo>
                  <a:pt x="704849" y="0"/>
                </a:moveTo>
                <a:lnTo>
                  <a:pt x="234939" y="0"/>
                </a:lnTo>
                <a:lnTo>
                  <a:pt x="234939" y="502157"/>
                </a:lnTo>
                <a:lnTo>
                  <a:pt x="704849" y="502157"/>
                </a:lnTo>
                <a:lnTo>
                  <a:pt x="704849" y="0"/>
                </a:lnTo>
                <a:close/>
              </a:path>
            </a:pathLst>
          </a:custGeom>
          <a:solidFill>
            <a:srgbClr val="00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83" y="0"/>
            <a:ext cx="377953" cy="5537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3080" y="6220411"/>
            <a:ext cx="1104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3569" y="115114"/>
            <a:ext cx="808799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" marR="2995930" indent="-7620">
              <a:lnSpc>
                <a:spcPts val="2500"/>
              </a:lnSpc>
            </a:pPr>
            <a:r>
              <a:rPr lang="ru-RU" sz="2000" b="1" spc="-5" dirty="0">
                <a:latin typeface="Arial"/>
                <a:cs typeface="Arial"/>
              </a:rPr>
              <a:t>Розподіл компетенцій та обов'язків: </a:t>
            </a:r>
            <a:r>
              <a:rPr lang="ru-RU" sz="2000" spc="-5" dirty="0">
                <a:latin typeface="Arial"/>
                <a:cs typeface="Arial"/>
              </a:rPr>
              <a:t>Ефективний? Дієвий?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1673164" y="324401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Компетенції та відповідальність</a:t>
            </a:r>
            <a:endParaRPr lang="de-DE" b="1" dirty="0"/>
          </a:p>
        </p:txBody>
      </p:sp>
      <p:sp>
        <p:nvSpPr>
          <p:cNvPr id="16" name="object 5"/>
          <p:cNvSpPr/>
          <p:nvPr/>
        </p:nvSpPr>
        <p:spPr>
          <a:xfrm>
            <a:off x="4171181" y="5100113"/>
            <a:ext cx="784750" cy="705320"/>
          </a:xfrm>
          <a:custGeom>
            <a:avLst/>
            <a:gdLst/>
            <a:ahLst/>
            <a:cxnLst/>
            <a:rect l="l" t="t" r="r" b="b"/>
            <a:pathLst>
              <a:path w="939800" h="972185">
                <a:moveTo>
                  <a:pt x="939789" y="502157"/>
                </a:moveTo>
                <a:lnTo>
                  <a:pt x="0" y="502157"/>
                </a:lnTo>
                <a:lnTo>
                  <a:pt x="469879" y="972180"/>
                </a:lnTo>
                <a:lnTo>
                  <a:pt x="939789" y="502157"/>
                </a:lnTo>
                <a:close/>
              </a:path>
              <a:path w="939800" h="972185">
                <a:moveTo>
                  <a:pt x="704849" y="0"/>
                </a:moveTo>
                <a:lnTo>
                  <a:pt x="234939" y="0"/>
                </a:lnTo>
                <a:lnTo>
                  <a:pt x="234939" y="502157"/>
                </a:lnTo>
                <a:lnTo>
                  <a:pt x="704849" y="502157"/>
                </a:lnTo>
                <a:lnTo>
                  <a:pt x="7048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feld 16"/>
          <p:cNvSpPr txBox="1"/>
          <p:nvPr/>
        </p:nvSpPr>
        <p:spPr>
          <a:xfrm>
            <a:off x="427139" y="5704216"/>
            <a:ext cx="865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20" dirty="0">
                <a:solidFill>
                  <a:srgbClr val="323232"/>
                </a:solidFill>
                <a:latin typeface="Arial"/>
                <a:cs typeface="Arial"/>
              </a:rPr>
              <a:t>Об'єднання компетенцій/відповідальностей у департаменті лісового господарства</a:t>
            </a:r>
            <a:r>
              <a:rPr lang="de-DE" b="1" dirty="0">
                <a:solidFill>
                  <a:srgbClr val="323232"/>
                </a:solidFill>
                <a:latin typeface="Arial"/>
                <a:cs typeface="Arial"/>
              </a:rPr>
              <a:t>!</a:t>
            </a:r>
            <a:endParaRPr lang="de-DE" dirty="0">
              <a:latin typeface="Arial"/>
              <a:cs typeface="Arial"/>
            </a:endParaRPr>
          </a:p>
          <a:p>
            <a:pPr algn="ctr"/>
            <a:r>
              <a:rPr lang="ru-RU" b="1" dirty="0"/>
              <a:t>Виняток: </a:t>
            </a:r>
            <a:r>
              <a:rPr lang="ru-RU" dirty="0"/>
              <a:t>природоохоронні лісові території відповідно до природоохоронного законодавства 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47817"/>
            <a:ext cx="8464804" cy="623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>
              <a:lnSpc>
                <a:spcPct val="105000"/>
              </a:lnSpc>
            </a:pPr>
            <a:r>
              <a:rPr lang="ru-RU" sz="2000" b="1" spc="-5" dirty="0">
                <a:latin typeface="Arial"/>
                <a:cs typeface="Arial"/>
              </a:rPr>
              <a:t>Оцінка впливу на довкілля (ОВД)</a:t>
            </a:r>
          </a:p>
          <a:p>
            <a:pPr marL="18415" marR="5080" indent="-6350">
              <a:lnSpc>
                <a:spcPct val="105000"/>
              </a:lnSpc>
            </a:pPr>
            <a:r>
              <a:rPr lang="ru-RU" sz="2000" b="1" spc="-5" dirty="0">
                <a:latin typeface="Arial"/>
                <a:cs typeface="Arial"/>
              </a:rPr>
              <a:t>для лісогосподарських заходів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802" y="1238731"/>
            <a:ext cx="7478395" cy="2976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>
                <a:solidFill>
                  <a:srgbClr val="323232"/>
                </a:solidFill>
                <a:latin typeface="Arial"/>
                <a:cs typeface="Arial"/>
              </a:rPr>
              <a:t>Питання, </a:t>
            </a: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для яких необхідно розглянути </a:t>
            </a:r>
            <a:r>
              <a:rPr lang="ru-RU" sz="1800" b="1" dirty="0">
                <a:solidFill>
                  <a:srgbClr val="323232"/>
                </a:solidFill>
                <a:latin typeface="Arial"/>
                <a:cs typeface="Arial"/>
              </a:rPr>
              <a:t>виконання </a:t>
            </a: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ОВД</a:t>
            </a:r>
            <a:r>
              <a:rPr sz="1800" spc="-15" dirty="0">
                <a:solidFill>
                  <a:srgbClr val="323232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Clr>
                <a:srgbClr val="323232"/>
              </a:buClr>
              <a:buFont typeface="Arial Unicode MS"/>
              <a:buChar char="▪"/>
              <a:tabLst>
                <a:tab pos="299720" algn="l"/>
              </a:tabLst>
            </a:pP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Додаток </a:t>
            </a:r>
            <a:r>
              <a:rPr lang="en-GB" sz="1800" dirty="0">
                <a:solidFill>
                  <a:srgbClr val="323232"/>
                </a:solidFill>
                <a:latin typeface="Arial"/>
                <a:cs typeface="Arial"/>
              </a:rPr>
              <a:t>II </a:t>
            </a:r>
            <a:r>
              <a:rPr lang="ru-RU" dirty="0" err="1">
                <a:solidFill>
                  <a:srgbClr val="323232"/>
                </a:solidFill>
                <a:latin typeface="Arial"/>
                <a:cs typeface="Arial"/>
              </a:rPr>
              <a:t>Директиви</a:t>
            </a:r>
            <a:r>
              <a:rPr lang="ru-RU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uk-UA" b="0" i="0" dirty="0">
                <a:solidFill>
                  <a:srgbClr val="000000"/>
                </a:solidFill>
                <a:effectLst/>
                <a:latin typeface="Segoe UI Web (Cyrillic)"/>
              </a:rPr>
              <a:t>2011/92/ЄС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4400"/>
              </a:lnSpc>
              <a:spcBef>
                <a:spcPts val="525"/>
              </a:spcBef>
              <a:buClr>
                <a:srgbClr val="323232"/>
              </a:buClr>
              <a:buFont typeface="Arial Unicode MS"/>
              <a:buChar char="▪"/>
              <a:tabLst>
                <a:tab pos="299720" algn="l"/>
              </a:tabLst>
            </a:pPr>
            <a:r>
              <a:rPr lang="ru-RU" sz="1800" b="1" spc="-10" dirty="0">
                <a:solidFill>
                  <a:srgbClr val="323232"/>
                </a:solidFill>
                <a:latin typeface="Arial"/>
                <a:cs typeface="Arial"/>
              </a:rPr>
              <a:t>Держави-члени </a:t>
            </a:r>
            <a:r>
              <a:rPr lang="ru-RU" sz="1800" spc="-10" dirty="0">
                <a:solidFill>
                  <a:srgbClr val="323232"/>
                </a:solidFill>
                <a:latin typeface="Arial"/>
                <a:cs typeface="Arial"/>
              </a:rPr>
              <a:t>вирішують, чи повинен проект або план підлягати ОВД, на основі статей 5-10 Директиви</a:t>
            </a:r>
            <a:r>
              <a:rPr sz="1800" spc="-10" dirty="0">
                <a:solidFill>
                  <a:srgbClr val="32323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Clr>
                <a:srgbClr val="323232"/>
              </a:buClr>
              <a:buFont typeface="Arial Unicode MS"/>
              <a:buChar char="▪"/>
              <a:tabLst>
                <a:tab pos="299720" algn="l"/>
              </a:tabLst>
            </a:pPr>
            <a:r>
              <a:rPr lang="uk-UA" sz="1800" dirty="0">
                <a:solidFill>
                  <a:srgbClr val="323232"/>
                </a:solidFill>
                <a:latin typeface="Arial"/>
                <a:cs typeface="Arial"/>
              </a:rPr>
              <a:t>Підстава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323232"/>
                </a:solidFill>
                <a:latin typeface="Arial"/>
                <a:cs typeface="Arial"/>
              </a:rPr>
              <a:t>→ </a:t>
            </a:r>
            <a:r>
              <a:rPr lang="ru-RU" sz="1800" b="1" spc="-10" dirty="0">
                <a:solidFill>
                  <a:srgbClr val="323232"/>
                </a:solidFill>
                <a:latin typeface="Arial"/>
                <a:cs typeface="Arial"/>
              </a:rPr>
              <a:t>окремі конкретні випадки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uk-UA" sz="1800" spc="-5" dirty="0">
                <a:solidFill>
                  <a:srgbClr val="323232"/>
                </a:solidFill>
                <a:latin typeface="Arial"/>
                <a:cs typeface="Arial"/>
              </a:rPr>
              <a:t>або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solidFill>
                  <a:srgbClr val="323232"/>
                </a:solidFill>
                <a:latin typeface="Arial"/>
                <a:cs typeface="Arial"/>
              </a:rPr>
              <a:t>→ </a:t>
            </a:r>
            <a:r>
              <a:rPr lang="ru-RU" sz="1800" b="1" dirty="0">
                <a:solidFill>
                  <a:srgbClr val="323232"/>
                </a:solidFill>
                <a:latin typeface="Arial"/>
                <a:cs typeface="Arial"/>
              </a:rPr>
              <a:t>порогові значення </a:t>
            </a: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або </a:t>
            </a:r>
            <a:r>
              <a:rPr lang="ru-RU" sz="1800" b="1" dirty="0">
                <a:solidFill>
                  <a:srgbClr val="323232"/>
                </a:solidFill>
                <a:latin typeface="Arial"/>
                <a:cs typeface="Arial"/>
              </a:rPr>
              <a:t>критерії</a:t>
            </a: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, встановлені державами-членами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6702" y="4396683"/>
            <a:ext cx="792480" cy="937894"/>
          </a:xfrm>
          <a:custGeom>
            <a:avLst/>
            <a:gdLst/>
            <a:ahLst/>
            <a:cxnLst/>
            <a:rect l="l" t="t" r="r" b="b"/>
            <a:pathLst>
              <a:path w="792479" h="937895">
                <a:moveTo>
                  <a:pt x="792479" y="541019"/>
                </a:moveTo>
                <a:lnTo>
                  <a:pt x="0" y="541019"/>
                </a:lnTo>
                <a:lnTo>
                  <a:pt x="396239" y="937284"/>
                </a:lnTo>
                <a:lnTo>
                  <a:pt x="792479" y="541019"/>
                </a:lnTo>
                <a:close/>
              </a:path>
              <a:path w="792479" h="937895">
                <a:moveTo>
                  <a:pt x="594359" y="0"/>
                </a:moveTo>
                <a:lnTo>
                  <a:pt x="198119" y="0"/>
                </a:lnTo>
                <a:lnTo>
                  <a:pt x="198119" y="541019"/>
                </a:lnTo>
                <a:lnTo>
                  <a:pt x="594359" y="541019"/>
                </a:lnTo>
                <a:lnTo>
                  <a:pt x="594359" y="0"/>
                </a:lnTo>
                <a:close/>
              </a:path>
            </a:pathLst>
          </a:custGeom>
          <a:solidFill>
            <a:srgbClr val="00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7" name="object 7"/>
          <p:cNvSpPr/>
          <p:nvPr/>
        </p:nvSpPr>
        <p:spPr>
          <a:xfrm>
            <a:off x="62800" y="1415924"/>
            <a:ext cx="376428" cy="3229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1665798" y="292759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Директива 2011/1992/ЄС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778000" y="5505379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23232"/>
                </a:solidFill>
                <a:latin typeface="Arial"/>
                <a:cs typeface="Arial"/>
              </a:rPr>
              <a:t>Суцільні лісові перетворення (вирубки)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23232"/>
                </a:solidFill>
                <a:latin typeface="Arial"/>
                <a:cs typeface="Arial"/>
              </a:rPr>
              <a:t>Лісовідновлення (початкове лісорозведення)</a:t>
            </a:r>
            <a:endParaRPr lang="de-DE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2B1EDB6-A27E-1399-EAAF-D51D4FAD6A63}"/>
              </a:ext>
            </a:extLst>
          </p:cNvPr>
          <p:cNvSpPr txBox="1"/>
          <p:nvPr/>
        </p:nvSpPr>
        <p:spPr>
          <a:xfrm>
            <a:off x="533400" y="6324600"/>
            <a:ext cx="3220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листопада 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3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spc="-10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spc="3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200" spc="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endParaRPr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9940" y="1561744"/>
            <a:ext cx="7572375" cy="2159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010" marR="326390" indent="-285750">
              <a:lnSpc>
                <a:spcPct val="103899"/>
              </a:lnSpc>
              <a:spcAft>
                <a:spcPts val="600"/>
              </a:spcAft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lang="ru-RU" sz="1800" spc="-20" dirty="0">
                <a:solidFill>
                  <a:srgbClr val="323232"/>
                </a:solidFill>
                <a:latin typeface="Arial"/>
                <a:cs typeface="Arial"/>
              </a:rPr>
              <a:t>Застосування ОВД </a:t>
            </a:r>
            <a:r>
              <a:rPr lang="ru-RU" sz="1800" b="1" spc="-20" dirty="0">
                <a:solidFill>
                  <a:srgbClr val="323232"/>
                </a:solidFill>
                <a:latin typeface="Arial"/>
                <a:cs typeface="Arial"/>
              </a:rPr>
              <a:t>до регуляторних питань сталого ведення лісового господарства</a:t>
            </a:r>
            <a:r>
              <a:rPr lang="de-DE" sz="1800" b="1" dirty="0">
                <a:solidFill>
                  <a:srgbClr val="323232"/>
                </a:solidFill>
                <a:latin typeface="Arial"/>
                <a:cs typeface="Arial"/>
              </a:rPr>
              <a:t>!?</a:t>
            </a:r>
            <a:endParaRPr sz="1800" dirty="0">
              <a:latin typeface="Arial"/>
              <a:cs typeface="Arial"/>
            </a:endParaRPr>
          </a:p>
          <a:p>
            <a:pPr marL="518795" marR="5080" indent="-343535">
              <a:lnSpc>
                <a:spcPct val="104500"/>
              </a:lnSpc>
              <a:spcBef>
                <a:spcPts val="10"/>
              </a:spcBef>
              <a:spcAft>
                <a:spcPts val="600"/>
              </a:spcAft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lang="ru-RU" sz="1800" spc="-5" dirty="0">
                <a:solidFill>
                  <a:srgbClr val="323232"/>
                </a:solidFill>
                <a:latin typeface="Arial"/>
                <a:cs typeface="Arial"/>
              </a:rPr>
              <a:t>ОВД навряд чи може бути реалізована в запланованому обсязі за </a:t>
            </a: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допомогою ресурсів</a:t>
            </a:r>
            <a:r>
              <a:rPr lang="ru-RU" sz="1800" spc="-5" dirty="0">
                <a:solidFill>
                  <a:srgbClr val="323232"/>
                </a:solidFill>
                <a:latin typeface="Arial"/>
                <a:cs typeface="Arial"/>
              </a:rPr>
              <a:t>, фактично доступних для виконавчої влади та відповідних </a:t>
            </a: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лісогосподарських підприємств</a:t>
            </a:r>
            <a:r>
              <a:rPr lang="de-DE" b="1" spc="-5" dirty="0">
                <a:solidFill>
                  <a:srgbClr val="323232"/>
                </a:solidFill>
                <a:latin typeface="Arial"/>
                <a:cs typeface="Arial"/>
              </a:rPr>
              <a:t>!?</a:t>
            </a:r>
            <a:endParaRPr sz="1800" b="1" dirty="0">
              <a:latin typeface="Arial"/>
              <a:cs typeface="Arial"/>
            </a:endParaRPr>
          </a:p>
          <a:p>
            <a:pPr marL="518795" marR="338455" indent="-343535" algn="just">
              <a:lnSpc>
                <a:spcPct val="104200"/>
              </a:lnSpc>
              <a:spcBef>
                <a:spcPts val="15"/>
              </a:spcBef>
              <a:spcAft>
                <a:spcPts val="600"/>
              </a:spcAft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lang="ru-RU" sz="1800" b="1" spc="-15" dirty="0">
                <a:solidFill>
                  <a:srgbClr val="323232"/>
                </a:solidFill>
                <a:latin typeface="Arial"/>
                <a:cs typeface="Arial"/>
              </a:rPr>
              <a:t>Обмежені лісові ресурси </a:t>
            </a:r>
            <a:r>
              <a:rPr lang="ru-RU" sz="1800" spc="-15" dirty="0">
                <a:solidFill>
                  <a:srgbClr val="323232"/>
                </a:solidFill>
                <a:latin typeface="Arial"/>
                <a:cs typeface="Arial"/>
              </a:rPr>
              <a:t>використовуються на шкоду сталому розвитку лісів відповідно до національної лісової політики</a:t>
            </a:r>
            <a:r>
              <a:rPr lang="de-DE" b="1" spc="-15" dirty="0">
                <a:solidFill>
                  <a:srgbClr val="323232"/>
                </a:solidFill>
                <a:latin typeface="Arial"/>
                <a:cs typeface="Arial"/>
              </a:rPr>
              <a:t>!?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00" y="1415924"/>
            <a:ext cx="376428" cy="3229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feld 7"/>
          <p:cNvSpPr txBox="1"/>
          <p:nvPr/>
        </p:nvSpPr>
        <p:spPr>
          <a:xfrm>
            <a:off x="685800" y="3048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Оцінка впливу на довкілля: Право ЄС у порівнянні з національним законодавством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0380" y="5032582"/>
            <a:ext cx="7086600" cy="106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30" algn="ctr">
              <a:lnSpc>
                <a:spcPct val="100000"/>
              </a:lnSpc>
              <a:spcBef>
                <a:spcPts val="108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ОВД у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Segoe UI Web (Cyrillic)"/>
              </a:rPr>
              <a:t>лісовому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Segoe UI Web (Cyrillic)"/>
              </a:rPr>
              <a:t>секторі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: </a:t>
            </a:r>
          </a:p>
          <a:p>
            <a:pPr marL="392430" algn="ctr">
              <a:lnSpc>
                <a:spcPct val="100000"/>
              </a:lnSpc>
              <a:spcBef>
                <a:spcPts val="1080"/>
              </a:spcBef>
            </a:pPr>
            <a:r>
              <a:rPr lang="ru-RU" b="1" i="0" dirty="0" err="1">
                <a:solidFill>
                  <a:srgbClr val="000000"/>
                </a:solidFill>
                <a:effectLst/>
                <a:latin typeface="Segoe UI Web (Cyrillic)"/>
              </a:rPr>
              <a:t>Передбачений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Segoe UI Web (Cyrillic)"/>
              </a:rPr>
              <a:t>національний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 стандарт явно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Segoe UI Web (Cyrillic)"/>
              </a:rPr>
              <a:t>перевищує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Segoe UI Web (Cyrillic)"/>
              </a:rPr>
              <a:t>вимоги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Segoe UI Web (Cyrillic)"/>
              </a:rPr>
              <a:t>Додатку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 II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Segoe UI Web (Cyrillic)"/>
              </a:rPr>
              <a:t>Директиви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 Web (Cyrillic)"/>
              </a:rPr>
              <a:t> 2011/92/ЄС!!</a:t>
            </a:r>
            <a:endParaRPr lang="de-DE" b="1" dirty="0"/>
          </a:p>
        </p:txBody>
      </p:sp>
      <p:sp>
        <p:nvSpPr>
          <p:cNvPr id="10" name="Pfeil nach unten 9"/>
          <p:cNvSpPr/>
          <p:nvPr/>
        </p:nvSpPr>
        <p:spPr>
          <a:xfrm>
            <a:off x="3447428" y="3962400"/>
            <a:ext cx="1028700" cy="99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1665798" y="292759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Директива 2011/1992/ЄС</a:t>
            </a:r>
            <a:endParaRPr lang="de-DE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2CF63819-1D9A-EC01-EC84-BA63796F8A85}"/>
              </a:ext>
            </a:extLst>
          </p:cNvPr>
          <p:cNvSpPr txBox="1"/>
          <p:nvPr/>
        </p:nvSpPr>
        <p:spPr>
          <a:xfrm>
            <a:off x="533400" y="6324600"/>
            <a:ext cx="3220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листопада 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3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spc="-10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spc="3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200" spc="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endParaRPr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19481" y="0"/>
            <a:ext cx="405250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665798" y="292759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Директива 2011/1992/ЄС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85800" y="381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Транспозиція в національне законодавство України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2000" y="2514600"/>
            <a:ext cx="754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Орієнтація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мінімальні стандарти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Директиви 2011/1992/ЄС </a:t>
            </a:r>
            <a:r>
              <a:rPr lang="de-DE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Відсутність </a:t>
            </a:r>
            <a:r>
              <a:rPr lang="ru-RU" b="1" spc="-10" dirty="0">
                <a:latin typeface="Arial" panose="020B0604020202020204" pitchFamily="34" charset="0"/>
                <a:cs typeface="Arial" panose="020B0604020202020204" pitchFamily="34" charset="0"/>
              </a:rPr>
              <a:t>поширення ОВД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на звичайні лісогосподарські заходи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Створення ефективних структур та інструментів для моніторингу сталості в рамках </a:t>
            </a: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лісової адміністрації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8CFFB546-4DB8-309C-74D4-2FCF15F319A6}"/>
              </a:ext>
            </a:extLst>
          </p:cNvPr>
          <p:cNvSpPr txBox="1"/>
          <p:nvPr/>
        </p:nvSpPr>
        <p:spPr>
          <a:xfrm>
            <a:off x="533400" y="6324600"/>
            <a:ext cx="3220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листопада 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3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spc="-10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spc="3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200" spc="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endParaRPr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6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19481" y="0"/>
            <a:ext cx="405250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feld 6"/>
          <p:cNvSpPr txBox="1"/>
          <p:nvPr/>
        </p:nvSpPr>
        <p:spPr>
          <a:xfrm rot="16200000">
            <a:off x="-3038388" y="3281442"/>
            <a:ext cx="647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Стратегічне планування землекористування - Збільшення лісів</a:t>
            </a:r>
            <a:endParaRPr 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09600" y="244066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Збільшення площі лісів як елемент планування регіонального розвитку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64150" y="3498070"/>
            <a:ext cx="4879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Зосереджується на природних та функціональних одиницях ландшафту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Ландшафтно-екологічно та соціально-економічно інтегрован</a:t>
            </a:r>
            <a:r>
              <a:rPr lang="en-GB" dirty="0" err="1"/>
              <a:t>i</a:t>
            </a:r>
            <a:r>
              <a:rPr lang="ru-RU" dirty="0"/>
              <a:t> </a:t>
            </a:r>
            <a:r>
              <a:rPr lang="de-DE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Просторово та часово диференційован</a:t>
            </a:r>
            <a:r>
              <a:rPr lang="en-GB" dirty="0" err="1"/>
              <a:t>i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Зв'язуюч</a:t>
            </a:r>
            <a:r>
              <a:rPr lang="en-GB" b="1" dirty="0" err="1"/>
              <a:t>i</a:t>
            </a:r>
            <a:endParaRPr lang="de-DE" b="1" dirty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ru-RU" dirty="0"/>
              <a:t>Територіально-специфічн</a:t>
            </a:r>
            <a:r>
              <a:rPr lang="en-GB" dirty="0" err="1"/>
              <a:t>i</a:t>
            </a:r>
            <a:endParaRPr lang="de-DE" dirty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ru-RU" dirty="0"/>
              <a:t>Функціонально засновані на часових пріоритетах</a:t>
            </a:r>
            <a:endParaRPr lang="de-DE" dirty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ru-RU" dirty="0"/>
              <a:t>Пов'язані з ресурсами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78609" y="1502585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Планування регіонального розвитку</a:t>
            </a:r>
            <a:endParaRPr lang="de-DE" sz="2000" b="1" dirty="0"/>
          </a:p>
        </p:txBody>
      </p:sp>
      <p:sp>
        <p:nvSpPr>
          <p:cNvPr id="6" name="Pfeil nach unten 5"/>
          <p:cNvSpPr/>
          <p:nvPr/>
        </p:nvSpPr>
        <p:spPr>
          <a:xfrm>
            <a:off x="2362200" y="1952655"/>
            <a:ext cx="228600" cy="533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0380" y="2433367"/>
            <a:ext cx="407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Пріоритетні напрямки для збільшення лісів</a:t>
            </a:r>
            <a:endParaRPr lang="de-DE" b="1" dirty="0"/>
          </a:p>
        </p:txBody>
      </p:sp>
      <p:sp>
        <p:nvSpPr>
          <p:cNvPr id="12" name="Pfeil nach unten 11"/>
          <p:cNvSpPr/>
          <p:nvPr/>
        </p:nvSpPr>
        <p:spPr>
          <a:xfrm>
            <a:off x="2362200" y="2948401"/>
            <a:ext cx="261730" cy="50316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rechts 13"/>
          <p:cNvSpPr/>
          <p:nvPr/>
        </p:nvSpPr>
        <p:spPr>
          <a:xfrm>
            <a:off x="4496109" y="1479498"/>
            <a:ext cx="381000" cy="1600200"/>
          </a:xfrm>
          <a:prstGeom prst="righ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954766" y="1895782"/>
            <a:ext cx="372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Стратегічна оцінка впливу на довкілля</a:t>
            </a:r>
            <a:endParaRPr lang="de-DE" sz="2400" dirty="0"/>
          </a:p>
        </p:txBody>
      </p:sp>
      <p:sp>
        <p:nvSpPr>
          <p:cNvPr id="17" name="Geschweifte Klammer rechts 16"/>
          <p:cNvSpPr/>
          <p:nvPr/>
        </p:nvSpPr>
        <p:spPr>
          <a:xfrm>
            <a:off x="5943600" y="3466265"/>
            <a:ext cx="381000" cy="2693173"/>
          </a:xfrm>
          <a:prstGeom prst="righ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477000" y="402129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Програмна реалізація </a:t>
            </a:r>
            <a:r>
              <a:rPr lang="ru-RU" sz="1600" dirty="0"/>
              <a:t>стратегічної мети державної програми розвитку</a:t>
            </a: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Ефективне адміністрування </a:t>
            </a:r>
            <a:r>
              <a:rPr lang="ru-RU" sz="1600" dirty="0"/>
              <a:t>та </a:t>
            </a:r>
            <a:r>
              <a:rPr lang="ru-RU" sz="1600" b="1" dirty="0"/>
              <a:t>імплементація</a:t>
            </a:r>
            <a:endParaRPr lang="de-DE" sz="1600" b="1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97960896-8D3F-28B4-C35F-5D3356000FBB}"/>
              </a:ext>
            </a:extLst>
          </p:cNvPr>
          <p:cNvSpPr txBox="1"/>
          <p:nvPr/>
        </p:nvSpPr>
        <p:spPr>
          <a:xfrm>
            <a:off x="533400" y="6324600"/>
            <a:ext cx="3220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листопада 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3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spc="-10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spc="3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200" spc="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endParaRPr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8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90" y="244071"/>
            <a:ext cx="5075935" cy="778675"/>
          </a:xfrm>
          <a:prstGeom prst="rect">
            <a:avLst/>
          </a:prstGeom>
        </p:spPr>
        <p:txBody>
          <a:bodyPr vert="horz" wrap="square" lIns="0" tIns="161544" rIns="0" bIns="0" rtlCol="0">
            <a:spAutoFit/>
          </a:bodyPr>
          <a:lstStyle/>
          <a:p>
            <a:pPr marL="535305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</a:rPr>
              <a:t>ОВД у порівнянні з лісозахисними заходами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548783"/>
            <a:ext cx="5943600" cy="462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ru-RU" sz="1800" spc="-15" dirty="0">
                <a:solidFill>
                  <a:srgbClr val="323232"/>
                </a:solidFill>
                <a:latin typeface="Arial"/>
                <a:cs typeface="Arial"/>
              </a:rPr>
              <a:t>Не існує «санітарних» суцільних рубок</a:t>
            </a:r>
            <a:r>
              <a:rPr sz="1800" spc="-5" dirty="0">
                <a:solidFill>
                  <a:srgbClr val="32323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55600" marR="1049020" indent="-342900">
              <a:lnSpc>
                <a:spcPct val="104000"/>
              </a:lnSpc>
              <a:spcBef>
                <a:spcPts val="550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ru-RU" sz="1800" spc="-5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Всеохоплююче адміністративне регулювання не запобігає широкомасштабним порушенням</a:t>
            </a:r>
            <a:r>
              <a:rPr lang="de-DE" sz="1800" spc="-5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4200"/>
              </a:lnSpc>
              <a:spcBef>
                <a:spcPts val="520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ru-RU" sz="1800" b="1" dirty="0">
                <a:solidFill>
                  <a:srgbClr val="FF0000"/>
                </a:solidFill>
                <a:latin typeface="Arial"/>
                <a:cs typeface="Arial"/>
              </a:rPr>
              <a:t>Важливо, щоб лісогосподарські підприємства мали всебічні повноваження для обмеження масового розмноження комах, що розмножуються на деревині та корі, на початковій стадії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78790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ru-RU" sz="1800" dirty="0">
                <a:solidFill>
                  <a:srgbClr val="FF0000"/>
                </a:solidFill>
                <a:latin typeface="Arial"/>
                <a:cs typeface="Arial"/>
              </a:rPr>
              <a:t>Виявлення шкідників</a:t>
            </a:r>
            <a:endParaRPr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78790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80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Arial"/>
                <a:cs typeface="Arial"/>
              </a:rPr>
              <a:t>Ліквідація зараження</a:t>
            </a:r>
            <a:endParaRPr sz="1800" dirty="0">
              <a:latin typeface="Times New Roman"/>
              <a:cs typeface="Times New Roman"/>
            </a:endParaRPr>
          </a:p>
          <a:p>
            <a:pPr marL="298450" marR="335915" indent="-285750">
              <a:lnSpc>
                <a:spcPct val="104200"/>
              </a:lnSpc>
              <a:spcBef>
                <a:spcPts val="545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Суцільні рубки </a:t>
            </a:r>
            <a:r>
              <a:rPr lang="ru-RU" sz="1800" spc="-5" dirty="0">
                <a:solidFill>
                  <a:srgbClr val="323232"/>
                </a:solidFill>
                <a:latin typeface="Arial"/>
                <a:cs typeface="Arial"/>
              </a:rPr>
              <a:t>внаслідок неконтрольованого розповсюдження шкідників - це не рішення щодо захисту лісу, а </a:t>
            </a: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рішення</a:t>
            </a:r>
            <a:r>
              <a:rPr lang="ru-RU" sz="1800" spc="-5" dirty="0">
                <a:solidFill>
                  <a:srgbClr val="323232"/>
                </a:solidFill>
                <a:latin typeface="Arial"/>
                <a:cs typeface="Arial"/>
              </a:rPr>
              <a:t> щодо </a:t>
            </a:r>
            <a:r>
              <a:rPr lang="ru-RU" sz="1800" b="1" spc="-5" dirty="0">
                <a:solidFill>
                  <a:srgbClr val="323232"/>
                </a:solidFill>
                <a:latin typeface="Arial"/>
                <a:cs typeface="Arial"/>
              </a:rPr>
              <a:t>використання та управління </a:t>
            </a:r>
            <a:r>
              <a:rPr lang="ru-RU" sz="1800" spc="-5" dirty="0">
                <a:solidFill>
                  <a:srgbClr val="323232"/>
                </a:solidFill>
                <a:latin typeface="Arial"/>
                <a:cs typeface="Arial"/>
              </a:rPr>
              <a:t>лісовим господарством</a:t>
            </a:r>
            <a:r>
              <a:rPr sz="1800" b="1" spc="-10" dirty="0">
                <a:solidFill>
                  <a:srgbClr val="323232"/>
                </a:solidFill>
                <a:latin typeface="Arial"/>
                <a:cs typeface="Arial"/>
              </a:rPr>
              <a:t>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84" y="4406393"/>
            <a:ext cx="318515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49" y="1568449"/>
            <a:ext cx="402204" cy="2470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vert270" wrap="square" lIns="0" tIns="0" rIns="0" bIns="0" rtlCol="0"/>
          <a:lstStyle/>
          <a:p>
            <a:r>
              <a:rPr lang="uk-UA" sz="2000" b="1" dirty="0"/>
              <a:t>Санітарні рубки</a:t>
            </a:r>
            <a:endParaRPr sz="2000" b="1" dirty="0"/>
          </a:p>
        </p:txBody>
      </p:sp>
      <p:sp>
        <p:nvSpPr>
          <p:cNvPr id="13" name="Geschweifte Klammer rechts 12"/>
          <p:cNvSpPr/>
          <p:nvPr/>
        </p:nvSpPr>
        <p:spPr>
          <a:xfrm>
            <a:off x="6836796" y="1469704"/>
            <a:ext cx="533400" cy="415006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370196" y="2806072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Лісозахисні заходи, санітарні рубки </a:t>
            </a:r>
            <a:endParaRPr lang="de-DE" b="1" dirty="0"/>
          </a:p>
          <a:p>
            <a:pPr algn="ctr"/>
            <a:r>
              <a:rPr lang="de-DE" b="1" dirty="0"/>
              <a:t>≠</a:t>
            </a:r>
          </a:p>
          <a:p>
            <a:pPr algn="ctr"/>
            <a:r>
              <a:rPr lang="ru-RU" b="1" dirty="0"/>
              <a:t>ОВД</a:t>
            </a:r>
            <a:endParaRPr lang="de-DE" b="1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6AA0B7E-30B4-80C8-95D0-019B1B29A5FC}"/>
              </a:ext>
            </a:extLst>
          </p:cNvPr>
          <p:cNvSpPr txBox="1"/>
          <p:nvPr/>
        </p:nvSpPr>
        <p:spPr>
          <a:xfrm>
            <a:off x="533400" y="6324600"/>
            <a:ext cx="3220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листопада 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3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spc="-10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spc="3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200" spc="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endParaRPr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6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1371" y="1469704"/>
            <a:ext cx="5223629" cy="3987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518795" marR="5080" indent="-343535">
              <a:lnSpc>
                <a:spcPct val="104500"/>
              </a:lnSpc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Лісівничі рекомендації для лісорослинних ландшафтів на основі типології, екології та функціональності лісів</a:t>
            </a:r>
            <a:endParaRPr sz="1800" dirty="0">
              <a:latin typeface="Arial"/>
              <a:cs typeface="Arial"/>
            </a:endParaRPr>
          </a:p>
          <a:p>
            <a:pPr marL="516890" marR="224154" indent="-341630">
              <a:lnSpc>
                <a:spcPct val="104400"/>
              </a:lnSpc>
              <a:spcBef>
                <a:spcPts val="525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Інтеграція заходів для розвитку біотопів та видового різноманіття, а також загальної функціональної безперервності</a:t>
            </a:r>
            <a:endParaRPr sz="1800" dirty="0">
              <a:latin typeface="Arial"/>
              <a:cs typeface="Arial"/>
            </a:endParaRPr>
          </a:p>
          <a:p>
            <a:pPr marL="518795" indent="-343535">
              <a:lnSpc>
                <a:spcPct val="100000"/>
              </a:lnSpc>
              <a:spcBef>
                <a:spcPts val="625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lang="ru-RU" sz="1800" spc="-5" dirty="0">
                <a:solidFill>
                  <a:srgbClr val="323232"/>
                </a:solidFill>
                <a:latin typeface="Arial"/>
                <a:cs typeface="Arial"/>
              </a:rPr>
              <a:t>Впровадження у лісовпорядкування</a:t>
            </a:r>
            <a:endParaRPr sz="1800" dirty="0">
              <a:latin typeface="Arial"/>
              <a:cs typeface="Arial"/>
            </a:endParaRPr>
          </a:p>
          <a:p>
            <a:pPr marL="518795" marR="593090" indent="-343535">
              <a:lnSpc>
                <a:spcPct val="104000"/>
              </a:lnSpc>
              <a:spcBef>
                <a:spcPts val="550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Розвиток практичної лісівничої та технологічної досконалості</a:t>
            </a:r>
            <a:endParaRPr sz="1800" dirty="0">
              <a:latin typeface="Arial"/>
              <a:cs typeface="Arial"/>
            </a:endParaRPr>
          </a:p>
          <a:p>
            <a:pPr marL="518795" marR="212090" indent="-343535">
              <a:lnSpc>
                <a:spcPct val="104400"/>
              </a:lnSpc>
              <a:spcBef>
                <a:spcPts val="540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lang="ru-RU" sz="1800" dirty="0">
                <a:solidFill>
                  <a:srgbClr val="323232"/>
                </a:solidFill>
                <a:latin typeface="Arial"/>
                <a:cs typeface="Arial"/>
              </a:rPr>
              <a:t>Моніторинг та контроль виконання заходів з урахуванням місцевої системи цілей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76" y="945642"/>
            <a:ext cx="376428" cy="3137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vert="vert270" wrap="square" lIns="0" tIns="0" rIns="0" bIns="0" rtlCol="0"/>
          <a:lstStyle/>
          <a:p>
            <a:r>
              <a:rPr lang="uk-UA" sz="2000" b="1" dirty="0"/>
              <a:t>Захист усіх лісів</a:t>
            </a:r>
            <a:endParaRPr sz="2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85800" y="304800"/>
            <a:ext cx="7504308" cy="94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10155">
              <a:lnSpc>
                <a:spcPct val="103800"/>
              </a:lnSpc>
            </a:pPr>
            <a:r>
              <a:rPr lang="ru-RU" b="1" dirty="0">
                <a:latin typeface="Arial"/>
                <a:cs typeface="Arial"/>
              </a:rPr>
              <a:t>Екологічно стійке використання проти заборони використання та знищення лісів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081753" y="2286000"/>
            <a:ext cx="2895600" cy="296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885" indent="-28575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23232"/>
                </a:solidFill>
                <a:latin typeface="Arial"/>
                <a:cs typeface="Arial"/>
              </a:rPr>
              <a:t>Лісове та природоохоронне законодавство формує законодавчу базу</a:t>
            </a:r>
            <a:endParaRPr lang="de-DE" sz="1600" b="1" dirty="0">
              <a:solidFill>
                <a:srgbClr val="323232"/>
              </a:solidFill>
              <a:latin typeface="Arial"/>
              <a:cs typeface="Arial"/>
            </a:endParaRPr>
          </a:p>
          <a:p>
            <a:pPr marL="349885" indent="-28575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23232"/>
                </a:solidFill>
                <a:latin typeface="Arial"/>
                <a:cs typeface="Arial"/>
              </a:rPr>
              <a:t>Лісова адміністрація - компетентна та відповідальна</a:t>
            </a:r>
            <a:endParaRPr lang="de-DE" sz="1600" dirty="0">
              <a:latin typeface="Arial"/>
              <a:cs typeface="Arial"/>
            </a:endParaRPr>
          </a:p>
          <a:p>
            <a:pPr marL="349885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23232"/>
                </a:solidFill>
                <a:latin typeface="Arial"/>
                <a:cs typeface="Arial"/>
              </a:rPr>
              <a:t>Основне завдання управління лісами у співпраці з лісовими підприємствами</a:t>
            </a:r>
            <a:endParaRPr lang="de-DE" sz="1600" dirty="0">
              <a:latin typeface="Arial"/>
              <a:cs typeface="Arial"/>
            </a:endParaRPr>
          </a:p>
        </p:txBody>
      </p:sp>
      <p:sp>
        <p:nvSpPr>
          <p:cNvPr id="10" name="Geschweifte Klammer rechts 9"/>
          <p:cNvSpPr/>
          <p:nvPr/>
        </p:nvSpPr>
        <p:spPr>
          <a:xfrm>
            <a:off x="5537467" y="1469703"/>
            <a:ext cx="533400" cy="458189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3A622D15-536A-3117-7DBA-DD843DEAB60A}"/>
              </a:ext>
            </a:extLst>
          </p:cNvPr>
          <p:cNvSpPr txBox="1"/>
          <p:nvPr/>
        </p:nvSpPr>
        <p:spPr>
          <a:xfrm>
            <a:off x="533400" y="6324600"/>
            <a:ext cx="3220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200" spc="4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листопада 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spc="35" dirty="0">
                <a:solidFill>
                  <a:srgbClr val="81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spc="-10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5" dirty="0" err="1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spc="3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200" spc="5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200" spc="-1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endParaRPr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9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E73F3A7726419B17A6AE052AAF73" ma:contentTypeVersion="15" ma:contentTypeDescription="Create a new document." ma:contentTypeScope="" ma:versionID="d35b447f66d34d700e0adde2d7801b93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085ff101f3c87c77c3409a00bbb769b9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5AD9D0-7B53-4E9B-BAC3-0D2C309E1C16}">
  <ds:schemaRefs>
    <ds:schemaRef ds:uri="http://schemas.microsoft.com/office/2006/metadata/properties"/>
    <ds:schemaRef ds:uri="http://schemas.microsoft.com/office/infopath/2007/PartnerControls"/>
    <ds:schemaRef ds:uri="b4de3b38-e3bc-457f-93af-f189da2c859d"/>
    <ds:schemaRef ds:uri="7c83095a-db20-459a-9d7d-43b1b6dbea8c"/>
  </ds:schemaRefs>
</ds:datastoreItem>
</file>

<file path=customXml/itemProps2.xml><?xml version="1.0" encoding="utf-8"?>
<ds:datastoreItem xmlns:ds="http://schemas.openxmlformats.org/officeDocument/2006/customXml" ds:itemID="{407F4EC6-2D48-48FE-B106-25D95482A63C}"/>
</file>

<file path=customXml/itemProps3.xml><?xml version="1.0" encoding="utf-8"?>
<ds:datastoreItem xmlns:ds="http://schemas.openxmlformats.org/officeDocument/2006/customXml" ds:itemID="{A30EACD4-6FC5-4F4A-9486-D2B39BB35B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697</Words>
  <Application>Microsoft Office PowerPoint</Application>
  <PresentationFormat>On-screen Show (4:3)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Calibri</vt:lpstr>
      <vt:lpstr>Segoe UI Web (Cyrillic)</vt:lpstr>
      <vt:lpstr>Symbol</vt:lpstr>
      <vt:lpstr>Times New Roman</vt:lpstr>
      <vt:lpstr>Wingdings</vt:lpstr>
      <vt:lpstr>Office Theme</vt:lpstr>
      <vt:lpstr>Закон України «Про лісові репродуктивні ресурси» та деякі закони щодо вдосконалення застосування оцінки впливу на довкілля в лісовому господарстві [Сторчоус 2024, Проекти законів 454, 9516, 3562, 5766]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ОВД у порівнянні з лісозахисними заходами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Gesetz der Ukraine über Forstliches Vermehrungsgut und einige Gesetze zur Verbesserung der Anwendung der Umweltverträglichkeitsprüfung in der Forstwirtschaft</dc:title>
  <dc:creator>Online2PDF.com</dc:creator>
  <cp:lastModifiedBy>Halyna Semytska</cp:lastModifiedBy>
  <cp:revision>24</cp:revision>
  <dcterms:created xsi:type="dcterms:W3CDTF">2024-11-28T15:02:59Z</dcterms:created>
  <dcterms:modified xsi:type="dcterms:W3CDTF">2024-12-04T16:55:57Z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2024-11-28T00:00:00Z</vt:filetime>
  </property>
  <property fmtid="{D5CDD505-2E9C-101B-9397-08002B2CF9AE}" pid="3" name="LastSaved">
    <vt:filetime>2024-11-28T00:00:00Z</vt:filetime>
  </property>
  <property fmtid="{D5CDD505-2E9C-101B-9397-08002B2CF9AE}" pid="4" name="ContentTypeId">
    <vt:lpwstr>0x010100475AE73F3A7726419B17A6AE052AAF73</vt:lpwstr>
  </property>
  <property fmtid="{D5CDD505-2E9C-101B-9397-08002B2CF9AE}" pid="5" name="MediaServiceImageTags">
    <vt:lpwstr/>
  </property>
</Properties>
</file>