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2" r:id="rId5"/>
    <p:sldId id="1101" r:id="rId6"/>
    <p:sldId id="11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26A44E-EDDB-4500-8E05-7615EFA5EC68}" v="7" dt="2025-10-28T18:07:40.8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Помірний стиль 3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Помірний стиль 3 –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lker Sasse" userId="771cd8f0-70c6-4f39-abfa-d676dda5c4d5" providerId="ADAL" clId="{767CD6D5-CAE3-48F2-A221-030B9876B104}"/>
    <pc:docChg chg="custSel addSld delSld modSld sldOrd">
      <pc:chgData name="Volker Sasse" userId="771cd8f0-70c6-4f39-abfa-d676dda5c4d5" providerId="ADAL" clId="{767CD6D5-CAE3-48F2-A221-030B9876B104}" dt="2025-10-28T18:38:52.026" v="1565" actId="313"/>
      <pc:docMkLst>
        <pc:docMk/>
      </pc:docMkLst>
      <pc:sldChg chg="delSp modSp mod">
        <pc:chgData name="Volker Sasse" userId="771cd8f0-70c6-4f39-abfa-d676dda5c4d5" providerId="ADAL" clId="{767CD6D5-CAE3-48F2-A221-030B9876B104}" dt="2025-10-28T17:57:07.614" v="163" actId="20577"/>
        <pc:sldMkLst>
          <pc:docMk/>
          <pc:sldMk cId="3313774339" sldId="262"/>
        </pc:sldMkLst>
        <pc:spChg chg="mod">
          <ac:chgData name="Volker Sasse" userId="771cd8f0-70c6-4f39-abfa-d676dda5c4d5" providerId="ADAL" clId="{767CD6D5-CAE3-48F2-A221-030B9876B104}" dt="2025-10-28T17:57:07.614" v="163" actId="20577"/>
          <ac:spMkLst>
            <pc:docMk/>
            <pc:sldMk cId="3313774339" sldId="262"/>
            <ac:spMk id="7" creationId="{2E888E9A-1173-F97B-930C-77FDB96980F0}"/>
          </ac:spMkLst>
        </pc:spChg>
        <pc:spChg chg="del mod">
          <ac:chgData name="Volker Sasse" userId="771cd8f0-70c6-4f39-abfa-d676dda5c4d5" providerId="ADAL" clId="{767CD6D5-CAE3-48F2-A221-030B9876B104}" dt="2025-10-28T17:55:13.027" v="80"/>
          <ac:spMkLst>
            <pc:docMk/>
            <pc:sldMk cId="3313774339" sldId="262"/>
            <ac:spMk id="9" creationId="{A8EB3AC7-AE85-EDE1-260D-4ED163923D1F}"/>
          </ac:spMkLst>
        </pc:spChg>
        <pc:spChg chg="del mod">
          <ac:chgData name="Volker Sasse" userId="771cd8f0-70c6-4f39-abfa-d676dda5c4d5" providerId="ADAL" clId="{767CD6D5-CAE3-48F2-A221-030B9876B104}" dt="2025-10-28T17:55:55.517" v="89" actId="478"/>
          <ac:spMkLst>
            <pc:docMk/>
            <pc:sldMk cId="3313774339" sldId="262"/>
            <ac:spMk id="12" creationId="{4A55983A-F7A0-9CDE-09A0-153C07CD88BB}"/>
          </ac:spMkLst>
        </pc:spChg>
      </pc:sldChg>
      <pc:sldChg chg="del">
        <pc:chgData name="Volker Sasse" userId="771cd8f0-70c6-4f39-abfa-d676dda5c4d5" providerId="ADAL" clId="{767CD6D5-CAE3-48F2-A221-030B9876B104}" dt="2025-10-28T17:57:27.509" v="165" actId="47"/>
        <pc:sldMkLst>
          <pc:docMk/>
          <pc:sldMk cId="82056858" sldId="638"/>
        </pc:sldMkLst>
      </pc:sldChg>
      <pc:sldChg chg="del">
        <pc:chgData name="Volker Sasse" userId="771cd8f0-70c6-4f39-abfa-d676dda5c4d5" providerId="ADAL" clId="{767CD6D5-CAE3-48F2-A221-030B9876B104}" dt="2025-10-28T17:57:27.509" v="165" actId="47"/>
        <pc:sldMkLst>
          <pc:docMk/>
          <pc:sldMk cId="4135694885" sldId="649"/>
        </pc:sldMkLst>
      </pc:sldChg>
      <pc:sldChg chg="del">
        <pc:chgData name="Volker Sasse" userId="771cd8f0-70c6-4f39-abfa-d676dda5c4d5" providerId="ADAL" clId="{767CD6D5-CAE3-48F2-A221-030B9876B104}" dt="2025-10-28T17:57:27.509" v="165" actId="47"/>
        <pc:sldMkLst>
          <pc:docMk/>
          <pc:sldMk cId="232558985" sldId="650"/>
        </pc:sldMkLst>
      </pc:sldChg>
      <pc:sldChg chg="del">
        <pc:chgData name="Volker Sasse" userId="771cd8f0-70c6-4f39-abfa-d676dda5c4d5" providerId="ADAL" clId="{767CD6D5-CAE3-48F2-A221-030B9876B104}" dt="2025-10-28T17:57:27.509" v="165" actId="47"/>
        <pc:sldMkLst>
          <pc:docMk/>
          <pc:sldMk cId="1028166779" sldId="1097"/>
        </pc:sldMkLst>
      </pc:sldChg>
      <pc:sldChg chg="del">
        <pc:chgData name="Volker Sasse" userId="771cd8f0-70c6-4f39-abfa-d676dda5c4d5" providerId="ADAL" clId="{767CD6D5-CAE3-48F2-A221-030B9876B104}" dt="2025-10-28T17:57:17.325" v="164" actId="47"/>
        <pc:sldMkLst>
          <pc:docMk/>
          <pc:sldMk cId="4041861187" sldId="1098"/>
        </pc:sldMkLst>
      </pc:sldChg>
      <pc:sldChg chg="del">
        <pc:chgData name="Volker Sasse" userId="771cd8f0-70c6-4f39-abfa-d676dda5c4d5" providerId="ADAL" clId="{767CD6D5-CAE3-48F2-A221-030B9876B104}" dt="2025-10-28T17:57:27.509" v="165" actId="47"/>
        <pc:sldMkLst>
          <pc:docMk/>
          <pc:sldMk cId="3634237424" sldId="1099"/>
        </pc:sldMkLst>
      </pc:sldChg>
      <pc:sldChg chg="addSp delSp modSp mod ord">
        <pc:chgData name="Volker Sasse" userId="771cd8f0-70c6-4f39-abfa-d676dda5c4d5" providerId="ADAL" clId="{767CD6D5-CAE3-48F2-A221-030B9876B104}" dt="2025-10-28T18:37:33.111" v="1546" actId="14100"/>
        <pc:sldMkLst>
          <pc:docMk/>
          <pc:sldMk cId="612977879" sldId="1100"/>
        </pc:sldMkLst>
        <pc:spChg chg="add mod">
          <ac:chgData name="Volker Sasse" userId="771cd8f0-70c6-4f39-abfa-d676dda5c4d5" providerId="ADAL" clId="{767CD6D5-CAE3-48F2-A221-030B9876B104}" dt="2025-10-28T18:07:09.834" v="431" actId="790"/>
          <ac:spMkLst>
            <pc:docMk/>
            <pc:sldMk cId="612977879" sldId="1100"/>
            <ac:spMk id="5" creationId="{7F5E023C-3FA3-BEC9-04CC-A49B16A65615}"/>
          </ac:spMkLst>
        </pc:spChg>
        <pc:spChg chg="mod">
          <ac:chgData name="Volker Sasse" userId="771cd8f0-70c6-4f39-abfa-d676dda5c4d5" providerId="ADAL" clId="{767CD6D5-CAE3-48F2-A221-030B9876B104}" dt="2025-10-28T18:37:33.111" v="1546" actId="14100"/>
          <ac:spMkLst>
            <pc:docMk/>
            <pc:sldMk cId="612977879" sldId="1100"/>
            <ac:spMk id="6" creationId="{44E6B537-F8C3-AF02-7EE3-80C26234BBEF}"/>
          </ac:spMkLst>
        </pc:spChg>
        <pc:spChg chg="add mod">
          <ac:chgData name="Volker Sasse" userId="771cd8f0-70c6-4f39-abfa-d676dda5c4d5" providerId="ADAL" clId="{767CD6D5-CAE3-48F2-A221-030B9876B104}" dt="2025-10-28T18:08:13.128" v="520" actId="20577"/>
          <ac:spMkLst>
            <pc:docMk/>
            <pc:sldMk cId="612977879" sldId="1100"/>
            <ac:spMk id="8" creationId="{8904E8FE-0577-3E9D-953F-FAD87C7B84EB}"/>
          </ac:spMkLst>
        </pc:spChg>
        <pc:graphicFrameChg chg="del modGraphic">
          <ac:chgData name="Volker Sasse" userId="771cd8f0-70c6-4f39-abfa-d676dda5c4d5" providerId="ADAL" clId="{767CD6D5-CAE3-48F2-A221-030B9876B104}" dt="2025-10-28T17:58:39.020" v="252" actId="478"/>
          <ac:graphicFrameMkLst>
            <pc:docMk/>
            <pc:sldMk cId="612977879" sldId="1100"/>
            <ac:graphicFrameMk id="13" creationId="{D770D7E8-8A14-1EF0-77CB-B228B694E24D}"/>
          </ac:graphicFrameMkLst>
        </pc:graphicFrameChg>
        <pc:picChg chg="add del mod">
          <ac:chgData name="Volker Sasse" userId="771cd8f0-70c6-4f39-abfa-d676dda5c4d5" providerId="ADAL" clId="{767CD6D5-CAE3-48F2-A221-030B9876B104}" dt="2025-10-28T18:04:34.763" v="335" actId="478"/>
          <ac:picMkLst>
            <pc:docMk/>
            <pc:sldMk cId="612977879" sldId="1100"/>
            <ac:picMk id="2" creationId="{E9567CFE-9777-177F-A75C-7E4E977C3B8B}"/>
          </ac:picMkLst>
        </pc:picChg>
        <pc:picChg chg="add mod">
          <ac:chgData name="Volker Sasse" userId="771cd8f0-70c6-4f39-abfa-d676dda5c4d5" providerId="ADAL" clId="{767CD6D5-CAE3-48F2-A221-030B9876B104}" dt="2025-10-28T18:05:17.414" v="339" actId="1076"/>
          <ac:picMkLst>
            <pc:docMk/>
            <pc:sldMk cId="612977879" sldId="1100"/>
            <ac:picMk id="4" creationId="{E15A2CCD-F348-0170-597B-E4257EE13375}"/>
          </ac:picMkLst>
        </pc:picChg>
        <pc:cxnChg chg="add mod">
          <ac:chgData name="Volker Sasse" userId="771cd8f0-70c6-4f39-abfa-d676dda5c4d5" providerId="ADAL" clId="{767CD6D5-CAE3-48F2-A221-030B9876B104}" dt="2025-10-28T18:08:00.234" v="519" actId="1037"/>
          <ac:cxnSpMkLst>
            <pc:docMk/>
            <pc:sldMk cId="612977879" sldId="1100"/>
            <ac:cxnSpMk id="7" creationId="{D0C95D5D-3480-AC84-D2AC-B5A0EF4EA4F5}"/>
          </ac:cxnSpMkLst>
        </pc:cxnChg>
      </pc:sldChg>
      <pc:sldChg chg="addSp delSp modSp mod">
        <pc:chgData name="Volker Sasse" userId="771cd8f0-70c6-4f39-abfa-d676dda5c4d5" providerId="ADAL" clId="{767CD6D5-CAE3-48F2-A221-030B9876B104}" dt="2025-10-28T18:38:52.026" v="1565" actId="313"/>
        <pc:sldMkLst>
          <pc:docMk/>
          <pc:sldMk cId="307571477" sldId="1101"/>
        </pc:sldMkLst>
        <pc:spChg chg="add mod">
          <ac:chgData name="Volker Sasse" userId="771cd8f0-70c6-4f39-abfa-d676dda5c4d5" providerId="ADAL" clId="{767CD6D5-CAE3-48F2-A221-030B9876B104}" dt="2025-10-28T18:09:26.703" v="541" actId="20577"/>
          <ac:spMkLst>
            <pc:docMk/>
            <pc:sldMk cId="307571477" sldId="1101"/>
            <ac:spMk id="2" creationId="{DDF5B136-D888-FD04-B206-66FCAAE66356}"/>
          </ac:spMkLst>
        </pc:spChg>
        <pc:spChg chg="mod">
          <ac:chgData name="Volker Sasse" userId="771cd8f0-70c6-4f39-abfa-d676dda5c4d5" providerId="ADAL" clId="{767CD6D5-CAE3-48F2-A221-030B9876B104}" dt="2025-10-28T18:38:52.026" v="1565" actId="313"/>
          <ac:spMkLst>
            <pc:docMk/>
            <pc:sldMk cId="307571477" sldId="1101"/>
            <ac:spMk id="5" creationId="{E94D87E8-01A7-497B-DC78-3046D8F06071}"/>
          </ac:spMkLst>
        </pc:spChg>
        <pc:spChg chg="del">
          <ac:chgData name="Volker Sasse" userId="771cd8f0-70c6-4f39-abfa-d676dda5c4d5" providerId="ADAL" clId="{767CD6D5-CAE3-48F2-A221-030B9876B104}" dt="2025-10-28T18:03:25.716" v="260" actId="478"/>
          <ac:spMkLst>
            <pc:docMk/>
            <pc:sldMk cId="307571477" sldId="1101"/>
            <ac:spMk id="6" creationId="{775AB22F-1F5E-649A-2C70-67F3DE68E5F5}"/>
          </ac:spMkLst>
        </pc:spChg>
        <pc:graphicFrameChg chg="add del mod">
          <ac:chgData name="Volker Sasse" userId="771cd8f0-70c6-4f39-abfa-d676dda5c4d5" providerId="ADAL" clId="{767CD6D5-CAE3-48F2-A221-030B9876B104}" dt="2025-10-28T18:09:37.819" v="543" actId="478"/>
          <ac:graphicFrameMkLst>
            <pc:docMk/>
            <pc:sldMk cId="307571477" sldId="1101"/>
            <ac:graphicFrameMk id="4" creationId="{6CE74E79-BF5F-7D19-00C7-815DDF71388E}"/>
          </ac:graphicFrameMkLst>
        </pc:graphicFrameChg>
      </pc:sldChg>
      <pc:sldChg chg="modSp add mod">
        <pc:chgData name="Volker Sasse" userId="771cd8f0-70c6-4f39-abfa-d676dda5c4d5" providerId="ADAL" clId="{767CD6D5-CAE3-48F2-A221-030B9876B104}" dt="2025-10-28T18:36:22.722" v="1541" actId="20577"/>
        <pc:sldMkLst>
          <pc:docMk/>
          <pc:sldMk cId="1965787702" sldId="1102"/>
        </pc:sldMkLst>
        <pc:spChg chg="mod">
          <ac:chgData name="Volker Sasse" userId="771cd8f0-70c6-4f39-abfa-d676dda5c4d5" providerId="ADAL" clId="{767CD6D5-CAE3-48F2-A221-030B9876B104}" dt="2025-10-28T18:36:22.722" v="1541" actId="20577"/>
          <ac:spMkLst>
            <pc:docMk/>
            <pc:sldMk cId="1965787702" sldId="1102"/>
            <ac:spMk id="5" creationId="{A738B20B-E1E3-5B9C-5EF8-3F7EA5DE2258}"/>
          </ac:spMkLst>
        </pc:spChg>
      </pc:sldChg>
      <pc:sldMasterChg chg="delSldLayout">
        <pc:chgData name="Volker Sasse" userId="771cd8f0-70c6-4f39-abfa-d676dda5c4d5" providerId="ADAL" clId="{767CD6D5-CAE3-48F2-A221-030B9876B104}" dt="2025-10-28T17:57:27.509" v="165" actId="47"/>
        <pc:sldMasterMkLst>
          <pc:docMk/>
          <pc:sldMasterMk cId="2111160615" sldId="2147483648"/>
        </pc:sldMasterMkLst>
        <pc:sldLayoutChg chg="del">
          <pc:chgData name="Volker Sasse" userId="771cd8f0-70c6-4f39-abfa-d676dda5c4d5" providerId="ADAL" clId="{767CD6D5-CAE3-48F2-A221-030B9876B104}" dt="2025-10-28T17:57:27.509" v="165" actId="47"/>
          <pc:sldLayoutMkLst>
            <pc:docMk/>
            <pc:sldMasterMk cId="2111160615" sldId="2147483648"/>
            <pc:sldLayoutMk cId="4258624534" sldId="214748365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5C74AC-C7B3-C269-57CD-B87A8093E4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75EEE2-FA10-6566-DA7D-A4895702F5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87B9A-57DF-43EE-816E-9505587B5B60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B1DED-B660-C52C-D958-0444FE2B04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9538B-92A1-0963-65CA-E302E98BD8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15FBC-67DD-4AD2-A01B-6FEBF3971CAE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451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CF643-7E53-4455-95A2-010E52AE22C7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Натисніть, щоб редагувати стилі основного тексту</a:t>
            </a:r>
          </a:p>
          <a:p>
            <a:pPr lvl="1"/>
            <a:r>
              <a:rPr lang="en-US"/>
              <a:t>Другий рівень</a:t>
            </a:r>
          </a:p>
          <a:p>
            <a:pPr lvl="2"/>
            <a:r>
              <a:rPr lang="en-US"/>
              <a:t>Третій рівень</a:t>
            </a:r>
          </a:p>
          <a:p>
            <a:pPr lvl="3"/>
            <a:r>
              <a:rPr lang="en-US"/>
              <a:t>Четвертий рівень</a:t>
            </a:r>
          </a:p>
          <a:p>
            <a:pPr lvl="4"/>
            <a:r>
              <a:rPr lang="en-US"/>
              <a:t>П'ятий рівень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C36DC-5179-4CB2-A7AD-3EDF62B1C9D6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58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D858C-3A5E-46CE-B540-8E78099B6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6B9A17-F0C2-13A0-B582-6059EA8EFE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7C43B022-D08D-3BC4-0103-8B8B495FA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AB0CA5F-CF1E-5C84-5016-66117986E9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C36DC-5179-4CB2-A7AD-3EDF62B1C9D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52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03C48-8FCD-D2B8-0BBE-EC6A30960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BC418C96-052B-7860-BDF8-C73D012F3C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EB721E84-1141-3925-2768-27C4581FDD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8211A72-BD6C-BCBA-A35F-ADC669A565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C36DC-5179-4CB2-A7AD-3EDF62B1C9D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466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19310F-10F7-BCCD-CFEC-F6D89E1FC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21. July 2023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B0815F-7837-F510-8517-FD8D344D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9"/>
            <a:ext cx="4114800" cy="365125"/>
          </a:xfrm>
        </p:spPr>
        <p:txBody>
          <a:bodyPr/>
          <a:lstStyle/>
          <a:p>
            <a:r>
              <a:rPr lang="en-GB" dirty="0"/>
              <a:t>PSG meeting, 05.03.2024, Kyiv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D61C8-25AB-1764-EF41-E422D216E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181-CA54-4834-B0AA-E251DC475F5A}" type="slidenum">
              <a:rPr lang="en-GB" smtClean="0"/>
              <a:t>‹№›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278D71-79AB-5953-F85B-35CBDD896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1548" y="66447"/>
            <a:ext cx="2542252" cy="11156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1EDBFF0-F5A5-3200-621F-63BC50104C6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4470" y="1168506"/>
            <a:ext cx="10594924" cy="887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13A69B-E049-CD4A-426C-4D736B88BEF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0063" y="1101710"/>
            <a:ext cx="10594923" cy="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85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19310F-10F7-BCCD-CFEC-F6D89E1FC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21. July 2023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B0815F-7837-F510-8517-FD8D344D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PSG meeting, 05.03.2024, Kyiv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D61C8-25AB-1764-EF41-E422D216E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181-CA54-4834-B0AA-E251DC475F5A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065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5F8E1-EE24-2631-BCA9-52DB8F854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Натисніть, щоб редагувати стилі основного тексту</a:t>
            </a:r>
          </a:p>
          <a:p>
            <a:pPr lvl="1"/>
            <a:r>
              <a:rPr lang="en-US" dirty="0" err="1"/>
              <a:t>Другий </a:t>
            </a:r>
            <a:r>
              <a:rPr lang="en-US" dirty="0"/>
              <a:t>рівень</a:t>
            </a:r>
          </a:p>
          <a:p>
            <a:pPr lvl="2"/>
            <a:r>
              <a:rPr lang="en-US" dirty="0"/>
              <a:t>Третій рівень</a:t>
            </a:r>
          </a:p>
          <a:p>
            <a:pPr lvl="3"/>
            <a:r>
              <a:rPr lang="en-US" dirty="0"/>
              <a:t>Четвертий рівень</a:t>
            </a:r>
          </a:p>
          <a:p>
            <a:pPr lvl="4"/>
            <a:r>
              <a:rPr lang="en-US" dirty="0"/>
              <a:t>П'ятий рівень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A1327-9D99-B7FF-7B27-6B388C57CB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21 липня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F240B-4E10-4230-6A39-F2DD8AF3A2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76963"/>
            <a:ext cx="4114800" cy="5445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Засідання ПСГ, 05.03.2024, Київ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832F7-4F7B-A884-86AA-0967FDE60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CAD064-A0E2-34E3-0A88-046990854EE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811548" y="66447"/>
            <a:ext cx="2542252" cy="11156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C0E3311-0947-235B-6977-44F3CA7CA9E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54470" y="1168506"/>
            <a:ext cx="10594924" cy="887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753147-9CFC-FB3D-2CB5-D5295D945C0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0063" y="1101710"/>
            <a:ext cx="10594923" cy="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16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D2E584-1BAC-CA92-2DA0-2E3BAA625C33}"/>
              </a:ext>
            </a:extLst>
          </p:cNvPr>
          <p:cNvSpPr/>
          <p:nvPr/>
        </p:nvSpPr>
        <p:spPr>
          <a:xfrm>
            <a:off x="557561" y="156117"/>
            <a:ext cx="11062010" cy="2196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AC473E-E45E-93C5-9CDA-F45D38711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652" y="156117"/>
            <a:ext cx="10022693" cy="19935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8059F6F-0AF7-DF4F-8185-24A86957F90C}"/>
              </a:ext>
            </a:extLst>
          </p:cNvPr>
          <p:cNvSpPr/>
          <p:nvPr/>
        </p:nvSpPr>
        <p:spPr>
          <a:xfrm>
            <a:off x="7821637" y="156117"/>
            <a:ext cx="1195754" cy="14335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888E9A-1173-F97B-930C-77FDB96980F0}"/>
              </a:ext>
            </a:extLst>
          </p:cNvPr>
          <p:cNvSpPr txBox="1"/>
          <p:nvPr/>
        </p:nvSpPr>
        <p:spPr>
          <a:xfrm>
            <a:off x="1084653" y="2134057"/>
            <a:ext cx="10549784" cy="3365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800"/>
              </a:spcBef>
              <a:spcAft>
                <a:spcPts val="400"/>
              </a:spcAft>
            </a:pPr>
            <a:r>
              <a:rPr lang="en-GB" sz="2400" b="1" dirty="0"/>
              <a:t>Засідання Комітету </a:t>
            </a:r>
            <a:r>
              <a:rPr lang="en-GB" sz="2400" b="1" dirty="0" err="1"/>
              <a:t>Верховної</a:t>
            </a:r>
            <a:r>
              <a:rPr lang="en-GB" sz="2400" b="1" dirty="0"/>
              <a:t> </a:t>
            </a:r>
            <a:r>
              <a:rPr lang="en-GB" sz="2400" b="1" dirty="0" err="1"/>
              <a:t>Ради</a:t>
            </a:r>
            <a:r>
              <a:rPr lang="uk-UA" sz="2400" b="1" dirty="0"/>
              <a:t> України</a:t>
            </a:r>
            <a:br>
              <a:rPr lang="en-GB" sz="2400" b="1" dirty="0"/>
            </a:br>
            <a:r>
              <a:rPr lang="en-GB" sz="2400" b="1" dirty="0"/>
              <a:t>з питань екологічної політики та природокористування</a:t>
            </a:r>
            <a:br>
              <a:rPr lang="en-GB" sz="2400" b="1" dirty="0"/>
            </a:br>
            <a:r>
              <a:rPr lang="de-DE" sz="2400" b="1" dirty="0"/>
              <a:t>29</a:t>
            </a:r>
            <a:r>
              <a:rPr lang="en-GB" sz="2400" b="1" dirty="0"/>
              <a:t>.10.2025, Київ</a:t>
            </a:r>
          </a:p>
          <a:p>
            <a:pPr algn="ctr">
              <a:lnSpc>
                <a:spcPct val="107000"/>
              </a:lnSpc>
              <a:spcBef>
                <a:spcPts val="800"/>
              </a:spcBef>
              <a:spcAft>
                <a:spcPts val="400"/>
              </a:spcAft>
            </a:pPr>
            <a:endParaRPr lang="en-GB" sz="2400" b="1" dirty="0"/>
          </a:p>
          <a:p>
            <a:pPr algn="ctr">
              <a:lnSpc>
                <a:spcPct val="107000"/>
              </a:lnSpc>
              <a:spcBef>
                <a:spcPts val="800"/>
              </a:spcBef>
              <a:spcAft>
                <a:spcPts val="400"/>
              </a:spcAft>
            </a:pPr>
            <a:r>
              <a:rPr lang="en-GB" sz="2400" b="1" dirty="0"/>
              <a:t>Пункт 4 порядку денного: </a:t>
            </a:r>
            <a:r>
              <a:rPr lang="en-GB" sz="2400" b="1" dirty="0" err="1"/>
              <a:t>Результати</a:t>
            </a:r>
            <a:r>
              <a:rPr lang="en-GB" sz="2400" b="1" dirty="0"/>
              <a:t> </a:t>
            </a:r>
            <a:r>
              <a:rPr lang="en-GB" sz="2400" b="1" dirty="0" err="1"/>
              <a:t>нещодавньої</a:t>
            </a:r>
            <a:r>
              <a:rPr lang="en-GB" sz="2400" b="1" dirty="0"/>
              <a:t> </a:t>
            </a:r>
            <a:r>
              <a:rPr lang="uk-UA" sz="2400" b="1" dirty="0"/>
              <a:t>інформаційної</a:t>
            </a:r>
            <a:r>
              <a:rPr lang="en-GB" sz="2400" b="1" dirty="0"/>
              <a:t> поїздки до Німеччини </a:t>
            </a:r>
          </a:p>
          <a:p>
            <a:pPr algn="ctr">
              <a:lnSpc>
                <a:spcPct val="107000"/>
              </a:lnSpc>
              <a:spcBef>
                <a:spcPts val="800"/>
              </a:spcBef>
              <a:spcAft>
                <a:spcPts val="400"/>
              </a:spcAft>
            </a:pPr>
            <a:endParaRPr lang="en-GB" sz="2800" b="1" kern="100" dirty="0">
              <a:solidFill>
                <a:srgbClr val="0F4761"/>
              </a:solidFill>
              <a:effectLst/>
              <a:latin typeface="Calibri" panose="020F0502020204030204" pitchFamily="34" charset="0"/>
              <a:ea typeface="Yu Gothic Light" panose="020B0300000000000000" pitchFamily="34" charset="-128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BDF060-D0E3-4B9B-B611-446BF72B8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8258" y="5456152"/>
            <a:ext cx="3822523" cy="62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74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8EE27-0F4E-EF72-4324-B5641AC39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id="{4C619203-A754-2F5D-12CF-760613219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181-CA54-4834-B0AA-E251DC475F5A}" type="slidenum">
              <a:rPr lang="en-GB" smtClean="0"/>
              <a:t>2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4D87E8-01A7-497B-DC78-3046D8F06071}"/>
              </a:ext>
            </a:extLst>
          </p:cNvPr>
          <p:cNvSpPr txBox="1"/>
          <p:nvPr/>
        </p:nvSpPr>
        <p:spPr>
          <a:xfrm>
            <a:off x="737419" y="1406445"/>
            <a:ext cx="10616381" cy="4391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200" dirty="0"/>
              <a:t>Консультації з питань лісової політики, пов'язані з:</a:t>
            </a:r>
          </a:p>
          <a:p>
            <a:pPr marL="800100" lvl="1" indent="-342900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200" dirty="0"/>
              <a:t>В</a:t>
            </a:r>
            <a:r>
              <a:rPr lang="en-GB" sz="2200" dirty="0" err="1"/>
              <a:t>имогами</a:t>
            </a:r>
            <a:r>
              <a:rPr lang="en-GB" sz="2200" dirty="0"/>
              <a:t> ЄС (</a:t>
            </a:r>
            <a:r>
              <a:rPr lang="uk-UA" sz="2200" dirty="0"/>
              <a:t>окрім</a:t>
            </a:r>
            <a:r>
              <a:rPr lang="en-GB" sz="2200" dirty="0"/>
              <a:t> EUDR)</a:t>
            </a:r>
          </a:p>
          <a:p>
            <a:pPr marL="800100" lvl="1" indent="-342900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200" dirty="0"/>
              <a:t>Д</a:t>
            </a:r>
            <a:r>
              <a:rPr lang="en-GB" sz="2200" dirty="0" err="1"/>
              <a:t>ерегуляцією</a:t>
            </a:r>
            <a:r>
              <a:rPr lang="en-GB" sz="2200" dirty="0"/>
              <a:t> (</a:t>
            </a:r>
            <a:r>
              <a:rPr lang="uk-UA" sz="2200" dirty="0"/>
              <a:t>с</a:t>
            </a:r>
            <a:r>
              <a:rPr lang="en-GB" sz="2200" dirty="0" err="1"/>
              <a:t>анітарн</a:t>
            </a:r>
            <a:r>
              <a:rPr lang="uk-UA" sz="2200" dirty="0"/>
              <a:t>і</a:t>
            </a:r>
            <a:r>
              <a:rPr lang="en-GB" sz="2200" dirty="0"/>
              <a:t> </a:t>
            </a:r>
            <a:r>
              <a:rPr lang="en-GB" sz="2200" dirty="0" err="1"/>
              <a:t>рубк</a:t>
            </a:r>
            <a:r>
              <a:rPr lang="uk-UA" sz="2200" dirty="0"/>
              <a:t>и</a:t>
            </a:r>
            <a:r>
              <a:rPr lang="en-GB" sz="2200" dirty="0"/>
              <a:t>, </a:t>
            </a:r>
            <a:r>
              <a:rPr lang="en-GB" sz="2200" dirty="0" err="1"/>
              <a:t>лісовий</a:t>
            </a:r>
            <a:r>
              <a:rPr lang="en-GB" sz="2200" dirty="0"/>
              <a:t> кадастр тощо) </a:t>
            </a:r>
          </a:p>
          <a:p>
            <a:pPr marL="800100" lvl="1" indent="-342900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200" dirty="0"/>
              <a:t>У</a:t>
            </a:r>
            <a:r>
              <a:rPr lang="uk-UA" sz="2200" dirty="0" err="1"/>
              <a:t>досконаленням</a:t>
            </a:r>
            <a:r>
              <a:rPr lang="uk-UA" sz="2200" dirty="0"/>
              <a:t> </a:t>
            </a:r>
            <a:r>
              <a:rPr lang="ru-RU" sz="2200" dirty="0"/>
              <a:t>державного контролю за </a:t>
            </a:r>
            <a:r>
              <a:rPr lang="ru-RU" sz="2200" dirty="0" err="1"/>
              <a:t>веденням</a:t>
            </a:r>
            <a:r>
              <a:rPr lang="ru-RU" sz="2200" dirty="0"/>
              <a:t> </a:t>
            </a:r>
            <a:r>
              <a:rPr lang="ru-RU" sz="2200" dirty="0" err="1"/>
              <a:t>лісового</a:t>
            </a:r>
            <a:r>
              <a:rPr lang="ru-RU" sz="2200" dirty="0"/>
              <a:t> </a:t>
            </a:r>
            <a:r>
              <a:rPr lang="ru-RU" sz="2200" dirty="0" err="1"/>
              <a:t>господарства</a:t>
            </a:r>
            <a:r>
              <a:rPr lang="ru-RU" sz="2200" dirty="0"/>
              <a:t> та </a:t>
            </a:r>
            <a:r>
              <a:rPr lang="ru-RU" sz="2200" dirty="0" err="1"/>
              <a:t>здійсненням</a:t>
            </a:r>
            <a:r>
              <a:rPr lang="ru-RU" sz="2200" dirty="0"/>
              <a:t> </a:t>
            </a:r>
            <a:r>
              <a:rPr lang="ru-RU" sz="2200" dirty="0" err="1"/>
              <a:t>охорони</a:t>
            </a:r>
            <a:r>
              <a:rPr lang="ru-RU" sz="2200" dirty="0"/>
              <a:t> та </a:t>
            </a:r>
            <a:r>
              <a:rPr lang="ru-RU" sz="2200" dirty="0" err="1"/>
              <a:t>захисту</a:t>
            </a:r>
            <a:r>
              <a:rPr lang="ru-RU" sz="2200" dirty="0"/>
              <a:t> </a:t>
            </a:r>
            <a:r>
              <a:rPr lang="ru-RU" sz="2200" dirty="0" err="1"/>
              <a:t>лісів</a:t>
            </a:r>
            <a:endParaRPr lang="ru-RU" sz="2200" dirty="0"/>
          </a:p>
          <a:p>
            <a:pPr marL="800100" lvl="1" indent="-342900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200" dirty="0"/>
              <a:t>П</a:t>
            </a:r>
            <a:r>
              <a:rPr lang="en-GB" sz="2200" dirty="0" err="1"/>
              <a:t>розорістю</a:t>
            </a:r>
            <a:r>
              <a:rPr lang="en-GB" sz="2200" dirty="0"/>
              <a:t> та участю громадськості, зокрема щодо конфлікту інтересів між лісовим господарством та охороною лісів</a:t>
            </a:r>
          </a:p>
          <a:p>
            <a:pPr marL="800100" lvl="1" indent="-342900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200" dirty="0"/>
              <a:t>Н</a:t>
            </a:r>
            <a:r>
              <a:rPr lang="en-GB" sz="2200" dirty="0" err="1"/>
              <a:t>ауково</a:t>
            </a:r>
            <a:r>
              <a:rPr lang="en-GB" sz="2200" dirty="0"/>
              <a:t> обґрунтованим прийняттям політичних </a:t>
            </a:r>
            <a:r>
              <a:rPr lang="en-GB" sz="2200" dirty="0" err="1"/>
              <a:t>рішень</a:t>
            </a:r>
            <a:r>
              <a:rPr lang="en-GB" sz="2200" dirty="0"/>
              <a:t> (</a:t>
            </a:r>
            <a:r>
              <a:rPr lang="uk-UA" sz="2200" dirty="0"/>
              <a:t>м</a:t>
            </a:r>
            <a:r>
              <a:rPr lang="en-GB" sz="2200" dirty="0" err="1"/>
              <a:t>оделювання</a:t>
            </a:r>
            <a:r>
              <a:rPr lang="en-GB" sz="2200" dirty="0"/>
              <a:t> </a:t>
            </a:r>
            <a:r>
              <a:rPr lang="en-GB" sz="2200" dirty="0" err="1"/>
              <a:t>постачання</a:t>
            </a:r>
            <a:r>
              <a:rPr lang="en-GB" sz="2200" dirty="0"/>
              <a:t> </a:t>
            </a:r>
            <a:r>
              <a:rPr lang="en-GB" sz="2200" dirty="0" err="1"/>
              <a:t>деревини</a:t>
            </a:r>
            <a:r>
              <a:rPr lang="en-GB" sz="2200" dirty="0"/>
              <a:t>) </a:t>
            </a:r>
          </a:p>
          <a:p>
            <a:pPr marL="800100" lvl="1" indent="-342900">
              <a:lnSpc>
                <a:spcPct val="114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200" dirty="0"/>
              <a:t>М</a:t>
            </a:r>
            <a:r>
              <a:rPr lang="en-GB" sz="2200" dirty="0" err="1"/>
              <a:t>оніторинг</a:t>
            </a:r>
            <a:r>
              <a:rPr lang="uk-UA" sz="2200" dirty="0" err="1"/>
              <a:t>ом</a:t>
            </a:r>
            <a:r>
              <a:rPr lang="en-GB" sz="2200" dirty="0"/>
              <a:t> </a:t>
            </a:r>
            <a:r>
              <a:rPr lang="en-GB" sz="2200" dirty="0" err="1"/>
              <a:t>лісів</a:t>
            </a:r>
            <a:r>
              <a:rPr lang="en-GB" sz="2200" dirty="0"/>
              <a:t> (</a:t>
            </a:r>
            <a:r>
              <a:rPr lang="en-GB" sz="2200" dirty="0" err="1"/>
              <a:t>Порядок</a:t>
            </a:r>
            <a:r>
              <a:rPr lang="uk-UA" sz="2200" dirty="0"/>
              <a:t> НІЛ</a:t>
            </a:r>
            <a:r>
              <a:rPr lang="en-GB" sz="2200" dirty="0"/>
              <a:t>, </a:t>
            </a:r>
            <a:r>
              <a:rPr lang="uk-UA" sz="2200" dirty="0"/>
              <a:t>ДЗЗ-І</a:t>
            </a:r>
            <a:r>
              <a:rPr lang="en-GB" sz="2200" dirty="0" err="1"/>
              <a:t>нвентаризація</a:t>
            </a:r>
            <a:r>
              <a:rPr lang="en-GB" sz="2200" dirty="0"/>
              <a:t>, ICP</a:t>
            </a:r>
            <a:r>
              <a:rPr lang="uk-UA" sz="2200" dirty="0"/>
              <a:t> </a:t>
            </a:r>
            <a:r>
              <a:rPr lang="en-GB" sz="2200" dirty="0" err="1"/>
              <a:t>моніторинг</a:t>
            </a:r>
            <a:r>
              <a:rPr lang="en-GB" sz="2200" dirty="0"/>
              <a:t> </a:t>
            </a:r>
            <a:r>
              <a:rPr lang="en-GB" sz="2200" dirty="0" err="1"/>
              <a:t>тощо</a:t>
            </a:r>
            <a:r>
              <a:rPr lang="en-GB" sz="2200" dirty="0"/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F5B136-D888-FD04-B206-66FCAAE66356}"/>
              </a:ext>
            </a:extLst>
          </p:cNvPr>
          <p:cNvSpPr txBox="1"/>
          <p:nvPr/>
        </p:nvSpPr>
        <p:spPr>
          <a:xfrm>
            <a:off x="861060" y="394454"/>
            <a:ext cx="743032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000" b="1" kern="10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Yu Gothic Light" panose="020B0300000000000000" pitchFamily="34" charset="-128"/>
              </a:defRPr>
            </a:lvl1pPr>
          </a:lstStyle>
          <a:p>
            <a:r>
              <a:rPr lang="en-US" noProof="0" dirty="0"/>
              <a:t>Попередній план </a:t>
            </a:r>
            <a:r>
              <a:rPr lang="en-US" noProof="0" dirty="0" err="1"/>
              <a:t>роботи</a:t>
            </a:r>
            <a:r>
              <a:rPr lang="en-US" noProof="0" dirty="0"/>
              <a:t> </a:t>
            </a:r>
            <a:r>
              <a:rPr lang="en-US" noProof="0" dirty="0" err="1"/>
              <a:t>про</a:t>
            </a:r>
            <a:r>
              <a:rPr lang="uk-UA" noProof="0" dirty="0"/>
              <a:t>є</a:t>
            </a:r>
            <a:r>
              <a:rPr lang="en-US" noProof="0" dirty="0" err="1"/>
              <a:t>кту</a:t>
            </a:r>
            <a:r>
              <a:rPr lang="en-US" noProof="0" dirty="0"/>
              <a:t> SFI, 2026</a:t>
            </a:r>
          </a:p>
        </p:txBody>
      </p:sp>
    </p:spTree>
    <p:extLst>
      <p:ext uri="{BB962C8B-B14F-4D97-AF65-F5344CB8AC3E}">
        <p14:creationId xmlns:p14="http://schemas.microsoft.com/office/powerpoint/2010/main" val="307571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2D0D4-8123-DD3E-1BA1-58D52D945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id="{E1E39385-FA49-CD4D-D037-0E01EDF5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181-CA54-4834-B0AA-E251DC475F5A}" type="slidenum">
              <a:rPr lang="en-GB" smtClean="0"/>
              <a:t>3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38B20B-E1E3-5B9C-5EF8-3F7EA5DE2258}"/>
              </a:ext>
            </a:extLst>
          </p:cNvPr>
          <p:cNvSpPr txBox="1"/>
          <p:nvPr/>
        </p:nvSpPr>
        <p:spPr>
          <a:xfrm>
            <a:off x="622233" y="1359409"/>
            <a:ext cx="11343625" cy="49926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 err="1"/>
              <a:t>Впровадження</a:t>
            </a:r>
            <a:r>
              <a:rPr lang="en-GB" sz="2000" dirty="0"/>
              <a:t> </a:t>
            </a:r>
            <a:r>
              <a:rPr lang="en-GB" sz="2000" dirty="0" err="1"/>
              <a:t>інвентаризації</a:t>
            </a:r>
            <a:r>
              <a:rPr lang="en-GB" sz="2000" dirty="0"/>
              <a:t> </a:t>
            </a:r>
            <a:r>
              <a:rPr lang="uk-UA" sz="2000" dirty="0"/>
              <a:t>лісів </a:t>
            </a:r>
            <a:r>
              <a:rPr lang="en-GB" sz="2000" dirty="0" err="1"/>
              <a:t>на</a:t>
            </a:r>
            <a:r>
              <a:rPr lang="en-GB" sz="2000" dirty="0"/>
              <a:t> </a:t>
            </a:r>
            <a:r>
              <a:rPr lang="en-GB" sz="2000" dirty="0" err="1"/>
              <a:t>основі</a:t>
            </a:r>
            <a:r>
              <a:rPr lang="en-GB" sz="2000" dirty="0"/>
              <a:t> </a:t>
            </a:r>
            <a:r>
              <a:rPr lang="en-GB" sz="2000" dirty="0" err="1"/>
              <a:t>дистанційного</a:t>
            </a:r>
            <a:r>
              <a:rPr lang="en-GB" sz="2000" dirty="0"/>
              <a:t> </a:t>
            </a:r>
            <a:r>
              <a:rPr lang="en-GB" sz="2000" dirty="0" err="1"/>
              <a:t>зондування</a:t>
            </a:r>
            <a:r>
              <a:rPr lang="en-GB" sz="2000" dirty="0"/>
              <a:t> (</a:t>
            </a:r>
            <a:r>
              <a:rPr lang="uk-UA" sz="2000" dirty="0"/>
              <a:t>ДЗЗ-Інвентаризація</a:t>
            </a:r>
            <a:r>
              <a:rPr lang="en-GB" sz="2000" dirty="0"/>
              <a:t>) в законодавчу базу з моніторингу лісів (</a:t>
            </a:r>
            <a:r>
              <a:rPr lang="en-GB" sz="2000" dirty="0" err="1"/>
              <a:t>Порядок</a:t>
            </a:r>
            <a:r>
              <a:rPr lang="en-GB" sz="2000" dirty="0"/>
              <a:t>)</a:t>
            </a:r>
          </a:p>
          <a:p>
            <a:pPr marL="342900" indent="-3429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uk-UA" sz="2000" dirty="0"/>
              <a:t>Повторення ДЗЗ-Інвентаризації</a:t>
            </a:r>
            <a:r>
              <a:rPr lang="en-GB" sz="2000" dirty="0"/>
              <a:t> по всій Україні (поліпшення калібрування на основі польових даних, аналіз змін між 2019 і 2025 роками)</a:t>
            </a:r>
          </a:p>
          <a:p>
            <a:pPr marL="342900" indent="-3429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Дослідження перспектив постачання деревини на основі </a:t>
            </a:r>
            <a:r>
              <a:rPr lang="en-GB" sz="2000" dirty="0" err="1"/>
              <a:t>результатів</a:t>
            </a:r>
            <a:r>
              <a:rPr lang="en-GB" sz="2000" dirty="0"/>
              <a:t> </a:t>
            </a:r>
            <a:r>
              <a:rPr lang="uk-UA" sz="2000" dirty="0"/>
              <a:t>ДЗЗ-Інвентаризації</a:t>
            </a:r>
            <a:r>
              <a:rPr lang="en-GB" sz="2000" dirty="0"/>
              <a:t> з використанням Європейської моделі динаміки лісового господарства у співпраці з LUKE (Фінляндія) </a:t>
            </a:r>
          </a:p>
          <a:p>
            <a:pPr marL="342900" indent="-3429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Впровадження ICP Forests </a:t>
            </a:r>
            <a:r>
              <a:rPr lang="uk-UA" sz="2000" dirty="0"/>
              <a:t>моніторингу </a:t>
            </a:r>
            <a:r>
              <a:rPr lang="en-GB" sz="2000" dirty="0"/>
              <a:t>(законодавство, відповідальність, фінансування, методологія та електронне навчання)</a:t>
            </a:r>
          </a:p>
          <a:p>
            <a:pPr marL="342900" indent="-3429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Коментування та розробка </a:t>
            </a:r>
            <a:r>
              <a:rPr lang="en-GB" sz="2000" dirty="0" err="1"/>
              <a:t>підзаконних</a:t>
            </a:r>
            <a:r>
              <a:rPr lang="en-GB" sz="2000" dirty="0"/>
              <a:t> </a:t>
            </a:r>
            <a:r>
              <a:rPr lang="en-GB" sz="2000" dirty="0" err="1"/>
              <a:t>актів</a:t>
            </a:r>
            <a:r>
              <a:rPr lang="uk-UA" sz="2000" dirty="0"/>
              <a:t> до Закону</a:t>
            </a:r>
            <a:r>
              <a:rPr lang="en-GB" sz="2000" dirty="0"/>
              <a:t> «Про лісові </a:t>
            </a:r>
            <a:r>
              <a:rPr lang="en-GB" sz="2000" dirty="0" err="1"/>
              <a:t>репродуктивні</a:t>
            </a:r>
            <a:r>
              <a:rPr lang="en-GB" sz="2000" dirty="0"/>
              <a:t> </a:t>
            </a:r>
            <a:r>
              <a:rPr lang="uk-UA" sz="2000" dirty="0"/>
              <a:t>ресурси</a:t>
            </a:r>
            <a:r>
              <a:rPr lang="en-GB" sz="2000" dirty="0"/>
              <a:t>»</a:t>
            </a:r>
          </a:p>
          <a:p>
            <a:pPr marL="342900" indent="-3429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Рекомендації щодо правового </a:t>
            </a:r>
            <a:r>
              <a:rPr lang="en-GB" sz="2000" dirty="0" err="1"/>
              <a:t>регулювання</a:t>
            </a:r>
            <a:r>
              <a:rPr lang="en-GB" sz="2000" dirty="0"/>
              <a:t> </a:t>
            </a:r>
            <a:r>
              <a:rPr lang="en-GB" sz="2000" dirty="0" err="1"/>
              <a:t>лісів</a:t>
            </a:r>
            <a:r>
              <a:rPr lang="en-GB" sz="2000" dirty="0"/>
              <a:t>, що не </a:t>
            </a:r>
            <a:r>
              <a:rPr lang="en-GB" sz="2000" dirty="0" err="1"/>
              <a:t>належить</a:t>
            </a:r>
            <a:r>
              <a:rPr lang="en-GB" sz="2000" dirty="0"/>
              <a:t> </a:t>
            </a:r>
            <a:r>
              <a:rPr lang="uk-UA" sz="2000" dirty="0"/>
              <a:t>ДП «Ліси України»</a:t>
            </a:r>
            <a:endParaRPr lang="en-GB" sz="2000" dirty="0" err="1"/>
          </a:p>
          <a:p>
            <a:pPr marL="342900" indent="-3429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 err="1"/>
              <a:t>Впровадження</a:t>
            </a:r>
            <a:r>
              <a:rPr lang="en-GB" sz="2000" dirty="0"/>
              <a:t> </a:t>
            </a:r>
            <a:r>
              <a:rPr lang="uk-UA" sz="2000" dirty="0"/>
              <a:t>наближеного до природи лісівництва </a:t>
            </a:r>
            <a:r>
              <a:rPr lang="en-GB" sz="2000" dirty="0"/>
              <a:t>(коментування </a:t>
            </a:r>
            <a:r>
              <a:rPr lang="en-GB" sz="2000" dirty="0" err="1"/>
              <a:t>стратегії</a:t>
            </a:r>
            <a:r>
              <a:rPr lang="en-GB" sz="2000" dirty="0"/>
              <a:t> </a:t>
            </a:r>
            <a:r>
              <a:rPr lang="uk-UA" sz="2000" dirty="0"/>
              <a:t>ДП «Ліси України»</a:t>
            </a:r>
            <a:r>
              <a:rPr lang="en-GB" sz="2000" dirty="0"/>
              <a:t>)</a:t>
            </a:r>
          </a:p>
          <a:p>
            <a:pPr marL="342900" indent="-34290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uk-UA" sz="2000" dirty="0"/>
              <a:t>Інформаційна</a:t>
            </a:r>
            <a:r>
              <a:rPr lang="en-GB" sz="2000" dirty="0"/>
              <a:t> поїздка з питань політики щодо охорони лісів та сталого лісового господарства, участь у </a:t>
            </a:r>
            <a:r>
              <a:rPr lang="en-GB" sz="2000" dirty="0" err="1"/>
              <a:t>засіданні</a:t>
            </a:r>
            <a:r>
              <a:rPr lang="en-GB" sz="2000" dirty="0"/>
              <a:t> </a:t>
            </a:r>
            <a:r>
              <a:rPr lang="uk-UA" sz="2000" dirty="0"/>
              <a:t>Керівної групи </a:t>
            </a:r>
            <a:r>
              <a:rPr lang="uk-UA" sz="2000" dirty="0" err="1"/>
              <a:t>проєкту</a:t>
            </a:r>
            <a:r>
              <a:rPr lang="en-GB" sz="2000" dirty="0"/>
              <a:t> SFI</a:t>
            </a:r>
            <a:r>
              <a:rPr lang="uk-UA" sz="2000" dirty="0"/>
              <a:t> </a:t>
            </a:r>
            <a:r>
              <a:rPr lang="en-GB" sz="2000" dirty="0"/>
              <a:t>в </a:t>
            </a:r>
            <a:r>
              <a:rPr lang="en-GB" sz="2000" dirty="0" err="1"/>
              <a:t>Німеччині</a:t>
            </a:r>
            <a:endParaRPr lang="en-GB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EF1E57-68C0-5FC7-D54E-5B68B147ED3F}"/>
              </a:ext>
            </a:extLst>
          </p:cNvPr>
          <p:cNvSpPr txBox="1"/>
          <p:nvPr/>
        </p:nvSpPr>
        <p:spPr>
          <a:xfrm>
            <a:off x="861060" y="394454"/>
            <a:ext cx="743032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000" b="1" kern="10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Yu Gothic Light" panose="020B0300000000000000" pitchFamily="34" charset="-128"/>
              </a:defRPr>
            </a:lvl1pPr>
          </a:lstStyle>
          <a:p>
            <a:r>
              <a:rPr lang="en-US" noProof="0" dirty="0"/>
              <a:t>Попередній план </a:t>
            </a:r>
            <a:r>
              <a:rPr lang="en-US" noProof="0" dirty="0" err="1"/>
              <a:t>роботи</a:t>
            </a:r>
            <a:r>
              <a:rPr lang="en-US" noProof="0" dirty="0"/>
              <a:t> </a:t>
            </a:r>
            <a:r>
              <a:rPr lang="en-US" noProof="0" dirty="0" err="1"/>
              <a:t>про</a:t>
            </a:r>
            <a:r>
              <a:rPr lang="uk-UA" noProof="0" dirty="0"/>
              <a:t>є</a:t>
            </a:r>
            <a:r>
              <a:rPr lang="en-US" noProof="0" dirty="0" err="1"/>
              <a:t>кту</a:t>
            </a:r>
            <a:r>
              <a:rPr lang="en-US" noProof="0" dirty="0"/>
              <a:t> SFI, 2026</a:t>
            </a:r>
          </a:p>
        </p:txBody>
      </p:sp>
    </p:spTree>
    <p:extLst>
      <p:ext uri="{BB962C8B-B14F-4D97-AF65-F5344CB8AC3E}">
        <p14:creationId xmlns:p14="http://schemas.microsoft.com/office/powerpoint/2010/main" val="1965787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SG meeting 21.07.2023" id="{2E33F7C5-FCFC-4DE6-A609-4145FD94548F}" vid="{437B869E-E669-40C6-8525-A04331E5B2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e3b38-e3bc-457f-93af-f189da2c859d">
      <Terms xmlns="http://schemas.microsoft.com/office/infopath/2007/PartnerControls"/>
    </lcf76f155ced4ddcb4097134ff3c332f>
    <TaxCatchAll xmlns="7c83095a-db20-459a-9d7d-43b1b6dbea8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5AE73F3A7726419B17A6AE052AAF73" ma:contentTypeVersion="15" ma:contentTypeDescription="Ein neues Dokument erstellen." ma:contentTypeScope="" ma:versionID="3359b9c065cca308ed82269da9b1eafb">
  <xsd:schema xmlns:xsd="http://www.w3.org/2001/XMLSchema" xmlns:xs="http://www.w3.org/2001/XMLSchema" xmlns:p="http://schemas.microsoft.com/office/2006/metadata/properties" xmlns:ns2="b4de3b38-e3bc-457f-93af-f189da2c859d" xmlns:ns3="7c83095a-db20-459a-9d7d-43b1b6dbea8c" targetNamespace="http://schemas.microsoft.com/office/2006/metadata/properties" ma:root="true" ma:fieldsID="e5e457c174c0988823e96250bbf82d5e" ns2:_="" ns3:_="">
    <xsd:import namespace="b4de3b38-e3bc-457f-93af-f189da2c859d"/>
    <xsd:import namespace="7c83095a-db20-459a-9d7d-43b1b6dbea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e3b38-e3bc-457f-93af-f189da2c85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4b7bff88-3b98-42a0-ae7d-3b40ec8681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3095a-db20-459a-9d7d-43b1b6dbea8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2debb7e-26e7-41d6-8b55-f3635c35fdd5}" ma:internalName="TaxCatchAll" ma:showField="CatchAllData" ma:web="7c83095a-db20-459a-9d7d-43b1b6dbea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2E0E44-2651-447B-92DB-185902813853}">
  <ds:schemaRefs>
    <ds:schemaRef ds:uri="http://schemas.microsoft.com/office/2006/metadata/properties"/>
    <ds:schemaRef ds:uri="http://schemas.microsoft.com/office/infopath/2007/PartnerControls"/>
    <ds:schemaRef ds:uri="080b72cc-e4c4-4790-9f97-f133ee35ae8e"/>
    <ds:schemaRef ds:uri="b4228b6d-77f5-4e88-95df-114489aa8b8b"/>
    <ds:schemaRef ds:uri="b4de3b38-e3bc-457f-93af-f189da2c859d"/>
    <ds:schemaRef ds:uri="7c83095a-db20-459a-9d7d-43b1b6dbea8c"/>
  </ds:schemaRefs>
</ds:datastoreItem>
</file>

<file path=customXml/itemProps2.xml><?xml version="1.0" encoding="utf-8"?>
<ds:datastoreItem xmlns:ds="http://schemas.openxmlformats.org/officeDocument/2006/customXml" ds:itemID="{7641130A-C957-4AA5-8D7F-5ABDA1BE3382}"/>
</file>

<file path=customXml/itemProps3.xml><?xml version="1.0" encoding="utf-8"?>
<ds:datastoreItem xmlns:ds="http://schemas.openxmlformats.org/officeDocument/2006/customXml" ds:itemID="{702B9466-72CD-4D2B-A10A-AAC0E409B8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PSG meeting 21.07.2023</Template>
  <TotalTime>32</TotalTime>
  <Words>277</Words>
  <Application>Microsoft Office PowerPoint</Application>
  <PresentationFormat>Широкий екран</PresentationFormat>
  <Paragraphs>24</Paragraphs>
  <Slides>3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Halyna Semytska</dc:creator>
  <cp:keywords>, docId:82198DD744B987071AF4993930975420</cp:keywords>
  <cp:lastModifiedBy>Vitaliy Storozhuk</cp:lastModifiedBy>
  <cp:revision>49</cp:revision>
  <dcterms:created xsi:type="dcterms:W3CDTF">2023-06-30T13:21:15Z</dcterms:created>
  <dcterms:modified xsi:type="dcterms:W3CDTF">2025-10-29T07:57:44Z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0x010100475AE73F3A7726419B17A6AE052AAF73</vt:lpwstr>
  </property>
  <property fmtid="{D5CDD505-2E9C-101B-9397-08002B2CF9AE}" pid="3" name="MediaServiceImageTags">
    <vt:lpwstr/>
  </property>
</Properties>
</file>