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2" r:id="rId5"/>
    <p:sldId id="1103" r:id="rId6"/>
    <p:sldId id="1101" r:id="rId7"/>
    <p:sldId id="110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5BE95-813A-4494-9FBB-35F792C0142A}" v="13" dt="2025-11-04T17:21:29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Помірний стиль 3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ітлий стиль 2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Помірний стиль 4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4660"/>
  </p:normalViewPr>
  <p:slideViewPr>
    <p:cSldViewPr snapToGrid="0">
      <p:cViewPr varScale="1">
        <p:scale>
          <a:sx n="43" d="100"/>
          <a:sy n="43" d="100"/>
        </p:scale>
        <p:origin x="11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liy Storozhuk" userId="9d6b1be7-911f-407b-9949-55e935fa272c" providerId="ADAL" clId="{92CC15FE-5551-4251-B394-AC85F0CA7C91}"/>
    <pc:docChg chg="custSel modSld">
      <pc:chgData name="Vitaliy Storozhuk" userId="9d6b1be7-911f-407b-9949-55e935fa272c" providerId="ADAL" clId="{92CC15FE-5551-4251-B394-AC85F0CA7C91}" dt="2025-11-05T13:42:16.177" v="82" actId="313"/>
      <pc:docMkLst>
        <pc:docMk/>
      </pc:docMkLst>
      <pc:sldChg chg="modSp mod">
        <pc:chgData name="Vitaliy Storozhuk" userId="9d6b1be7-911f-407b-9949-55e935fa272c" providerId="ADAL" clId="{92CC15FE-5551-4251-B394-AC85F0CA7C91}" dt="2025-11-05T13:42:16.177" v="82" actId="313"/>
        <pc:sldMkLst>
          <pc:docMk/>
          <pc:sldMk cId="307571477" sldId="1101"/>
        </pc:sldMkLst>
        <pc:spChg chg="mod">
          <ac:chgData name="Vitaliy Storozhuk" userId="9d6b1be7-911f-407b-9949-55e935fa272c" providerId="ADAL" clId="{92CC15FE-5551-4251-B394-AC85F0CA7C91}" dt="2025-11-05T13:42:16.177" v="82" actId="313"/>
          <ac:spMkLst>
            <pc:docMk/>
            <pc:sldMk cId="307571477" sldId="1101"/>
            <ac:spMk id="2" creationId="{DDF5B136-D888-FD04-B206-66FCAAE66356}"/>
          </ac:spMkLst>
        </pc:spChg>
      </pc:sldChg>
      <pc:sldChg chg="modSp mod">
        <pc:chgData name="Vitaliy Storozhuk" userId="9d6b1be7-911f-407b-9949-55e935fa272c" providerId="ADAL" clId="{92CC15FE-5551-4251-B394-AC85F0CA7C91}" dt="2025-11-05T07:15:43.018" v="32" actId="6549"/>
        <pc:sldMkLst>
          <pc:docMk/>
          <pc:sldMk cId="2538711598" sldId="1103"/>
        </pc:sldMkLst>
        <pc:spChg chg="mod">
          <ac:chgData name="Vitaliy Storozhuk" userId="9d6b1be7-911f-407b-9949-55e935fa272c" providerId="ADAL" clId="{92CC15FE-5551-4251-B394-AC85F0CA7C91}" dt="2025-11-05T07:15:43.018" v="32" actId="6549"/>
          <ac:spMkLst>
            <pc:docMk/>
            <pc:sldMk cId="2538711598" sldId="1103"/>
            <ac:spMk id="6" creationId="{7E575D59-E192-5BEC-AC12-93B467DEA295}"/>
          </ac:spMkLst>
        </pc:spChg>
      </pc:sldChg>
      <pc:sldChg chg="modSp mod">
        <pc:chgData name="Vitaliy Storozhuk" userId="9d6b1be7-911f-407b-9949-55e935fa272c" providerId="ADAL" clId="{92CC15FE-5551-4251-B394-AC85F0CA7C91}" dt="2025-11-05T08:11:16.700" v="45" actId="20577"/>
        <pc:sldMkLst>
          <pc:docMk/>
          <pc:sldMk cId="1901722037" sldId="1104"/>
        </pc:sldMkLst>
        <pc:graphicFrameChg chg="modGraphic">
          <ac:chgData name="Vitaliy Storozhuk" userId="9d6b1be7-911f-407b-9949-55e935fa272c" providerId="ADAL" clId="{92CC15FE-5551-4251-B394-AC85F0CA7C91}" dt="2025-11-05T08:11:16.700" v="45" actId="20577"/>
          <ac:graphicFrameMkLst>
            <pc:docMk/>
            <pc:sldMk cId="1901722037" sldId="1104"/>
            <ac:graphicFrameMk id="11" creationId="{9C2DA81F-6831-95A4-281C-4FDF00806668}"/>
          </ac:graphicFrameMkLst>
        </pc:graphicFrameChg>
      </pc:sldChg>
    </pc:docChg>
  </pc:docChgLst>
  <pc:docChgLst>
    <pc:chgData name="Halyna Semytska" userId="a3d2e4e7-b9ff-45b1-8635-20d07c4ce47e" providerId="ADAL" clId="{FB7BFF1B-B6B8-43E0-A23D-4DB3B4C8A227}"/>
    <pc:docChg chg="custSel modSld">
      <pc:chgData name="Halyna Semytska" userId="a3d2e4e7-b9ff-45b1-8635-20d07c4ce47e" providerId="ADAL" clId="{FB7BFF1B-B6B8-43E0-A23D-4DB3B4C8A227}" dt="2025-11-04T17:21:29.449" v="115"/>
      <pc:docMkLst>
        <pc:docMk/>
      </pc:docMkLst>
      <pc:sldChg chg="addSp delSp modSp mod">
        <pc:chgData name="Halyna Semytska" userId="a3d2e4e7-b9ff-45b1-8635-20d07c4ce47e" providerId="ADAL" clId="{FB7BFF1B-B6B8-43E0-A23D-4DB3B4C8A227}" dt="2025-11-04T17:09:59.149" v="18" actId="478"/>
        <pc:sldMkLst>
          <pc:docMk/>
          <pc:sldMk cId="3313774339" sldId="262"/>
        </pc:sldMkLst>
        <pc:spChg chg="mod">
          <ac:chgData name="Halyna Semytska" userId="a3d2e4e7-b9ff-45b1-8635-20d07c4ce47e" providerId="ADAL" clId="{FB7BFF1B-B6B8-43E0-A23D-4DB3B4C8A227}" dt="2025-11-04T17:08:42.670" v="11" actId="20577"/>
          <ac:spMkLst>
            <pc:docMk/>
            <pc:sldMk cId="3313774339" sldId="262"/>
            <ac:spMk id="5" creationId="{403CB551-7921-08D6-5152-2DFB1869CC81}"/>
          </ac:spMkLst>
        </pc:spChg>
        <pc:spChg chg="add del mod">
          <ac:chgData name="Halyna Semytska" userId="a3d2e4e7-b9ff-45b1-8635-20d07c4ce47e" providerId="ADAL" clId="{FB7BFF1B-B6B8-43E0-A23D-4DB3B4C8A227}" dt="2025-11-04T17:09:52.231" v="15" actId="478"/>
          <ac:spMkLst>
            <pc:docMk/>
            <pc:sldMk cId="3313774339" sldId="262"/>
            <ac:spMk id="6" creationId="{059DFA5C-DE4E-9921-1515-D4BD92DA8261}"/>
          </ac:spMkLst>
        </pc:spChg>
        <pc:spChg chg="mod">
          <ac:chgData name="Halyna Semytska" userId="a3d2e4e7-b9ff-45b1-8635-20d07c4ce47e" providerId="ADAL" clId="{FB7BFF1B-B6B8-43E0-A23D-4DB3B4C8A227}" dt="2025-11-04T17:08:21.576" v="4" actId="14100"/>
          <ac:spMkLst>
            <pc:docMk/>
            <pc:sldMk cId="3313774339" sldId="262"/>
            <ac:spMk id="7" creationId="{2E888E9A-1173-F97B-930C-77FDB96980F0}"/>
          </ac:spMkLst>
        </pc:spChg>
        <pc:spChg chg="add del mod">
          <ac:chgData name="Halyna Semytska" userId="a3d2e4e7-b9ff-45b1-8635-20d07c4ce47e" providerId="ADAL" clId="{FB7BFF1B-B6B8-43E0-A23D-4DB3B4C8A227}" dt="2025-11-04T17:09:59.149" v="18" actId="478"/>
          <ac:spMkLst>
            <pc:docMk/>
            <pc:sldMk cId="3313774339" sldId="262"/>
            <ac:spMk id="9" creationId="{8D03E558-ABC8-3249-F7BC-218FB2F8D31A}"/>
          </ac:spMkLst>
        </pc:spChg>
      </pc:sldChg>
      <pc:sldChg chg="modSp mod">
        <pc:chgData name="Halyna Semytska" userId="a3d2e4e7-b9ff-45b1-8635-20d07c4ce47e" providerId="ADAL" clId="{FB7BFF1B-B6B8-43E0-A23D-4DB3B4C8A227}" dt="2025-11-04T17:18:20.181" v="83" actId="20577"/>
        <pc:sldMkLst>
          <pc:docMk/>
          <pc:sldMk cId="307571477" sldId="1101"/>
        </pc:sldMkLst>
        <pc:spChg chg="mod">
          <ac:chgData name="Halyna Semytska" userId="a3d2e4e7-b9ff-45b1-8635-20d07c4ce47e" providerId="ADAL" clId="{FB7BFF1B-B6B8-43E0-A23D-4DB3B4C8A227}" dt="2025-11-04T17:18:06.283" v="79"/>
          <ac:spMkLst>
            <pc:docMk/>
            <pc:sldMk cId="307571477" sldId="1101"/>
            <ac:spMk id="2" creationId="{DDF5B136-D888-FD04-B206-66FCAAE66356}"/>
          </ac:spMkLst>
        </pc:spChg>
        <pc:spChg chg="mod">
          <ac:chgData name="Halyna Semytska" userId="a3d2e4e7-b9ff-45b1-8635-20d07c4ce47e" providerId="ADAL" clId="{FB7BFF1B-B6B8-43E0-A23D-4DB3B4C8A227}" dt="2025-11-04T17:18:20.181" v="83" actId="20577"/>
          <ac:spMkLst>
            <pc:docMk/>
            <pc:sldMk cId="307571477" sldId="1101"/>
            <ac:spMk id="14" creationId="{CBBD1604-4DB8-4527-46DA-C7CE52C96AFA}"/>
          </ac:spMkLst>
        </pc:spChg>
      </pc:sldChg>
      <pc:sldChg chg="modSp mod">
        <pc:chgData name="Halyna Semytska" userId="a3d2e4e7-b9ff-45b1-8635-20d07c4ce47e" providerId="ADAL" clId="{FB7BFF1B-B6B8-43E0-A23D-4DB3B4C8A227}" dt="2025-11-04T17:16:51.360" v="78" actId="6549"/>
        <pc:sldMkLst>
          <pc:docMk/>
          <pc:sldMk cId="2538711598" sldId="1103"/>
        </pc:sldMkLst>
        <pc:spChg chg="mod">
          <ac:chgData name="Halyna Semytska" userId="a3d2e4e7-b9ff-45b1-8635-20d07c4ce47e" providerId="ADAL" clId="{FB7BFF1B-B6B8-43E0-A23D-4DB3B4C8A227}" dt="2025-11-04T17:14:36.478" v="73"/>
          <ac:spMkLst>
            <pc:docMk/>
            <pc:sldMk cId="2538711598" sldId="1103"/>
            <ac:spMk id="5" creationId="{BD98883B-0FDB-A37E-9F01-0F035928DAAE}"/>
          </ac:spMkLst>
        </pc:spChg>
        <pc:spChg chg="mod">
          <ac:chgData name="Halyna Semytska" userId="a3d2e4e7-b9ff-45b1-8635-20d07c4ce47e" providerId="ADAL" clId="{FB7BFF1B-B6B8-43E0-A23D-4DB3B4C8A227}" dt="2025-11-04T17:16:51.360" v="78" actId="6549"/>
          <ac:spMkLst>
            <pc:docMk/>
            <pc:sldMk cId="2538711598" sldId="1103"/>
            <ac:spMk id="6" creationId="{7E575D59-E192-5BEC-AC12-93B467DEA295}"/>
          </ac:spMkLst>
        </pc:spChg>
        <pc:spChg chg="mod">
          <ac:chgData name="Halyna Semytska" userId="a3d2e4e7-b9ff-45b1-8635-20d07c4ce47e" providerId="ADAL" clId="{FB7BFF1B-B6B8-43E0-A23D-4DB3B4C8A227}" dt="2025-11-04T17:13:27.255" v="72" actId="20577"/>
          <ac:spMkLst>
            <pc:docMk/>
            <pc:sldMk cId="2538711598" sldId="1103"/>
            <ac:spMk id="9" creationId="{49517E7A-CFB8-3157-DC5D-61A411A4B84C}"/>
          </ac:spMkLst>
        </pc:spChg>
        <pc:spChg chg="mod">
          <ac:chgData name="Halyna Semytska" userId="a3d2e4e7-b9ff-45b1-8635-20d07c4ce47e" providerId="ADAL" clId="{FB7BFF1B-B6B8-43E0-A23D-4DB3B4C8A227}" dt="2025-11-04T17:15:34.791" v="75" actId="6549"/>
          <ac:spMkLst>
            <pc:docMk/>
            <pc:sldMk cId="2538711598" sldId="1103"/>
            <ac:spMk id="12" creationId="{CD8B5919-266F-78BD-79AF-913649D4DD9A}"/>
          </ac:spMkLst>
        </pc:spChg>
        <pc:picChg chg="mod">
          <ac:chgData name="Halyna Semytska" userId="a3d2e4e7-b9ff-45b1-8635-20d07c4ce47e" providerId="ADAL" clId="{FB7BFF1B-B6B8-43E0-A23D-4DB3B4C8A227}" dt="2025-11-04T17:11:24.954" v="24" actId="1076"/>
          <ac:picMkLst>
            <pc:docMk/>
            <pc:sldMk cId="2538711598" sldId="1103"/>
            <ac:picMk id="8" creationId="{1AB3C2F5-245C-9C30-F240-F097C8D22B37}"/>
          </ac:picMkLst>
        </pc:picChg>
        <pc:picChg chg="mod">
          <ac:chgData name="Halyna Semytska" userId="a3d2e4e7-b9ff-45b1-8635-20d07c4ce47e" providerId="ADAL" clId="{FB7BFF1B-B6B8-43E0-A23D-4DB3B4C8A227}" dt="2025-11-04T17:11:36.807" v="26" actId="1076"/>
          <ac:picMkLst>
            <pc:docMk/>
            <pc:sldMk cId="2538711598" sldId="1103"/>
            <ac:picMk id="11" creationId="{1EB01C02-D8C3-B4A9-328A-EE6BDD2EC952}"/>
          </ac:picMkLst>
        </pc:picChg>
      </pc:sldChg>
      <pc:sldChg chg="modSp mod">
        <pc:chgData name="Halyna Semytska" userId="a3d2e4e7-b9ff-45b1-8635-20d07c4ce47e" providerId="ADAL" clId="{FB7BFF1B-B6B8-43E0-A23D-4DB3B4C8A227}" dt="2025-11-04T17:21:29.449" v="115"/>
        <pc:sldMkLst>
          <pc:docMk/>
          <pc:sldMk cId="1901722037" sldId="1104"/>
        </pc:sldMkLst>
        <pc:spChg chg="mod">
          <ac:chgData name="Halyna Semytska" userId="a3d2e4e7-b9ff-45b1-8635-20d07c4ce47e" providerId="ADAL" clId="{FB7BFF1B-B6B8-43E0-A23D-4DB3B4C8A227}" dt="2025-11-04T17:19:06.293" v="106" actId="20577"/>
          <ac:spMkLst>
            <pc:docMk/>
            <pc:sldMk cId="1901722037" sldId="1104"/>
            <ac:spMk id="4" creationId="{29D7FC32-B2D4-FE34-52D2-434EE6519B28}"/>
          </ac:spMkLst>
        </pc:spChg>
        <pc:spChg chg="mod">
          <ac:chgData name="Halyna Semytska" userId="a3d2e4e7-b9ff-45b1-8635-20d07c4ce47e" providerId="ADAL" clId="{FB7BFF1B-B6B8-43E0-A23D-4DB3B4C8A227}" dt="2025-11-04T17:19:37.823" v="107" actId="14100"/>
          <ac:spMkLst>
            <pc:docMk/>
            <pc:sldMk cId="1901722037" sldId="1104"/>
            <ac:spMk id="6" creationId="{5F840CC4-5EB8-5626-1531-FE6FE2718CEA}"/>
          </ac:spMkLst>
        </pc:spChg>
        <pc:graphicFrameChg chg="mod modGraphic">
          <ac:chgData name="Halyna Semytska" userId="a3d2e4e7-b9ff-45b1-8635-20d07c4ce47e" providerId="ADAL" clId="{FB7BFF1B-B6B8-43E0-A23D-4DB3B4C8A227}" dt="2025-11-04T17:20:10.172" v="109" actId="1076"/>
          <ac:graphicFrameMkLst>
            <pc:docMk/>
            <pc:sldMk cId="1901722037" sldId="1104"/>
            <ac:graphicFrameMk id="8" creationId="{C9AE735F-AE44-F742-6025-54073FEF4529}"/>
          </ac:graphicFrameMkLst>
        </pc:graphicFrameChg>
        <pc:graphicFrameChg chg="mod modGraphic">
          <ac:chgData name="Halyna Semytska" userId="a3d2e4e7-b9ff-45b1-8635-20d07c4ce47e" providerId="ADAL" clId="{FB7BFF1B-B6B8-43E0-A23D-4DB3B4C8A227}" dt="2025-11-04T17:21:29.449" v="115"/>
          <ac:graphicFrameMkLst>
            <pc:docMk/>
            <pc:sldMk cId="1901722037" sldId="1104"/>
            <ac:graphicFrameMk id="11" creationId="{9C2DA81F-6831-95A4-281C-4FDF00806668}"/>
          </ac:graphicFrameMkLst>
        </pc:graphicFrameChg>
      </pc:sldChg>
    </pc:docChg>
  </pc:docChgLst>
  <pc:docChgLst>
    <pc:chgData name="Vitaliy Storozhuk" userId="9d6b1be7-911f-407b-9949-55e935fa272c" providerId="ADAL" clId="{4D7E2CC5-1C04-4A97-8573-2BACEFA12A25}"/>
    <pc:docChg chg="undo custSel addSld delSld modSld">
      <pc:chgData name="Vitaliy Storozhuk" userId="9d6b1be7-911f-407b-9949-55e935fa272c" providerId="ADAL" clId="{4D7E2CC5-1C04-4A97-8573-2BACEFA12A25}" dt="2025-11-04T19:14:03.874" v="679" actId="313"/>
      <pc:docMkLst>
        <pc:docMk/>
      </pc:docMkLst>
      <pc:sldChg chg="modSp mod">
        <pc:chgData name="Vitaliy Storozhuk" userId="9d6b1be7-911f-407b-9949-55e935fa272c" providerId="ADAL" clId="{4D7E2CC5-1C04-4A97-8573-2BACEFA12A25}" dt="2025-11-04T19:01:00.608" v="431" actId="1076"/>
        <pc:sldMkLst>
          <pc:docMk/>
          <pc:sldMk cId="307571477" sldId="1101"/>
        </pc:sldMkLst>
        <pc:spChg chg="mod">
          <ac:chgData name="Vitaliy Storozhuk" userId="9d6b1be7-911f-407b-9949-55e935fa272c" providerId="ADAL" clId="{4D7E2CC5-1C04-4A97-8573-2BACEFA12A25}" dt="2025-11-04T19:01:00.608" v="431" actId="1076"/>
          <ac:spMkLst>
            <pc:docMk/>
            <pc:sldMk cId="307571477" sldId="1101"/>
            <ac:spMk id="14" creationId="{CBBD1604-4DB8-4527-46DA-C7CE52C96AFA}"/>
          </ac:spMkLst>
        </pc:spChg>
        <pc:picChg chg="mod">
          <ac:chgData name="Vitaliy Storozhuk" userId="9d6b1be7-911f-407b-9949-55e935fa272c" providerId="ADAL" clId="{4D7E2CC5-1C04-4A97-8573-2BACEFA12A25}" dt="2025-11-04T19:00:48.908" v="427" actId="1076"/>
          <ac:picMkLst>
            <pc:docMk/>
            <pc:sldMk cId="307571477" sldId="1101"/>
            <ac:picMk id="4" creationId="{FAE1B470-7F3A-6110-442F-44FF57D5C0D8}"/>
          </ac:picMkLst>
        </pc:picChg>
      </pc:sldChg>
      <pc:sldChg chg="modSp mod">
        <pc:chgData name="Vitaliy Storozhuk" userId="9d6b1be7-911f-407b-9949-55e935fa272c" providerId="ADAL" clId="{4D7E2CC5-1C04-4A97-8573-2BACEFA12A25}" dt="2025-11-04T18:59:39.872" v="398" actId="6549"/>
        <pc:sldMkLst>
          <pc:docMk/>
          <pc:sldMk cId="2538711598" sldId="1103"/>
        </pc:sldMkLst>
        <pc:spChg chg="mod">
          <ac:chgData name="Vitaliy Storozhuk" userId="9d6b1be7-911f-407b-9949-55e935fa272c" providerId="ADAL" clId="{4D7E2CC5-1C04-4A97-8573-2BACEFA12A25}" dt="2025-11-04T18:58:04.023" v="243" actId="20577"/>
          <ac:spMkLst>
            <pc:docMk/>
            <pc:sldMk cId="2538711598" sldId="1103"/>
            <ac:spMk id="5" creationId="{BD98883B-0FDB-A37E-9F01-0F035928DAAE}"/>
          </ac:spMkLst>
        </pc:spChg>
        <pc:spChg chg="mod">
          <ac:chgData name="Vitaliy Storozhuk" userId="9d6b1be7-911f-407b-9949-55e935fa272c" providerId="ADAL" clId="{4D7E2CC5-1C04-4A97-8573-2BACEFA12A25}" dt="2025-11-04T18:54:34.061" v="83" actId="20577"/>
          <ac:spMkLst>
            <pc:docMk/>
            <pc:sldMk cId="2538711598" sldId="1103"/>
            <ac:spMk id="6" creationId="{7E575D59-E192-5BEC-AC12-93B467DEA295}"/>
          </ac:spMkLst>
        </pc:spChg>
        <pc:spChg chg="mod">
          <ac:chgData name="Vitaliy Storozhuk" userId="9d6b1be7-911f-407b-9949-55e935fa272c" providerId="ADAL" clId="{4D7E2CC5-1C04-4A97-8573-2BACEFA12A25}" dt="2025-11-04T18:59:39.872" v="398" actId="6549"/>
          <ac:spMkLst>
            <pc:docMk/>
            <pc:sldMk cId="2538711598" sldId="1103"/>
            <ac:spMk id="9" creationId="{49517E7A-CFB8-3157-DC5D-61A411A4B84C}"/>
          </ac:spMkLst>
        </pc:spChg>
        <pc:spChg chg="mod">
          <ac:chgData name="Vitaliy Storozhuk" userId="9d6b1be7-911f-407b-9949-55e935fa272c" providerId="ADAL" clId="{4D7E2CC5-1C04-4A97-8573-2BACEFA12A25}" dt="2025-11-04T18:53:58.286" v="73" actId="14100"/>
          <ac:spMkLst>
            <pc:docMk/>
            <pc:sldMk cId="2538711598" sldId="1103"/>
            <ac:spMk id="12" creationId="{CD8B5919-266F-78BD-79AF-913649D4DD9A}"/>
          </ac:spMkLst>
        </pc:spChg>
        <pc:picChg chg="mod">
          <ac:chgData name="Vitaliy Storozhuk" userId="9d6b1be7-911f-407b-9949-55e935fa272c" providerId="ADAL" clId="{4D7E2CC5-1C04-4A97-8573-2BACEFA12A25}" dt="2025-11-04T18:54:01.318" v="74" actId="1076"/>
          <ac:picMkLst>
            <pc:docMk/>
            <pc:sldMk cId="2538711598" sldId="1103"/>
            <ac:picMk id="8" creationId="{1AB3C2F5-245C-9C30-F240-F097C8D22B37}"/>
          </ac:picMkLst>
        </pc:picChg>
        <pc:picChg chg="mod">
          <ac:chgData name="Vitaliy Storozhuk" userId="9d6b1be7-911f-407b-9949-55e935fa272c" providerId="ADAL" clId="{4D7E2CC5-1C04-4A97-8573-2BACEFA12A25}" dt="2025-11-04T18:58:54.981" v="303" actId="14100"/>
          <ac:picMkLst>
            <pc:docMk/>
            <pc:sldMk cId="2538711598" sldId="1103"/>
            <ac:picMk id="11" creationId="{1EB01C02-D8C3-B4A9-328A-EE6BDD2EC952}"/>
          </ac:picMkLst>
        </pc:picChg>
      </pc:sldChg>
      <pc:sldChg chg="modSp mod">
        <pc:chgData name="Vitaliy Storozhuk" userId="9d6b1be7-911f-407b-9949-55e935fa272c" providerId="ADAL" clId="{4D7E2CC5-1C04-4A97-8573-2BACEFA12A25}" dt="2025-11-04T19:14:03.874" v="679" actId="313"/>
        <pc:sldMkLst>
          <pc:docMk/>
          <pc:sldMk cId="1901722037" sldId="1104"/>
        </pc:sldMkLst>
        <pc:spChg chg="mod">
          <ac:chgData name="Vitaliy Storozhuk" userId="9d6b1be7-911f-407b-9949-55e935fa272c" providerId="ADAL" clId="{4D7E2CC5-1C04-4A97-8573-2BACEFA12A25}" dt="2025-11-04T19:14:03.874" v="679" actId="313"/>
          <ac:spMkLst>
            <pc:docMk/>
            <pc:sldMk cId="1901722037" sldId="1104"/>
            <ac:spMk id="4" creationId="{29D7FC32-B2D4-FE34-52D2-434EE6519B28}"/>
          </ac:spMkLst>
        </pc:spChg>
        <pc:spChg chg="mod">
          <ac:chgData name="Vitaliy Storozhuk" userId="9d6b1be7-911f-407b-9949-55e935fa272c" providerId="ADAL" clId="{4D7E2CC5-1C04-4A97-8573-2BACEFA12A25}" dt="2025-11-04T19:05:59.497" v="661" actId="6549"/>
          <ac:spMkLst>
            <pc:docMk/>
            <pc:sldMk cId="1901722037" sldId="1104"/>
            <ac:spMk id="6" creationId="{5F840CC4-5EB8-5626-1531-FE6FE2718CEA}"/>
          </ac:spMkLst>
        </pc:spChg>
        <pc:graphicFrameChg chg="modGraphic">
          <ac:chgData name="Vitaliy Storozhuk" userId="9d6b1be7-911f-407b-9949-55e935fa272c" providerId="ADAL" clId="{4D7E2CC5-1C04-4A97-8573-2BACEFA12A25}" dt="2025-11-04T19:10:37.913" v="672" actId="20577"/>
          <ac:graphicFrameMkLst>
            <pc:docMk/>
            <pc:sldMk cId="1901722037" sldId="1104"/>
            <ac:graphicFrameMk id="8" creationId="{C9AE735F-AE44-F742-6025-54073FEF4529}"/>
          </ac:graphicFrameMkLst>
        </pc:graphicFrameChg>
        <pc:graphicFrameChg chg="modGraphic">
          <ac:chgData name="Vitaliy Storozhuk" userId="9d6b1be7-911f-407b-9949-55e935fa272c" providerId="ADAL" clId="{4D7E2CC5-1C04-4A97-8573-2BACEFA12A25}" dt="2025-11-04T19:10:51.020" v="673" actId="6549"/>
          <ac:graphicFrameMkLst>
            <pc:docMk/>
            <pc:sldMk cId="1901722037" sldId="1104"/>
            <ac:graphicFrameMk id="11" creationId="{9C2DA81F-6831-95A4-281C-4FDF00806668}"/>
          </ac:graphicFrameMkLst>
        </pc:graphicFrameChg>
      </pc:sldChg>
      <pc:sldChg chg="new del">
        <pc:chgData name="Vitaliy Storozhuk" userId="9d6b1be7-911f-407b-9949-55e935fa272c" providerId="ADAL" clId="{4D7E2CC5-1C04-4A97-8573-2BACEFA12A25}" dt="2025-11-04T19:05:28.348" v="650" actId="680"/>
        <pc:sldMkLst>
          <pc:docMk/>
          <pc:sldMk cId="1246670950" sldId="11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5C74AC-C7B3-C269-57CD-B87A8093E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5EEE2-FA10-6566-DA7D-A4895702F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87B9A-57DF-43EE-816E-9505587B5B60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B1DED-B660-C52C-D958-0444FE2B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9538B-92A1-0963-65CA-E302E98BD8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5FBC-67DD-4AD2-A01B-6FEBF3971CAE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5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F643-7E53-4455-95A2-010E52AE22C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Натисніть, щоб редагувати стилі основного тексту</a:t>
            </a:r>
          </a:p>
          <a:p>
            <a:pPr lvl="1"/>
            <a:r>
              <a:rPr lang="en-US"/>
              <a:t>Другий рівень</a:t>
            </a:r>
          </a:p>
          <a:p>
            <a:pPr lvl="2"/>
            <a:r>
              <a:rPr lang="en-US"/>
              <a:t>Третій рівень</a:t>
            </a:r>
          </a:p>
          <a:p>
            <a:pPr lvl="3"/>
            <a:r>
              <a:rPr lang="en-US"/>
              <a:t>Четвертий рівень</a:t>
            </a:r>
          </a:p>
          <a:p>
            <a:pPr lvl="4"/>
            <a:r>
              <a:rPr lang="en-US"/>
              <a:t>П'ятий рівень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36DC-5179-4CB2-A7AD-3EDF62B1C9D6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ED30E-966C-D05A-9F09-8353104B0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564C5578-E468-637A-0C96-33DA93D2F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93D86235-1B54-693B-84A2-EBD57805B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7825B00-D0E8-9A5F-0E68-D45A12744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D858C-3A5E-46CE-B540-8E78099B6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496B9A17-F0C2-13A0-B582-6059EA8EF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7C43B022-D08D-3BC4-0103-8B8B495FA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AB0CA5F-CF1E-5C84-5016-66117986E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2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en-GB" dirty="0"/>
              <a:t>PSG meeting, 05.03.2024, Kyiv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‹№›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78D71-79AB-5953-F85B-35CBDD896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1548" y="66447"/>
            <a:ext cx="2542252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DBFF0-F5A5-3200-621F-63BC50104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470" y="1168506"/>
            <a:ext cx="10594924" cy="88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3A69B-E049-CD4A-426C-4D736B88BE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63" y="1101710"/>
            <a:ext cx="10594923" cy="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PSG meeting, 05.03.2024, Kyiv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6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5F8E1-EE24-2631-BCA9-52DB8F85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Натисніть, щоб редагувати стилі основного тексту</a:t>
            </a:r>
          </a:p>
          <a:p>
            <a:pPr lvl="1"/>
            <a:r>
              <a:rPr lang="en-US" dirty="0" err="1"/>
              <a:t>Другий </a:t>
            </a:r>
            <a:r>
              <a:rPr lang="en-US" dirty="0"/>
              <a:t>рівень</a:t>
            </a:r>
          </a:p>
          <a:p>
            <a:pPr lvl="2"/>
            <a:r>
              <a:rPr lang="en-US" dirty="0"/>
              <a:t>Третій рівень</a:t>
            </a:r>
          </a:p>
          <a:p>
            <a:pPr lvl="3"/>
            <a:r>
              <a:rPr lang="en-US" dirty="0"/>
              <a:t>Четвертий рівень</a:t>
            </a:r>
          </a:p>
          <a:p>
            <a:pPr lvl="4"/>
            <a:r>
              <a:rPr lang="en-US" dirty="0"/>
              <a:t>П'ятий рівень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327-9D99-B7FF-7B27-6B388C57C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 липня 2023 року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240B-4E10-4230-6A39-F2DD8AF3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Засідання БГЗО, 05.03.2024, Київ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32F7-4F7B-A884-86AA-0967FDE60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AD064-A0E2-34E3-0A88-046990854E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11548" y="66447"/>
            <a:ext cx="2542252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E3311-0947-235B-6977-44F3CA7CA9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470" y="1168506"/>
            <a:ext cx="10594924" cy="8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753147-9CFC-FB3D-2CB5-D5295D945C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0063" y="1101710"/>
            <a:ext cx="10594923" cy="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D2E584-1BAC-CA92-2DA0-2E3BAA625C33}"/>
              </a:ext>
            </a:extLst>
          </p:cNvPr>
          <p:cNvSpPr/>
          <p:nvPr/>
        </p:nvSpPr>
        <p:spPr>
          <a:xfrm>
            <a:off x="557561" y="156117"/>
            <a:ext cx="11062010" cy="219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C473E-E45E-93C5-9CDA-F45D3871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52" y="156117"/>
            <a:ext cx="10022693" cy="19935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059F6F-0AF7-DF4F-8185-24A86957F90C}"/>
              </a:ext>
            </a:extLst>
          </p:cNvPr>
          <p:cNvSpPr/>
          <p:nvPr/>
        </p:nvSpPr>
        <p:spPr>
          <a:xfrm>
            <a:off x="7821637" y="156117"/>
            <a:ext cx="1195754" cy="1433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88E9A-1173-F97B-930C-77FDB96980F0}"/>
              </a:ext>
            </a:extLst>
          </p:cNvPr>
          <p:cNvSpPr txBox="1"/>
          <p:nvPr/>
        </p:nvSpPr>
        <p:spPr>
          <a:xfrm>
            <a:off x="391886" y="2352907"/>
            <a:ext cx="11517085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ru-RU" sz="3600" b="1" dirty="0"/>
              <a:t>Як зробити крок вперед в оцінюванні дефоліації</a:t>
            </a:r>
            <a:r>
              <a:rPr lang="en-US" sz="3600" b="1" dirty="0"/>
              <a:t>?</a:t>
            </a:r>
            <a:endParaRPr lang="en-GB" sz="3600" b="1" dirty="0"/>
          </a:p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endParaRPr lang="en-GB" sz="3600" b="1" kern="100" dirty="0">
              <a:solidFill>
                <a:srgbClr val="0F4761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DF060-D0E3-4B9B-B611-446BF72B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954" y="5649790"/>
            <a:ext cx="3822523" cy="627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3CB551-7921-08D6-5152-2DFB1869CC81}"/>
              </a:ext>
            </a:extLst>
          </p:cNvPr>
          <p:cNvSpPr txBox="1"/>
          <p:nvPr/>
        </p:nvSpPr>
        <p:spPr>
          <a:xfrm>
            <a:off x="3913229" y="3357795"/>
            <a:ext cx="46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Віталій Сторожук </a:t>
            </a:r>
            <a:br>
              <a:rPr lang="en-US" b="1" i="1" dirty="0"/>
            </a:br>
            <a:r>
              <a:rPr lang="en-US" b="1" i="1" dirty="0"/>
              <a:t>Національний </a:t>
            </a:r>
            <a:r>
              <a:rPr lang="en-US" b="1" i="1" dirty="0" err="1"/>
              <a:t>координатор</a:t>
            </a:r>
            <a:r>
              <a:rPr lang="en-US" b="1" i="1" dirty="0"/>
              <a:t> </a:t>
            </a:r>
            <a:r>
              <a:rPr lang="en-US" b="1" i="1" dirty="0" err="1"/>
              <a:t>про</a:t>
            </a:r>
            <a:r>
              <a:rPr lang="uk-UA" b="1" i="1" dirty="0"/>
              <a:t>є</a:t>
            </a:r>
            <a:r>
              <a:rPr lang="en-US" b="1" i="1" dirty="0" err="1"/>
              <a:t>кту</a:t>
            </a:r>
            <a:r>
              <a:rPr lang="en-US" b="1" i="1" dirty="0"/>
              <a:t> SFI </a:t>
            </a:r>
            <a:endParaRPr lang="uk-UA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DC211-1AF4-10D0-8192-03910954252C}"/>
              </a:ext>
            </a:extLst>
          </p:cNvPr>
          <p:cNvSpPr txBox="1"/>
          <p:nvPr/>
        </p:nvSpPr>
        <p:spPr>
          <a:xfrm>
            <a:off x="2173373" y="5009294"/>
            <a:ext cx="8372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i="1" dirty="0" err="1"/>
              <a:t>Круглий стіл </a:t>
            </a:r>
            <a:r>
              <a:rPr lang="en-US" i="1" dirty="0"/>
              <a:t>"Моніторинг лісів України на основі ICP Forests" </a:t>
            </a:r>
          </a:p>
          <a:p>
            <a:pPr algn="ctr"/>
            <a:r>
              <a:rPr lang="uk-UA" i="1" dirty="0"/>
              <a:t>05</a:t>
            </a:r>
            <a:r>
              <a:rPr lang="en-US" i="1" dirty="0"/>
              <a:t>.11.2025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31377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9B6D1-3358-5226-6936-7E8EAAEA8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FE184D62-4E02-0491-FB08-358C5161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B956C-B5EA-72C1-3BFE-E0ECE3B9A6BC}"/>
              </a:ext>
            </a:extLst>
          </p:cNvPr>
          <p:cNvSpPr txBox="1"/>
          <p:nvPr/>
        </p:nvSpPr>
        <p:spPr>
          <a:xfrm>
            <a:off x="662479" y="98891"/>
            <a:ext cx="77187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000" b="1" kern="1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Yu Gothic Light" panose="020B0300000000000000" pitchFamily="34" charset="-128"/>
              </a:defRPr>
            </a:lvl1pPr>
          </a:lstStyle>
          <a:p>
            <a:r>
              <a:rPr lang="en-US" dirty="0"/>
              <a:t>Дефоліація ICPF 1/ UANFI: </a:t>
            </a:r>
            <a:br>
              <a:rPr lang="en-US" dirty="0"/>
            </a:br>
            <a:r>
              <a:rPr lang="en-US" dirty="0"/>
              <a:t>Характеристики вибірки чи популяції?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B3C2F5-245C-9C30-F240-F097C8D2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72" y="2712010"/>
            <a:ext cx="3468739" cy="3017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8B5919-266F-78BD-79AF-913649D4DD9A}"/>
              </a:ext>
            </a:extLst>
          </p:cNvPr>
          <p:cNvSpPr txBox="1"/>
          <p:nvPr/>
        </p:nvSpPr>
        <p:spPr>
          <a:xfrm>
            <a:off x="338866" y="1305274"/>
            <a:ext cx="5653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На</a:t>
            </a:r>
            <a:r>
              <a:rPr lang="ru-RU" dirty="0"/>
              <a:t> кожній </a:t>
            </a:r>
            <a:r>
              <a:rPr lang="ru-RU" dirty="0" err="1"/>
              <a:t>підділянці</a:t>
            </a:r>
            <a:r>
              <a:rPr lang="ru-RU" dirty="0"/>
              <a:t> </a:t>
            </a:r>
            <a:r>
              <a:rPr lang="en-US" dirty="0"/>
              <a:t>ICPF 1</a:t>
            </a:r>
            <a:r>
              <a:rPr lang="uk-UA" dirty="0"/>
              <a:t>:</a:t>
            </a:r>
            <a:r>
              <a:rPr lang="en-US" dirty="0"/>
              <a:t> </a:t>
            </a:r>
            <a:r>
              <a:rPr lang="ru-RU" dirty="0" err="1"/>
              <a:t>вибирають</a:t>
            </a:r>
            <a:r>
              <a:rPr lang="ru-RU" dirty="0"/>
              <a:t> 6 дерев, найближчих до центру підділянки, які належать до І-ІІІ </a:t>
            </a:r>
            <a:r>
              <a:rPr lang="ru-RU" dirty="0" err="1"/>
              <a:t>класів</a:t>
            </a:r>
            <a:r>
              <a:rPr lang="ru-RU" dirty="0"/>
              <a:t> Крафта</a:t>
            </a:r>
            <a:r>
              <a:rPr lang="en-US" dirty="0"/>
              <a:t> </a:t>
            </a:r>
            <a:r>
              <a:rPr lang="ru-RU" dirty="0"/>
              <a:t>і не мають серйозних механічних пошкоджень (наприклад, зламаний стовбур, великі відкриті пошкодження на стовбурі тощо). У кожній ділянці має бути щонайменше 24 дерева.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8883B-0FDB-A37E-9F01-0F035928DAAE}"/>
              </a:ext>
            </a:extLst>
          </p:cNvPr>
          <p:cNvSpPr txBox="1"/>
          <p:nvPr/>
        </p:nvSpPr>
        <p:spPr>
          <a:xfrm>
            <a:off x="220533" y="5729657"/>
            <a:ext cx="587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Важливо, що </a:t>
            </a:r>
            <a:r>
              <a:rPr lang="ru-RU" b="1" dirty="0"/>
              <a:t>ICPF 1 не </a:t>
            </a:r>
            <a:r>
              <a:rPr lang="ru-RU" b="1" dirty="0" err="1"/>
              <a:t>передбачає</a:t>
            </a:r>
            <a:r>
              <a:rPr lang="ru-RU" b="1" dirty="0"/>
              <a:t> </a:t>
            </a:r>
            <a:r>
              <a:rPr lang="ru-RU" b="1" dirty="0" err="1"/>
              <a:t>жодних</a:t>
            </a:r>
            <a:r>
              <a:rPr lang="ru-RU" b="1" dirty="0"/>
              <a:t> </a:t>
            </a:r>
            <a:r>
              <a:rPr lang="ru-RU" b="1" dirty="0" err="1"/>
              <a:t>статистичних</a:t>
            </a:r>
            <a:r>
              <a:rPr lang="ru-RU" b="1" dirty="0"/>
              <a:t> процедур </a:t>
            </a:r>
            <a:r>
              <a:rPr lang="ru-RU" b="1" dirty="0" err="1"/>
              <a:t>виведення</a:t>
            </a:r>
            <a:r>
              <a:rPr lang="ru-RU" b="1" dirty="0"/>
              <a:t> </a:t>
            </a:r>
            <a:r>
              <a:rPr lang="ru-RU" b="1" dirty="0" err="1"/>
              <a:t>площадних</a:t>
            </a:r>
            <a:r>
              <a:rPr lang="ru-RU" b="1" dirty="0"/>
              <a:t> характеристик </a:t>
            </a:r>
            <a:r>
              <a:rPr lang="ru-RU" dirty="0"/>
              <a:t>популяції на розглянутій </a:t>
            </a:r>
            <a:r>
              <a:rPr lang="ru-RU" dirty="0" err="1"/>
              <a:t>лісовій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en-GB" sz="1800" b="0" i="0" u="none" strike="noStrike" baseline="0" dirty="0">
                <a:solidFill>
                  <a:srgbClr val="131413"/>
                </a:solidFill>
                <a:latin typeface="AdvTT86d47313"/>
              </a:rPr>
              <a:t>(</a:t>
            </a:r>
            <a:r>
              <a:rPr lang="en-GB" dirty="0"/>
              <a:t>Bontemps at all, 2022</a:t>
            </a:r>
            <a:r>
              <a:rPr lang="en-GB" sz="1800" b="0" i="0" u="none" strike="noStrike" baseline="0" dirty="0">
                <a:solidFill>
                  <a:srgbClr val="131413"/>
                </a:solidFill>
                <a:latin typeface="AdvTT86d47313"/>
              </a:rPr>
              <a:t>).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75D59-E192-5BEC-AC12-93B467DEA295}"/>
              </a:ext>
            </a:extLst>
          </p:cNvPr>
          <p:cNvSpPr txBox="1"/>
          <p:nvPr/>
        </p:nvSpPr>
        <p:spPr>
          <a:xfrm>
            <a:off x="6097794" y="1221929"/>
            <a:ext cx="58754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ділянці</a:t>
            </a:r>
            <a:r>
              <a:rPr lang="ru-RU" dirty="0"/>
              <a:t> НІЛ</a:t>
            </a:r>
            <a:r>
              <a:rPr lang="en-GB" dirty="0"/>
              <a:t>:</a:t>
            </a:r>
            <a:r>
              <a:rPr lang="ru-RU" dirty="0"/>
              <a:t> з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uk-UA" dirty="0"/>
              <a:t>облікових </a:t>
            </a:r>
            <a:r>
              <a:rPr lang="ru-RU" dirty="0"/>
              <a:t>дерев </a:t>
            </a:r>
            <a:r>
              <a:rPr lang="ru-RU" dirty="0" err="1"/>
              <a:t>кожної</a:t>
            </a:r>
            <a:r>
              <a:rPr lang="ru-RU" dirty="0"/>
              <a:t> породи </a:t>
            </a:r>
            <a:r>
              <a:rPr lang="ru-RU" dirty="0" err="1"/>
              <a:t>відбираються</a:t>
            </a:r>
            <a:r>
              <a:rPr lang="ru-RU" dirty="0"/>
              <a:t> «</a:t>
            </a:r>
            <a:r>
              <a:rPr lang="ru-RU" dirty="0" err="1"/>
              <a:t>модельні</a:t>
            </a:r>
            <a:r>
              <a:rPr lang="ru-RU" dirty="0"/>
              <a:t>» дерева з метою вимірювання їх висоти та опису додаткових показників (наприклад, </a:t>
            </a:r>
            <a:r>
              <a:rPr lang="ru-RU" dirty="0" err="1"/>
              <a:t>дефоліації</a:t>
            </a:r>
            <a:r>
              <a:rPr lang="ru-RU" dirty="0"/>
              <a:t>): ~ 5-10 дерев з вертикальним стовбуром різного діаметру, рівномірно освітлених, нормально розвинених (не пригнічених, з неушкодженими верхівками, без зламаних стовбурів або очевидних дефектів).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17E7A-CFB8-3157-DC5D-61A411A4B84C}"/>
              </a:ext>
            </a:extLst>
          </p:cNvPr>
          <p:cNvSpPr txBox="1"/>
          <p:nvPr/>
        </p:nvSpPr>
        <p:spPr>
          <a:xfrm>
            <a:off x="6096000" y="5756185"/>
            <a:ext cx="6223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31413"/>
                </a:solidFill>
                <a:latin typeface="AdvTT86d47313"/>
              </a:rPr>
              <a:t>Оскільки</a:t>
            </a:r>
            <a:r>
              <a:rPr lang="en-US" dirty="0">
                <a:solidFill>
                  <a:srgbClr val="131413"/>
                </a:solidFill>
                <a:latin typeface="AdvTT86d47313"/>
              </a:rPr>
              <a:t> </a:t>
            </a:r>
            <a:r>
              <a:rPr lang="uk-UA" b="1" dirty="0">
                <a:solidFill>
                  <a:srgbClr val="131413"/>
                </a:solidFill>
                <a:latin typeface="AdvTT86d47313"/>
              </a:rPr>
              <a:t>Н</a:t>
            </a:r>
            <a:r>
              <a:rPr lang="en-US" b="1" dirty="0">
                <a:solidFill>
                  <a:srgbClr val="131413"/>
                </a:solidFill>
                <a:latin typeface="AdvTT86d47313"/>
              </a:rPr>
              <a:t>I</a:t>
            </a:r>
            <a:r>
              <a:rPr lang="uk-UA" b="1" dirty="0">
                <a:solidFill>
                  <a:srgbClr val="131413"/>
                </a:solidFill>
                <a:latin typeface="AdvTT86d47313"/>
              </a:rPr>
              <a:t>Л в Україні</a:t>
            </a:r>
            <a:r>
              <a:rPr lang="en-US" b="1" dirty="0">
                <a:solidFill>
                  <a:srgbClr val="131413"/>
                </a:solidFill>
                <a:latin typeface="AdvTT86d47313"/>
              </a:rPr>
              <a:t> </a:t>
            </a:r>
            <a:r>
              <a:rPr lang="en-US" dirty="0" err="1">
                <a:solidFill>
                  <a:srgbClr val="131413"/>
                </a:solidFill>
                <a:latin typeface="AdvTT86d47313"/>
              </a:rPr>
              <a:t>використовує</a:t>
            </a:r>
            <a:r>
              <a:rPr lang="en-US" dirty="0">
                <a:solidFill>
                  <a:srgbClr val="131413"/>
                </a:solidFill>
                <a:latin typeface="AdvTT86d47313"/>
              </a:rPr>
              <a:t> </a:t>
            </a:r>
            <a:r>
              <a:rPr lang="uk-UA" dirty="0">
                <a:solidFill>
                  <a:srgbClr val="131413"/>
                </a:solidFill>
                <a:latin typeface="AdvTT86d47313"/>
              </a:rPr>
              <a:t>методику експертного вибору модельних дерев</a:t>
            </a:r>
            <a:r>
              <a:rPr lang="en-US" dirty="0">
                <a:solidFill>
                  <a:srgbClr val="131413"/>
                </a:solidFill>
                <a:latin typeface="AdvTT86d47313"/>
              </a:rPr>
              <a:t>,</a:t>
            </a:r>
            <a:r>
              <a:rPr lang="uk-UA" dirty="0">
                <a:solidFill>
                  <a:srgbClr val="131413"/>
                </a:solidFill>
                <a:latin typeface="AdvTT86d47313"/>
              </a:rPr>
              <a:t> то </a:t>
            </a:r>
            <a:r>
              <a:rPr lang="ru-RU" b="1" dirty="0"/>
              <a:t>процедура статистичного </a:t>
            </a:r>
            <a:r>
              <a:rPr lang="ru-RU" b="1" dirty="0" err="1"/>
              <a:t>виведення</a:t>
            </a:r>
            <a:r>
              <a:rPr lang="ru-RU" b="1" dirty="0"/>
              <a:t> </a:t>
            </a:r>
            <a:r>
              <a:rPr lang="ru-RU" b="1" dirty="0" err="1"/>
              <a:t>показників</a:t>
            </a:r>
            <a:r>
              <a:rPr lang="ru-RU" b="1" dirty="0"/>
              <a:t> для </a:t>
            </a:r>
            <a:r>
              <a:rPr lang="ru-RU" b="1" dirty="0" err="1"/>
              <a:t>всієї</a:t>
            </a:r>
            <a:r>
              <a:rPr lang="ru-RU" b="1" dirty="0"/>
              <a:t> </a:t>
            </a:r>
            <a:r>
              <a:rPr lang="ru-RU" b="1" dirty="0" err="1"/>
              <a:t>популяції</a:t>
            </a:r>
            <a:r>
              <a:rPr lang="ru-RU" b="1" dirty="0"/>
              <a:t> також </a:t>
            </a:r>
            <a:r>
              <a:rPr lang="ru-RU" b="1" dirty="0" err="1"/>
              <a:t>відсутня</a:t>
            </a:r>
            <a:r>
              <a:rPr lang="ru-RU" b="1" dirty="0"/>
              <a:t>.</a:t>
            </a:r>
            <a:endParaRPr lang="ru-RU" dirty="0"/>
          </a:p>
          <a:p>
            <a:r>
              <a:rPr lang="en-US" dirty="0">
                <a:solidFill>
                  <a:srgbClr val="131413"/>
                </a:solidFill>
                <a:latin typeface="AdvTT86d47313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B01C02-D8C3-B4A9-328A-EE6BDD2EC9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2" t="12362" r="2769" b="4240"/>
          <a:stretch>
            <a:fillRect/>
          </a:stretch>
        </p:blipFill>
        <p:spPr>
          <a:xfrm>
            <a:off x="7571589" y="3247499"/>
            <a:ext cx="2417986" cy="24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1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8EE27-0F4E-EF72-4324-B5641AC39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4C619203-A754-2F5D-12CF-76061321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05143"/>
            <a:ext cx="2743200" cy="365125"/>
          </a:xfrm>
        </p:spPr>
        <p:txBody>
          <a:bodyPr/>
          <a:lstStyle/>
          <a:p>
            <a:fld id="{51EE7181-CA54-4834-B0AA-E251DC475F5A}" type="slidenum">
              <a:rPr lang="en-GB" smtClean="0"/>
              <a:t>3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F5B136-D888-FD04-B206-66FCAAE66356}"/>
              </a:ext>
            </a:extLst>
          </p:cNvPr>
          <p:cNvSpPr txBox="1"/>
          <p:nvPr/>
        </p:nvSpPr>
        <p:spPr>
          <a:xfrm>
            <a:off x="577436" y="105252"/>
            <a:ext cx="82111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000" b="1" kern="1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Yu Gothic Light" panose="020B0300000000000000" pitchFamily="34" charset="-128"/>
              </a:defRPr>
            </a:lvl1pPr>
          </a:lstStyle>
          <a:p>
            <a:r>
              <a:rPr lang="uk-UA" dirty="0"/>
              <a:t>«Знімок»</a:t>
            </a:r>
            <a:r>
              <a:rPr lang="ru-RU" dirty="0"/>
              <a:t> дефоліації НІЛ в Україні у контексті часових тенденцій даних ICPF</a:t>
            </a:r>
            <a:endParaRPr lang="en-US" noProof="0" dirty="0"/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696B95A8-8F41-296D-2714-57AC5798F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70020"/>
              </p:ext>
            </p:extLst>
          </p:nvPr>
        </p:nvGraphicFramePr>
        <p:xfrm>
          <a:off x="323272" y="1253745"/>
          <a:ext cx="1161416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436">
                  <a:extLst>
                    <a:ext uri="{9D8B030D-6E8A-4147-A177-3AD203B41FA5}">
                      <a16:colId xmlns:a16="http://schemas.microsoft.com/office/drawing/2014/main" val="588774702"/>
                    </a:ext>
                  </a:extLst>
                </a:gridCol>
                <a:gridCol w="6802733">
                  <a:extLst>
                    <a:ext uri="{9D8B030D-6E8A-4147-A177-3AD203B41FA5}">
                      <a16:colId xmlns:a16="http://schemas.microsoft.com/office/drawing/2014/main" val="2886041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UA NFI 2023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ICPF 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82623"/>
                  </a:ext>
                </a:extLst>
              </a:tr>
            </a:tbl>
          </a:graphicData>
        </a:graphic>
      </p:graphicFrame>
      <p:pic>
        <p:nvPicPr>
          <p:cNvPr id="4" name="Рисунок 3" descr="Зображення, що містить знімок екрана, текст, ряд, число&#10;&#10;Автоматично згенерований опис">
            <a:extLst>
              <a:ext uri="{FF2B5EF4-FFF2-40B4-BE49-F238E27FC236}">
                <a16:creationId xmlns:a16="http://schemas.microsoft.com/office/drawing/2014/main" id="{FAE1B470-7F3A-6110-442F-44FF57D5C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2" y="1669404"/>
            <a:ext cx="4705010" cy="3097468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3AD518-6871-8CD2-0014-FA2164720F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07419" y="3994468"/>
            <a:ext cx="3406435" cy="2624872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F7AB4404-CD26-D944-FC24-49DB140BF3DE}"/>
              </a:ext>
            </a:extLst>
          </p:cNvPr>
          <p:cNvGrpSpPr/>
          <p:nvPr/>
        </p:nvGrpSpPr>
        <p:grpSpPr>
          <a:xfrm>
            <a:off x="5204165" y="1624585"/>
            <a:ext cx="6812870" cy="2193648"/>
            <a:chOff x="5356565" y="2315933"/>
            <a:chExt cx="6812870" cy="21936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FF2CE50-8250-2059-26F8-F94500C2F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50362" b="4677"/>
            <a:stretch>
              <a:fillRect/>
            </a:stretch>
          </p:blipFill>
          <p:spPr>
            <a:xfrm>
              <a:off x="5356565" y="2628549"/>
              <a:ext cx="6812870" cy="188103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F12C40F-3952-A42A-2BF5-6E382404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91708"/>
            <a:stretch>
              <a:fillRect/>
            </a:stretch>
          </p:blipFill>
          <p:spPr>
            <a:xfrm>
              <a:off x="5356565" y="2315933"/>
              <a:ext cx="6812870" cy="34688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067293-0B53-D458-A6E5-EA7C8732C2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5204165" y="3994468"/>
            <a:ext cx="3503253" cy="26248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BD1604-4DB8-4527-46DA-C7CE52C96AFA}"/>
              </a:ext>
            </a:extLst>
          </p:cNvPr>
          <p:cNvSpPr txBox="1"/>
          <p:nvPr/>
        </p:nvSpPr>
        <p:spPr>
          <a:xfrm>
            <a:off x="235331" y="4775741"/>
            <a:ext cx="48808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Покращити навчання </a:t>
            </a:r>
            <a:r>
              <a:rPr lang="en-US" b="1" dirty="0" err="1"/>
              <a:t>персоналу</a:t>
            </a:r>
            <a:r>
              <a:rPr lang="en-US" b="1" dirty="0"/>
              <a:t> Н</a:t>
            </a:r>
            <a:r>
              <a:rPr lang="uk-UA" b="1" dirty="0"/>
              <a:t>ІЛ</a:t>
            </a:r>
            <a:r>
              <a:rPr lang="en-US" b="1" dirty="0"/>
              <a:t>, </a:t>
            </a:r>
            <a:br>
              <a:rPr lang="en-US" b="1" dirty="0"/>
            </a:br>
            <a:r>
              <a:rPr lang="en-US" b="1" dirty="0" err="1"/>
              <a:t>впровадити</a:t>
            </a:r>
            <a:r>
              <a:rPr lang="en-US" b="1" dirty="0"/>
              <a:t> </a:t>
            </a:r>
            <a:r>
              <a:rPr lang="uk-UA" b="1" dirty="0"/>
              <a:t>надійні </a:t>
            </a:r>
            <a:r>
              <a:rPr lang="en-US" b="1" dirty="0" err="1"/>
              <a:t>процедури</a:t>
            </a:r>
            <a:r>
              <a:rPr lang="en-US" b="1" dirty="0"/>
              <a:t> забезпечення та контролю якості (QA/QC)</a:t>
            </a:r>
            <a:endParaRPr lang="uk-UA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i="1" dirty="0" err="1"/>
              <a:t>Чи</a:t>
            </a:r>
            <a:r>
              <a:rPr lang="en-US" b="1" i="1" dirty="0"/>
              <a:t> потрібно </a:t>
            </a:r>
            <a:r>
              <a:rPr lang="en-US" b="1" i="1" dirty="0" err="1"/>
              <a:t>змінювати</a:t>
            </a:r>
            <a:r>
              <a:rPr lang="en-US" b="1" i="1" dirty="0"/>
              <a:t> </a:t>
            </a:r>
            <a:r>
              <a:rPr lang="en-US" b="1" i="1" dirty="0" err="1"/>
              <a:t>методологію</a:t>
            </a:r>
            <a:r>
              <a:rPr lang="uk-UA" b="1" i="1" dirty="0"/>
              <a:t>, щоб отримати</a:t>
            </a:r>
            <a:r>
              <a:rPr lang="en-US" b="1" i="1" dirty="0"/>
              <a:t> оцінки всієї лісової </a:t>
            </a:r>
            <a:r>
              <a:rPr lang="en-US" b="1" i="1" dirty="0" err="1"/>
              <a:t>популяції</a:t>
            </a:r>
            <a:r>
              <a:rPr lang="en-US" b="1" i="1" dirty="0"/>
              <a:t>?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0757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874BC603-7FBC-3F51-433E-0CD2165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7FC32-B2D4-FE34-52D2-434EE6519B28}"/>
              </a:ext>
            </a:extLst>
          </p:cNvPr>
          <p:cNvSpPr txBox="1"/>
          <p:nvPr/>
        </p:nvSpPr>
        <p:spPr>
          <a:xfrm>
            <a:off x="0" y="94576"/>
            <a:ext cx="9861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000" b="1" kern="1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Yu Gothic Light" panose="020B0300000000000000" pitchFamily="34" charset="-128"/>
              </a:defRPr>
            </a:lvl1pPr>
          </a:lstStyle>
          <a:p>
            <a:r>
              <a:rPr lang="en-US" sz="2900" dirty="0"/>
              <a:t>Дефоліація: час переходити </a:t>
            </a:r>
            <a:r>
              <a:rPr lang="en-US" sz="2900" dirty="0" err="1"/>
              <a:t>від</a:t>
            </a:r>
            <a:r>
              <a:rPr lang="en-US" sz="2900" dirty="0"/>
              <a:t> </a:t>
            </a:r>
            <a:r>
              <a:rPr lang="en-US" sz="2900" dirty="0" err="1"/>
              <a:t>оцінки</a:t>
            </a:r>
            <a:r>
              <a:rPr lang="en-US" sz="2900" dirty="0"/>
              <a:t> “</a:t>
            </a:r>
            <a:r>
              <a:rPr lang="uk-UA" sz="2900" dirty="0"/>
              <a:t>із землі</a:t>
            </a:r>
            <a:r>
              <a:rPr lang="en-US" sz="2900" dirty="0"/>
              <a:t>" </a:t>
            </a:r>
            <a:r>
              <a:rPr lang="en-US" sz="2900" dirty="0" err="1"/>
              <a:t>до</a:t>
            </a:r>
            <a:r>
              <a:rPr lang="en-US" sz="2900" dirty="0"/>
              <a:t> </a:t>
            </a:r>
            <a:br>
              <a:rPr lang="uk-UA" sz="2900" dirty="0"/>
            </a:br>
            <a:r>
              <a:rPr lang="en-US" sz="2900" err="1"/>
              <a:t>оцінки</a:t>
            </a:r>
            <a:r>
              <a:rPr lang="en-US" sz="2900"/>
              <a:t> “</a:t>
            </a:r>
            <a:r>
              <a:rPr lang="uk-UA" sz="2900"/>
              <a:t>з </a:t>
            </a:r>
            <a:r>
              <a:rPr lang="uk-UA" sz="2900" dirty="0"/>
              <a:t>використанням дистанційного зондування</a:t>
            </a:r>
            <a:r>
              <a:rPr lang="en-US" sz="2900" dirty="0"/>
              <a:t>"?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40CC4-5EB8-5626-1531-FE6FE2718CEA}"/>
              </a:ext>
            </a:extLst>
          </p:cNvPr>
          <p:cNvSpPr txBox="1"/>
          <p:nvPr/>
        </p:nvSpPr>
        <p:spPr>
          <a:xfrm>
            <a:off x="744966" y="1352297"/>
            <a:ext cx="108865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ЄС - Пропозиція щодо Регламенту про систему </a:t>
            </a:r>
            <a:r>
              <a:rPr lang="en-US" sz="2000" dirty="0" err="1"/>
              <a:t>моніторингу</a:t>
            </a:r>
            <a:r>
              <a:rPr lang="en-US" sz="2000" dirty="0"/>
              <a:t> </a:t>
            </a:r>
            <a:r>
              <a:rPr lang="en-US" sz="2000" dirty="0" err="1"/>
              <a:t>стійк</a:t>
            </a:r>
            <a:r>
              <a:rPr lang="uk-UA" sz="2000" dirty="0" err="1"/>
              <a:t>их</a:t>
            </a:r>
            <a:r>
              <a:rPr lang="en-US" sz="2000" dirty="0"/>
              <a:t> європейських лісів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C9AE735F-AE44-F742-6025-54073FEF4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23735"/>
              </p:ext>
            </p:extLst>
          </p:nvPr>
        </p:nvGraphicFramePr>
        <p:xfrm>
          <a:off x="744966" y="1721629"/>
          <a:ext cx="10453976" cy="8607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623247">
                  <a:extLst>
                    <a:ext uri="{9D8B030D-6E8A-4147-A177-3AD203B41FA5}">
                      <a16:colId xmlns:a16="http://schemas.microsoft.com/office/drawing/2014/main" val="323450872"/>
                    </a:ext>
                  </a:extLst>
                </a:gridCol>
                <a:gridCol w="3704071">
                  <a:extLst>
                    <a:ext uri="{9D8B030D-6E8A-4147-A177-3AD203B41FA5}">
                      <a16:colId xmlns:a16="http://schemas.microsoft.com/office/drawing/2014/main" val="2892254613"/>
                    </a:ext>
                  </a:extLst>
                </a:gridCol>
                <a:gridCol w="3126658">
                  <a:extLst>
                    <a:ext uri="{9D8B030D-6E8A-4147-A177-3AD203B41FA5}">
                      <a16:colId xmlns:a16="http://schemas.microsoft.com/office/drawing/2014/main" val="1717890342"/>
                    </a:ext>
                  </a:extLst>
                </a:gridCol>
              </a:tblGrid>
              <a:tr h="2613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Змінні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0" u="none" strike="noStrike" kern="1200" baseline="0" dirty="0" err="1">
                          <a:solidFill>
                            <a:schemeClr val="tx1"/>
                          </a:solidFill>
                        </a:rPr>
                        <a:t>Просторова</a:t>
                      </a:r>
                      <a:r>
                        <a:rPr lang="en-GB" sz="2000" b="0" u="none" strike="noStrike" kern="1200" baseline="0" dirty="0">
                          <a:solidFill>
                            <a:schemeClr val="tx1"/>
                          </a:solidFill>
                        </a:rPr>
                        <a:t> роздільна здатність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2000" b="0" u="none" strike="noStrike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0" u="none" strike="noStrike" kern="1200" baseline="0" dirty="0" err="1">
                          <a:solidFill>
                            <a:schemeClr val="tx1"/>
                          </a:solidFill>
                        </a:rPr>
                        <a:t>Частота</a:t>
                      </a:r>
                      <a:r>
                        <a:rPr lang="en-GB" sz="2000" b="0" u="none" strike="noStrike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/>
                </a:tc>
                <a:extLst>
                  <a:ext uri="{0D108BD9-81ED-4DB2-BD59-A6C34878D82A}">
                    <a16:rowId xmlns:a16="http://schemas.microsoft.com/office/drawing/2014/main" val="86064071"/>
                  </a:ext>
                </a:extLst>
              </a:tr>
              <a:tr h="238403">
                <a:tc>
                  <a:txBody>
                    <a:bodyPr/>
                    <a:lstStyle/>
                    <a:p>
                      <a:pPr marL="72000" lvl="0" algn="just" rtl="0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Щільність деревного покриву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/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800" u="none" strike="noStrike" kern="1200" baseline="0" dirty="0">
                          <a:solidFill>
                            <a:schemeClr val="tx1"/>
                          </a:solidFill>
                        </a:rPr>
                        <a:t>10 м або дрібніше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/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en-GB" sz="1800" u="none" strike="noStrike" kern="1200" baseline="0" dirty="0">
                          <a:solidFill>
                            <a:schemeClr val="tx1"/>
                          </a:solidFill>
                        </a:rPr>
                        <a:t>щонайменше щорічно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/>
                </a:tc>
                <a:extLst>
                  <a:ext uri="{0D108BD9-81ED-4DB2-BD59-A6C34878D82A}">
                    <a16:rowId xmlns:a16="http://schemas.microsoft.com/office/drawing/2014/main" val="3835383216"/>
                  </a:ext>
                </a:extLst>
              </a:tr>
              <a:tr h="238403">
                <a:tc>
                  <a:txBody>
                    <a:bodyPr/>
                    <a:lstStyle/>
                    <a:p>
                      <a:pPr marL="72000" lvl="0" algn="just" rtl="0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Дефоліація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/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800" u="none" strike="noStrike" kern="1200" baseline="0" dirty="0">
                          <a:solidFill>
                            <a:schemeClr val="tx1"/>
                          </a:solidFill>
                        </a:rPr>
                        <a:t>300 м або менше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/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en-US" sz="1800" u="none" strike="noStrike" kern="1200" baseline="0" dirty="0">
                          <a:solidFill>
                            <a:schemeClr val="tx1"/>
                          </a:solidFill>
                        </a:rPr>
                        <a:t>щонайменше кожні два тижні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/>
                </a:tc>
                <a:extLst>
                  <a:ext uri="{0D108BD9-81ED-4DB2-BD59-A6C34878D82A}">
                    <a16:rowId xmlns:a16="http://schemas.microsoft.com/office/drawing/2014/main" val="2069742482"/>
                  </a:ext>
                </a:extLst>
              </a:tr>
            </a:tbl>
          </a:graphicData>
        </a:graphic>
      </p:graphicFrame>
      <p:graphicFrame>
        <p:nvGraphicFramePr>
          <p:cNvPr id="11" name="Таблиця 10">
            <a:extLst>
              <a:ext uri="{FF2B5EF4-FFF2-40B4-BE49-F238E27FC236}">
                <a16:creationId xmlns:a16="http://schemas.microsoft.com/office/drawing/2014/main" id="{9C2DA81F-6831-95A4-281C-4FDF00806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584567"/>
              </p:ext>
            </p:extLst>
          </p:nvPr>
        </p:nvGraphicFramePr>
        <p:xfrm>
          <a:off x="744967" y="3332242"/>
          <a:ext cx="10608833" cy="3200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181336">
                  <a:extLst>
                    <a:ext uri="{9D8B030D-6E8A-4147-A177-3AD203B41FA5}">
                      <a16:colId xmlns:a16="http://schemas.microsoft.com/office/drawing/2014/main" val="633981445"/>
                    </a:ext>
                  </a:extLst>
                </a:gridCol>
                <a:gridCol w="7427497">
                  <a:extLst>
                    <a:ext uri="{9D8B030D-6E8A-4147-A177-3AD203B41FA5}">
                      <a16:colId xmlns:a16="http://schemas.microsoft.com/office/drawing/2014/main" val="860322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u="none" strike="noStrike" kern="1200" baseline="0" dirty="0">
                          <a:solidFill>
                            <a:schemeClr val="tx1"/>
                          </a:solidFill>
                        </a:rPr>
                        <a:t>Критерії для поточних пріоритетів моніторингу*</a:t>
                      </a:r>
                      <a:endParaRPr lang="uk-U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Пропозиції</a:t>
                      </a:r>
                      <a:r>
                        <a:rPr lang="en-US" dirty="0"/>
                        <a:t> </a:t>
                      </a:r>
                      <a:r>
                        <a:rPr lang="uk-UA" dirty="0"/>
                        <a:t>для оцінки дефоліації </a:t>
                      </a:r>
                      <a:r>
                        <a:rPr lang="en-GB" dirty="0"/>
                        <a:t>ICPF 1 +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23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Масштаб </a:t>
                      </a:r>
                      <a:r>
                        <a:rPr lang="uk-UA" dirty="0"/>
                        <a:t>/ </a:t>
                      </a:r>
                      <a:r>
                        <a:rPr lang="en-US" dirty="0"/>
                        <a:t>Часові рамки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Національне охоплення/</a:t>
                      </a:r>
                      <a:r>
                        <a:rPr lang="en-US" dirty="0" err="1"/>
                        <a:t>оцінка</a:t>
                      </a:r>
                      <a:r>
                        <a:rPr lang="en-US" dirty="0"/>
                        <a:t> </a:t>
                      </a:r>
                      <a:r>
                        <a:rPr lang="uk-UA"/>
                        <a:t>популяції</a:t>
                      </a:r>
                      <a:r>
                        <a:rPr lang="en-US"/>
                        <a:t> </a:t>
                      </a:r>
                      <a:r>
                        <a:rPr lang="en-US" dirty="0"/>
                        <a:t>(не "вибірка").</a:t>
                      </a:r>
                      <a:br>
                        <a:rPr lang="en-US" dirty="0"/>
                      </a:br>
                      <a:r>
                        <a:rPr lang="en-US" dirty="0"/>
                        <a:t>Щорічна оцінка?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Інтеграція інвентаризації та </a:t>
                      </a:r>
                      <a:r>
                        <a:rPr lang="en-US" dirty="0" err="1"/>
                        <a:t>моніторингу</a:t>
                      </a:r>
                      <a:r>
                        <a:rPr lang="en-US" dirty="0"/>
                        <a:t> (I&amp;M)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Калібрування супутникових знімків на основі даних ICPF1 та NFI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07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Методологія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Збільшення кількості дерев для наземних вимірювань на </a:t>
                      </a:r>
                      <a:r>
                        <a:rPr lang="en-US" dirty="0" err="1"/>
                        <a:t>ділянках</a:t>
                      </a:r>
                      <a:r>
                        <a:rPr lang="en-US"/>
                        <a:t> I&amp;M</a:t>
                      </a:r>
                      <a:br>
                        <a:rPr lang="en-US" dirty="0"/>
                      </a:br>
                      <a:r>
                        <a:rPr lang="en-US" dirty="0"/>
                        <a:t>(для кращого калібрування супутникових знімків)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2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Точність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Підготовка персоналу для проведення </a:t>
                      </a:r>
                      <a:r>
                        <a:rPr lang="en-US" dirty="0" err="1"/>
                        <a:t>оцінки</a:t>
                      </a:r>
                      <a:r>
                        <a:rPr lang="en-US" dirty="0"/>
                        <a:t> “</a:t>
                      </a:r>
                      <a:r>
                        <a:rPr lang="uk-UA" dirty="0"/>
                        <a:t>із землі</a:t>
                      </a:r>
                      <a:r>
                        <a:rPr lang="en-US" dirty="0"/>
                        <a:t>"</a:t>
                      </a:r>
                      <a:br>
                        <a:rPr lang="en-US" dirty="0"/>
                      </a:br>
                      <a:r>
                        <a:rPr lang="en-US" dirty="0"/>
                        <a:t>Підготовка персоналу для проведення </a:t>
                      </a:r>
                      <a:r>
                        <a:rPr lang="en-US" dirty="0" err="1"/>
                        <a:t>оцінки</a:t>
                      </a:r>
                      <a:r>
                        <a:rPr lang="en-US" dirty="0"/>
                        <a:t> «</a:t>
                      </a:r>
                      <a:r>
                        <a:rPr lang="uk-UA" dirty="0"/>
                        <a:t>з використанням ДЗЗ</a:t>
                      </a:r>
                      <a:r>
                        <a:rPr lang="en-US" dirty="0"/>
                        <a:t>"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177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F3242E2-A1A4-9BBC-E0E4-599DC2CFFEA0}"/>
              </a:ext>
            </a:extLst>
          </p:cNvPr>
          <p:cNvSpPr txBox="1"/>
          <p:nvPr/>
        </p:nvSpPr>
        <p:spPr>
          <a:xfrm>
            <a:off x="744967" y="2828231"/>
            <a:ext cx="714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Варіанти та шляхи досягнення ефективного </a:t>
            </a:r>
            <a:r>
              <a:rPr lang="en-GB" dirty="0"/>
              <a:t>моніторингу лісів </a:t>
            </a:r>
            <a:r>
              <a:rPr lang="en-US" dirty="0"/>
              <a:t>в Україні </a:t>
            </a:r>
          </a:p>
        </p:txBody>
      </p:sp>
    </p:spTree>
    <p:extLst>
      <p:ext uri="{BB962C8B-B14F-4D97-AF65-F5344CB8AC3E}">
        <p14:creationId xmlns:p14="http://schemas.microsoft.com/office/powerpoint/2010/main" val="190172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G meeting 21.07.2023" id="{2E33F7C5-FCFC-4DE6-A609-4145FD94548F}" vid="{437B869E-E669-40C6-8525-A04331E5B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E73F3A7726419B17A6AE052AAF73" ma:contentTypeVersion="15" ma:contentTypeDescription="Create a new document." ma:contentTypeScope="" ma:versionID="b42d2322aa109c3b3647c533f7162170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cdea6f36d2ad5185e35325c93d354e88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2B9466-72CD-4D2B-A10A-AAC0E409B8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2E0E44-2651-447B-92DB-185902813853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7c83095a-db20-459a-9d7d-43b1b6dbea8c"/>
    <ds:schemaRef ds:uri="http://schemas.microsoft.com/office/infopath/2007/PartnerControls"/>
    <ds:schemaRef ds:uri="b4de3b38-e3bc-457f-93af-f189da2c859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33BD96-2997-4A2C-A9D6-8AE407A88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e3b38-e3bc-457f-93af-f189da2c859d"/>
    <ds:schemaRef ds:uri="7c83095a-db20-459a-9d7d-43b1b6dbe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PSG meeting 21.07.2023</Template>
  <TotalTime>22</TotalTime>
  <Words>409</Words>
  <Application>Microsoft Office PowerPoint</Application>
  <PresentationFormat>Широкий екран</PresentationFormat>
  <Paragraphs>43</Paragraphs>
  <Slides>4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AdvTT86d47313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Halyna Semytska</dc:creator>
  <cp:keywords>docId:6F6A552B8A80443D595A233DFFF93B3D</cp:keywords>
  <cp:lastModifiedBy>Vitaliy Storozhuk</cp:lastModifiedBy>
  <cp:revision>56</cp:revision>
  <dcterms:created xsi:type="dcterms:W3CDTF">2023-06-30T13:21:15Z</dcterms:created>
  <dcterms:modified xsi:type="dcterms:W3CDTF">2025-11-05T13:42:24Z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