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37"/>
  </p:notesMasterIdLst>
  <p:sldIdLst>
    <p:sldId id="291" r:id="rId5"/>
    <p:sldId id="309" r:id="rId6"/>
    <p:sldId id="295" r:id="rId7"/>
    <p:sldId id="371" r:id="rId8"/>
    <p:sldId id="292" r:id="rId9"/>
    <p:sldId id="348" r:id="rId10"/>
    <p:sldId id="349" r:id="rId11"/>
    <p:sldId id="370" r:id="rId12"/>
    <p:sldId id="321" r:id="rId13"/>
    <p:sldId id="322" r:id="rId14"/>
    <p:sldId id="320" r:id="rId15"/>
    <p:sldId id="351" r:id="rId16"/>
    <p:sldId id="352" r:id="rId17"/>
    <p:sldId id="326" r:id="rId18"/>
    <p:sldId id="354" r:id="rId19"/>
    <p:sldId id="353" r:id="rId20"/>
    <p:sldId id="357" r:id="rId21"/>
    <p:sldId id="368" r:id="rId22"/>
    <p:sldId id="369" r:id="rId23"/>
    <p:sldId id="311" r:id="rId24"/>
    <p:sldId id="363" r:id="rId25"/>
    <p:sldId id="366" r:id="rId26"/>
    <p:sldId id="367" r:id="rId27"/>
    <p:sldId id="364" r:id="rId28"/>
    <p:sldId id="356" r:id="rId29"/>
    <p:sldId id="377" r:id="rId30"/>
    <p:sldId id="293" r:id="rId31"/>
    <p:sldId id="346" r:id="rId32"/>
    <p:sldId id="376" r:id="rId33"/>
    <p:sldId id="332" r:id="rId34"/>
    <p:sldId id="374" r:id="rId35"/>
    <p:sldId id="308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i Schwärzel" initials="K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AA"/>
    <a:srgbClr val="E10019"/>
    <a:srgbClr val="00FF00"/>
    <a:srgbClr val="ED7D31"/>
    <a:srgbClr val="78BE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21D7A7-994B-4621-B2EB-703D16091778}" v="12" dt="2025-11-04T17:02:16.66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ttlere Formatvorlage 2 - Akz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5291" autoAdjust="0"/>
  </p:normalViewPr>
  <p:slideViewPr>
    <p:cSldViewPr snapToGrid="0">
      <p:cViewPr varScale="1">
        <p:scale>
          <a:sx n="59" d="100"/>
          <a:sy n="59" d="100"/>
        </p:scale>
        <p:origin x="884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-351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lyna Semytska" userId="a3d2e4e7-b9ff-45b1-8635-20d07c4ce47e" providerId="ADAL" clId="{FB7BFF1B-B6B8-43E0-A23D-4DB3B4C8A227}"/>
    <pc:docChg chg="undo custSel addSld delSld modSld">
      <pc:chgData name="Halyna Semytska" userId="a3d2e4e7-b9ff-45b1-8635-20d07c4ce47e" providerId="ADAL" clId="{FB7BFF1B-B6B8-43E0-A23D-4DB3B4C8A227}" dt="2025-11-04T17:02:16.663" v="1063"/>
      <pc:docMkLst>
        <pc:docMk/>
      </pc:docMkLst>
      <pc:sldChg chg="modSp mod">
        <pc:chgData name="Halyna Semytska" userId="a3d2e4e7-b9ff-45b1-8635-20d07c4ce47e" providerId="ADAL" clId="{FB7BFF1B-B6B8-43E0-A23D-4DB3B4C8A227}" dt="2025-11-03T13:09:31.145" v="15" actId="14100"/>
        <pc:sldMkLst>
          <pc:docMk/>
          <pc:sldMk cId="2235348574" sldId="291"/>
        </pc:sldMkLst>
        <pc:spChg chg="mod">
          <ac:chgData name="Halyna Semytska" userId="a3d2e4e7-b9ff-45b1-8635-20d07c4ce47e" providerId="ADAL" clId="{FB7BFF1B-B6B8-43E0-A23D-4DB3B4C8A227}" dt="2025-11-03T13:09:31.145" v="15" actId="14100"/>
          <ac:spMkLst>
            <pc:docMk/>
            <pc:sldMk cId="2235348574" sldId="291"/>
            <ac:spMk id="6" creationId="{EF11DDA7-A7A3-442F-A90F-2C22F4BEAB12}"/>
          </ac:spMkLst>
        </pc:spChg>
      </pc:sldChg>
      <pc:sldChg chg="modSp mod">
        <pc:chgData name="Halyna Semytska" userId="a3d2e4e7-b9ff-45b1-8635-20d07c4ce47e" providerId="ADAL" clId="{FB7BFF1B-B6B8-43E0-A23D-4DB3B4C8A227}" dt="2025-11-03T13:20:59.598" v="148" actId="20577"/>
        <pc:sldMkLst>
          <pc:docMk/>
          <pc:sldMk cId="3079579427" sldId="292"/>
        </pc:sldMkLst>
        <pc:spChg chg="mod">
          <ac:chgData name="Halyna Semytska" userId="a3d2e4e7-b9ff-45b1-8635-20d07c4ce47e" providerId="ADAL" clId="{FB7BFF1B-B6B8-43E0-A23D-4DB3B4C8A227}" dt="2025-11-03T13:19:26.313" v="130"/>
          <ac:spMkLst>
            <pc:docMk/>
            <pc:sldMk cId="3079579427" sldId="292"/>
            <ac:spMk id="2" creationId="{135D6D4D-934C-42A1-BC61-13AA2F0AF991}"/>
          </ac:spMkLst>
        </pc:spChg>
        <pc:spChg chg="mod">
          <ac:chgData name="Halyna Semytska" userId="a3d2e4e7-b9ff-45b1-8635-20d07c4ce47e" providerId="ADAL" clId="{FB7BFF1B-B6B8-43E0-A23D-4DB3B4C8A227}" dt="2025-11-03T13:10:35.261" v="28"/>
          <ac:spMkLst>
            <pc:docMk/>
            <pc:sldMk cId="3079579427" sldId="292"/>
            <ac:spMk id="4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18:41.479" v="122" actId="14100"/>
          <ac:spMkLst>
            <pc:docMk/>
            <pc:sldMk cId="3079579427" sldId="292"/>
            <ac:spMk id="8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20:59.598" v="148" actId="20577"/>
          <ac:spMkLst>
            <pc:docMk/>
            <pc:sldMk cId="3079579427" sldId="292"/>
            <ac:spMk id="9" creationId="{00000000-0000-0000-0000-000000000000}"/>
          </ac:spMkLst>
        </pc:spChg>
      </pc:sldChg>
      <pc:sldChg chg="modSp">
        <pc:chgData name="Halyna Semytska" userId="a3d2e4e7-b9ff-45b1-8635-20d07c4ce47e" providerId="ADAL" clId="{FB7BFF1B-B6B8-43E0-A23D-4DB3B4C8A227}" dt="2025-11-03T13:16:32.604" v="115"/>
        <pc:sldMkLst>
          <pc:docMk/>
          <pc:sldMk cId="1448565033" sldId="293"/>
        </pc:sldMkLst>
        <pc:spChg chg="mod">
          <ac:chgData name="Halyna Semytska" userId="a3d2e4e7-b9ff-45b1-8635-20d07c4ce47e" providerId="ADAL" clId="{FB7BFF1B-B6B8-43E0-A23D-4DB3B4C8A227}" dt="2025-11-03T13:16:32.604" v="115"/>
          <ac:spMkLst>
            <pc:docMk/>
            <pc:sldMk cId="1448565033" sldId="293"/>
            <ac:spMk id="7" creationId="{FD93270D-4AAC-4837-AD70-557E6FBF604B}"/>
          </ac:spMkLst>
        </pc:spChg>
      </pc:sldChg>
      <pc:sldChg chg="modSp mod">
        <pc:chgData name="Halyna Semytska" userId="a3d2e4e7-b9ff-45b1-8635-20d07c4ce47e" providerId="ADAL" clId="{FB7BFF1B-B6B8-43E0-A23D-4DB3B4C8A227}" dt="2025-11-04T16:45:31.746" v="971" actId="20577"/>
        <pc:sldMkLst>
          <pc:docMk/>
          <pc:sldMk cId="1139069296" sldId="295"/>
        </pc:sldMkLst>
        <pc:spChg chg="mod">
          <ac:chgData name="Halyna Semytska" userId="a3d2e4e7-b9ff-45b1-8635-20d07c4ce47e" providerId="ADAL" clId="{FB7BFF1B-B6B8-43E0-A23D-4DB3B4C8A227}" dt="2025-11-03T13:10:24.211" v="27"/>
          <ac:spMkLst>
            <pc:docMk/>
            <pc:sldMk cId="1139069296" sldId="295"/>
            <ac:spMk id="5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14:01.126" v="79" actId="121"/>
          <ac:spMkLst>
            <pc:docMk/>
            <pc:sldMk cId="1139069296" sldId="295"/>
            <ac:spMk id="6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4T16:45:31.746" v="971" actId="20577"/>
          <ac:spMkLst>
            <pc:docMk/>
            <pc:sldMk cId="1139069296" sldId="295"/>
            <ac:spMk id="7" creationId="{00000000-0000-0000-0000-000000000000}"/>
          </ac:spMkLst>
        </pc:spChg>
      </pc:sldChg>
      <pc:sldChg chg="modSp mod">
        <pc:chgData name="Halyna Semytska" userId="a3d2e4e7-b9ff-45b1-8635-20d07c4ce47e" providerId="ADAL" clId="{FB7BFF1B-B6B8-43E0-A23D-4DB3B4C8A227}" dt="2025-11-03T13:13:04.080" v="53" actId="20577"/>
        <pc:sldMkLst>
          <pc:docMk/>
          <pc:sldMk cId="533751901" sldId="308"/>
        </pc:sldMkLst>
        <pc:spChg chg="mod">
          <ac:chgData name="Halyna Semytska" userId="a3d2e4e7-b9ff-45b1-8635-20d07c4ce47e" providerId="ADAL" clId="{FB7BFF1B-B6B8-43E0-A23D-4DB3B4C8A227}" dt="2025-11-03T13:13:04.080" v="53" actId="20577"/>
          <ac:spMkLst>
            <pc:docMk/>
            <pc:sldMk cId="533751901" sldId="308"/>
            <ac:spMk id="2" creationId="{00000000-0000-0000-0000-000000000000}"/>
          </ac:spMkLst>
        </pc:spChg>
      </pc:sldChg>
      <pc:sldChg chg="modSp mod">
        <pc:chgData name="Halyna Semytska" userId="a3d2e4e7-b9ff-45b1-8635-20d07c4ce47e" providerId="ADAL" clId="{FB7BFF1B-B6B8-43E0-A23D-4DB3B4C8A227}" dt="2025-11-03T13:13:28.043" v="77" actId="20577"/>
        <pc:sldMkLst>
          <pc:docMk/>
          <pc:sldMk cId="2852688138" sldId="309"/>
        </pc:sldMkLst>
        <pc:spChg chg="mod">
          <ac:chgData name="Halyna Semytska" userId="a3d2e4e7-b9ff-45b1-8635-20d07c4ce47e" providerId="ADAL" clId="{FB7BFF1B-B6B8-43E0-A23D-4DB3B4C8A227}" dt="2025-11-03T13:10:14.051" v="26" actId="14100"/>
          <ac:spMkLst>
            <pc:docMk/>
            <pc:sldMk cId="2852688138" sldId="309"/>
            <ac:spMk id="4" creationId="{4B3FF8FD-0770-46CA-86D6-8E9BC1BCD002}"/>
          </ac:spMkLst>
        </pc:spChg>
        <pc:spChg chg="mod">
          <ac:chgData name="Halyna Semytska" userId="a3d2e4e7-b9ff-45b1-8635-20d07c4ce47e" providerId="ADAL" clId="{FB7BFF1B-B6B8-43E0-A23D-4DB3B4C8A227}" dt="2025-11-03T13:09:59.178" v="17" actId="27636"/>
          <ac:spMkLst>
            <pc:docMk/>
            <pc:sldMk cId="2852688138" sldId="309"/>
            <ac:spMk id="5" creationId="{2AF9EDF3-2446-4F39-BC9D-C55580A57C6C}"/>
          </ac:spMkLst>
        </pc:spChg>
        <pc:spChg chg="mod">
          <ac:chgData name="Halyna Semytska" userId="a3d2e4e7-b9ff-45b1-8635-20d07c4ce47e" providerId="ADAL" clId="{FB7BFF1B-B6B8-43E0-A23D-4DB3B4C8A227}" dt="2025-11-03T13:13:28.043" v="77" actId="20577"/>
          <ac:spMkLst>
            <pc:docMk/>
            <pc:sldMk cId="2852688138" sldId="309"/>
            <ac:spMk id="25" creationId="{E82E2C26-510D-4586-AA0A-BD702AFA5DFF}"/>
          </ac:spMkLst>
        </pc:spChg>
      </pc:sldChg>
      <pc:sldChg chg="modSp mod">
        <pc:chgData name="Halyna Semytska" userId="a3d2e4e7-b9ff-45b1-8635-20d07c4ce47e" providerId="ADAL" clId="{FB7BFF1B-B6B8-43E0-A23D-4DB3B4C8A227}" dt="2025-11-03T13:42:36.958" v="400" actId="113"/>
        <pc:sldMkLst>
          <pc:docMk/>
          <pc:sldMk cId="3906606370" sldId="311"/>
        </pc:sldMkLst>
        <pc:spChg chg="mod">
          <ac:chgData name="Halyna Semytska" userId="a3d2e4e7-b9ff-45b1-8635-20d07c4ce47e" providerId="ADAL" clId="{FB7BFF1B-B6B8-43E0-A23D-4DB3B4C8A227}" dt="2025-11-03T13:11:40.749" v="39"/>
          <ac:spMkLst>
            <pc:docMk/>
            <pc:sldMk cId="3906606370" sldId="311"/>
            <ac:spMk id="5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42:36.958" v="400" actId="113"/>
          <ac:spMkLst>
            <pc:docMk/>
            <pc:sldMk cId="3906606370" sldId="311"/>
            <ac:spMk id="6" creationId="{00000000-0000-0000-0000-000000000000}"/>
          </ac:spMkLst>
        </pc:spChg>
      </pc:sldChg>
      <pc:sldChg chg="modSp mod">
        <pc:chgData name="Halyna Semytska" userId="a3d2e4e7-b9ff-45b1-8635-20d07c4ce47e" providerId="ADAL" clId="{FB7BFF1B-B6B8-43E0-A23D-4DB3B4C8A227}" dt="2025-11-03T13:27:58.009" v="210" actId="20577"/>
        <pc:sldMkLst>
          <pc:docMk/>
          <pc:sldMk cId="760319037" sldId="320"/>
        </pc:sldMkLst>
        <pc:spChg chg="mod">
          <ac:chgData name="Halyna Semytska" userId="a3d2e4e7-b9ff-45b1-8635-20d07c4ce47e" providerId="ADAL" clId="{FB7BFF1B-B6B8-43E0-A23D-4DB3B4C8A227}" dt="2025-11-03T13:25:01.926" v="171"/>
          <ac:spMkLst>
            <pc:docMk/>
            <pc:sldMk cId="760319037" sldId="320"/>
            <ac:spMk id="5" creationId="{3D4B469D-C7A9-4C96-B3CC-7DF3AB0CB27C}"/>
          </ac:spMkLst>
        </pc:spChg>
        <pc:spChg chg="mod">
          <ac:chgData name="Halyna Semytska" userId="a3d2e4e7-b9ff-45b1-8635-20d07c4ce47e" providerId="ADAL" clId="{FB7BFF1B-B6B8-43E0-A23D-4DB3B4C8A227}" dt="2025-11-03T13:27:58.009" v="210" actId="20577"/>
          <ac:spMkLst>
            <pc:docMk/>
            <pc:sldMk cId="760319037" sldId="320"/>
            <ac:spMk id="10" creationId="{6BBF21B4-0690-4488-8C3E-50E11E06C210}"/>
          </ac:spMkLst>
        </pc:spChg>
        <pc:spChg chg="mod">
          <ac:chgData name="Halyna Semytska" userId="a3d2e4e7-b9ff-45b1-8635-20d07c4ce47e" providerId="ADAL" clId="{FB7BFF1B-B6B8-43E0-A23D-4DB3B4C8A227}" dt="2025-11-03T13:27:24.034" v="207"/>
          <ac:spMkLst>
            <pc:docMk/>
            <pc:sldMk cId="760319037" sldId="320"/>
            <ac:spMk id="11" creationId="{15BB0ABA-E7DD-477E-8A7B-F3BF0CA03734}"/>
          </ac:spMkLst>
        </pc:spChg>
        <pc:spChg chg="mod">
          <ac:chgData name="Halyna Semytska" userId="a3d2e4e7-b9ff-45b1-8635-20d07c4ce47e" providerId="ADAL" clId="{FB7BFF1B-B6B8-43E0-A23D-4DB3B4C8A227}" dt="2025-11-03T13:26:14.250" v="202" actId="1076"/>
          <ac:spMkLst>
            <pc:docMk/>
            <pc:sldMk cId="760319037" sldId="320"/>
            <ac:spMk id="16" creationId="{F18B3836-4F32-4E95-8459-24CBECBEAA47}"/>
          </ac:spMkLst>
        </pc:spChg>
        <pc:spChg chg="mod">
          <ac:chgData name="Halyna Semytska" userId="a3d2e4e7-b9ff-45b1-8635-20d07c4ce47e" providerId="ADAL" clId="{FB7BFF1B-B6B8-43E0-A23D-4DB3B4C8A227}" dt="2025-11-03T13:25:17.062" v="199" actId="20577"/>
          <ac:spMkLst>
            <pc:docMk/>
            <pc:sldMk cId="760319037" sldId="320"/>
            <ac:spMk id="23" creationId="{05DE10B4-0FFA-4C3E-97D6-FCEB32B91FBC}"/>
          </ac:spMkLst>
        </pc:spChg>
        <pc:spChg chg="mod">
          <ac:chgData name="Halyna Semytska" userId="a3d2e4e7-b9ff-45b1-8635-20d07c4ce47e" providerId="ADAL" clId="{FB7BFF1B-B6B8-43E0-A23D-4DB3B4C8A227}" dt="2025-11-03T13:26:48.036" v="205" actId="14100"/>
          <ac:spMkLst>
            <pc:docMk/>
            <pc:sldMk cId="760319037" sldId="320"/>
            <ac:spMk id="26" creationId="{5C8CD735-765D-4899-BBEA-14C1B58A75C1}"/>
          </ac:spMkLst>
        </pc:spChg>
        <pc:spChg chg="mod">
          <ac:chgData name="Halyna Semytska" userId="a3d2e4e7-b9ff-45b1-8635-20d07c4ce47e" providerId="ADAL" clId="{FB7BFF1B-B6B8-43E0-A23D-4DB3B4C8A227}" dt="2025-11-03T13:27:04.581" v="206"/>
          <ac:spMkLst>
            <pc:docMk/>
            <pc:sldMk cId="760319037" sldId="320"/>
            <ac:spMk id="31" creationId="{436E6DC7-3BD4-476D-8A2A-5647FDC10935}"/>
          </ac:spMkLst>
        </pc:spChg>
        <pc:grpChg chg="mod">
          <ac:chgData name="Halyna Semytska" userId="a3d2e4e7-b9ff-45b1-8635-20d07c4ce47e" providerId="ADAL" clId="{FB7BFF1B-B6B8-43E0-A23D-4DB3B4C8A227}" dt="2025-11-03T13:27:24.034" v="207"/>
          <ac:grpSpMkLst>
            <pc:docMk/>
            <pc:sldMk cId="760319037" sldId="320"/>
            <ac:grpSpMk id="12" creationId="{80BCCC06-9605-4BC5-8B2E-AAA68C14D798}"/>
          </ac:grpSpMkLst>
        </pc:grpChg>
        <pc:picChg chg="mod">
          <ac:chgData name="Halyna Semytska" userId="a3d2e4e7-b9ff-45b1-8635-20d07c4ce47e" providerId="ADAL" clId="{FB7BFF1B-B6B8-43E0-A23D-4DB3B4C8A227}" dt="2025-11-03T13:27:39.968" v="208" actId="1076"/>
          <ac:picMkLst>
            <pc:docMk/>
            <pc:sldMk cId="760319037" sldId="320"/>
            <ac:picMk id="9" creationId="{8EA51A4F-03A3-41F0-AF94-D3409BE7D125}"/>
          </ac:picMkLst>
        </pc:picChg>
      </pc:sldChg>
      <pc:sldChg chg="modSp mod">
        <pc:chgData name="Halyna Semytska" userId="a3d2e4e7-b9ff-45b1-8635-20d07c4ce47e" providerId="ADAL" clId="{FB7BFF1B-B6B8-43E0-A23D-4DB3B4C8A227}" dt="2025-11-03T13:24:37.315" v="170" actId="20577"/>
        <pc:sldMkLst>
          <pc:docMk/>
          <pc:sldMk cId="6512359" sldId="321"/>
        </pc:sldMkLst>
        <pc:spChg chg="mod">
          <ac:chgData name="Halyna Semytska" userId="a3d2e4e7-b9ff-45b1-8635-20d07c4ce47e" providerId="ADAL" clId="{FB7BFF1B-B6B8-43E0-A23D-4DB3B4C8A227}" dt="2025-11-03T13:10:53.001" v="30"/>
          <ac:spMkLst>
            <pc:docMk/>
            <pc:sldMk cId="6512359" sldId="321"/>
            <ac:spMk id="4" creationId="{757C5765-9F56-4636-984B-7F715609968E}"/>
          </ac:spMkLst>
        </pc:spChg>
        <pc:spChg chg="mod">
          <ac:chgData name="Halyna Semytska" userId="a3d2e4e7-b9ff-45b1-8635-20d07c4ce47e" providerId="ADAL" clId="{FB7BFF1B-B6B8-43E0-A23D-4DB3B4C8A227}" dt="2025-11-03T13:24:37.315" v="170" actId="20577"/>
          <ac:spMkLst>
            <pc:docMk/>
            <pc:sldMk cId="6512359" sldId="321"/>
            <ac:spMk id="5" creationId="{124A647F-7424-4721-8E7B-6A149DD0B15C}"/>
          </ac:spMkLst>
        </pc:spChg>
      </pc:sldChg>
      <pc:sldChg chg="modSp add mod">
        <pc:chgData name="Halyna Semytska" userId="a3d2e4e7-b9ff-45b1-8635-20d07c4ce47e" providerId="ADAL" clId="{FB7BFF1B-B6B8-43E0-A23D-4DB3B4C8A227}" dt="2025-11-04T16:56:28.675" v="1057" actId="20577"/>
        <pc:sldMkLst>
          <pc:docMk/>
          <pc:sldMk cId="3783492875" sldId="322"/>
        </pc:sldMkLst>
        <pc:spChg chg="mod">
          <ac:chgData name="Halyna Semytska" userId="a3d2e4e7-b9ff-45b1-8635-20d07c4ce47e" providerId="ADAL" clId="{FB7BFF1B-B6B8-43E0-A23D-4DB3B4C8A227}" dt="2025-11-04T16:56:00.116" v="1053" actId="20577"/>
          <ac:spMkLst>
            <pc:docMk/>
            <pc:sldMk cId="3783492875" sldId="322"/>
            <ac:spMk id="4" creationId="{757C5765-9F56-4636-984B-7F715609968E}"/>
          </ac:spMkLst>
        </pc:spChg>
        <pc:spChg chg="mod">
          <ac:chgData name="Halyna Semytska" userId="a3d2e4e7-b9ff-45b1-8635-20d07c4ce47e" providerId="ADAL" clId="{FB7BFF1B-B6B8-43E0-A23D-4DB3B4C8A227}" dt="2025-11-04T16:56:28.675" v="1057" actId="20577"/>
          <ac:spMkLst>
            <pc:docMk/>
            <pc:sldMk cId="3783492875" sldId="322"/>
            <ac:spMk id="5" creationId="{124A647F-7424-4721-8E7B-6A149DD0B15C}"/>
          </ac:spMkLst>
        </pc:spChg>
        <pc:spChg chg="mod">
          <ac:chgData name="Halyna Semytska" userId="a3d2e4e7-b9ff-45b1-8635-20d07c4ce47e" providerId="ADAL" clId="{FB7BFF1B-B6B8-43E0-A23D-4DB3B4C8A227}" dt="2025-11-04T16:55:51.451" v="1041" actId="6549"/>
          <ac:spMkLst>
            <pc:docMk/>
            <pc:sldMk cId="3783492875" sldId="322"/>
            <ac:spMk id="16" creationId="{E95F1052-F9FE-4C59-8E6E-CF78A6E45C22}"/>
          </ac:spMkLst>
        </pc:spChg>
      </pc:sldChg>
      <pc:sldChg chg="modSp del mod">
        <pc:chgData name="Halyna Semytska" userId="a3d2e4e7-b9ff-45b1-8635-20d07c4ce47e" providerId="ADAL" clId="{FB7BFF1B-B6B8-43E0-A23D-4DB3B4C8A227}" dt="2025-11-04T16:58:46.623" v="1058" actId="2696"/>
        <pc:sldMkLst>
          <pc:docMk/>
          <pc:sldMk cId="2980150476" sldId="326"/>
        </pc:sldMkLst>
        <pc:spChg chg="mod">
          <ac:chgData name="Halyna Semytska" userId="a3d2e4e7-b9ff-45b1-8635-20d07c4ce47e" providerId="ADAL" clId="{FB7BFF1B-B6B8-43E0-A23D-4DB3B4C8A227}" dt="2025-11-03T13:41:05.257" v="392" actId="27636"/>
          <ac:spMkLst>
            <pc:docMk/>
            <pc:sldMk cId="2980150476" sldId="326"/>
            <ac:spMk id="4" creationId="{06EB70C4-996B-4D89-9093-F2567CA09C00}"/>
          </ac:spMkLst>
        </pc:spChg>
      </pc:sldChg>
      <pc:sldChg chg="add">
        <pc:chgData name="Halyna Semytska" userId="a3d2e4e7-b9ff-45b1-8635-20d07c4ce47e" providerId="ADAL" clId="{FB7BFF1B-B6B8-43E0-A23D-4DB3B4C8A227}" dt="2025-11-04T16:58:54.548" v="1059"/>
        <pc:sldMkLst>
          <pc:docMk/>
          <pc:sldMk cId="2982474550" sldId="326"/>
        </pc:sldMkLst>
      </pc:sldChg>
      <pc:sldChg chg="modSp mod">
        <pc:chgData name="Halyna Semytska" userId="a3d2e4e7-b9ff-45b1-8635-20d07c4ce47e" providerId="ADAL" clId="{FB7BFF1B-B6B8-43E0-A23D-4DB3B4C8A227}" dt="2025-11-03T13:56:58.368" v="495" actId="14100"/>
        <pc:sldMkLst>
          <pc:docMk/>
          <pc:sldMk cId="3340891663" sldId="332"/>
        </pc:sldMkLst>
        <pc:spChg chg="mod">
          <ac:chgData name="Halyna Semytska" userId="a3d2e4e7-b9ff-45b1-8635-20d07c4ce47e" providerId="ADAL" clId="{FB7BFF1B-B6B8-43E0-A23D-4DB3B4C8A227}" dt="2025-11-03T13:12:36.079" v="46"/>
          <ac:spMkLst>
            <pc:docMk/>
            <pc:sldMk cId="3340891663" sldId="332"/>
            <ac:spMk id="4" creationId="{376D05E4-832A-4079-B63D-F652662E3152}"/>
          </ac:spMkLst>
        </pc:spChg>
        <pc:spChg chg="mod">
          <ac:chgData name="Halyna Semytska" userId="a3d2e4e7-b9ff-45b1-8635-20d07c4ce47e" providerId="ADAL" clId="{FB7BFF1B-B6B8-43E0-A23D-4DB3B4C8A227}" dt="2025-11-03T13:56:58.368" v="495" actId="14100"/>
          <ac:spMkLst>
            <pc:docMk/>
            <pc:sldMk cId="3340891663" sldId="332"/>
            <ac:spMk id="5" creationId="{073D9323-5F9A-4965-BDCD-695B65BF32C3}"/>
          </ac:spMkLst>
        </pc:spChg>
      </pc:sldChg>
      <pc:sldChg chg="modSp">
        <pc:chgData name="Halyna Semytska" userId="a3d2e4e7-b9ff-45b1-8635-20d07c4ce47e" providerId="ADAL" clId="{FB7BFF1B-B6B8-43E0-A23D-4DB3B4C8A227}" dt="2025-11-03T13:52:13.926" v="489"/>
        <pc:sldMkLst>
          <pc:docMk/>
          <pc:sldMk cId="828748288" sldId="346"/>
        </pc:sldMkLst>
        <pc:spChg chg="mod">
          <ac:chgData name="Halyna Semytska" userId="a3d2e4e7-b9ff-45b1-8635-20d07c4ce47e" providerId="ADAL" clId="{FB7BFF1B-B6B8-43E0-A23D-4DB3B4C8A227}" dt="2025-11-03T13:12:14.616" v="43"/>
          <ac:spMkLst>
            <pc:docMk/>
            <pc:sldMk cId="828748288" sldId="346"/>
            <ac:spMk id="4" creationId="{4F9EE807-A6D3-42C7-B258-5D874AFF2A09}"/>
          </ac:spMkLst>
        </pc:spChg>
        <pc:spChg chg="mod">
          <ac:chgData name="Halyna Semytska" userId="a3d2e4e7-b9ff-45b1-8635-20d07c4ce47e" providerId="ADAL" clId="{FB7BFF1B-B6B8-43E0-A23D-4DB3B4C8A227}" dt="2025-11-03T13:51:43.107" v="488"/>
          <ac:spMkLst>
            <pc:docMk/>
            <pc:sldMk cId="828748288" sldId="346"/>
            <ac:spMk id="5" creationId="{8E25BA92-D233-435A-8B09-40BD8C552DAF}"/>
          </ac:spMkLst>
        </pc:spChg>
        <pc:spChg chg="mod">
          <ac:chgData name="Halyna Semytska" userId="a3d2e4e7-b9ff-45b1-8635-20d07c4ce47e" providerId="ADAL" clId="{FB7BFF1B-B6B8-43E0-A23D-4DB3B4C8A227}" dt="2025-11-03T13:52:13.926" v="489"/>
          <ac:spMkLst>
            <pc:docMk/>
            <pc:sldMk cId="828748288" sldId="346"/>
            <ac:spMk id="6" creationId="{8A6CB92C-872A-4F51-BB3E-84FD97019EA2}"/>
          </ac:spMkLst>
        </pc:spChg>
      </pc:sldChg>
      <pc:sldChg chg="modSp mod">
        <pc:chgData name="Halyna Semytska" userId="a3d2e4e7-b9ff-45b1-8635-20d07c4ce47e" providerId="ADAL" clId="{FB7BFF1B-B6B8-43E0-A23D-4DB3B4C8A227}" dt="2025-11-03T13:23:14.877" v="163" actId="6549"/>
        <pc:sldMkLst>
          <pc:docMk/>
          <pc:sldMk cId="1978321282" sldId="348"/>
        </pc:sldMkLst>
        <pc:spChg chg="mod">
          <ac:chgData name="Halyna Semytska" userId="a3d2e4e7-b9ff-45b1-8635-20d07c4ce47e" providerId="ADAL" clId="{FB7BFF1B-B6B8-43E0-A23D-4DB3B4C8A227}" dt="2025-11-03T13:10:41.136" v="29"/>
          <ac:spMkLst>
            <pc:docMk/>
            <pc:sldMk cId="1978321282" sldId="348"/>
            <ac:spMk id="4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21:20.825" v="150"/>
          <ac:spMkLst>
            <pc:docMk/>
            <pc:sldMk cId="1978321282" sldId="348"/>
            <ac:spMk id="8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23:14.877" v="163" actId="6549"/>
          <ac:spMkLst>
            <pc:docMk/>
            <pc:sldMk cId="1978321282" sldId="348"/>
            <ac:spMk id="9" creationId="{00000000-0000-0000-0000-000000000000}"/>
          </ac:spMkLst>
        </pc:spChg>
      </pc:sldChg>
      <pc:sldChg chg="modSp mod">
        <pc:chgData name="Halyna Semytska" userId="a3d2e4e7-b9ff-45b1-8635-20d07c4ce47e" providerId="ADAL" clId="{FB7BFF1B-B6B8-43E0-A23D-4DB3B4C8A227}" dt="2025-11-03T13:29:35.135" v="216" actId="6549"/>
        <pc:sldMkLst>
          <pc:docMk/>
          <pc:sldMk cId="3870328107" sldId="351"/>
        </pc:sldMkLst>
        <pc:spChg chg="mod">
          <ac:chgData name="Halyna Semytska" userId="a3d2e4e7-b9ff-45b1-8635-20d07c4ce47e" providerId="ADAL" clId="{FB7BFF1B-B6B8-43E0-A23D-4DB3B4C8A227}" dt="2025-11-03T13:11:02.494" v="31"/>
          <ac:spMkLst>
            <pc:docMk/>
            <pc:sldMk cId="3870328107" sldId="351"/>
            <ac:spMk id="4" creationId="{4B3FF8FD-0770-46CA-86D6-8E9BC1BCD002}"/>
          </ac:spMkLst>
        </pc:spChg>
        <pc:spChg chg="mod">
          <ac:chgData name="Halyna Semytska" userId="a3d2e4e7-b9ff-45b1-8635-20d07c4ce47e" providerId="ADAL" clId="{FB7BFF1B-B6B8-43E0-A23D-4DB3B4C8A227}" dt="2025-11-03T13:28:53.068" v="212"/>
          <ac:spMkLst>
            <pc:docMk/>
            <pc:sldMk cId="3870328107" sldId="351"/>
            <ac:spMk id="5" creationId="{2AF9EDF3-2446-4F39-BC9D-C55580A57C6C}"/>
          </ac:spMkLst>
        </pc:spChg>
        <pc:spChg chg="mod">
          <ac:chgData name="Halyna Semytska" userId="a3d2e4e7-b9ff-45b1-8635-20d07c4ce47e" providerId="ADAL" clId="{FB7BFF1B-B6B8-43E0-A23D-4DB3B4C8A227}" dt="2025-11-03T13:29:35.135" v="216" actId="6549"/>
          <ac:spMkLst>
            <pc:docMk/>
            <pc:sldMk cId="3870328107" sldId="351"/>
            <ac:spMk id="6" creationId="{C836F3D8-ECDE-4FC9-B980-12D4129B4BAA}"/>
          </ac:spMkLst>
        </pc:spChg>
      </pc:sldChg>
      <pc:sldChg chg="modSp mod">
        <pc:chgData name="Halyna Semytska" userId="a3d2e4e7-b9ff-45b1-8635-20d07c4ce47e" providerId="ADAL" clId="{FB7BFF1B-B6B8-43E0-A23D-4DB3B4C8A227}" dt="2025-11-03T13:31:15.859" v="256" actId="6549"/>
        <pc:sldMkLst>
          <pc:docMk/>
          <pc:sldMk cId="1122032988" sldId="352"/>
        </pc:sldMkLst>
        <pc:spChg chg="mod">
          <ac:chgData name="Halyna Semytska" userId="a3d2e4e7-b9ff-45b1-8635-20d07c4ce47e" providerId="ADAL" clId="{FB7BFF1B-B6B8-43E0-A23D-4DB3B4C8A227}" dt="2025-11-03T13:11:09.717" v="35"/>
          <ac:spMkLst>
            <pc:docMk/>
            <pc:sldMk cId="1122032988" sldId="352"/>
            <ac:spMk id="4" creationId="{4B3FF8FD-0770-46CA-86D6-8E9BC1BCD002}"/>
          </ac:spMkLst>
        </pc:spChg>
        <pc:spChg chg="mod">
          <ac:chgData name="Halyna Semytska" userId="a3d2e4e7-b9ff-45b1-8635-20d07c4ce47e" providerId="ADAL" clId="{FB7BFF1B-B6B8-43E0-A23D-4DB3B4C8A227}" dt="2025-11-03T13:30:06.504" v="248" actId="113"/>
          <ac:spMkLst>
            <pc:docMk/>
            <pc:sldMk cId="1122032988" sldId="352"/>
            <ac:spMk id="5" creationId="{2AF9EDF3-2446-4F39-BC9D-C55580A57C6C}"/>
          </ac:spMkLst>
        </pc:spChg>
        <pc:spChg chg="mod">
          <ac:chgData name="Halyna Semytska" userId="a3d2e4e7-b9ff-45b1-8635-20d07c4ce47e" providerId="ADAL" clId="{FB7BFF1B-B6B8-43E0-A23D-4DB3B4C8A227}" dt="2025-11-03T13:31:15.859" v="256" actId="6549"/>
          <ac:spMkLst>
            <pc:docMk/>
            <pc:sldMk cId="1122032988" sldId="352"/>
            <ac:spMk id="6" creationId="{C836F3D8-ECDE-4FC9-B980-12D4129B4BAA}"/>
          </ac:spMkLst>
        </pc:spChg>
      </pc:sldChg>
      <pc:sldChg chg="modSp mod">
        <pc:chgData name="Halyna Semytska" userId="a3d2e4e7-b9ff-45b1-8635-20d07c4ce47e" providerId="ADAL" clId="{FB7BFF1B-B6B8-43E0-A23D-4DB3B4C8A227}" dt="2025-11-04T16:15:07.963" v="962" actId="20577"/>
        <pc:sldMkLst>
          <pc:docMk/>
          <pc:sldMk cId="3672652532" sldId="353"/>
        </pc:sldMkLst>
        <pc:spChg chg="mod">
          <ac:chgData name="Halyna Semytska" userId="a3d2e4e7-b9ff-45b1-8635-20d07c4ce47e" providerId="ADAL" clId="{FB7BFF1B-B6B8-43E0-A23D-4DB3B4C8A227}" dt="2025-11-03T13:11:23.253" v="37"/>
          <ac:spMkLst>
            <pc:docMk/>
            <pc:sldMk cId="3672652532" sldId="353"/>
            <ac:spMk id="4" creationId="{4B3FF8FD-0770-46CA-86D6-8E9BC1BCD002}"/>
          </ac:spMkLst>
        </pc:spChg>
        <pc:spChg chg="mod">
          <ac:chgData name="Halyna Semytska" userId="a3d2e4e7-b9ff-45b1-8635-20d07c4ce47e" providerId="ADAL" clId="{FB7BFF1B-B6B8-43E0-A23D-4DB3B4C8A227}" dt="2025-11-03T13:34:27.948" v="285"/>
          <ac:spMkLst>
            <pc:docMk/>
            <pc:sldMk cId="3672652532" sldId="353"/>
            <ac:spMk id="5" creationId="{2AF9EDF3-2446-4F39-BC9D-C55580A57C6C}"/>
          </ac:spMkLst>
        </pc:spChg>
        <pc:spChg chg="mod">
          <ac:chgData name="Halyna Semytska" userId="a3d2e4e7-b9ff-45b1-8635-20d07c4ce47e" providerId="ADAL" clId="{FB7BFF1B-B6B8-43E0-A23D-4DB3B4C8A227}" dt="2025-11-04T16:14:38.026" v="945" actId="20577"/>
          <ac:spMkLst>
            <pc:docMk/>
            <pc:sldMk cId="3672652532" sldId="353"/>
            <ac:spMk id="6" creationId="{C836F3D8-ECDE-4FC9-B980-12D4129B4BAA}"/>
          </ac:spMkLst>
        </pc:spChg>
        <pc:spChg chg="mod">
          <ac:chgData name="Halyna Semytska" userId="a3d2e4e7-b9ff-45b1-8635-20d07c4ce47e" providerId="ADAL" clId="{FB7BFF1B-B6B8-43E0-A23D-4DB3B4C8A227}" dt="2025-11-04T16:15:07.963" v="962" actId="20577"/>
          <ac:spMkLst>
            <pc:docMk/>
            <pc:sldMk cId="3672652532" sldId="353"/>
            <ac:spMk id="8" creationId="{3D6A4E52-03A3-45E2-97A3-5149278E0741}"/>
          </ac:spMkLst>
        </pc:spChg>
      </pc:sldChg>
      <pc:sldChg chg="modSp mod">
        <pc:chgData name="Halyna Semytska" userId="a3d2e4e7-b9ff-45b1-8635-20d07c4ce47e" providerId="ADAL" clId="{FB7BFF1B-B6B8-43E0-A23D-4DB3B4C8A227}" dt="2025-11-03T13:34:05.880" v="284" actId="20577"/>
        <pc:sldMkLst>
          <pc:docMk/>
          <pc:sldMk cId="1256686919" sldId="354"/>
        </pc:sldMkLst>
        <pc:spChg chg="mod">
          <ac:chgData name="Halyna Semytska" userId="a3d2e4e7-b9ff-45b1-8635-20d07c4ce47e" providerId="ADAL" clId="{FB7BFF1B-B6B8-43E0-A23D-4DB3B4C8A227}" dt="2025-11-03T13:11:15.373" v="36"/>
          <ac:spMkLst>
            <pc:docMk/>
            <pc:sldMk cId="1256686919" sldId="354"/>
            <ac:spMk id="4" creationId="{4B3FF8FD-0770-46CA-86D6-8E9BC1BCD002}"/>
          </ac:spMkLst>
        </pc:spChg>
        <pc:spChg chg="mod">
          <ac:chgData name="Halyna Semytska" userId="a3d2e4e7-b9ff-45b1-8635-20d07c4ce47e" providerId="ADAL" clId="{FB7BFF1B-B6B8-43E0-A23D-4DB3B4C8A227}" dt="2025-11-03T13:31:35.556" v="257"/>
          <ac:spMkLst>
            <pc:docMk/>
            <pc:sldMk cId="1256686919" sldId="354"/>
            <ac:spMk id="5" creationId="{2AF9EDF3-2446-4F39-BC9D-C55580A57C6C}"/>
          </ac:spMkLst>
        </pc:spChg>
        <pc:spChg chg="mod">
          <ac:chgData name="Halyna Semytska" userId="a3d2e4e7-b9ff-45b1-8635-20d07c4ce47e" providerId="ADAL" clId="{FB7BFF1B-B6B8-43E0-A23D-4DB3B4C8A227}" dt="2025-11-03T13:34:05.880" v="284" actId="20577"/>
          <ac:spMkLst>
            <pc:docMk/>
            <pc:sldMk cId="1256686919" sldId="354"/>
            <ac:spMk id="6" creationId="{C836F3D8-ECDE-4FC9-B980-12D4129B4BAA}"/>
          </ac:spMkLst>
        </pc:spChg>
      </pc:sldChg>
      <pc:sldChg chg="modSp mod">
        <pc:chgData name="Halyna Semytska" userId="a3d2e4e7-b9ff-45b1-8635-20d07c4ce47e" providerId="ADAL" clId="{FB7BFF1B-B6B8-43E0-A23D-4DB3B4C8A227}" dt="2025-11-03T17:46:33.848" v="891" actId="20577"/>
        <pc:sldMkLst>
          <pc:docMk/>
          <pc:sldMk cId="669691863" sldId="356"/>
        </pc:sldMkLst>
        <pc:spChg chg="mod">
          <ac:chgData name="Halyna Semytska" userId="a3d2e4e7-b9ff-45b1-8635-20d07c4ce47e" providerId="ADAL" clId="{FB7BFF1B-B6B8-43E0-A23D-4DB3B4C8A227}" dt="2025-11-03T13:12:04.008" v="42"/>
          <ac:spMkLst>
            <pc:docMk/>
            <pc:sldMk cId="669691863" sldId="356"/>
            <ac:spMk id="4" creationId="{F3E9963E-48D7-4E27-8E35-A4C39B761226}"/>
          </ac:spMkLst>
        </pc:spChg>
        <pc:spChg chg="mod">
          <ac:chgData name="Halyna Semytska" userId="a3d2e4e7-b9ff-45b1-8635-20d07c4ce47e" providerId="ADAL" clId="{FB7BFF1B-B6B8-43E0-A23D-4DB3B4C8A227}" dt="2025-11-03T13:49:12.880" v="445"/>
          <ac:spMkLst>
            <pc:docMk/>
            <pc:sldMk cId="669691863" sldId="356"/>
            <ac:spMk id="11" creationId="{44395D9E-A70A-4FF2-B7FC-6519564D2454}"/>
          </ac:spMkLst>
        </pc:spChg>
        <pc:spChg chg="mod">
          <ac:chgData name="Halyna Semytska" userId="a3d2e4e7-b9ff-45b1-8635-20d07c4ce47e" providerId="ADAL" clId="{FB7BFF1B-B6B8-43E0-A23D-4DB3B4C8A227}" dt="2025-11-03T17:46:33.848" v="891" actId="20577"/>
          <ac:spMkLst>
            <pc:docMk/>
            <pc:sldMk cId="669691863" sldId="356"/>
            <ac:spMk id="15" creationId="{9D597FFE-F26C-4B56-8865-D02861DDAD05}"/>
          </ac:spMkLst>
        </pc:spChg>
      </pc:sldChg>
      <pc:sldChg chg="modSp mod">
        <pc:chgData name="Halyna Semytska" userId="a3d2e4e7-b9ff-45b1-8635-20d07c4ce47e" providerId="ADAL" clId="{FB7BFF1B-B6B8-43E0-A23D-4DB3B4C8A227}" dt="2025-11-03T13:42:00.978" v="398" actId="6549"/>
        <pc:sldMkLst>
          <pc:docMk/>
          <pc:sldMk cId="2844060072" sldId="357"/>
        </pc:sldMkLst>
        <pc:spChg chg="mod">
          <ac:chgData name="Halyna Semytska" userId="a3d2e4e7-b9ff-45b1-8635-20d07c4ce47e" providerId="ADAL" clId="{FB7BFF1B-B6B8-43E0-A23D-4DB3B4C8A227}" dt="2025-11-03T13:11:31.387" v="38"/>
          <ac:spMkLst>
            <pc:docMk/>
            <pc:sldMk cId="2844060072" sldId="357"/>
            <ac:spMk id="4" creationId="{4B3FF8FD-0770-46CA-86D6-8E9BC1BCD002}"/>
          </ac:spMkLst>
        </pc:spChg>
        <pc:spChg chg="mod">
          <ac:chgData name="Halyna Semytska" userId="a3d2e4e7-b9ff-45b1-8635-20d07c4ce47e" providerId="ADAL" clId="{FB7BFF1B-B6B8-43E0-A23D-4DB3B4C8A227}" dt="2025-11-03T13:41:31.560" v="394" actId="27636"/>
          <ac:spMkLst>
            <pc:docMk/>
            <pc:sldMk cId="2844060072" sldId="357"/>
            <ac:spMk id="5" creationId="{2AF9EDF3-2446-4F39-BC9D-C55580A57C6C}"/>
          </ac:spMkLst>
        </pc:spChg>
        <pc:spChg chg="mod">
          <ac:chgData name="Halyna Semytska" userId="a3d2e4e7-b9ff-45b1-8635-20d07c4ce47e" providerId="ADAL" clId="{FB7BFF1B-B6B8-43E0-A23D-4DB3B4C8A227}" dt="2025-11-03T13:42:00.978" v="398" actId="6549"/>
          <ac:spMkLst>
            <pc:docMk/>
            <pc:sldMk cId="2844060072" sldId="357"/>
            <ac:spMk id="6" creationId="{C836F3D8-ECDE-4FC9-B980-12D4129B4BAA}"/>
          </ac:spMkLst>
        </pc:spChg>
      </pc:sldChg>
      <pc:sldChg chg="modSp mod">
        <pc:chgData name="Halyna Semytska" userId="a3d2e4e7-b9ff-45b1-8635-20d07c4ce47e" providerId="ADAL" clId="{FB7BFF1B-B6B8-43E0-A23D-4DB3B4C8A227}" dt="2025-11-03T13:44:42.732" v="417" actId="6549"/>
        <pc:sldMkLst>
          <pc:docMk/>
          <pc:sldMk cId="3261609407" sldId="363"/>
        </pc:sldMkLst>
        <pc:spChg chg="mod">
          <ac:chgData name="Halyna Semytska" userId="a3d2e4e7-b9ff-45b1-8635-20d07c4ce47e" providerId="ADAL" clId="{FB7BFF1B-B6B8-43E0-A23D-4DB3B4C8A227}" dt="2025-11-03T13:42:53.090" v="401"/>
          <ac:spMkLst>
            <pc:docMk/>
            <pc:sldMk cId="3261609407" sldId="363"/>
            <ac:spMk id="2" creationId="{76C48C68-D72B-453D-B398-B481393F2CAD}"/>
          </ac:spMkLst>
        </pc:spChg>
        <pc:spChg chg="mod">
          <ac:chgData name="Halyna Semytska" userId="a3d2e4e7-b9ff-45b1-8635-20d07c4ce47e" providerId="ADAL" clId="{FB7BFF1B-B6B8-43E0-A23D-4DB3B4C8A227}" dt="2025-11-03T13:44:42.732" v="417" actId="6549"/>
          <ac:spMkLst>
            <pc:docMk/>
            <pc:sldMk cId="3261609407" sldId="363"/>
            <ac:spMk id="3" creationId="{C98AADA7-C0FF-4CCD-A5AC-9095AE1A53DC}"/>
          </ac:spMkLst>
        </pc:spChg>
      </pc:sldChg>
      <pc:sldChg chg="modSp">
        <pc:chgData name="Halyna Semytska" userId="a3d2e4e7-b9ff-45b1-8635-20d07c4ce47e" providerId="ADAL" clId="{FB7BFF1B-B6B8-43E0-A23D-4DB3B4C8A227}" dt="2025-11-03T13:48:43.699" v="444"/>
        <pc:sldMkLst>
          <pc:docMk/>
          <pc:sldMk cId="3449735538" sldId="364"/>
        </pc:sldMkLst>
        <pc:spChg chg="mod">
          <ac:chgData name="Halyna Semytska" userId="a3d2e4e7-b9ff-45b1-8635-20d07c4ce47e" providerId="ADAL" clId="{FB7BFF1B-B6B8-43E0-A23D-4DB3B4C8A227}" dt="2025-11-03T13:11:59.621" v="41"/>
          <ac:spMkLst>
            <pc:docMk/>
            <pc:sldMk cId="3449735538" sldId="364"/>
            <ac:spMk id="5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48:43.699" v="444"/>
          <ac:spMkLst>
            <pc:docMk/>
            <pc:sldMk cId="3449735538" sldId="364"/>
            <ac:spMk id="6" creationId="{00000000-0000-0000-0000-000000000000}"/>
          </ac:spMkLst>
        </pc:spChg>
      </pc:sldChg>
      <pc:sldChg chg="modSp">
        <pc:chgData name="Halyna Semytska" userId="a3d2e4e7-b9ff-45b1-8635-20d07c4ce47e" providerId="ADAL" clId="{FB7BFF1B-B6B8-43E0-A23D-4DB3B4C8A227}" dt="2025-11-03T13:46:52.996" v="418"/>
        <pc:sldMkLst>
          <pc:docMk/>
          <pc:sldMk cId="3788594978" sldId="366"/>
        </pc:sldMkLst>
        <pc:spChg chg="mod">
          <ac:chgData name="Halyna Semytska" userId="a3d2e4e7-b9ff-45b1-8635-20d07c4ce47e" providerId="ADAL" clId="{FB7BFF1B-B6B8-43E0-A23D-4DB3B4C8A227}" dt="2025-11-03T13:11:51.281" v="40"/>
          <ac:spMkLst>
            <pc:docMk/>
            <pc:sldMk cId="3788594978" sldId="366"/>
            <ac:spMk id="5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46:52.996" v="418"/>
          <ac:spMkLst>
            <pc:docMk/>
            <pc:sldMk cId="3788594978" sldId="366"/>
            <ac:spMk id="6" creationId="{00000000-0000-0000-0000-000000000000}"/>
          </ac:spMkLst>
        </pc:spChg>
      </pc:sldChg>
      <pc:sldChg chg="modSp mod">
        <pc:chgData name="Halyna Semytska" userId="a3d2e4e7-b9ff-45b1-8635-20d07c4ce47e" providerId="ADAL" clId="{FB7BFF1B-B6B8-43E0-A23D-4DB3B4C8A227}" dt="2025-11-03T13:48:20.362" v="443" actId="6549"/>
        <pc:sldMkLst>
          <pc:docMk/>
          <pc:sldMk cId="3140469590" sldId="367"/>
        </pc:sldMkLst>
        <pc:spChg chg="mod">
          <ac:chgData name="Halyna Semytska" userId="a3d2e4e7-b9ff-45b1-8635-20d07c4ce47e" providerId="ADAL" clId="{FB7BFF1B-B6B8-43E0-A23D-4DB3B4C8A227}" dt="2025-11-03T13:47:31.440" v="419"/>
          <ac:spMkLst>
            <pc:docMk/>
            <pc:sldMk cId="3140469590" sldId="367"/>
            <ac:spMk id="2" creationId="{76C48C68-D72B-453D-B398-B481393F2CAD}"/>
          </ac:spMkLst>
        </pc:spChg>
        <pc:spChg chg="mod">
          <ac:chgData name="Halyna Semytska" userId="a3d2e4e7-b9ff-45b1-8635-20d07c4ce47e" providerId="ADAL" clId="{FB7BFF1B-B6B8-43E0-A23D-4DB3B4C8A227}" dt="2025-11-03T13:48:20.362" v="443" actId="6549"/>
          <ac:spMkLst>
            <pc:docMk/>
            <pc:sldMk cId="3140469590" sldId="367"/>
            <ac:spMk id="3" creationId="{C98AADA7-C0FF-4CCD-A5AC-9095AE1A53DC}"/>
          </ac:spMkLst>
        </pc:spChg>
      </pc:sldChg>
      <pc:sldChg chg="modSp del mod">
        <pc:chgData name="Halyna Semytska" userId="a3d2e4e7-b9ff-45b1-8635-20d07c4ce47e" providerId="ADAL" clId="{FB7BFF1B-B6B8-43E0-A23D-4DB3B4C8A227}" dt="2025-11-04T17:00:41.232" v="1060" actId="2696"/>
        <pc:sldMkLst>
          <pc:docMk/>
          <pc:sldMk cId="2840560917" sldId="368"/>
        </pc:sldMkLst>
        <pc:spChg chg="mod">
          <ac:chgData name="Halyna Semytska" userId="a3d2e4e7-b9ff-45b1-8635-20d07c4ce47e" providerId="ADAL" clId="{FB7BFF1B-B6B8-43E0-A23D-4DB3B4C8A227}" dt="2025-11-03T14:09:55.109" v="814" actId="1076"/>
          <ac:spMkLst>
            <pc:docMk/>
            <pc:sldMk cId="2840560917" sldId="368"/>
            <ac:spMk id="2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12:21.967" v="44"/>
          <ac:spMkLst>
            <pc:docMk/>
            <pc:sldMk cId="2840560917" sldId="368"/>
            <ac:spMk id="5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4:09:57.369" v="815" actId="6549"/>
          <ac:spMkLst>
            <pc:docMk/>
            <pc:sldMk cId="2840560917" sldId="368"/>
            <ac:spMk id="6" creationId="{00000000-0000-0000-0000-000000000000}"/>
          </ac:spMkLst>
        </pc:spChg>
      </pc:sldChg>
      <pc:sldChg chg="add">
        <pc:chgData name="Halyna Semytska" userId="a3d2e4e7-b9ff-45b1-8635-20d07c4ce47e" providerId="ADAL" clId="{FB7BFF1B-B6B8-43E0-A23D-4DB3B4C8A227}" dt="2025-11-04T17:00:48.685" v="1061"/>
        <pc:sldMkLst>
          <pc:docMk/>
          <pc:sldMk cId="3629078121" sldId="368"/>
        </pc:sldMkLst>
      </pc:sldChg>
      <pc:sldChg chg="modSp">
        <pc:chgData name="Halyna Semytska" userId="a3d2e4e7-b9ff-45b1-8635-20d07c4ce47e" providerId="ADAL" clId="{FB7BFF1B-B6B8-43E0-A23D-4DB3B4C8A227}" dt="2025-11-03T13:16:05.843" v="114"/>
        <pc:sldMkLst>
          <pc:docMk/>
          <pc:sldMk cId="1653715889" sldId="369"/>
        </pc:sldMkLst>
        <pc:spChg chg="mod">
          <ac:chgData name="Halyna Semytska" userId="a3d2e4e7-b9ff-45b1-8635-20d07c4ce47e" providerId="ADAL" clId="{FB7BFF1B-B6B8-43E0-A23D-4DB3B4C8A227}" dt="2025-11-03T13:16:05.843" v="114"/>
          <ac:spMkLst>
            <pc:docMk/>
            <pc:sldMk cId="1653715889" sldId="369"/>
            <ac:spMk id="7" creationId="{FD93270D-4AAC-4837-AD70-557E6FBF604B}"/>
          </ac:spMkLst>
        </pc:spChg>
      </pc:sldChg>
      <pc:sldChg chg="modSp mod">
        <pc:chgData name="Halyna Semytska" userId="a3d2e4e7-b9ff-45b1-8635-20d07c4ce47e" providerId="ADAL" clId="{FB7BFF1B-B6B8-43E0-A23D-4DB3B4C8A227}" dt="2025-11-03T13:15:40.854" v="113" actId="20577"/>
        <pc:sldMkLst>
          <pc:docMk/>
          <pc:sldMk cId="3041132564" sldId="370"/>
        </pc:sldMkLst>
        <pc:spChg chg="mod">
          <ac:chgData name="Halyna Semytska" userId="a3d2e4e7-b9ff-45b1-8635-20d07c4ce47e" providerId="ADAL" clId="{FB7BFF1B-B6B8-43E0-A23D-4DB3B4C8A227}" dt="2025-11-03T13:15:40.854" v="113" actId="20577"/>
          <ac:spMkLst>
            <pc:docMk/>
            <pc:sldMk cId="3041132564" sldId="370"/>
            <ac:spMk id="7" creationId="{FD93270D-4AAC-4837-AD70-557E6FBF604B}"/>
          </ac:spMkLst>
        </pc:spChg>
      </pc:sldChg>
      <pc:sldChg chg="modSp mod">
        <pc:chgData name="Halyna Semytska" userId="a3d2e4e7-b9ff-45b1-8635-20d07c4ce47e" providerId="ADAL" clId="{FB7BFF1B-B6B8-43E0-A23D-4DB3B4C8A227}" dt="2025-11-03T13:15:04.891" v="101"/>
        <pc:sldMkLst>
          <pc:docMk/>
          <pc:sldMk cId="2333941187" sldId="371"/>
        </pc:sldMkLst>
        <pc:spChg chg="mod">
          <ac:chgData name="Halyna Semytska" userId="a3d2e4e7-b9ff-45b1-8635-20d07c4ce47e" providerId="ADAL" clId="{FB7BFF1B-B6B8-43E0-A23D-4DB3B4C8A227}" dt="2025-11-03T13:15:04.891" v="101"/>
          <ac:spMkLst>
            <pc:docMk/>
            <pc:sldMk cId="2333941187" sldId="371"/>
            <ac:spMk id="7" creationId="{FD93270D-4AAC-4837-AD70-557E6FBF604B}"/>
          </ac:spMkLst>
        </pc:spChg>
      </pc:sldChg>
      <pc:sldChg chg="modSp del">
        <pc:chgData name="Halyna Semytska" userId="a3d2e4e7-b9ff-45b1-8635-20d07c4ce47e" providerId="ADAL" clId="{FB7BFF1B-B6B8-43E0-A23D-4DB3B4C8A227}" dt="2025-11-03T14:03:39.583" v="532" actId="2696"/>
        <pc:sldMkLst>
          <pc:docMk/>
          <pc:sldMk cId="1611309683" sldId="372"/>
        </pc:sldMkLst>
        <pc:spChg chg="mod">
          <ac:chgData name="Halyna Semytska" userId="a3d2e4e7-b9ff-45b1-8635-20d07c4ce47e" providerId="ADAL" clId="{FB7BFF1B-B6B8-43E0-A23D-4DB3B4C8A227}" dt="2025-11-03T13:12:45.881" v="47"/>
          <ac:spMkLst>
            <pc:docMk/>
            <pc:sldMk cId="1611309683" sldId="372"/>
            <ac:spMk id="4" creationId="{F3E9963E-48D7-4E27-8E35-A4C39B761226}"/>
          </ac:spMkLst>
        </pc:spChg>
      </pc:sldChg>
      <pc:sldChg chg="modSp mod">
        <pc:chgData name="Halyna Semytska" userId="a3d2e4e7-b9ff-45b1-8635-20d07c4ce47e" providerId="ADAL" clId="{FB7BFF1B-B6B8-43E0-A23D-4DB3B4C8A227}" dt="2025-11-03T14:06:18.128" v="607" actId="14100"/>
        <pc:sldMkLst>
          <pc:docMk/>
          <pc:sldMk cId="1928912671" sldId="374"/>
        </pc:sldMkLst>
        <pc:spChg chg="mod">
          <ac:chgData name="Halyna Semytska" userId="a3d2e4e7-b9ff-45b1-8635-20d07c4ce47e" providerId="ADAL" clId="{FB7BFF1B-B6B8-43E0-A23D-4DB3B4C8A227}" dt="2025-11-03T13:12:57.370" v="48"/>
          <ac:spMkLst>
            <pc:docMk/>
            <pc:sldMk cId="1928912671" sldId="374"/>
            <ac:spMk id="4" creationId="{84547BDA-8E75-4B4D-B0C7-CEE5D3D5F8A9}"/>
          </ac:spMkLst>
        </pc:spChg>
        <pc:spChg chg="mod">
          <ac:chgData name="Halyna Semytska" userId="a3d2e4e7-b9ff-45b1-8635-20d07c4ce47e" providerId="ADAL" clId="{FB7BFF1B-B6B8-43E0-A23D-4DB3B4C8A227}" dt="2025-11-03T14:04:03.133" v="534" actId="6549"/>
          <ac:spMkLst>
            <pc:docMk/>
            <pc:sldMk cId="1928912671" sldId="374"/>
            <ac:spMk id="5" creationId="{F6414E14-D99F-461C-BA37-D3596E7728F3}"/>
          </ac:spMkLst>
        </pc:spChg>
        <pc:spChg chg="mod">
          <ac:chgData name="Halyna Semytska" userId="a3d2e4e7-b9ff-45b1-8635-20d07c4ce47e" providerId="ADAL" clId="{FB7BFF1B-B6B8-43E0-A23D-4DB3B4C8A227}" dt="2025-11-03T14:06:18.128" v="607" actId="14100"/>
          <ac:spMkLst>
            <pc:docMk/>
            <pc:sldMk cId="1928912671" sldId="374"/>
            <ac:spMk id="6" creationId="{BEBC805A-CCDB-4E91-A4C8-B2963EF76BAD}"/>
          </ac:spMkLst>
        </pc:spChg>
      </pc:sldChg>
      <pc:sldChg chg="modSp del">
        <pc:chgData name="Halyna Semytska" userId="a3d2e4e7-b9ff-45b1-8635-20d07c4ce47e" providerId="ADAL" clId="{FB7BFF1B-B6B8-43E0-A23D-4DB3B4C8A227}" dt="2025-11-03T13:56:16.551" v="493" actId="47"/>
        <pc:sldMkLst>
          <pc:docMk/>
          <pc:sldMk cId="1792913532" sldId="375"/>
        </pc:sldMkLst>
        <pc:spChg chg="mod">
          <ac:chgData name="Halyna Semytska" userId="a3d2e4e7-b9ff-45b1-8635-20d07c4ce47e" providerId="ADAL" clId="{FB7BFF1B-B6B8-43E0-A23D-4DB3B4C8A227}" dt="2025-11-03T13:12:30.096" v="45"/>
          <ac:spMkLst>
            <pc:docMk/>
            <pc:sldMk cId="1792913532" sldId="375"/>
            <ac:spMk id="5" creationId="{00000000-0000-0000-0000-000000000000}"/>
          </ac:spMkLst>
        </pc:spChg>
      </pc:sldChg>
      <pc:sldChg chg="modSp add">
        <pc:chgData name="Halyna Semytska" userId="a3d2e4e7-b9ff-45b1-8635-20d07c4ce47e" providerId="ADAL" clId="{FB7BFF1B-B6B8-43E0-A23D-4DB3B4C8A227}" dt="2025-11-03T13:56:03.175" v="492"/>
        <pc:sldMkLst>
          <pc:docMk/>
          <pc:sldMk cId="2676977047" sldId="376"/>
        </pc:sldMkLst>
        <pc:spChg chg="mod">
          <ac:chgData name="Halyna Semytska" userId="a3d2e4e7-b9ff-45b1-8635-20d07c4ce47e" providerId="ADAL" clId="{FB7BFF1B-B6B8-43E0-A23D-4DB3B4C8A227}" dt="2025-11-03T13:56:03.175" v="492"/>
          <ac:spMkLst>
            <pc:docMk/>
            <pc:sldMk cId="2676977047" sldId="376"/>
            <ac:spMk id="2" creationId="{00000000-0000-0000-0000-000000000000}"/>
          </ac:spMkLst>
        </pc:spChg>
        <pc:spChg chg="mod">
          <ac:chgData name="Halyna Semytska" userId="a3d2e4e7-b9ff-45b1-8635-20d07c4ce47e" providerId="ADAL" clId="{FB7BFF1B-B6B8-43E0-A23D-4DB3B4C8A227}" dt="2025-11-03T13:55:43.633" v="491"/>
          <ac:spMkLst>
            <pc:docMk/>
            <pc:sldMk cId="2676977047" sldId="376"/>
            <ac:spMk id="6" creationId="{00000000-0000-0000-0000-000000000000}"/>
          </ac:spMkLst>
        </pc:spChg>
      </pc:sldChg>
      <pc:sldChg chg="modSp add del mod">
        <pc:chgData name="Halyna Semytska" userId="a3d2e4e7-b9ff-45b1-8635-20d07c4ce47e" providerId="ADAL" clId="{FB7BFF1B-B6B8-43E0-A23D-4DB3B4C8A227}" dt="2025-11-04T17:02:11.123" v="1062" actId="2696"/>
        <pc:sldMkLst>
          <pc:docMk/>
          <pc:sldMk cId="794983716" sldId="377"/>
        </pc:sldMkLst>
        <pc:spChg chg="mod">
          <ac:chgData name="Halyna Semytska" userId="a3d2e4e7-b9ff-45b1-8635-20d07c4ce47e" providerId="ADAL" clId="{FB7BFF1B-B6B8-43E0-A23D-4DB3B4C8A227}" dt="2025-11-03T13:57:37.424" v="497"/>
          <ac:spMkLst>
            <pc:docMk/>
            <pc:sldMk cId="794983716" sldId="377"/>
            <ac:spMk id="11" creationId="{44395D9E-A70A-4FF2-B7FC-6519564D2454}"/>
          </ac:spMkLst>
        </pc:spChg>
        <pc:graphicFrameChg chg="mod modGraphic">
          <ac:chgData name="Halyna Semytska" userId="a3d2e4e7-b9ff-45b1-8635-20d07c4ce47e" providerId="ADAL" clId="{FB7BFF1B-B6B8-43E0-A23D-4DB3B4C8A227}" dt="2025-11-03T14:03:27.821" v="531"/>
          <ac:graphicFrameMkLst>
            <pc:docMk/>
            <pc:sldMk cId="794983716" sldId="377"/>
            <ac:graphicFrameMk id="2" creationId="{C059A9BF-A815-42CE-B224-AE4771203A62}"/>
          </ac:graphicFrameMkLst>
        </pc:graphicFrameChg>
      </pc:sldChg>
      <pc:sldChg chg="add">
        <pc:chgData name="Halyna Semytska" userId="a3d2e4e7-b9ff-45b1-8635-20d07c4ce47e" providerId="ADAL" clId="{FB7BFF1B-B6B8-43E0-A23D-4DB3B4C8A227}" dt="2025-11-04T17:02:16.663" v="1063"/>
        <pc:sldMkLst>
          <pc:docMk/>
          <pc:sldMk cId="3813440094" sldId="3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3F81C2-80BA-46F9-B98D-DB4A3DAD6148}" type="datetimeFigureOut">
              <a:rPr lang="de-DE" smtClean="0"/>
              <a:pPr/>
              <a:t>04.11.2025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B60368-DC68-445E-8D58-8489C29CA8F6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50945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B60368-DC68-445E-8D58-8489C29CA8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658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FB60368-DC68-445E-8D58-8489C29CA8F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7395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haltsfoli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228165" y="1828799"/>
            <a:ext cx="10268026" cy="366018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4pPr marL="896938" indent="0">
              <a:buNone/>
              <a:defRPr/>
            </a:lvl4pPr>
            <a:lvl5pPr marL="1263650" indent="-228600">
              <a:defRPr>
                <a:latin typeface="Akrobat" pitchFamily="50" charset="0"/>
              </a:defRPr>
            </a:lvl5pPr>
          </a:lstStyle>
          <a:p>
            <a:pPr lvl="0"/>
            <a:r>
              <a:rPr lang="de-DE" dirty="0"/>
              <a:t>Text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92FEAA-E2F2-46ED-97B4-10E1C0D3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406" y="6282522"/>
            <a:ext cx="1352697" cy="5754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endParaRPr lang="de-DE" dirty="0">
              <a:latin typeface="Akrobat Bold" panose="00000800000000000000" pitchFamily="50" charset="0"/>
            </a:endParaRPr>
          </a:p>
          <a:p>
            <a:r>
              <a:rPr lang="de-DE" dirty="0">
                <a:latin typeface="Akrobat SemiBold" panose="00000700000000000000" pitchFamily="50" charset="0"/>
              </a:rPr>
              <a:t>11 June 2020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EA8584-935B-44B5-896B-96841128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8568" y="6281928"/>
            <a:ext cx="4114800" cy="576071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r>
              <a:rPr lang="de-DE" b="1" dirty="0">
                <a:latin typeface="Akrobat Bold" panose="00000800000000000000" pitchFamily="50" charset="0"/>
              </a:rPr>
              <a:t>Programme Co-</a:t>
            </a:r>
            <a:r>
              <a:rPr lang="de-DE" b="1" dirty="0" err="1">
                <a:latin typeface="Akrobat Bold" panose="00000800000000000000" pitchFamily="50" charset="0"/>
              </a:rPr>
              <a:t>ordinating</a:t>
            </a:r>
            <a:r>
              <a:rPr lang="de-DE" b="1" dirty="0">
                <a:latin typeface="Akrobat Bold" panose="00000800000000000000" pitchFamily="50" charset="0"/>
              </a:rPr>
              <a:t> </a:t>
            </a:r>
            <a:r>
              <a:rPr lang="de-DE" b="1" dirty="0" err="1">
                <a:latin typeface="Akrobat Bold" panose="00000800000000000000" pitchFamily="50" charset="0"/>
              </a:rPr>
              <a:t>Centre</a:t>
            </a:r>
            <a:r>
              <a:rPr lang="de-DE" b="1" dirty="0">
                <a:latin typeface="Akrobat Bold" panose="00000800000000000000" pitchFamily="50" charset="0"/>
              </a:rPr>
              <a:t> </a:t>
            </a:r>
            <a:r>
              <a:rPr lang="de-DE" b="1" dirty="0" err="1">
                <a:latin typeface="Akrobat Bold" panose="00000800000000000000" pitchFamily="50" charset="0"/>
              </a:rPr>
              <a:t>of</a:t>
            </a:r>
            <a:r>
              <a:rPr lang="de-DE" b="1" dirty="0">
                <a:latin typeface="Akrobat Bold" panose="00000800000000000000" pitchFamily="50" charset="0"/>
              </a:rPr>
              <a:t> ICP </a:t>
            </a:r>
            <a:r>
              <a:rPr lang="de-DE" b="1" dirty="0" err="1">
                <a:latin typeface="Akrobat Bold" panose="00000800000000000000" pitchFamily="50" charset="0"/>
              </a:rPr>
              <a:t>Forests</a:t>
            </a:r>
            <a:endParaRPr lang="de-DE" dirty="0">
              <a:latin typeface="Akrobat Bold" panose="00000800000000000000" pitchFamily="50" charset="0"/>
            </a:endParaRPr>
          </a:p>
          <a:p>
            <a:r>
              <a:rPr lang="de-DE" b="1" dirty="0">
                <a:latin typeface="Akrobat SemiBold" panose="00000700000000000000" pitchFamily="50" charset="0"/>
              </a:rPr>
              <a:t>ICP </a:t>
            </a:r>
            <a:r>
              <a:rPr lang="de-DE" b="1" dirty="0" err="1">
                <a:latin typeface="Akrobat SemiBold" panose="00000700000000000000" pitchFamily="50" charset="0"/>
              </a:rPr>
              <a:t>Forests</a:t>
            </a:r>
            <a:r>
              <a:rPr lang="de-DE" b="1" dirty="0">
                <a:latin typeface="Akrobat SemiBold" panose="00000700000000000000" pitchFamily="50" charset="0"/>
              </a:rPr>
              <a:t> Task Force Meeting 2020</a:t>
            </a:r>
            <a:endParaRPr lang="de-DE" dirty="0">
              <a:latin typeface="Akrobat SemiBold" panose="00000700000000000000" pitchFamily="50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3DDBF-74B6-4E43-8095-27CAF3A4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2406" y="6267837"/>
            <a:ext cx="1352697" cy="290098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 Bold" panose="00000800000000000000" pitchFamily="50" charset="0"/>
              </a:defRPr>
            </a:lvl1pPr>
          </a:lstStyle>
          <a:p>
            <a:r>
              <a:rPr lang="de-DE" dirty="0"/>
              <a:t>Page </a:t>
            </a:r>
            <a:fld id="{609CAFF8-B850-4D48-8EA5-8C2E82C4819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2F044-9441-4E20-8A69-CBCD3F17D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165" y="300066"/>
            <a:ext cx="10134600" cy="82799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einzeilig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264DDA4-059D-46B2-B9D3-7046148C8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14730" y="6169804"/>
            <a:ext cx="1224000" cy="526421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1F4243E-7392-482A-B01D-28AEE8809845}"/>
              </a:ext>
            </a:extLst>
          </p:cNvPr>
          <p:cNvSpPr>
            <a:spLocks noChangeAspect="1"/>
          </p:cNvSpPr>
          <p:nvPr userDrawn="1"/>
        </p:nvSpPr>
        <p:spPr>
          <a:xfrm>
            <a:off x="7808535" y="6549370"/>
            <a:ext cx="1224000" cy="1224000"/>
          </a:xfrm>
          <a:prstGeom prst="ellipse">
            <a:avLst/>
          </a:prstGeom>
          <a:noFill/>
          <a:ln w="38100">
            <a:solidFill>
              <a:srgbClr val="1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CDAB2D-C916-4D2E-8286-EFD64F56415C}"/>
              </a:ext>
            </a:extLst>
          </p:cNvPr>
          <p:cNvSpPr>
            <a:spLocks noChangeAspect="1"/>
          </p:cNvSpPr>
          <p:nvPr userDrawn="1"/>
        </p:nvSpPr>
        <p:spPr>
          <a:xfrm>
            <a:off x="-2316313" y="-654753"/>
            <a:ext cx="3240000" cy="3240000"/>
          </a:xfrm>
          <a:prstGeom prst="ellipse">
            <a:avLst/>
          </a:prstGeom>
          <a:noFill/>
          <a:ln w="38100">
            <a:solidFill>
              <a:srgbClr val="00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489EF4B-5AC8-4E07-AA1A-AE1EA7BA2F3E}"/>
              </a:ext>
            </a:extLst>
          </p:cNvPr>
          <p:cNvSpPr>
            <a:spLocks noChangeAspect="1"/>
          </p:cNvSpPr>
          <p:nvPr userDrawn="1"/>
        </p:nvSpPr>
        <p:spPr>
          <a:xfrm>
            <a:off x="11691759" y="1623912"/>
            <a:ext cx="2159022" cy="2159022"/>
          </a:xfrm>
          <a:prstGeom prst="ellipse">
            <a:avLst/>
          </a:prstGeom>
          <a:noFill/>
          <a:ln w="38100">
            <a:solidFill>
              <a:srgbClr val="78B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52142216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nhaltsfolie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92FEAA-E2F2-46ED-97B4-10E1C0D3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94000" y="6282522"/>
            <a:ext cx="1352697" cy="5754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endParaRPr lang="de-DE" dirty="0">
              <a:latin typeface="Akrobat Bold" panose="00000800000000000000" pitchFamily="50" charset="0"/>
            </a:endParaRPr>
          </a:p>
          <a:p>
            <a:r>
              <a:rPr lang="de-DE" dirty="0">
                <a:latin typeface="Akrobat SemiBold" panose="00000700000000000000" pitchFamily="50" charset="0"/>
              </a:rPr>
              <a:t>Date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EA8584-935B-44B5-896B-96841128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8568" y="6281928"/>
            <a:ext cx="4114800" cy="576071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r>
              <a:rPr lang="de-DE" b="1" dirty="0">
                <a:latin typeface="Akrobat Bold" panose="00000800000000000000" pitchFamily="50" charset="0"/>
              </a:rPr>
              <a:t>Vorname Name</a:t>
            </a:r>
            <a:endParaRPr lang="de-DE" dirty="0">
              <a:latin typeface="Akrobat Bold" panose="00000800000000000000" pitchFamily="50" charset="0"/>
            </a:endParaRPr>
          </a:p>
          <a:p>
            <a:r>
              <a:rPr lang="de-DE" b="1" dirty="0">
                <a:latin typeface="Akrobat SemiBold" panose="00000700000000000000" pitchFamily="50" charset="0"/>
              </a:rPr>
              <a:t>Titel der Veranstaltung</a:t>
            </a:r>
            <a:endParaRPr lang="de-DE" dirty="0">
              <a:latin typeface="Akrobat SemiBold" panose="00000700000000000000" pitchFamily="50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3DDBF-74B6-4E43-8095-27CAF3A4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4000" y="6267837"/>
            <a:ext cx="1352697" cy="290098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 Bold" panose="00000800000000000000" pitchFamily="50" charset="0"/>
              </a:defRPr>
            </a:lvl1pPr>
          </a:lstStyle>
          <a:p>
            <a:r>
              <a:rPr lang="de-DE" dirty="0"/>
              <a:t>Page </a:t>
            </a:r>
            <a:fld id="{609CAFF8-B850-4D48-8EA5-8C2E82C4819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2F044-9441-4E20-8A69-CBCD3F17D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80000" y="300066"/>
            <a:ext cx="10429387" cy="827998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de-DE" dirty="0"/>
              <a:t>Headline einzeilig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264DDA4-059D-46B2-B9D3-7046148C8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14730" y="6169804"/>
            <a:ext cx="1224000" cy="526421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61F4243E-7392-482A-B01D-28AEE8809845}"/>
              </a:ext>
            </a:extLst>
          </p:cNvPr>
          <p:cNvSpPr>
            <a:spLocks noChangeAspect="1"/>
          </p:cNvSpPr>
          <p:nvPr userDrawn="1"/>
        </p:nvSpPr>
        <p:spPr>
          <a:xfrm>
            <a:off x="7808535" y="6549370"/>
            <a:ext cx="1224000" cy="1224000"/>
          </a:xfrm>
          <a:prstGeom prst="ellipse">
            <a:avLst/>
          </a:prstGeom>
          <a:noFill/>
          <a:ln w="38100">
            <a:solidFill>
              <a:srgbClr val="1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DCDAB2D-C916-4D2E-8286-EFD64F56415C}"/>
              </a:ext>
            </a:extLst>
          </p:cNvPr>
          <p:cNvSpPr>
            <a:spLocks noChangeAspect="1"/>
          </p:cNvSpPr>
          <p:nvPr userDrawn="1"/>
        </p:nvSpPr>
        <p:spPr>
          <a:xfrm>
            <a:off x="-2316313" y="-654753"/>
            <a:ext cx="3240000" cy="3240000"/>
          </a:xfrm>
          <a:prstGeom prst="ellipse">
            <a:avLst/>
          </a:prstGeom>
          <a:noFill/>
          <a:ln w="38100">
            <a:solidFill>
              <a:srgbClr val="00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E489EF4B-5AC8-4E07-AA1A-AE1EA7BA2F3E}"/>
              </a:ext>
            </a:extLst>
          </p:cNvPr>
          <p:cNvSpPr>
            <a:spLocks noChangeAspect="1"/>
          </p:cNvSpPr>
          <p:nvPr userDrawn="1"/>
        </p:nvSpPr>
        <p:spPr>
          <a:xfrm>
            <a:off x="11691759" y="1623912"/>
            <a:ext cx="2159022" cy="2159022"/>
          </a:xfrm>
          <a:prstGeom prst="ellipse">
            <a:avLst/>
          </a:prstGeom>
          <a:noFill/>
          <a:ln w="38100">
            <a:solidFill>
              <a:srgbClr val="78B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7C6CA03-5A5F-45B5-8D1D-17C030FC793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080000" y="1620000"/>
            <a:ext cx="10401452" cy="4798203"/>
          </a:xfrm>
          <a:prstGeom prst="rect">
            <a:avLst/>
          </a:prstGeom>
        </p:spPr>
        <p:txBody>
          <a:bodyPr/>
          <a:lstStyle>
            <a:lvl1pPr marL="457200" marR="0" indent="-45720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 baseline="0"/>
            </a:lvl1pPr>
            <a:lvl2pPr>
              <a:defRPr sz="2000">
                <a:latin typeface="+mn-lt"/>
              </a:defRPr>
            </a:lvl2pPr>
            <a:lvl3pPr>
              <a:defRPr/>
            </a:lvl3pPr>
            <a:lvl4pPr marL="896938" indent="0">
              <a:buNone/>
              <a:defRPr/>
            </a:lvl4pPr>
            <a:lvl5pPr marL="1263650" indent="-228600">
              <a:defRPr>
                <a:latin typeface="Akrobat" pitchFamily="50" charset="0"/>
              </a:defRPr>
            </a:lvl5pPr>
          </a:lstStyle>
          <a:p>
            <a:pPr marL="457200" marR="0" lvl="0" indent="-45720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de-DE" dirty="0"/>
              <a:t>Text bearbeiten</a:t>
            </a:r>
          </a:p>
          <a:p>
            <a:pPr lvl="1"/>
            <a:r>
              <a:rPr lang="de-DE" dirty="0"/>
              <a:t>2. Ebene </a:t>
            </a:r>
          </a:p>
          <a:p>
            <a:pPr lvl="2"/>
            <a:r>
              <a:rPr lang="de-DE" dirty="0"/>
              <a:t>3. Ebene</a:t>
            </a:r>
          </a:p>
        </p:txBody>
      </p:sp>
    </p:spTree>
    <p:extLst>
      <p:ext uri="{BB962C8B-B14F-4D97-AF65-F5344CB8AC3E}">
        <p14:creationId xmlns:p14="http://schemas.microsoft.com/office/powerpoint/2010/main" val="2830566038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Text_Tabel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92FEAA-E2F2-46ED-97B4-10E1C0D3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406" y="6282522"/>
            <a:ext cx="1352697" cy="5754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endParaRPr lang="de-DE" dirty="0">
              <a:latin typeface="Akrobat Bold" panose="00000800000000000000" pitchFamily="50" charset="0"/>
            </a:endParaRPr>
          </a:p>
          <a:p>
            <a:r>
              <a:rPr lang="de-DE" dirty="0">
                <a:latin typeface="Akrobat SemiBold" panose="00000700000000000000" pitchFamily="50" charset="0"/>
              </a:rPr>
              <a:t>Date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EA8584-935B-44B5-896B-96841128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8568" y="6281928"/>
            <a:ext cx="4114800" cy="576071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r>
              <a:rPr lang="de-DE" b="1" dirty="0">
                <a:latin typeface="Akrobat Bold" panose="00000800000000000000" pitchFamily="50" charset="0"/>
              </a:rPr>
              <a:t>Vorname Name</a:t>
            </a:r>
            <a:endParaRPr lang="de-DE" dirty="0">
              <a:latin typeface="Akrobat Bold" panose="00000800000000000000" pitchFamily="50" charset="0"/>
            </a:endParaRPr>
          </a:p>
          <a:p>
            <a:r>
              <a:rPr lang="de-DE" b="1" dirty="0">
                <a:latin typeface="Akrobat SemiBold" panose="00000700000000000000" pitchFamily="50" charset="0"/>
              </a:rPr>
              <a:t>Titel der Veranstaltung</a:t>
            </a:r>
            <a:endParaRPr lang="de-DE" dirty="0">
              <a:latin typeface="Akrobat SemiBold" panose="00000700000000000000" pitchFamily="50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3DDBF-74B6-4E43-8095-27CAF3A4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2406" y="6267837"/>
            <a:ext cx="1352697" cy="290098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 Bold" panose="00000800000000000000" pitchFamily="50" charset="0"/>
              </a:defRPr>
            </a:lvl1pPr>
          </a:lstStyle>
          <a:p>
            <a:r>
              <a:rPr lang="de-DE" dirty="0"/>
              <a:t>Page </a:t>
            </a:r>
            <a:fld id="{609CAFF8-B850-4D48-8EA5-8C2E82C4819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2F044-9441-4E20-8A69-CBCD3F17D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165" y="300066"/>
            <a:ext cx="10134600" cy="82799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einzeilig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264DDA4-059D-46B2-B9D3-7046148C8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14730" y="6169804"/>
            <a:ext cx="1224000" cy="526421"/>
          </a:xfrm>
          <a:prstGeom prst="rect">
            <a:avLst/>
          </a:prstGeom>
        </p:spPr>
      </p:pic>
      <p:sp>
        <p:nvSpPr>
          <p:cNvPr id="12" name="Tabellenplatzhalter 3">
            <a:extLst>
              <a:ext uri="{FF2B5EF4-FFF2-40B4-BE49-F238E27FC236}">
                <a16:creationId xmlns:a16="http://schemas.microsoft.com/office/drawing/2014/main" id="{6B64357A-6A27-44CC-85B9-DB2C233E210A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298754" y="2140630"/>
            <a:ext cx="4259364" cy="3036521"/>
          </a:xfrm>
          <a:ln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2000">
                <a:solidFill>
                  <a:srgbClr val="00AAAA"/>
                </a:solidFill>
              </a:defRPr>
            </a:lvl1pPr>
          </a:lstStyle>
          <a:p>
            <a:endParaRPr lang="de-DE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3729A34-FD8F-47E1-9EF7-6FDD8DB3457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528143" y="2130969"/>
            <a:ext cx="4009734" cy="3035930"/>
          </a:xfrm>
        </p:spPr>
        <p:txBody>
          <a:bodyPr/>
          <a:lstStyle>
            <a:lvl2pPr marL="355600" marR="0" indent="-268288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>
                <a:srgbClr val="00AAAA"/>
              </a:buClr>
              <a:buSzPct val="80000"/>
              <a:buFontTx/>
              <a:buBlip>
                <a:blip r:embed="rId3"/>
              </a:buBlip>
              <a:tabLst/>
              <a:defRPr>
                <a:latin typeface="Akrobat SemiBold" panose="00000700000000000000" pitchFamily="50" charset="0"/>
              </a:defRPr>
            </a:lvl2pPr>
            <a:lvl3pPr marL="623888" marR="0" indent="-268288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rgbClr val="00AAAA"/>
              </a:buClr>
              <a:buSzTx/>
              <a:buFont typeface="Akrobat SemiBold" pitchFamily="50" charset="0"/>
              <a:buChar char="–"/>
              <a:tabLst/>
              <a:defRPr/>
            </a:lvl3pPr>
            <a:lvl4pPr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marL="355600" marR="0" lvl="1" indent="-268288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>
                <a:srgbClr val="00AAAA"/>
              </a:buClr>
              <a:buSzPct val="80000"/>
              <a:buFontTx/>
              <a:buBlip>
                <a:blip r:embed="rId3"/>
              </a:buBlip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+mn-cs"/>
              </a:rPr>
              <a:t>Zweite Ebene</a:t>
            </a:r>
          </a:p>
          <a:p>
            <a:pPr marL="623888" marR="0" lvl="2" indent="-268288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rgbClr val="00AAAA"/>
              </a:buClr>
              <a:buSzTx/>
              <a:buFont typeface="Akrobat SemiBold" pitchFamily="50" charset="0"/>
              <a:buChar char="–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+mn-cs"/>
              </a:rPr>
              <a:t>Dritte Ebene</a:t>
            </a:r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0DCDAB2D-C916-4D2E-8286-EFD64F56415C}"/>
              </a:ext>
            </a:extLst>
          </p:cNvPr>
          <p:cNvSpPr>
            <a:spLocks noChangeAspect="1"/>
          </p:cNvSpPr>
          <p:nvPr userDrawn="1"/>
        </p:nvSpPr>
        <p:spPr>
          <a:xfrm>
            <a:off x="-2316313" y="-654753"/>
            <a:ext cx="3240000" cy="3240000"/>
          </a:xfrm>
          <a:prstGeom prst="ellipse">
            <a:avLst/>
          </a:prstGeom>
          <a:noFill/>
          <a:ln w="38100">
            <a:solidFill>
              <a:srgbClr val="00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489EF4B-5AC8-4E07-AA1A-AE1EA7BA2F3E}"/>
              </a:ext>
            </a:extLst>
          </p:cNvPr>
          <p:cNvSpPr>
            <a:spLocks noChangeAspect="1"/>
          </p:cNvSpPr>
          <p:nvPr userDrawn="1"/>
        </p:nvSpPr>
        <p:spPr>
          <a:xfrm>
            <a:off x="11691759" y="1623912"/>
            <a:ext cx="2159022" cy="2159022"/>
          </a:xfrm>
          <a:prstGeom prst="ellipse">
            <a:avLst/>
          </a:prstGeom>
          <a:noFill/>
          <a:ln w="38100">
            <a:solidFill>
              <a:srgbClr val="78B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61F4243E-7392-482A-B01D-28AEE8809845}"/>
              </a:ext>
            </a:extLst>
          </p:cNvPr>
          <p:cNvSpPr>
            <a:spLocks noChangeAspect="1"/>
          </p:cNvSpPr>
          <p:nvPr userDrawn="1"/>
        </p:nvSpPr>
        <p:spPr>
          <a:xfrm>
            <a:off x="7808535" y="6549370"/>
            <a:ext cx="1224000" cy="1224000"/>
          </a:xfrm>
          <a:prstGeom prst="ellipse">
            <a:avLst/>
          </a:prstGeom>
          <a:noFill/>
          <a:ln w="38100">
            <a:solidFill>
              <a:srgbClr val="1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6919959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Text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92FEAA-E2F2-46ED-97B4-10E1C0D3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406" y="6282522"/>
            <a:ext cx="1352697" cy="5754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endParaRPr lang="de-DE" dirty="0">
              <a:latin typeface="Akrobat Bold" panose="00000800000000000000" pitchFamily="50" charset="0"/>
            </a:endParaRPr>
          </a:p>
          <a:p>
            <a:r>
              <a:rPr lang="de-DE" dirty="0">
                <a:latin typeface="Akrobat SemiBold" panose="00000700000000000000" pitchFamily="50" charset="0"/>
              </a:rPr>
              <a:t>Date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EA8584-935B-44B5-896B-96841128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8568" y="6281928"/>
            <a:ext cx="4114800" cy="576071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r>
              <a:rPr lang="de-DE" b="1" dirty="0">
                <a:latin typeface="Akrobat Bold" panose="00000800000000000000" pitchFamily="50" charset="0"/>
              </a:rPr>
              <a:t>Vorname Name</a:t>
            </a:r>
            <a:endParaRPr lang="de-DE" dirty="0">
              <a:latin typeface="Akrobat Bold" panose="00000800000000000000" pitchFamily="50" charset="0"/>
            </a:endParaRPr>
          </a:p>
          <a:p>
            <a:r>
              <a:rPr lang="de-DE" b="1" dirty="0">
                <a:latin typeface="Akrobat SemiBold" panose="00000700000000000000" pitchFamily="50" charset="0"/>
              </a:rPr>
              <a:t>Titel der Veranstaltung</a:t>
            </a:r>
            <a:endParaRPr lang="de-DE" dirty="0">
              <a:latin typeface="Akrobat SemiBold" panose="00000700000000000000" pitchFamily="50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3DDBF-74B6-4E43-8095-27CAF3A4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2406" y="6267837"/>
            <a:ext cx="1352697" cy="290098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 Bold" panose="00000800000000000000" pitchFamily="50" charset="0"/>
              </a:defRPr>
            </a:lvl1pPr>
          </a:lstStyle>
          <a:p>
            <a:r>
              <a:rPr lang="de-DE" dirty="0"/>
              <a:t>Page </a:t>
            </a:r>
            <a:fld id="{609CAFF8-B850-4D48-8EA5-8C2E82C48191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C62F044-9441-4E20-8A69-CBCD3F17DB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8165" y="300066"/>
            <a:ext cx="10134600" cy="827998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einzeilig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264DDA4-059D-46B2-B9D3-7046148C8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14730" y="6169804"/>
            <a:ext cx="1224000" cy="526421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109412A3-2E79-46E1-926D-7325ECC97675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949484" y="592777"/>
            <a:ext cx="5400000" cy="5400000"/>
          </a:xfrm>
          <a:prstGeom prst="ellipse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B81BA28-AABC-41E7-84F2-E891FA7A5D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3976" y="1889620"/>
            <a:ext cx="4333360" cy="3607681"/>
          </a:xfrm>
        </p:spPr>
        <p:txBody>
          <a:bodyPr/>
          <a:lstStyle>
            <a:lvl1pPr algn="r">
              <a:defRPr/>
            </a:lvl1pPr>
            <a:lvl2pPr marL="87312" indent="0" algn="r">
              <a:buNone/>
              <a:defRPr/>
            </a:lvl2pPr>
            <a:lvl3pPr marL="3556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>
                <a:latin typeface="Akrobat" pitchFamily="50" charset="0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0DCDAB2D-C916-4D2E-8286-EFD64F56415C}"/>
              </a:ext>
            </a:extLst>
          </p:cNvPr>
          <p:cNvSpPr>
            <a:spLocks noChangeAspect="1"/>
          </p:cNvSpPr>
          <p:nvPr userDrawn="1"/>
        </p:nvSpPr>
        <p:spPr>
          <a:xfrm>
            <a:off x="-2316313" y="-654753"/>
            <a:ext cx="3240000" cy="3240000"/>
          </a:xfrm>
          <a:prstGeom prst="ellipse">
            <a:avLst/>
          </a:prstGeom>
          <a:noFill/>
          <a:ln w="38100">
            <a:solidFill>
              <a:srgbClr val="00AA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61F4243E-7392-482A-B01D-28AEE8809845}"/>
              </a:ext>
            </a:extLst>
          </p:cNvPr>
          <p:cNvSpPr>
            <a:spLocks noChangeAspect="1"/>
          </p:cNvSpPr>
          <p:nvPr userDrawn="1"/>
        </p:nvSpPr>
        <p:spPr>
          <a:xfrm>
            <a:off x="7808535" y="6549370"/>
            <a:ext cx="1224000" cy="1224000"/>
          </a:xfrm>
          <a:prstGeom prst="ellipse">
            <a:avLst/>
          </a:prstGeom>
          <a:noFill/>
          <a:ln w="38100">
            <a:solidFill>
              <a:srgbClr val="1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42607798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_2zeilig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292FEAA-E2F2-46ED-97B4-10E1C0D3E7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2406" y="6282522"/>
            <a:ext cx="1352697" cy="575477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endParaRPr lang="de-DE" dirty="0">
              <a:latin typeface="Akrobat Bold" panose="00000800000000000000" pitchFamily="50" charset="0"/>
            </a:endParaRPr>
          </a:p>
          <a:p>
            <a:r>
              <a:rPr lang="de-DE" dirty="0">
                <a:latin typeface="Akrobat SemiBold" panose="00000700000000000000" pitchFamily="50" charset="0"/>
              </a:rPr>
              <a:t>Date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CEA8584-935B-44B5-896B-96841128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58568" y="6281928"/>
            <a:ext cx="4114800" cy="576071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r>
              <a:rPr lang="de-DE" b="1" dirty="0">
                <a:latin typeface="Akrobat Bold" panose="00000800000000000000" pitchFamily="50" charset="0"/>
              </a:rPr>
              <a:t>Vorname Name</a:t>
            </a:r>
            <a:endParaRPr lang="de-DE" dirty="0">
              <a:latin typeface="Akrobat Bold" panose="00000800000000000000" pitchFamily="50" charset="0"/>
            </a:endParaRPr>
          </a:p>
          <a:p>
            <a:r>
              <a:rPr lang="de-DE" b="1" dirty="0">
                <a:latin typeface="Akrobat SemiBold" panose="00000700000000000000" pitchFamily="50" charset="0"/>
              </a:rPr>
              <a:t>Titel der Veranstaltung</a:t>
            </a:r>
            <a:endParaRPr lang="de-DE" dirty="0">
              <a:latin typeface="Akrobat SemiBold" panose="00000700000000000000" pitchFamily="50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33DDBF-74B6-4E43-8095-27CAF3A40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2406" y="6267837"/>
            <a:ext cx="1352697" cy="290098"/>
          </a:xfrm>
          <a:prstGeom prst="rect">
            <a:avLst/>
          </a:prstGeom>
        </p:spPr>
        <p:txBody>
          <a:bodyPr/>
          <a:lstStyle>
            <a:lvl1pPr algn="l">
              <a:defRPr sz="1400">
                <a:solidFill>
                  <a:schemeClr val="tx1"/>
                </a:solidFill>
                <a:latin typeface="Akrobat Bold" panose="00000800000000000000" pitchFamily="50" charset="0"/>
              </a:defRPr>
            </a:lvl1pPr>
          </a:lstStyle>
          <a:p>
            <a:r>
              <a:rPr lang="de-DE" dirty="0"/>
              <a:t>Page </a:t>
            </a:r>
            <a:fld id="{609CAFF8-B850-4D48-8EA5-8C2E82C48191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264DDA4-059D-46B2-B9D3-7046148C8B5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414730" y="6169804"/>
            <a:ext cx="1224000" cy="526421"/>
          </a:xfrm>
          <a:prstGeom prst="rect">
            <a:avLst/>
          </a:prstGeom>
        </p:spPr>
      </p:pic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899060B4-031F-486F-980B-AC016139C3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1" y="1908203"/>
            <a:ext cx="4733364" cy="3860714"/>
          </a:xfrm>
        </p:spPr>
        <p:txBody>
          <a:bodyPr/>
          <a:lstStyle>
            <a:lvl3pPr marL="0" indent="0">
              <a:buNone/>
              <a:defRPr>
                <a:latin typeface="Akrobat SemiBold" panose="00000700000000000000" pitchFamily="50" charset="0"/>
              </a:defRPr>
            </a:lvl3pPr>
          </a:lstStyle>
          <a:p>
            <a:pPr lvl="2"/>
            <a:endParaRPr lang="de-DE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E489EF4B-5AC8-4E07-AA1A-AE1EA7BA2F3E}"/>
              </a:ext>
            </a:extLst>
          </p:cNvPr>
          <p:cNvSpPr>
            <a:spLocks noChangeAspect="1"/>
          </p:cNvSpPr>
          <p:nvPr userDrawn="1"/>
        </p:nvSpPr>
        <p:spPr>
          <a:xfrm>
            <a:off x="11691759" y="1623912"/>
            <a:ext cx="2159022" cy="2159022"/>
          </a:xfrm>
          <a:prstGeom prst="ellipse">
            <a:avLst/>
          </a:prstGeom>
          <a:noFill/>
          <a:ln w="38100">
            <a:solidFill>
              <a:srgbClr val="78B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61F4243E-7392-482A-B01D-28AEE8809845}"/>
              </a:ext>
            </a:extLst>
          </p:cNvPr>
          <p:cNvSpPr>
            <a:spLocks noChangeAspect="1"/>
          </p:cNvSpPr>
          <p:nvPr userDrawn="1"/>
        </p:nvSpPr>
        <p:spPr>
          <a:xfrm>
            <a:off x="7808535" y="6549370"/>
            <a:ext cx="1224000" cy="1224000"/>
          </a:xfrm>
          <a:prstGeom prst="ellipse">
            <a:avLst/>
          </a:prstGeom>
          <a:noFill/>
          <a:ln w="38100">
            <a:solidFill>
              <a:srgbClr val="1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109412A3-2E79-46E1-926D-7325ECC97675}"/>
              </a:ext>
            </a:extLst>
          </p:cNvPr>
          <p:cNvSpPr>
            <a:spLocks noGrp="1"/>
          </p:cNvSpPr>
          <p:nvPr>
            <p:ph type="pic" idx="15"/>
          </p:nvPr>
        </p:nvSpPr>
        <p:spPr>
          <a:xfrm>
            <a:off x="-400294" y="592777"/>
            <a:ext cx="5400000" cy="5400000"/>
          </a:xfrm>
          <a:prstGeom prst="ellipse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C3781C27-4DA2-4DF2-B98B-3A75C2B094BC}"/>
              </a:ext>
            </a:extLst>
          </p:cNvPr>
          <p:cNvSpPr txBox="1"/>
          <p:nvPr userDrawn="1"/>
        </p:nvSpPr>
        <p:spPr>
          <a:xfrm>
            <a:off x="4410633" y="361348"/>
            <a:ext cx="648725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600" b="1" dirty="0">
                <a:latin typeface="Akrobat-Bold" panose="00000800000000000000" pitchFamily="50" charset="0"/>
              </a:rPr>
              <a:t>Nachhaltig oder überfischt</a:t>
            </a:r>
          </a:p>
          <a:p>
            <a:pPr algn="r"/>
            <a:r>
              <a:rPr lang="de-DE" sz="3000" b="1" dirty="0">
                <a:latin typeface="Akrobat-Bold" panose="00000800000000000000" pitchFamily="50" charset="0"/>
              </a:rPr>
              <a:t>Hier steht die zweite Zeile</a:t>
            </a:r>
          </a:p>
          <a:p>
            <a:pPr algn="r"/>
            <a:r>
              <a:rPr lang="de-DE" sz="3000" b="1" dirty="0">
                <a:latin typeface="Akrobat-Bold" panose="00000800000000000000" pitchFamily="50" charset="0"/>
              </a:rPr>
              <a:t>der Headline</a:t>
            </a:r>
            <a:endParaRPr lang="de-DE" sz="3000" dirty="0"/>
          </a:p>
        </p:txBody>
      </p:sp>
    </p:spTree>
    <p:extLst>
      <p:ext uri="{BB962C8B-B14F-4D97-AF65-F5344CB8AC3E}">
        <p14:creationId xmlns:p14="http://schemas.microsoft.com/office/powerpoint/2010/main" val="67467036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2F963D0-1103-4A76-9300-B972147F8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470737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llipse 12">
            <a:extLst>
              <a:ext uri="{FF2B5EF4-FFF2-40B4-BE49-F238E27FC236}">
                <a16:creationId xmlns:a16="http://schemas.microsoft.com/office/drawing/2014/main" id="{61F4243E-7392-482A-B01D-28AEE8809845}"/>
              </a:ext>
            </a:extLst>
          </p:cNvPr>
          <p:cNvSpPr>
            <a:spLocks noChangeAspect="1"/>
          </p:cNvSpPr>
          <p:nvPr userDrawn="1"/>
        </p:nvSpPr>
        <p:spPr>
          <a:xfrm>
            <a:off x="7808535" y="6549370"/>
            <a:ext cx="1224000" cy="1224000"/>
          </a:xfrm>
          <a:prstGeom prst="ellipse">
            <a:avLst/>
          </a:prstGeom>
          <a:noFill/>
          <a:ln w="38100">
            <a:solidFill>
              <a:srgbClr val="1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5" name="Grafik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8666" y="3118325"/>
            <a:ext cx="3332207" cy="3338703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A0880B9B-0B52-446B-AC4A-1F3E7FDF06A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090752" y="1385236"/>
            <a:ext cx="1440000" cy="61931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D93270D-4AAC-4837-AD70-557E6FBF604B}"/>
              </a:ext>
            </a:extLst>
          </p:cNvPr>
          <p:cNvSpPr txBox="1">
            <a:spLocks/>
          </p:cNvSpPr>
          <p:nvPr userDrawn="1"/>
        </p:nvSpPr>
        <p:spPr>
          <a:xfrm>
            <a:off x="1006755" y="2220656"/>
            <a:ext cx="3537536" cy="667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dirty="0">
              <a:latin typeface="Akrobat Bold" panose="00000800000000000000" pitchFamily="50" charset="0"/>
            </a:endParaRP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D911C2BE-479A-4811-A761-7A967E8A4094}"/>
              </a:ext>
            </a:extLst>
          </p:cNvPr>
          <p:cNvSpPr>
            <a:spLocks noChangeAspect="1"/>
          </p:cNvSpPr>
          <p:nvPr userDrawn="1"/>
        </p:nvSpPr>
        <p:spPr>
          <a:xfrm>
            <a:off x="-975443" y="432901"/>
            <a:ext cx="1224000" cy="1224000"/>
          </a:xfrm>
          <a:prstGeom prst="ellipse">
            <a:avLst/>
          </a:prstGeom>
          <a:noFill/>
          <a:ln w="38100">
            <a:solidFill>
              <a:srgbClr val="78B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2683086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C2F963D0-1103-4A76-9300-B972147F83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80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821019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>
            <a:extLst>
              <a:ext uri="{FF2B5EF4-FFF2-40B4-BE49-F238E27FC236}">
                <a16:creationId xmlns:a16="http://schemas.microsoft.com/office/drawing/2014/main" id="{6F2D687D-C19A-4880-89BF-35BD5AF0F4E5}"/>
              </a:ext>
            </a:extLst>
          </p:cNvPr>
          <p:cNvSpPr>
            <a:spLocks noChangeAspect="1"/>
          </p:cNvSpPr>
          <p:nvPr userDrawn="1"/>
        </p:nvSpPr>
        <p:spPr>
          <a:xfrm>
            <a:off x="11188455" y="-792166"/>
            <a:ext cx="3132000" cy="3132000"/>
          </a:xfrm>
          <a:prstGeom prst="ellipse">
            <a:avLst/>
          </a:prstGeom>
          <a:noFill/>
          <a:ln w="38100">
            <a:solidFill>
              <a:srgbClr val="00AA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9E9414A0-18E6-40E2-96AA-8046F44984D8}"/>
              </a:ext>
            </a:extLst>
          </p:cNvPr>
          <p:cNvSpPr>
            <a:spLocks noChangeAspect="1"/>
          </p:cNvSpPr>
          <p:nvPr userDrawn="1"/>
        </p:nvSpPr>
        <p:spPr>
          <a:xfrm>
            <a:off x="-607660" y="5594438"/>
            <a:ext cx="900000" cy="900000"/>
          </a:xfrm>
          <a:prstGeom prst="ellipse">
            <a:avLst/>
          </a:prstGeom>
          <a:noFill/>
          <a:ln w="38100">
            <a:solidFill>
              <a:srgbClr val="78BE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94611FC-748E-4650-981F-864B1C8A6265}"/>
              </a:ext>
            </a:extLst>
          </p:cNvPr>
          <p:cNvSpPr txBox="1">
            <a:spLocks/>
          </p:cNvSpPr>
          <p:nvPr userDrawn="1"/>
        </p:nvSpPr>
        <p:spPr>
          <a:xfrm>
            <a:off x="954332" y="3175079"/>
            <a:ext cx="4016502" cy="50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sz="3000" b="1" dirty="0">
                <a:latin typeface="Akrobat-Bold" panose="00000800000000000000" pitchFamily="50" charset="0"/>
              </a:rPr>
              <a:t>Für weitere Informationen</a:t>
            </a:r>
            <a:endParaRPr lang="en-US" sz="3000" u="non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F01943-FB4D-4B99-92F7-CDD373EC7FD5}"/>
              </a:ext>
            </a:extLst>
          </p:cNvPr>
          <p:cNvSpPr/>
          <p:nvPr userDrawn="1"/>
        </p:nvSpPr>
        <p:spPr>
          <a:xfrm>
            <a:off x="954332" y="4535634"/>
            <a:ext cx="26351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b="1" i="0" u="none" strike="noStrike" kern="1200" baseline="0" dirty="0">
                <a:latin typeface="Akrobat Bold" panose="00000800000000000000" pitchFamily="50" charset="0"/>
                <a:ea typeface="+mn-ea"/>
                <a:cs typeface="+mn-cs"/>
              </a:rPr>
              <a:t>Vorname Nachname</a:t>
            </a:r>
          </a:p>
          <a:p>
            <a:r>
              <a:rPr lang="de-DE" sz="1400" b="0" i="0" u="none" strike="noStrike" baseline="0" dirty="0">
                <a:latin typeface="Akrobat SemiBold" panose="00000700000000000000" pitchFamily="50" charset="0"/>
              </a:rPr>
              <a:t>Thünen-Institut für XXX</a:t>
            </a:r>
            <a:endParaRPr lang="de-DE" sz="1400" u="none" dirty="0">
              <a:latin typeface="Akrobat SemiBold" panose="00000700000000000000" pitchFamily="50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CFB8702-604E-45E3-8428-6F8364378F8D}"/>
              </a:ext>
            </a:extLst>
          </p:cNvPr>
          <p:cNvSpPr txBox="1">
            <a:spLocks/>
          </p:cNvSpPr>
          <p:nvPr userDrawn="1"/>
        </p:nvSpPr>
        <p:spPr>
          <a:xfrm>
            <a:off x="954332" y="1700519"/>
            <a:ext cx="4016502" cy="1404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3600"/>
              </a:lnSpc>
            </a:pPr>
            <a:r>
              <a:rPr lang="de-DE" sz="3600" dirty="0">
                <a:latin typeface="Akrobat Bold" panose="00000800000000000000" pitchFamily="50" charset="0"/>
              </a:rPr>
              <a:t>Dies könnte der</a:t>
            </a:r>
          </a:p>
          <a:p>
            <a:pPr>
              <a:lnSpc>
                <a:spcPts val="3600"/>
              </a:lnSpc>
            </a:pPr>
            <a:r>
              <a:rPr lang="de-DE" sz="3600" dirty="0">
                <a:latin typeface="Akrobat Bold" panose="00000800000000000000" pitchFamily="50" charset="0"/>
              </a:rPr>
              <a:t>Abschlusstext sein</a:t>
            </a:r>
            <a:endParaRPr lang="en-US" sz="3600" dirty="0">
              <a:latin typeface="Akrobat Bold" panose="00000800000000000000" pitchFamily="50" charset="0"/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88D7BDBC-4420-4493-B6BB-5446E69F605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38329" y="1151137"/>
            <a:ext cx="1224000" cy="526421"/>
          </a:xfrm>
          <a:prstGeom prst="rect">
            <a:avLst/>
          </a:prstGeom>
        </p:spPr>
      </p:pic>
      <p:sp>
        <p:nvSpPr>
          <p:cNvPr id="10" name="Ellipse 9">
            <a:extLst>
              <a:ext uri="{FF2B5EF4-FFF2-40B4-BE49-F238E27FC236}">
                <a16:creationId xmlns:a16="http://schemas.microsoft.com/office/drawing/2014/main" id="{61F4243E-7392-482A-B01D-28AEE8809845}"/>
              </a:ext>
            </a:extLst>
          </p:cNvPr>
          <p:cNvSpPr>
            <a:spLocks noChangeAspect="1"/>
          </p:cNvSpPr>
          <p:nvPr userDrawn="1"/>
        </p:nvSpPr>
        <p:spPr>
          <a:xfrm>
            <a:off x="7808535" y="6549370"/>
            <a:ext cx="1224000" cy="1224000"/>
          </a:xfrm>
          <a:prstGeom prst="ellipse">
            <a:avLst/>
          </a:prstGeom>
          <a:noFill/>
          <a:ln w="38100">
            <a:solidFill>
              <a:srgbClr val="118E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752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92282" y="6212185"/>
            <a:ext cx="2480102" cy="4395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r>
              <a:rPr lang="de-DE" dirty="0">
                <a:latin typeface="Akrobat Bold" panose="00000800000000000000" pitchFamily="50" charset="0"/>
              </a:rPr>
              <a:t>Ort</a:t>
            </a:r>
          </a:p>
          <a:p>
            <a:fld id="{57F0A097-69C5-4C84-90FB-F584DF5A0FCE}" type="datetime1">
              <a:rPr lang="de-DE" smtClean="0">
                <a:latin typeface="Akrobat SemiBold" panose="00000700000000000000" pitchFamily="50" charset="0"/>
              </a:rPr>
              <a:pPr/>
              <a:t>04.11.2025</a:t>
            </a:fld>
            <a:endParaRPr lang="de-DE" dirty="0">
              <a:latin typeface="Akrobat SemiBold" panose="00000700000000000000" pitchFamily="50" charset="0"/>
            </a:endParaRP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01AEAC1-1FB9-4BA1-AA93-69CB6A4A9DE7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-169057" y="557782"/>
            <a:ext cx="5040000" cy="5040000"/>
          </a:xfrm>
          <a:prstGeom prst="ellipse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dirty="0"/>
              <a:t>Bild durch Klicken auf Symbol hinzufügen</a:t>
            </a:r>
            <a:endParaRPr lang="en-US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DC1EEE51-53BF-449C-9ED6-CA73A06D8C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882131" y="437153"/>
            <a:ext cx="1980000" cy="851562"/>
          </a:xfrm>
          <a:prstGeom prst="rect">
            <a:avLst/>
          </a:prstGeom>
        </p:spPr>
      </p:pic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D4AD084-FBB4-40EE-9413-3B69E78148B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96441" y="6146901"/>
            <a:ext cx="1440000" cy="540000"/>
          </a:xfrm>
        </p:spPr>
        <p:txBody>
          <a:bodyPr>
            <a:normAutofit/>
          </a:bodyPr>
          <a:lstStyle>
            <a:lvl1pPr>
              <a:defRPr sz="2000">
                <a:latin typeface="Akrobat" panose="00000600000000000000" pitchFamily="50" charset="0"/>
              </a:defRPr>
            </a:lvl1pPr>
          </a:lstStyle>
          <a:p>
            <a:endParaRPr lang="de-DE"/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8E05280F-C7A1-4DF5-A3BC-C30C4932171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422131" y="6146901"/>
            <a:ext cx="1440000" cy="540000"/>
          </a:xfrm>
        </p:spPr>
        <p:txBody>
          <a:bodyPr>
            <a:normAutofit/>
          </a:bodyPr>
          <a:lstStyle>
            <a:lvl1pPr>
              <a:defRPr sz="2000">
                <a:latin typeface="Akrobat" panose="00000600000000000000" pitchFamily="50" charset="0"/>
              </a:defRPr>
            </a:lvl1pPr>
          </a:lstStyle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9803945"/>
      </p:ext>
    </p:extLst>
  </p:cSld>
  <p:clrMapOvr>
    <a:masterClrMapping/>
  </p:clrMapOvr>
  <p:hf sldNum="0" hdr="0" ft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marL="355600" marR="0" lvl="1" indent="-268288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>
                <a:srgbClr val="00AAAA"/>
              </a:buClr>
              <a:buSzPct val="80000"/>
              <a:buFontTx/>
              <a:buBlip>
                <a:blip r:embed="rId12"/>
              </a:buBlip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Bold" panose="00000800000000000000" pitchFamily="50" charset="0"/>
                <a:ea typeface="+mn-ea"/>
                <a:cs typeface="+mn-cs"/>
              </a:rPr>
              <a:t>Zweite Ebene</a:t>
            </a:r>
          </a:p>
          <a:p>
            <a:pPr marL="623888" marR="0" lvl="2" indent="-268288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rgbClr val="00AAAA"/>
              </a:buClr>
              <a:buSzTx/>
              <a:buFont typeface="Akrobat SemiBold" pitchFamily="50" charset="0"/>
              <a:buChar char="–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krobat SemiBold" panose="00000700000000000000" pitchFamily="50" charset="0"/>
                <a:ea typeface="+mn-ea"/>
                <a:cs typeface="+mn-cs"/>
              </a:rPr>
              <a:t>Dritte Ebene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2282" y="6212185"/>
            <a:ext cx="2480102" cy="439548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Akrobat" panose="00000600000000000000" pitchFamily="50" charset="0"/>
              </a:defRPr>
            </a:lvl1pPr>
          </a:lstStyle>
          <a:p>
            <a:r>
              <a:rPr lang="de-DE" dirty="0">
                <a:latin typeface="Akrobat Bold" panose="00000800000000000000" pitchFamily="50" charset="0"/>
              </a:rPr>
              <a:t>Ort</a:t>
            </a:r>
          </a:p>
          <a:p>
            <a:r>
              <a:rPr lang="de-DE" dirty="0">
                <a:latin typeface="Akrobat SemiBold" panose="00000700000000000000" pitchFamily="50" charset="0"/>
              </a:rPr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67420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700" r:id="rId2"/>
    <p:sldLayoutId id="2147483701" r:id="rId3"/>
    <p:sldLayoutId id="2147483702" r:id="rId4"/>
    <p:sldLayoutId id="2147483704" r:id="rId5"/>
    <p:sldLayoutId id="2147483703" r:id="rId6"/>
    <p:sldLayoutId id="2147483705" r:id="rId7"/>
    <p:sldLayoutId id="2147483706" r:id="rId8"/>
    <p:sldLayoutId id="2147483707" r:id="rId9"/>
    <p:sldLayoutId id="214748370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kern="1200" dirty="0">
          <a:solidFill>
            <a:schemeClr val="tx1"/>
          </a:solidFill>
          <a:latin typeface="Akrobat Bold" panose="000008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ts val="3600"/>
        </a:lnSpc>
        <a:spcBef>
          <a:spcPts val="1000"/>
        </a:spcBef>
        <a:buFont typeface="Arial" panose="020B0604020202020204" pitchFamily="34" charset="0"/>
        <a:buNone/>
        <a:defRPr lang="de-DE" sz="3000" kern="1200" dirty="0" smtClean="0">
          <a:solidFill>
            <a:schemeClr val="tx1"/>
          </a:solidFill>
          <a:latin typeface="Akrobat Bold" panose="00000800000000000000" pitchFamily="50" charset="0"/>
          <a:ea typeface="+mn-ea"/>
          <a:cs typeface="+mn-cs"/>
        </a:defRPr>
      </a:lvl1pPr>
      <a:lvl2pPr marL="355600" marR="0" indent="-268288" algn="l" defTabSz="914400" rtl="0" eaLnBrk="1" fontAlgn="auto" latinLnBrk="0" hangingPunct="1">
        <a:lnSpc>
          <a:spcPts val="2800"/>
        </a:lnSpc>
        <a:spcBef>
          <a:spcPts val="500"/>
        </a:spcBef>
        <a:spcAft>
          <a:spcPts val="0"/>
        </a:spcAft>
        <a:buClr>
          <a:srgbClr val="00AAAA"/>
        </a:buClr>
        <a:buSzPct val="80000"/>
        <a:buFontTx/>
        <a:buBlip>
          <a:blip r:embed="rId12"/>
        </a:buBlip>
        <a:tabLst/>
        <a:defRPr lang="de-DE" sz="2400" kern="1200" dirty="0" smtClean="0">
          <a:solidFill>
            <a:schemeClr val="tx1"/>
          </a:solidFill>
          <a:latin typeface="Akrobat Bold" panose="00000800000000000000" pitchFamily="50" charset="0"/>
          <a:ea typeface="+mn-ea"/>
          <a:cs typeface="+mn-cs"/>
        </a:defRPr>
      </a:lvl2pPr>
      <a:lvl3pPr marL="623888" marR="0" indent="-268288" algn="l" defTabSz="914400" rtl="0" eaLnBrk="1" fontAlgn="auto" latinLnBrk="0" hangingPunct="1">
        <a:lnSpc>
          <a:spcPts val="2000"/>
        </a:lnSpc>
        <a:spcBef>
          <a:spcPts val="1200"/>
        </a:spcBef>
        <a:spcAft>
          <a:spcPts val="0"/>
        </a:spcAft>
        <a:buClr>
          <a:srgbClr val="00AAAA"/>
        </a:buClr>
        <a:buSzTx/>
        <a:buFont typeface="Akrobat SemiBold" pitchFamily="50" charset="0"/>
        <a:buChar char="–"/>
        <a:tabLst/>
        <a:defRPr lang="de-DE" sz="2000" kern="1200" dirty="0" smtClean="0">
          <a:solidFill>
            <a:schemeClr val="tx1"/>
          </a:solidFill>
          <a:latin typeface="Akrobat Bold" panose="000008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2000" kern="1200" dirty="0">
          <a:solidFill>
            <a:schemeClr val="tx1"/>
          </a:solidFill>
          <a:latin typeface="Akrobat Bold" panose="000008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cp-forests.net/page/icp-forests-manual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12" Type="http://schemas.openxmlformats.org/officeDocument/2006/relationships/image" Target="../media/image35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5" Type="http://schemas.openxmlformats.org/officeDocument/2006/relationships/image" Target="../media/image28.jp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1.png"/><Relationship Id="rId4" Type="http://schemas.openxmlformats.org/officeDocument/2006/relationships/image" Target="../media/image4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F11DDA7-A7A3-442F-A90F-2C22F4BEAB12}"/>
              </a:ext>
            </a:extLst>
          </p:cNvPr>
          <p:cNvSpPr txBox="1">
            <a:spLocks/>
          </p:cNvSpPr>
          <p:nvPr/>
        </p:nvSpPr>
        <p:spPr>
          <a:xfrm>
            <a:off x="4386943" y="2301240"/>
            <a:ext cx="7724503" cy="341376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latin typeface="+mn-lt"/>
              </a:rPr>
              <a:t>Довгостроковий моніторинг впливу антропогенних та природних стресогенних факторів на лісові екосистеми в рамках Конвенції ЄЕК ООН про повітря</a:t>
            </a:r>
          </a:p>
          <a:p>
            <a:pPr algn="ctr"/>
            <a:endParaRPr lang="de-DE" sz="3600" dirty="0">
              <a:latin typeface="+mn-lt"/>
            </a:endParaRPr>
          </a:p>
          <a:p>
            <a:pPr algn="ctr"/>
            <a:r>
              <a:rPr lang="de-DE" sz="2400" b="1" dirty="0">
                <a:latin typeface="+mn-lt"/>
              </a:rPr>
              <a:t>Ka</a:t>
            </a:r>
            <a:r>
              <a:rPr lang="uk-UA" sz="2400" b="1" dirty="0">
                <a:latin typeface="+mn-lt"/>
              </a:rPr>
              <a:t>й</a:t>
            </a:r>
            <a:r>
              <a:rPr lang="de-DE" sz="2400" b="1" dirty="0">
                <a:latin typeface="+mn-lt"/>
              </a:rPr>
              <a:t> </a:t>
            </a:r>
            <a:r>
              <a:rPr lang="uk-UA" sz="2400" b="1" dirty="0">
                <a:latin typeface="+mn-lt"/>
              </a:rPr>
              <a:t>Шверцель</a:t>
            </a:r>
            <a:endParaRPr lang="en-US" sz="2400" b="1" dirty="0">
              <a:latin typeface="+mn-lt"/>
            </a:endParaRPr>
          </a:p>
        </p:txBody>
      </p:sp>
      <p:pic>
        <p:nvPicPr>
          <p:cNvPr id="5" name="Bildplatzhalter 4"/>
          <p:cNvPicPr>
            <a:picLocks noGrp="1" noChangeAspect="1"/>
          </p:cNvPicPr>
          <p:nvPr>
            <p:ph type="pic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4" b="14274"/>
          <a:stretch>
            <a:fillRect/>
          </a:stretch>
        </p:blipFill>
        <p:spPr>
          <a:xfrm>
            <a:off x="-1298878" y="-1271305"/>
            <a:ext cx="6026185" cy="6026185"/>
          </a:xfrm>
          <a:prstGeom prst="ellipse">
            <a:avLst/>
          </a:prstGeom>
        </p:spPr>
      </p:pic>
      <p:pic>
        <p:nvPicPr>
          <p:cNvPr id="11" name="Picture 2" descr="C:\Dokumente und Einstellungen\Eva2\Desktop\THUENEN\THUENEN_Markenzeichen\Screen\THUENEN_Web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73730" y="6095472"/>
            <a:ext cx="1665501" cy="6662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34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7C5765-9F56-4636-984B-7F715609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6196" y="6418203"/>
            <a:ext cx="1352697" cy="290098"/>
          </a:xfrm>
        </p:spPr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24A647F-7424-4721-8E7B-6A149DD0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37" y="259242"/>
            <a:ext cx="11913263" cy="1035921"/>
          </a:xfrm>
        </p:spPr>
        <p:txBody>
          <a:bodyPr>
            <a:noAutofit/>
          </a:bodyPr>
          <a:lstStyle/>
          <a:p>
            <a:pPr algn="ctr"/>
            <a:r>
              <a:rPr lang="ru-RU" sz="3200" dirty="0"/>
              <a:t>Фотодокументація</a:t>
            </a:r>
            <a:r>
              <a:rPr lang="en-US" sz="3200" dirty="0"/>
              <a:t>: </a:t>
            </a:r>
            <a:r>
              <a:rPr lang="uk-UA" sz="3200" dirty="0"/>
              <a:t>Дойчайнзідель  (</a:t>
            </a:r>
            <a:r>
              <a:rPr lang="ru-RU" sz="3200" dirty="0"/>
              <a:t>саксонська громада Дойчнойдорф в окрузі Рудних гір</a:t>
            </a:r>
            <a:r>
              <a:rPr lang="uk-UA" sz="3200" dirty="0"/>
              <a:t>)</a:t>
            </a:r>
            <a:r>
              <a:rPr lang="en-US" sz="3200" dirty="0"/>
              <a:t>, </a:t>
            </a:r>
            <a:r>
              <a:rPr lang="ru-RU" sz="3200" dirty="0"/>
              <a:t>лісове відмирання</a:t>
            </a:r>
            <a:br>
              <a:rPr lang="ru-RU" sz="3200" dirty="0"/>
            </a:br>
            <a:endParaRPr lang="en-US" sz="3200" dirty="0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81C4DF14-AB84-401B-B84B-8D31A9FC015B}"/>
              </a:ext>
            </a:extLst>
          </p:cNvPr>
          <p:cNvGrpSpPr/>
          <p:nvPr/>
        </p:nvGrpSpPr>
        <p:grpSpPr>
          <a:xfrm>
            <a:off x="1031830" y="1125758"/>
            <a:ext cx="10458540" cy="4606484"/>
            <a:chOff x="1373026" y="1415331"/>
            <a:chExt cx="9664881" cy="3996911"/>
          </a:xfrm>
        </p:grpSpPr>
        <p:grpSp>
          <p:nvGrpSpPr>
            <p:cNvPr id="8" name="Gruppieren 7">
              <a:extLst>
                <a:ext uri="{FF2B5EF4-FFF2-40B4-BE49-F238E27FC236}">
                  <a16:creationId xmlns:a16="http://schemas.microsoft.com/office/drawing/2014/main" id="{3EB87BAD-5170-4677-BCA3-863ECF843930}"/>
                </a:ext>
              </a:extLst>
            </p:cNvPr>
            <p:cNvGrpSpPr/>
            <p:nvPr/>
          </p:nvGrpSpPr>
          <p:grpSpPr>
            <a:xfrm>
              <a:off x="1373026" y="1415331"/>
              <a:ext cx="9664881" cy="3996911"/>
              <a:chOff x="1383730" y="1711226"/>
              <a:chExt cx="7291037" cy="2337130"/>
            </a:xfrm>
          </p:grpSpPr>
          <p:grpSp>
            <p:nvGrpSpPr>
              <p:cNvPr id="11" name="Gruppieren 10">
                <a:extLst>
                  <a:ext uri="{FF2B5EF4-FFF2-40B4-BE49-F238E27FC236}">
                    <a16:creationId xmlns:a16="http://schemas.microsoft.com/office/drawing/2014/main" id="{EB8C905F-FACB-4B9B-9E2F-6C5F164C6A32}"/>
                  </a:ext>
                </a:extLst>
              </p:cNvPr>
              <p:cNvGrpSpPr/>
              <p:nvPr/>
            </p:nvGrpSpPr>
            <p:grpSpPr>
              <a:xfrm>
                <a:off x="1383730" y="1711226"/>
                <a:ext cx="7125879" cy="2231640"/>
                <a:chOff x="1256509" y="1782949"/>
                <a:chExt cx="7125879" cy="2231640"/>
              </a:xfrm>
            </p:grpSpPr>
            <p:pic>
              <p:nvPicPr>
                <p:cNvPr id="14" name="Grafik 13">
                  <a:extLst>
                    <a:ext uri="{FF2B5EF4-FFF2-40B4-BE49-F238E27FC236}">
                      <a16:creationId xmlns:a16="http://schemas.microsoft.com/office/drawing/2014/main" id="{28105267-3133-4A69-AB90-DC02A4E0CC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54335" r="2447"/>
                <a:stretch/>
              </p:blipFill>
              <p:spPr>
                <a:xfrm>
                  <a:off x="4869542" y="1782949"/>
                  <a:ext cx="3512846" cy="2231639"/>
                </a:xfrm>
                <a:prstGeom prst="rect">
                  <a:avLst/>
                </a:prstGeom>
              </p:spPr>
            </p:pic>
            <p:pic>
              <p:nvPicPr>
                <p:cNvPr id="15" name="Grafik 14">
                  <a:extLst>
                    <a:ext uri="{FF2B5EF4-FFF2-40B4-BE49-F238E27FC236}">
                      <a16:creationId xmlns:a16="http://schemas.microsoft.com/office/drawing/2014/main" id="{00D71ECC-E650-4DF1-9F2A-85C3726588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r="2447" b="54335"/>
                <a:stretch/>
              </p:blipFill>
              <p:spPr>
                <a:xfrm>
                  <a:off x="1256509" y="1782949"/>
                  <a:ext cx="3512846" cy="2231640"/>
                </a:xfrm>
                <a:prstGeom prst="rect">
                  <a:avLst/>
                </a:prstGeom>
              </p:spPr>
            </p:pic>
          </p:grpSp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42561941-17A9-46C3-B6B6-8EC43B301C56}"/>
                  </a:ext>
                </a:extLst>
              </p:cNvPr>
              <p:cNvSpPr txBox="1"/>
              <p:nvPr/>
            </p:nvSpPr>
            <p:spPr>
              <a:xfrm>
                <a:off x="4304666" y="3586691"/>
                <a:ext cx="85548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>
                    <a:solidFill>
                      <a:schemeClr val="bg1"/>
                    </a:solidFill>
                  </a:rPr>
                  <a:t>1961</a:t>
                </a:r>
              </a:p>
            </p:txBody>
          </p:sp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BE452879-EC5D-40A8-A206-DF02D29372A2}"/>
                  </a:ext>
                </a:extLst>
              </p:cNvPr>
              <p:cNvSpPr txBox="1"/>
              <p:nvPr/>
            </p:nvSpPr>
            <p:spPr>
              <a:xfrm>
                <a:off x="7884254" y="3586691"/>
                <a:ext cx="79051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2400" dirty="0">
                    <a:solidFill>
                      <a:schemeClr val="bg1"/>
                    </a:solidFill>
                  </a:rPr>
                  <a:t>1991</a:t>
                </a:r>
              </a:p>
            </p:txBody>
          </p:sp>
        </p:grpSp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CB641106-D7A6-46FE-8932-5BD2390941D2}"/>
                </a:ext>
              </a:extLst>
            </p:cNvPr>
            <p:cNvSpPr txBox="1"/>
            <p:nvPr/>
          </p:nvSpPr>
          <p:spPr>
            <a:xfrm>
              <a:off x="9306379" y="1507664"/>
              <a:ext cx="1492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© Helmut Kluge</a:t>
              </a:r>
            </a:p>
          </p:txBody>
        </p:sp>
      </p:grpSp>
      <p:sp>
        <p:nvSpPr>
          <p:cNvPr id="16" name="Textfeld 15">
            <a:extLst>
              <a:ext uri="{FF2B5EF4-FFF2-40B4-BE49-F238E27FC236}">
                <a16:creationId xmlns:a16="http://schemas.microsoft.com/office/drawing/2014/main" id="{E95F1052-F9FE-4C59-8E6E-CF78A6E45C22}"/>
              </a:ext>
            </a:extLst>
          </p:cNvPr>
          <p:cNvSpPr txBox="1"/>
          <p:nvPr/>
        </p:nvSpPr>
        <p:spPr>
          <a:xfrm>
            <a:off x="600099" y="5732242"/>
            <a:ext cx="109918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Лише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буки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b="1" dirty="0">
                <a:solidFill>
                  <a:srgbClr val="FF0000"/>
                </a:solidFill>
              </a:rPr>
              <a:t>вижили. </a:t>
            </a:r>
            <a:r>
              <a:rPr lang="ru-RU" sz="2400" dirty="0">
                <a:solidFill>
                  <a:srgbClr val="FF0000"/>
                </a:solidFill>
              </a:rPr>
              <a:t>Гельмут Клуге, лісовий інспектор </a:t>
            </a:r>
            <a:r>
              <a:rPr lang="de-DE" sz="2400" dirty="0">
                <a:solidFill>
                  <a:srgbClr val="FF0000"/>
                </a:solidFill>
              </a:rPr>
              <a:t>1966-1990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83492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feil: gebogen 20">
            <a:extLst>
              <a:ext uri="{FF2B5EF4-FFF2-40B4-BE49-F238E27FC236}">
                <a16:creationId xmlns:a16="http://schemas.microsoft.com/office/drawing/2014/main" id="{177CF0BC-D145-4004-A19E-DBF9E03E826D}"/>
              </a:ext>
            </a:extLst>
          </p:cNvPr>
          <p:cNvSpPr/>
          <p:nvPr/>
        </p:nvSpPr>
        <p:spPr>
          <a:xfrm>
            <a:off x="1976579" y="1442240"/>
            <a:ext cx="1648047" cy="1440000"/>
          </a:xfrm>
          <a:prstGeom prst="ben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FD18E0-0755-4148-8D7C-478942E0C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de-DE"/>
              <a:t>Page </a:t>
            </a:r>
            <a:fld id="{609CAFF8-B850-4D48-8EA5-8C2E82C48191}" type="slidenum">
              <a:rPr lang="de-DE" smtClean="0"/>
              <a:pPr/>
              <a:t>11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3D4B469D-C7A9-4C96-B3CC-7DF3AB0CB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000" y="300066"/>
            <a:ext cx="10908800" cy="827998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+mn-lt"/>
              </a:rPr>
              <a:t>Чи призвело транскордонне забруднення повітря до скорочення лісових масивів у 70-х і 80-х роках</a:t>
            </a:r>
            <a:endParaRPr lang="de-DE" dirty="0">
              <a:latin typeface="+mn-lt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DDA9C9D-E3D2-4C4A-B2A1-E07A4AA1AAAC}"/>
              </a:ext>
            </a:extLst>
          </p:cNvPr>
          <p:cNvSpPr txBox="1"/>
          <p:nvPr/>
        </p:nvSpPr>
        <p:spPr>
          <a:xfrm>
            <a:off x="6709341" y="6147349"/>
            <a:ext cx="5279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Source: https://www.clarity.io/air-quality-measurement-company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F18B3836-4F32-4E95-8459-24CBECBEAA47}"/>
              </a:ext>
            </a:extLst>
          </p:cNvPr>
          <p:cNvSpPr txBox="1"/>
          <p:nvPr/>
        </p:nvSpPr>
        <p:spPr>
          <a:xfrm>
            <a:off x="280699" y="2737614"/>
            <a:ext cx="5385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/>
              <a:t>Викиди, спричинені природою та діяльністю людини</a:t>
            </a:r>
            <a:endParaRPr lang="de-DE" sz="2400" dirty="0"/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8C19EF8D-2603-4D3A-9BE2-BA29549CC160}"/>
              </a:ext>
            </a:extLst>
          </p:cNvPr>
          <p:cNvGrpSpPr/>
          <p:nvPr/>
        </p:nvGrpSpPr>
        <p:grpSpPr>
          <a:xfrm>
            <a:off x="4003681" y="1337000"/>
            <a:ext cx="4184638" cy="900000"/>
            <a:chOff x="4874303" y="2251896"/>
            <a:chExt cx="4524877" cy="1027329"/>
          </a:xfrm>
        </p:grpSpPr>
        <p:sp>
          <p:nvSpPr>
            <p:cNvPr id="22" name="Pfeil: nach rechts 21">
              <a:extLst>
                <a:ext uri="{FF2B5EF4-FFF2-40B4-BE49-F238E27FC236}">
                  <a16:creationId xmlns:a16="http://schemas.microsoft.com/office/drawing/2014/main" id="{7EAB66F1-9EBD-4AD5-8A00-7CB6FE50B202}"/>
                </a:ext>
              </a:extLst>
            </p:cNvPr>
            <p:cNvSpPr/>
            <p:nvPr/>
          </p:nvSpPr>
          <p:spPr>
            <a:xfrm>
              <a:off x="4874303" y="2251896"/>
              <a:ext cx="4524877" cy="1027329"/>
            </a:xfrm>
            <a:prstGeom prst="rightArrow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05DE10B4-0FFA-4C3E-97D6-FCEB32B91FBC}"/>
                </a:ext>
              </a:extLst>
            </p:cNvPr>
            <p:cNvSpPr txBox="1"/>
            <p:nvPr/>
          </p:nvSpPr>
          <p:spPr>
            <a:xfrm>
              <a:off x="4874303" y="2522014"/>
              <a:ext cx="3434990" cy="4567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000" dirty="0"/>
                <a:t>Транспорт та хімічні реакції</a:t>
              </a:r>
              <a:endParaRPr lang="de-DE" sz="2400" dirty="0"/>
            </a:p>
          </p:txBody>
        </p:sp>
      </p:grpSp>
      <p:sp>
        <p:nvSpPr>
          <p:cNvPr id="24" name="Pfeil: gebogen 23">
            <a:extLst>
              <a:ext uri="{FF2B5EF4-FFF2-40B4-BE49-F238E27FC236}">
                <a16:creationId xmlns:a16="http://schemas.microsoft.com/office/drawing/2014/main" id="{67DFDF72-8F9D-4E7B-A70A-376AC696C8D2}"/>
              </a:ext>
            </a:extLst>
          </p:cNvPr>
          <p:cNvSpPr/>
          <p:nvPr/>
        </p:nvSpPr>
        <p:spPr>
          <a:xfrm rot="5400000">
            <a:off x="8506889" y="1502853"/>
            <a:ext cx="1440000" cy="1648800"/>
          </a:xfrm>
          <a:prstGeom prst="ben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C8CD735-765D-4899-BBEA-14C1B58A75C1}"/>
              </a:ext>
            </a:extLst>
          </p:cNvPr>
          <p:cNvSpPr txBox="1"/>
          <p:nvPr/>
        </p:nvSpPr>
        <p:spPr>
          <a:xfrm>
            <a:off x="8752114" y="2998822"/>
            <a:ext cx="22076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Депонування</a:t>
            </a:r>
            <a:endParaRPr lang="de-DE" sz="2400" dirty="0"/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60CEA170-8A90-40A2-995B-462D50C7648F}"/>
              </a:ext>
            </a:extLst>
          </p:cNvPr>
          <p:cNvGrpSpPr/>
          <p:nvPr/>
        </p:nvGrpSpPr>
        <p:grpSpPr>
          <a:xfrm>
            <a:off x="6602816" y="3429000"/>
            <a:ext cx="5153247" cy="3240000"/>
            <a:chOff x="7264000" y="3540642"/>
            <a:chExt cx="4928000" cy="3267528"/>
          </a:xfrm>
        </p:grpSpPr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2BD838CA-F277-4E95-BA7A-32ECAD038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4000" y="3540642"/>
              <a:ext cx="4890616" cy="3267528"/>
            </a:xfrm>
            <a:prstGeom prst="rect">
              <a:avLst/>
            </a:prstGeom>
          </p:spPr>
        </p:pic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436E6DC7-3BD4-476D-8A2A-5647FDC10935}"/>
                </a:ext>
              </a:extLst>
            </p:cNvPr>
            <p:cNvSpPr txBox="1"/>
            <p:nvPr/>
          </p:nvSpPr>
          <p:spPr>
            <a:xfrm>
              <a:off x="7725152" y="6165656"/>
              <a:ext cx="4466848" cy="527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</a:rPr>
                <a:t>Біологічний вплив на ліси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80BCCC06-9605-4BC5-8B2E-AAA68C14D798}"/>
              </a:ext>
            </a:extLst>
          </p:cNvPr>
          <p:cNvGrpSpPr/>
          <p:nvPr/>
        </p:nvGrpSpPr>
        <p:grpSpPr>
          <a:xfrm>
            <a:off x="229244" y="3491975"/>
            <a:ext cx="5712400" cy="3178860"/>
            <a:chOff x="82254" y="3841484"/>
            <a:chExt cx="5006288" cy="2829965"/>
          </a:xfrm>
        </p:grpSpPr>
        <p:pic>
          <p:nvPicPr>
            <p:cNvPr id="9" name="Inhaltsplatzhalter 2">
              <a:extLst>
                <a:ext uri="{FF2B5EF4-FFF2-40B4-BE49-F238E27FC236}">
                  <a16:creationId xmlns:a16="http://schemas.microsoft.com/office/drawing/2014/main" id="{8EA51A4F-03A3-41F0-AF94-D3409BE7D1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348" y="3841484"/>
              <a:ext cx="4421819" cy="2829965"/>
            </a:xfrm>
            <a:prstGeom prst="rect">
              <a:avLst/>
            </a:prstGeom>
          </p:spPr>
        </p:pic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6BBF21B4-0690-4488-8C3E-50E11E06C210}"/>
                </a:ext>
              </a:extLst>
            </p:cNvPr>
            <p:cNvSpPr txBox="1"/>
            <p:nvPr/>
          </p:nvSpPr>
          <p:spPr>
            <a:xfrm>
              <a:off x="82254" y="5820427"/>
              <a:ext cx="5006288" cy="8493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solidFill>
                    <a:schemeClr val="bg1"/>
                  </a:solidFill>
                </a:rPr>
                <a:t>Спалювання бурого вугілля, </a:t>
              </a:r>
              <a:endParaRPr lang="en-GB" sz="2800" dirty="0">
                <a:solidFill>
                  <a:schemeClr val="bg1"/>
                </a:solidFill>
              </a:endParaRPr>
            </a:p>
            <a:p>
              <a:r>
                <a:rPr lang="ru-RU" sz="2800" dirty="0">
                  <a:solidFill>
                    <a:schemeClr val="bg1"/>
                  </a:solidFill>
                </a:rPr>
                <a:t>кінець 1970-х років</a:t>
              </a:r>
              <a:endParaRPr lang="de-DE" sz="2800" dirty="0">
                <a:solidFill>
                  <a:schemeClr val="bg1"/>
                </a:solidFill>
              </a:endParaRP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5BB0ABA-E7DD-477E-8A7B-F3BF0CA03734}"/>
                </a:ext>
              </a:extLst>
            </p:cNvPr>
            <p:cNvSpPr txBox="1"/>
            <p:nvPr/>
          </p:nvSpPr>
          <p:spPr>
            <a:xfrm>
              <a:off x="127348" y="3960187"/>
              <a:ext cx="3836504" cy="3287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© Bundesstiftung</a:t>
              </a:r>
            </a:p>
          </p:txBody>
        </p:sp>
      </p:grpSp>
      <p:sp>
        <p:nvSpPr>
          <p:cNvPr id="34" name="Textfeld 33">
            <a:extLst>
              <a:ext uri="{FF2B5EF4-FFF2-40B4-BE49-F238E27FC236}">
                <a16:creationId xmlns:a16="http://schemas.microsoft.com/office/drawing/2014/main" id="{D36598C8-840D-4C8B-86CA-0CA4A1181039}"/>
              </a:ext>
            </a:extLst>
          </p:cNvPr>
          <p:cNvSpPr txBox="1"/>
          <p:nvPr/>
        </p:nvSpPr>
        <p:spPr>
          <a:xfrm>
            <a:off x="9909543" y="3491974"/>
            <a:ext cx="16453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©Tilo Schindler</a:t>
            </a:r>
          </a:p>
        </p:txBody>
      </p:sp>
    </p:spTree>
    <p:extLst>
      <p:ext uri="{BB962C8B-B14F-4D97-AF65-F5344CB8AC3E}">
        <p14:creationId xmlns:p14="http://schemas.microsoft.com/office/powerpoint/2010/main" val="760319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3FF8FD-0770-46CA-86D6-8E9BC1BC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F9EDF3-2446-4F39-BC9D-C55580A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406" y="300066"/>
            <a:ext cx="11496021" cy="1402610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>
                <a:latin typeface="+mn-lt"/>
              </a:rPr>
              <a:t>ICP Forests</a:t>
            </a:r>
            <a:br>
              <a:rPr lang="de-DE" b="1" dirty="0">
                <a:latin typeface="+mn-lt"/>
              </a:rPr>
            </a:br>
            <a:r>
              <a:rPr lang="ru-RU" sz="2400" dirty="0">
                <a:latin typeface="+mn-lt"/>
              </a:rPr>
              <a:t>Міжнародна програма співробітництва з оцінки та моніторингу впливу забруднення повітря на ліси</a:t>
            </a:r>
            <a:endParaRPr lang="en-GB" sz="2400" dirty="0">
              <a:latin typeface="+mn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36F3D8-ECDE-4FC9-B980-12D4129B4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6" y="1963059"/>
            <a:ext cx="10722628" cy="4059872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latin typeface="+mn-lt"/>
              </a:rPr>
              <a:t>заснована в 1985 році з чіткою політичною місією у відповідь на значні збитки лісів, що спостерігалися в Європі</a:t>
            </a:r>
            <a:r>
              <a:rPr lang="en-US" dirty="0">
                <a:latin typeface="+mn-lt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dirty="0">
              <a:latin typeface="+mn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ru-RU" dirty="0">
                <a:latin typeface="+mn-lt"/>
              </a:rPr>
              <a:t>в даний час 42 держави-члени, країни-учасниці, які здійснюють та фінансують моніторинг</a:t>
            </a:r>
            <a:endParaRPr lang="de-DE" dirty="0">
              <a:latin typeface="+mn-lt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703281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3FF8FD-0770-46CA-86D6-8E9BC1BC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F9EDF3-2446-4F39-BC9D-C55580A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86" y="300066"/>
            <a:ext cx="11014841" cy="1402610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>
                <a:latin typeface="+mn-lt"/>
              </a:rPr>
              <a:t>ICP Forests</a:t>
            </a:r>
            <a:br>
              <a:rPr lang="de-DE" b="1" dirty="0">
                <a:latin typeface="+mn-lt"/>
              </a:rPr>
            </a:br>
            <a:r>
              <a:rPr lang="uk-UA" sz="2400" dirty="0">
                <a:latin typeface="+mn-lt"/>
              </a:rPr>
              <a:t>Цілі програми</a:t>
            </a:r>
            <a:endParaRPr lang="en-GB" sz="2400" dirty="0">
              <a:latin typeface="+mn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36F3D8-ECDE-4FC9-B980-12D4129B4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406" y="1963059"/>
            <a:ext cx="10447284" cy="405987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+mn-lt"/>
              </a:rPr>
              <a:t>Регулярне надання інформації </a:t>
            </a:r>
            <a:r>
              <a:rPr lang="ru-RU" dirty="0">
                <a:solidFill>
                  <a:srgbClr val="00AAAA"/>
                </a:solidFill>
                <a:latin typeface="+mn-lt"/>
              </a:rPr>
              <a:t>про тимчасові зміни стану європейських лісів</a:t>
            </a:r>
            <a:r>
              <a:rPr lang="ru-RU" dirty="0">
                <a:latin typeface="+mn-lt"/>
              </a:rPr>
              <a:t> у зв'язку з антропогенними та природними стресовими факторами</a:t>
            </a:r>
            <a:endParaRPr lang="de-DE" dirty="0">
              <a:latin typeface="+mn-lt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solidFill>
                  <a:srgbClr val="00AAAA"/>
                </a:solidFill>
                <a:latin typeface="+mn-lt"/>
              </a:rPr>
              <a:t>Покращення розуміння процесів </a:t>
            </a:r>
            <a:r>
              <a:rPr lang="ru-RU" dirty="0">
                <a:latin typeface="+mn-lt"/>
              </a:rPr>
              <a:t>реакції лісових екосистем на стресові фактори (особливо забруднення повітря та клімат).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203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6EB70C4-996B-4D89-9093-F2567CA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6968" y="172475"/>
            <a:ext cx="11540846" cy="827998"/>
          </a:xfrm>
        </p:spPr>
        <p:txBody>
          <a:bodyPr>
            <a:normAutofit fontScale="90000"/>
          </a:bodyPr>
          <a:lstStyle/>
          <a:p>
            <a:pPr algn="ctr"/>
            <a:r>
              <a:rPr lang="de-DE" dirty="0">
                <a:latin typeface="+mn-lt"/>
              </a:rPr>
              <a:t>ICP Forests </a:t>
            </a:r>
            <a:r>
              <a:rPr lang="ru-RU" dirty="0">
                <a:latin typeface="+mn-lt"/>
              </a:rPr>
              <a:t>сьогодні: мережа, що підтримує наукову політику</a:t>
            </a:r>
            <a:endParaRPr lang="de-DE" dirty="0">
              <a:latin typeface="+mn-lt"/>
            </a:endParaRPr>
          </a:p>
        </p:txBody>
      </p:sp>
      <p:pic>
        <p:nvPicPr>
          <p:cNvPr id="6" name="Picture 4" descr="A map of the forest&#10;&#10;AI-generated content may be incorrect.">
            <a:extLst>
              <a:ext uri="{FF2B5EF4-FFF2-40B4-BE49-F238E27FC236}">
                <a16:creationId xmlns:a16="http://schemas.microsoft.com/office/drawing/2014/main" id="{5F895366-6C65-47E7-A3D4-A38B79A42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214" y="1001120"/>
            <a:ext cx="10043154" cy="5537908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8DB403C9-7EB3-417B-AAA6-FBA4DA333AB2}"/>
              </a:ext>
            </a:extLst>
          </p:cNvPr>
          <p:cNvSpPr txBox="1"/>
          <p:nvPr/>
        </p:nvSpPr>
        <p:spPr>
          <a:xfrm>
            <a:off x="137368" y="6518324"/>
            <a:ext cx="3305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Ferretti et al., For. Ecol. Manage., 2024</a:t>
            </a:r>
            <a:endParaRPr lang="en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474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3FF8FD-0770-46CA-86D6-8E9BC1BC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F9EDF3-2446-4F39-BC9D-C55580A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87" y="215985"/>
            <a:ext cx="11014841" cy="1102546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>
                <a:latin typeface="+mn-lt"/>
              </a:rPr>
              <a:t>ICP Forests</a:t>
            </a:r>
            <a:br>
              <a:rPr lang="de-DE" b="1" dirty="0">
                <a:latin typeface="+mn-lt"/>
              </a:rPr>
            </a:br>
            <a:r>
              <a:rPr lang="ru-RU" sz="2400" dirty="0">
                <a:latin typeface="+mn-lt"/>
              </a:rPr>
              <a:t>Встановлення вимірювань на двох рівнях інтенсивності</a:t>
            </a:r>
            <a:endParaRPr lang="en-GB" sz="2400" dirty="0">
              <a:latin typeface="+mn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36F3D8-ECDE-4FC9-B980-12D4129B4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144" y="1240972"/>
            <a:ext cx="11014840" cy="480247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AAAA"/>
                </a:solidFill>
                <a:latin typeface="+mn-lt"/>
              </a:rPr>
              <a:t>Рівень I: Великомасштабне транснаціональне дослідження стану лісів</a:t>
            </a:r>
            <a:r>
              <a:rPr lang="en-US" sz="2400" dirty="0">
                <a:solidFill>
                  <a:srgbClr val="00AAAA"/>
                </a:solidFill>
                <a:latin typeface="+mn-lt"/>
              </a:rPr>
              <a:t> </a:t>
            </a:r>
            <a:endParaRPr lang="de-DE" sz="2400" dirty="0">
              <a:solidFill>
                <a:srgbClr val="00AAAA"/>
              </a:solidFill>
              <a:latin typeface="+mn-lt"/>
            </a:endParaRPr>
          </a:p>
          <a:p>
            <a:pPr marL="457200" indent="-457200">
              <a:spcBef>
                <a:spcPts val="1800"/>
              </a:spcBef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Стан крони (щорічно)</a:t>
            </a:r>
          </a:p>
          <a:p>
            <a:pPr marL="457200" indent="-457200">
              <a:spcBef>
                <a:spcPts val="1800"/>
              </a:spcBef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Типи пошкоджень дерев (щорічно)</a:t>
            </a:r>
          </a:p>
          <a:p>
            <a:pPr marL="457200" indent="-457200">
              <a:spcBef>
                <a:spcPts val="1800"/>
              </a:spcBef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Стан поживних речовин у листі дерев (10–15 років)-Стан ґрунту (10–15 років)</a:t>
            </a:r>
            <a:endParaRPr lang="en-US" sz="2400" dirty="0">
              <a:latin typeface="+mn-lt"/>
            </a:endParaRPr>
          </a:p>
          <a:p>
            <a:endParaRPr lang="en-US" sz="2400" dirty="0">
              <a:latin typeface="+mn-lt"/>
            </a:endParaRPr>
          </a:p>
          <a:p>
            <a:r>
              <a:rPr lang="ru-RU" sz="2400" dirty="0">
                <a:latin typeface="+mn-lt"/>
              </a:rPr>
              <a:t>16 x 16 км Ділянка або національний растр НІЛ</a:t>
            </a:r>
          </a:p>
          <a:p>
            <a:r>
              <a:rPr lang="ru-RU" sz="2400" dirty="0">
                <a:latin typeface="+mn-lt"/>
              </a:rPr>
              <a:t>На даний момент близько 7000 активних ділянок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566869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3FF8FD-0770-46CA-86D6-8E9BC1BC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F9EDF3-2446-4F39-BC9D-C55580A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87" y="215985"/>
            <a:ext cx="11014841" cy="1102546"/>
          </a:xfrm>
        </p:spPr>
        <p:txBody>
          <a:bodyPr>
            <a:normAutofit/>
          </a:bodyPr>
          <a:lstStyle/>
          <a:p>
            <a:pPr algn="r"/>
            <a:r>
              <a:rPr lang="de-DE" sz="4000" b="1" dirty="0">
                <a:latin typeface="+mn-lt"/>
              </a:rPr>
              <a:t>ICP Forests</a:t>
            </a:r>
            <a:br>
              <a:rPr lang="de-DE" b="1" dirty="0">
                <a:latin typeface="+mn-lt"/>
              </a:rPr>
            </a:br>
            <a:r>
              <a:rPr lang="ru-RU" sz="2400" dirty="0"/>
              <a:t>Встановлення вимірювань на двох рівнях інтенсивності</a:t>
            </a:r>
            <a:endParaRPr lang="en-GB" sz="2400" dirty="0">
              <a:latin typeface="+mn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36F3D8-ECDE-4FC9-B980-12D4129B4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6745" y="1598102"/>
            <a:ext cx="6972111" cy="4687617"/>
          </a:xfrm>
        </p:spPr>
        <p:txBody>
          <a:bodyPr/>
          <a:lstStyle/>
          <a:p>
            <a:r>
              <a:rPr lang="uk-UA" dirty="0">
                <a:solidFill>
                  <a:srgbClr val="00AAAA"/>
                </a:solidFill>
                <a:latin typeface="+mn-lt"/>
              </a:rPr>
              <a:t>Рівень</a:t>
            </a:r>
            <a:r>
              <a:rPr lang="de-DE" dirty="0">
                <a:solidFill>
                  <a:srgbClr val="00AAAA"/>
                </a:solidFill>
                <a:latin typeface="+mn-lt"/>
              </a:rPr>
              <a:t> II: </a:t>
            </a:r>
            <a:r>
              <a:rPr lang="uk-UA" dirty="0">
                <a:solidFill>
                  <a:srgbClr val="00AAAA"/>
                </a:solidFill>
                <a:latin typeface="+mn-lt"/>
              </a:rPr>
              <a:t>Моніторинг лісових екосистем</a:t>
            </a:r>
            <a:endParaRPr lang="de-DE" dirty="0">
              <a:solidFill>
                <a:srgbClr val="00AAAA"/>
              </a:solidFill>
              <a:latin typeface="+mn-lt"/>
            </a:endParaRPr>
          </a:p>
          <a:p>
            <a:r>
              <a:rPr lang="uk-UA" sz="2200" dirty="0">
                <a:solidFill>
                  <a:srgbClr val="00AAAA"/>
                </a:solidFill>
                <a:latin typeface="+mn-lt"/>
              </a:rPr>
              <a:t>Стандартні ділянки</a:t>
            </a:r>
            <a:endParaRPr lang="de-DE" sz="2200" dirty="0">
              <a:solidFill>
                <a:srgbClr val="00AAAA"/>
              </a:solidFill>
              <a:latin typeface="+mn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200" dirty="0">
                <a:latin typeface="+mn-lt"/>
              </a:rPr>
              <a:t>Стан крони (щорічно)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200" dirty="0">
                <a:latin typeface="+mn-lt"/>
              </a:rPr>
              <a:t>Депозит</a:t>
            </a:r>
            <a:r>
              <a:rPr lang="en-GB" sz="2200" dirty="0">
                <a:latin typeface="+mn-lt"/>
              </a:rPr>
              <a:t> (</a:t>
            </a:r>
            <a:r>
              <a:rPr lang="uk-UA" sz="2200" dirty="0">
                <a:latin typeface="+mn-lt"/>
              </a:rPr>
              <a:t>тривалий</a:t>
            </a:r>
            <a:r>
              <a:rPr lang="en-GB" sz="2200" dirty="0">
                <a:latin typeface="+mn-lt"/>
              </a:rPr>
              <a:t>)</a:t>
            </a:r>
            <a:endParaRPr lang="en-GB" sz="2200" dirty="0">
              <a:solidFill>
                <a:schemeClr val="accent2"/>
              </a:solidFill>
              <a:latin typeface="+mn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200" dirty="0">
                <a:latin typeface="+mn-lt"/>
              </a:rPr>
              <a:t>Хімічний склад листя (2 роки) 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200" dirty="0">
                <a:latin typeface="+mn-lt"/>
              </a:rPr>
              <a:t>Хімічний склад ґрунту (10 років)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200" dirty="0">
                <a:latin typeface="+mn-lt"/>
              </a:rPr>
              <a:t>Метеорологія (продовження)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200" dirty="0">
                <a:latin typeface="+mn-lt"/>
              </a:rPr>
              <a:t>Ріст (5 років)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200" dirty="0">
                <a:latin typeface="+mn-lt"/>
              </a:rPr>
              <a:t>Наземна рослинність (5 років)</a:t>
            </a:r>
            <a:endParaRPr lang="en-US" sz="2200" dirty="0">
              <a:latin typeface="+mn-lt"/>
            </a:endParaRP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endParaRPr lang="en-US" sz="2000" dirty="0">
              <a:latin typeface="+mn-lt"/>
            </a:endParaRPr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3D6A4E52-03A3-45E2-97A3-5149278E0741}"/>
              </a:ext>
            </a:extLst>
          </p:cNvPr>
          <p:cNvSpPr txBox="1">
            <a:spLocks/>
          </p:cNvSpPr>
          <p:nvPr/>
        </p:nvSpPr>
        <p:spPr>
          <a:xfrm>
            <a:off x="5671457" y="1580220"/>
            <a:ext cx="6204857" cy="46876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ts val="36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e-DE" sz="3000" kern="1200" dirty="0" smtClean="0">
                <a:solidFill>
                  <a:schemeClr val="tx1"/>
                </a:solidFill>
                <a:latin typeface="Akrobat Bold" panose="00000800000000000000" pitchFamily="50" charset="0"/>
                <a:ea typeface="+mn-ea"/>
                <a:cs typeface="+mn-cs"/>
              </a:defRPr>
            </a:lvl1pPr>
            <a:lvl2pPr marL="355600" marR="0" indent="-268288" algn="l" defTabSz="914400" rtl="0" eaLnBrk="1" fontAlgn="auto" latinLnBrk="0" hangingPunct="1">
              <a:lnSpc>
                <a:spcPts val="2800"/>
              </a:lnSpc>
              <a:spcBef>
                <a:spcPts val="500"/>
              </a:spcBef>
              <a:spcAft>
                <a:spcPts val="0"/>
              </a:spcAft>
              <a:buClr>
                <a:srgbClr val="00AAAA"/>
              </a:buClr>
              <a:buSzPct val="80000"/>
              <a:buFontTx/>
              <a:buBlip>
                <a:blip r:embed="rId2"/>
              </a:buBlip>
              <a:tabLst/>
              <a:defRPr lang="de-DE" sz="2400" kern="1200">
                <a:solidFill>
                  <a:schemeClr val="tx1"/>
                </a:solidFill>
                <a:latin typeface="Akrobat SemiBold" panose="00000700000000000000" pitchFamily="50" charset="0"/>
                <a:ea typeface="+mn-ea"/>
                <a:cs typeface="+mn-cs"/>
              </a:defRPr>
            </a:lvl2pPr>
            <a:lvl3pPr marL="623888" marR="0" indent="-268288" algn="l" defTabSz="914400" rtl="0" eaLnBrk="1" fontAlgn="auto" latinLnBrk="0" hangingPunct="1">
              <a:lnSpc>
                <a:spcPts val="2000"/>
              </a:lnSpc>
              <a:spcBef>
                <a:spcPts val="1200"/>
              </a:spcBef>
              <a:spcAft>
                <a:spcPts val="0"/>
              </a:spcAft>
              <a:buClr>
                <a:srgbClr val="00AAAA"/>
              </a:buClr>
              <a:buSzTx/>
              <a:buFont typeface="Akrobat SemiBold" pitchFamily="50" charset="0"/>
              <a:buChar char="–"/>
              <a:tabLst/>
              <a:defRPr lang="de-DE" sz="2000" kern="1200">
                <a:solidFill>
                  <a:schemeClr val="tx1"/>
                </a:solidFill>
                <a:latin typeface="Akrobat Bold" panose="000008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lang="de-DE" sz="2000" kern="1200">
                <a:solidFill>
                  <a:schemeClr val="tx1"/>
                </a:solidFill>
                <a:latin typeface="Akrobat Bold" panose="00000800000000000000" pitchFamily="50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2400" dirty="0">
              <a:solidFill>
                <a:srgbClr val="00AAAA"/>
              </a:solidFill>
              <a:latin typeface="+mn-lt"/>
            </a:endParaRPr>
          </a:p>
          <a:p>
            <a:r>
              <a:rPr lang="ru-RU" sz="2600" dirty="0">
                <a:solidFill>
                  <a:srgbClr val="00AAAA"/>
                </a:solidFill>
                <a:latin typeface="+mn-lt"/>
              </a:rPr>
              <a:t>Основні ділянки (з додатковими вимірами)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Якість повітря (тривалість)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Опадання листя (</a:t>
            </a:r>
            <a:r>
              <a:rPr lang="ru-RU" sz="2400" dirty="0"/>
              <a:t>тривалість</a:t>
            </a:r>
            <a:r>
              <a:rPr lang="ru-RU" sz="2400" dirty="0">
                <a:latin typeface="+mn-lt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Пошкодження, спричинені озоном (</a:t>
            </a:r>
            <a:r>
              <a:rPr lang="ru-RU" sz="2400" dirty="0"/>
              <a:t>тривалість</a:t>
            </a:r>
            <a:r>
              <a:rPr lang="ru-RU" sz="2400" dirty="0">
                <a:latin typeface="+mn-lt"/>
              </a:rPr>
              <a:t>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Фенологія (кілька разів на рік)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Хімія ґрунтового розчину  (</a:t>
            </a:r>
            <a:r>
              <a:rPr lang="ru-RU" sz="2400" dirty="0"/>
              <a:t>тривалість</a:t>
            </a:r>
            <a:r>
              <a:rPr lang="ru-RU" sz="2400" dirty="0">
                <a:latin typeface="+mn-lt"/>
              </a:rPr>
              <a:t>) </a:t>
            </a:r>
          </a:p>
          <a:p>
            <a:pPr marL="457200" indent="-45720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-"/>
            </a:pPr>
            <a:r>
              <a:rPr lang="ru-RU" sz="2400" dirty="0">
                <a:latin typeface="+mn-lt"/>
              </a:rPr>
              <a:t>Доступність ґрунтової води (</a:t>
            </a:r>
            <a:r>
              <a:rPr lang="ru-RU" sz="2400" dirty="0"/>
              <a:t>тривалість</a:t>
            </a:r>
            <a:r>
              <a:rPr lang="ru-RU" sz="2400" dirty="0">
                <a:latin typeface="+mn-lt"/>
              </a:rPr>
              <a:t>)</a:t>
            </a:r>
            <a:endParaRPr lang="de-DE" sz="2400" dirty="0">
              <a:latin typeface="+mn-lt"/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7163EB8-764F-4D71-B454-959B2B87061A}"/>
              </a:ext>
            </a:extLst>
          </p:cNvPr>
          <p:cNvSpPr/>
          <p:nvPr/>
        </p:nvSpPr>
        <p:spPr>
          <a:xfrm>
            <a:off x="2659169" y="6373269"/>
            <a:ext cx="3799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Akrobat" panose="00000600000000000000" pitchFamily="50" charset="0"/>
              </a:rPr>
              <a:t>At the moment ca. 800 active Level II Plots</a:t>
            </a:r>
          </a:p>
        </p:txBody>
      </p:sp>
    </p:spTree>
    <p:extLst>
      <p:ext uri="{BB962C8B-B14F-4D97-AF65-F5344CB8AC3E}">
        <p14:creationId xmlns:p14="http://schemas.microsoft.com/office/powerpoint/2010/main" val="36726525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3FF8FD-0770-46CA-86D6-8E9BC1BC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F9EDF3-2446-4F39-BC9D-C55580A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87" y="215985"/>
            <a:ext cx="11014841" cy="1102546"/>
          </a:xfrm>
        </p:spPr>
        <p:txBody>
          <a:bodyPr>
            <a:normAutofit fontScale="90000"/>
          </a:bodyPr>
          <a:lstStyle/>
          <a:p>
            <a:pPr algn="r"/>
            <a:r>
              <a:rPr lang="de-DE" sz="4000" b="1" dirty="0">
                <a:latin typeface="+mn-lt"/>
              </a:rPr>
              <a:t>ICP Forests</a:t>
            </a:r>
            <a:br>
              <a:rPr lang="de-DE" b="1" dirty="0">
                <a:latin typeface="+mn-lt"/>
              </a:rPr>
            </a:br>
            <a:r>
              <a:rPr lang="ru-RU" sz="2400" dirty="0">
                <a:latin typeface="+mn-lt"/>
              </a:rPr>
              <a:t>Гармонізація розміщення ділянок, відбору проб, польових і лабораторних вимірювань, аналізу даних</a:t>
            </a:r>
            <a:endParaRPr lang="en-GB" sz="2400" dirty="0">
              <a:latin typeface="+mn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36F3D8-ECDE-4FC9-B980-12D4129B4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020" y="1843525"/>
            <a:ext cx="5357980" cy="4687617"/>
          </a:xfrm>
        </p:spPr>
        <p:txBody>
          <a:bodyPr>
            <a:normAutofit/>
          </a:bodyPr>
          <a:lstStyle/>
          <a:p>
            <a:pPr marL="457200" indent="-457200">
              <a:buFontTx/>
              <a:buChar char="-"/>
            </a:pPr>
            <a:r>
              <a:rPr lang="ru-RU" sz="2800" dirty="0">
                <a:latin typeface="+mn-lt"/>
              </a:rPr>
              <a:t>-Європейська стандартизація збору та оцінки даних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latin typeface="+mn-lt"/>
              </a:rPr>
              <a:t>-переглядається кожні 5 років</a:t>
            </a:r>
          </a:p>
          <a:p>
            <a:pPr marL="457200" indent="-457200">
              <a:buFontTx/>
              <a:buChar char="-"/>
            </a:pPr>
            <a:r>
              <a:rPr lang="ru-RU" sz="2800" dirty="0">
                <a:latin typeface="+mn-lt"/>
              </a:rPr>
              <a:t>Країни-члени повинні погодитися на зміни в посібнику</a:t>
            </a:r>
            <a:endParaRPr lang="en-US" sz="2800" dirty="0">
              <a:latin typeface="+mn-lt"/>
            </a:endParaRPr>
          </a:p>
        </p:txBody>
      </p:sp>
      <p:pic>
        <p:nvPicPr>
          <p:cNvPr id="7" name="Grafik 5">
            <a:extLst>
              <a:ext uri="{FF2B5EF4-FFF2-40B4-BE49-F238E27FC236}">
                <a16:creationId xmlns:a16="http://schemas.microsoft.com/office/drawing/2014/main" id="{7B3553A1-1318-4C7F-B706-79866F443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326" y="1476188"/>
            <a:ext cx="4341708" cy="5239404"/>
          </a:xfrm>
          <a:prstGeom prst="rect">
            <a:avLst/>
          </a:prstGeom>
          <a:noFill/>
          <a:ln w="9525">
            <a:solidFill>
              <a:schemeClr val="bg2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4D3CA9C2-D100-4C9F-A060-3AEAD31441B8}"/>
              </a:ext>
            </a:extLst>
          </p:cNvPr>
          <p:cNvSpPr/>
          <p:nvPr/>
        </p:nvSpPr>
        <p:spPr>
          <a:xfrm>
            <a:off x="773982" y="5143566"/>
            <a:ext cx="5020542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Clr>
                <a:srgbClr val="008CD2"/>
              </a:buClr>
            </a:pPr>
            <a:r>
              <a:rPr lang="de-DE" altLang="de-DE" sz="2000" i="1" dirty="0">
                <a:solidFill>
                  <a:srgbClr val="008CD2"/>
                </a:solidFill>
                <a:sym typeface="Wingdings" pitchFamily="2" charset="2"/>
                <a:hlinkClick r:id="rId3"/>
              </a:rPr>
              <a:t>http://icp-forests.net/page/icp-forests-manual</a:t>
            </a:r>
            <a:endParaRPr lang="de-DE" altLang="de-DE" sz="2000" i="1" dirty="0">
              <a:solidFill>
                <a:srgbClr val="008CD2"/>
              </a:solidFill>
              <a:sym typeface="Wingdings" pitchFamily="2" charset="2"/>
            </a:endParaRPr>
          </a:p>
          <a:p>
            <a:pPr>
              <a:spcBef>
                <a:spcPts val="1200"/>
              </a:spcBef>
              <a:buClr>
                <a:srgbClr val="008CD2"/>
              </a:buClr>
            </a:pPr>
            <a:endParaRPr lang="de-DE" altLang="de-DE" sz="2000" i="1" dirty="0">
              <a:solidFill>
                <a:srgbClr val="008CD2"/>
              </a:solidFill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8440600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97196" y="1128064"/>
            <a:ext cx="11164529" cy="342162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00AAAA"/>
              </a:buClr>
            </a:pPr>
            <a:r>
              <a:rPr lang="de-DE" sz="3200" dirty="0">
                <a:latin typeface="+mn-lt"/>
              </a:rPr>
              <a:t>  </a:t>
            </a:r>
            <a:r>
              <a:rPr lang="uk-UA" sz="3200" dirty="0">
                <a:latin typeface="+mn-lt"/>
              </a:rPr>
              <a:t>Міжнародні</a:t>
            </a:r>
            <a:endParaRPr lang="de-DE" sz="3200" dirty="0">
              <a:latin typeface="+mn-lt"/>
            </a:endParaRPr>
          </a:p>
          <a:p>
            <a:pPr marL="361950" lvl="2" indent="-2714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buBlip>
                <a:blip r:embed="rId2"/>
              </a:buBlip>
            </a:pPr>
            <a:r>
              <a:rPr lang="ru-RU" sz="3200" dirty="0">
                <a:latin typeface="+mn-lt"/>
              </a:rPr>
              <a:t>Звітності в рамках </a:t>
            </a:r>
            <a:r>
              <a:rPr lang="ru-RU" sz="3200" dirty="0">
                <a:solidFill>
                  <a:srgbClr val="00AAAA"/>
                </a:solidFill>
                <a:latin typeface="+mn-lt"/>
              </a:rPr>
              <a:t>Конвенції ЄЕК ООН про повітря, Директиви NEC </a:t>
            </a:r>
            <a:r>
              <a:rPr lang="ru-RU" sz="3200" dirty="0">
                <a:latin typeface="+mn-lt"/>
              </a:rPr>
              <a:t>та, в майбутньому, нещодавно прийнятого </a:t>
            </a:r>
            <a:r>
              <a:rPr lang="ru-RU" sz="3200" dirty="0">
                <a:solidFill>
                  <a:srgbClr val="00AAAA"/>
                </a:solidFill>
                <a:latin typeface="+mn-lt"/>
              </a:rPr>
              <a:t>Закону ЄС про моніторинг ґрунтів</a:t>
            </a:r>
            <a:r>
              <a:rPr lang="en-US" sz="3200" dirty="0">
                <a:solidFill>
                  <a:srgbClr val="00AAAA"/>
                </a:solidFill>
                <a:latin typeface="+mn-lt"/>
              </a:rPr>
              <a:t>.</a:t>
            </a:r>
          </a:p>
          <a:p>
            <a:pPr marL="90487" lvl="2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buNone/>
            </a:pPr>
            <a:r>
              <a:rPr lang="uk-UA" sz="3200" dirty="0">
                <a:latin typeface="+mn-lt"/>
              </a:rPr>
              <a:t>Національні</a:t>
            </a:r>
            <a:endParaRPr lang="de-DE" sz="3200" dirty="0">
              <a:latin typeface="+mn-lt"/>
            </a:endParaRPr>
          </a:p>
          <a:p>
            <a:pPr marL="361950" lvl="2" indent="-2714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buBlip>
                <a:blip r:embed="rId2"/>
              </a:buBlip>
            </a:pPr>
            <a:r>
              <a:rPr lang="ru-RU" sz="3200" dirty="0">
                <a:latin typeface="+mn-lt"/>
              </a:rPr>
              <a:t>Наприклад, вони часто використовуються </a:t>
            </a:r>
            <a:r>
              <a:rPr lang="ru-RU" sz="3200" dirty="0">
                <a:solidFill>
                  <a:srgbClr val="00AAAA"/>
                </a:solidFill>
                <a:latin typeface="+mn-lt"/>
              </a:rPr>
              <a:t>для планування заходів з вапнування, оцінки ризиків, пов'язаних із поточними кліматичними змінами</a:t>
            </a:r>
            <a:r>
              <a:rPr lang="ru-RU" sz="3200" dirty="0">
                <a:latin typeface="+mn-lt"/>
              </a:rPr>
              <a:t>, а також слугують референтними даними для лісогосподарських дослідів тощо.</a:t>
            </a:r>
            <a:endParaRPr lang="de-DE" sz="3200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987136" y="300066"/>
            <a:ext cx="10774589" cy="82799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/>
              <a:t>Як використовуються дані моніторингу стану лісового середовища</a:t>
            </a:r>
            <a:r>
              <a:rPr lang="en-US" b="1" dirty="0">
                <a:latin typeface="+mn-lt"/>
              </a:rPr>
              <a:t>?</a:t>
            </a:r>
            <a:endParaRPr lang="de-DE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90781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r="91"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D4C319B-A692-4473-B27C-67A33B9AD2B5}"/>
              </a:ext>
            </a:extLst>
          </p:cNvPr>
          <p:cNvSpPr>
            <a:spLocks noChangeAspect="1"/>
          </p:cNvSpPr>
          <p:nvPr/>
        </p:nvSpPr>
        <p:spPr>
          <a:xfrm>
            <a:off x="-304708" y="558269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95D0E8-3E93-4E9A-AA45-DCE98F650A1D}"/>
              </a:ext>
            </a:extLst>
          </p:cNvPr>
          <p:cNvSpPr txBox="1">
            <a:spLocks/>
          </p:cNvSpPr>
          <p:nvPr/>
        </p:nvSpPr>
        <p:spPr>
          <a:xfrm>
            <a:off x="924375" y="3469130"/>
            <a:ext cx="3537536" cy="50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00AAAA"/>
              </a:buClr>
              <a:buFont typeface="Arial" panose="020B0604020202020204" pitchFamily="34" charset="0"/>
              <a:buChar char="•"/>
            </a:pPr>
            <a:endParaRPr lang="en-US" sz="3000" u="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93270D-4AAC-4837-AD70-557E6FBF604B}"/>
              </a:ext>
            </a:extLst>
          </p:cNvPr>
          <p:cNvSpPr txBox="1">
            <a:spLocks/>
          </p:cNvSpPr>
          <p:nvPr/>
        </p:nvSpPr>
        <p:spPr>
          <a:xfrm>
            <a:off x="117987" y="1267237"/>
            <a:ext cx="4630994" cy="3982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de-DE" dirty="0">
                <a:latin typeface="+mn-lt"/>
              </a:rPr>
              <a:t>ICP Forests </a:t>
            </a:r>
          </a:p>
          <a:p>
            <a:pPr algn="ctr">
              <a:spcAft>
                <a:spcPts val="3000"/>
              </a:spcAft>
            </a:pPr>
            <a:r>
              <a:rPr lang="ru-RU" sz="2800" dirty="0">
                <a:latin typeface="+mn-lt"/>
              </a:rPr>
              <a:t>Структура та управління</a:t>
            </a:r>
            <a:endParaRPr lang="en-US" sz="2800" dirty="0"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73" y="250883"/>
            <a:ext cx="1543198" cy="7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158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B3FF8FD-0770-46CA-86D6-8E9BC1BCD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22406" y="6267836"/>
            <a:ext cx="1352697" cy="360233"/>
          </a:xfrm>
        </p:spPr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2AF9EDF3-2446-4F39-BC9D-C55580A57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586" y="300066"/>
            <a:ext cx="11014841" cy="949797"/>
          </a:xfrm>
        </p:spPr>
        <p:txBody>
          <a:bodyPr>
            <a:normAutofit fontScale="90000"/>
          </a:bodyPr>
          <a:lstStyle/>
          <a:p>
            <a:pPr algn="r"/>
            <a:r>
              <a:rPr lang="de-DE" sz="4000" b="1" dirty="0">
                <a:latin typeface="+mn-lt"/>
              </a:rPr>
              <a:t>ICP Forests – </a:t>
            </a:r>
            <a:r>
              <a:rPr lang="ru-RU" sz="4000" b="1" dirty="0"/>
              <a:t>коротко про головне</a:t>
            </a:r>
            <a:br>
              <a:rPr lang="ru-RU" sz="4000" dirty="0"/>
            </a:br>
            <a:endParaRPr lang="en-GB" sz="2400" dirty="0">
              <a:latin typeface="+mn-lt"/>
            </a:endParaRP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B22C2F1-6966-4578-8EF7-595D7C9ECD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60" y="1912578"/>
            <a:ext cx="5651477" cy="3903526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E556A719-6A59-495D-9C43-F826A6FAFC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510" y="1481959"/>
            <a:ext cx="5778506" cy="180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84EDA06B-44BF-4B8F-A22E-D1EAB8934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45" y="3248787"/>
            <a:ext cx="6165004" cy="144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D856B6B-3519-45CB-A82B-61CEFC36A2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4940" y="4828070"/>
            <a:ext cx="6014636" cy="1800000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E82E2C26-510D-4586-AA0A-BD702AFA5DFF}"/>
              </a:ext>
            </a:extLst>
          </p:cNvPr>
          <p:cNvSpPr txBox="1"/>
          <p:nvPr/>
        </p:nvSpPr>
        <p:spPr>
          <a:xfrm>
            <a:off x="2201906" y="6105109"/>
            <a:ext cx="234605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400"/>
              </a:lnSpc>
              <a:spcAft>
                <a:spcPts val="1200"/>
              </a:spcAft>
            </a:pPr>
            <a:r>
              <a:rPr lang="de-DE" sz="2000" dirty="0"/>
              <a:t>I</a:t>
            </a:r>
            <a:r>
              <a:rPr lang="uk-UA" sz="2000" dirty="0"/>
              <a:t>люстрації</a:t>
            </a:r>
            <a:r>
              <a:rPr lang="de-DE" sz="2000" dirty="0"/>
              <a:t> Ti A</a:t>
            </a:r>
            <a:r>
              <a:rPr lang="uk-UA" sz="2000" dirty="0"/>
              <a:t>н</a:t>
            </a:r>
            <a:endParaRPr lang="de-DE" sz="2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68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13B1A2A-3E63-446E-B1DF-9976CFC5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309" y="1128063"/>
            <a:ext cx="8289547" cy="5400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680110" y="300065"/>
            <a:ext cx="10134600" cy="827998"/>
          </a:xfrm>
        </p:spPr>
        <p:txBody>
          <a:bodyPr>
            <a:normAutofit fontScale="90000"/>
          </a:bodyPr>
          <a:lstStyle/>
          <a:p>
            <a:pPr algn="r"/>
            <a:r>
              <a:rPr lang="de-DE" b="1" dirty="0">
                <a:latin typeface="+mn-lt"/>
              </a:rPr>
              <a:t>ICP Forests</a:t>
            </a:r>
            <a:br>
              <a:rPr lang="de-DE" b="1" dirty="0">
                <a:latin typeface="+mn-lt"/>
              </a:rPr>
            </a:br>
            <a:r>
              <a:rPr lang="ru-RU" sz="2800" dirty="0"/>
              <a:t>Структура та управління</a:t>
            </a:r>
            <a:br>
              <a:rPr lang="ru-RU" sz="2800" dirty="0"/>
            </a:br>
            <a:endParaRPr lang="de-DE" sz="2700" dirty="0">
              <a:latin typeface="+mn-lt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F5BD0F6-145B-418A-9228-79381B81A6BD}"/>
              </a:ext>
            </a:extLst>
          </p:cNvPr>
          <p:cNvSpPr/>
          <p:nvPr/>
        </p:nvSpPr>
        <p:spPr>
          <a:xfrm>
            <a:off x="1680109" y="990292"/>
            <a:ext cx="1546567" cy="82799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066063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48C68-D72B-453D-B398-B481393F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da-DK" sz="4000" dirty="0">
                <a:latin typeface="+mn-lt"/>
              </a:rPr>
              <a:t>ICP Forests</a:t>
            </a:r>
            <a:br>
              <a:rPr lang="da-DK" dirty="0">
                <a:latin typeface="+mn-lt"/>
              </a:rPr>
            </a:br>
            <a:r>
              <a:rPr lang="ru-RU" sz="2700" dirty="0">
                <a:latin typeface="+mn-lt"/>
              </a:rPr>
              <a:t>Роль провідних країн</a:t>
            </a:r>
            <a:endParaRPr lang="de-DE" sz="27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8AADA7-C0FF-4CCD-A5AC-9095AE1A5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730" y="2102068"/>
            <a:ext cx="10944605" cy="4067504"/>
          </a:xfrm>
        </p:spPr>
        <p:txBody>
          <a:bodyPr>
            <a:normAutofit/>
          </a:bodyPr>
          <a:lstStyle/>
          <a:p>
            <a:pPr marL="514350" indent="-514350" defTabSz="360000">
              <a:lnSpc>
                <a:spcPts val="3400"/>
              </a:lnSpc>
              <a:spcBef>
                <a:spcPts val="0"/>
              </a:spcBef>
              <a:buAutoNum type="arabicPeriod"/>
            </a:pPr>
            <a:r>
              <a:rPr lang="ru-RU" sz="2800" dirty="0">
                <a:latin typeface="+mn-lt"/>
              </a:rPr>
              <a:t>представлення </a:t>
            </a:r>
            <a:r>
              <a:rPr lang="de-DE" sz="2800" dirty="0">
                <a:latin typeface="+mn-lt"/>
              </a:rPr>
              <a:t>ICP Forests </a:t>
            </a:r>
            <a:r>
              <a:rPr lang="ru-RU" sz="2800" dirty="0">
                <a:latin typeface="+mn-lt"/>
              </a:rPr>
              <a:t>у робочій групі з питань впливу</a:t>
            </a:r>
          </a:p>
          <a:p>
            <a:pPr marL="514350" indent="-514350" defTabSz="360000">
              <a:lnSpc>
                <a:spcPts val="3400"/>
              </a:lnSpc>
              <a:spcBef>
                <a:spcPts val="0"/>
              </a:spcBef>
              <a:buAutoNum type="arabicPeriod"/>
            </a:pPr>
            <a:r>
              <a:rPr lang="ru-RU" sz="2800" dirty="0">
                <a:latin typeface="+mn-lt"/>
              </a:rPr>
              <a:t>відповідальність за співпрацю з ЄС</a:t>
            </a:r>
          </a:p>
          <a:p>
            <a:pPr marL="514350" indent="-514350" defTabSz="360000">
              <a:lnSpc>
                <a:spcPts val="3400"/>
              </a:lnSpc>
              <a:spcBef>
                <a:spcPts val="0"/>
              </a:spcBef>
              <a:buAutoNum type="arabicPeriod"/>
            </a:pPr>
            <a:r>
              <a:rPr lang="ru-RU" sz="2800" dirty="0">
                <a:latin typeface="+mn-lt"/>
              </a:rPr>
              <a:t>координація інших програм моніторингу в рамках та поза рамками конвенції</a:t>
            </a:r>
          </a:p>
          <a:p>
            <a:pPr marL="514350" indent="-514350" defTabSz="360000">
              <a:lnSpc>
                <a:spcPts val="3400"/>
              </a:lnSpc>
              <a:spcBef>
                <a:spcPts val="0"/>
              </a:spcBef>
              <a:buAutoNum type="arabicPeriod"/>
            </a:pPr>
            <a:r>
              <a:rPr lang="ru-RU" sz="2800" dirty="0">
                <a:latin typeface="+mn-lt"/>
              </a:rPr>
              <a:t>допомога голові у підготовці, скликанні та проведенні щорічних засідань робочої групи</a:t>
            </a:r>
          </a:p>
          <a:p>
            <a:pPr marL="514350" indent="-514350" defTabSz="360000">
              <a:lnSpc>
                <a:spcPts val="3400"/>
              </a:lnSpc>
              <a:spcBef>
                <a:spcPts val="0"/>
              </a:spcBef>
              <a:buAutoNum type="arabicPeriod"/>
            </a:pPr>
            <a:r>
              <a:rPr lang="ru-RU" sz="2800" dirty="0">
                <a:latin typeface="+mn-lt"/>
              </a:rPr>
              <a:t>скликання та головування на засіданнях групи з координації програми</a:t>
            </a:r>
            <a:endParaRPr lang="de-D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616094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13B1A2A-3E63-446E-B1DF-9976CFC5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226" y="1128063"/>
            <a:ext cx="8289547" cy="5400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680110" y="300065"/>
            <a:ext cx="10134600" cy="827998"/>
          </a:xfrm>
        </p:spPr>
        <p:txBody>
          <a:bodyPr>
            <a:normAutofit fontScale="90000"/>
          </a:bodyPr>
          <a:lstStyle/>
          <a:p>
            <a:pPr algn="r"/>
            <a:r>
              <a:rPr lang="de-DE" b="1" dirty="0"/>
              <a:t>ICP Forests</a:t>
            </a:r>
            <a:br>
              <a:rPr lang="de-DE" b="1" dirty="0"/>
            </a:br>
            <a:r>
              <a:rPr lang="ru-RU" sz="2400" dirty="0"/>
              <a:t>Структура та управління</a:t>
            </a:r>
            <a:endParaRPr lang="de-DE" sz="2700" b="1" dirty="0"/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3F5BD0F6-145B-418A-9228-79381B81A6BD}"/>
              </a:ext>
            </a:extLst>
          </p:cNvPr>
          <p:cNvSpPr/>
          <p:nvPr/>
        </p:nvSpPr>
        <p:spPr>
          <a:xfrm>
            <a:off x="2554014" y="2903175"/>
            <a:ext cx="3310758" cy="827998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85949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48C68-D72B-453D-B398-B481393F2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da-DK" sz="4000" dirty="0">
                <a:latin typeface="+mn-lt"/>
              </a:rPr>
              <a:t>ICP Forests</a:t>
            </a:r>
            <a:br>
              <a:rPr lang="da-DK" dirty="0">
                <a:latin typeface="+mn-lt"/>
              </a:rPr>
            </a:br>
            <a:r>
              <a:rPr lang="ru-RU" sz="2700" dirty="0">
                <a:latin typeface="+mn-lt"/>
              </a:rPr>
              <a:t>Роль координаційного центру програми</a:t>
            </a:r>
            <a:endParaRPr lang="de-DE" sz="2700" dirty="0">
              <a:latin typeface="+mn-lt"/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98AADA7-C0FF-4CCD-A5AC-9095AE1A5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731" y="2102068"/>
            <a:ext cx="10268026" cy="3531477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de-DE" dirty="0">
                <a:latin typeface="+mn-lt"/>
              </a:rPr>
              <a:t>1</a:t>
            </a:r>
            <a:r>
              <a:rPr lang="uk-UA" dirty="0">
                <a:latin typeface="+mn-lt"/>
              </a:rPr>
              <a:t>. </a:t>
            </a:r>
            <a:r>
              <a:rPr lang="ru-RU" dirty="0">
                <a:latin typeface="+mn-lt"/>
              </a:rPr>
              <a:t>Адміністрування програми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AutoNum type="arabicPeriod" startAt="2"/>
            </a:pPr>
            <a:r>
              <a:rPr lang="ru-RU" dirty="0">
                <a:latin typeface="+mn-lt"/>
              </a:rPr>
              <a:t>Управління даними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AutoNum type="arabicPeriod" startAt="2"/>
            </a:pPr>
            <a:r>
              <a:rPr lang="ru-RU" dirty="0">
                <a:latin typeface="+mn-lt"/>
              </a:rPr>
              <a:t>Звітність, комунікація та консультації з питань політики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AutoNum type="arabicPeriod" startAt="2"/>
            </a:pPr>
            <a:r>
              <a:rPr lang="ru-RU" dirty="0">
                <a:latin typeface="+mn-lt"/>
              </a:rPr>
              <a:t>Консолідація знань</a:t>
            </a:r>
          </a:p>
          <a:p>
            <a:pPr marL="514350" indent="-514350">
              <a:lnSpc>
                <a:spcPct val="120000"/>
              </a:lnSpc>
              <a:spcBef>
                <a:spcPts val="0"/>
              </a:spcBef>
              <a:buAutoNum type="arabicPeriod" startAt="2"/>
            </a:pPr>
            <a:r>
              <a:rPr lang="ru-RU" dirty="0">
                <a:latin typeface="+mn-lt"/>
              </a:rPr>
              <a:t>Розробка програми</a:t>
            </a:r>
            <a:endParaRPr lang="de-DE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404695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D13B1A2A-3E63-446E-B1DF-9976CFC550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226" y="1128063"/>
            <a:ext cx="8289547" cy="5400000"/>
          </a:xfrm>
          <a:prstGeom prst="rect">
            <a:avLst/>
          </a:prstGeo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680110" y="300065"/>
            <a:ext cx="10134600" cy="827998"/>
          </a:xfrm>
        </p:spPr>
        <p:txBody>
          <a:bodyPr>
            <a:normAutofit fontScale="90000"/>
          </a:bodyPr>
          <a:lstStyle/>
          <a:p>
            <a:pPr algn="r"/>
            <a:r>
              <a:rPr lang="de-DE" b="1" dirty="0">
                <a:latin typeface="+mn-lt"/>
              </a:rPr>
              <a:t>ICP Forests</a:t>
            </a:r>
            <a:br>
              <a:rPr lang="de-DE" b="1" dirty="0">
                <a:latin typeface="+mn-lt"/>
              </a:rPr>
            </a:br>
            <a:r>
              <a:rPr lang="ru-RU" sz="2800" dirty="0"/>
              <a:t>Структура та управління</a:t>
            </a:r>
            <a:endParaRPr lang="de-DE" sz="2700" b="1" dirty="0">
              <a:latin typeface="+mn-lt"/>
            </a:endParaRP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19CDA56A-83A5-4671-9DE8-E4FB37B40B5D}"/>
              </a:ext>
            </a:extLst>
          </p:cNvPr>
          <p:cNvSpPr>
            <a:spLocks noChangeAspect="1"/>
          </p:cNvSpPr>
          <p:nvPr/>
        </p:nvSpPr>
        <p:spPr>
          <a:xfrm>
            <a:off x="1608082" y="3775545"/>
            <a:ext cx="2412000" cy="603233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49735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9D597FFE-F26C-4B56-8865-D02861DDA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8165" y="1626669"/>
            <a:ext cx="7261317" cy="3862315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>
                <a:latin typeface="+mn-lt"/>
              </a:rPr>
              <a:t>Рекомендації</a:t>
            </a:r>
            <a:endParaRPr lang="de-DE" dirty="0">
              <a:latin typeface="+mn-lt"/>
            </a:endParaRPr>
          </a:p>
          <a:p>
            <a:pPr marL="869950" lvl="1" indent="-514350">
              <a:buFont typeface="Symbol" panose="05050102010706020507" pitchFamily="18" charset="2"/>
              <a:buChar char="-"/>
            </a:pPr>
            <a:r>
              <a:rPr lang="ru-RU" dirty="0">
                <a:latin typeface="+mn-lt"/>
              </a:rPr>
              <a:t>тестування нових методів</a:t>
            </a:r>
          </a:p>
          <a:p>
            <a:pPr marL="869950" lvl="1" indent="-514350">
              <a:buFont typeface="Symbol" panose="05050102010706020507" pitchFamily="18" charset="2"/>
              <a:buChar char="-"/>
            </a:pPr>
            <a:r>
              <a:rPr lang="ru-RU" dirty="0">
                <a:latin typeface="+mn-lt"/>
              </a:rPr>
              <a:t>рекомендації щодо вибору методів</a:t>
            </a:r>
          </a:p>
          <a:p>
            <a:pPr marL="869950" lvl="1" indent="-514350">
              <a:buFont typeface="Symbol" panose="05050102010706020507" pitchFamily="18" charset="2"/>
              <a:buChar char="-"/>
            </a:pPr>
            <a:r>
              <a:rPr lang="ru-RU" dirty="0">
                <a:latin typeface="+mn-lt"/>
              </a:rPr>
              <a:t>перегляд рекомендацій</a:t>
            </a:r>
            <a:endParaRPr lang="de-DE" dirty="0">
              <a:latin typeface="+mn-lt"/>
            </a:endParaRPr>
          </a:p>
          <a:p>
            <a:pPr marL="514350" indent="-514350">
              <a:buAutoNum type="arabicPeriod"/>
            </a:pPr>
            <a:r>
              <a:rPr lang="uk-UA" dirty="0">
                <a:latin typeface="+mn-lt"/>
              </a:rPr>
              <a:t>Забезпечення якості даних</a:t>
            </a:r>
            <a:endParaRPr lang="de-DE" dirty="0">
              <a:latin typeface="+mn-lt"/>
            </a:endParaRP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курси з застосування польових методів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кругові тести</a:t>
            </a:r>
          </a:p>
          <a:p>
            <a:pPr marL="869950" lvl="1" indent="-514350">
              <a:buFont typeface="Arial" panose="020B0604020202020204" pitchFamily="34" charset="0"/>
              <a:buChar char="•"/>
            </a:pPr>
            <a:r>
              <a:rPr lang="ru-RU" dirty="0">
                <a:latin typeface="+mn-lt"/>
              </a:rPr>
              <a:t>перевірка даних</a:t>
            </a:r>
            <a:endParaRPr lang="de-DE" dirty="0">
              <a:latin typeface="+mn-lt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E9963E-48D7-4E27-8E35-A4C39B76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 </a:t>
            </a:r>
            <a:fld id="{609CAFF8-B850-4D48-8EA5-8C2E82C48191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44395D9E-A70A-4FF2-B7FC-6519564D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de-DE" sz="4000" b="1" dirty="0">
                <a:latin typeface="+mn-lt"/>
              </a:rPr>
              <a:t>ICP Forests</a:t>
            </a:r>
            <a:br>
              <a:rPr lang="de-DE" b="1" dirty="0">
                <a:latin typeface="+mn-lt"/>
              </a:rPr>
            </a:br>
            <a:r>
              <a:rPr lang="ru-RU" sz="2800" b="1" dirty="0"/>
              <a:t>Роль експертної групи</a:t>
            </a:r>
            <a:br>
              <a:rPr lang="ru-RU" sz="2800" dirty="0"/>
            </a:br>
            <a:endParaRPr lang="en-GB" sz="27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96918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F3E9963E-48D7-4E27-8E35-A4C39B761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 4</a:t>
            </a:r>
            <a:fld id="{609CAFF8-B850-4D48-8EA5-8C2E82C48191}" type="slidenum">
              <a:rPr lang="de-DE" smtClean="0"/>
              <a:t>26</a:t>
            </a:fld>
            <a:endParaRPr lang="de-DE" dirty="0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44395D9E-A70A-4FF2-B7FC-6519564D2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de-DE" sz="4000" b="1" dirty="0"/>
              <a:t>ICP Forests</a:t>
            </a:r>
            <a:br>
              <a:rPr lang="de-DE" b="1" dirty="0">
                <a:latin typeface="+mn-lt"/>
              </a:rPr>
            </a:br>
            <a:r>
              <a:rPr lang="en-US" sz="2700" b="1" dirty="0">
                <a:latin typeface="+mn-lt"/>
              </a:rPr>
              <a:t>Зустрічі</a:t>
            </a:r>
            <a:endParaRPr lang="en-GB" sz="2700" dirty="0">
              <a:latin typeface="+mn-lt"/>
            </a:endParaRPr>
          </a:p>
        </p:txBody>
      </p:sp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C059A9BF-A815-42CE-B224-AE4771203A62}"/>
              </a:ext>
            </a:extLst>
          </p:cNvPr>
          <p:cNvGraphicFramePr>
            <a:graphicFrameLocks noGrp="1"/>
          </p:cNvGraphicFramePr>
          <p:nvPr/>
        </p:nvGraphicFramePr>
        <p:xfrm>
          <a:off x="622407" y="1361150"/>
          <a:ext cx="10134600" cy="439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5363">
                  <a:extLst>
                    <a:ext uri="{9D8B030D-6E8A-4147-A177-3AD203B41FA5}">
                      <a16:colId xmlns:a16="http://schemas.microsoft.com/office/drawing/2014/main" val="1337855517"/>
                    </a:ext>
                  </a:extLst>
                </a:gridCol>
                <a:gridCol w="4898699">
                  <a:extLst>
                    <a:ext uri="{9D8B030D-6E8A-4147-A177-3AD203B41FA5}">
                      <a16:colId xmlns:a16="http://schemas.microsoft.com/office/drawing/2014/main" val="4083261547"/>
                    </a:ext>
                  </a:extLst>
                </a:gridCol>
                <a:gridCol w="2200538">
                  <a:extLst>
                    <a:ext uri="{9D8B030D-6E8A-4147-A177-3AD203B41FA5}">
                      <a16:colId xmlns:a16="http://schemas.microsoft.com/office/drawing/2014/main" val="7609672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+mn-lt"/>
                        </a:rPr>
                        <a:t>Зустріч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latin typeface="+mn-lt"/>
                        </a:rPr>
                        <a:t>Учасники</a:t>
                      </a:r>
                      <a:endParaRPr lang="de-D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latin typeface="+mn-lt"/>
                        </a:rPr>
                        <a:t>коли</a:t>
                      </a:r>
                      <a:endParaRPr lang="de-DE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4087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latin typeface="+mn-lt"/>
                        </a:rPr>
                        <a:t>Розширене засідання </a:t>
                      </a:r>
                      <a:r>
                        <a:rPr lang="de-DE" dirty="0" err="1">
                          <a:latin typeface="+mn-lt"/>
                        </a:rPr>
                        <a:t>Бюро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latin typeface="+mn-lt"/>
                        </a:rPr>
                        <a:t>Серед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dirty="0" err="1">
                          <a:latin typeface="+mn-lt"/>
                        </a:rPr>
                        <a:t>інших</a:t>
                      </a:r>
                      <a:r>
                        <a:rPr lang="de-DE" dirty="0">
                          <a:latin typeface="+mn-lt"/>
                        </a:rPr>
                        <a:t>: WGE, ЄЕК ООН, PCC та </a:t>
                      </a:r>
                      <a:r>
                        <a:rPr lang="de-DE" dirty="0" err="1">
                          <a:latin typeface="+mn-lt"/>
                        </a:rPr>
                        <a:t>Голова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sz="1800" b="0" dirty="0"/>
                        <a:t>ICP Forests</a:t>
                      </a:r>
                      <a:r>
                        <a:rPr lang="de-DE" dirty="0">
                          <a:latin typeface="+mn-lt"/>
                        </a:rPr>
                        <a:t>, а також </a:t>
                      </a:r>
                      <a:r>
                        <a:rPr lang="de-DE" dirty="0" err="1">
                          <a:latin typeface="+mn-lt"/>
                        </a:rPr>
                        <a:t>представники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dirty="0" err="1">
                          <a:latin typeface="+mn-lt"/>
                        </a:rPr>
                        <a:t>споріднених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uk-UA" dirty="0">
                          <a:latin typeface="+mn-lt"/>
                        </a:rPr>
                        <a:t>ІСР</a:t>
                      </a:r>
                      <a:endParaRPr lang="de-D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n-lt"/>
                        </a:rPr>
                        <a:t>Березень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36408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Спільне засідання груп експертів (СЗГЕ)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Члени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Груп експертів, PCC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та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Голова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800" b="0" dirty="0">
                          <a:solidFill>
                            <a:srgbClr val="FF0000"/>
                          </a:solidFill>
                        </a:rPr>
                        <a:t>ICP Forests</a:t>
                      </a:r>
                      <a:endParaRPr lang="de-D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Березень/квітень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01051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Засідання Цільової групи (ЦГ)</a:t>
                      </a:r>
                    </a:p>
                    <a:p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спільно з 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FORECOMON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Представники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міністерств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країн-членів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800" b="0" dirty="0">
                          <a:solidFill>
                            <a:srgbClr val="FF0000"/>
                          </a:solidFill>
                        </a:rPr>
                        <a:t>ICP Forests</a:t>
                      </a:r>
                      <a:r>
                        <a:rPr lang="uk-UA" sz="1800" b="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Голова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sz="1800" b="0" dirty="0">
                          <a:solidFill>
                            <a:srgbClr val="FF0000"/>
                          </a:solidFill>
                        </a:rPr>
                        <a:t>ICP Forests</a:t>
                      </a:r>
                      <a:r>
                        <a:rPr lang="uk-UA" sz="1800" b="0" dirty="0">
                          <a:solidFill>
                            <a:srgbClr val="FF0000"/>
                          </a:solidFill>
                        </a:rPr>
                        <a:t>, 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PCC та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представники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провідної</a:t>
                      </a:r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 </a:t>
                      </a:r>
                      <a:r>
                        <a:rPr lang="de-DE" dirty="0" err="1">
                          <a:solidFill>
                            <a:srgbClr val="FF0000"/>
                          </a:solidFill>
                          <a:latin typeface="+mn-lt"/>
                        </a:rPr>
                        <a:t>країни</a:t>
                      </a:r>
                      <a:endParaRPr lang="de-DE" dirty="0">
                        <a:solidFill>
                          <a:srgbClr val="FF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solidFill>
                            <a:srgbClr val="FF0000"/>
                          </a:solidFill>
                          <a:latin typeface="+mn-lt"/>
                        </a:rPr>
                        <a:t>Травень/червень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27582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+mn-lt"/>
                        </a:rPr>
                        <a:t>Спільна сесія Керівного </a:t>
                      </a:r>
                      <a:r>
                        <a:rPr lang="en-US" dirty="0" err="1">
                          <a:latin typeface="+mn-lt"/>
                        </a:rPr>
                        <a:t>органу</a:t>
                      </a:r>
                      <a:r>
                        <a:rPr lang="en-US" dirty="0">
                          <a:latin typeface="+mn-lt"/>
                        </a:rPr>
                        <a:t> EMEP та Робочої групи з питань впливу</a:t>
                      </a:r>
                      <a:endParaRPr lang="de-D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>
                          <a:latin typeface="+mn-lt"/>
                        </a:rPr>
                        <a:t>Серед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dirty="0" err="1">
                          <a:latin typeface="+mn-lt"/>
                        </a:rPr>
                        <a:t>інших</a:t>
                      </a:r>
                      <a:r>
                        <a:rPr lang="de-DE" dirty="0">
                          <a:latin typeface="+mn-lt"/>
                        </a:rPr>
                        <a:t>: WGE, ЄЕК ООН, PCC </a:t>
                      </a:r>
                      <a:r>
                        <a:rPr lang="de-DE" dirty="0" err="1">
                          <a:latin typeface="+mn-lt"/>
                        </a:rPr>
                        <a:t>та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dirty="0" err="1">
                          <a:latin typeface="+mn-lt"/>
                        </a:rPr>
                        <a:t>Голова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sz="1800" b="0" dirty="0"/>
                        <a:t>ICP Forests</a:t>
                      </a:r>
                      <a:r>
                        <a:rPr lang="de-DE" dirty="0">
                          <a:latin typeface="+mn-lt"/>
                        </a:rPr>
                        <a:t>, а </a:t>
                      </a:r>
                      <a:r>
                        <a:rPr lang="de-DE" dirty="0" err="1">
                          <a:latin typeface="+mn-lt"/>
                        </a:rPr>
                        <a:t>також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dirty="0" err="1">
                          <a:latin typeface="+mn-lt"/>
                        </a:rPr>
                        <a:t>представники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dirty="0" err="1">
                          <a:latin typeface="+mn-lt"/>
                        </a:rPr>
                        <a:t>споріднених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uk-UA" dirty="0">
                          <a:latin typeface="+mn-lt"/>
                        </a:rPr>
                        <a:t>ІСР</a:t>
                      </a:r>
                      <a:endParaRPr lang="de-D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n-lt"/>
                        </a:rPr>
                        <a:t>Вересень у Женеві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8793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err="1">
                          <a:latin typeface="+mn-lt"/>
                        </a:rPr>
                        <a:t>Засідання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dirty="0" err="1">
                          <a:latin typeface="+mn-lt"/>
                        </a:rPr>
                        <a:t>Координаційної</a:t>
                      </a:r>
                      <a:r>
                        <a:rPr lang="de-DE" dirty="0">
                          <a:latin typeface="+mn-lt"/>
                        </a:rPr>
                        <a:t> групи Програми з </a:t>
                      </a:r>
                      <a:r>
                        <a:rPr lang="de-DE" dirty="0" err="1">
                          <a:latin typeface="+mn-lt"/>
                        </a:rPr>
                        <a:t>питань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sz="1800" b="0" dirty="0"/>
                        <a:t>ICP Forests </a:t>
                      </a:r>
                      <a:r>
                        <a:rPr lang="de-DE" dirty="0">
                          <a:latin typeface="+mn-lt"/>
                        </a:rPr>
                        <a:t>(КГПЛ)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>
                          <a:latin typeface="+mn-lt"/>
                        </a:rPr>
                        <a:t>Представники</a:t>
                      </a:r>
                      <a:r>
                        <a:rPr lang="de-DE" dirty="0">
                          <a:latin typeface="+mn-lt"/>
                        </a:rPr>
                        <a:t> експертних груп, PCC, Голова та </a:t>
                      </a:r>
                      <a:r>
                        <a:rPr lang="de-DE" dirty="0" err="1">
                          <a:latin typeface="+mn-lt"/>
                        </a:rPr>
                        <a:t>провідна</a:t>
                      </a:r>
                      <a:r>
                        <a:rPr lang="de-DE" dirty="0">
                          <a:latin typeface="+mn-lt"/>
                        </a:rPr>
                        <a:t> </a:t>
                      </a:r>
                      <a:r>
                        <a:rPr lang="de-DE" dirty="0" err="1">
                          <a:latin typeface="+mn-lt"/>
                        </a:rPr>
                        <a:t>країна</a:t>
                      </a:r>
                      <a:endParaRPr lang="de-DE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>
                          <a:latin typeface="+mn-lt"/>
                        </a:rPr>
                        <a:t>Листопад у Берліні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05505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34400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r="91"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D4C319B-A692-4473-B27C-67A33B9AD2B5}"/>
              </a:ext>
            </a:extLst>
          </p:cNvPr>
          <p:cNvSpPr>
            <a:spLocks noChangeAspect="1"/>
          </p:cNvSpPr>
          <p:nvPr/>
        </p:nvSpPr>
        <p:spPr>
          <a:xfrm>
            <a:off x="-304708" y="558269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95D0E8-3E93-4E9A-AA45-DCE98F650A1D}"/>
              </a:ext>
            </a:extLst>
          </p:cNvPr>
          <p:cNvSpPr txBox="1">
            <a:spLocks/>
          </p:cNvSpPr>
          <p:nvPr/>
        </p:nvSpPr>
        <p:spPr>
          <a:xfrm>
            <a:off x="924375" y="3469130"/>
            <a:ext cx="3537536" cy="50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00AAAA"/>
              </a:buClr>
              <a:buFont typeface="Arial" panose="020B0604020202020204" pitchFamily="34" charset="0"/>
              <a:buChar char="•"/>
            </a:pPr>
            <a:endParaRPr lang="en-US" sz="3000" u="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93270D-4AAC-4837-AD70-557E6FBF604B}"/>
              </a:ext>
            </a:extLst>
          </p:cNvPr>
          <p:cNvSpPr txBox="1">
            <a:spLocks/>
          </p:cNvSpPr>
          <p:nvPr/>
        </p:nvSpPr>
        <p:spPr>
          <a:xfrm>
            <a:off x="117987" y="1267237"/>
            <a:ext cx="4630994" cy="3982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de-DE" dirty="0">
                <a:latin typeface="+mn-lt"/>
              </a:rPr>
              <a:t>ICP Forests</a:t>
            </a:r>
          </a:p>
          <a:p>
            <a:pPr algn="ctr">
              <a:spcAft>
                <a:spcPts val="3000"/>
              </a:spcAft>
            </a:pPr>
            <a:r>
              <a:rPr lang="ru-RU" sz="2400" dirty="0">
                <a:latin typeface="+mn-lt"/>
              </a:rPr>
              <a:t>Звітність, комунікація та консультації з питань політики</a:t>
            </a:r>
            <a:endParaRPr lang="de-DE" sz="2400" dirty="0"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73" y="250883"/>
            <a:ext cx="1543198" cy="7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650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6">
            <a:extLst>
              <a:ext uri="{FF2B5EF4-FFF2-40B4-BE49-F238E27FC236}">
                <a16:creationId xmlns:a16="http://schemas.microsoft.com/office/drawing/2014/main" id="{0F385680-95E4-4684-BDD3-F8A70620A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7573" y="1531553"/>
            <a:ext cx="1954847" cy="2918439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1A2108AC-BF17-44E0-AFDE-C68E568A7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175" y="4487693"/>
            <a:ext cx="1556171" cy="220149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9EE807-A6D3-42C7-B258-5D874AFF2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8E25BA92-D233-435A-8B09-40BD8C552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934" y="106881"/>
            <a:ext cx="11712046" cy="827998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+mn-lt"/>
              </a:rPr>
              <a:t>Кращі дані, сильніший вплив – завдяки послідовній звітності</a:t>
            </a:r>
            <a:endParaRPr lang="de-DE" dirty="0">
              <a:latin typeface="+mn-lt"/>
            </a:endParaRP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A6CB92C-872A-4F51-BB3E-84FD97019EA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79020" y="863244"/>
            <a:ext cx="11432385" cy="5004366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>
                <a:latin typeface="+mn-lt"/>
              </a:rPr>
              <a:t>Забезпечення якості та відповідності політиці шляхом прозорої комунікації щодо результатів.</a:t>
            </a:r>
            <a:endParaRPr lang="de-DE" dirty="0">
              <a:latin typeface="+mn-lt"/>
            </a:endParaRP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705D5A22-23A1-4FCB-893C-2A5035CFD243}"/>
              </a:ext>
            </a:extLst>
          </p:cNvPr>
          <p:cNvGrpSpPr/>
          <p:nvPr/>
        </p:nvGrpSpPr>
        <p:grpSpPr>
          <a:xfrm>
            <a:off x="336810" y="3669702"/>
            <a:ext cx="3928547" cy="2893468"/>
            <a:chOff x="549974" y="1379743"/>
            <a:chExt cx="5741555" cy="4353178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63FCF540-1BB2-4A66-9E0D-F9DCA28755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974" y="1379743"/>
              <a:ext cx="2546093" cy="3600000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CFC3226C-05E8-48BF-9F37-B3F92F41B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600" y="1566013"/>
              <a:ext cx="2546093" cy="3600000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4B76CE25-DF92-40D3-AFCC-A11E0A26411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8342" y="1760956"/>
              <a:ext cx="2547644" cy="3600000"/>
            </a:xfrm>
            <a:prstGeom prst="rect">
              <a:avLst/>
            </a:prstGeom>
          </p:spPr>
        </p:pic>
        <p:pic>
          <p:nvPicPr>
            <p:cNvPr id="15" name="Inhaltsplatzhalter 8">
              <a:extLst>
                <a:ext uri="{FF2B5EF4-FFF2-40B4-BE49-F238E27FC236}">
                  <a16:creationId xmlns:a16="http://schemas.microsoft.com/office/drawing/2014/main" id="{1BEF2397-6033-4B43-9F53-5D3215287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1585" y="1937998"/>
              <a:ext cx="2543586" cy="3600000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42535C75-DD23-4ADA-AF1B-833741347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6329" y="2128491"/>
              <a:ext cx="2545200" cy="3604430"/>
            </a:xfrm>
            <a:prstGeom prst="rect">
              <a:avLst/>
            </a:prstGeom>
          </p:spPr>
        </p:pic>
      </p:grp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F1D5885F-603D-4959-827C-F040DA80240F}"/>
              </a:ext>
            </a:extLst>
          </p:cNvPr>
          <p:cNvGrpSpPr/>
          <p:nvPr/>
        </p:nvGrpSpPr>
        <p:grpSpPr>
          <a:xfrm>
            <a:off x="4086630" y="2198687"/>
            <a:ext cx="3437334" cy="3356672"/>
            <a:chOff x="4282545" y="2154328"/>
            <a:chExt cx="3437334" cy="3356672"/>
          </a:xfrm>
        </p:grpSpPr>
        <p:pic>
          <p:nvPicPr>
            <p:cNvPr id="9" name="Grafik 8">
              <a:extLst>
                <a:ext uri="{FF2B5EF4-FFF2-40B4-BE49-F238E27FC236}">
                  <a16:creationId xmlns:a16="http://schemas.microsoft.com/office/drawing/2014/main" id="{423CE314-1282-4579-9509-CC8A233A9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4612" y="2991000"/>
              <a:ext cx="1775267" cy="2520000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FDD85B40-4345-4E26-9617-B38F34E426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2062" y="2449022"/>
              <a:ext cx="1781481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AC87FE2-420A-4B1B-9F89-A4ADDF0FA3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2545" y="2154328"/>
              <a:ext cx="1773410" cy="252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1" name="Gruppieren 20">
            <a:extLst>
              <a:ext uri="{FF2B5EF4-FFF2-40B4-BE49-F238E27FC236}">
                <a16:creationId xmlns:a16="http://schemas.microsoft.com/office/drawing/2014/main" id="{69DF9511-0BB6-4064-91E7-8D7BF3C12DB8}"/>
              </a:ext>
            </a:extLst>
          </p:cNvPr>
          <p:cNvGrpSpPr/>
          <p:nvPr/>
        </p:nvGrpSpPr>
        <p:grpSpPr>
          <a:xfrm>
            <a:off x="7925508" y="1736687"/>
            <a:ext cx="3987472" cy="4952501"/>
            <a:chOff x="7925508" y="1736687"/>
            <a:chExt cx="3987472" cy="4952501"/>
          </a:xfrm>
        </p:grpSpPr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59B94DC7-DB56-41D8-91C9-D83B814AB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06099" y="1736687"/>
              <a:ext cx="2306881" cy="3444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3C1353C-F85E-45BF-B80A-9E202C77A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80850" y="2829992"/>
              <a:ext cx="2306880" cy="324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1B916887-14A0-4E4C-BB22-200872123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925508" y="3873023"/>
              <a:ext cx="1939526" cy="281616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8287482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597196" y="1481193"/>
            <a:ext cx="11164529" cy="3421625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Clr>
                <a:srgbClr val="00AAAA"/>
              </a:buClr>
            </a:pPr>
            <a:r>
              <a:rPr lang="de-DE" sz="3200" dirty="0" err="1">
                <a:latin typeface="+mn-lt"/>
              </a:rPr>
              <a:t>  Мета</a:t>
            </a:r>
            <a:endParaRPr lang="de-DE" sz="3200" dirty="0">
              <a:latin typeface="+mn-lt"/>
            </a:endParaRPr>
          </a:p>
          <a:p>
            <a:pPr marL="361950" lvl="2" indent="-2714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buBlip>
                <a:blip r:embed="rId2"/>
              </a:buBlip>
            </a:pPr>
            <a:r>
              <a:rPr lang="en-US" sz="3200" dirty="0">
                <a:solidFill>
                  <a:srgbClr val="00AAAA"/>
                </a:solidFill>
                <a:latin typeface="+mn-lt"/>
              </a:rPr>
              <a:t>підвищити обізнаність </a:t>
            </a:r>
            <a:r>
              <a:rPr lang="en-US" sz="3200" dirty="0">
                <a:latin typeface="+mn-lt"/>
              </a:rPr>
              <a:t>щодо екологічних тем, пов'язаних з лісами</a:t>
            </a:r>
          </a:p>
          <a:p>
            <a:pPr marL="361950" lvl="2" indent="-2714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buBlip>
                <a:blip r:embed="rId2"/>
              </a:buBlip>
            </a:pPr>
            <a:r>
              <a:rPr lang="en-US" sz="3200" dirty="0">
                <a:solidFill>
                  <a:srgbClr val="00AAAA"/>
                </a:solidFill>
                <a:latin typeface="+mn-lt"/>
              </a:rPr>
              <a:t>інформувати зацікавлені сторони та партнерів </a:t>
            </a:r>
            <a:r>
              <a:rPr lang="en-US" sz="3200" dirty="0">
                <a:latin typeface="+mn-lt"/>
              </a:rPr>
              <a:t>про ключові результати програми моніторингу </a:t>
            </a:r>
            <a:r>
              <a:rPr lang="en-US" sz="3200" dirty="0" err="1">
                <a:latin typeface="+mn-lt"/>
              </a:rPr>
              <a:t>лісів</a:t>
            </a:r>
            <a:r>
              <a:rPr lang="en-US" sz="3200" dirty="0">
                <a:latin typeface="+mn-lt"/>
              </a:rPr>
              <a:t> </a:t>
            </a:r>
            <a:r>
              <a:rPr lang="en-US" sz="3200" dirty="0"/>
              <a:t>ICP Forests</a:t>
            </a:r>
            <a:r>
              <a:rPr lang="en-US" sz="3200" dirty="0">
                <a:latin typeface="+mn-lt"/>
              </a:rPr>
              <a:t> </a:t>
            </a:r>
          </a:p>
          <a:p>
            <a:pPr marL="361950" lvl="2" indent="-271463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80000"/>
              <a:buBlip>
                <a:blip r:embed="rId2"/>
              </a:buBlip>
            </a:pPr>
            <a:r>
              <a:rPr lang="en-US" sz="3200" dirty="0">
                <a:solidFill>
                  <a:srgbClr val="00AAAA"/>
                </a:solidFill>
                <a:latin typeface="+mn-lt"/>
              </a:rPr>
              <a:t>стимулювати дискусію </a:t>
            </a:r>
            <a:r>
              <a:rPr lang="en-US" sz="3200" dirty="0">
                <a:latin typeface="+mn-lt"/>
              </a:rPr>
              <a:t>щодо впливу забруднення повітря на функції та послуги лісових екосистем.</a:t>
            </a:r>
            <a:endParaRPr lang="de-DE" sz="3200" dirty="0">
              <a:latin typeface="+mn-lt"/>
            </a:endParaRPr>
          </a:p>
          <a:p>
            <a:pPr lvl="1" indent="0">
              <a:spcAft>
                <a:spcPts val="1200"/>
              </a:spcAft>
              <a:buNone/>
            </a:pPr>
            <a:endParaRPr lang="de-DE" sz="3200" dirty="0">
              <a:latin typeface="+mn-lt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 2</a:t>
            </a:r>
            <a:fld id="{609CAFF8-B850-4D48-8EA5-8C2E82C48191}" type="slidenum">
              <a:rPr lang="de-DE" smtClean="0"/>
              <a:t>29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de-DE" b="1" dirty="0">
                <a:latin typeface="+mn-lt"/>
              </a:rPr>
              <a:t>Інформаційні </a:t>
            </a:r>
            <a:r>
              <a:rPr lang="de-DE" b="1" dirty="0" err="1">
                <a:latin typeface="+mn-lt"/>
              </a:rPr>
              <a:t>бюлетені</a:t>
            </a:r>
            <a:r>
              <a:rPr lang="de-DE" b="1" dirty="0">
                <a:latin typeface="+mn-lt"/>
              </a:rPr>
              <a:t> </a:t>
            </a:r>
            <a:r>
              <a:rPr lang="de-DE" b="1" dirty="0"/>
              <a:t>ICP Forests </a:t>
            </a:r>
            <a:endParaRPr lang="de-DE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6977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397324" y="6155295"/>
            <a:ext cx="1352697" cy="290098"/>
          </a:xfrm>
        </p:spPr>
        <p:txBody>
          <a:bodyPr/>
          <a:lstStyle/>
          <a:p>
            <a:pPr algn="ctr"/>
            <a:r>
              <a:rPr lang="uk-UA" dirty="0"/>
              <a:t>Сторінка</a:t>
            </a:r>
            <a:r>
              <a:rPr lang="de-DE" dirty="0">
                <a:latin typeface="Akrobat" pitchFamily="50" charset="0"/>
              </a:rPr>
              <a:t> </a:t>
            </a:r>
            <a:fld id="{609CAFF8-B850-4D48-8EA5-8C2E82C48191}" type="slidenum">
              <a:rPr lang="de-DE" smtClean="0">
                <a:latin typeface="Akrobat" pitchFamily="50" charset="0"/>
              </a:rPr>
              <a:pPr algn="ctr"/>
              <a:t>3</a:t>
            </a:fld>
            <a:endParaRPr lang="de-DE" dirty="0">
              <a:latin typeface="Akrobat" pitchFamily="50" charset="0"/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/>
              <a:t>Загальний опис</a:t>
            </a:r>
            <a:endParaRPr lang="ru-RU" dirty="0"/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1228165" y="1773789"/>
            <a:ext cx="10390152" cy="467160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+mn-lt"/>
              </a:rPr>
              <a:t>Конвенція про повітря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+mn-lt"/>
              </a:rPr>
              <a:t>Мета програми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+mn-lt"/>
              </a:rPr>
              <a:t>Моніторинг рівня I та рівня II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+mn-lt"/>
              </a:rPr>
              <a:t>Структура та управління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+mn-lt"/>
              </a:rPr>
              <a:t>Звітність, наукова комунікація та засідання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>
                <a:latin typeface="+mn-lt"/>
              </a:rPr>
              <a:t>Висновок</a:t>
            </a:r>
            <a:endParaRPr lang="de-DE" dirty="0">
              <a:latin typeface="Akrobat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69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76D05E4-832A-4079-B63D-F652662E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30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73D9323-5F9A-4965-BDCD-695B65BF3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258" y="188066"/>
            <a:ext cx="11846244" cy="1124395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+mn-lt"/>
              </a:rPr>
              <a:t>Дані доступні за запитом - для моніторингу використання, висвітлення наукової цінності та залучення постачальників даних до аналізу даних</a:t>
            </a:r>
            <a:endParaRPr lang="de-DE" dirty="0">
              <a:latin typeface="+mn-lt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5B12B3-9CB9-4246-9842-C6CD86A6D4C4}"/>
              </a:ext>
            </a:extLst>
          </p:cNvPr>
          <p:cNvSpPr txBox="1"/>
          <p:nvPr/>
        </p:nvSpPr>
        <p:spPr>
          <a:xfrm>
            <a:off x="3421699" y="1284924"/>
            <a:ext cx="7166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FF0000"/>
                </a:solidFill>
              </a:rPr>
              <a:t>https://www.icp-forests.net/data-maps/data-requests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B273853-7B7E-4BD4-9B11-54FD09B01E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163" y="2133549"/>
            <a:ext cx="6490283" cy="4004348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18C874-AC4C-4DA3-B214-30F759B3F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505" y="2133549"/>
            <a:ext cx="1766037" cy="234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31068CE-A7FB-43EE-91B1-05C769C6A0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030" y="2615142"/>
            <a:ext cx="1769040" cy="234000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787AB3D2-DF33-4954-A503-24E68F2C62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92551" y="3482131"/>
            <a:ext cx="1755000" cy="23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91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4547BDA-8E75-4B4D-B0C7-CEE5D3D5F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6414E14-D99F-461C-BA37-D3596E77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пульсі</a:t>
            </a:r>
            <a:r>
              <a:rPr lang="en-US" dirty="0"/>
              <a:t> </a:t>
            </a:r>
            <a:r>
              <a:rPr lang="en-US" dirty="0" err="1"/>
              <a:t>європейських</a:t>
            </a:r>
            <a:r>
              <a:rPr lang="en-US" dirty="0"/>
              <a:t> </a:t>
            </a:r>
            <a:r>
              <a:rPr lang="en-US" dirty="0" err="1"/>
              <a:t>лісів</a:t>
            </a:r>
            <a:r>
              <a:rPr lang="en-US" dirty="0"/>
              <a:t> 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BEBC805A-CCDB-4E91-A4C8-B2963EF76BA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94000" y="1382486"/>
            <a:ext cx="10915387" cy="508362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dirty="0">
                <a:latin typeface="+mn-lt"/>
              </a:rPr>
              <a:t>Безперервність</a:t>
            </a:r>
            <a:r>
              <a:rPr lang="de-DE" dirty="0">
                <a:latin typeface="+mn-lt"/>
              </a:rPr>
              <a:t> &amp; </a:t>
            </a:r>
            <a:r>
              <a:rPr lang="uk-UA" dirty="0">
                <a:latin typeface="+mn-lt"/>
              </a:rPr>
              <a:t>Майбутнє</a:t>
            </a:r>
            <a:endParaRPr lang="de-DE" dirty="0">
              <a:latin typeface="+mn-lt"/>
            </a:endParaRPr>
          </a:p>
          <a:p>
            <a:pPr lvl="1"/>
            <a:r>
              <a:rPr lang="en-US" sz="2400" dirty="0" err="1"/>
              <a:t>Здорові</a:t>
            </a:r>
            <a:r>
              <a:rPr lang="en-US" sz="2400" dirty="0"/>
              <a:t> </a:t>
            </a:r>
            <a:r>
              <a:rPr lang="en-US" sz="2400" dirty="0" err="1"/>
              <a:t>ліси</a:t>
            </a:r>
            <a:r>
              <a:rPr lang="en-US" sz="2400" dirty="0"/>
              <a:t> </a:t>
            </a:r>
            <a:r>
              <a:rPr lang="en-US" sz="2400" dirty="0" err="1"/>
              <a:t>завтрашнього</a:t>
            </a:r>
            <a:r>
              <a:rPr lang="en-US" sz="2400" dirty="0"/>
              <a:t> </a:t>
            </a:r>
            <a:r>
              <a:rPr lang="en-US" sz="2400" dirty="0" err="1"/>
              <a:t>дня</a:t>
            </a:r>
            <a:r>
              <a:rPr lang="en-US" sz="2400" dirty="0"/>
              <a:t> </a:t>
            </a:r>
            <a:r>
              <a:rPr lang="en-US" sz="2400" dirty="0" err="1"/>
              <a:t>залежать</a:t>
            </a:r>
            <a:r>
              <a:rPr lang="en-US" sz="2400" dirty="0"/>
              <a:t> </a:t>
            </a:r>
            <a:r>
              <a:rPr lang="en-US" sz="2400" dirty="0" err="1"/>
              <a:t>від</a:t>
            </a:r>
            <a:r>
              <a:rPr lang="en-US" sz="2400" dirty="0"/>
              <a:t> </a:t>
            </a:r>
            <a:r>
              <a:rPr lang="en-US" sz="2400" dirty="0" err="1"/>
              <a:t>знань</a:t>
            </a:r>
            <a:r>
              <a:rPr lang="en-US" sz="2400" dirty="0"/>
              <a:t>, </a:t>
            </a:r>
            <a:r>
              <a:rPr lang="en-US" sz="2400" dirty="0" err="1"/>
              <a:t>які</a:t>
            </a:r>
            <a:r>
              <a:rPr lang="en-US" sz="2400" dirty="0"/>
              <a:t> </a:t>
            </a:r>
            <a:r>
              <a:rPr lang="en-US" sz="2400" dirty="0" err="1"/>
              <a:t>ми</a:t>
            </a:r>
            <a:r>
              <a:rPr lang="en-US" sz="2400" dirty="0"/>
              <a:t> </a:t>
            </a:r>
            <a:r>
              <a:rPr lang="en-US" sz="2400" dirty="0" err="1"/>
              <a:t>зберігаємо</a:t>
            </a:r>
            <a:r>
              <a:rPr lang="en-US" sz="2400" dirty="0"/>
              <a:t> </a:t>
            </a:r>
            <a:r>
              <a:rPr lang="en-US" sz="2400" dirty="0" err="1"/>
              <a:t>сьогодні</a:t>
            </a:r>
            <a:r>
              <a:rPr lang="en-US" sz="2400" dirty="0"/>
              <a:t>.</a:t>
            </a:r>
            <a:endParaRPr lang="de-DE" dirty="0"/>
          </a:p>
          <a:p>
            <a:pPr>
              <a:lnSpc>
                <a:spcPct val="100000"/>
              </a:lnSpc>
            </a:pPr>
            <a:r>
              <a:rPr lang="uk-UA" dirty="0">
                <a:latin typeface="+mn-lt"/>
              </a:rPr>
              <a:t>Спільнота</a:t>
            </a:r>
            <a:r>
              <a:rPr lang="de-DE" dirty="0">
                <a:latin typeface="+mn-lt"/>
              </a:rPr>
              <a:t> &amp; </a:t>
            </a:r>
            <a:r>
              <a:rPr lang="uk-UA" dirty="0">
                <a:latin typeface="+mn-lt"/>
              </a:rPr>
              <a:t>Довіра</a:t>
            </a:r>
            <a:endParaRPr lang="de-DE" dirty="0">
              <a:latin typeface="+mn-lt"/>
            </a:endParaRPr>
          </a:p>
          <a:p>
            <a:pPr lvl="1"/>
            <a:r>
              <a:rPr lang="de-DE" sz="2400" dirty="0"/>
              <a:t>I</a:t>
            </a:r>
            <a:r>
              <a:rPr lang="en-US" sz="2400" dirty="0"/>
              <a:t>CP Forests  — </a:t>
            </a:r>
            <a:r>
              <a:rPr lang="en-US" sz="2400" dirty="0" err="1"/>
              <a:t>це</a:t>
            </a:r>
            <a:r>
              <a:rPr lang="en-US" sz="2400" dirty="0"/>
              <a:t> </a:t>
            </a:r>
            <a:r>
              <a:rPr lang="en-US" sz="2400" dirty="0" err="1"/>
              <a:t>більше</a:t>
            </a:r>
            <a:r>
              <a:rPr lang="en-US" sz="2400" dirty="0"/>
              <a:t>, </a:t>
            </a:r>
            <a:r>
              <a:rPr lang="en-US" sz="2400" dirty="0" err="1"/>
              <a:t>ніж</a:t>
            </a:r>
            <a:r>
              <a:rPr lang="en-US" sz="2400" dirty="0"/>
              <a:t> </a:t>
            </a:r>
            <a:r>
              <a:rPr lang="en-US" sz="2400" dirty="0" err="1"/>
              <a:t>дані</a:t>
            </a:r>
            <a:r>
              <a:rPr lang="en-US" sz="2400" dirty="0"/>
              <a:t>, </a:t>
            </a:r>
            <a:r>
              <a:rPr lang="en-US" sz="2400" dirty="0" err="1"/>
              <a:t>це</a:t>
            </a:r>
            <a:r>
              <a:rPr lang="en-US" sz="2400" dirty="0"/>
              <a:t> </a:t>
            </a:r>
            <a:r>
              <a:rPr lang="en-US" sz="2400" dirty="0" err="1"/>
              <a:t>довіра</a:t>
            </a:r>
            <a:r>
              <a:rPr lang="en-US" sz="2400" dirty="0"/>
              <a:t>, </a:t>
            </a:r>
            <a:r>
              <a:rPr lang="en-US" sz="2400" dirty="0" err="1"/>
              <a:t>співпраця</a:t>
            </a:r>
            <a:r>
              <a:rPr lang="en-US" sz="2400" dirty="0"/>
              <a:t> </a:t>
            </a:r>
            <a:r>
              <a:rPr lang="en-US" sz="2400" dirty="0" err="1"/>
              <a:t>та</a:t>
            </a:r>
            <a:r>
              <a:rPr lang="en-US" sz="2400" dirty="0"/>
              <a:t> </a:t>
            </a:r>
            <a:r>
              <a:rPr lang="en-US" sz="2400" dirty="0" err="1"/>
              <a:t>знання</a:t>
            </a:r>
            <a:r>
              <a:rPr lang="en-US" sz="2400" dirty="0"/>
              <a:t> </a:t>
            </a:r>
            <a:r>
              <a:rPr lang="en-US" sz="2400" dirty="0" err="1"/>
              <a:t>про</a:t>
            </a:r>
            <a:r>
              <a:rPr lang="en-US" sz="2400" dirty="0"/>
              <a:t> </a:t>
            </a:r>
            <a:r>
              <a:rPr lang="en-US" sz="2400" dirty="0" err="1"/>
              <a:t>ліси</a:t>
            </a:r>
            <a:r>
              <a:rPr lang="en-US" sz="2400" dirty="0"/>
              <a:t> </a:t>
            </a:r>
            <a:r>
              <a:rPr lang="en-US" sz="2400" dirty="0" err="1"/>
              <a:t>Європи</a:t>
            </a:r>
            <a:r>
              <a:rPr lang="en-US" sz="2400" dirty="0"/>
              <a:t>.</a:t>
            </a:r>
            <a:endParaRPr lang="de-DE" sz="2400" dirty="0"/>
          </a:p>
          <a:p>
            <a:pPr>
              <a:lnSpc>
                <a:spcPct val="100000"/>
              </a:lnSpc>
            </a:pPr>
            <a:r>
              <a:rPr lang="uk-UA" dirty="0">
                <a:latin typeface="+mn-lt"/>
              </a:rPr>
              <a:t>Стійкість</a:t>
            </a:r>
            <a:r>
              <a:rPr lang="de-DE" dirty="0">
                <a:latin typeface="+mn-lt"/>
              </a:rPr>
              <a:t> &amp; Mi</a:t>
            </a:r>
            <a:r>
              <a:rPr lang="uk-UA" dirty="0">
                <a:latin typeface="+mn-lt"/>
              </a:rPr>
              <a:t>сія</a:t>
            </a:r>
            <a:endParaRPr lang="de-DE" dirty="0">
              <a:latin typeface="+mn-lt"/>
            </a:endParaRPr>
          </a:p>
          <a:p>
            <a:pPr lvl="1"/>
            <a:r>
              <a:rPr lang="en-US" sz="2400" dirty="0" err="1"/>
              <a:t>Працюючи</a:t>
            </a:r>
            <a:r>
              <a:rPr lang="en-US" sz="2400" dirty="0"/>
              <a:t> </a:t>
            </a:r>
            <a:r>
              <a:rPr lang="en-US" sz="2400" dirty="0" err="1"/>
              <a:t>разом</a:t>
            </a:r>
            <a:r>
              <a:rPr lang="en-US" sz="2400" dirty="0"/>
              <a:t>, </a:t>
            </a:r>
            <a:r>
              <a:rPr lang="en-US" sz="2400" dirty="0" err="1"/>
              <a:t>ми</a:t>
            </a:r>
            <a:r>
              <a:rPr lang="en-US" sz="2400" dirty="0"/>
              <a:t> </a:t>
            </a:r>
            <a:r>
              <a:rPr lang="en-US" sz="2400" dirty="0" err="1"/>
              <a:t>гарантуємо</a:t>
            </a:r>
            <a:r>
              <a:rPr lang="en-US" sz="2400" dirty="0"/>
              <a:t>, </a:t>
            </a:r>
            <a:r>
              <a:rPr lang="en-US" sz="2400" dirty="0" err="1"/>
              <a:t>що</a:t>
            </a:r>
            <a:r>
              <a:rPr lang="en-US" sz="2400" dirty="0"/>
              <a:t> </a:t>
            </a:r>
            <a:r>
              <a:rPr lang="en-US" sz="2400" dirty="0" err="1"/>
              <a:t>ліси</a:t>
            </a:r>
            <a:r>
              <a:rPr lang="en-US" sz="2400" dirty="0"/>
              <a:t> </a:t>
            </a:r>
            <a:r>
              <a:rPr lang="en-US" sz="2400" dirty="0" err="1"/>
              <a:t>Європи</a:t>
            </a:r>
            <a:r>
              <a:rPr lang="en-US" sz="2400" dirty="0"/>
              <a:t> </a:t>
            </a:r>
            <a:r>
              <a:rPr lang="en-US" sz="2400" dirty="0" err="1"/>
              <a:t>залишатимуться</a:t>
            </a:r>
            <a:r>
              <a:rPr lang="en-US" sz="2400" dirty="0"/>
              <a:t> </a:t>
            </a:r>
            <a:r>
              <a:rPr lang="en-US" sz="2400" dirty="0" err="1"/>
              <a:t>здоровими</a:t>
            </a:r>
            <a:r>
              <a:rPr lang="en-US" sz="2400" dirty="0"/>
              <a:t> </a:t>
            </a:r>
            <a:r>
              <a:rPr lang="en-US" sz="2400" dirty="0" err="1"/>
              <a:t>та</a:t>
            </a:r>
            <a:r>
              <a:rPr lang="en-US" sz="2400" dirty="0"/>
              <a:t> </a:t>
            </a:r>
            <a:r>
              <a:rPr lang="en-US" sz="2400" dirty="0" err="1"/>
              <a:t>стійкими</a:t>
            </a:r>
            <a:r>
              <a:rPr lang="en-US" sz="2400" dirty="0"/>
              <a:t>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9289126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772" y="2757268"/>
            <a:ext cx="7160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dirty="0"/>
              <a:t>Дякую</a:t>
            </a:r>
            <a:endParaRPr lang="de-DE" sz="4000" dirty="0"/>
          </a:p>
          <a:p>
            <a:pPr algn="ctr"/>
            <a:endParaRPr lang="de-DE" sz="4000" dirty="0"/>
          </a:p>
          <a:p>
            <a:pPr algn="ctr"/>
            <a:endParaRPr lang="de-DE" sz="4000" dirty="0"/>
          </a:p>
        </p:txBody>
      </p:sp>
    </p:spTree>
    <p:extLst>
      <p:ext uri="{BB962C8B-B14F-4D97-AF65-F5344CB8AC3E}">
        <p14:creationId xmlns:p14="http://schemas.microsoft.com/office/powerpoint/2010/main" val="533751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r="91"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D4C319B-A692-4473-B27C-67A33B9AD2B5}"/>
              </a:ext>
            </a:extLst>
          </p:cNvPr>
          <p:cNvSpPr>
            <a:spLocks noChangeAspect="1"/>
          </p:cNvSpPr>
          <p:nvPr/>
        </p:nvSpPr>
        <p:spPr>
          <a:xfrm>
            <a:off x="-304708" y="558269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95D0E8-3E93-4E9A-AA45-DCE98F650A1D}"/>
              </a:ext>
            </a:extLst>
          </p:cNvPr>
          <p:cNvSpPr txBox="1">
            <a:spLocks/>
          </p:cNvSpPr>
          <p:nvPr/>
        </p:nvSpPr>
        <p:spPr>
          <a:xfrm>
            <a:off x="924375" y="3469130"/>
            <a:ext cx="3537536" cy="50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00AAAA"/>
              </a:buClr>
              <a:buFont typeface="Arial" panose="020B0604020202020204" pitchFamily="34" charset="0"/>
              <a:buChar char="•"/>
            </a:pPr>
            <a:endParaRPr lang="en-US" sz="3000" u="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93270D-4AAC-4837-AD70-557E6FBF604B}"/>
              </a:ext>
            </a:extLst>
          </p:cNvPr>
          <p:cNvSpPr txBox="1">
            <a:spLocks/>
          </p:cNvSpPr>
          <p:nvPr/>
        </p:nvSpPr>
        <p:spPr>
          <a:xfrm>
            <a:off x="117987" y="1267237"/>
            <a:ext cx="4630994" cy="3982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de-DE" dirty="0">
                <a:latin typeface="Akrobat Bold" panose="00000800000000000000" pitchFamily="50" charset="0"/>
              </a:rPr>
              <a:t>ICP </a:t>
            </a:r>
            <a:r>
              <a:rPr lang="de-DE" dirty="0">
                <a:latin typeface="+mn-lt"/>
              </a:rPr>
              <a:t>Forests</a:t>
            </a:r>
          </a:p>
          <a:p>
            <a:pPr algn="ctr"/>
            <a:r>
              <a:rPr lang="ru-RU" sz="2800" dirty="0">
                <a:latin typeface="Akrobat Bold" panose="00000800000000000000" pitchFamily="50" charset="0"/>
              </a:rPr>
              <a:t>Конвенція про повітря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73" y="250883"/>
            <a:ext cx="1543198" cy="7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9411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1108840" y="1367038"/>
            <a:ext cx="9974319" cy="389479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+mn-lt"/>
              </a:rPr>
              <a:t>міжнародний договір про регулювання забруднення повітря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+mn-lt"/>
              </a:rPr>
              <a:t>прийнятий у Женеві 13 листопада 1979 року, чинний з           13 травня 1983 року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+mn-lt"/>
              </a:rPr>
              <a:t>підписаний 51 державою-членом</a:t>
            </a: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dirty="0">
                <a:latin typeface="+mn-lt"/>
              </a:rPr>
              <a:t>контролюється ЄЕК ООН</a:t>
            </a:r>
            <a:endParaRPr lang="en-US" sz="2800" dirty="0">
              <a:latin typeface="Akrobat" panose="00000600000000000000" pitchFamily="50" charset="0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800" dirty="0">
              <a:latin typeface="Akrobat" panose="00000600000000000000" pitchFamily="50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337457" y="300066"/>
            <a:ext cx="11636829" cy="827998"/>
          </a:xfrm>
        </p:spPr>
        <p:txBody>
          <a:bodyPr>
            <a:normAutofit fontScale="90000"/>
          </a:bodyPr>
          <a:lstStyle/>
          <a:p>
            <a:pPr algn="r"/>
            <a:r>
              <a:rPr lang="ru-RU" sz="4000" b="1" dirty="0"/>
              <a:t>Конвенція ЄЕК ООН про повітря </a:t>
            </a:r>
            <a:r>
              <a:rPr lang="de-DE" sz="4000" b="1" dirty="0">
                <a:latin typeface="+mn-lt"/>
              </a:rPr>
              <a:t>(1979)</a:t>
            </a:r>
            <a:br>
              <a:rPr lang="de-DE" sz="4000" b="1" dirty="0">
                <a:latin typeface="+mn-lt"/>
              </a:rPr>
            </a:br>
            <a:r>
              <a:rPr lang="ru-RU" sz="3200" b="1" dirty="0"/>
              <a:t>Конвенція про транскордонне забруднення повітря на великі відстані</a:t>
            </a:r>
            <a:br>
              <a:rPr lang="ru-RU" sz="3200" dirty="0"/>
            </a:br>
            <a:endParaRPr lang="de-DE" sz="3100" b="1" dirty="0">
              <a:latin typeface="+mn-lt"/>
            </a:endParaRPr>
          </a:p>
        </p:txBody>
      </p:sp>
      <p:pic>
        <p:nvPicPr>
          <p:cNvPr id="6" name="Inhaltsplatzhalter 3">
            <a:extLst>
              <a:ext uri="{FF2B5EF4-FFF2-40B4-BE49-F238E27FC236}">
                <a16:creationId xmlns:a16="http://schemas.microsoft.com/office/drawing/2014/main" id="{D2B1ECDA-9403-4CAF-97AD-BF858BC661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104" y="3678807"/>
            <a:ext cx="9293951" cy="258903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135D6D4D-934C-42A1-BC61-13AA2F0AF991}"/>
              </a:ext>
            </a:extLst>
          </p:cNvPr>
          <p:cNvSpPr txBox="1"/>
          <p:nvPr/>
        </p:nvSpPr>
        <p:spPr>
          <a:xfrm>
            <a:off x="3182339" y="6391344"/>
            <a:ext cx="84398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/>
              <a:t>Джерело</a:t>
            </a:r>
            <a:r>
              <a:rPr lang="de-DE" sz="1200" dirty="0"/>
              <a:t> (</a:t>
            </a:r>
            <a:r>
              <a:rPr lang="ru-RU" sz="1200" dirty="0"/>
              <a:t>ілюстрація</a:t>
            </a:r>
            <a:r>
              <a:rPr lang="de-DE" sz="1200" dirty="0"/>
              <a:t>): https://en.wikipedia.org/wiki/Convention_on_Long-Range_Transboundary_Air_Pollution</a:t>
            </a:r>
          </a:p>
        </p:txBody>
      </p:sp>
    </p:spTree>
    <p:extLst>
      <p:ext uri="{BB962C8B-B14F-4D97-AF65-F5344CB8AC3E}">
        <p14:creationId xmlns:p14="http://schemas.microsoft.com/office/powerpoint/2010/main" val="3079579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746234" y="1927908"/>
            <a:ext cx="10447284" cy="3894791"/>
          </a:xfrm>
        </p:spPr>
        <p:txBody>
          <a:bodyPr>
            <a:noAutofit/>
          </a:bodyPr>
          <a:lstStyle/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rgbClr val="00AAAA"/>
                </a:solidFill>
                <a:latin typeface="+mn-lt"/>
              </a:rPr>
              <a:t>Цілі конвенції</a:t>
            </a:r>
            <a:r>
              <a:rPr lang="en-US" sz="2800" b="1" dirty="0">
                <a:solidFill>
                  <a:srgbClr val="00AAAA"/>
                </a:solidFill>
                <a:latin typeface="+mn-lt"/>
              </a:rPr>
              <a:t>: </a:t>
            </a:r>
            <a:r>
              <a:rPr lang="ru-RU" sz="2800" dirty="0"/>
              <a:t>обмежити, зменшити та запобігти забрудненню повітря</a:t>
            </a:r>
          </a:p>
          <a:p>
            <a:pPr>
              <a:lnSpc>
                <a:spcPct val="100000"/>
              </a:lnSpc>
            </a:pPr>
            <a:endParaRPr lang="en-US" sz="2800" dirty="0">
              <a:latin typeface="+mn-lt"/>
            </a:endParaRPr>
          </a:p>
          <a:p>
            <a:pPr marL="457200" indent="-4572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AAAA"/>
                </a:solidFill>
                <a:latin typeface="+mn-lt"/>
              </a:rPr>
              <a:t>8 </a:t>
            </a:r>
            <a:r>
              <a:rPr lang="ru-RU" sz="2800" dirty="0">
                <a:solidFill>
                  <a:srgbClr val="00AAAA"/>
                </a:solidFill>
                <a:latin typeface="+mn-lt"/>
              </a:rPr>
              <a:t>Розроблено 8 протоколів для досягнення цілей</a:t>
            </a:r>
            <a:r>
              <a:rPr lang="en-US" sz="2800" dirty="0">
                <a:solidFill>
                  <a:srgbClr val="00AAAA"/>
                </a:solidFill>
                <a:latin typeface="+mn-lt"/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n-lt"/>
              </a:rPr>
              <a:t>	- </a:t>
            </a:r>
            <a:r>
              <a:rPr lang="ru-RU" sz="2800" dirty="0">
                <a:latin typeface="+mn-lt"/>
              </a:rPr>
              <a:t>Зменшення викидів </a:t>
            </a:r>
            <a:r>
              <a:rPr lang="en-US" sz="2800" dirty="0">
                <a:latin typeface="+mn-lt"/>
              </a:rPr>
              <a:t>O3, S, NOx, </a:t>
            </a:r>
            <a:r>
              <a:rPr lang="en-GB" sz="2800" dirty="0">
                <a:latin typeface="+mn-lt"/>
              </a:rPr>
              <a:t>V</a:t>
            </a:r>
            <a:r>
              <a:rPr lang="ru-RU" sz="2800" dirty="0">
                <a:latin typeface="+mn-lt"/>
              </a:rPr>
              <a:t>ОС, важких металів, СОЗ</a:t>
            </a:r>
            <a:r>
              <a:rPr lang="en-US" sz="2800" dirty="0">
                <a:latin typeface="+mn-lt"/>
              </a:rPr>
              <a:t>, </a:t>
            </a:r>
          </a:p>
          <a:p>
            <a:pPr>
              <a:lnSpc>
                <a:spcPct val="100000"/>
              </a:lnSpc>
            </a:pPr>
            <a:r>
              <a:rPr lang="en-US" sz="2800" dirty="0">
                <a:latin typeface="+mn-lt"/>
              </a:rPr>
              <a:t>	- </a:t>
            </a:r>
            <a:r>
              <a:rPr lang="ru-RU" sz="2800" dirty="0">
                <a:latin typeface="+mn-lt"/>
              </a:rPr>
              <a:t>Зменшення кислотності та евтрофікації</a:t>
            </a:r>
            <a:endParaRPr lang="en-US" sz="2800" dirty="0">
              <a:latin typeface="+mn-lt"/>
            </a:endParaRPr>
          </a:p>
          <a:p>
            <a:pPr>
              <a:lnSpc>
                <a:spcPct val="100000"/>
              </a:lnSpc>
            </a:pPr>
            <a:endParaRPr lang="en-US" sz="2800" dirty="0">
              <a:latin typeface="Akrobat" panose="00000600000000000000" pitchFamily="50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152400" y="300066"/>
            <a:ext cx="11720051" cy="827998"/>
          </a:xfrm>
        </p:spPr>
        <p:txBody>
          <a:bodyPr>
            <a:normAutofit fontScale="90000"/>
          </a:bodyPr>
          <a:lstStyle/>
          <a:p>
            <a:pPr algn="r"/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Конвенція ЄЕК ООН про повітря </a:t>
            </a: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(1979)</a:t>
            </a:r>
            <a:b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j-ea"/>
                <a:cs typeface="+mj-cs"/>
              </a:rPr>
              <a:t>Конвенція про транскордонне забруднення повітря на великі відстані</a:t>
            </a:r>
            <a:endParaRPr lang="de-DE" sz="31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8321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DE"/>
              <a:t>Page </a:t>
            </a:r>
            <a:fld id="{609CAFF8-B850-4D48-8EA5-8C2E82C48191}" type="slidenum">
              <a:rPr lang="de-DE" smtClean="0"/>
              <a:pPr/>
              <a:t>7</a:t>
            </a:fld>
            <a:endParaRPr lang="de-DE" dirty="0"/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DE4251F3-87B1-4D52-BD11-868801925053}"/>
              </a:ext>
            </a:extLst>
          </p:cNvPr>
          <p:cNvGrpSpPr/>
          <p:nvPr/>
        </p:nvGrpSpPr>
        <p:grpSpPr>
          <a:xfrm>
            <a:off x="222296" y="205477"/>
            <a:ext cx="11848420" cy="6531654"/>
            <a:chOff x="222296" y="205477"/>
            <a:chExt cx="11848420" cy="6531654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2E582BEE-0811-4ADD-8FE0-59017285E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2296" y="205477"/>
              <a:ext cx="11848420" cy="6531654"/>
            </a:xfrm>
            <a:prstGeom prst="rect">
              <a:avLst/>
            </a:prstGeom>
          </p:spPr>
        </p:pic>
        <p:sp>
          <p:nvSpPr>
            <p:cNvPr id="2" name="Rechteck 1">
              <a:extLst>
                <a:ext uri="{FF2B5EF4-FFF2-40B4-BE49-F238E27FC236}">
                  <a16:creationId xmlns:a16="http://schemas.microsoft.com/office/drawing/2014/main" id="{1584BFC7-E223-4D67-892F-080EC4AECF51}"/>
                </a:ext>
              </a:extLst>
            </p:cNvPr>
            <p:cNvSpPr/>
            <p:nvPr/>
          </p:nvSpPr>
          <p:spPr>
            <a:xfrm>
              <a:off x="2701159" y="5969876"/>
              <a:ext cx="4508938" cy="2207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6743689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r="91"/>
          <a:stretch>
            <a:fillRect/>
          </a:stretch>
        </p:blipFill>
        <p:spPr/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2D4C319B-A692-4473-B27C-67A33B9AD2B5}"/>
              </a:ext>
            </a:extLst>
          </p:cNvPr>
          <p:cNvSpPr>
            <a:spLocks noChangeAspect="1"/>
          </p:cNvSpPr>
          <p:nvPr/>
        </p:nvSpPr>
        <p:spPr>
          <a:xfrm>
            <a:off x="-343209" y="635594"/>
            <a:ext cx="5400000" cy="540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95D0E8-3E93-4E9A-AA45-DCE98F650A1D}"/>
              </a:ext>
            </a:extLst>
          </p:cNvPr>
          <p:cNvSpPr txBox="1">
            <a:spLocks/>
          </p:cNvSpPr>
          <p:nvPr/>
        </p:nvSpPr>
        <p:spPr>
          <a:xfrm>
            <a:off x="924375" y="3469130"/>
            <a:ext cx="3537536" cy="5078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Clr>
                <a:srgbClr val="00AAAA"/>
              </a:buClr>
              <a:buFont typeface="Arial" panose="020B0604020202020204" pitchFamily="34" charset="0"/>
              <a:buChar char="•"/>
            </a:pPr>
            <a:endParaRPr lang="en-US" sz="3000" u="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D93270D-4AAC-4837-AD70-557E6FBF604B}"/>
              </a:ext>
            </a:extLst>
          </p:cNvPr>
          <p:cNvSpPr txBox="1">
            <a:spLocks/>
          </p:cNvSpPr>
          <p:nvPr/>
        </p:nvSpPr>
        <p:spPr>
          <a:xfrm>
            <a:off x="117987" y="1267237"/>
            <a:ext cx="4630994" cy="3982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3000"/>
              </a:spcAft>
            </a:pPr>
            <a:r>
              <a:rPr lang="de-DE" dirty="0">
                <a:latin typeface="+mn-lt"/>
              </a:rPr>
              <a:t>ICP Forests</a:t>
            </a:r>
          </a:p>
          <a:p>
            <a:pPr algn="ctr"/>
            <a:r>
              <a:rPr lang="en-US" sz="2800" dirty="0">
                <a:latin typeface="+mn-lt"/>
              </a:rPr>
              <a:t>Mo</a:t>
            </a:r>
            <a:r>
              <a:rPr lang="uk-UA" sz="2800" dirty="0">
                <a:latin typeface="+mn-lt"/>
              </a:rPr>
              <a:t>н</a:t>
            </a:r>
            <a:r>
              <a:rPr lang="en-US" sz="2800" dirty="0" err="1">
                <a:latin typeface="+mn-lt"/>
              </a:rPr>
              <a:t>i</a:t>
            </a:r>
            <a:r>
              <a:rPr lang="uk-UA" sz="2800" dirty="0">
                <a:latin typeface="+mn-lt"/>
              </a:rPr>
              <a:t>т</a:t>
            </a:r>
            <a:r>
              <a:rPr lang="en-US" sz="2800" dirty="0">
                <a:latin typeface="+mn-lt"/>
              </a:rPr>
              <a:t>o</a:t>
            </a:r>
            <a:r>
              <a:rPr lang="uk-UA" sz="2800" dirty="0">
                <a:latin typeface="+mn-lt"/>
              </a:rPr>
              <a:t>ринг</a:t>
            </a:r>
            <a:endParaRPr lang="en-US" sz="2800" dirty="0">
              <a:latin typeface="+mn-lt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773" y="250883"/>
            <a:ext cx="1543198" cy="76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13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A train moving through a forest&#10;&#10;AI-generated content may be incorrect.">
            <a:extLst>
              <a:ext uri="{FF2B5EF4-FFF2-40B4-BE49-F238E27FC236}">
                <a16:creationId xmlns:a16="http://schemas.microsoft.com/office/drawing/2014/main" id="{25EB7797-B87F-4CCB-A03A-EDE9346384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28" r="11123"/>
          <a:stretch/>
        </p:blipFill>
        <p:spPr>
          <a:xfrm>
            <a:off x="457200" y="1024998"/>
            <a:ext cx="7159605" cy="5077799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57C5765-9F56-4636-984B-7F7156099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66196" y="6418203"/>
            <a:ext cx="1352697" cy="290098"/>
          </a:xfrm>
        </p:spPr>
        <p:txBody>
          <a:bodyPr/>
          <a:lstStyle/>
          <a:p>
            <a:r>
              <a:rPr lang="uk-UA" dirty="0"/>
              <a:t>Сторінка</a:t>
            </a:r>
            <a:r>
              <a:rPr lang="de-DE" dirty="0"/>
              <a:t> </a:t>
            </a:r>
            <a:fld id="{609CAFF8-B850-4D48-8EA5-8C2E82C48191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24A647F-7424-4721-8E7B-6A149DD0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8402"/>
            <a:ext cx="10991802" cy="827998"/>
          </a:xfrm>
        </p:spPr>
        <p:txBody>
          <a:bodyPr>
            <a:normAutofit/>
          </a:bodyPr>
          <a:lstStyle/>
          <a:p>
            <a:pPr algn="ctr"/>
            <a:r>
              <a:rPr lang="uk-UA" dirty="0">
                <a:latin typeface="+mn-lt"/>
              </a:rPr>
              <a:t>В</a:t>
            </a:r>
            <a:r>
              <a:rPr lang="ru-RU" dirty="0">
                <a:latin typeface="+mn-lt"/>
              </a:rPr>
              <a:t>ідмирання лісів – у 70-х і 80-х роках</a:t>
            </a:r>
            <a:endParaRPr lang="en-US" dirty="0">
              <a:latin typeface="+mn-lt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F4B7782-5DE7-4CD8-A849-0FEB96951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6805" y="1023591"/>
            <a:ext cx="3794467" cy="5079206"/>
          </a:xfrm>
          <a:prstGeom prst="rect">
            <a:avLst/>
          </a:prstGeom>
        </p:spPr>
      </p:pic>
      <p:sp>
        <p:nvSpPr>
          <p:cNvPr id="31" name="Textfeld 30">
            <a:extLst>
              <a:ext uri="{FF2B5EF4-FFF2-40B4-BE49-F238E27FC236}">
                <a16:creationId xmlns:a16="http://schemas.microsoft.com/office/drawing/2014/main" id="{3E0887AF-65C8-42E7-AE2A-CE24741F2703}"/>
              </a:ext>
            </a:extLst>
          </p:cNvPr>
          <p:cNvSpPr txBox="1"/>
          <p:nvPr/>
        </p:nvSpPr>
        <p:spPr>
          <a:xfrm>
            <a:off x="457200" y="977807"/>
            <a:ext cx="38735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dirty="0"/>
              <a:t>© </a:t>
            </a:r>
            <a:r>
              <a:rPr lang="en-CH" sz="2400" dirty="0"/>
              <a:t>https://www.tagesschau.de/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65123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4de3b38-e3bc-457f-93af-f189da2c859d">
      <Terms xmlns="http://schemas.microsoft.com/office/infopath/2007/PartnerControls"/>
    </lcf76f155ced4ddcb4097134ff3c332f>
    <TaxCatchAll xmlns="7c83095a-db20-459a-9d7d-43b1b6dbea8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75AE73F3A7726419B17A6AE052AAF73" ma:contentTypeVersion="15" ma:contentTypeDescription="Create a new document." ma:contentTypeScope="" ma:versionID="b42d2322aa109c3b3647c533f7162170">
  <xsd:schema xmlns:xsd="http://www.w3.org/2001/XMLSchema" xmlns:xs="http://www.w3.org/2001/XMLSchema" xmlns:p="http://schemas.microsoft.com/office/2006/metadata/properties" xmlns:ns2="b4de3b38-e3bc-457f-93af-f189da2c859d" xmlns:ns3="7c83095a-db20-459a-9d7d-43b1b6dbea8c" targetNamespace="http://schemas.microsoft.com/office/2006/metadata/properties" ma:root="true" ma:fieldsID="cdea6f36d2ad5185e35325c93d354e88" ns2:_="" ns3:_="">
    <xsd:import namespace="b4de3b38-e3bc-457f-93af-f189da2c859d"/>
    <xsd:import namespace="7c83095a-db20-459a-9d7d-43b1b6dbea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de3b38-e3bc-457f-93af-f189da2c85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4b7bff88-3b98-42a0-ae7d-3b40ec86810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83095a-db20-459a-9d7d-43b1b6dbea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82debb7e-26e7-41d6-8b55-f3635c35fdd5}" ma:internalName="TaxCatchAll" ma:showField="CatchAllData" ma:web="7c83095a-db20-459a-9d7d-43b1b6dbea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EA48C08-EC71-47A2-8BE6-D99C1E86F6FD}">
  <ds:schemaRefs>
    <ds:schemaRef ds:uri="http://schemas.microsoft.com/office/2006/metadata/properties"/>
    <ds:schemaRef ds:uri="http://schemas.microsoft.com/office/infopath/2007/PartnerControls"/>
    <ds:schemaRef ds:uri="b4de3b38-e3bc-457f-93af-f189da2c859d"/>
    <ds:schemaRef ds:uri="7c83095a-db20-459a-9d7d-43b1b6dbea8c"/>
  </ds:schemaRefs>
</ds:datastoreItem>
</file>

<file path=customXml/itemProps2.xml><?xml version="1.0" encoding="utf-8"?>
<ds:datastoreItem xmlns:ds="http://schemas.openxmlformats.org/officeDocument/2006/customXml" ds:itemID="{326C114A-2FCE-44BC-B2E6-64DACBB155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2F866F0-B991-4EC7-8E50-14DF6BDD011C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1158</Words>
  <Application>Microsoft Office PowerPoint</Application>
  <PresentationFormat>Widescreen</PresentationFormat>
  <Paragraphs>181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Akrobat</vt:lpstr>
      <vt:lpstr>Akrobat Bold</vt:lpstr>
      <vt:lpstr>Akrobat SemiBold</vt:lpstr>
      <vt:lpstr>Akrobat-Bold</vt:lpstr>
      <vt:lpstr>Arial</vt:lpstr>
      <vt:lpstr>Calibri</vt:lpstr>
      <vt:lpstr>Symbol</vt:lpstr>
      <vt:lpstr>Wingdings</vt:lpstr>
      <vt:lpstr>Office</vt:lpstr>
      <vt:lpstr>PowerPoint Presentation</vt:lpstr>
      <vt:lpstr>ICP Forests – коротко про головне </vt:lpstr>
      <vt:lpstr>Загальний опис</vt:lpstr>
      <vt:lpstr>PowerPoint Presentation</vt:lpstr>
      <vt:lpstr>Конвенція ЄЕК ООН про повітря (1979) Конвенція про транскордонне забруднення повітря на великі відстані </vt:lpstr>
      <vt:lpstr>Конвенція ЄЕК ООН про повітря (1979) Конвенція про транскордонне забруднення повітря на великі відстані</vt:lpstr>
      <vt:lpstr>PowerPoint Presentation</vt:lpstr>
      <vt:lpstr>PowerPoint Presentation</vt:lpstr>
      <vt:lpstr>Відмирання лісів – у 70-х і 80-х роках</vt:lpstr>
      <vt:lpstr>Фотодокументація: Дойчайнзідель  (саксонська громада Дойчнойдорф в окрузі Рудних гір), лісове відмирання </vt:lpstr>
      <vt:lpstr>Чи призвело транскордонне забруднення повітря до скорочення лісових масивів у 70-х і 80-х роках</vt:lpstr>
      <vt:lpstr>ICP Forests Міжнародна програма співробітництва з оцінки та моніторингу впливу забруднення повітря на ліси</vt:lpstr>
      <vt:lpstr>ICP Forests Цілі програми</vt:lpstr>
      <vt:lpstr>ICP Forests сьогодні: мережа, що підтримує наукову політику</vt:lpstr>
      <vt:lpstr>ICP Forests Встановлення вимірювань на двох рівнях інтенсивності</vt:lpstr>
      <vt:lpstr>ICP Forests Встановлення вимірювань на двох рівнях інтенсивності</vt:lpstr>
      <vt:lpstr>ICP Forests Гармонізація розміщення ділянок, відбору проб, польових і лабораторних вимірювань, аналізу даних</vt:lpstr>
      <vt:lpstr>Як використовуються дані моніторингу стану лісового середовища?</vt:lpstr>
      <vt:lpstr>PowerPoint Presentation</vt:lpstr>
      <vt:lpstr>ICP Forests Структура та управління </vt:lpstr>
      <vt:lpstr>ICP Forests Роль провідних країн</vt:lpstr>
      <vt:lpstr>ICP Forests Структура та управління</vt:lpstr>
      <vt:lpstr>ICP Forests Роль координаційного центру програми</vt:lpstr>
      <vt:lpstr>ICP Forests Структура та управління</vt:lpstr>
      <vt:lpstr>ICP Forests Роль експертної групи </vt:lpstr>
      <vt:lpstr>ICP Forests Зустрічі</vt:lpstr>
      <vt:lpstr>PowerPoint Presentation</vt:lpstr>
      <vt:lpstr>Кращі дані, сильніший вплив – завдяки послідовній звітності</vt:lpstr>
      <vt:lpstr>Інформаційні бюлетені ICP Forests </vt:lpstr>
      <vt:lpstr>Дані доступні за запитом - для моніторингу використання, висвітлення наукової цінності та залучення постачальників даних до аналізу даних</vt:lpstr>
      <vt:lpstr>На пульсі європейських лісів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ICP Forests Programme Co-ordinating Centre</dc:creator>
  <cp:lastModifiedBy>Halyna Semytska</cp:lastModifiedBy>
  <cp:revision>324</cp:revision>
  <cp:lastPrinted>2020-04-17T08:16:10Z</cp:lastPrinted>
  <dcterms:created xsi:type="dcterms:W3CDTF">2020-04-16T18:16:47Z</dcterms:created>
  <dcterms:modified xsi:type="dcterms:W3CDTF">2025-11-04T17:02:20Z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0x010100475AE73F3A7726419B17A6AE052AAF73</vt:lpwstr>
  </property>
  <property fmtid="{D5CDD505-2E9C-101B-9397-08002B2CF9AE}" pid="3" name="MediaServiceImageTags">
    <vt:lpwstr/>
  </property>
</Properties>
</file>