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9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1.xml" ContentType="application/vnd.openxmlformats-officedocument.drawingml.chart+xml"/>
  <Override PartName="/ppt/charts/chart8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318" r:id="rId6"/>
    <p:sldId id="512" r:id="rId7"/>
    <p:sldId id="262" r:id="rId8"/>
    <p:sldId id="261" r:id="rId9"/>
    <p:sldId id="490" r:id="rId10"/>
    <p:sldId id="510" r:id="rId11"/>
    <p:sldId id="263" r:id="rId12"/>
    <p:sldId id="511" r:id="rId13"/>
    <p:sldId id="520" r:id="rId14"/>
    <p:sldId id="525" r:id="rId15"/>
    <p:sldId id="515" r:id="rId16"/>
    <p:sldId id="516" r:id="rId17"/>
    <p:sldId id="517" r:id="rId18"/>
    <p:sldId id="518" r:id="rId19"/>
    <p:sldId id="519" r:id="rId20"/>
    <p:sldId id="297" r:id="rId21"/>
    <p:sldId id="526" r:id="rId22"/>
    <p:sldId id="527" r:id="rId23"/>
    <p:sldId id="529" r:id="rId24"/>
    <p:sldId id="530" r:id="rId25"/>
    <p:sldId id="528" r:id="rId26"/>
    <p:sldId id="524" r:id="rId27"/>
    <p:sldId id="491" r:id="rId28"/>
    <p:sldId id="521" r:id="rId29"/>
    <p:sldId id="531" r:id="rId30"/>
    <p:sldId id="522" r:id="rId31"/>
    <p:sldId id="523" r:id="rId32"/>
    <p:sldId id="333" r:id="rId33"/>
    <p:sldId id="336" r:id="rId3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G:\TANYA\URIFFM\Articles_new\2018\&#1053;&#1059;&#1041;&#1048;&#1055;_&#1082;&#1086;&#1085;&#1092;\&#1082;%20&#1087;&#1088;&#1077;&#1079;&#1077;&#1085;&#1090;&#1072;&#1094;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nya\URIFFM\Articles_new\2018\Nubip_conf_23_okt\&#1082;%20&#1087;&#1088;&#1077;&#1079;&#1077;&#1085;&#1090;&#1072;&#1094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nya\URIFFM\Articles_new\2018\Nubip_conf_23_okt\&#1082;%20&#1087;&#1088;&#1077;&#1079;&#1077;&#1085;&#1090;&#1072;&#1094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nya\URIFFM\Articles_new\2019\ICP%20Ankara\diagr_tez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nya\URIFFM\Articles_new\2019\ICP%20Ankara\diagr_tez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nya\URIFFM\Articles_new\2019\ICP%20Ankara\diagr_tez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nya\URIFFM\Articles_new\2019\ICP%20Ankara\diagr_tez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nya\URIFFM\Articles_new\2019\ICP%20Ankara\diagr_tez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G:\TANYA\URIFFM\Articles_new\2018\&#1053;&#1059;&#1041;&#1048;&#1055;_&#1082;&#1086;&#1085;&#1092;\&#1082;%20&#1087;&#1088;&#1077;&#1079;&#1077;&#1085;&#1090;&#1072;&#1094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TANYA\URIFFM\Articles_new\2018\&#1053;&#1059;&#1041;&#1048;&#1055;_&#1082;&#1086;&#1085;&#1092;\&#1082;%20&#1087;&#1088;&#1077;&#1079;&#1077;&#1085;&#1090;&#1072;&#1094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TANYA\URIFFM\Articles_new\2018\&#1053;&#1059;&#1041;&#1048;&#1055;_&#1082;&#1086;&#1085;&#1092;\&#1082;%20&#1087;&#1088;&#1077;&#1079;&#1077;&#1085;&#1090;&#1072;&#1094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TANYA\URIFFM\Articles_new\2018\&#1053;&#1059;&#1041;&#1048;&#1055;_&#1082;&#1086;&#1085;&#1092;\&#1082;%20&#1087;&#1088;&#1077;&#1079;&#1077;&#1085;&#1090;&#1072;&#1094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TANYA\URIFFM\Articles_new\2018\&#1053;&#1059;&#1041;&#1048;&#1055;_&#1082;&#1086;&#1085;&#1092;\&#1082;%20&#1087;&#1088;&#1077;&#1079;&#1077;&#1085;&#1090;&#1072;&#1094;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G:\TANYA\URIFFM\Articles_new\2018\&#1053;&#1059;&#1041;&#1048;&#1055;_&#1082;&#1086;&#1085;&#1092;\&#1082;%20&#1087;&#1088;&#1077;&#1079;&#1077;&#1085;&#1090;&#1072;&#1094;.xlsx" TargetMode="External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G:\TANYA\URIFFM\Articles_new\2018\&#1053;&#1059;&#1041;&#1048;&#1055;_&#1082;&#1086;&#1085;&#1092;\&#1082;%20&#1087;&#1088;&#1077;&#1079;&#1077;&#1085;&#1090;&#1072;&#1094;.xlsx" TargetMode="External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nya\URIFFM\Articles_new\2018\Nubip_conf_23_okt\&#1082;%20&#1087;&#1088;&#1077;&#1079;&#1077;&#1085;&#1090;&#1072;&#109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err="1"/>
              <a:t>Листяні</a:t>
            </a:r>
            <a:endParaRPr lang="ru-RU" dirty="0"/>
          </a:p>
        </c:rich>
      </c:tx>
      <c:layout>
        <c:manualLayout>
          <c:xMode val="edge"/>
          <c:yMode val="edge"/>
          <c:x val="0.31545541579413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190507436570441"/>
          <c:y val="5.1400554097404488E-2"/>
          <c:w val="0.56944571518197362"/>
          <c:h val="0.63138057637368128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сер_деф_2015!$AI$8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1"/>
              <c:layout>
                <c:manualLayout>
                  <c:x val="-1.9444444444444445E-2"/>
                  <c:y val="-1.8518518518518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C9-40CE-9707-F6FFAE362922}"/>
                </c:ext>
              </c:extLst>
            </c:dLbl>
            <c:dLbl>
              <c:idx val="2"/>
              <c:layout>
                <c:manualLayout>
                  <c:x val="-1.9444376804403789E-2"/>
                  <c:y val="-2.3532152148934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C9-40CE-9707-F6FFAE362922}"/>
                </c:ext>
              </c:extLst>
            </c:dLbl>
            <c:dLbl>
              <c:idx val="3"/>
              <c:layout>
                <c:manualLayout>
                  <c:x val="-2.186039450715524E-2"/>
                  <c:y val="1.4272892889674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C9-40CE-9707-F6FFAE36292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сер_деф_2015!$AD$9:$AD$12</c:f>
              <c:strCache>
                <c:ptCount val="4"/>
                <c:pt idx="0">
                  <c:v>Полісся</c:v>
                </c:pt>
                <c:pt idx="1">
                  <c:v>Лісостеп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сер_деф_2015!$AI$9:$AI$12</c:f>
              <c:numCache>
                <c:formatCode>0.0</c:formatCode>
                <c:ptCount val="4"/>
                <c:pt idx="0">
                  <c:v>10.65355459946734</c:v>
                </c:pt>
                <c:pt idx="1">
                  <c:v>10.941802626343016</c:v>
                </c:pt>
                <c:pt idx="2">
                  <c:v>13.861183074265986</c:v>
                </c:pt>
                <c:pt idx="3">
                  <c:v>16.904602109300086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C9-40CE-9707-F6FFAE362922}"/>
            </c:ext>
          </c:extLst>
        </c:ser>
        <c:ser>
          <c:idx val="5"/>
          <c:order val="1"/>
          <c:tx>
            <c:strRef>
              <c:f>сер_деф_2015!$AJ$8</c:f>
              <c:strCache>
                <c:ptCount val="1"/>
                <c:pt idx="0">
                  <c:v>середні багаторічні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сер_деф_2015!$AD$9:$AD$12</c:f>
              <c:strCache>
                <c:ptCount val="4"/>
                <c:pt idx="0">
                  <c:v>Полісся</c:v>
                </c:pt>
                <c:pt idx="1">
                  <c:v>Лісостеп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сер_деф_2015!$AJ$9:$AJ$12</c:f>
              <c:numCache>
                <c:formatCode>0.0</c:formatCode>
                <c:ptCount val="4"/>
                <c:pt idx="0">
                  <c:v>9.7000000000000011</c:v>
                </c:pt>
                <c:pt idx="1">
                  <c:v>10.7</c:v>
                </c:pt>
                <c:pt idx="2">
                  <c:v>13.5</c:v>
                </c:pt>
                <c:pt idx="3">
                  <c:v>17.3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C9-40CE-9707-F6FFAE3629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069120"/>
        <c:axId val="204079104"/>
      </c:barChart>
      <c:catAx>
        <c:axId val="204069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500"/>
            </a:pPr>
            <a:endParaRPr lang="ru-RU"/>
          </a:p>
        </c:txPr>
        <c:crossAx val="204079104"/>
        <c:crosses val="autoZero"/>
        <c:auto val="1"/>
        <c:lblAlgn val="ctr"/>
        <c:lblOffset val="100"/>
        <c:noMultiLvlLbl val="0"/>
      </c:catAx>
      <c:valAx>
        <c:axId val="2040791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204069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пошкодж!$L$47</c:f>
              <c:strCache>
                <c:ptCount val="1"/>
                <c:pt idx="0">
                  <c:v>всохлі гілки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пошкодж!$K$48:$K$51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пошкодж!$L$48:$L$51</c:f>
              <c:numCache>
                <c:formatCode>0.0</c:formatCode>
                <c:ptCount val="4"/>
                <c:pt idx="0">
                  <c:v>9.7407776669990032</c:v>
                </c:pt>
                <c:pt idx="1">
                  <c:v>5.2653144847367344</c:v>
                </c:pt>
                <c:pt idx="2">
                  <c:v>18.566493955094991</c:v>
                </c:pt>
                <c:pt idx="3">
                  <c:v>6.5738963531669867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D0-4940-8535-D35EFBF60EA3}"/>
            </c:ext>
          </c:extLst>
        </c:ser>
        <c:ser>
          <c:idx val="1"/>
          <c:order val="1"/>
          <c:tx>
            <c:strRef>
              <c:f>пошкодж!$M$47</c:f>
              <c:strCache>
                <c:ptCount val="1"/>
                <c:pt idx="0">
                  <c:v>комахи</c:v>
                </c:pt>
              </c:strCache>
            </c:strRef>
          </c:tx>
          <c:invertIfNegative val="0"/>
          <c:cat>
            <c:strRef>
              <c:f>пошкодж!$K$48:$K$51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пошкодж!$M$48:$M$51</c:f>
              <c:numCache>
                <c:formatCode>0.0</c:formatCode>
                <c:ptCount val="4"/>
                <c:pt idx="0">
                  <c:v>11.256231306081755</c:v>
                </c:pt>
                <c:pt idx="1">
                  <c:v>5.5726285597213687</c:v>
                </c:pt>
                <c:pt idx="2">
                  <c:v>25.777202072538859</c:v>
                </c:pt>
                <c:pt idx="3">
                  <c:v>12.907869481765834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D0-4940-8535-D35EFBF60EA3}"/>
            </c:ext>
          </c:extLst>
        </c:ser>
        <c:ser>
          <c:idx val="2"/>
          <c:order val="2"/>
          <c:tx>
            <c:strRef>
              <c:f>пошкодж!$N$47</c:f>
              <c:strCache>
                <c:ptCount val="1"/>
                <c:pt idx="0">
                  <c:v>зламані гілки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пошкодж!$K$48:$K$51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пошкодж!$N$48:$N$51</c:f>
              <c:numCache>
                <c:formatCode>0.0</c:formatCode>
                <c:ptCount val="4"/>
                <c:pt idx="0">
                  <c:v>5.8424725822532402</c:v>
                </c:pt>
                <c:pt idx="1">
                  <c:v>1.0653554599467323</c:v>
                </c:pt>
                <c:pt idx="2">
                  <c:v>5.5267702936096716</c:v>
                </c:pt>
                <c:pt idx="3">
                  <c:v>0.67178502879078694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D0-4940-8535-D35EFBF60EA3}"/>
            </c:ext>
          </c:extLst>
        </c:ser>
        <c:ser>
          <c:idx val="3"/>
          <c:order val="3"/>
          <c:tx>
            <c:strRef>
              <c:f>пошкодж!$O$47</c:f>
              <c:strCache>
                <c:ptCount val="1"/>
                <c:pt idx="0">
                  <c:v>хвороби листя</c:v>
                </c:pt>
              </c:strCache>
            </c:strRef>
          </c:tx>
          <c:invertIfNegative val="0"/>
          <c:cat>
            <c:strRef>
              <c:f>пошкодж!$K$48:$K$51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пошкодж!$O$48:$O$51</c:f>
              <c:numCache>
                <c:formatCode>0.0</c:formatCode>
                <c:ptCount val="4"/>
                <c:pt idx="0">
                  <c:v>2.761714855433699</c:v>
                </c:pt>
                <c:pt idx="1">
                  <c:v>1.782421634910879</c:v>
                </c:pt>
                <c:pt idx="2">
                  <c:v>13.255613126079448</c:v>
                </c:pt>
                <c:pt idx="3">
                  <c:v>4.9424184261036466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D0-4940-8535-D35EFBF60EA3}"/>
            </c:ext>
          </c:extLst>
        </c:ser>
        <c:ser>
          <c:idx val="4"/>
          <c:order val="4"/>
          <c:tx>
            <c:strRef>
              <c:f>пошкодж!$P$47</c:f>
              <c:strCache>
                <c:ptCount val="1"/>
                <c:pt idx="0">
                  <c:v>не ідентифіковане</c:v>
                </c:pt>
              </c:strCache>
            </c:strRef>
          </c:tx>
          <c:invertIfNegative val="0"/>
          <c:cat>
            <c:strRef>
              <c:f>пошкодж!$K$48:$K$51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пошкодж!$P$48:$P$51</c:f>
              <c:numCache>
                <c:formatCode>0.0</c:formatCode>
                <c:ptCount val="4"/>
                <c:pt idx="0">
                  <c:v>0.37886340977068794</c:v>
                </c:pt>
                <c:pt idx="1">
                  <c:v>0.69657856996517109</c:v>
                </c:pt>
                <c:pt idx="2">
                  <c:v>9.7582037996545772</c:v>
                </c:pt>
                <c:pt idx="3">
                  <c:v>1.0556621880998081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D0-4940-8535-D35EFBF60EA3}"/>
            </c:ext>
          </c:extLst>
        </c:ser>
        <c:ser>
          <c:idx val="5"/>
          <c:order val="5"/>
          <c:tx>
            <c:strRef>
              <c:f>пошкодж!$Q$47</c:f>
              <c:strCache>
                <c:ptCount val="1"/>
                <c:pt idx="0">
                  <c:v>інші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пошкодж!$K$48:$K$51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пошкодж!$Q$48:$Q$51</c:f>
              <c:numCache>
                <c:formatCode>0.0</c:formatCode>
                <c:ptCount val="4"/>
                <c:pt idx="0">
                  <c:v>5.6031904287138588</c:v>
                </c:pt>
                <c:pt idx="1">
                  <c:v>2.6429010448678549</c:v>
                </c:pt>
                <c:pt idx="2">
                  <c:v>11.4853195164076</c:v>
                </c:pt>
                <c:pt idx="3">
                  <c:v>4.4625719769673706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D0-4940-8535-D35EFBF60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342016"/>
        <c:axId val="204343552"/>
      </c:barChart>
      <c:catAx>
        <c:axId val="204342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4343552"/>
        <c:crosses val="autoZero"/>
        <c:auto val="1"/>
        <c:lblAlgn val="ctr"/>
        <c:lblOffset val="100"/>
        <c:noMultiLvlLbl val="0"/>
      </c:catAx>
      <c:valAx>
        <c:axId val="204343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 dirty="0"/>
                  <a:t>%</a:t>
                </a:r>
              </a:p>
            </c:rich>
          </c:tx>
          <c:overlay val="0"/>
        </c:title>
        <c:numFmt formatCode="0.0" sourceLinked="1"/>
        <c:majorTickMark val="none"/>
        <c:minorTickMark val="none"/>
        <c:tickLblPos val="nextTo"/>
        <c:crossAx val="20434201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'сер_деф_2015 eng'!$AF$146</c:f>
              <c:strCache>
                <c:ptCount val="1"/>
                <c:pt idx="0">
                  <c:v>Dying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c:spPr>
          <c:invertIfNegative val="0"/>
          <c:cat>
            <c:strRef>
              <c:f>'сер_деф_2015 eng'!$AE$147:$AE$151</c:f>
              <c:strCache>
                <c:ptCount val="5"/>
                <c:pt idx="0">
                  <c:v>Forest</c:v>
                </c:pt>
                <c:pt idx="1">
                  <c:v>Forest-steppe</c:v>
                </c:pt>
                <c:pt idx="2">
                  <c:v>Steppe</c:v>
                </c:pt>
                <c:pt idx="3">
                  <c:v>Carpathians</c:v>
                </c:pt>
                <c:pt idx="4">
                  <c:v>Ukraine</c:v>
                </c:pt>
              </c:strCache>
            </c:strRef>
          </c:cat>
          <c:val>
            <c:numRef>
              <c:f>'сер_деф_2015 eng'!$AF$147:$AF$151</c:f>
              <c:numCache>
                <c:formatCode>0.00</c:formatCode>
                <c:ptCount val="5"/>
                <c:pt idx="0">
                  <c:v>0.4442061729340584</c:v>
                </c:pt>
                <c:pt idx="1">
                  <c:v>0.60418280402788549</c:v>
                </c:pt>
                <c:pt idx="2">
                  <c:v>0.87855297157622736</c:v>
                </c:pt>
                <c:pt idx="3">
                  <c:v>2.4148756339048533E-2</c:v>
                </c:pt>
                <c:pt idx="4">
                  <c:v>0.50326681970686893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E1-4690-B02D-B88024244954}"/>
            </c:ext>
          </c:extLst>
        </c:ser>
        <c:ser>
          <c:idx val="1"/>
          <c:order val="1"/>
          <c:tx>
            <c:strRef>
              <c:f>'сер_деф_2015 eng'!$AG$146</c:f>
              <c:strCache>
                <c:ptCount val="1"/>
                <c:pt idx="0">
                  <c:v>Dead 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cat>
            <c:strRef>
              <c:f>'сер_деф_2015 eng'!$AE$147:$AE$151</c:f>
              <c:strCache>
                <c:ptCount val="5"/>
                <c:pt idx="0">
                  <c:v>Forest</c:v>
                </c:pt>
                <c:pt idx="1">
                  <c:v>Forest-steppe</c:v>
                </c:pt>
                <c:pt idx="2">
                  <c:v>Steppe</c:v>
                </c:pt>
                <c:pt idx="3">
                  <c:v>Carpathians</c:v>
                </c:pt>
                <c:pt idx="4">
                  <c:v>Ukraine</c:v>
                </c:pt>
              </c:strCache>
            </c:strRef>
          </c:cat>
          <c:val>
            <c:numRef>
              <c:f>'сер_деф_2015 eng'!$AG$147:$AG$151</c:f>
              <c:numCache>
                <c:formatCode>0.00</c:formatCode>
                <c:ptCount val="5"/>
                <c:pt idx="0">
                  <c:v>0.55908707972734917</c:v>
                </c:pt>
                <c:pt idx="1">
                  <c:v>0.34856700232378002</c:v>
                </c:pt>
                <c:pt idx="2">
                  <c:v>1.2144702842377262</c:v>
                </c:pt>
                <c:pt idx="3">
                  <c:v>0.45882637044192232</c:v>
                </c:pt>
                <c:pt idx="4">
                  <c:v>0.54152687032785918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E1-4690-B02D-B88024244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788480"/>
        <c:axId val="78790016"/>
      </c:barChart>
      <c:catAx>
        <c:axId val="78788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uk-UA"/>
          </a:p>
        </c:txPr>
        <c:crossAx val="78790016"/>
        <c:crosses val="autoZero"/>
        <c:auto val="1"/>
        <c:lblAlgn val="ctr"/>
        <c:lblOffset val="100"/>
        <c:noMultiLvlLbl val="0"/>
      </c:catAx>
      <c:valAx>
        <c:axId val="787900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dirty="0"/>
                  <a:t>%</a:t>
                </a:r>
                <a:endParaRPr lang="uk-UA" sz="1800" dirty="0"/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uk-UA"/>
          </a:p>
        </c:txPr>
        <c:crossAx val="7878848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2400" baseline="0"/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 sz="2400" baseline="0"/>
            </a:pPr>
            <a:endParaRPr lang="uk-UA"/>
          </a:p>
        </c:txPr>
      </c:legendEntry>
      <c:layout>
        <c:manualLayout>
          <c:xMode val="edge"/>
          <c:yMode val="edge"/>
          <c:x val="0.37737445661124824"/>
          <c:y val="0.9178799640068569"/>
          <c:w val="0.35119813484343487"/>
          <c:h val="8.2120035993143076E-2"/>
        </c:manualLayout>
      </c:layout>
      <c:overlay val="0"/>
      <c:txPr>
        <a:bodyPr/>
        <a:lstStyle/>
        <a:p>
          <a:pPr>
            <a:defRPr sz="1400"/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940959409594101E-2"/>
          <c:y val="8.6642752007333013E-2"/>
          <c:w val="0.83579335793357989"/>
          <c:h val="0.53429697071188709"/>
        </c:manualLayout>
      </c:layout>
      <c:lineChart>
        <c:grouping val="standard"/>
        <c:varyColors val="0"/>
        <c:ser>
          <c:idx val="0"/>
          <c:order val="0"/>
          <c:tx>
            <c:strRef>
              <c:f>'середня деф У Е'!$F$5</c:f>
              <c:strCache>
                <c:ptCount val="1"/>
                <c:pt idx="0">
                  <c:v>Fagus sylvatica</c:v>
                </c:pt>
              </c:strCache>
            </c:strRef>
          </c:tx>
          <c:spPr>
            <a:ln w="38100">
              <a:solidFill>
                <a:srgbClr val="92D050"/>
              </a:solidFill>
              <a:prstDash val="sysDash"/>
            </a:ln>
          </c:spPr>
          <c:marker>
            <c:symbol val="diamond"/>
            <c:size val="5"/>
            <c:spPr>
              <a:solidFill>
                <a:srgbClr val="000000"/>
              </a:solidFill>
              <a:ln w="38100">
                <a:solidFill>
                  <a:srgbClr val="92D050"/>
                </a:solidFill>
                <a:prstDash val="solid"/>
              </a:ln>
            </c:spPr>
          </c:marker>
          <c:cat>
            <c:numRef>
              <c:f>'середня деф У Е'!$I$4:$W$4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'середня деф У Е'!$I$5:$W$5</c:f>
              <c:numCache>
                <c:formatCode>General</c:formatCode>
                <c:ptCount val="15"/>
                <c:pt idx="2" formatCode="0.0">
                  <c:v>17.911971830985916</c:v>
                </c:pt>
                <c:pt idx="3" formatCode="0.0">
                  <c:v>14.950678175092479</c:v>
                </c:pt>
                <c:pt idx="4" formatCode="0.0">
                  <c:v>12.064809855382967</c:v>
                </c:pt>
                <c:pt idx="5" formatCode="0.0">
                  <c:v>12.190693921463152</c:v>
                </c:pt>
                <c:pt idx="6" formatCode="0.0">
                  <c:v>11.722678296562339</c:v>
                </c:pt>
                <c:pt idx="7" formatCode="0.0">
                  <c:v>11.867677824267782</c:v>
                </c:pt>
                <c:pt idx="8" formatCode="0.0">
                  <c:v>10.382435465768799</c:v>
                </c:pt>
                <c:pt idx="9" formatCode="0.0">
                  <c:v>11.81438998957247</c:v>
                </c:pt>
                <c:pt idx="10" formatCode="0.0">
                  <c:v>12.178425357873211</c:v>
                </c:pt>
                <c:pt idx="11" formatCode="0.0">
                  <c:v>12.637413962635202</c:v>
                </c:pt>
                <c:pt idx="12" formatCode="0.0">
                  <c:v>11.922038567493113</c:v>
                </c:pt>
                <c:pt idx="13" formatCode="0.0">
                  <c:v>13.166575342465753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F4-4EDC-AD79-D9CAE4F33A1C}"/>
            </c:ext>
          </c:extLst>
        </c:ser>
        <c:ser>
          <c:idx val="1"/>
          <c:order val="1"/>
          <c:tx>
            <c:strRef>
              <c:f>'середня деф У Е'!$F$6</c:f>
              <c:strCache>
                <c:ptCount val="1"/>
                <c:pt idx="0">
                  <c:v>Quercus robur</c:v>
                </c:pt>
              </c:strCache>
            </c:strRef>
          </c:tx>
          <c:spPr>
            <a:ln w="38100">
              <a:solidFill>
                <a:schemeClr val="accent2">
                  <a:lumMod val="75000"/>
                </a:schemeClr>
              </a:solidFill>
              <a:prstDash val="solid"/>
            </a:ln>
          </c:spPr>
          <c:marker>
            <c:symbol val="circle"/>
            <c:size val="6"/>
            <c:spPr>
              <a:noFill/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c:spPr>
          </c:marker>
          <c:cat>
            <c:numRef>
              <c:f>'середня деф У Е'!$I$4:$W$4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'середня деф У Е'!$I$6:$W$6</c:f>
              <c:numCache>
                <c:formatCode>0.0</c:formatCode>
                <c:ptCount val="15"/>
                <c:pt idx="0">
                  <c:v>14.686311787072244</c:v>
                </c:pt>
                <c:pt idx="1">
                  <c:v>14.267433234421365</c:v>
                </c:pt>
                <c:pt idx="2">
                  <c:v>14.341537478024613</c:v>
                </c:pt>
                <c:pt idx="3">
                  <c:v>13.320830750154991</c:v>
                </c:pt>
                <c:pt idx="4">
                  <c:v>12.375821663332381</c:v>
                </c:pt>
                <c:pt idx="5">
                  <c:v>12.661344303444428</c:v>
                </c:pt>
                <c:pt idx="6">
                  <c:v>12.538731889255487</c:v>
                </c:pt>
                <c:pt idx="7">
                  <c:v>11.762990936555891</c:v>
                </c:pt>
                <c:pt idx="8">
                  <c:v>11.817275985663082</c:v>
                </c:pt>
                <c:pt idx="9">
                  <c:v>11.947139753801594</c:v>
                </c:pt>
                <c:pt idx="10">
                  <c:v>12.48107001900307</c:v>
                </c:pt>
                <c:pt idx="11">
                  <c:v>11.906005028841887</c:v>
                </c:pt>
                <c:pt idx="12">
                  <c:v>11.51386468071621</c:v>
                </c:pt>
                <c:pt idx="13">
                  <c:v>11.889714537963508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F4-4EDC-AD79-D9CAE4F33A1C}"/>
            </c:ext>
          </c:extLst>
        </c:ser>
        <c:ser>
          <c:idx val="2"/>
          <c:order val="2"/>
          <c:tx>
            <c:strRef>
              <c:f>'середня деф У Е'!$F$7</c:f>
              <c:strCache>
                <c:ptCount val="1"/>
                <c:pt idx="0">
                  <c:v>Pinus sylvestris</c:v>
                </c:pt>
              </c:strCache>
            </c:strRef>
          </c:tx>
          <c:spPr>
            <a:ln w="38100">
              <a:solidFill>
                <a:srgbClr val="FFC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C000"/>
              </a:solidFill>
              <a:ln w="38100">
                <a:solidFill>
                  <a:srgbClr val="FFC000"/>
                </a:solidFill>
                <a:prstDash val="solid"/>
              </a:ln>
            </c:spPr>
          </c:marker>
          <c:cat>
            <c:numRef>
              <c:f>'середня деф У Е'!$I$4:$W$4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'середня деф У Е'!$I$7:$W$7</c:f>
              <c:numCache>
                <c:formatCode>0.0</c:formatCode>
                <c:ptCount val="15"/>
                <c:pt idx="0">
                  <c:v>13.661478312186485</c:v>
                </c:pt>
                <c:pt idx="1">
                  <c:v>12.252102422492783</c:v>
                </c:pt>
                <c:pt idx="2">
                  <c:v>13.029792746113989</c:v>
                </c:pt>
                <c:pt idx="3">
                  <c:v>11.148436009917987</c:v>
                </c:pt>
                <c:pt idx="4">
                  <c:v>10.452171501030275</c:v>
                </c:pt>
                <c:pt idx="5">
                  <c:v>9.9561196379378192</c:v>
                </c:pt>
                <c:pt idx="6">
                  <c:v>9.8154692931633836</c:v>
                </c:pt>
                <c:pt idx="7">
                  <c:v>9.6277622555245106</c:v>
                </c:pt>
                <c:pt idx="8">
                  <c:v>9.9460673248098406</c:v>
                </c:pt>
                <c:pt idx="9">
                  <c:v>10.608239762219286</c:v>
                </c:pt>
                <c:pt idx="10">
                  <c:v>10.691055587205991</c:v>
                </c:pt>
                <c:pt idx="11">
                  <c:v>10.636367330353515</c:v>
                </c:pt>
                <c:pt idx="12">
                  <c:v>10.476277531122138</c:v>
                </c:pt>
                <c:pt idx="13">
                  <c:v>10.890497553017944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F4-4EDC-AD79-D9CAE4F33A1C}"/>
            </c:ext>
          </c:extLst>
        </c:ser>
        <c:ser>
          <c:idx val="3"/>
          <c:order val="3"/>
          <c:tx>
            <c:strRef>
              <c:f>'середня деф У Е'!$F$8</c:f>
              <c:strCache>
                <c:ptCount val="1"/>
                <c:pt idx="0">
                  <c:v>Picea abies</c:v>
                </c:pt>
              </c:strCache>
            </c:strRef>
          </c:tx>
          <c:spPr>
            <a:ln w="38100">
              <a:solidFill>
                <a:srgbClr val="00B0F0"/>
              </a:solidFill>
              <a:prstDash val="lgDash"/>
            </a:ln>
          </c:spPr>
          <c:marker>
            <c:symbol val="x"/>
            <c:size val="6"/>
            <c:spPr>
              <a:noFill/>
              <a:ln w="38100">
                <a:solidFill>
                  <a:srgbClr val="00B0F0"/>
                </a:solidFill>
                <a:prstDash val="solid"/>
              </a:ln>
            </c:spPr>
          </c:marker>
          <c:cat>
            <c:numRef>
              <c:f>'середня деф У Е'!$I$4:$W$4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'середня деф У Е'!$I$8:$W$8</c:f>
              <c:numCache>
                <c:formatCode>General</c:formatCode>
                <c:ptCount val="15"/>
                <c:pt idx="2" formatCode="0.0">
                  <c:v>14.013706793802145</c:v>
                </c:pt>
                <c:pt idx="3" formatCode="0.0">
                  <c:v>13.628484848484849</c:v>
                </c:pt>
                <c:pt idx="4" formatCode="0.0">
                  <c:v>11.980108055009824</c:v>
                </c:pt>
                <c:pt idx="5" formatCode="0.0">
                  <c:v>12.601275134870034</c:v>
                </c:pt>
                <c:pt idx="6" formatCode="0.0">
                  <c:v>12.814870259481038</c:v>
                </c:pt>
                <c:pt idx="7" formatCode="0.0">
                  <c:v>13.375630252100841</c:v>
                </c:pt>
                <c:pt idx="8" formatCode="0.0">
                  <c:v>12.04697286012526</c:v>
                </c:pt>
                <c:pt idx="9" formatCode="0.0">
                  <c:v>13.68112513144059</c:v>
                </c:pt>
                <c:pt idx="10" formatCode="0.0">
                  <c:v>13.545301069217782</c:v>
                </c:pt>
                <c:pt idx="11" formatCode="0.0">
                  <c:v>14.154789719626168</c:v>
                </c:pt>
                <c:pt idx="12" formatCode="0.0">
                  <c:v>13.061988672120831</c:v>
                </c:pt>
                <c:pt idx="13" formatCode="0.0">
                  <c:v>14.897836538461538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F4-4EDC-AD79-D9CAE4F33A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098112"/>
        <c:axId val="65100800"/>
      </c:lineChart>
      <c:catAx>
        <c:axId val="6509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600" b="1">
                <a:latin typeface="+mj-lt"/>
              </a:defRPr>
            </a:pPr>
            <a:endParaRPr lang="uk-UA"/>
          </a:p>
        </c:txPr>
        <c:crossAx val="651008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5100800"/>
        <c:scaling>
          <c:orientation val="minMax"/>
          <c:max val="20"/>
          <c:min val="5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uk-UA"/>
                  <a:t>%</a:t>
                </a:r>
              </a:p>
            </c:rich>
          </c:tx>
          <c:layout>
            <c:manualLayout>
              <c:xMode val="edge"/>
              <c:yMode val="edge"/>
              <c:x val="9.2250856434687185E-3"/>
              <c:y val="0.3249104222332571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b="1">
                <a:latin typeface="+mn-lt"/>
              </a:defRPr>
            </a:pPr>
            <a:endParaRPr lang="uk-UA"/>
          </a:p>
        </c:txPr>
        <c:crossAx val="65098112"/>
        <c:crosses val="autoZero"/>
        <c:crossBetween val="midCat"/>
        <c:majorUnit val="5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8.4870863314437633E-2"/>
          <c:y val="0.81949603146453565"/>
          <c:w val="0.85424353374140638"/>
          <c:h val="0.1480147864399833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b="1">
              <a:latin typeface="+mj-lt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uk-UA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Quercus robur</a:t>
            </a:r>
            <a:endParaRPr lang="uk-UA"/>
          </a:p>
        </c:rich>
      </c:tx>
      <c:layout>
        <c:manualLayout>
          <c:xMode val="edge"/>
          <c:yMode val="edge"/>
          <c:x val="0.25620696616365124"/>
          <c:y val="5.0925925925925923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'середня деф У Е'!$B$60</c:f>
              <c:strCache>
                <c:ptCount val="1"/>
                <c:pt idx="0">
                  <c:v>Mean defoliation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 w="28575">
                <a:solidFill>
                  <a:srgbClr val="C00000"/>
                </a:solidFill>
              </a:ln>
            </c:spPr>
          </c:marker>
          <c:cat>
            <c:numRef>
              <c:f>'середня деф У Е'!$D$59:$Q$59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'середня деф У Е'!$D$60:$Q$60</c:f>
              <c:numCache>
                <c:formatCode>0.0</c:formatCode>
                <c:ptCount val="14"/>
                <c:pt idx="0">
                  <c:v>14.385481277280038</c:v>
                </c:pt>
                <c:pt idx="1">
                  <c:v>13.454935622317597</c:v>
                </c:pt>
                <c:pt idx="2">
                  <c:v>13.618633635943992</c:v>
                </c:pt>
                <c:pt idx="3">
                  <c:v>12.894610057211683</c:v>
                </c:pt>
                <c:pt idx="4">
                  <c:v>11.464999291483633</c:v>
                </c:pt>
                <c:pt idx="5">
                  <c:v>12.04398465332968</c:v>
                </c:pt>
                <c:pt idx="6">
                  <c:v>12.346602078067958</c:v>
                </c:pt>
                <c:pt idx="7">
                  <c:v>11.711544117647058</c:v>
                </c:pt>
                <c:pt idx="8">
                  <c:v>11.75403735430417</c:v>
                </c:pt>
                <c:pt idx="9">
                  <c:v>11.934385863267671</c:v>
                </c:pt>
                <c:pt idx="10">
                  <c:v>12.502613999419111</c:v>
                </c:pt>
                <c:pt idx="11">
                  <c:v>11.906005028841887</c:v>
                </c:pt>
                <c:pt idx="12">
                  <c:v>11.51386468071621</c:v>
                </c:pt>
                <c:pt idx="13">
                  <c:v>11.889714537963508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A4-4055-A36C-27700897A0B8}"/>
            </c:ext>
          </c:extLst>
        </c:ser>
        <c:ser>
          <c:idx val="2"/>
          <c:order val="1"/>
          <c:tx>
            <c:strRef>
              <c:f>'середня деф У Е'!$B$61</c:f>
              <c:strCache>
                <c:ptCount val="1"/>
                <c:pt idx="0">
                  <c:v>% of defoliated (classes 1-4)</c:v>
                </c:pt>
              </c:strCache>
            </c:strRef>
          </c:tx>
          <c:spPr>
            <a:ln w="28575">
              <a:solidFill>
                <a:srgbClr val="009900"/>
              </a:solidFill>
            </a:ln>
          </c:spPr>
          <c:marker>
            <c:spPr>
              <a:solidFill>
                <a:srgbClr val="009900"/>
              </a:solidFill>
              <a:ln w="28575">
                <a:solidFill>
                  <a:srgbClr val="009900"/>
                </a:solidFill>
              </a:ln>
            </c:spPr>
          </c:marker>
          <c:cat>
            <c:numRef>
              <c:f>'середня деф У Е'!$D$59:$Q$59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'середня деф У Е'!$D$61:$Q$61</c:f>
              <c:numCache>
                <c:formatCode>0.0</c:formatCode>
                <c:ptCount val="14"/>
                <c:pt idx="0">
                  <c:v>48.247276172430126</c:v>
                </c:pt>
                <c:pt idx="1">
                  <c:v>42.547676356230326</c:v>
                </c:pt>
                <c:pt idx="2">
                  <c:v>45.560523794314918</c:v>
                </c:pt>
                <c:pt idx="3">
                  <c:v>42.380216383307577</c:v>
                </c:pt>
                <c:pt idx="4">
                  <c:v>38.971855255600232</c:v>
                </c:pt>
                <c:pt idx="5">
                  <c:v>41.197822141560799</c:v>
                </c:pt>
                <c:pt idx="6">
                  <c:v>42.37312365975697</c:v>
                </c:pt>
                <c:pt idx="7">
                  <c:v>40.276317765430242</c:v>
                </c:pt>
                <c:pt idx="8">
                  <c:v>40.999003842322473</c:v>
                </c:pt>
                <c:pt idx="9">
                  <c:v>41.509707331208347</c:v>
                </c:pt>
                <c:pt idx="10">
                  <c:v>44.729178800232965</c:v>
                </c:pt>
                <c:pt idx="11">
                  <c:v>42.669033880751591</c:v>
                </c:pt>
                <c:pt idx="12">
                  <c:v>40.532403739502456</c:v>
                </c:pt>
                <c:pt idx="13">
                  <c:v>42.333725721012357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A4-4055-A36C-27700897A0B8}"/>
            </c:ext>
          </c:extLst>
        </c:ser>
        <c:ser>
          <c:idx val="3"/>
          <c:order val="2"/>
          <c:tx>
            <c:strRef>
              <c:f>'середня деф У Е'!$B$62</c:f>
              <c:strCache>
                <c:ptCount val="1"/>
                <c:pt idx="0">
                  <c:v>% of damaged (&gt;25%) (classes 2-4)</c:v>
                </c:pt>
              </c:strCache>
            </c:strRef>
          </c:tx>
          <c:cat>
            <c:numRef>
              <c:f>'середня деф У Е'!$D$59:$Q$59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'середня деф У Е'!$D$62:$Q$62</c:f>
              <c:numCache>
                <c:formatCode>0.0</c:formatCode>
                <c:ptCount val="14"/>
                <c:pt idx="0">
                  <c:v>13.098057792515391</c:v>
                </c:pt>
                <c:pt idx="1">
                  <c:v>10.77578226254397</c:v>
                </c:pt>
                <c:pt idx="2">
                  <c:v>10.603641009262219</c:v>
                </c:pt>
                <c:pt idx="3">
                  <c:v>8.3925811437403439</c:v>
                </c:pt>
                <c:pt idx="4">
                  <c:v>5.427914991384263</c:v>
                </c:pt>
                <c:pt idx="5">
                  <c:v>6.5335753176043596</c:v>
                </c:pt>
                <c:pt idx="6">
                  <c:v>6.3616869192280205</c:v>
                </c:pt>
                <c:pt idx="7">
                  <c:v>5.2560444511187825</c:v>
                </c:pt>
                <c:pt idx="8">
                  <c:v>4.4827095488828803</c:v>
                </c:pt>
                <c:pt idx="9">
                  <c:v>4.9405969284265439</c:v>
                </c:pt>
                <c:pt idx="10">
                  <c:v>6.1444379732090866</c:v>
                </c:pt>
                <c:pt idx="11">
                  <c:v>4.92676431424767</c:v>
                </c:pt>
                <c:pt idx="12">
                  <c:v>4.6743780700364468</c:v>
                </c:pt>
                <c:pt idx="13">
                  <c:v>4.9146556798116521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A4-4055-A36C-27700897A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732352"/>
        <c:axId val="61767680"/>
      </c:lineChart>
      <c:catAx>
        <c:axId val="6173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1767680"/>
        <c:crosses val="autoZero"/>
        <c:auto val="1"/>
        <c:lblAlgn val="ctr"/>
        <c:lblOffset val="100"/>
        <c:noMultiLvlLbl val="0"/>
      </c:catAx>
      <c:valAx>
        <c:axId val="61767680"/>
        <c:scaling>
          <c:orientation val="minMax"/>
          <c:max val="50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61732352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64708934779604432"/>
          <c:y val="0.10872083697871099"/>
          <c:w val="0.34000558203560044"/>
          <c:h val="0.728484251968503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uk-UA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Fagus sylvatica</a:t>
            </a:r>
          </a:p>
        </c:rich>
      </c:tx>
      <c:layout>
        <c:manualLayout>
          <c:xMode val="edge"/>
          <c:yMode val="edge"/>
          <c:x val="0.52618744531933503"/>
          <c:y val="2.247191011235955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'середня деф У Е'!$E$54</c:f>
              <c:strCache>
                <c:ptCount val="1"/>
                <c:pt idx="0">
                  <c:v>Mean defoliation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cat>
            <c:numRef>
              <c:f>'середня деф У Е'!$F$53:$Q$53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'середня деф У Е'!$F$54:$Q$54</c:f>
              <c:numCache>
                <c:formatCode>0.0</c:formatCode>
                <c:ptCount val="12"/>
                <c:pt idx="0">
                  <c:v>18.064242012236573</c:v>
                </c:pt>
                <c:pt idx="1">
                  <c:v>15.106096832038254</c:v>
                </c:pt>
                <c:pt idx="2">
                  <c:v>12.27711157455683</c:v>
                </c:pt>
                <c:pt idx="3">
                  <c:v>12.412303664921465</c:v>
                </c:pt>
                <c:pt idx="4">
                  <c:v>11.890030060120241</c:v>
                </c:pt>
                <c:pt idx="5">
                  <c:v>12.034711587544665</c:v>
                </c:pt>
                <c:pt idx="6">
                  <c:v>10.439584472389283</c:v>
                </c:pt>
                <c:pt idx="7">
                  <c:v>11.915550978372812</c:v>
                </c:pt>
                <c:pt idx="8">
                  <c:v>12.172139303482586</c:v>
                </c:pt>
                <c:pt idx="9">
                  <c:v>12.637413962635202</c:v>
                </c:pt>
                <c:pt idx="10">
                  <c:v>11.922038567493113</c:v>
                </c:pt>
                <c:pt idx="11">
                  <c:v>13.166575342465753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F9-47DF-87FC-CD2613BE401D}"/>
            </c:ext>
          </c:extLst>
        </c:ser>
        <c:ser>
          <c:idx val="2"/>
          <c:order val="1"/>
          <c:tx>
            <c:strRef>
              <c:f>'середня деф У Е'!$E$55</c:f>
              <c:strCache>
                <c:ptCount val="1"/>
                <c:pt idx="0">
                  <c:v>% of defoliated (classes 1-4)</c:v>
                </c:pt>
              </c:strCache>
            </c:strRef>
          </c:tx>
          <c:spPr>
            <a:ln w="28575">
              <a:solidFill>
                <a:srgbClr val="009900"/>
              </a:solidFill>
            </a:ln>
          </c:spPr>
          <c:marker>
            <c:symbol val="triangle"/>
            <c:size val="7"/>
            <c:spPr>
              <a:solidFill>
                <a:srgbClr val="009900"/>
              </a:solidFill>
              <a:ln w="34925">
                <a:solidFill>
                  <a:srgbClr val="009900"/>
                </a:solidFill>
              </a:ln>
            </c:spPr>
          </c:marker>
          <c:cat>
            <c:numRef>
              <c:f>'середня деф У Е'!$F$53:$Q$53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'середня деф У Е'!$F$55:$Q$55</c:f>
              <c:numCache>
                <c:formatCode>0.0</c:formatCode>
                <c:ptCount val="12"/>
                <c:pt idx="0">
                  <c:v>56.424201223657377</c:v>
                </c:pt>
                <c:pt idx="1">
                  <c:v>45.90555887627017</c:v>
                </c:pt>
                <c:pt idx="2">
                  <c:v>35.401459854014604</c:v>
                </c:pt>
                <c:pt idx="3">
                  <c:v>35.392670157068068</c:v>
                </c:pt>
                <c:pt idx="4">
                  <c:v>33.596629805160617</c:v>
                </c:pt>
                <c:pt idx="5">
                  <c:v>34.752527940393833</c:v>
                </c:pt>
                <c:pt idx="6">
                  <c:v>30.53788316946212</c:v>
                </c:pt>
                <c:pt idx="7">
                  <c:v>33.864760857614073</c:v>
                </c:pt>
                <c:pt idx="8">
                  <c:v>34.870164281928993</c:v>
                </c:pt>
                <c:pt idx="9">
                  <c:v>36.858638743455501</c:v>
                </c:pt>
                <c:pt idx="10">
                  <c:v>34.435261707988985</c:v>
                </c:pt>
                <c:pt idx="11">
                  <c:v>41.369863013698627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F9-47DF-87FC-CD2613BE401D}"/>
            </c:ext>
          </c:extLst>
        </c:ser>
        <c:ser>
          <c:idx val="3"/>
          <c:order val="2"/>
          <c:tx>
            <c:strRef>
              <c:f>'середня деф У Е'!$E$56</c:f>
              <c:strCache>
                <c:ptCount val="1"/>
                <c:pt idx="0">
                  <c:v>% of damaged (&gt;25%) (classes 2-4)</c:v>
                </c:pt>
              </c:strCache>
            </c:strRef>
          </c:tx>
          <c:cat>
            <c:numRef>
              <c:f>'середня деф У Е'!$F$53:$Q$53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'середня деф У Е'!$F$56:$Q$56</c:f>
              <c:numCache>
                <c:formatCode>0.0</c:formatCode>
                <c:ptCount val="12"/>
                <c:pt idx="0">
                  <c:v>21.074099252209379</c:v>
                </c:pt>
                <c:pt idx="1">
                  <c:v>15.540944411237295</c:v>
                </c:pt>
                <c:pt idx="2">
                  <c:v>11.261730969760173</c:v>
                </c:pt>
                <c:pt idx="3">
                  <c:v>11.989528795811523</c:v>
                </c:pt>
                <c:pt idx="4">
                  <c:v>10.95313322801475</c:v>
                </c:pt>
                <c:pt idx="5">
                  <c:v>11.069717935071854</c:v>
                </c:pt>
                <c:pt idx="6">
                  <c:v>7.5187969924812066</c:v>
                </c:pt>
                <c:pt idx="7">
                  <c:v>9.8405717427157775</c:v>
                </c:pt>
                <c:pt idx="8">
                  <c:v>10.386857445680981</c:v>
                </c:pt>
                <c:pt idx="9">
                  <c:v>10.366492146596862</c:v>
                </c:pt>
                <c:pt idx="10">
                  <c:v>9.201101928374662</c:v>
                </c:pt>
                <c:pt idx="11">
                  <c:v>11.123287671232873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CF9-47DF-87FC-CD2613BE40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308736"/>
        <c:axId val="64310272"/>
      </c:lineChart>
      <c:catAx>
        <c:axId val="6430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4310272"/>
        <c:crosses val="autoZero"/>
        <c:auto val="1"/>
        <c:lblAlgn val="ctr"/>
        <c:lblOffset val="100"/>
        <c:noMultiLvlLbl val="0"/>
      </c:catAx>
      <c:valAx>
        <c:axId val="64310272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64308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uk-UA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800" dirty="0"/>
              <a:t>Picea abies</a:t>
            </a:r>
          </a:p>
        </c:rich>
      </c:tx>
      <c:layout>
        <c:manualLayout>
          <c:xMode val="edge"/>
          <c:yMode val="edge"/>
          <c:x val="0.24683110577520853"/>
          <c:y val="3.5273858460171094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'середня деф У Е'!$E$72</c:f>
              <c:strCache>
                <c:ptCount val="1"/>
                <c:pt idx="0">
                  <c:v>Mean defoliation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cat>
            <c:numRef>
              <c:f>'середня деф У Е'!$F$71:$Q$71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'середня деф У Е'!$F$72:$Q$72</c:f>
              <c:numCache>
                <c:formatCode>0.0</c:formatCode>
                <c:ptCount val="12"/>
                <c:pt idx="0">
                  <c:v>14.489216799091942</c:v>
                </c:pt>
                <c:pt idx="1">
                  <c:v>13.949853372434017</c:v>
                </c:pt>
                <c:pt idx="2">
                  <c:v>12.190613026819923</c:v>
                </c:pt>
                <c:pt idx="3">
                  <c:v>12.9631931166348</c:v>
                </c:pt>
                <c:pt idx="4">
                  <c:v>13.252417794970986</c:v>
                </c:pt>
                <c:pt idx="5">
                  <c:v>14.063626433642819</c:v>
                </c:pt>
                <c:pt idx="6">
                  <c:v>12.712538226299694</c:v>
                </c:pt>
                <c:pt idx="7">
                  <c:v>13.906704781704782</c:v>
                </c:pt>
                <c:pt idx="8">
                  <c:v>13.762541806020067</c:v>
                </c:pt>
                <c:pt idx="9">
                  <c:v>14.154789719626168</c:v>
                </c:pt>
                <c:pt idx="10">
                  <c:v>13.061988672120831</c:v>
                </c:pt>
                <c:pt idx="11">
                  <c:v>14.897836538461538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D6-4056-B5A7-F7071F861048}"/>
            </c:ext>
          </c:extLst>
        </c:ser>
        <c:ser>
          <c:idx val="2"/>
          <c:order val="1"/>
          <c:tx>
            <c:strRef>
              <c:f>'середня деф У Е'!$E$73</c:f>
              <c:strCache>
                <c:ptCount val="1"/>
                <c:pt idx="0">
                  <c:v>% of defoliated (classes 1-4)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cat>
            <c:numRef>
              <c:f>'середня деф У Е'!$F$71:$Q$71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'середня деф У Е'!$F$73:$Q$73</c:f>
              <c:numCache>
                <c:formatCode>0.0</c:formatCode>
                <c:ptCount val="12"/>
                <c:pt idx="0">
                  <c:v>45.760743321718934</c:v>
                </c:pt>
                <c:pt idx="1">
                  <c:v>44.061757719714961</c:v>
                </c:pt>
                <c:pt idx="2">
                  <c:v>39.719400096758591</c:v>
                </c:pt>
                <c:pt idx="3">
                  <c:v>42.153549010140026</c:v>
                </c:pt>
                <c:pt idx="4">
                  <c:v>42.354665363947241</c:v>
                </c:pt>
                <c:pt idx="5">
                  <c:v>45.469613259668506</c:v>
                </c:pt>
                <c:pt idx="6">
                  <c:v>39.258114374034001</c:v>
                </c:pt>
                <c:pt idx="7">
                  <c:v>43.503419253024724</c:v>
                </c:pt>
                <c:pt idx="8">
                  <c:v>44.438170525127049</c:v>
                </c:pt>
                <c:pt idx="9">
                  <c:v>46.358792184724692</c:v>
                </c:pt>
                <c:pt idx="10">
                  <c:v>45.977011494252871</c:v>
                </c:pt>
                <c:pt idx="11">
                  <c:v>51.262019230769234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D6-4056-B5A7-F7071F861048}"/>
            </c:ext>
          </c:extLst>
        </c:ser>
        <c:ser>
          <c:idx val="3"/>
          <c:order val="2"/>
          <c:tx>
            <c:strRef>
              <c:f>'середня деф У Е'!$E$74</c:f>
              <c:strCache>
                <c:ptCount val="1"/>
                <c:pt idx="0">
                  <c:v>% of damaged (&gt;25%) (classes 2-4)</c:v>
                </c:pt>
              </c:strCache>
            </c:strRef>
          </c:tx>
          <c:cat>
            <c:numRef>
              <c:f>'середня деф У Е'!$F$71:$Q$71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'середня деф У Е'!$F$74:$Q$74</c:f>
              <c:numCache>
                <c:formatCode>0.0</c:formatCode>
                <c:ptCount val="12"/>
                <c:pt idx="0">
                  <c:v>18.002322880371665</c:v>
                </c:pt>
                <c:pt idx="1">
                  <c:v>16.805225653206648</c:v>
                </c:pt>
                <c:pt idx="2">
                  <c:v>13.207547169811324</c:v>
                </c:pt>
                <c:pt idx="3">
                  <c:v>14.14775470787059</c:v>
                </c:pt>
                <c:pt idx="4">
                  <c:v>14.704445530043969</c:v>
                </c:pt>
                <c:pt idx="5">
                  <c:v>16.408839779005522</c:v>
                </c:pt>
                <c:pt idx="6">
                  <c:v>13.652756311179804</c:v>
                </c:pt>
                <c:pt idx="7">
                  <c:v>14.518674381904262</c:v>
                </c:pt>
                <c:pt idx="8">
                  <c:v>14.56804065499718</c:v>
                </c:pt>
                <c:pt idx="9">
                  <c:v>15.275310834813503</c:v>
                </c:pt>
                <c:pt idx="10">
                  <c:v>10.791826309067687</c:v>
                </c:pt>
                <c:pt idx="11">
                  <c:v>16.165865384615387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4D6-4056-B5A7-F7071F8610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205696"/>
        <c:axId val="82227968"/>
      </c:lineChart>
      <c:catAx>
        <c:axId val="82205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uk-UA"/>
          </a:p>
        </c:txPr>
        <c:crossAx val="82227968"/>
        <c:crosses val="autoZero"/>
        <c:auto val="1"/>
        <c:lblAlgn val="ctr"/>
        <c:lblOffset val="100"/>
        <c:noMultiLvlLbl val="0"/>
      </c:catAx>
      <c:valAx>
        <c:axId val="8222796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uk-UA"/>
          </a:p>
        </c:txPr>
        <c:crossAx val="82205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116008245460645"/>
          <c:y val="0.3410461337629152"/>
          <c:w val="0.32733757239533773"/>
          <c:h val="0.50995167203644043"/>
        </c:manualLayout>
      </c:layout>
      <c:overlay val="0"/>
      <c:txPr>
        <a:bodyPr/>
        <a:lstStyle/>
        <a:p>
          <a:pPr>
            <a:defRPr sz="1600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uk-UA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Pinus sylvestris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'середня деф У Е'!$B$66</c:f>
              <c:strCache>
                <c:ptCount val="1"/>
                <c:pt idx="0">
                  <c:v>Mean defoliation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cat>
            <c:numRef>
              <c:f>'середня деф У Е'!$D$65:$Q$65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'середня деф У Е'!$D$66:$Q$66</c:f>
              <c:numCache>
                <c:formatCode>0.0</c:formatCode>
                <c:ptCount val="14"/>
                <c:pt idx="0">
                  <c:v>13.775773195876289</c:v>
                </c:pt>
                <c:pt idx="1">
                  <c:v>12.168194980694981</c:v>
                </c:pt>
                <c:pt idx="2">
                  <c:v>12.615314586283633</c:v>
                </c:pt>
                <c:pt idx="3">
                  <c:v>10.861534122955442</c:v>
                </c:pt>
                <c:pt idx="4">
                  <c:v>9.8961003438574551</c:v>
                </c:pt>
                <c:pt idx="5">
                  <c:v>9.6194256362362829</c:v>
                </c:pt>
                <c:pt idx="6">
                  <c:v>9.6521543618673853</c:v>
                </c:pt>
                <c:pt idx="7">
                  <c:v>9.6501836087464525</c:v>
                </c:pt>
                <c:pt idx="8">
                  <c:v>9.9550340954673082</c:v>
                </c:pt>
                <c:pt idx="9">
                  <c:v>10.583347053012842</c:v>
                </c:pt>
                <c:pt idx="10">
                  <c:v>10.618480542548038</c:v>
                </c:pt>
                <c:pt idx="11">
                  <c:v>10.636367330353515</c:v>
                </c:pt>
                <c:pt idx="12">
                  <c:v>10.476277531122138</c:v>
                </c:pt>
                <c:pt idx="13">
                  <c:v>10.890497553017944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CB-4FDC-A03E-5744C21C04ED}"/>
            </c:ext>
          </c:extLst>
        </c:ser>
        <c:ser>
          <c:idx val="2"/>
          <c:order val="1"/>
          <c:tx>
            <c:strRef>
              <c:f>'середня деф У Е'!$B$67</c:f>
              <c:strCache>
                <c:ptCount val="1"/>
                <c:pt idx="0">
                  <c:v>% of defoliated (classes 1-4)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cat>
            <c:numRef>
              <c:f>'середня деф У Е'!$D$65:$Q$65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'середня деф У Е'!$D$67:$Q$67</c:f>
              <c:numCache>
                <c:formatCode>0.0</c:formatCode>
                <c:ptCount val="14"/>
                <c:pt idx="0">
                  <c:v>45.629782224838138</c:v>
                </c:pt>
                <c:pt idx="1">
                  <c:v>40.470529345513704</c:v>
                </c:pt>
                <c:pt idx="2">
                  <c:v>39.997927031509121</c:v>
                </c:pt>
                <c:pt idx="3">
                  <c:v>35.706796301591837</c:v>
                </c:pt>
                <c:pt idx="4">
                  <c:v>29.738095238095241</c:v>
                </c:pt>
                <c:pt idx="5">
                  <c:v>26.096888538794801</c:v>
                </c:pt>
                <c:pt idx="6">
                  <c:v>25.530860117326284</c:v>
                </c:pt>
                <c:pt idx="7">
                  <c:v>26.787674124102992</c:v>
                </c:pt>
                <c:pt idx="8">
                  <c:v>28.455941794664511</c:v>
                </c:pt>
                <c:pt idx="9">
                  <c:v>30.67768595041322</c:v>
                </c:pt>
                <c:pt idx="10">
                  <c:v>31.101564399773039</c:v>
                </c:pt>
                <c:pt idx="11">
                  <c:v>31.179637787567302</c:v>
                </c:pt>
                <c:pt idx="12">
                  <c:v>29.839553540286019</c:v>
                </c:pt>
                <c:pt idx="13">
                  <c:v>31.459848051629763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CB-4FDC-A03E-5744C21C04ED}"/>
            </c:ext>
          </c:extLst>
        </c:ser>
        <c:ser>
          <c:idx val="3"/>
          <c:order val="2"/>
          <c:tx>
            <c:strRef>
              <c:f>'середня деф У Е'!$B$68</c:f>
              <c:strCache>
                <c:ptCount val="1"/>
                <c:pt idx="0">
                  <c:v>% of damaged (&gt;25%) (classes 2-4)</c:v>
                </c:pt>
              </c:strCache>
            </c:strRef>
          </c:tx>
          <c:cat>
            <c:numRef>
              <c:f>'середня деф У Е'!$D$65:$Q$65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'середня деф У Е'!$D$68:$Q$68</c:f>
              <c:numCache>
                <c:formatCode>0.0</c:formatCode>
                <c:ptCount val="14"/>
                <c:pt idx="0">
                  <c:v>11.580341377280753</c:v>
                </c:pt>
                <c:pt idx="1">
                  <c:v>8.4094606432236247</c:v>
                </c:pt>
                <c:pt idx="2">
                  <c:v>10.281923714759536</c:v>
                </c:pt>
                <c:pt idx="3">
                  <c:v>5.2997807644647743</c:v>
                </c:pt>
                <c:pt idx="4">
                  <c:v>4.5396825396825413</c:v>
                </c:pt>
                <c:pt idx="5">
                  <c:v>4.6396218983851902</c:v>
                </c:pt>
                <c:pt idx="6">
                  <c:v>5.0070230521358354</c:v>
                </c:pt>
                <c:pt idx="7">
                  <c:v>3.9848037146475264</c:v>
                </c:pt>
                <c:pt idx="8">
                  <c:v>3.7671786580436546</c:v>
                </c:pt>
                <c:pt idx="9">
                  <c:v>5.2314049586776825</c:v>
                </c:pt>
                <c:pt idx="10">
                  <c:v>5.5605090378536097</c:v>
                </c:pt>
                <c:pt idx="11">
                  <c:v>5.7431881220427456</c:v>
                </c:pt>
                <c:pt idx="12">
                  <c:v>5.6941053365887733</c:v>
                </c:pt>
                <c:pt idx="13">
                  <c:v>5.9799036026468357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CB-4FDC-A03E-5744C21C0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719936"/>
        <c:axId val="67728512"/>
      </c:lineChart>
      <c:catAx>
        <c:axId val="67719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7728512"/>
        <c:crosses val="autoZero"/>
        <c:auto val="1"/>
        <c:lblAlgn val="ctr"/>
        <c:lblOffset val="100"/>
        <c:noMultiLvlLbl val="0"/>
      </c:catAx>
      <c:valAx>
        <c:axId val="6772851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6771993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Хвойні</a:t>
            </a:r>
          </a:p>
        </c:rich>
      </c:tx>
      <c:layout>
        <c:manualLayout>
          <c:xMode val="edge"/>
          <c:yMode val="edge"/>
          <c:x val="0.30120336101627004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6531371210733981"/>
          <c:y val="4.3943569553805774E-2"/>
          <c:w val="0.59629937906810271"/>
          <c:h val="0.70299329771278585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сер_деф_2015!$AI$3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3262255995375142E-2"/>
                  <c:y val="-4.4444444444444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6D-4CC2-980A-090D3BD98A9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сер_деф_2015!$AD$4:$AD$7</c:f>
              <c:strCache>
                <c:ptCount val="4"/>
                <c:pt idx="0">
                  <c:v>Полісся</c:v>
                </c:pt>
                <c:pt idx="1">
                  <c:v>Лісостеп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сер_деф_2015!$AI$4:$AI$7</c:f>
              <c:numCache>
                <c:formatCode>0.0</c:formatCode>
                <c:ptCount val="4"/>
                <c:pt idx="0">
                  <c:v>9.6888957055214622</c:v>
                </c:pt>
                <c:pt idx="1">
                  <c:v>12.351513019000715</c:v>
                </c:pt>
                <c:pt idx="2">
                  <c:v>15.425936123348029</c:v>
                </c:pt>
                <c:pt idx="3">
                  <c:v>14.65497737556562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6D-4CC2-980A-090D3BD98A9E}"/>
            </c:ext>
          </c:extLst>
        </c:ser>
        <c:ser>
          <c:idx val="5"/>
          <c:order val="1"/>
          <c:tx>
            <c:strRef>
              <c:f>сер_деф_2015!$AJ$3</c:f>
              <c:strCache>
                <c:ptCount val="1"/>
                <c:pt idx="0">
                  <c:v>середні багаторічні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dLbl>
              <c:idx val="3"/>
              <c:layout>
                <c:manualLayout>
                  <c:x val="3.1829414388900315E-2"/>
                  <c:y val="7.4074074074074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6D-4CC2-980A-090D3BD98A9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сер_деф_2015!$AD$4:$AD$7</c:f>
              <c:strCache>
                <c:ptCount val="4"/>
                <c:pt idx="0">
                  <c:v>Полісся</c:v>
                </c:pt>
                <c:pt idx="1">
                  <c:v>Лісостеп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сер_деф_2015!$AJ$4:$AJ$7</c:f>
              <c:numCache>
                <c:formatCode>0.0</c:formatCode>
                <c:ptCount val="4"/>
                <c:pt idx="0">
                  <c:v>9.6</c:v>
                </c:pt>
                <c:pt idx="1">
                  <c:v>10.7</c:v>
                </c:pt>
                <c:pt idx="2">
                  <c:v>14.1</c:v>
                </c:pt>
                <c:pt idx="3" formatCode="General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6D-4CC2-980A-090D3BD98A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113408"/>
        <c:axId val="204114944"/>
      </c:barChart>
      <c:catAx>
        <c:axId val="204113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500"/>
            </a:pPr>
            <a:endParaRPr lang="ru-RU"/>
          </a:p>
        </c:txPr>
        <c:crossAx val="204114944"/>
        <c:crosses val="autoZero"/>
        <c:auto val="1"/>
        <c:lblAlgn val="ctr"/>
        <c:lblOffset val="100"/>
        <c:noMultiLvlLbl val="0"/>
      </c:catAx>
      <c:valAx>
        <c:axId val="2041149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204113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161309117544262"/>
          <c:y val="0.42459926884139476"/>
          <c:w val="0.22570191939538214"/>
          <c:h val="0.373420530766987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Дуб </a:t>
            </a:r>
          </a:p>
          <a:p>
            <a:pPr>
              <a:defRPr/>
            </a:pPr>
            <a:r>
              <a:rPr lang="ru-RU" dirty="0" err="1"/>
              <a:t>звичайний</a:t>
            </a:r>
            <a:endParaRPr lang="ru-RU" dirty="0"/>
          </a:p>
        </c:rich>
      </c:tx>
      <c:layout>
        <c:manualLayout>
          <c:xMode val="edge"/>
          <c:yMode val="edge"/>
          <c:x val="0.81929772139909129"/>
          <c:y val="0.1079958463136033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93285214348207"/>
          <c:y val="0.1161452481991153"/>
          <c:w val="0.70190839379662773"/>
          <c:h val="0.6492054848284151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'[к презентац.xlsx]дуб'!$C$1</c:f>
              <c:strCache>
                <c:ptCount val="1"/>
                <c:pt idx="0">
                  <c:v>0 - здорові</c:v>
                </c:pt>
              </c:strCache>
            </c:strRef>
          </c:tx>
          <c:spPr>
            <a:solidFill>
              <a:srgbClr val="339933"/>
            </a:solidFill>
          </c:spPr>
          <c:invertIfNegative val="0"/>
          <c:cat>
            <c:multiLvlStrRef>
              <c:f>'[к презентац.xlsx]дуб'!$A$2:$B$24</c:f>
              <c:multiLvlStrCache>
                <c:ptCount val="23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  <c:pt idx="18">
                    <c:v>2011</c:v>
                  </c:pt>
                  <c:pt idx="19">
                    <c:v>2012</c:v>
                  </c:pt>
                  <c:pt idx="20">
                    <c:v>2013</c:v>
                  </c:pt>
                  <c:pt idx="21">
                    <c:v>2014</c:v>
                  </c:pt>
                  <c:pt idx="22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Степ</c:v>
                  </c:pt>
                  <c:pt idx="18">
                    <c:v>Карпати</c:v>
                  </c:pt>
                </c:lvl>
              </c:multiLvlStrCache>
            </c:multiLvlStrRef>
          </c:cat>
          <c:val>
            <c:numRef>
              <c:f>'[к презентац.xlsx]дуб'!$C$2:$C$24</c:f>
              <c:numCache>
                <c:formatCode>0.0</c:formatCode>
                <c:ptCount val="23"/>
                <c:pt idx="0">
                  <c:v>63.916591115140527</c:v>
                </c:pt>
                <c:pt idx="1">
                  <c:v>63.746505125815467</c:v>
                </c:pt>
                <c:pt idx="2">
                  <c:v>64.530685920577611</c:v>
                </c:pt>
                <c:pt idx="3">
                  <c:v>65.347405452946347</c:v>
                </c:pt>
                <c:pt idx="4">
                  <c:v>60.654288240495134</c:v>
                </c:pt>
                <c:pt idx="6">
                  <c:v>62.356127285037239</c:v>
                </c:pt>
                <c:pt idx="7">
                  <c:v>57.590306355738456</c:v>
                </c:pt>
                <c:pt idx="8">
                  <c:v>60.788917586287859</c:v>
                </c:pt>
                <c:pt idx="9">
                  <c:v>61.598486639867581</c:v>
                </c:pt>
                <c:pt idx="10">
                  <c:v>61.826106905253496</c:v>
                </c:pt>
                <c:pt idx="12">
                  <c:v>38.719512195121951</c:v>
                </c:pt>
                <c:pt idx="13">
                  <c:v>41.093308199811496</c:v>
                </c:pt>
                <c:pt idx="14">
                  <c:v>42.581888246628132</c:v>
                </c:pt>
                <c:pt idx="15">
                  <c:v>43.556280587275694</c:v>
                </c:pt>
                <c:pt idx="16">
                  <c:v>42.505133470225871</c:v>
                </c:pt>
                <c:pt idx="18">
                  <c:v>48.958333333333336</c:v>
                </c:pt>
                <c:pt idx="19">
                  <c:v>43.611111111111114</c:v>
                </c:pt>
                <c:pt idx="20">
                  <c:v>36.440677966101696</c:v>
                </c:pt>
                <c:pt idx="21">
                  <c:v>41.566265060240966</c:v>
                </c:pt>
                <c:pt idx="22">
                  <c:v>37.349397590361448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8-476E-A6FC-6A7055DF4D22}"/>
            </c:ext>
          </c:extLst>
        </c:ser>
        <c:ser>
          <c:idx val="1"/>
          <c:order val="1"/>
          <c:tx>
            <c:strRef>
              <c:f>'[к презентац.xlsx]дуб'!$D$1</c:f>
              <c:strCache>
                <c:ptCount val="1"/>
                <c:pt idx="0">
                  <c:v>1 - слабо пошкоджені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multiLvlStrRef>
              <c:f>'[к презентац.xlsx]дуб'!$A$2:$B$24</c:f>
              <c:multiLvlStrCache>
                <c:ptCount val="23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  <c:pt idx="18">
                    <c:v>2011</c:v>
                  </c:pt>
                  <c:pt idx="19">
                    <c:v>2012</c:v>
                  </c:pt>
                  <c:pt idx="20">
                    <c:v>2013</c:v>
                  </c:pt>
                  <c:pt idx="21">
                    <c:v>2014</c:v>
                  </c:pt>
                  <c:pt idx="22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Степ</c:v>
                  </c:pt>
                  <c:pt idx="18">
                    <c:v>Карпати</c:v>
                  </c:pt>
                </c:lvl>
              </c:multiLvlStrCache>
            </c:multiLvlStrRef>
          </c:cat>
          <c:val>
            <c:numRef>
              <c:f>'[к презентац.xlsx]дуб'!$D$2:$D$24</c:f>
              <c:numCache>
                <c:formatCode>0.0</c:formatCode>
                <c:ptCount val="23"/>
                <c:pt idx="0">
                  <c:v>30.825022665457841</c:v>
                </c:pt>
                <c:pt idx="1">
                  <c:v>32.898415657036345</c:v>
                </c:pt>
                <c:pt idx="2">
                  <c:v>32.671480144404335</c:v>
                </c:pt>
                <c:pt idx="3">
                  <c:v>31.662269129287598</c:v>
                </c:pt>
                <c:pt idx="4">
                  <c:v>34.836427939876216</c:v>
                </c:pt>
                <c:pt idx="6">
                  <c:v>33.423606409388398</c:v>
                </c:pt>
                <c:pt idx="7">
                  <c:v>37.037037037037038</c:v>
                </c:pt>
                <c:pt idx="8">
                  <c:v>35.830007043907024</c:v>
                </c:pt>
                <c:pt idx="9">
                  <c:v>34.618113029084888</c:v>
                </c:pt>
                <c:pt idx="10">
                  <c:v>34.824501032346866</c:v>
                </c:pt>
                <c:pt idx="12">
                  <c:v>53.353658536585364</c:v>
                </c:pt>
                <c:pt idx="13">
                  <c:v>47.690857681432611</c:v>
                </c:pt>
                <c:pt idx="14">
                  <c:v>45.953757225433527</c:v>
                </c:pt>
                <c:pt idx="15">
                  <c:v>43.882544861337685</c:v>
                </c:pt>
                <c:pt idx="16">
                  <c:v>45.277207392197127</c:v>
                </c:pt>
                <c:pt idx="18">
                  <c:v>46.354166666666664</c:v>
                </c:pt>
                <c:pt idx="19">
                  <c:v>47.5</c:v>
                </c:pt>
                <c:pt idx="20">
                  <c:v>52.542372881355931</c:v>
                </c:pt>
                <c:pt idx="21">
                  <c:v>51.204819277108435</c:v>
                </c:pt>
                <c:pt idx="22">
                  <c:v>57.2289156626506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C8-476E-A6FC-6A7055DF4D22}"/>
            </c:ext>
          </c:extLst>
        </c:ser>
        <c:ser>
          <c:idx val="2"/>
          <c:order val="2"/>
          <c:tx>
            <c:strRef>
              <c:f>'[к презентац.xlsx]дуб'!$E$1</c:f>
              <c:strCache>
                <c:ptCount val="1"/>
                <c:pt idx="0">
                  <c:v>2 - середньо пошкоджені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'[к презентац.xlsx]дуб'!$A$2:$B$24</c:f>
              <c:multiLvlStrCache>
                <c:ptCount val="23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  <c:pt idx="18">
                    <c:v>2011</c:v>
                  </c:pt>
                  <c:pt idx="19">
                    <c:v>2012</c:v>
                  </c:pt>
                  <c:pt idx="20">
                    <c:v>2013</c:v>
                  </c:pt>
                  <c:pt idx="21">
                    <c:v>2014</c:v>
                  </c:pt>
                  <c:pt idx="22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Степ</c:v>
                  </c:pt>
                  <c:pt idx="18">
                    <c:v>Карпати</c:v>
                  </c:pt>
                </c:lvl>
              </c:multiLvlStrCache>
            </c:multiLvlStrRef>
          </c:cat>
          <c:val>
            <c:numRef>
              <c:f>'[к презентац.xlsx]дуб'!$E$2:$E$24</c:f>
              <c:numCache>
                <c:formatCode>0.0</c:formatCode>
                <c:ptCount val="23"/>
                <c:pt idx="0">
                  <c:v>5.0770625566636447</c:v>
                </c:pt>
                <c:pt idx="1">
                  <c:v>2.8890959925442683</c:v>
                </c:pt>
                <c:pt idx="2">
                  <c:v>2.7978339350180503</c:v>
                </c:pt>
                <c:pt idx="3">
                  <c:v>2.990325417766051</c:v>
                </c:pt>
                <c:pt idx="4">
                  <c:v>3.6251105216622457</c:v>
                </c:pt>
                <c:pt idx="6">
                  <c:v>4.0622884224779963</c:v>
                </c:pt>
                <c:pt idx="7">
                  <c:v>5.2126200274348422</c:v>
                </c:pt>
                <c:pt idx="8">
                  <c:v>3.2401972293965722</c:v>
                </c:pt>
                <c:pt idx="9">
                  <c:v>3.6178765665641994</c:v>
                </c:pt>
                <c:pt idx="10">
                  <c:v>3.2346868547832073</c:v>
                </c:pt>
                <c:pt idx="12">
                  <c:v>7.6219512195121952</c:v>
                </c:pt>
                <c:pt idx="13">
                  <c:v>10.55607917059378</c:v>
                </c:pt>
                <c:pt idx="14">
                  <c:v>10.789980732177264</c:v>
                </c:pt>
                <c:pt idx="15">
                  <c:v>11.582381729200652</c:v>
                </c:pt>
                <c:pt idx="16">
                  <c:v>11.60164271047228</c:v>
                </c:pt>
                <c:pt idx="18">
                  <c:v>4.6875</c:v>
                </c:pt>
                <c:pt idx="19">
                  <c:v>8.8888888888888893</c:v>
                </c:pt>
                <c:pt idx="20">
                  <c:v>10.734463276836157</c:v>
                </c:pt>
                <c:pt idx="21">
                  <c:v>7.2289156626506026</c:v>
                </c:pt>
                <c:pt idx="22">
                  <c:v>5.1204819277108431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C8-476E-A6FC-6A7055DF4D22}"/>
            </c:ext>
          </c:extLst>
        </c:ser>
        <c:ser>
          <c:idx val="3"/>
          <c:order val="3"/>
          <c:tx>
            <c:strRef>
              <c:f>'[к презентац.xlsx]дуб'!$F$1</c:f>
              <c:strCache>
                <c:ptCount val="1"/>
                <c:pt idx="0">
                  <c:v>3 - сильно пошкоджені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'[к презентац.xlsx]дуб'!$A$2:$B$24</c:f>
              <c:multiLvlStrCache>
                <c:ptCount val="23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  <c:pt idx="18">
                    <c:v>2011</c:v>
                  </c:pt>
                  <c:pt idx="19">
                    <c:v>2012</c:v>
                  </c:pt>
                  <c:pt idx="20">
                    <c:v>2013</c:v>
                  </c:pt>
                  <c:pt idx="21">
                    <c:v>2014</c:v>
                  </c:pt>
                  <c:pt idx="22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Степ</c:v>
                  </c:pt>
                  <c:pt idx="18">
                    <c:v>Карпати</c:v>
                  </c:pt>
                </c:lvl>
              </c:multiLvlStrCache>
            </c:multiLvlStrRef>
          </c:cat>
          <c:val>
            <c:numRef>
              <c:f>'[к презентац.xlsx]дуб'!$F$2:$F$24</c:f>
              <c:numCache>
                <c:formatCode>0.0</c:formatCode>
                <c:ptCount val="23"/>
                <c:pt idx="0">
                  <c:v>0.18132366273798731</c:v>
                </c:pt>
                <c:pt idx="1">
                  <c:v>9.3196644920782848E-2</c:v>
                </c:pt>
                <c:pt idx="2">
                  <c:v>0</c:v>
                </c:pt>
                <c:pt idx="3">
                  <c:v>0</c:v>
                </c:pt>
                <c:pt idx="4">
                  <c:v>0.88417329796640143</c:v>
                </c:pt>
                <c:pt idx="6">
                  <c:v>0.15797788309636651</c:v>
                </c:pt>
                <c:pt idx="7">
                  <c:v>9.1449474165523542E-2</c:v>
                </c:pt>
                <c:pt idx="8">
                  <c:v>0.11739845034045551</c:v>
                </c:pt>
                <c:pt idx="9">
                  <c:v>0.16552376448332939</c:v>
                </c:pt>
                <c:pt idx="10">
                  <c:v>0.11470520761642579</c:v>
                </c:pt>
                <c:pt idx="12">
                  <c:v>0.3048780487804878</c:v>
                </c:pt>
                <c:pt idx="13">
                  <c:v>0.65975494816211122</c:v>
                </c:pt>
                <c:pt idx="14">
                  <c:v>0.67437379576107903</c:v>
                </c:pt>
                <c:pt idx="15">
                  <c:v>0.81566068515497558</c:v>
                </c:pt>
                <c:pt idx="16">
                  <c:v>0.61601642710472282</c:v>
                </c:pt>
                <c:pt idx="18">
                  <c:v>0</c:v>
                </c:pt>
                <c:pt idx="19">
                  <c:v>0</c:v>
                </c:pt>
                <c:pt idx="20">
                  <c:v>0.2824858757062147</c:v>
                </c:pt>
                <c:pt idx="21">
                  <c:v>0</c:v>
                </c:pt>
                <c:pt idx="22">
                  <c:v>0.30120481927710846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C8-476E-A6FC-6A7055DF4D22}"/>
            </c:ext>
          </c:extLst>
        </c:ser>
        <c:ser>
          <c:idx val="4"/>
          <c:order val="4"/>
          <c:tx>
            <c:strRef>
              <c:f>'[к презентац.xlsx]дуб'!$G$1</c:f>
              <c:strCache>
                <c:ptCount val="1"/>
                <c:pt idx="0">
                  <c:v>4 - всохлі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multiLvlStrRef>
              <c:f>'[к презентац.xlsx]дуб'!$A$2:$B$24</c:f>
              <c:multiLvlStrCache>
                <c:ptCount val="23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  <c:pt idx="18">
                    <c:v>2011</c:v>
                  </c:pt>
                  <c:pt idx="19">
                    <c:v>2012</c:v>
                  </c:pt>
                  <c:pt idx="20">
                    <c:v>2013</c:v>
                  </c:pt>
                  <c:pt idx="21">
                    <c:v>2014</c:v>
                  </c:pt>
                  <c:pt idx="22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Степ</c:v>
                  </c:pt>
                  <c:pt idx="18">
                    <c:v>Карпати</c:v>
                  </c:pt>
                </c:lvl>
              </c:multiLvlStrCache>
            </c:multiLvlStrRef>
          </c:cat>
          <c:val>
            <c:numRef>
              <c:f>'[к презентац.xlsx]дуб'!$G$2:$G$24</c:f>
              <c:numCache>
                <c:formatCode>0.0</c:formatCode>
                <c:ptCount val="23"/>
                <c:pt idx="0">
                  <c:v>0</c:v>
                </c:pt>
                <c:pt idx="1">
                  <c:v>0.37278657968313139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6">
                  <c:v>0</c:v>
                </c:pt>
                <c:pt idx="7">
                  <c:v>6.8587105624142664E-2</c:v>
                </c:pt>
                <c:pt idx="8">
                  <c:v>2.34796900680911E-2</c:v>
                </c:pt>
                <c:pt idx="9">
                  <c:v>0</c:v>
                </c:pt>
                <c:pt idx="10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0.16313213703099511</c:v>
                </c:pt>
                <c:pt idx="16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C8-476E-A6FC-6A7055DF4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943872"/>
        <c:axId val="90945792"/>
      </c:barChart>
      <c:catAx>
        <c:axId val="90943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90945792"/>
        <c:crosses val="autoZero"/>
        <c:auto val="1"/>
        <c:lblAlgn val="ctr"/>
        <c:lblOffset val="100"/>
        <c:tickMarkSkip val="3"/>
        <c:noMultiLvlLbl val="0"/>
      </c:catAx>
      <c:valAx>
        <c:axId val="909457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0943872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Бук </a:t>
            </a:r>
          </a:p>
          <a:p>
            <a:pPr>
              <a:defRPr/>
            </a:pPr>
            <a:r>
              <a:rPr lang="ru-RU" dirty="0" err="1"/>
              <a:t>лісовий</a:t>
            </a:r>
            <a:endParaRPr lang="ru-RU" dirty="0"/>
          </a:p>
        </c:rich>
      </c:tx>
      <c:layout>
        <c:manualLayout>
          <c:xMode val="edge"/>
          <c:yMode val="edge"/>
          <c:x val="0.8279157503211737"/>
          <c:y val="8.086679011056463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93285214348207"/>
          <c:y val="0.11393685004113381"/>
          <c:w val="0.65874912510936134"/>
          <c:h val="0.6576475787082198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'[к презентац.xlsx]бук ялина'!$C$1</c:f>
              <c:strCache>
                <c:ptCount val="1"/>
                <c:pt idx="0">
                  <c:v>0 - здорові</c:v>
                </c:pt>
              </c:strCache>
            </c:strRef>
          </c:tx>
          <c:spPr>
            <a:solidFill>
              <a:srgbClr val="339933"/>
            </a:solidFill>
          </c:spPr>
          <c:invertIfNegative val="0"/>
          <c:cat>
            <c:multiLvlStrRef>
              <c:f>'[к презентац.xlsx]бук ялина'!$A$2:$B$18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Карпати</c:v>
                  </c:pt>
                </c:lvl>
              </c:multiLvlStrCache>
            </c:multiLvlStrRef>
          </c:cat>
          <c:val>
            <c:numRef>
              <c:f>'[к презентац.xlsx]бук ялина'!$C$2:$C$18</c:f>
              <c:numCache>
                <c:formatCode>0.0</c:formatCode>
                <c:ptCount val="17"/>
                <c:pt idx="0">
                  <c:v>77.235772357723576</c:v>
                </c:pt>
                <c:pt idx="1">
                  <c:v>92</c:v>
                </c:pt>
                <c:pt idx="2">
                  <c:v>82.03125</c:v>
                </c:pt>
                <c:pt idx="3">
                  <c:v>85.217391304347828</c:v>
                </c:pt>
                <c:pt idx="4">
                  <c:v>92.241379310344826</c:v>
                </c:pt>
                <c:pt idx="6">
                  <c:v>90.78947368421052</c:v>
                </c:pt>
                <c:pt idx="7">
                  <c:v>73.595505617977523</c:v>
                </c:pt>
                <c:pt idx="8">
                  <c:v>70.175438596491233</c:v>
                </c:pt>
                <c:pt idx="9">
                  <c:v>74.576271186440678</c:v>
                </c:pt>
                <c:pt idx="10">
                  <c:v>73.743016759776538</c:v>
                </c:pt>
                <c:pt idx="12">
                  <c:v>62.823834196891191</c:v>
                </c:pt>
                <c:pt idx="13">
                  <c:v>62.05808080808081</c:v>
                </c:pt>
                <c:pt idx="14">
                  <c:v>60.893854748603353</c:v>
                </c:pt>
                <c:pt idx="15">
                  <c:v>63.03348653972423</c:v>
                </c:pt>
                <c:pt idx="16">
                  <c:v>54.313725490196077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0A-4D00-8BBE-446CF7530BD5}"/>
            </c:ext>
          </c:extLst>
        </c:ser>
        <c:ser>
          <c:idx val="1"/>
          <c:order val="1"/>
          <c:tx>
            <c:strRef>
              <c:f>'[к презентац.xlsx]бук ялина'!$D$1</c:f>
              <c:strCache>
                <c:ptCount val="1"/>
                <c:pt idx="0">
                  <c:v>1 - слабо пошкоджені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multiLvlStrRef>
              <c:f>'[к презентац.xlsx]бук ялина'!$A$2:$B$18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Карпати</c:v>
                  </c:pt>
                </c:lvl>
              </c:multiLvlStrCache>
            </c:multiLvlStrRef>
          </c:cat>
          <c:val>
            <c:numRef>
              <c:f>'[к презентац.xlsx]бук ялина'!$D$2:$D$18</c:f>
              <c:numCache>
                <c:formatCode>0.0</c:formatCode>
                <c:ptCount val="17"/>
                <c:pt idx="0">
                  <c:v>21.951219512195124</c:v>
                </c:pt>
                <c:pt idx="1">
                  <c:v>7.2</c:v>
                </c:pt>
                <c:pt idx="2">
                  <c:v>17.1875</c:v>
                </c:pt>
                <c:pt idx="3">
                  <c:v>14.782608695652174</c:v>
                </c:pt>
                <c:pt idx="4">
                  <c:v>6.8965517241379306</c:v>
                </c:pt>
                <c:pt idx="6">
                  <c:v>8.5526315789473681</c:v>
                </c:pt>
                <c:pt idx="7">
                  <c:v>16.853932584269664</c:v>
                </c:pt>
                <c:pt idx="8">
                  <c:v>19.883040935672515</c:v>
                </c:pt>
                <c:pt idx="9">
                  <c:v>15.819209039548022</c:v>
                </c:pt>
                <c:pt idx="10">
                  <c:v>16.201117318435752</c:v>
                </c:pt>
                <c:pt idx="12">
                  <c:v>25.712435233160623</c:v>
                </c:pt>
                <c:pt idx="13">
                  <c:v>26.704545454545453</c:v>
                </c:pt>
                <c:pt idx="14">
                  <c:v>27.932960893854748</c:v>
                </c:pt>
                <c:pt idx="15">
                  <c:v>27.117531188443859</c:v>
                </c:pt>
                <c:pt idx="16">
                  <c:v>33.66013071895425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0A-4D00-8BBE-446CF7530BD5}"/>
            </c:ext>
          </c:extLst>
        </c:ser>
        <c:ser>
          <c:idx val="2"/>
          <c:order val="2"/>
          <c:tx>
            <c:strRef>
              <c:f>'[к презентац.xlsx]бук ялина'!$E$1</c:f>
              <c:strCache>
                <c:ptCount val="1"/>
                <c:pt idx="0">
                  <c:v>2 - середньо пошкоджені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'[к презентац.xlsx]бук ялина'!$A$2:$B$18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Карпати</c:v>
                  </c:pt>
                </c:lvl>
              </c:multiLvlStrCache>
            </c:multiLvlStrRef>
          </c:cat>
          <c:val>
            <c:numRef>
              <c:f>'[к презентац.xlsx]бук ялина'!$E$2:$E$18</c:f>
              <c:numCache>
                <c:formatCode>0.0</c:formatCode>
                <c:ptCount val="17"/>
                <c:pt idx="0">
                  <c:v>0.81300813008130079</c:v>
                </c:pt>
                <c:pt idx="1">
                  <c:v>0.8</c:v>
                </c:pt>
                <c:pt idx="2">
                  <c:v>0</c:v>
                </c:pt>
                <c:pt idx="3">
                  <c:v>0</c:v>
                </c:pt>
                <c:pt idx="4">
                  <c:v>0.86206896551724133</c:v>
                </c:pt>
                <c:pt idx="6">
                  <c:v>0.65789473684210531</c:v>
                </c:pt>
                <c:pt idx="7">
                  <c:v>9.5505617977528097</c:v>
                </c:pt>
                <c:pt idx="8">
                  <c:v>9.9415204678362574</c:v>
                </c:pt>
                <c:pt idx="9">
                  <c:v>9.6045197740112993</c:v>
                </c:pt>
                <c:pt idx="10">
                  <c:v>10.05586592178771</c:v>
                </c:pt>
                <c:pt idx="12">
                  <c:v>11.398963730569948</c:v>
                </c:pt>
                <c:pt idx="13">
                  <c:v>11.111111111111111</c:v>
                </c:pt>
                <c:pt idx="14">
                  <c:v>11.111111111111111</c:v>
                </c:pt>
                <c:pt idx="15">
                  <c:v>9.7833223900196984</c:v>
                </c:pt>
                <c:pt idx="16">
                  <c:v>11.895424836601308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0A-4D00-8BBE-446CF7530BD5}"/>
            </c:ext>
          </c:extLst>
        </c:ser>
        <c:ser>
          <c:idx val="3"/>
          <c:order val="3"/>
          <c:tx>
            <c:strRef>
              <c:f>'[к презентац.xlsx]бук ялина'!$F$1</c:f>
              <c:strCache>
                <c:ptCount val="1"/>
                <c:pt idx="0">
                  <c:v>3 - сильно пошкоджені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'[к презентац.xlsx]бук ялина'!$A$2:$B$18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Карпати</c:v>
                  </c:pt>
                </c:lvl>
              </c:multiLvlStrCache>
            </c:multiLvlStrRef>
          </c:cat>
          <c:val>
            <c:numRef>
              <c:f>'[к презентац.xlsx]бук ялина'!$F$2:$F$18</c:f>
              <c:numCache>
                <c:formatCode>0.0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0.78125</c:v>
                </c:pt>
                <c:pt idx="3">
                  <c:v>0</c:v>
                </c:pt>
                <c:pt idx="4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2">
                  <c:v>6.4766839378238336E-2</c:v>
                </c:pt>
                <c:pt idx="13">
                  <c:v>0.12626262626262627</c:v>
                </c:pt>
                <c:pt idx="14">
                  <c:v>6.2073246430788327E-2</c:v>
                </c:pt>
                <c:pt idx="15">
                  <c:v>6.5659881812212745E-2</c:v>
                </c:pt>
                <c:pt idx="16">
                  <c:v>0.13071895424836602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0A-4D00-8BBE-446CF7530BD5}"/>
            </c:ext>
          </c:extLst>
        </c:ser>
        <c:ser>
          <c:idx val="4"/>
          <c:order val="4"/>
          <c:tx>
            <c:strRef>
              <c:f>'[к презентац.xlsx]бук ялина'!$G$1</c:f>
              <c:strCache>
                <c:ptCount val="1"/>
                <c:pt idx="0">
                  <c:v>4 - всохлі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multiLvlStrRef>
              <c:f>'[к презентац.xlsx]бук ялина'!$A$2:$B$18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Карпати</c:v>
                  </c:pt>
                </c:lvl>
              </c:multiLvlStrCache>
            </c:multiLvlStrRef>
          </c:cat>
          <c:val>
            <c:numRef>
              <c:f>'[к презентац.xlsx]бук ялина'!$G$2:$G$18</c:f>
              <c:numCache>
                <c:formatCode>0.0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0A-4D00-8BBE-446CF7530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1275520"/>
        <c:axId val="220754688"/>
      </c:barChart>
      <c:catAx>
        <c:axId val="231275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0754688"/>
        <c:crosses val="autoZero"/>
        <c:auto val="1"/>
        <c:lblAlgn val="ctr"/>
        <c:lblOffset val="100"/>
        <c:noMultiLvlLbl val="0"/>
      </c:catAx>
      <c:valAx>
        <c:axId val="2207546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31275520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76745975503062114"/>
          <c:y val="0.29938318378283385"/>
          <c:w val="0.21587357830271217"/>
          <c:h val="0.62145969013374225"/>
        </c:manualLayout>
      </c:layout>
      <c:overlay val="0"/>
      <c:txPr>
        <a:bodyPr/>
        <a:lstStyle/>
        <a:p>
          <a:pPr>
            <a:defRPr sz="1400"/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Сосна </a:t>
            </a:r>
          </a:p>
          <a:p>
            <a:pPr>
              <a:defRPr/>
            </a:pPr>
            <a:r>
              <a:rPr lang="ru-RU" dirty="0" err="1"/>
              <a:t>звичайна</a:t>
            </a:r>
            <a:endParaRPr lang="ru-RU" dirty="0"/>
          </a:p>
        </c:rich>
      </c:tx>
      <c:layout>
        <c:manualLayout>
          <c:xMode val="edge"/>
          <c:yMode val="edge"/>
          <c:x val="0.81719922398108691"/>
          <c:y val="4.511772593742813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593285214348207"/>
          <c:y val="4.7145601393126874E-2"/>
          <c:w val="0.67380824929986138"/>
          <c:h val="0.7274921649532480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'[к презентац.xlsx]сосна'!$C$52</c:f>
              <c:strCache>
                <c:ptCount val="1"/>
                <c:pt idx="0">
                  <c:v>0 - здорові</c:v>
                </c:pt>
              </c:strCache>
            </c:strRef>
          </c:tx>
          <c:spPr>
            <a:solidFill>
              <a:srgbClr val="339933"/>
            </a:solidFill>
          </c:spPr>
          <c:invertIfNegative val="0"/>
          <c:cat>
            <c:multiLvlStrRef>
              <c:f>'[к презентац.xlsx]сосна'!$A$53:$B$69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Степ</c:v>
                  </c:pt>
                </c:lvl>
              </c:multiLvlStrCache>
            </c:multiLvlStrRef>
          </c:cat>
          <c:val>
            <c:numRef>
              <c:f>'[к презентац.xlsx]сосна'!$C$53:$C$69</c:f>
              <c:numCache>
                <c:formatCode>0.0</c:formatCode>
                <c:ptCount val="17"/>
                <c:pt idx="0">
                  <c:v>74.570579878600029</c:v>
                </c:pt>
                <c:pt idx="1">
                  <c:v>75.76855786053487</c:v>
                </c:pt>
                <c:pt idx="2">
                  <c:v>74.088097942698468</c:v>
                </c:pt>
                <c:pt idx="3">
                  <c:v>75.603833865814693</c:v>
                </c:pt>
                <c:pt idx="4">
                  <c:v>74.227968867687679</c:v>
                </c:pt>
                <c:pt idx="6">
                  <c:v>63.66227288920556</c:v>
                </c:pt>
                <c:pt idx="7">
                  <c:v>57.428987618353972</c:v>
                </c:pt>
                <c:pt idx="8">
                  <c:v>62.472647702407002</c:v>
                </c:pt>
                <c:pt idx="9">
                  <c:v>61.997658993367146</c:v>
                </c:pt>
                <c:pt idx="10">
                  <c:v>61.529933481152995</c:v>
                </c:pt>
                <c:pt idx="12">
                  <c:v>53.354838709677416</c:v>
                </c:pt>
                <c:pt idx="13">
                  <c:v>54.122089364380116</c:v>
                </c:pt>
                <c:pt idx="14">
                  <c:v>53.546767106089142</c:v>
                </c:pt>
                <c:pt idx="15">
                  <c:v>50.092592592592595</c:v>
                </c:pt>
                <c:pt idx="16">
                  <c:v>51.752708731676229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6-470F-AE45-D68648CE8085}"/>
            </c:ext>
          </c:extLst>
        </c:ser>
        <c:ser>
          <c:idx val="1"/>
          <c:order val="1"/>
          <c:tx>
            <c:strRef>
              <c:f>'[к презентац.xlsx]сосна'!$D$52</c:f>
              <c:strCache>
                <c:ptCount val="1"/>
                <c:pt idx="0">
                  <c:v>1 - слабо пошкоджені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multiLvlStrRef>
              <c:f>'[к презентац.xlsx]сосна'!$A$53:$B$69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Степ</c:v>
                  </c:pt>
                </c:lvl>
              </c:multiLvlStrCache>
            </c:multiLvlStrRef>
          </c:cat>
          <c:val>
            <c:numRef>
              <c:f>'[к презентац.xlsx]сосна'!$D$53:$D$69</c:f>
              <c:numCache>
                <c:formatCode>0.0</c:formatCode>
                <c:ptCount val="17"/>
                <c:pt idx="0">
                  <c:v>21.606612424125014</c:v>
                </c:pt>
                <c:pt idx="1">
                  <c:v>21.069732566858285</c:v>
                </c:pt>
                <c:pt idx="2">
                  <c:v>21.961378265808406</c:v>
                </c:pt>
                <c:pt idx="3">
                  <c:v>20.575079872204473</c:v>
                </c:pt>
                <c:pt idx="4">
                  <c:v>21.403464725081598</c:v>
                </c:pt>
                <c:pt idx="6">
                  <c:v>29.283933024581405</c:v>
                </c:pt>
                <c:pt idx="7">
                  <c:v>32.192279679533868</c:v>
                </c:pt>
                <c:pt idx="8">
                  <c:v>29.321663019693656</c:v>
                </c:pt>
                <c:pt idx="9">
                  <c:v>31.096371439719078</c:v>
                </c:pt>
                <c:pt idx="10">
                  <c:v>30.524759793052475</c:v>
                </c:pt>
                <c:pt idx="12">
                  <c:v>37.677419354838712</c:v>
                </c:pt>
                <c:pt idx="13">
                  <c:v>36.563876651982376</c:v>
                </c:pt>
                <c:pt idx="14">
                  <c:v>36.032642812303827</c:v>
                </c:pt>
                <c:pt idx="15">
                  <c:v>33.518518518518519</c:v>
                </c:pt>
                <c:pt idx="16">
                  <c:v>37.476099426386234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76-470F-AE45-D68648CE8085}"/>
            </c:ext>
          </c:extLst>
        </c:ser>
        <c:ser>
          <c:idx val="2"/>
          <c:order val="2"/>
          <c:tx>
            <c:strRef>
              <c:f>'[к презентац.xlsx]сосна'!$E$52</c:f>
              <c:strCache>
                <c:ptCount val="1"/>
                <c:pt idx="0">
                  <c:v>2 - середньо пошкоджені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'[к презентац.xlsx]сосна'!$A$53:$B$69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Степ</c:v>
                  </c:pt>
                </c:lvl>
              </c:multiLvlStrCache>
            </c:multiLvlStrRef>
          </c:cat>
          <c:val>
            <c:numRef>
              <c:f>'[к презентац.xlsx]сосна'!$E$53:$E$69</c:f>
              <c:numCache>
                <c:formatCode>0.0</c:formatCode>
                <c:ptCount val="17"/>
                <c:pt idx="0">
                  <c:v>3.6032545524990316</c:v>
                </c:pt>
                <c:pt idx="1">
                  <c:v>2.8867783054236442</c:v>
                </c:pt>
                <c:pt idx="2">
                  <c:v>3.7485800833017797</c:v>
                </c:pt>
                <c:pt idx="3">
                  <c:v>3.6166134185303513</c:v>
                </c:pt>
                <c:pt idx="4">
                  <c:v>4.1426060758222443</c:v>
                </c:pt>
                <c:pt idx="6">
                  <c:v>6.9112931955824726</c:v>
                </c:pt>
                <c:pt idx="7">
                  <c:v>10.01456664238893</c:v>
                </c:pt>
                <c:pt idx="8">
                  <c:v>7.9504011670313641</c:v>
                </c:pt>
                <c:pt idx="9">
                  <c:v>6.7108856808427628</c:v>
                </c:pt>
                <c:pt idx="10">
                  <c:v>6.9844789356984478</c:v>
                </c:pt>
                <c:pt idx="12">
                  <c:v>8.387096774193548</c:v>
                </c:pt>
                <c:pt idx="13">
                  <c:v>8.8105726872246688</c:v>
                </c:pt>
                <c:pt idx="14">
                  <c:v>9.7300690521029498</c:v>
                </c:pt>
                <c:pt idx="15">
                  <c:v>15.37037037037037</c:v>
                </c:pt>
                <c:pt idx="16">
                  <c:v>10.388782664117272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76-470F-AE45-D68648CE8085}"/>
            </c:ext>
          </c:extLst>
        </c:ser>
        <c:ser>
          <c:idx val="3"/>
          <c:order val="3"/>
          <c:tx>
            <c:strRef>
              <c:f>'[к презентац.xlsx]сосна'!$F$52</c:f>
              <c:strCache>
                <c:ptCount val="1"/>
                <c:pt idx="0">
                  <c:v>3 - сильно пошкоджені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'[к презентац.xlsx]сосна'!$A$53:$B$69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Степ</c:v>
                  </c:pt>
                </c:lvl>
              </c:multiLvlStrCache>
            </c:multiLvlStrRef>
          </c:cat>
          <c:val>
            <c:numRef>
              <c:f>'[к презентац.xlsx]сосна'!$F$53:$F$69</c:f>
              <c:numCache>
                <c:formatCode>0.0</c:formatCode>
                <c:ptCount val="17"/>
                <c:pt idx="0">
                  <c:v>0.2066382539067545</c:v>
                </c:pt>
                <c:pt idx="1">
                  <c:v>0.23744063984003999</c:v>
                </c:pt>
                <c:pt idx="2">
                  <c:v>0.20194370819134166</c:v>
                </c:pt>
                <c:pt idx="3">
                  <c:v>0.19169329073482427</c:v>
                </c:pt>
                <c:pt idx="4">
                  <c:v>0.22596033140848606</c:v>
                </c:pt>
                <c:pt idx="6">
                  <c:v>0.14250089063056645</c:v>
                </c:pt>
                <c:pt idx="7">
                  <c:v>0.36416605972323379</c:v>
                </c:pt>
                <c:pt idx="8">
                  <c:v>0.25528811086797959</c:v>
                </c:pt>
                <c:pt idx="9">
                  <c:v>0.15606710885680844</c:v>
                </c:pt>
                <c:pt idx="10">
                  <c:v>0.11086474501108648</c:v>
                </c:pt>
                <c:pt idx="12">
                  <c:v>0.5161290322580645</c:v>
                </c:pt>
                <c:pt idx="13">
                  <c:v>0.44052863436123346</c:v>
                </c:pt>
                <c:pt idx="14">
                  <c:v>0.69052102950408034</c:v>
                </c:pt>
                <c:pt idx="15">
                  <c:v>1.0185185185185186</c:v>
                </c:pt>
                <c:pt idx="16">
                  <c:v>0.38240917782026768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76-470F-AE45-D68648CE8085}"/>
            </c:ext>
          </c:extLst>
        </c:ser>
        <c:ser>
          <c:idx val="4"/>
          <c:order val="4"/>
          <c:tx>
            <c:strRef>
              <c:f>'[к презентац.xlsx]сосна'!$G$52</c:f>
              <c:strCache>
                <c:ptCount val="1"/>
                <c:pt idx="0">
                  <c:v>4 - всохлі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multiLvlStrRef>
              <c:f>'[к презентац.xlsx]сосна'!$A$53:$B$69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Степ</c:v>
                  </c:pt>
                </c:lvl>
              </c:multiLvlStrCache>
            </c:multiLvlStrRef>
          </c:cat>
          <c:val>
            <c:numRef>
              <c:f>'[к презентац.xlsx]сосна'!$G$53:$G$69</c:f>
              <c:numCache>
                <c:formatCode>0.0</c:formatCode>
                <c:ptCount val="17"/>
                <c:pt idx="0">
                  <c:v>1.2914890869172156E-2</c:v>
                </c:pt>
                <c:pt idx="1">
                  <c:v>3.7490627343164211E-2</c:v>
                </c:pt>
                <c:pt idx="2">
                  <c:v>0</c:v>
                </c:pt>
                <c:pt idx="3">
                  <c:v>1.2779552715654952E-2</c:v>
                </c:pt>
                <c:pt idx="4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3.901677721420211E-2</c:v>
                </c:pt>
                <c:pt idx="10">
                  <c:v>0.84996304508499632</c:v>
                </c:pt>
                <c:pt idx="12">
                  <c:v>6.4516129032258063E-2</c:v>
                </c:pt>
                <c:pt idx="13">
                  <c:v>6.2932662051604776E-2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76-470F-AE45-D68648CE8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909632"/>
        <c:axId val="163911936"/>
      </c:barChart>
      <c:catAx>
        <c:axId val="163909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ru-RU"/>
          </a:p>
        </c:txPr>
        <c:crossAx val="163911936"/>
        <c:crosses val="autoZero"/>
        <c:auto val="1"/>
        <c:lblAlgn val="ctr"/>
        <c:lblOffset val="100"/>
        <c:noMultiLvlLbl val="0"/>
      </c:catAx>
      <c:valAx>
        <c:axId val="16391193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3909632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78169586614173225"/>
          <c:y val="0.22255978419364247"/>
          <c:w val="0.201637467191601"/>
          <c:h val="0.59984420335724975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err="1"/>
              <a:t>Ялина</a:t>
            </a:r>
            <a:endParaRPr lang="en-US" dirty="0"/>
          </a:p>
          <a:p>
            <a:pPr>
              <a:defRPr/>
            </a:pPr>
            <a:r>
              <a:rPr lang="ru-RU" dirty="0"/>
              <a:t> </a:t>
            </a:r>
            <a:r>
              <a:rPr lang="ru-RU" dirty="0" err="1"/>
              <a:t>європейська</a:t>
            </a:r>
            <a:endParaRPr lang="ru-RU" dirty="0"/>
          </a:p>
        </c:rich>
      </c:tx>
      <c:layout>
        <c:manualLayout>
          <c:xMode val="edge"/>
          <c:yMode val="edge"/>
          <c:x val="0.77546770897509709"/>
          <c:y val="2.777777777777777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93285214348207"/>
          <c:y val="0.19480351414406533"/>
          <c:w val="0.66708245844269465"/>
          <c:h val="0.58909339457567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'[к презентац.xlsx]бук ялина'!$C$1</c:f>
              <c:strCache>
                <c:ptCount val="1"/>
                <c:pt idx="0">
                  <c:v>0 - здорові</c:v>
                </c:pt>
              </c:strCache>
            </c:strRef>
          </c:tx>
          <c:spPr>
            <a:solidFill>
              <a:srgbClr val="339933"/>
            </a:solidFill>
          </c:spPr>
          <c:invertIfNegative val="0"/>
          <c:cat>
            <c:multiLvlStrRef>
              <c:f>'[к презентац.xlsx]бук ялина'!$A$22:$B$38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Карпати</c:v>
                  </c:pt>
                </c:lvl>
              </c:multiLvlStrCache>
            </c:multiLvlStrRef>
          </c:cat>
          <c:val>
            <c:numRef>
              <c:f>'[к презентац.xlsx]бук ялина'!$C$22:$C$38</c:f>
              <c:numCache>
                <c:formatCode>0.0</c:formatCode>
                <c:ptCount val="17"/>
                <c:pt idx="0">
                  <c:v>95.348837209302332</c:v>
                </c:pt>
                <c:pt idx="1">
                  <c:v>93.150684931506845</c:v>
                </c:pt>
                <c:pt idx="2">
                  <c:v>91.836734693877546</c:v>
                </c:pt>
                <c:pt idx="3">
                  <c:v>95.270270270270274</c:v>
                </c:pt>
                <c:pt idx="4">
                  <c:v>93.243243243243242</c:v>
                </c:pt>
                <c:pt idx="6">
                  <c:v>74.157303370786522</c:v>
                </c:pt>
                <c:pt idx="7">
                  <c:v>60.919540229885058</c:v>
                </c:pt>
                <c:pt idx="8">
                  <c:v>52.80898876404494</c:v>
                </c:pt>
                <c:pt idx="9">
                  <c:v>67.692307692307693</c:v>
                </c:pt>
                <c:pt idx="10">
                  <c:v>70.967741935483872</c:v>
                </c:pt>
                <c:pt idx="12">
                  <c:v>51.463414634146339</c:v>
                </c:pt>
                <c:pt idx="13">
                  <c:v>51.690507152145642</c:v>
                </c:pt>
                <c:pt idx="14">
                  <c:v>49.827942188575364</c:v>
                </c:pt>
                <c:pt idx="15">
                  <c:v>48.854397634885437</c:v>
                </c:pt>
                <c:pt idx="16">
                  <c:v>43.259972489683634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C0-4FA5-B878-DB7796524902}"/>
            </c:ext>
          </c:extLst>
        </c:ser>
        <c:ser>
          <c:idx val="1"/>
          <c:order val="1"/>
          <c:tx>
            <c:strRef>
              <c:f>'[к презентац.xlsx]бук ялина'!$D$1</c:f>
              <c:strCache>
                <c:ptCount val="1"/>
                <c:pt idx="0">
                  <c:v>1 - слабо пошкоджені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multiLvlStrRef>
              <c:f>'[к презентац.xlsx]бук ялина'!$A$22:$B$38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Карпати</c:v>
                  </c:pt>
                </c:lvl>
              </c:multiLvlStrCache>
            </c:multiLvlStrRef>
          </c:cat>
          <c:val>
            <c:numRef>
              <c:f>'[к презентац.xlsx]бук ялина'!$D$22:$D$38</c:f>
              <c:numCache>
                <c:formatCode>0.0</c:formatCode>
                <c:ptCount val="17"/>
                <c:pt idx="0">
                  <c:v>4.0697674418604652</c:v>
                </c:pt>
                <c:pt idx="1">
                  <c:v>5.4794520547945202</c:v>
                </c:pt>
                <c:pt idx="2">
                  <c:v>6.1224489795918364</c:v>
                </c:pt>
                <c:pt idx="3">
                  <c:v>3.3783783783783785</c:v>
                </c:pt>
                <c:pt idx="4">
                  <c:v>5.4054054054054053</c:v>
                </c:pt>
                <c:pt idx="6">
                  <c:v>24.719101123595507</c:v>
                </c:pt>
                <c:pt idx="7">
                  <c:v>37.931034482758619</c:v>
                </c:pt>
                <c:pt idx="8">
                  <c:v>46.067415730337082</c:v>
                </c:pt>
                <c:pt idx="9">
                  <c:v>30.76923076923077</c:v>
                </c:pt>
                <c:pt idx="10">
                  <c:v>27.419354838709676</c:v>
                </c:pt>
                <c:pt idx="12">
                  <c:v>31.829268292682926</c:v>
                </c:pt>
                <c:pt idx="13">
                  <c:v>31.729518855656696</c:v>
                </c:pt>
                <c:pt idx="14">
                  <c:v>32.690984170681347</c:v>
                </c:pt>
                <c:pt idx="15">
                  <c:v>38.876570583887656</c:v>
                </c:pt>
                <c:pt idx="16">
                  <c:v>38.445667125171937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C0-4FA5-B878-DB7796524902}"/>
            </c:ext>
          </c:extLst>
        </c:ser>
        <c:ser>
          <c:idx val="2"/>
          <c:order val="2"/>
          <c:tx>
            <c:strRef>
              <c:f>'[к презентац.xlsx]бук ялина'!$E$1</c:f>
              <c:strCache>
                <c:ptCount val="1"/>
                <c:pt idx="0">
                  <c:v>2 - середньо пошкоджені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'[к презентац.xlsx]бук ялина'!$A$22:$B$38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Карпати</c:v>
                  </c:pt>
                </c:lvl>
              </c:multiLvlStrCache>
            </c:multiLvlStrRef>
          </c:cat>
          <c:val>
            <c:numRef>
              <c:f>'[к презентац.xlsx]бук ялина'!$E$22:$E$38</c:f>
              <c:numCache>
                <c:formatCode>0.0</c:formatCode>
                <c:ptCount val="17"/>
                <c:pt idx="0">
                  <c:v>0.58139534883720934</c:v>
                </c:pt>
                <c:pt idx="1">
                  <c:v>0.68493150684931503</c:v>
                </c:pt>
                <c:pt idx="2">
                  <c:v>2.0408163265306123</c:v>
                </c:pt>
                <c:pt idx="3">
                  <c:v>1.3513513513513513</c:v>
                </c:pt>
                <c:pt idx="4">
                  <c:v>1.3513513513513513</c:v>
                </c:pt>
                <c:pt idx="6">
                  <c:v>1.1235955056179776</c:v>
                </c:pt>
                <c:pt idx="7">
                  <c:v>1.1494252873563218</c:v>
                </c:pt>
                <c:pt idx="8">
                  <c:v>1.1235955056179776</c:v>
                </c:pt>
                <c:pt idx="9">
                  <c:v>1.5384615384615385</c:v>
                </c:pt>
                <c:pt idx="10">
                  <c:v>1.6129032258064515</c:v>
                </c:pt>
                <c:pt idx="12">
                  <c:v>16.036585365853657</c:v>
                </c:pt>
                <c:pt idx="13">
                  <c:v>16.254876462938881</c:v>
                </c:pt>
                <c:pt idx="14">
                  <c:v>17.274604267033723</c:v>
                </c:pt>
                <c:pt idx="15">
                  <c:v>12.04730229120473</c:v>
                </c:pt>
                <c:pt idx="16">
                  <c:v>18.088033012379643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C0-4FA5-B878-DB7796524902}"/>
            </c:ext>
          </c:extLst>
        </c:ser>
        <c:ser>
          <c:idx val="3"/>
          <c:order val="3"/>
          <c:tx>
            <c:strRef>
              <c:f>'[к презентац.xlsx]бук ялина'!$F$1</c:f>
              <c:strCache>
                <c:ptCount val="1"/>
                <c:pt idx="0">
                  <c:v>3 - сильно пошкоджені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'[к презентац.xlsx]бук ялина'!$A$22:$B$38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Карпати</c:v>
                  </c:pt>
                </c:lvl>
              </c:multiLvlStrCache>
            </c:multiLvlStrRef>
          </c:cat>
          <c:val>
            <c:numRef>
              <c:f>'[к презентац.xlsx]бук ялина'!$F$22:$F$38</c:f>
              <c:numCache>
                <c:formatCode>0.0</c:formatCode>
                <c:ptCount val="17"/>
                <c:pt idx="0">
                  <c:v>0</c:v>
                </c:pt>
                <c:pt idx="1">
                  <c:v>0.68493150684931503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2">
                  <c:v>0.54878048780487809</c:v>
                </c:pt>
                <c:pt idx="13">
                  <c:v>0.19505851755526657</c:v>
                </c:pt>
                <c:pt idx="14">
                  <c:v>0.13764624913971094</c:v>
                </c:pt>
                <c:pt idx="15">
                  <c:v>0.22172949002217296</c:v>
                </c:pt>
                <c:pt idx="16">
                  <c:v>0.2063273727647868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C0-4FA5-B878-DB7796524902}"/>
            </c:ext>
          </c:extLst>
        </c:ser>
        <c:ser>
          <c:idx val="4"/>
          <c:order val="4"/>
          <c:tx>
            <c:strRef>
              <c:f>'[к презентац.xlsx]бук ялина'!$G$1</c:f>
              <c:strCache>
                <c:ptCount val="1"/>
                <c:pt idx="0">
                  <c:v>4 - всохлі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multiLvlStrRef>
              <c:f>'[к презентац.xlsx]бук ялина'!$A$22:$B$38</c:f>
              <c:multiLvlStrCache>
                <c:ptCount val="17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2">
                    <c:v>2011</c:v>
                  </c:pt>
                  <c:pt idx="13">
                    <c:v>2012</c:v>
                  </c:pt>
                  <c:pt idx="14">
                    <c:v>2013</c:v>
                  </c:pt>
                  <c:pt idx="15">
                    <c:v>2014</c:v>
                  </c:pt>
                  <c:pt idx="16">
                    <c:v>2015</c:v>
                  </c:pt>
                </c:lvl>
                <c:lvl>
                  <c:pt idx="0">
                    <c:v>Полісся</c:v>
                  </c:pt>
                  <c:pt idx="6">
                    <c:v>Лісостеп</c:v>
                  </c:pt>
                  <c:pt idx="12">
                    <c:v>Карпати</c:v>
                  </c:pt>
                </c:lvl>
              </c:multiLvlStrCache>
            </c:multiLvlStrRef>
          </c:cat>
          <c:val>
            <c:numRef>
              <c:f>'[к презентац.xlsx]бук ялина'!$G$22:$G$38</c:f>
              <c:numCache>
                <c:formatCode>0.0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2">
                  <c:v>0.12195121951219512</c:v>
                </c:pt>
                <c:pt idx="13">
                  <c:v>0.13003901170351106</c:v>
                </c:pt>
                <c:pt idx="14">
                  <c:v>6.8823124569855468E-2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C0-4FA5-B878-DB7796524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785984"/>
        <c:axId val="105836928"/>
      </c:barChart>
      <c:catAx>
        <c:axId val="105785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100"/>
            </a:pPr>
            <a:endParaRPr lang="ru-RU"/>
          </a:p>
        </c:txPr>
        <c:crossAx val="105836928"/>
        <c:crosses val="autoZero"/>
        <c:auto val="1"/>
        <c:lblAlgn val="ctr"/>
        <c:lblOffset val="100"/>
        <c:noMultiLvlLbl val="0"/>
      </c:catAx>
      <c:valAx>
        <c:axId val="1058369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5785984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76850145739021136"/>
          <c:y val="0.31978200641586474"/>
          <c:w val="0.21587357830271217"/>
          <c:h val="0.57791265675123937"/>
        </c:manualLayout>
      </c:layout>
      <c:overlay val="0"/>
      <c:txPr>
        <a:bodyPr/>
        <a:lstStyle/>
        <a:p>
          <a:pPr>
            <a:defRPr sz="1400"/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пошкодж!$E$4</c:f>
              <c:strCache>
                <c:ptCount val="1"/>
                <c:pt idx="0">
                  <c:v>хвойні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пошкодж!$D$5:$D$9</c:f>
              <c:strCache>
                <c:ptCount val="5"/>
                <c:pt idx="0">
                  <c:v>Полісся</c:v>
                </c:pt>
                <c:pt idx="1">
                  <c:v>Лісостеп</c:v>
                </c:pt>
                <c:pt idx="2">
                  <c:v>Степ </c:v>
                </c:pt>
                <c:pt idx="3">
                  <c:v>Карпати</c:v>
                </c:pt>
                <c:pt idx="4">
                  <c:v>Україна</c:v>
                </c:pt>
              </c:strCache>
            </c:strRef>
          </c:cat>
          <c:val>
            <c:numRef>
              <c:f>пошкодж!$E$5:$E$9</c:f>
              <c:numCache>
                <c:formatCode>General</c:formatCode>
                <c:ptCount val="5"/>
                <c:pt idx="0">
                  <c:v>4.7</c:v>
                </c:pt>
                <c:pt idx="1">
                  <c:v>9.4</c:v>
                </c:pt>
                <c:pt idx="2">
                  <c:v>7.7</c:v>
                </c:pt>
                <c:pt idx="3">
                  <c:v>22.4</c:v>
                </c:pt>
                <c:pt idx="4">
                  <c:v>8.2000000000000011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4A-4920-89D3-D1FAB375E1B9}"/>
            </c:ext>
          </c:extLst>
        </c:ser>
        <c:ser>
          <c:idx val="1"/>
          <c:order val="1"/>
          <c:tx>
            <c:strRef>
              <c:f>пошкодж!$F$4</c:f>
              <c:strCache>
                <c:ptCount val="1"/>
                <c:pt idx="0">
                  <c:v>листяні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пошкодж!$D$5:$D$9</c:f>
              <c:strCache>
                <c:ptCount val="5"/>
                <c:pt idx="0">
                  <c:v>Полісся</c:v>
                </c:pt>
                <c:pt idx="1">
                  <c:v>Лісостеп</c:v>
                </c:pt>
                <c:pt idx="2">
                  <c:v>Степ </c:v>
                </c:pt>
                <c:pt idx="3">
                  <c:v>Карпати</c:v>
                </c:pt>
                <c:pt idx="4">
                  <c:v>Україна</c:v>
                </c:pt>
              </c:strCache>
            </c:strRef>
          </c:cat>
          <c:val>
            <c:numRef>
              <c:f>пошкодж!$F$5:$F$9</c:f>
              <c:numCache>
                <c:formatCode>General</c:formatCode>
                <c:ptCount val="5"/>
                <c:pt idx="0">
                  <c:v>13.6</c:v>
                </c:pt>
                <c:pt idx="1">
                  <c:v>28.7</c:v>
                </c:pt>
                <c:pt idx="2">
                  <c:v>29</c:v>
                </c:pt>
                <c:pt idx="3">
                  <c:v>50.3</c:v>
                </c:pt>
                <c:pt idx="4">
                  <c:v>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4A-4920-89D3-D1FAB375E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188288"/>
        <c:axId val="204194176"/>
      </c:barChart>
      <c:catAx>
        <c:axId val="204188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194176"/>
        <c:crosses val="autoZero"/>
        <c:auto val="1"/>
        <c:lblAlgn val="ctr"/>
        <c:lblOffset val="100"/>
        <c:noMultiLvlLbl val="0"/>
      </c:catAx>
      <c:valAx>
        <c:axId val="204194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4188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5615509363962876E-2"/>
          <c:y val="4.0632576797606137E-2"/>
          <c:w val="0.81414350038691452"/>
          <c:h val="0.65206269225578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пошкодж!$G$14</c:f>
              <c:strCache>
                <c:ptCount val="1"/>
                <c:pt idx="0">
                  <c:v>хвойні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пошкодж!$F$15:$F$20</c:f>
              <c:strCache>
                <c:ptCount val="6"/>
                <c:pt idx="0">
                  <c:v>Всохлі гілки</c:v>
                </c:pt>
                <c:pt idx="1">
                  <c:v>Комахи хвоє/листогризи</c:v>
                </c:pt>
                <c:pt idx="2">
                  <c:v>Зламані гілки</c:v>
                </c:pt>
                <c:pt idx="3">
                  <c:v>Хвороби листя та хвої</c:v>
                </c:pt>
                <c:pt idx="4">
                  <c:v>Смолотеча/ камедетеч</c:v>
                </c:pt>
                <c:pt idx="5">
                  <c:v>Інші типи</c:v>
                </c:pt>
              </c:strCache>
            </c:strRef>
          </c:cat>
          <c:val>
            <c:numRef>
              <c:f>пошкодж!$G$15:$G$20</c:f>
              <c:numCache>
                <c:formatCode>General</c:formatCode>
                <c:ptCount val="6"/>
                <c:pt idx="0">
                  <c:v>3.2</c:v>
                </c:pt>
                <c:pt idx="1">
                  <c:v>1.4</c:v>
                </c:pt>
                <c:pt idx="2">
                  <c:v>0.60000000000000064</c:v>
                </c:pt>
                <c:pt idx="3">
                  <c:v>0.5</c:v>
                </c:pt>
                <c:pt idx="4">
                  <c:v>0.9</c:v>
                </c:pt>
                <c:pt idx="5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A-4D63-9A6E-CB999BDA6817}"/>
            </c:ext>
          </c:extLst>
        </c:ser>
        <c:ser>
          <c:idx val="1"/>
          <c:order val="1"/>
          <c:tx>
            <c:strRef>
              <c:f>пошкодж!$H$14</c:f>
              <c:strCache>
                <c:ptCount val="1"/>
                <c:pt idx="0">
                  <c:v>листяні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0A-4D63-9A6E-CB999BDA68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пошкодж!$F$15:$F$20</c:f>
              <c:strCache>
                <c:ptCount val="6"/>
                <c:pt idx="0">
                  <c:v>Всохлі гілки</c:v>
                </c:pt>
                <c:pt idx="1">
                  <c:v>Комахи хвоє/листогризи</c:v>
                </c:pt>
                <c:pt idx="2">
                  <c:v>Зламані гілки</c:v>
                </c:pt>
                <c:pt idx="3">
                  <c:v>Хвороби листя та хвої</c:v>
                </c:pt>
                <c:pt idx="4">
                  <c:v>Смолотеча/ камедетеч</c:v>
                </c:pt>
                <c:pt idx="5">
                  <c:v>Інші типи</c:v>
                </c:pt>
              </c:strCache>
            </c:strRef>
          </c:cat>
          <c:val>
            <c:numRef>
              <c:f>пошкодж!$H$15:$H$20</c:f>
              <c:numCache>
                <c:formatCode>General</c:formatCode>
                <c:ptCount val="6"/>
                <c:pt idx="0">
                  <c:v>8.4</c:v>
                </c:pt>
                <c:pt idx="1">
                  <c:v>12.4</c:v>
                </c:pt>
                <c:pt idx="2">
                  <c:v>4.3</c:v>
                </c:pt>
                <c:pt idx="3">
                  <c:v>4.0999999999999996</c:v>
                </c:pt>
                <c:pt idx="4">
                  <c:v>0</c:v>
                </c:pt>
                <c:pt idx="5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0A-4D63-9A6E-CB999BDA68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219520"/>
        <c:axId val="204221056"/>
      </c:barChart>
      <c:catAx>
        <c:axId val="204219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4221056"/>
        <c:crosses val="autoZero"/>
        <c:auto val="1"/>
        <c:lblAlgn val="ctr"/>
        <c:lblOffset val="100"/>
        <c:noMultiLvlLbl val="0"/>
      </c:catAx>
      <c:valAx>
        <c:axId val="204221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4219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603574251089803"/>
          <c:y val="0.90841143518775658"/>
          <c:w val="0.40268732613685232"/>
          <c:h val="9.1280299289348679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пошкодж!$L$39</c:f>
              <c:strCache>
                <c:ptCount val="1"/>
                <c:pt idx="0">
                  <c:v>всохлі гілки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пошкодж!$K$40:$K$43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пошкодж!$L$40:$L$43</c:f>
              <c:numCache>
                <c:formatCode>0.0</c:formatCode>
                <c:ptCount val="4"/>
                <c:pt idx="0">
                  <c:v>5.7766819302571326</c:v>
                </c:pt>
                <c:pt idx="1">
                  <c:v>2.6748466257668713</c:v>
                </c:pt>
                <c:pt idx="2">
                  <c:v>3.5792951541850222</c:v>
                </c:pt>
                <c:pt idx="3">
                  <c:v>0.63073394495412849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32-4736-B1C3-0611F43DE24C}"/>
            </c:ext>
          </c:extLst>
        </c:ser>
        <c:ser>
          <c:idx val="1"/>
          <c:order val="1"/>
          <c:tx>
            <c:strRef>
              <c:f>пошкодж!$M$39</c:f>
              <c:strCache>
                <c:ptCount val="1"/>
                <c:pt idx="0">
                  <c:v>комахи</c:v>
                </c:pt>
              </c:strCache>
            </c:strRef>
          </c:tx>
          <c:invertIfNegative val="0"/>
          <c:cat>
            <c:strRef>
              <c:f>пошкодж!$K$40:$K$43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пошкодж!$M$40:$M$43</c:f>
              <c:numCache>
                <c:formatCode>0.0</c:formatCode>
                <c:ptCount val="4"/>
                <c:pt idx="0">
                  <c:v>1.8316308559351884</c:v>
                </c:pt>
                <c:pt idx="1">
                  <c:v>0.36809815950920244</c:v>
                </c:pt>
                <c:pt idx="2">
                  <c:v>3.8546255506607929</c:v>
                </c:pt>
                <c:pt idx="3">
                  <c:v>5.8486238532110093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32-4736-B1C3-0611F43DE24C}"/>
            </c:ext>
          </c:extLst>
        </c:ser>
        <c:ser>
          <c:idx val="2"/>
          <c:order val="2"/>
          <c:tx>
            <c:strRef>
              <c:f>пошкодж!$N$39</c:f>
              <c:strCache>
                <c:ptCount val="1"/>
                <c:pt idx="0">
                  <c:v>зламані гілки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пошкодж!$K$40:$K$43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пошкодж!$N$40:$N$43</c:f>
              <c:numCache>
                <c:formatCode>0.0</c:formatCode>
                <c:ptCount val="4"/>
                <c:pt idx="0">
                  <c:v>0.56357872490313488</c:v>
                </c:pt>
                <c:pt idx="1">
                  <c:v>0.40490797546012269</c:v>
                </c:pt>
                <c:pt idx="2">
                  <c:v>1.7621145374449338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32-4736-B1C3-0611F43DE24C}"/>
            </c:ext>
          </c:extLst>
        </c:ser>
        <c:ser>
          <c:idx val="3"/>
          <c:order val="3"/>
          <c:tx>
            <c:strRef>
              <c:f>пошкодж!$O$39</c:f>
              <c:strCache>
                <c:ptCount val="1"/>
                <c:pt idx="0">
                  <c:v>не ідентифіковане</c:v>
                </c:pt>
              </c:strCache>
            </c:strRef>
          </c:tx>
          <c:invertIfNegative val="0"/>
          <c:cat>
            <c:strRef>
              <c:f>пошкодж!$K$40:$K$43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пошкодж!$O$40:$O$43</c:f>
              <c:numCache>
                <c:formatCode>0.0</c:formatCode>
                <c:ptCount val="4"/>
                <c:pt idx="0">
                  <c:v>7.0447340612891859E-2</c:v>
                </c:pt>
                <c:pt idx="1">
                  <c:v>0.20858895705521471</c:v>
                </c:pt>
                <c:pt idx="2">
                  <c:v>4.4603524229074889</c:v>
                </c:pt>
                <c:pt idx="3">
                  <c:v>5.7339449541284407E-2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32-4736-B1C3-0611F43DE24C}"/>
            </c:ext>
          </c:extLst>
        </c:ser>
        <c:ser>
          <c:idx val="4"/>
          <c:order val="4"/>
          <c:tx>
            <c:strRef>
              <c:f>пошкодж!$P$39</c:f>
              <c:strCache>
                <c:ptCount val="1"/>
                <c:pt idx="0">
                  <c:v>смолотеча/камедетеч</c:v>
                </c:pt>
              </c:strCache>
            </c:strRef>
          </c:tx>
          <c:invertIfNegative val="0"/>
          <c:cat>
            <c:strRef>
              <c:f>пошкодж!$K$40:$K$43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пошкодж!$P$40:$P$43</c:f>
              <c:numCache>
                <c:formatCode>0.0</c:formatCode>
                <c:ptCount val="4"/>
                <c:pt idx="0">
                  <c:v>0.1056710109193378</c:v>
                </c:pt>
                <c:pt idx="1">
                  <c:v>8.5889570552147243E-2</c:v>
                </c:pt>
                <c:pt idx="2">
                  <c:v>6.607929515418502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32-4736-B1C3-0611F43DE24C}"/>
            </c:ext>
          </c:extLst>
        </c:ser>
        <c:ser>
          <c:idx val="5"/>
          <c:order val="5"/>
          <c:tx>
            <c:strRef>
              <c:f>пошкодж!$Q$39</c:f>
              <c:strCache>
                <c:ptCount val="1"/>
                <c:pt idx="0">
                  <c:v>інші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strRef>
              <c:f>пошкодж!$K$40:$K$43</c:f>
              <c:strCache>
                <c:ptCount val="4"/>
                <c:pt idx="0">
                  <c:v>Лісостеп</c:v>
                </c:pt>
                <c:pt idx="1">
                  <c:v>Полісся</c:v>
                </c:pt>
                <c:pt idx="2">
                  <c:v>Карпати</c:v>
                </c:pt>
                <c:pt idx="3">
                  <c:v>Степ</c:v>
                </c:pt>
              </c:strCache>
            </c:strRef>
          </c:cat>
          <c:val>
            <c:numRef>
              <c:f>пошкодж!$Q$40:$Q$43</c:f>
              <c:numCache>
                <c:formatCode>0.0</c:formatCode>
                <c:ptCount val="4"/>
                <c:pt idx="0">
                  <c:v>1.021486438886932</c:v>
                </c:pt>
                <c:pt idx="1">
                  <c:v>1.2024539877300613</c:v>
                </c:pt>
                <c:pt idx="2">
                  <c:v>10.462555066079295</c:v>
                </c:pt>
                <c:pt idx="3">
                  <c:v>1.0321100917431192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B32-4736-B1C3-0611F43DE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399360"/>
        <c:axId val="204400896"/>
      </c:barChart>
      <c:catAx>
        <c:axId val="20439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400896"/>
        <c:crosses val="autoZero"/>
        <c:auto val="1"/>
        <c:lblAlgn val="ctr"/>
        <c:lblOffset val="100"/>
        <c:noMultiLvlLbl val="0"/>
      </c:catAx>
      <c:valAx>
        <c:axId val="2044008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300"/>
            </a:pPr>
            <a:endParaRPr lang="ru-RU"/>
          </a:p>
        </c:txPr>
        <c:crossAx val="20439936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DBD0A7-74D3-479E-BD1F-B32B55358A0F}" type="doc">
      <dgm:prSet loTypeId="urn:microsoft.com/office/officeart/2005/8/layout/orgChart1" loCatId="hierarchy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uk-UA"/>
        </a:p>
      </dgm:t>
    </dgm:pt>
    <dgm:pt modelId="{D0835396-EB68-4712-81FF-9FB917683853}">
      <dgm:prSet phldrT="[Text]" phldr="0" custT="1"/>
      <dgm:spPr/>
      <dgm:t>
        <a:bodyPr/>
        <a:lstStyle/>
        <a:p>
          <a:r>
            <a:rPr lang="uk-UA" sz="1400" dirty="0"/>
            <a:t>Міністерство  лісового господарства</a:t>
          </a:r>
        </a:p>
      </dgm:t>
    </dgm:pt>
    <dgm:pt modelId="{70E64813-007E-4BA4-BCE4-5AB5092817A3}" type="parTrans" cxnId="{13521FC2-36AC-480A-BBDE-77B5B0E9E154}">
      <dgm:prSet/>
      <dgm:spPr/>
      <dgm:t>
        <a:bodyPr/>
        <a:lstStyle/>
        <a:p>
          <a:endParaRPr lang="uk-UA"/>
        </a:p>
      </dgm:t>
    </dgm:pt>
    <dgm:pt modelId="{36004516-1EC3-4FF0-B998-0B4EB03BB86B}" type="sibTrans" cxnId="{13521FC2-36AC-480A-BBDE-77B5B0E9E154}">
      <dgm:prSet/>
      <dgm:spPr/>
      <dgm:t>
        <a:bodyPr/>
        <a:lstStyle/>
        <a:p>
          <a:endParaRPr lang="uk-UA"/>
        </a:p>
      </dgm:t>
    </dgm:pt>
    <dgm:pt modelId="{9F91E8A5-A8ED-4774-9A1A-3E084C125570}" type="asst">
      <dgm:prSet phldrT="[Text]" phldr="0" custT="1"/>
      <dgm:spPr/>
      <dgm:t>
        <a:bodyPr/>
        <a:lstStyle/>
        <a:p>
          <a:r>
            <a:rPr lang="uk-UA" sz="1400" dirty="0"/>
            <a:t>УкрНДІЛГА - координатор</a:t>
          </a:r>
        </a:p>
      </dgm:t>
    </dgm:pt>
    <dgm:pt modelId="{A512BDFC-0DB3-45E0-BA68-6CA5D70EE43E}" type="parTrans" cxnId="{478E8440-300F-48CC-85CA-8A03FB0973AC}">
      <dgm:prSet/>
      <dgm:spPr/>
      <dgm:t>
        <a:bodyPr/>
        <a:lstStyle/>
        <a:p>
          <a:endParaRPr lang="uk-UA"/>
        </a:p>
      </dgm:t>
    </dgm:pt>
    <dgm:pt modelId="{A1E70E58-A443-4D5F-B7BA-38F1EEDA9C7D}" type="sibTrans" cxnId="{478E8440-300F-48CC-85CA-8A03FB0973AC}">
      <dgm:prSet/>
      <dgm:spPr/>
      <dgm:t>
        <a:bodyPr/>
        <a:lstStyle/>
        <a:p>
          <a:endParaRPr lang="uk-UA"/>
        </a:p>
      </dgm:t>
    </dgm:pt>
    <dgm:pt modelId="{5F00C33D-A3C5-42F9-928F-9275CDFC2471}">
      <dgm:prSet phldrT="[Text]" phldr="0" custT="1"/>
      <dgm:spPr/>
      <dgm:t>
        <a:bodyPr/>
        <a:lstStyle/>
        <a:p>
          <a:r>
            <a:rPr lang="uk-UA" sz="1400" dirty="0"/>
            <a:t>Лісова науково-дослідна станція </a:t>
          </a:r>
        </a:p>
      </dgm:t>
    </dgm:pt>
    <dgm:pt modelId="{CE8D65DC-F30F-4270-98DB-9B9CCAFF0CE3}" type="parTrans" cxnId="{29955704-FD66-464D-AC19-A91D3C3D4FC2}">
      <dgm:prSet/>
      <dgm:spPr/>
      <dgm:t>
        <a:bodyPr/>
        <a:lstStyle/>
        <a:p>
          <a:endParaRPr lang="uk-UA"/>
        </a:p>
      </dgm:t>
    </dgm:pt>
    <dgm:pt modelId="{7341B076-AACA-439D-BE5F-28AF23B056C2}" type="sibTrans" cxnId="{29955704-FD66-464D-AC19-A91D3C3D4FC2}">
      <dgm:prSet/>
      <dgm:spPr/>
      <dgm:t>
        <a:bodyPr/>
        <a:lstStyle/>
        <a:p>
          <a:endParaRPr lang="uk-UA"/>
        </a:p>
      </dgm:t>
    </dgm:pt>
    <dgm:pt modelId="{D1962716-33CB-4F63-B35D-75BD57ED8432}">
      <dgm:prSet phldrT="[Text]"/>
      <dgm:spPr/>
      <dgm:t>
        <a:bodyPr/>
        <a:lstStyle/>
        <a:p>
          <a:r>
            <a:rPr lang="uk-UA" dirty="0"/>
            <a:t>Лісова науково-дослідна станція</a:t>
          </a:r>
        </a:p>
      </dgm:t>
    </dgm:pt>
    <dgm:pt modelId="{7FCAF91C-8ACA-475B-9E46-B3F262CCED4C}" type="parTrans" cxnId="{AFFD262C-7AE6-4CCB-88CD-E10E974174C3}">
      <dgm:prSet/>
      <dgm:spPr/>
      <dgm:t>
        <a:bodyPr/>
        <a:lstStyle/>
        <a:p>
          <a:endParaRPr lang="uk-UA"/>
        </a:p>
      </dgm:t>
    </dgm:pt>
    <dgm:pt modelId="{048CA595-8ECD-41FD-92DD-4BEF1DF9FDE3}" type="sibTrans" cxnId="{AFFD262C-7AE6-4CCB-88CD-E10E974174C3}">
      <dgm:prSet/>
      <dgm:spPr/>
      <dgm:t>
        <a:bodyPr/>
        <a:lstStyle/>
        <a:p>
          <a:endParaRPr lang="uk-UA"/>
        </a:p>
      </dgm:t>
    </dgm:pt>
    <dgm:pt modelId="{3E9D2DB1-A2AA-4C43-A28C-CA0FCF48EB0A}">
      <dgm:prSet phldrT="[Text]"/>
      <dgm:spPr/>
      <dgm:t>
        <a:bodyPr/>
        <a:lstStyle/>
        <a:p>
          <a:r>
            <a:rPr lang="uk-UA" dirty="0"/>
            <a:t>Лісова науково-дослідна станція </a:t>
          </a:r>
        </a:p>
      </dgm:t>
    </dgm:pt>
    <dgm:pt modelId="{9082D547-B64D-4590-B258-F346F2849A4A}" type="parTrans" cxnId="{EFD6BE3C-AE01-451E-BF70-8CB1E82EB1F3}">
      <dgm:prSet/>
      <dgm:spPr/>
      <dgm:t>
        <a:bodyPr/>
        <a:lstStyle/>
        <a:p>
          <a:endParaRPr lang="uk-UA"/>
        </a:p>
      </dgm:t>
    </dgm:pt>
    <dgm:pt modelId="{B3F8FE04-0C0E-4AC6-87A2-0A640AD5012B}" type="sibTrans" cxnId="{EFD6BE3C-AE01-451E-BF70-8CB1E82EB1F3}">
      <dgm:prSet/>
      <dgm:spPr/>
      <dgm:t>
        <a:bodyPr/>
        <a:lstStyle/>
        <a:p>
          <a:endParaRPr lang="uk-UA"/>
        </a:p>
      </dgm:t>
    </dgm:pt>
    <dgm:pt modelId="{606A41A0-9563-4897-ADE0-7C91242F8C81}" type="pres">
      <dgm:prSet presAssocID="{6ADBD0A7-74D3-479E-BD1F-B32B55358A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6590DE6-48E4-4888-A0B4-49E619AF1E8F}" type="pres">
      <dgm:prSet presAssocID="{D0835396-EB68-4712-81FF-9FB917683853}" presName="hierRoot1" presStyleCnt="0">
        <dgm:presLayoutVars>
          <dgm:hierBranch val="init"/>
        </dgm:presLayoutVars>
      </dgm:prSet>
      <dgm:spPr/>
    </dgm:pt>
    <dgm:pt modelId="{8E5141E4-FFEF-4E35-B2E5-EDCAFA84B75C}" type="pres">
      <dgm:prSet presAssocID="{D0835396-EB68-4712-81FF-9FB917683853}" presName="rootComposite1" presStyleCnt="0"/>
      <dgm:spPr/>
    </dgm:pt>
    <dgm:pt modelId="{F6134246-001F-43CA-9B1B-1C19B622F62D}" type="pres">
      <dgm:prSet presAssocID="{D0835396-EB68-4712-81FF-9FB917683853}" presName="rootText1" presStyleLbl="node0" presStyleIdx="0" presStyleCnt="1" custScaleX="193307" custScaleY="249849">
        <dgm:presLayoutVars>
          <dgm:chPref val="3"/>
        </dgm:presLayoutVars>
      </dgm:prSet>
      <dgm:spPr/>
    </dgm:pt>
    <dgm:pt modelId="{66B050B7-4F8A-4C01-B800-B502905BD2D3}" type="pres">
      <dgm:prSet presAssocID="{D0835396-EB68-4712-81FF-9FB917683853}" presName="rootConnector1" presStyleLbl="node1" presStyleIdx="0" presStyleCnt="0"/>
      <dgm:spPr/>
    </dgm:pt>
    <dgm:pt modelId="{51BBDD8C-E364-4020-8655-9464B7EF79A9}" type="pres">
      <dgm:prSet presAssocID="{D0835396-EB68-4712-81FF-9FB917683853}" presName="hierChild2" presStyleCnt="0"/>
      <dgm:spPr/>
    </dgm:pt>
    <dgm:pt modelId="{02AF4CE1-1DE2-4FD7-941C-802027680386}" type="pres">
      <dgm:prSet presAssocID="{CE8D65DC-F30F-4270-98DB-9B9CCAFF0CE3}" presName="Name37" presStyleLbl="parChTrans1D2" presStyleIdx="0" presStyleCnt="4"/>
      <dgm:spPr/>
    </dgm:pt>
    <dgm:pt modelId="{94F4DFAF-886A-4146-8B15-2C32A57508CF}" type="pres">
      <dgm:prSet presAssocID="{5F00C33D-A3C5-42F9-928F-9275CDFC2471}" presName="hierRoot2" presStyleCnt="0">
        <dgm:presLayoutVars>
          <dgm:hierBranch val="init"/>
        </dgm:presLayoutVars>
      </dgm:prSet>
      <dgm:spPr/>
    </dgm:pt>
    <dgm:pt modelId="{112E7FB0-64DA-4B48-98D6-B7400AEA495A}" type="pres">
      <dgm:prSet presAssocID="{5F00C33D-A3C5-42F9-928F-9275CDFC2471}" presName="rootComposite" presStyleCnt="0"/>
      <dgm:spPr/>
    </dgm:pt>
    <dgm:pt modelId="{E789300F-24A1-455D-A258-C4FD9588686E}" type="pres">
      <dgm:prSet presAssocID="{5F00C33D-A3C5-42F9-928F-9275CDFC2471}" presName="rootText" presStyleLbl="node2" presStyleIdx="0" presStyleCnt="3" custScaleX="152981" custScaleY="209267">
        <dgm:presLayoutVars>
          <dgm:chPref val="3"/>
        </dgm:presLayoutVars>
      </dgm:prSet>
      <dgm:spPr/>
    </dgm:pt>
    <dgm:pt modelId="{DF59BF82-BA74-4023-8404-F23EF7FE1674}" type="pres">
      <dgm:prSet presAssocID="{5F00C33D-A3C5-42F9-928F-9275CDFC2471}" presName="rootConnector" presStyleLbl="node2" presStyleIdx="0" presStyleCnt="3"/>
      <dgm:spPr/>
    </dgm:pt>
    <dgm:pt modelId="{0A8B1977-1414-40CA-9B2A-824D3B87CBE0}" type="pres">
      <dgm:prSet presAssocID="{5F00C33D-A3C5-42F9-928F-9275CDFC2471}" presName="hierChild4" presStyleCnt="0"/>
      <dgm:spPr/>
    </dgm:pt>
    <dgm:pt modelId="{261C6797-D4CA-4F9A-BB07-BA2672790A23}" type="pres">
      <dgm:prSet presAssocID="{5F00C33D-A3C5-42F9-928F-9275CDFC2471}" presName="hierChild5" presStyleCnt="0"/>
      <dgm:spPr/>
    </dgm:pt>
    <dgm:pt modelId="{96A47E02-8CD1-488B-A7EC-BD0B0B15FA3A}" type="pres">
      <dgm:prSet presAssocID="{7FCAF91C-8ACA-475B-9E46-B3F262CCED4C}" presName="Name37" presStyleLbl="parChTrans1D2" presStyleIdx="1" presStyleCnt="4"/>
      <dgm:spPr/>
    </dgm:pt>
    <dgm:pt modelId="{EA2B0429-F3E0-4F07-86EE-5FCF7196509B}" type="pres">
      <dgm:prSet presAssocID="{D1962716-33CB-4F63-B35D-75BD57ED8432}" presName="hierRoot2" presStyleCnt="0">
        <dgm:presLayoutVars>
          <dgm:hierBranch val="init"/>
        </dgm:presLayoutVars>
      </dgm:prSet>
      <dgm:spPr/>
    </dgm:pt>
    <dgm:pt modelId="{C8158356-84AF-4429-9985-19943590B677}" type="pres">
      <dgm:prSet presAssocID="{D1962716-33CB-4F63-B35D-75BD57ED8432}" presName="rootComposite" presStyleCnt="0"/>
      <dgm:spPr/>
    </dgm:pt>
    <dgm:pt modelId="{4B7570DD-6FB9-4573-AB94-5BA05E7276FB}" type="pres">
      <dgm:prSet presAssocID="{D1962716-33CB-4F63-B35D-75BD57ED8432}" presName="rootText" presStyleLbl="node2" presStyleIdx="1" presStyleCnt="3" custScaleX="146912" custScaleY="215926">
        <dgm:presLayoutVars>
          <dgm:chPref val="3"/>
        </dgm:presLayoutVars>
      </dgm:prSet>
      <dgm:spPr/>
    </dgm:pt>
    <dgm:pt modelId="{AADBCC06-8DF1-40CC-8EA9-DC181798FF97}" type="pres">
      <dgm:prSet presAssocID="{D1962716-33CB-4F63-B35D-75BD57ED8432}" presName="rootConnector" presStyleLbl="node2" presStyleIdx="1" presStyleCnt="3"/>
      <dgm:spPr/>
    </dgm:pt>
    <dgm:pt modelId="{BB461B4E-770D-4473-B4E6-531C09BAF9C0}" type="pres">
      <dgm:prSet presAssocID="{D1962716-33CB-4F63-B35D-75BD57ED8432}" presName="hierChild4" presStyleCnt="0"/>
      <dgm:spPr/>
    </dgm:pt>
    <dgm:pt modelId="{36FD0E5A-99B5-4D42-8C0E-3CB69DA889A4}" type="pres">
      <dgm:prSet presAssocID="{D1962716-33CB-4F63-B35D-75BD57ED8432}" presName="hierChild5" presStyleCnt="0"/>
      <dgm:spPr/>
    </dgm:pt>
    <dgm:pt modelId="{E9BE2378-71C0-439E-939D-8CECC8276662}" type="pres">
      <dgm:prSet presAssocID="{9082D547-B64D-4590-B258-F346F2849A4A}" presName="Name37" presStyleLbl="parChTrans1D2" presStyleIdx="2" presStyleCnt="4"/>
      <dgm:spPr/>
    </dgm:pt>
    <dgm:pt modelId="{BFB7A47C-37D6-43ED-A9FA-EE16F03642C1}" type="pres">
      <dgm:prSet presAssocID="{3E9D2DB1-A2AA-4C43-A28C-CA0FCF48EB0A}" presName="hierRoot2" presStyleCnt="0">
        <dgm:presLayoutVars>
          <dgm:hierBranch val="init"/>
        </dgm:presLayoutVars>
      </dgm:prSet>
      <dgm:spPr/>
    </dgm:pt>
    <dgm:pt modelId="{5E91A21D-086D-4AA2-873E-FE094A036444}" type="pres">
      <dgm:prSet presAssocID="{3E9D2DB1-A2AA-4C43-A28C-CA0FCF48EB0A}" presName="rootComposite" presStyleCnt="0"/>
      <dgm:spPr/>
    </dgm:pt>
    <dgm:pt modelId="{2D2BD442-A8C3-494F-83CA-A00DB0D3A4BB}" type="pres">
      <dgm:prSet presAssocID="{3E9D2DB1-A2AA-4C43-A28C-CA0FCF48EB0A}" presName="rootText" presStyleLbl="node2" presStyleIdx="2" presStyleCnt="3" custScaleX="142337" custScaleY="216664">
        <dgm:presLayoutVars>
          <dgm:chPref val="3"/>
        </dgm:presLayoutVars>
      </dgm:prSet>
      <dgm:spPr/>
    </dgm:pt>
    <dgm:pt modelId="{9AA074E0-13ED-4B08-87DD-24FF355271D1}" type="pres">
      <dgm:prSet presAssocID="{3E9D2DB1-A2AA-4C43-A28C-CA0FCF48EB0A}" presName="rootConnector" presStyleLbl="node2" presStyleIdx="2" presStyleCnt="3"/>
      <dgm:spPr/>
    </dgm:pt>
    <dgm:pt modelId="{F4BFC249-C13B-4F68-AC68-F91E6CB16477}" type="pres">
      <dgm:prSet presAssocID="{3E9D2DB1-A2AA-4C43-A28C-CA0FCF48EB0A}" presName="hierChild4" presStyleCnt="0"/>
      <dgm:spPr/>
    </dgm:pt>
    <dgm:pt modelId="{CDB92115-12C8-4085-A84B-594258BB46DB}" type="pres">
      <dgm:prSet presAssocID="{3E9D2DB1-A2AA-4C43-A28C-CA0FCF48EB0A}" presName="hierChild5" presStyleCnt="0"/>
      <dgm:spPr/>
    </dgm:pt>
    <dgm:pt modelId="{B32FFD16-4DCB-4704-9671-5805AB39DD56}" type="pres">
      <dgm:prSet presAssocID="{D0835396-EB68-4712-81FF-9FB917683853}" presName="hierChild3" presStyleCnt="0"/>
      <dgm:spPr/>
    </dgm:pt>
    <dgm:pt modelId="{75B9B04D-22AA-433E-910E-6A5B70B34281}" type="pres">
      <dgm:prSet presAssocID="{A512BDFC-0DB3-45E0-BA68-6CA5D70EE43E}" presName="Name111" presStyleLbl="parChTrans1D2" presStyleIdx="3" presStyleCnt="4"/>
      <dgm:spPr/>
    </dgm:pt>
    <dgm:pt modelId="{F7F388AF-CC3B-408F-BC6D-A6250FCC2FE7}" type="pres">
      <dgm:prSet presAssocID="{9F91E8A5-A8ED-4774-9A1A-3E084C125570}" presName="hierRoot3" presStyleCnt="0">
        <dgm:presLayoutVars>
          <dgm:hierBranch val="init"/>
        </dgm:presLayoutVars>
      </dgm:prSet>
      <dgm:spPr/>
    </dgm:pt>
    <dgm:pt modelId="{F10A5A92-22A3-46B8-9D9D-22DF0FE4E732}" type="pres">
      <dgm:prSet presAssocID="{9F91E8A5-A8ED-4774-9A1A-3E084C125570}" presName="rootComposite3" presStyleCnt="0"/>
      <dgm:spPr/>
    </dgm:pt>
    <dgm:pt modelId="{0670B369-A350-4DD0-AE8F-546B08786C3E}" type="pres">
      <dgm:prSet presAssocID="{9F91E8A5-A8ED-4774-9A1A-3E084C125570}" presName="rootText3" presStyleLbl="asst1" presStyleIdx="0" presStyleCnt="1" custScaleX="166524" custScaleY="166179">
        <dgm:presLayoutVars>
          <dgm:chPref val="3"/>
        </dgm:presLayoutVars>
      </dgm:prSet>
      <dgm:spPr/>
    </dgm:pt>
    <dgm:pt modelId="{C1E57B51-BAB2-4112-AFEF-E2F67738F78D}" type="pres">
      <dgm:prSet presAssocID="{9F91E8A5-A8ED-4774-9A1A-3E084C125570}" presName="rootConnector3" presStyleLbl="asst1" presStyleIdx="0" presStyleCnt="1"/>
      <dgm:spPr/>
    </dgm:pt>
    <dgm:pt modelId="{E939AC88-D365-450E-A1B0-FBB4CAD9A543}" type="pres">
      <dgm:prSet presAssocID="{9F91E8A5-A8ED-4774-9A1A-3E084C125570}" presName="hierChild6" presStyleCnt="0"/>
      <dgm:spPr/>
    </dgm:pt>
    <dgm:pt modelId="{8D2BAD43-BE74-46FB-ABF4-DB63DC1F834A}" type="pres">
      <dgm:prSet presAssocID="{9F91E8A5-A8ED-4774-9A1A-3E084C125570}" presName="hierChild7" presStyleCnt="0"/>
      <dgm:spPr/>
    </dgm:pt>
  </dgm:ptLst>
  <dgm:cxnLst>
    <dgm:cxn modelId="{29955704-FD66-464D-AC19-A91D3C3D4FC2}" srcId="{D0835396-EB68-4712-81FF-9FB917683853}" destId="{5F00C33D-A3C5-42F9-928F-9275CDFC2471}" srcOrd="1" destOrd="0" parTransId="{CE8D65DC-F30F-4270-98DB-9B9CCAFF0CE3}" sibTransId="{7341B076-AACA-439D-BE5F-28AF23B056C2}"/>
    <dgm:cxn modelId="{13DBDD15-6E8C-481A-BB09-DB0B66EB2803}" type="presOf" srcId="{6ADBD0A7-74D3-479E-BD1F-B32B55358A0F}" destId="{606A41A0-9563-4897-ADE0-7C91242F8C81}" srcOrd="0" destOrd="0" presId="urn:microsoft.com/office/officeart/2005/8/layout/orgChart1"/>
    <dgm:cxn modelId="{AFFD262C-7AE6-4CCB-88CD-E10E974174C3}" srcId="{D0835396-EB68-4712-81FF-9FB917683853}" destId="{D1962716-33CB-4F63-B35D-75BD57ED8432}" srcOrd="2" destOrd="0" parTransId="{7FCAF91C-8ACA-475B-9E46-B3F262CCED4C}" sibTransId="{048CA595-8ECD-41FD-92DD-4BEF1DF9FDE3}"/>
    <dgm:cxn modelId="{BC2E582F-6CBE-47A9-B7A1-BED950F1C421}" type="presOf" srcId="{D0835396-EB68-4712-81FF-9FB917683853}" destId="{66B050B7-4F8A-4C01-B800-B502905BD2D3}" srcOrd="1" destOrd="0" presId="urn:microsoft.com/office/officeart/2005/8/layout/orgChart1"/>
    <dgm:cxn modelId="{53E74934-9368-41EC-A9C6-63DEEC48AE47}" type="presOf" srcId="{3E9D2DB1-A2AA-4C43-A28C-CA0FCF48EB0A}" destId="{9AA074E0-13ED-4B08-87DD-24FF355271D1}" srcOrd="1" destOrd="0" presId="urn:microsoft.com/office/officeart/2005/8/layout/orgChart1"/>
    <dgm:cxn modelId="{EFD6BE3C-AE01-451E-BF70-8CB1E82EB1F3}" srcId="{D0835396-EB68-4712-81FF-9FB917683853}" destId="{3E9D2DB1-A2AA-4C43-A28C-CA0FCF48EB0A}" srcOrd="3" destOrd="0" parTransId="{9082D547-B64D-4590-B258-F346F2849A4A}" sibTransId="{B3F8FE04-0C0E-4AC6-87A2-0A640AD5012B}"/>
    <dgm:cxn modelId="{478E8440-300F-48CC-85CA-8A03FB0973AC}" srcId="{D0835396-EB68-4712-81FF-9FB917683853}" destId="{9F91E8A5-A8ED-4774-9A1A-3E084C125570}" srcOrd="0" destOrd="0" parTransId="{A512BDFC-0DB3-45E0-BA68-6CA5D70EE43E}" sibTransId="{A1E70E58-A443-4D5F-B7BA-38F1EEDA9C7D}"/>
    <dgm:cxn modelId="{805A3D5B-B7D3-447A-8032-1AAA9820FBC0}" type="presOf" srcId="{A512BDFC-0DB3-45E0-BA68-6CA5D70EE43E}" destId="{75B9B04D-22AA-433E-910E-6A5B70B34281}" srcOrd="0" destOrd="0" presId="urn:microsoft.com/office/officeart/2005/8/layout/orgChart1"/>
    <dgm:cxn modelId="{27B26F45-4199-4980-B672-0FF66477E1E7}" type="presOf" srcId="{D1962716-33CB-4F63-B35D-75BD57ED8432}" destId="{4B7570DD-6FB9-4573-AB94-5BA05E7276FB}" srcOrd="0" destOrd="0" presId="urn:microsoft.com/office/officeart/2005/8/layout/orgChart1"/>
    <dgm:cxn modelId="{A62D3049-3CA3-40A0-8802-88C553518760}" type="presOf" srcId="{CE8D65DC-F30F-4270-98DB-9B9CCAFF0CE3}" destId="{02AF4CE1-1DE2-4FD7-941C-802027680386}" srcOrd="0" destOrd="0" presId="urn:microsoft.com/office/officeart/2005/8/layout/orgChart1"/>
    <dgm:cxn modelId="{A5D19054-0F31-42FB-9C2B-0902B19AFEA7}" type="presOf" srcId="{7FCAF91C-8ACA-475B-9E46-B3F262CCED4C}" destId="{96A47E02-8CD1-488B-A7EC-BD0B0B15FA3A}" srcOrd="0" destOrd="0" presId="urn:microsoft.com/office/officeart/2005/8/layout/orgChart1"/>
    <dgm:cxn modelId="{BEDCB58B-DC3F-4B23-BA99-DA03597E9F9C}" type="presOf" srcId="{9F91E8A5-A8ED-4774-9A1A-3E084C125570}" destId="{0670B369-A350-4DD0-AE8F-546B08786C3E}" srcOrd="0" destOrd="0" presId="urn:microsoft.com/office/officeart/2005/8/layout/orgChart1"/>
    <dgm:cxn modelId="{13521FC2-36AC-480A-BBDE-77B5B0E9E154}" srcId="{6ADBD0A7-74D3-479E-BD1F-B32B55358A0F}" destId="{D0835396-EB68-4712-81FF-9FB917683853}" srcOrd="0" destOrd="0" parTransId="{70E64813-007E-4BA4-BCE4-5AB5092817A3}" sibTransId="{36004516-1EC3-4FF0-B998-0B4EB03BB86B}"/>
    <dgm:cxn modelId="{2A5A84C8-FCDD-4DE4-BF4B-AC6CCFCA1B8C}" type="presOf" srcId="{9F91E8A5-A8ED-4774-9A1A-3E084C125570}" destId="{C1E57B51-BAB2-4112-AFEF-E2F67738F78D}" srcOrd="1" destOrd="0" presId="urn:microsoft.com/office/officeart/2005/8/layout/orgChart1"/>
    <dgm:cxn modelId="{EAAC3BCF-3DDF-42A9-8037-ADFBBB019949}" type="presOf" srcId="{3E9D2DB1-A2AA-4C43-A28C-CA0FCF48EB0A}" destId="{2D2BD442-A8C3-494F-83CA-A00DB0D3A4BB}" srcOrd="0" destOrd="0" presId="urn:microsoft.com/office/officeart/2005/8/layout/orgChart1"/>
    <dgm:cxn modelId="{4B1340D0-F677-4AAD-AB80-D32A095CB257}" type="presOf" srcId="{5F00C33D-A3C5-42F9-928F-9275CDFC2471}" destId="{E789300F-24A1-455D-A258-C4FD9588686E}" srcOrd="0" destOrd="0" presId="urn:microsoft.com/office/officeart/2005/8/layout/orgChart1"/>
    <dgm:cxn modelId="{2BC60BD1-FEEC-44B7-9CB3-47F8256F1882}" type="presOf" srcId="{D1962716-33CB-4F63-B35D-75BD57ED8432}" destId="{AADBCC06-8DF1-40CC-8EA9-DC181798FF97}" srcOrd="1" destOrd="0" presId="urn:microsoft.com/office/officeart/2005/8/layout/orgChart1"/>
    <dgm:cxn modelId="{F0F76DDE-185E-44EC-90A7-8E6DA5EC5D20}" type="presOf" srcId="{5F00C33D-A3C5-42F9-928F-9275CDFC2471}" destId="{DF59BF82-BA74-4023-8404-F23EF7FE1674}" srcOrd="1" destOrd="0" presId="urn:microsoft.com/office/officeart/2005/8/layout/orgChart1"/>
    <dgm:cxn modelId="{21BEC7E8-1A80-4D51-B975-DCB5EDD9A4E1}" type="presOf" srcId="{9082D547-B64D-4590-B258-F346F2849A4A}" destId="{E9BE2378-71C0-439E-939D-8CECC8276662}" srcOrd="0" destOrd="0" presId="urn:microsoft.com/office/officeart/2005/8/layout/orgChart1"/>
    <dgm:cxn modelId="{CE33D1F2-4525-4C9A-BBF7-90F7D3182385}" type="presOf" srcId="{D0835396-EB68-4712-81FF-9FB917683853}" destId="{F6134246-001F-43CA-9B1B-1C19B622F62D}" srcOrd="0" destOrd="0" presId="urn:microsoft.com/office/officeart/2005/8/layout/orgChart1"/>
    <dgm:cxn modelId="{259EE871-40A4-4CF0-BF76-FB7ACA63E259}" type="presParOf" srcId="{606A41A0-9563-4897-ADE0-7C91242F8C81}" destId="{06590DE6-48E4-4888-A0B4-49E619AF1E8F}" srcOrd="0" destOrd="0" presId="urn:microsoft.com/office/officeart/2005/8/layout/orgChart1"/>
    <dgm:cxn modelId="{634ADE83-9A0D-4E94-A6A8-039FB513379B}" type="presParOf" srcId="{06590DE6-48E4-4888-A0B4-49E619AF1E8F}" destId="{8E5141E4-FFEF-4E35-B2E5-EDCAFA84B75C}" srcOrd="0" destOrd="0" presId="urn:microsoft.com/office/officeart/2005/8/layout/orgChart1"/>
    <dgm:cxn modelId="{4E77A2B4-BE77-400A-8C8A-24A4D8ECE4A2}" type="presParOf" srcId="{8E5141E4-FFEF-4E35-B2E5-EDCAFA84B75C}" destId="{F6134246-001F-43CA-9B1B-1C19B622F62D}" srcOrd="0" destOrd="0" presId="urn:microsoft.com/office/officeart/2005/8/layout/orgChart1"/>
    <dgm:cxn modelId="{98EEE542-9510-4D9B-A265-6EECDB9A409A}" type="presParOf" srcId="{8E5141E4-FFEF-4E35-B2E5-EDCAFA84B75C}" destId="{66B050B7-4F8A-4C01-B800-B502905BD2D3}" srcOrd="1" destOrd="0" presId="urn:microsoft.com/office/officeart/2005/8/layout/orgChart1"/>
    <dgm:cxn modelId="{A47E78D6-5484-486A-83CA-800CA8B1ACBE}" type="presParOf" srcId="{06590DE6-48E4-4888-A0B4-49E619AF1E8F}" destId="{51BBDD8C-E364-4020-8655-9464B7EF79A9}" srcOrd="1" destOrd="0" presId="urn:microsoft.com/office/officeart/2005/8/layout/orgChart1"/>
    <dgm:cxn modelId="{F9ED826C-68D1-4204-AD64-818E0AF2DB5B}" type="presParOf" srcId="{51BBDD8C-E364-4020-8655-9464B7EF79A9}" destId="{02AF4CE1-1DE2-4FD7-941C-802027680386}" srcOrd="0" destOrd="0" presId="urn:microsoft.com/office/officeart/2005/8/layout/orgChart1"/>
    <dgm:cxn modelId="{6C7FFAC9-7CA2-43E0-91B5-B5AC3834F723}" type="presParOf" srcId="{51BBDD8C-E364-4020-8655-9464B7EF79A9}" destId="{94F4DFAF-886A-4146-8B15-2C32A57508CF}" srcOrd="1" destOrd="0" presId="urn:microsoft.com/office/officeart/2005/8/layout/orgChart1"/>
    <dgm:cxn modelId="{4673EBA8-9D61-4AC3-8587-DFE4AD8B22FB}" type="presParOf" srcId="{94F4DFAF-886A-4146-8B15-2C32A57508CF}" destId="{112E7FB0-64DA-4B48-98D6-B7400AEA495A}" srcOrd="0" destOrd="0" presId="urn:microsoft.com/office/officeart/2005/8/layout/orgChart1"/>
    <dgm:cxn modelId="{268C8742-464F-43A4-BBCB-FBE2F1D70FF2}" type="presParOf" srcId="{112E7FB0-64DA-4B48-98D6-B7400AEA495A}" destId="{E789300F-24A1-455D-A258-C4FD9588686E}" srcOrd="0" destOrd="0" presId="urn:microsoft.com/office/officeart/2005/8/layout/orgChart1"/>
    <dgm:cxn modelId="{4DA43492-80B6-47CF-8D45-9B292BCA8E52}" type="presParOf" srcId="{112E7FB0-64DA-4B48-98D6-B7400AEA495A}" destId="{DF59BF82-BA74-4023-8404-F23EF7FE1674}" srcOrd="1" destOrd="0" presId="urn:microsoft.com/office/officeart/2005/8/layout/orgChart1"/>
    <dgm:cxn modelId="{13577520-84D8-422D-85D4-ECE75E2E4E2B}" type="presParOf" srcId="{94F4DFAF-886A-4146-8B15-2C32A57508CF}" destId="{0A8B1977-1414-40CA-9B2A-824D3B87CBE0}" srcOrd="1" destOrd="0" presId="urn:microsoft.com/office/officeart/2005/8/layout/orgChart1"/>
    <dgm:cxn modelId="{5517EE30-420A-4014-94FF-627A0EFF94B9}" type="presParOf" srcId="{94F4DFAF-886A-4146-8B15-2C32A57508CF}" destId="{261C6797-D4CA-4F9A-BB07-BA2672790A23}" srcOrd="2" destOrd="0" presId="urn:microsoft.com/office/officeart/2005/8/layout/orgChart1"/>
    <dgm:cxn modelId="{767811C6-A043-4E7C-9617-1EB751FA6FD8}" type="presParOf" srcId="{51BBDD8C-E364-4020-8655-9464B7EF79A9}" destId="{96A47E02-8CD1-488B-A7EC-BD0B0B15FA3A}" srcOrd="2" destOrd="0" presId="urn:microsoft.com/office/officeart/2005/8/layout/orgChart1"/>
    <dgm:cxn modelId="{DD4A6FFB-6189-4824-8EDA-085C65918AFF}" type="presParOf" srcId="{51BBDD8C-E364-4020-8655-9464B7EF79A9}" destId="{EA2B0429-F3E0-4F07-86EE-5FCF7196509B}" srcOrd="3" destOrd="0" presId="urn:microsoft.com/office/officeart/2005/8/layout/orgChart1"/>
    <dgm:cxn modelId="{FE7D15F2-10B6-4CD3-ABBB-3FD98E62783E}" type="presParOf" srcId="{EA2B0429-F3E0-4F07-86EE-5FCF7196509B}" destId="{C8158356-84AF-4429-9985-19943590B677}" srcOrd="0" destOrd="0" presId="urn:microsoft.com/office/officeart/2005/8/layout/orgChart1"/>
    <dgm:cxn modelId="{D3D29DA0-1C3A-4980-A660-30BE5B16DC6E}" type="presParOf" srcId="{C8158356-84AF-4429-9985-19943590B677}" destId="{4B7570DD-6FB9-4573-AB94-5BA05E7276FB}" srcOrd="0" destOrd="0" presId="urn:microsoft.com/office/officeart/2005/8/layout/orgChart1"/>
    <dgm:cxn modelId="{2085B2FF-4444-4712-8364-2BF2BAC4FCA4}" type="presParOf" srcId="{C8158356-84AF-4429-9985-19943590B677}" destId="{AADBCC06-8DF1-40CC-8EA9-DC181798FF97}" srcOrd="1" destOrd="0" presId="urn:microsoft.com/office/officeart/2005/8/layout/orgChart1"/>
    <dgm:cxn modelId="{E236D7EA-43EF-4C98-9AA5-F033738B771F}" type="presParOf" srcId="{EA2B0429-F3E0-4F07-86EE-5FCF7196509B}" destId="{BB461B4E-770D-4473-B4E6-531C09BAF9C0}" srcOrd="1" destOrd="0" presId="urn:microsoft.com/office/officeart/2005/8/layout/orgChart1"/>
    <dgm:cxn modelId="{5B9CF579-1DFB-4F30-81C5-600ED0E4D9B2}" type="presParOf" srcId="{EA2B0429-F3E0-4F07-86EE-5FCF7196509B}" destId="{36FD0E5A-99B5-4D42-8C0E-3CB69DA889A4}" srcOrd="2" destOrd="0" presId="urn:microsoft.com/office/officeart/2005/8/layout/orgChart1"/>
    <dgm:cxn modelId="{38EE1D90-1941-49C4-BE70-55BD5694A211}" type="presParOf" srcId="{51BBDD8C-E364-4020-8655-9464B7EF79A9}" destId="{E9BE2378-71C0-439E-939D-8CECC8276662}" srcOrd="4" destOrd="0" presId="urn:microsoft.com/office/officeart/2005/8/layout/orgChart1"/>
    <dgm:cxn modelId="{B1A3FB29-0543-4C99-9682-7D4B72865157}" type="presParOf" srcId="{51BBDD8C-E364-4020-8655-9464B7EF79A9}" destId="{BFB7A47C-37D6-43ED-A9FA-EE16F03642C1}" srcOrd="5" destOrd="0" presId="urn:microsoft.com/office/officeart/2005/8/layout/orgChart1"/>
    <dgm:cxn modelId="{0C3B163C-CF9F-40AB-85E5-CC6CD654847C}" type="presParOf" srcId="{BFB7A47C-37D6-43ED-A9FA-EE16F03642C1}" destId="{5E91A21D-086D-4AA2-873E-FE094A036444}" srcOrd="0" destOrd="0" presId="urn:microsoft.com/office/officeart/2005/8/layout/orgChart1"/>
    <dgm:cxn modelId="{12272229-A208-4E24-BC70-49B2A6DC25B7}" type="presParOf" srcId="{5E91A21D-086D-4AA2-873E-FE094A036444}" destId="{2D2BD442-A8C3-494F-83CA-A00DB0D3A4BB}" srcOrd="0" destOrd="0" presId="urn:microsoft.com/office/officeart/2005/8/layout/orgChart1"/>
    <dgm:cxn modelId="{A08E0FF6-CABE-4508-8171-6198D6E895F0}" type="presParOf" srcId="{5E91A21D-086D-4AA2-873E-FE094A036444}" destId="{9AA074E0-13ED-4B08-87DD-24FF355271D1}" srcOrd="1" destOrd="0" presId="urn:microsoft.com/office/officeart/2005/8/layout/orgChart1"/>
    <dgm:cxn modelId="{B32FFD42-43E5-44E1-BFF4-E9A35C8FA36F}" type="presParOf" srcId="{BFB7A47C-37D6-43ED-A9FA-EE16F03642C1}" destId="{F4BFC249-C13B-4F68-AC68-F91E6CB16477}" srcOrd="1" destOrd="0" presId="urn:microsoft.com/office/officeart/2005/8/layout/orgChart1"/>
    <dgm:cxn modelId="{5EB723DF-3581-42C2-8942-7123C8EE6377}" type="presParOf" srcId="{BFB7A47C-37D6-43ED-A9FA-EE16F03642C1}" destId="{CDB92115-12C8-4085-A84B-594258BB46DB}" srcOrd="2" destOrd="0" presId="urn:microsoft.com/office/officeart/2005/8/layout/orgChart1"/>
    <dgm:cxn modelId="{F415C2A7-5F6D-4E6F-8A27-D4E47E729037}" type="presParOf" srcId="{06590DE6-48E4-4888-A0B4-49E619AF1E8F}" destId="{B32FFD16-4DCB-4704-9671-5805AB39DD56}" srcOrd="2" destOrd="0" presId="urn:microsoft.com/office/officeart/2005/8/layout/orgChart1"/>
    <dgm:cxn modelId="{0EE9E146-405C-4CD7-9616-03D51513C37A}" type="presParOf" srcId="{B32FFD16-4DCB-4704-9671-5805AB39DD56}" destId="{75B9B04D-22AA-433E-910E-6A5B70B34281}" srcOrd="0" destOrd="0" presId="urn:microsoft.com/office/officeart/2005/8/layout/orgChart1"/>
    <dgm:cxn modelId="{427661EB-404C-46EF-9457-3CEF28DEE830}" type="presParOf" srcId="{B32FFD16-4DCB-4704-9671-5805AB39DD56}" destId="{F7F388AF-CC3B-408F-BC6D-A6250FCC2FE7}" srcOrd="1" destOrd="0" presId="urn:microsoft.com/office/officeart/2005/8/layout/orgChart1"/>
    <dgm:cxn modelId="{4AF8AEB1-DE10-4449-9BF1-611CDF4BF145}" type="presParOf" srcId="{F7F388AF-CC3B-408F-BC6D-A6250FCC2FE7}" destId="{F10A5A92-22A3-46B8-9D9D-22DF0FE4E732}" srcOrd="0" destOrd="0" presId="urn:microsoft.com/office/officeart/2005/8/layout/orgChart1"/>
    <dgm:cxn modelId="{40C5E1DB-EFD2-461C-BE6D-76FBC9E499F0}" type="presParOf" srcId="{F10A5A92-22A3-46B8-9D9D-22DF0FE4E732}" destId="{0670B369-A350-4DD0-AE8F-546B08786C3E}" srcOrd="0" destOrd="0" presId="urn:microsoft.com/office/officeart/2005/8/layout/orgChart1"/>
    <dgm:cxn modelId="{7229E912-DE69-4E50-BD81-0CD529100077}" type="presParOf" srcId="{F10A5A92-22A3-46B8-9D9D-22DF0FE4E732}" destId="{C1E57B51-BAB2-4112-AFEF-E2F67738F78D}" srcOrd="1" destOrd="0" presId="urn:microsoft.com/office/officeart/2005/8/layout/orgChart1"/>
    <dgm:cxn modelId="{0A5877B0-C8E0-46ED-B380-FFBF1F7BBB6F}" type="presParOf" srcId="{F7F388AF-CC3B-408F-BC6D-A6250FCC2FE7}" destId="{E939AC88-D365-450E-A1B0-FBB4CAD9A543}" srcOrd="1" destOrd="0" presId="urn:microsoft.com/office/officeart/2005/8/layout/orgChart1"/>
    <dgm:cxn modelId="{421D5F56-6BE5-4EA1-AF9D-7028D6E8E5C1}" type="presParOf" srcId="{F7F388AF-CC3B-408F-BC6D-A6250FCC2FE7}" destId="{8D2BAD43-BE74-46FB-ABF4-DB63DC1F834A}" srcOrd="2" destOrd="0" presId="urn:microsoft.com/office/officeart/2005/8/layout/orgChart1"/>
  </dgm:cxnLst>
  <dgm:bg/>
  <dgm:whole>
    <a:ln w="12700">
      <a:solidFill>
        <a:schemeClr val="accent6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DBD0A7-74D3-479E-BD1F-B32B55358A0F}" type="doc">
      <dgm:prSet loTypeId="urn:microsoft.com/office/officeart/2005/8/layout/orgChart1" loCatId="hierarchy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uk-UA"/>
        </a:p>
      </dgm:t>
    </dgm:pt>
    <dgm:pt modelId="{D0835396-EB68-4712-81FF-9FB917683853}">
      <dgm:prSet phldrT="[Text]" phldr="0" custT="1"/>
      <dgm:spPr/>
      <dgm:t>
        <a:bodyPr/>
        <a:lstStyle/>
        <a:p>
          <a:r>
            <a:rPr lang="uk-UA" sz="1400" dirty="0"/>
            <a:t>Держкомлісгосп</a:t>
          </a:r>
        </a:p>
      </dgm:t>
    </dgm:pt>
    <dgm:pt modelId="{70E64813-007E-4BA4-BCE4-5AB5092817A3}" type="parTrans" cxnId="{13521FC2-36AC-480A-BBDE-77B5B0E9E154}">
      <dgm:prSet/>
      <dgm:spPr/>
      <dgm:t>
        <a:bodyPr/>
        <a:lstStyle/>
        <a:p>
          <a:endParaRPr lang="uk-UA"/>
        </a:p>
      </dgm:t>
    </dgm:pt>
    <dgm:pt modelId="{36004516-1EC3-4FF0-B998-0B4EB03BB86B}" type="sibTrans" cxnId="{13521FC2-36AC-480A-BBDE-77B5B0E9E154}">
      <dgm:prSet/>
      <dgm:spPr/>
      <dgm:t>
        <a:bodyPr/>
        <a:lstStyle/>
        <a:p>
          <a:endParaRPr lang="uk-UA"/>
        </a:p>
      </dgm:t>
    </dgm:pt>
    <dgm:pt modelId="{9F91E8A5-A8ED-4774-9A1A-3E084C125570}" type="asst">
      <dgm:prSet phldrT="[Text]" phldr="0" custT="1"/>
      <dgm:spPr/>
      <dgm:t>
        <a:bodyPr/>
        <a:lstStyle/>
        <a:p>
          <a:r>
            <a:rPr lang="uk-UA" sz="1400" dirty="0"/>
            <a:t>УкрНДІЛГА - координатор</a:t>
          </a:r>
        </a:p>
      </dgm:t>
    </dgm:pt>
    <dgm:pt modelId="{A512BDFC-0DB3-45E0-BA68-6CA5D70EE43E}" type="parTrans" cxnId="{478E8440-300F-48CC-85CA-8A03FB0973AC}">
      <dgm:prSet/>
      <dgm:spPr/>
      <dgm:t>
        <a:bodyPr/>
        <a:lstStyle/>
        <a:p>
          <a:endParaRPr lang="uk-UA"/>
        </a:p>
      </dgm:t>
    </dgm:pt>
    <dgm:pt modelId="{A1E70E58-A443-4D5F-B7BA-38F1EEDA9C7D}" type="sibTrans" cxnId="{478E8440-300F-48CC-85CA-8A03FB0973AC}">
      <dgm:prSet/>
      <dgm:spPr/>
      <dgm:t>
        <a:bodyPr/>
        <a:lstStyle/>
        <a:p>
          <a:endParaRPr lang="uk-UA"/>
        </a:p>
      </dgm:t>
    </dgm:pt>
    <dgm:pt modelId="{5F00C33D-A3C5-42F9-928F-9275CDFC2471}">
      <dgm:prSet phldrT="[Text]" phldr="0" custT="1"/>
      <dgm:spPr/>
      <dgm:t>
        <a:bodyPr/>
        <a:lstStyle/>
        <a:p>
          <a:r>
            <a:rPr lang="uk-UA" sz="1400" dirty="0"/>
            <a:t>ВО «</a:t>
          </a:r>
          <a:r>
            <a:rPr lang="uk-UA" sz="1400" dirty="0" err="1"/>
            <a:t>Укрдержліс</a:t>
          </a:r>
          <a:br>
            <a:rPr lang="uk-UA" sz="1400" dirty="0"/>
          </a:br>
          <a:r>
            <a:rPr lang="uk-UA" sz="1400" dirty="0"/>
            <a:t>проект»</a:t>
          </a:r>
        </a:p>
      </dgm:t>
    </dgm:pt>
    <dgm:pt modelId="{CE8D65DC-F30F-4270-98DB-9B9CCAFF0CE3}" type="parTrans" cxnId="{29955704-FD66-464D-AC19-A91D3C3D4FC2}">
      <dgm:prSet/>
      <dgm:spPr/>
      <dgm:t>
        <a:bodyPr/>
        <a:lstStyle/>
        <a:p>
          <a:endParaRPr lang="uk-UA"/>
        </a:p>
      </dgm:t>
    </dgm:pt>
    <dgm:pt modelId="{7341B076-AACA-439D-BE5F-28AF23B056C2}" type="sibTrans" cxnId="{29955704-FD66-464D-AC19-A91D3C3D4FC2}">
      <dgm:prSet/>
      <dgm:spPr/>
      <dgm:t>
        <a:bodyPr/>
        <a:lstStyle/>
        <a:p>
          <a:endParaRPr lang="uk-UA"/>
        </a:p>
      </dgm:t>
    </dgm:pt>
    <dgm:pt modelId="{D1962716-33CB-4F63-B35D-75BD57ED8432}">
      <dgm:prSet phldrT="[Text]"/>
      <dgm:spPr/>
      <dgm:t>
        <a:bodyPr/>
        <a:lstStyle/>
        <a:p>
          <a:r>
            <a:rPr lang="uk-UA" dirty="0"/>
            <a:t>ВО «</a:t>
          </a:r>
          <a:r>
            <a:rPr lang="uk-UA" dirty="0" err="1"/>
            <a:t>Укрдержліс</a:t>
          </a:r>
          <a:br>
            <a:rPr lang="uk-UA" dirty="0"/>
          </a:br>
          <a:r>
            <a:rPr lang="uk-UA" dirty="0"/>
            <a:t>проект»</a:t>
          </a:r>
        </a:p>
      </dgm:t>
    </dgm:pt>
    <dgm:pt modelId="{7FCAF91C-8ACA-475B-9E46-B3F262CCED4C}" type="parTrans" cxnId="{AFFD262C-7AE6-4CCB-88CD-E10E974174C3}">
      <dgm:prSet/>
      <dgm:spPr/>
      <dgm:t>
        <a:bodyPr/>
        <a:lstStyle/>
        <a:p>
          <a:endParaRPr lang="uk-UA"/>
        </a:p>
      </dgm:t>
    </dgm:pt>
    <dgm:pt modelId="{048CA595-8ECD-41FD-92DD-4BEF1DF9FDE3}" type="sibTrans" cxnId="{AFFD262C-7AE6-4CCB-88CD-E10E974174C3}">
      <dgm:prSet/>
      <dgm:spPr/>
      <dgm:t>
        <a:bodyPr/>
        <a:lstStyle/>
        <a:p>
          <a:endParaRPr lang="uk-UA"/>
        </a:p>
      </dgm:t>
    </dgm:pt>
    <dgm:pt modelId="{3E9D2DB1-A2AA-4C43-A28C-CA0FCF48EB0A}">
      <dgm:prSet phldrT="[Text]"/>
      <dgm:spPr/>
      <dgm:t>
        <a:bodyPr/>
        <a:lstStyle/>
        <a:p>
          <a:r>
            <a:rPr lang="uk-UA" dirty="0"/>
            <a:t>ВО «</a:t>
          </a:r>
          <a:r>
            <a:rPr lang="uk-UA" dirty="0" err="1"/>
            <a:t>Укрдержліс</a:t>
          </a:r>
          <a:br>
            <a:rPr lang="uk-UA" dirty="0"/>
          </a:br>
          <a:r>
            <a:rPr lang="uk-UA" dirty="0"/>
            <a:t>проект»</a:t>
          </a:r>
        </a:p>
      </dgm:t>
    </dgm:pt>
    <dgm:pt modelId="{9082D547-B64D-4590-B258-F346F2849A4A}" type="parTrans" cxnId="{EFD6BE3C-AE01-451E-BF70-8CB1E82EB1F3}">
      <dgm:prSet/>
      <dgm:spPr/>
      <dgm:t>
        <a:bodyPr/>
        <a:lstStyle/>
        <a:p>
          <a:endParaRPr lang="uk-UA"/>
        </a:p>
      </dgm:t>
    </dgm:pt>
    <dgm:pt modelId="{B3F8FE04-0C0E-4AC6-87A2-0A640AD5012B}" type="sibTrans" cxnId="{EFD6BE3C-AE01-451E-BF70-8CB1E82EB1F3}">
      <dgm:prSet/>
      <dgm:spPr/>
      <dgm:t>
        <a:bodyPr/>
        <a:lstStyle/>
        <a:p>
          <a:endParaRPr lang="uk-UA"/>
        </a:p>
      </dgm:t>
    </dgm:pt>
    <dgm:pt modelId="{606A41A0-9563-4897-ADE0-7C91242F8C81}" type="pres">
      <dgm:prSet presAssocID="{6ADBD0A7-74D3-479E-BD1F-B32B55358A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6590DE6-48E4-4888-A0B4-49E619AF1E8F}" type="pres">
      <dgm:prSet presAssocID="{D0835396-EB68-4712-81FF-9FB917683853}" presName="hierRoot1" presStyleCnt="0">
        <dgm:presLayoutVars>
          <dgm:hierBranch val="init"/>
        </dgm:presLayoutVars>
      </dgm:prSet>
      <dgm:spPr/>
    </dgm:pt>
    <dgm:pt modelId="{8E5141E4-FFEF-4E35-B2E5-EDCAFA84B75C}" type="pres">
      <dgm:prSet presAssocID="{D0835396-EB68-4712-81FF-9FB917683853}" presName="rootComposite1" presStyleCnt="0"/>
      <dgm:spPr/>
    </dgm:pt>
    <dgm:pt modelId="{F6134246-001F-43CA-9B1B-1C19B622F62D}" type="pres">
      <dgm:prSet presAssocID="{D0835396-EB68-4712-81FF-9FB917683853}" presName="rootText1" presStyleLbl="node0" presStyleIdx="0" presStyleCnt="1" custScaleX="193307" custScaleY="249849">
        <dgm:presLayoutVars>
          <dgm:chPref val="3"/>
        </dgm:presLayoutVars>
      </dgm:prSet>
      <dgm:spPr/>
    </dgm:pt>
    <dgm:pt modelId="{66B050B7-4F8A-4C01-B800-B502905BD2D3}" type="pres">
      <dgm:prSet presAssocID="{D0835396-EB68-4712-81FF-9FB917683853}" presName="rootConnector1" presStyleLbl="node1" presStyleIdx="0" presStyleCnt="0"/>
      <dgm:spPr/>
    </dgm:pt>
    <dgm:pt modelId="{51BBDD8C-E364-4020-8655-9464B7EF79A9}" type="pres">
      <dgm:prSet presAssocID="{D0835396-EB68-4712-81FF-9FB917683853}" presName="hierChild2" presStyleCnt="0"/>
      <dgm:spPr/>
    </dgm:pt>
    <dgm:pt modelId="{02AF4CE1-1DE2-4FD7-941C-802027680386}" type="pres">
      <dgm:prSet presAssocID="{CE8D65DC-F30F-4270-98DB-9B9CCAFF0CE3}" presName="Name37" presStyleLbl="parChTrans1D2" presStyleIdx="0" presStyleCnt="4"/>
      <dgm:spPr/>
    </dgm:pt>
    <dgm:pt modelId="{94F4DFAF-886A-4146-8B15-2C32A57508CF}" type="pres">
      <dgm:prSet presAssocID="{5F00C33D-A3C5-42F9-928F-9275CDFC2471}" presName="hierRoot2" presStyleCnt="0">
        <dgm:presLayoutVars>
          <dgm:hierBranch val="init"/>
        </dgm:presLayoutVars>
      </dgm:prSet>
      <dgm:spPr/>
    </dgm:pt>
    <dgm:pt modelId="{112E7FB0-64DA-4B48-98D6-B7400AEA495A}" type="pres">
      <dgm:prSet presAssocID="{5F00C33D-A3C5-42F9-928F-9275CDFC2471}" presName="rootComposite" presStyleCnt="0"/>
      <dgm:spPr/>
    </dgm:pt>
    <dgm:pt modelId="{E789300F-24A1-455D-A258-C4FD9588686E}" type="pres">
      <dgm:prSet presAssocID="{5F00C33D-A3C5-42F9-928F-9275CDFC2471}" presName="rootText" presStyleLbl="node2" presStyleIdx="0" presStyleCnt="3" custScaleX="152981" custScaleY="209267">
        <dgm:presLayoutVars>
          <dgm:chPref val="3"/>
        </dgm:presLayoutVars>
      </dgm:prSet>
      <dgm:spPr/>
    </dgm:pt>
    <dgm:pt modelId="{DF59BF82-BA74-4023-8404-F23EF7FE1674}" type="pres">
      <dgm:prSet presAssocID="{5F00C33D-A3C5-42F9-928F-9275CDFC2471}" presName="rootConnector" presStyleLbl="node2" presStyleIdx="0" presStyleCnt="3"/>
      <dgm:spPr/>
    </dgm:pt>
    <dgm:pt modelId="{0A8B1977-1414-40CA-9B2A-824D3B87CBE0}" type="pres">
      <dgm:prSet presAssocID="{5F00C33D-A3C5-42F9-928F-9275CDFC2471}" presName="hierChild4" presStyleCnt="0"/>
      <dgm:spPr/>
    </dgm:pt>
    <dgm:pt modelId="{261C6797-D4CA-4F9A-BB07-BA2672790A23}" type="pres">
      <dgm:prSet presAssocID="{5F00C33D-A3C5-42F9-928F-9275CDFC2471}" presName="hierChild5" presStyleCnt="0"/>
      <dgm:spPr/>
    </dgm:pt>
    <dgm:pt modelId="{96A47E02-8CD1-488B-A7EC-BD0B0B15FA3A}" type="pres">
      <dgm:prSet presAssocID="{7FCAF91C-8ACA-475B-9E46-B3F262CCED4C}" presName="Name37" presStyleLbl="parChTrans1D2" presStyleIdx="1" presStyleCnt="4"/>
      <dgm:spPr/>
    </dgm:pt>
    <dgm:pt modelId="{EA2B0429-F3E0-4F07-86EE-5FCF7196509B}" type="pres">
      <dgm:prSet presAssocID="{D1962716-33CB-4F63-B35D-75BD57ED8432}" presName="hierRoot2" presStyleCnt="0">
        <dgm:presLayoutVars>
          <dgm:hierBranch val="init"/>
        </dgm:presLayoutVars>
      </dgm:prSet>
      <dgm:spPr/>
    </dgm:pt>
    <dgm:pt modelId="{C8158356-84AF-4429-9985-19943590B677}" type="pres">
      <dgm:prSet presAssocID="{D1962716-33CB-4F63-B35D-75BD57ED8432}" presName="rootComposite" presStyleCnt="0"/>
      <dgm:spPr/>
    </dgm:pt>
    <dgm:pt modelId="{4B7570DD-6FB9-4573-AB94-5BA05E7276FB}" type="pres">
      <dgm:prSet presAssocID="{D1962716-33CB-4F63-B35D-75BD57ED8432}" presName="rootText" presStyleLbl="node2" presStyleIdx="1" presStyleCnt="3" custScaleX="146912" custScaleY="215926">
        <dgm:presLayoutVars>
          <dgm:chPref val="3"/>
        </dgm:presLayoutVars>
      </dgm:prSet>
      <dgm:spPr/>
    </dgm:pt>
    <dgm:pt modelId="{AADBCC06-8DF1-40CC-8EA9-DC181798FF97}" type="pres">
      <dgm:prSet presAssocID="{D1962716-33CB-4F63-B35D-75BD57ED8432}" presName="rootConnector" presStyleLbl="node2" presStyleIdx="1" presStyleCnt="3"/>
      <dgm:spPr/>
    </dgm:pt>
    <dgm:pt modelId="{BB461B4E-770D-4473-B4E6-531C09BAF9C0}" type="pres">
      <dgm:prSet presAssocID="{D1962716-33CB-4F63-B35D-75BD57ED8432}" presName="hierChild4" presStyleCnt="0"/>
      <dgm:spPr/>
    </dgm:pt>
    <dgm:pt modelId="{36FD0E5A-99B5-4D42-8C0E-3CB69DA889A4}" type="pres">
      <dgm:prSet presAssocID="{D1962716-33CB-4F63-B35D-75BD57ED8432}" presName="hierChild5" presStyleCnt="0"/>
      <dgm:spPr/>
    </dgm:pt>
    <dgm:pt modelId="{E9BE2378-71C0-439E-939D-8CECC8276662}" type="pres">
      <dgm:prSet presAssocID="{9082D547-B64D-4590-B258-F346F2849A4A}" presName="Name37" presStyleLbl="parChTrans1D2" presStyleIdx="2" presStyleCnt="4"/>
      <dgm:spPr/>
    </dgm:pt>
    <dgm:pt modelId="{BFB7A47C-37D6-43ED-A9FA-EE16F03642C1}" type="pres">
      <dgm:prSet presAssocID="{3E9D2DB1-A2AA-4C43-A28C-CA0FCF48EB0A}" presName="hierRoot2" presStyleCnt="0">
        <dgm:presLayoutVars>
          <dgm:hierBranch val="init"/>
        </dgm:presLayoutVars>
      </dgm:prSet>
      <dgm:spPr/>
    </dgm:pt>
    <dgm:pt modelId="{5E91A21D-086D-4AA2-873E-FE094A036444}" type="pres">
      <dgm:prSet presAssocID="{3E9D2DB1-A2AA-4C43-A28C-CA0FCF48EB0A}" presName="rootComposite" presStyleCnt="0"/>
      <dgm:spPr/>
    </dgm:pt>
    <dgm:pt modelId="{2D2BD442-A8C3-494F-83CA-A00DB0D3A4BB}" type="pres">
      <dgm:prSet presAssocID="{3E9D2DB1-A2AA-4C43-A28C-CA0FCF48EB0A}" presName="rootText" presStyleLbl="node2" presStyleIdx="2" presStyleCnt="3" custScaleX="142337" custScaleY="216664">
        <dgm:presLayoutVars>
          <dgm:chPref val="3"/>
        </dgm:presLayoutVars>
      </dgm:prSet>
      <dgm:spPr/>
    </dgm:pt>
    <dgm:pt modelId="{9AA074E0-13ED-4B08-87DD-24FF355271D1}" type="pres">
      <dgm:prSet presAssocID="{3E9D2DB1-A2AA-4C43-A28C-CA0FCF48EB0A}" presName="rootConnector" presStyleLbl="node2" presStyleIdx="2" presStyleCnt="3"/>
      <dgm:spPr/>
    </dgm:pt>
    <dgm:pt modelId="{F4BFC249-C13B-4F68-AC68-F91E6CB16477}" type="pres">
      <dgm:prSet presAssocID="{3E9D2DB1-A2AA-4C43-A28C-CA0FCF48EB0A}" presName="hierChild4" presStyleCnt="0"/>
      <dgm:spPr/>
    </dgm:pt>
    <dgm:pt modelId="{CDB92115-12C8-4085-A84B-594258BB46DB}" type="pres">
      <dgm:prSet presAssocID="{3E9D2DB1-A2AA-4C43-A28C-CA0FCF48EB0A}" presName="hierChild5" presStyleCnt="0"/>
      <dgm:spPr/>
    </dgm:pt>
    <dgm:pt modelId="{B32FFD16-4DCB-4704-9671-5805AB39DD56}" type="pres">
      <dgm:prSet presAssocID="{D0835396-EB68-4712-81FF-9FB917683853}" presName="hierChild3" presStyleCnt="0"/>
      <dgm:spPr/>
    </dgm:pt>
    <dgm:pt modelId="{75B9B04D-22AA-433E-910E-6A5B70B34281}" type="pres">
      <dgm:prSet presAssocID="{A512BDFC-0DB3-45E0-BA68-6CA5D70EE43E}" presName="Name111" presStyleLbl="parChTrans1D2" presStyleIdx="3" presStyleCnt="4"/>
      <dgm:spPr/>
    </dgm:pt>
    <dgm:pt modelId="{F7F388AF-CC3B-408F-BC6D-A6250FCC2FE7}" type="pres">
      <dgm:prSet presAssocID="{9F91E8A5-A8ED-4774-9A1A-3E084C125570}" presName="hierRoot3" presStyleCnt="0">
        <dgm:presLayoutVars>
          <dgm:hierBranch val="init"/>
        </dgm:presLayoutVars>
      </dgm:prSet>
      <dgm:spPr/>
    </dgm:pt>
    <dgm:pt modelId="{F10A5A92-22A3-46B8-9D9D-22DF0FE4E732}" type="pres">
      <dgm:prSet presAssocID="{9F91E8A5-A8ED-4774-9A1A-3E084C125570}" presName="rootComposite3" presStyleCnt="0"/>
      <dgm:spPr/>
    </dgm:pt>
    <dgm:pt modelId="{0670B369-A350-4DD0-AE8F-546B08786C3E}" type="pres">
      <dgm:prSet presAssocID="{9F91E8A5-A8ED-4774-9A1A-3E084C125570}" presName="rootText3" presStyleLbl="asst1" presStyleIdx="0" presStyleCnt="1" custScaleX="166524" custScaleY="166179">
        <dgm:presLayoutVars>
          <dgm:chPref val="3"/>
        </dgm:presLayoutVars>
      </dgm:prSet>
      <dgm:spPr/>
    </dgm:pt>
    <dgm:pt modelId="{C1E57B51-BAB2-4112-AFEF-E2F67738F78D}" type="pres">
      <dgm:prSet presAssocID="{9F91E8A5-A8ED-4774-9A1A-3E084C125570}" presName="rootConnector3" presStyleLbl="asst1" presStyleIdx="0" presStyleCnt="1"/>
      <dgm:spPr/>
    </dgm:pt>
    <dgm:pt modelId="{E939AC88-D365-450E-A1B0-FBB4CAD9A543}" type="pres">
      <dgm:prSet presAssocID="{9F91E8A5-A8ED-4774-9A1A-3E084C125570}" presName="hierChild6" presStyleCnt="0"/>
      <dgm:spPr/>
    </dgm:pt>
    <dgm:pt modelId="{8D2BAD43-BE74-46FB-ABF4-DB63DC1F834A}" type="pres">
      <dgm:prSet presAssocID="{9F91E8A5-A8ED-4774-9A1A-3E084C125570}" presName="hierChild7" presStyleCnt="0"/>
      <dgm:spPr/>
    </dgm:pt>
  </dgm:ptLst>
  <dgm:cxnLst>
    <dgm:cxn modelId="{29955704-FD66-464D-AC19-A91D3C3D4FC2}" srcId="{D0835396-EB68-4712-81FF-9FB917683853}" destId="{5F00C33D-A3C5-42F9-928F-9275CDFC2471}" srcOrd="1" destOrd="0" parTransId="{CE8D65DC-F30F-4270-98DB-9B9CCAFF0CE3}" sibTransId="{7341B076-AACA-439D-BE5F-28AF23B056C2}"/>
    <dgm:cxn modelId="{13DBDD15-6E8C-481A-BB09-DB0B66EB2803}" type="presOf" srcId="{6ADBD0A7-74D3-479E-BD1F-B32B55358A0F}" destId="{606A41A0-9563-4897-ADE0-7C91242F8C81}" srcOrd="0" destOrd="0" presId="urn:microsoft.com/office/officeart/2005/8/layout/orgChart1"/>
    <dgm:cxn modelId="{AFFD262C-7AE6-4CCB-88CD-E10E974174C3}" srcId="{D0835396-EB68-4712-81FF-9FB917683853}" destId="{D1962716-33CB-4F63-B35D-75BD57ED8432}" srcOrd="2" destOrd="0" parTransId="{7FCAF91C-8ACA-475B-9E46-B3F262CCED4C}" sibTransId="{048CA595-8ECD-41FD-92DD-4BEF1DF9FDE3}"/>
    <dgm:cxn modelId="{BC2E582F-6CBE-47A9-B7A1-BED950F1C421}" type="presOf" srcId="{D0835396-EB68-4712-81FF-9FB917683853}" destId="{66B050B7-4F8A-4C01-B800-B502905BD2D3}" srcOrd="1" destOrd="0" presId="urn:microsoft.com/office/officeart/2005/8/layout/orgChart1"/>
    <dgm:cxn modelId="{53E74934-9368-41EC-A9C6-63DEEC48AE47}" type="presOf" srcId="{3E9D2DB1-A2AA-4C43-A28C-CA0FCF48EB0A}" destId="{9AA074E0-13ED-4B08-87DD-24FF355271D1}" srcOrd="1" destOrd="0" presId="urn:microsoft.com/office/officeart/2005/8/layout/orgChart1"/>
    <dgm:cxn modelId="{EFD6BE3C-AE01-451E-BF70-8CB1E82EB1F3}" srcId="{D0835396-EB68-4712-81FF-9FB917683853}" destId="{3E9D2DB1-A2AA-4C43-A28C-CA0FCF48EB0A}" srcOrd="3" destOrd="0" parTransId="{9082D547-B64D-4590-B258-F346F2849A4A}" sibTransId="{B3F8FE04-0C0E-4AC6-87A2-0A640AD5012B}"/>
    <dgm:cxn modelId="{478E8440-300F-48CC-85CA-8A03FB0973AC}" srcId="{D0835396-EB68-4712-81FF-9FB917683853}" destId="{9F91E8A5-A8ED-4774-9A1A-3E084C125570}" srcOrd="0" destOrd="0" parTransId="{A512BDFC-0DB3-45E0-BA68-6CA5D70EE43E}" sibTransId="{A1E70E58-A443-4D5F-B7BA-38F1EEDA9C7D}"/>
    <dgm:cxn modelId="{805A3D5B-B7D3-447A-8032-1AAA9820FBC0}" type="presOf" srcId="{A512BDFC-0DB3-45E0-BA68-6CA5D70EE43E}" destId="{75B9B04D-22AA-433E-910E-6A5B70B34281}" srcOrd="0" destOrd="0" presId="urn:microsoft.com/office/officeart/2005/8/layout/orgChart1"/>
    <dgm:cxn modelId="{27B26F45-4199-4980-B672-0FF66477E1E7}" type="presOf" srcId="{D1962716-33CB-4F63-B35D-75BD57ED8432}" destId="{4B7570DD-6FB9-4573-AB94-5BA05E7276FB}" srcOrd="0" destOrd="0" presId="urn:microsoft.com/office/officeart/2005/8/layout/orgChart1"/>
    <dgm:cxn modelId="{A62D3049-3CA3-40A0-8802-88C553518760}" type="presOf" srcId="{CE8D65DC-F30F-4270-98DB-9B9CCAFF0CE3}" destId="{02AF4CE1-1DE2-4FD7-941C-802027680386}" srcOrd="0" destOrd="0" presId="urn:microsoft.com/office/officeart/2005/8/layout/orgChart1"/>
    <dgm:cxn modelId="{A5D19054-0F31-42FB-9C2B-0902B19AFEA7}" type="presOf" srcId="{7FCAF91C-8ACA-475B-9E46-B3F262CCED4C}" destId="{96A47E02-8CD1-488B-A7EC-BD0B0B15FA3A}" srcOrd="0" destOrd="0" presId="urn:microsoft.com/office/officeart/2005/8/layout/orgChart1"/>
    <dgm:cxn modelId="{BEDCB58B-DC3F-4B23-BA99-DA03597E9F9C}" type="presOf" srcId="{9F91E8A5-A8ED-4774-9A1A-3E084C125570}" destId="{0670B369-A350-4DD0-AE8F-546B08786C3E}" srcOrd="0" destOrd="0" presId="urn:microsoft.com/office/officeart/2005/8/layout/orgChart1"/>
    <dgm:cxn modelId="{13521FC2-36AC-480A-BBDE-77B5B0E9E154}" srcId="{6ADBD0A7-74D3-479E-BD1F-B32B55358A0F}" destId="{D0835396-EB68-4712-81FF-9FB917683853}" srcOrd="0" destOrd="0" parTransId="{70E64813-007E-4BA4-BCE4-5AB5092817A3}" sibTransId="{36004516-1EC3-4FF0-B998-0B4EB03BB86B}"/>
    <dgm:cxn modelId="{2A5A84C8-FCDD-4DE4-BF4B-AC6CCFCA1B8C}" type="presOf" srcId="{9F91E8A5-A8ED-4774-9A1A-3E084C125570}" destId="{C1E57B51-BAB2-4112-AFEF-E2F67738F78D}" srcOrd="1" destOrd="0" presId="urn:microsoft.com/office/officeart/2005/8/layout/orgChart1"/>
    <dgm:cxn modelId="{EAAC3BCF-3DDF-42A9-8037-ADFBBB019949}" type="presOf" srcId="{3E9D2DB1-A2AA-4C43-A28C-CA0FCF48EB0A}" destId="{2D2BD442-A8C3-494F-83CA-A00DB0D3A4BB}" srcOrd="0" destOrd="0" presId="urn:microsoft.com/office/officeart/2005/8/layout/orgChart1"/>
    <dgm:cxn modelId="{4B1340D0-F677-4AAD-AB80-D32A095CB257}" type="presOf" srcId="{5F00C33D-A3C5-42F9-928F-9275CDFC2471}" destId="{E789300F-24A1-455D-A258-C4FD9588686E}" srcOrd="0" destOrd="0" presId="urn:microsoft.com/office/officeart/2005/8/layout/orgChart1"/>
    <dgm:cxn modelId="{2BC60BD1-FEEC-44B7-9CB3-47F8256F1882}" type="presOf" srcId="{D1962716-33CB-4F63-B35D-75BD57ED8432}" destId="{AADBCC06-8DF1-40CC-8EA9-DC181798FF97}" srcOrd="1" destOrd="0" presId="urn:microsoft.com/office/officeart/2005/8/layout/orgChart1"/>
    <dgm:cxn modelId="{F0F76DDE-185E-44EC-90A7-8E6DA5EC5D20}" type="presOf" srcId="{5F00C33D-A3C5-42F9-928F-9275CDFC2471}" destId="{DF59BF82-BA74-4023-8404-F23EF7FE1674}" srcOrd="1" destOrd="0" presId="urn:microsoft.com/office/officeart/2005/8/layout/orgChart1"/>
    <dgm:cxn modelId="{21BEC7E8-1A80-4D51-B975-DCB5EDD9A4E1}" type="presOf" srcId="{9082D547-B64D-4590-B258-F346F2849A4A}" destId="{E9BE2378-71C0-439E-939D-8CECC8276662}" srcOrd="0" destOrd="0" presId="urn:microsoft.com/office/officeart/2005/8/layout/orgChart1"/>
    <dgm:cxn modelId="{CE33D1F2-4525-4C9A-BBF7-90F7D3182385}" type="presOf" srcId="{D0835396-EB68-4712-81FF-9FB917683853}" destId="{F6134246-001F-43CA-9B1B-1C19B622F62D}" srcOrd="0" destOrd="0" presId="urn:microsoft.com/office/officeart/2005/8/layout/orgChart1"/>
    <dgm:cxn modelId="{259EE871-40A4-4CF0-BF76-FB7ACA63E259}" type="presParOf" srcId="{606A41A0-9563-4897-ADE0-7C91242F8C81}" destId="{06590DE6-48E4-4888-A0B4-49E619AF1E8F}" srcOrd="0" destOrd="0" presId="urn:microsoft.com/office/officeart/2005/8/layout/orgChart1"/>
    <dgm:cxn modelId="{634ADE83-9A0D-4E94-A6A8-039FB513379B}" type="presParOf" srcId="{06590DE6-48E4-4888-A0B4-49E619AF1E8F}" destId="{8E5141E4-FFEF-4E35-B2E5-EDCAFA84B75C}" srcOrd="0" destOrd="0" presId="urn:microsoft.com/office/officeart/2005/8/layout/orgChart1"/>
    <dgm:cxn modelId="{4E77A2B4-BE77-400A-8C8A-24A4D8ECE4A2}" type="presParOf" srcId="{8E5141E4-FFEF-4E35-B2E5-EDCAFA84B75C}" destId="{F6134246-001F-43CA-9B1B-1C19B622F62D}" srcOrd="0" destOrd="0" presId="urn:microsoft.com/office/officeart/2005/8/layout/orgChart1"/>
    <dgm:cxn modelId="{98EEE542-9510-4D9B-A265-6EECDB9A409A}" type="presParOf" srcId="{8E5141E4-FFEF-4E35-B2E5-EDCAFA84B75C}" destId="{66B050B7-4F8A-4C01-B800-B502905BD2D3}" srcOrd="1" destOrd="0" presId="urn:microsoft.com/office/officeart/2005/8/layout/orgChart1"/>
    <dgm:cxn modelId="{A47E78D6-5484-486A-83CA-800CA8B1ACBE}" type="presParOf" srcId="{06590DE6-48E4-4888-A0B4-49E619AF1E8F}" destId="{51BBDD8C-E364-4020-8655-9464B7EF79A9}" srcOrd="1" destOrd="0" presId="urn:microsoft.com/office/officeart/2005/8/layout/orgChart1"/>
    <dgm:cxn modelId="{F9ED826C-68D1-4204-AD64-818E0AF2DB5B}" type="presParOf" srcId="{51BBDD8C-E364-4020-8655-9464B7EF79A9}" destId="{02AF4CE1-1DE2-4FD7-941C-802027680386}" srcOrd="0" destOrd="0" presId="urn:microsoft.com/office/officeart/2005/8/layout/orgChart1"/>
    <dgm:cxn modelId="{6C7FFAC9-7CA2-43E0-91B5-B5AC3834F723}" type="presParOf" srcId="{51BBDD8C-E364-4020-8655-9464B7EF79A9}" destId="{94F4DFAF-886A-4146-8B15-2C32A57508CF}" srcOrd="1" destOrd="0" presId="urn:microsoft.com/office/officeart/2005/8/layout/orgChart1"/>
    <dgm:cxn modelId="{4673EBA8-9D61-4AC3-8587-DFE4AD8B22FB}" type="presParOf" srcId="{94F4DFAF-886A-4146-8B15-2C32A57508CF}" destId="{112E7FB0-64DA-4B48-98D6-B7400AEA495A}" srcOrd="0" destOrd="0" presId="urn:microsoft.com/office/officeart/2005/8/layout/orgChart1"/>
    <dgm:cxn modelId="{268C8742-464F-43A4-BBCB-FBE2F1D70FF2}" type="presParOf" srcId="{112E7FB0-64DA-4B48-98D6-B7400AEA495A}" destId="{E789300F-24A1-455D-A258-C4FD9588686E}" srcOrd="0" destOrd="0" presId="urn:microsoft.com/office/officeart/2005/8/layout/orgChart1"/>
    <dgm:cxn modelId="{4DA43492-80B6-47CF-8D45-9B292BCA8E52}" type="presParOf" srcId="{112E7FB0-64DA-4B48-98D6-B7400AEA495A}" destId="{DF59BF82-BA74-4023-8404-F23EF7FE1674}" srcOrd="1" destOrd="0" presId="urn:microsoft.com/office/officeart/2005/8/layout/orgChart1"/>
    <dgm:cxn modelId="{13577520-84D8-422D-85D4-ECE75E2E4E2B}" type="presParOf" srcId="{94F4DFAF-886A-4146-8B15-2C32A57508CF}" destId="{0A8B1977-1414-40CA-9B2A-824D3B87CBE0}" srcOrd="1" destOrd="0" presId="urn:microsoft.com/office/officeart/2005/8/layout/orgChart1"/>
    <dgm:cxn modelId="{5517EE30-420A-4014-94FF-627A0EFF94B9}" type="presParOf" srcId="{94F4DFAF-886A-4146-8B15-2C32A57508CF}" destId="{261C6797-D4CA-4F9A-BB07-BA2672790A23}" srcOrd="2" destOrd="0" presId="urn:microsoft.com/office/officeart/2005/8/layout/orgChart1"/>
    <dgm:cxn modelId="{767811C6-A043-4E7C-9617-1EB751FA6FD8}" type="presParOf" srcId="{51BBDD8C-E364-4020-8655-9464B7EF79A9}" destId="{96A47E02-8CD1-488B-A7EC-BD0B0B15FA3A}" srcOrd="2" destOrd="0" presId="urn:microsoft.com/office/officeart/2005/8/layout/orgChart1"/>
    <dgm:cxn modelId="{DD4A6FFB-6189-4824-8EDA-085C65918AFF}" type="presParOf" srcId="{51BBDD8C-E364-4020-8655-9464B7EF79A9}" destId="{EA2B0429-F3E0-4F07-86EE-5FCF7196509B}" srcOrd="3" destOrd="0" presId="urn:microsoft.com/office/officeart/2005/8/layout/orgChart1"/>
    <dgm:cxn modelId="{FE7D15F2-10B6-4CD3-ABBB-3FD98E62783E}" type="presParOf" srcId="{EA2B0429-F3E0-4F07-86EE-5FCF7196509B}" destId="{C8158356-84AF-4429-9985-19943590B677}" srcOrd="0" destOrd="0" presId="urn:microsoft.com/office/officeart/2005/8/layout/orgChart1"/>
    <dgm:cxn modelId="{D3D29DA0-1C3A-4980-A660-30BE5B16DC6E}" type="presParOf" srcId="{C8158356-84AF-4429-9985-19943590B677}" destId="{4B7570DD-6FB9-4573-AB94-5BA05E7276FB}" srcOrd="0" destOrd="0" presId="urn:microsoft.com/office/officeart/2005/8/layout/orgChart1"/>
    <dgm:cxn modelId="{2085B2FF-4444-4712-8364-2BF2BAC4FCA4}" type="presParOf" srcId="{C8158356-84AF-4429-9985-19943590B677}" destId="{AADBCC06-8DF1-40CC-8EA9-DC181798FF97}" srcOrd="1" destOrd="0" presId="urn:microsoft.com/office/officeart/2005/8/layout/orgChart1"/>
    <dgm:cxn modelId="{E236D7EA-43EF-4C98-9AA5-F033738B771F}" type="presParOf" srcId="{EA2B0429-F3E0-4F07-86EE-5FCF7196509B}" destId="{BB461B4E-770D-4473-B4E6-531C09BAF9C0}" srcOrd="1" destOrd="0" presId="urn:microsoft.com/office/officeart/2005/8/layout/orgChart1"/>
    <dgm:cxn modelId="{5B9CF579-1DFB-4F30-81C5-600ED0E4D9B2}" type="presParOf" srcId="{EA2B0429-F3E0-4F07-86EE-5FCF7196509B}" destId="{36FD0E5A-99B5-4D42-8C0E-3CB69DA889A4}" srcOrd="2" destOrd="0" presId="urn:microsoft.com/office/officeart/2005/8/layout/orgChart1"/>
    <dgm:cxn modelId="{38EE1D90-1941-49C4-BE70-55BD5694A211}" type="presParOf" srcId="{51BBDD8C-E364-4020-8655-9464B7EF79A9}" destId="{E9BE2378-71C0-439E-939D-8CECC8276662}" srcOrd="4" destOrd="0" presId="urn:microsoft.com/office/officeart/2005/8/layout/orgChart1"/>
    <dgm:cxn modelId="{B1A3FB29-0543-4C99-9682-7D4B72865157}" type="presParOf" srcId="{51BBDD8C-E364-4020-8655-9464B7EF79A9}" destId="{BFB7A47C-37D6-43ED-A9FA-EE16F03642C1}" srcOrd="5" destOrd="0" presId="urn:microsoft.com/office/officeart/2005/8/layout/orgChart1"/>
    <dgm:cxn modelId="{0C3B163C-CF9F-40AB-85E5-CC6CD654847C}" type="presParOf" srcId="{BFB7A47C-37D6-43ED-A9FA-EE16F03642C1}" destId="{5E91A21D-086D-4AA2-873E-FE094A036444}" srcOrd="0" destOrd="0" presId="urn:microsoft.com/office/officeart/2005/8/layout/orgChart1"/>
    <dgm:cxn modelId="{12272229-A208-4E24-BC70-49B2A6DC25B7}" type="presParOf" srcId="{5E91A21D-086D-4AA2-873E-FE094A036444}" destId="{2D2BD442-A8C3-494F-83CA-A00DB0D3A4BB}" srcOrd="0" destOrd="0" presId="urn:microsoft.com/office/officeart/2005/8/layout/orgChart1"/>
    <dgm:cxn modelId="{A08E0FF6-CABE-4508-8171-6198D6E895F0}" type="presParOf" srcId="{5E91A21D-086D-4AA2-873E-FE094A036444}" destId="{9AA074E0-13ED-4B08-87DD-24FF355271D1}" srcOrd="1" destOrd="0" presId="urn:microsoft.com/office/officeart/2005/8/layout/orgChart1"/>
    <dgm:cxn modelId="{B32FFD42-43E5-44E1-BFF4-E9A35C8FA36F}" type="presParOf" srcId="{BFB7A47C-37D6-43ED-A9FA-EE16F03642C1}" destId="{F4BFC249-C13B-4F68-AC68-F91E6CB16477}" srcOrd="1" destOrd="0" presId="urn:microsoft.com/office/officeart/2005/8/layout/orgChart1"/>
    <dgm:cxn modelId="{5EB723DF-3581-42C2-8942-7123C8EE6377}" type="presParOf" srcId="{BFB7A47C-37D6-43ED-A9FA-EE16F03642C1}" destId="{CDB92115-12C8-4085-A84B-594258BB46DB}" srcOrd="2" destOrd="0" presId="urn:microsoft.com/office/officeart/2005/8/layout/orgChart1"/>
    <dgm:cxn modelId="{F415C2A7-5F6D-4E6F-8A27-D4E47E729037}" type="presParOf" srcId="{06590DE6-48E4-4888-A0B4-49E619AF1E8F}" destId="{B32FFD16-4DCB-4704-9671-5805AB39DD56}" srcOrd="2" destOrd="0" presId="urn:microsoft.com/office/officeart/2005/8/layout/orgChart1"/>
    <dgm:cxn modelId="{0EE9E146-405C-4CD7-9616-03D51513C37A}" type="presParOf" srcId="{B32FFD16-4DCB-4704-9671-5805AB39DD56}" destId="{75B9B04D-22AA-433E-910E-6A5B70B34281}" srcOrd="0" destOrd="0" presId="urn:microsoft.com/office/officeart/2005/8/layout/orgChart1"/>
    <dgm:cxn modelId="{427661EB-404C-46EF-9457-3CEF28DEE830}" type="presParOf" srcId="{B32FFD16-4DCB-4704-9671-5805AB39DD56}" destId="{F7F388AF-CC3B-408F-BC6D-A6250FCC2FE7}" srcOrd="1" destOrd="0" presId="urn:microsoft.com/office/officeart/2005/8/layout/orgChart1"/>
    <dgm:cxn modelId="{4AF8AEB1-DE10-4449-9BF1-611CDF4BF145}" type="presParOf" srcId="{F7F388AF-CC3B-408F-BC6D-A6250FCC2FE7}" destId="{F10A5A92-22A3-46B8-9D9D-22DF0FE4E732}" srcOrd="0" destOrd="0" presId="urn:microsoft.com/office/officeart/2005/8/layout/orgChart1"/>
    <dgm:cxn modelId="{40C5E1DB-EFD2-461C-BE6D-76FBC9E499F0}" type="presParOf" srcId="{F10A5A92-22A3-46B8-9D9D-22DF0FE4E732}" destId="{0670B369-A350-4DD0-AE8F-546B08786C3E}" srcOrd="0" destOrd="0" presId="urn:microsoft.com/office/officeart/2005/8/layout/orgChart1"/>
    <dgm:cxn modelId="{7229E912-DE69-4E50-BD81-0CD529100077}" type="presParOf" srcId="{F10A5A92-22A3-46B8-9D9D-22DF0FE4E732}" destId="{C1E57B51-BAB2-4112-AFEF-E2F67738F78D}" srcOrd="1" destOrd="0" presId="urn:microsoft.com/office/officeart/2005/8/layout/orgChart1"/>
    <dgm:cxn modelId="{0A5877B0-C8E0-46ED-B380-FFBF1F7BBB6F}" type="presParOf" srcId="{F7F388AF-CC3B-408F-BC6D-A6250FCC2FE7}" destId="{E939AC88-D365-450E-A1B0-FBB4CAD9A543}" srcOrd="1" destOrd="0" presId="urn:microsoft.com/office/officeart/2005/8/layout/orgChart1"/>
    <dgm:cxn modelId="{421D5F56-6BE5-4EA1-AF9D-7028D6E8E5C1}" type="presParOf" srcId="{F7F388AF-CC3B-408F-BC6D-A6250FCC2FE7}" destId="{8D2BAD43-BE74-46FB-ABF4-DB63DC1F834A}" srcOrd="2" destOrd="0" presId="urn:microsoft.com/office/officeart/2005/8/layout/orgChart1"/>
  </dgm:cxnLst>
  <dgm:bg/>
  <dgm:whole>
    <a:ln w="12700">
      <a:solidFill>
        <a:schemeClr val="accent6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DBD0A7-74D3-479E-BD1F-B32B55358A0F}" type="doc">
      <dgm:prSet loTypeId="urn:microsoft.com/office/officeart/2005/8/layout/orgChart1" loCatId="hierarchy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uk-UA"/>
        </a:p>
      </dgm:t>
    </dgm:pt>
    <dgm:pt modelId="{D0835396-EB68-4712-81FF-9FB917683853}">
      <dgm:prSet phldrT="[Text]" phldr="0" custT="1"/>
      <dgm:spPr/>
      <dgm:t>
        <a:bodyPr/>
        <a:lstStyle/>
        <a:p>
          <a:r>
            <a:rPr lang="uk-UA" sz="1400" dirty="0"/>
            <a:t>Держлісагентство</a:t>
          </a:r>
        </a:p>
      </dgm:t>
    </dgm:pt>
    <dgm:pt modelId="{70E64813-007E-4BA4-BCE4-5AB5092817A3}" type="parTrans" cxnId="{13521FC2-36AC-480A-BBDE-77B5B0E9E154}">
      <dgm:prSet/>
      <dgm:spPr/>
      <dgm:t>
        <a:bodyPr/>
        <a:lstStyle/>
        <a:p>
          <a:endParaRPr lang="uk-UA"/>
        </a:p>
      </dgm:t>
    </dgm:pt>
    <dgm:pt modelId="{36004516-1EC3-4FF0-B998-0B4EB03BB86B}" type="sibTrans" cxnId="{13521FC2-36AC-480A-BBDE-77B5B0E9E154}">
      <dgm:prSet/>
      <dgm:spPr/>
      <dgm:t>
        <a:bodyPr/>
        <a:lstStyle/>
        <a:p>
          <a:endParaRPr lang="uk-UA"/>
        </a:p>
      </dgm:t>
    </dgm:pt>
    <dgm:pt modelId="{9F91E8A5-A8ED-4774-9A1A-3E084C125570}" type="asst">
      <dgm:prSet phldrT="[Text]" phldr="0" custT="1"/>
      <dgm:spPr/>
      <dgm:t>
        <a:bodyPr/>
        <a:lstStyle/>
        <a:p>
          <a:r>
            <a:rPr lang="uk-UA" sz="1400" dirty="0"/>
            <a:t>УкрНДІЛГА - координатор</a:t>
          </a:r>
        </a:p>
      </dgm:t>
    </dgm:pt>
    <dgm:pt modelId="{A512BDFC-0DB3-45E0-BA68-6CA5D70EE43E}" type="parTrans" cxnId="{478E8440-300F-48CC-85CA-8A03FB0973AC}">
      <dgm:prSet/>
      <dgm:spPr/>
      <dgm:t>
        <a:bodyPr/>
        <a:lstStyle/>
        <a:p>
          <a:endParaRPr lang="uk-UA"/>
        </a:p>
      </dgm:t>
    </dgm:pt>
    <dgm:pt modelId="{A1E70E58-A443-4D5F-B7BA-38F1EEDA9C7D}" type="sibTrans" cxnId="{478E8440-300F-48CC-85CA-8A03FB0973AC}">
      <dgm:prSet/>
      <dgm:spPr/>
      <dgm:t>
        <a:bodyPr/>
        <a:lstStyle/>
        <a:p>
          <a:endParaRPr lang="uk-UA"/>
        </a:p>
      </dgm:t>
    </dgm:pt>
    <dgm:pt modelId="{5F00C33D-A3C5-42F9-928F-9275CDFC2471}">
      <dgm:prSet phldrT="[Text]" phldr="0" custT="1"/>
      <dgm:spPr/>
      <dgm:t>
        <a:bodyPr/>
        <a:lstStyle/>
        <a:p>
          <a:r>
            <a:rPr lang="uk-UA" sz="1400" dirty="0"/>
            <a:t>Лісгосп</a:t>
          </a:r>
        </a:p>
      </dgm:t>
    </dgm:pt>
    <dgm:pt modelId="{CE8D65DC-F30F-4270-98DB-9B9CCAFF0CE3}" type="parTrans" cxnId="{29955704-FD66-464D-AC19-A91D3C3D4FC2}">
      <dgm:prSet/>
      <dgm:spPr/>
      <dgm:t>
        <a:bodyPr/>
        <a:lstStyle/>
        <a:p>
          <a:endParaRPr lang="uk-UA"/>
        </a:p>
      </dgm:t>
    </dgm:pt>
    <dgm:pt modelId="{7341B076-AACA-439D-BE5F-28AF23B056C2}" type="sibTrans" cxnId="{29955704-FD66-464D-AC19-A91D3C3D4FC2}">
      <dgm:prSet/>
      <dgm:spPr/>
      <dgm:t>
        <a:bodyPr/>
        <a:lstStyle/>
        <a:p>
          <a:endParaRPr lang="uk-UA"/>
        </a:p>
      </dgm:t>
    </dgm:pt>
    <dgm:pt modelId="{D1962716-33CB-4F63-B35D-75BD57ED8432}">
      <dgm:prSet phldrT="[Text]" custT="1"/>
      <dgm:spPr/>
      <dgm:t>
        <a:bodyPr/>
        <a:lstStyle/>
        <a:p>
          <a:r>
            <a:rPr lang="uk-UA" sz="1400" dirty="0"/>
            <a:t>Лісгосп</a:t>
          </a:r>
          <a:endParaRPr lang="uk-UA" sz="2300" dirty="0"/>
        </a:p>
      </dgm:t>
    </dgm:pt>
    <dgm:pt modelId="{7FCAF91C-8ACA-475B-9E46-B3F262CCED4C}" type="parTrans" cxnId="{AFFD262C-7AE6-4CCB-88CD-E10E974174C3}">
      <dgm:prSet/>
      <dgm:spPr/>
      <dgm:t>
        <a:bodyPr/>
        <a:lstStyle/>
        <a:p>
          <a:endParaRPr lang="uk-UA"/>
        </a:p>
      </dgm:t>
    </dgm:pt>
    <dgm:pt modelId="{048CA595-8ECD-41FD-92DD-4BEF1DF9FDE3}" type="sibTrans" cxnId="{AFFD262C-7AE6-4CCB-88CD-E10E974174C3}">
      <dgm:prSet/>
      <dgm:spPr/>
      <dgm:t>
        <a:bodyPr/>
        <a:lstStyle/>
        <a:p>
          <a:endParaRPr lang="uk-UA"/>
        </a:p>
      </dgm:t>
    </dgm:pt>
    <dgm:pt modelId="{3E9D2DB1-A2AA-4C43-A28C-CA0FCF48EB0A}">
      <dgm:prSet phldrT="[Text]" custT="1"/>
      <dgm:spPr/>
      <dgm:t>
        <a:bodyPr/>
        <a:lstStyle/>
        <a:p>
          <a:r>
            <a:rPr lang="uk-UA" sz="1400" dirty="0"/>
            <a:t>Лісгосп</a:t>
          </a:r>
          <a:endParaRPr lang="uk-UA" sz="2300" dirty="0"/>
        </a:p>
      </dgm:t>
    </dgm:pt>
    <dgm:pt modelId="{9082D547-B64D-4590-B258-F346F2849A4A}" type="parTrans" cxnId="{EFD6BE3C-AE01-451E-BF70-8CB1E82EB1F3}">
      <dgm:prSet/>
      <dgm:spPr/>
      <dgm:t>
        <a:bodyPr/>
        <a:lstStyle/>
        <a:p>
          <a:endParaRPr lang="uk-UA"/>
        </a:p>
      </dgm:t>
    </dgm:pt>
    <dgm:pt modelId="{B3F8FE04-0C0E-4AC6-87A2-0A640AD5012B}" type="sibTrans" cxnId="{EFD6BE3C-AE01-451E-BF70-8CB1E82EB1F3}">
      <dgm:prSet/>
      <dgm:spPr/>
      <dgm:t>
        <a:bodyPr/>
        <a:lstStyle/>
        <a:p>
          <a:endParaRPr lang="uk-UA"/>
        </a:p>
      </dgm:t>
    </dgm:pt>
    <dgm:pt modelId="{606A41A0-9563-4897-ADE0-7C91242F8C81}" type="pres">
      <dgm:prSet presAssocID="{6ADBD0A7-74D3-479E-BD1F-B32B55358A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6590DE6-48E4-4888-A0B4-49E619AF1E8F}" type="pres">
      <dgm:prSet presAssocID="{D0835396-EB68-4712-81FF-9FB917683853}" presName="hierRoot1" presStyleCnt="0">
        <dgm:presLayoutVars>
          <dgm:hierBranch val="init"/>
        </dgm:presLayoutVars>
      </dgm:prSet>
      <dgm:spPr/>
    </dgm:pt>
    <dgm:pt modelId="{8E5141E4-FFEF-4E35-B2E5-EDCAFA84B75C}" type="pres">
      <dgm:prSet presAssocID="{D0835396-EB68-4712-81FF-9FB917683853}" presName="rootComposite1" presStyleCnt="0"/>
      <dgm:spPr/>
    </dgm:pt>
    <dgm:pt modelId="{F6134246-001F-43CA-9B1B-1C19B622F62D}" type="pres">
      <dgm:prSet presAssocID="{D0835396-EB68-4712-81FF-9FB917683853}" presName="rootText1" presStyleLbl="node0" presStyleIdx="0" presStyleCnt="1" custScaleX="208106" custScaleY="249849">
        <dgm:presLayoutVars>
          <dgm:chPref val="3"/>
        </dgm:presLayoutVars>
      </dgm:prSet>
      <dgm:spPr/>
    </dgm:pt>
    <dgm:pt modelId="{66B050B7-4F8A-4C01-B800-B502905BD2D3}" type="pres">
      <dgm:prSet presAssocID="{D0835396-EB68-4712-81FF-9FB917683853}" presName="rootConnector1" presStyleLbl="node1" presStyleIdx="0" presStyleCnt="0"/>
      <dgm:spPr/>
    </dgm:pt>
    <dgm:pt modelId="{51BBDD8C-E364-4020-8655-9464B7EF79A9}" type="pres">
      <dgm:prSet presAssocID="{D0835396-EB68-4712-81FF-9FB917683853}" presName="hierChild2" presStyleCnt="0"/>
      <dgm:spPr/>
    </dgm:pt>
    <dgm:pt modelId="{02AF4CE1-1DE2-4FD7-941C-802027680386}" type="pres">
      <dgm:prSet presAssocID="{CE8D65DC-F30F-4270-98DB-9B9CCAFF0CE3}" presName="Name37" presStyleLbl="parChTrans1D2" presStyleIdx="0" presStyleCnt="4"/>
      <dgm:spPr/>
    </dgm:pt>
    <dgm:pt modelId="{94F4DFAF-886A-4146-8B15-2C32A57508CF}" type="pres">
      <dgm:prSet presAssocID="{5F00C33D-A3C5-42F9-928F-9275CDFC2471}" presName="hierRoot2" presStyleCnt="0">
        <dgm:presLayoutVars>
          <dgm:hierBranch val="init"/>
        </dgm:presLayoutVars>
      </dgm:prSet>
      <dgm:spPr/>
    </dgm:pt>
    <dgm:pt modelId="{112E7FB0-64DA-4B48-98D6-B7400AEA495A}" type="pres">
      <dgm:prSet presAssocID="{5F00C33D-A3C5-42F9-928F-9275CDFC2471}" presName="rootComposite" presStyleCnt="0"/>
      <dgm:spPr/>
    </dgm:pt>
    <dgm:pt modelId="{E789300F-24A1-455D-A258-C4FD9588686E}" type="pres">
      <dgm:prSet presAssocID="{5F00C33D-A3C5-42F9-928F-9275CDFC2471}" presName="rootText" presStyleLbl="node2" presStyleIdx="0" presStyleCnt="3" custScaleX="152981" custScaleY="209267">
        <dgm:presLayoutVars>
          <dgm:chPref val="3"/>
        </dgm:presLayoutVars>
      </dgm:prSet>
      <dgm:spPr/>
    </dgm:pt>
    <dgm:pt modelId="{DF59BF82-BA74-4023-8404-F23EF7FE1674}" type="pres">
      <dgm:prSet presAssocID="{5F00C33D-A3C5-42F9-928F-9275CDFC2471}" presName="rootConnector" presStyleLbl="node2" presStyleIdx="0" presStyleCnt="3"/>
      <dgm:spPr/>
    </dgm:pt>
    <dgm:pt modelId="{0A8B1977-1414-40CA-9B2A-824D3B87CBE0}" type="pres">
      <dgm:prSet presAssocID="{5F00C33D-A3C5-42F9-928F-9275CDFC2471}" presName="hierChild4" presStyleCnt="0"/>
      <dgm:spPr/>
    </dgm:pt>
    <dgm:pt modelId="{261C6797-D4CA-4F9A-BB07-BA2672790A23}" type="pres">
      <dgm:prSet presAssocID="{5F00C33D-A3C5-42F9-928F-9275CDFC2471}" presName="hierChild5" presStyleCnt="0"/>
      <dgm:spPr/>
    </dgm:pt>
    <dgm:pt modelId="{96A47E02-8CD1-488B-A7EC-BD0B0B15FA3A}" type="pres">
      <dgm:prSet presAssocID="{7FCAF91C-8ACA-475B-9E46-B3F262CCED4C}" presName="Name37" presStyleLbl="parChTrans1D2" presStyleIdx="1" presStyleCnt="4"/>
      <dgm:spPr/>
    </dgm:pt>
    <dgm:pt modelId="{EA2B0429-F3E0-4F07-86EE-5FCF7196509B}" type="pres">
      <dgm:prSet presAssocID="{D1962716-33CB-4F63-B35D-75BD57ED8432}" presName="hierRoot2" presStyleCnt="0">
        <dgm:presLayoutVars>
          <dgm:hierBranch val="init"/>
        </dgm:presLayoutVars>
      </dgm:prSet>
      <dgm:spPr/>
    </dgm:pt>
    <dgm:pt modelId="{C8158356-84AF-4429-9985-19943590B677}" type="pres">
      <dgm:prSet presAssocID="{D1962716-33CB-4F63-B35D-75BD57ED8432}" presName="rootComposite" presStyleCnt="0"/>
      <dgm:spPr/>
    </dgm:pt>
    <dgm:pt modelId="{4B7570DD-6FB9-4573-AB94-5BA05E7276FB}" type="pres">
      <dgm:prSet presAssocID="{D1962716-33CB-4F63-B35D-75BD57ED8432}" presName="rootText" presStyleLbl="node2" presStyleIdx="1" presStyleCnt="3" custScaleX="146912" custScaleY="215926">
        <dgm:presLayoutVars>
          <dgm:chPref val="3"/>
        </dgm:presLayoutVars>
      </dgm:prSet>
      <dgm:spPr/>
    </dgm:pt>
    <dgm:pt modelId="{AADBCC06-8DF1-40CC-8EA9-DC181798FF97}" type="pres">
      <dgm:prSet presAssocID="{D1962716-33CB-4F63-B35D-75BD57ED8432}" presName="rootConnector" presStyleLbl="node2" presStyleIdx="1" presStyleCnt="3"/>
      <dgm:spPr/>
    </dgm:pt>
    <dgm:pt modelId="{BB461B4E-770D-4473-B4E6-531C09BAF9C0}" type="pres">
      <dgm:prSet presAssocID="{D1962716-33CB-4F63-B35D-75BD57ED8432}" presName="hierChild4" presStyleCnt="0"/>
      <dgm:spPr/>
    </dgm:pt>
    <dgm:pt modelId="{36FD0E5A-99B5-4D42-8C0E-3CB69DA889A4}" type="pres">
      <dgm:prSet presAssocID="{D1962716-33CB-4F63-B35D-75BD57ED8432}" presName="hierChild5" presStyleCnt="0"/>
      <dgm:spPr/>
    </dgm:pt>
    <dgm:pt modelId="{E9BE2378-71C0-439E-939D-8CECC8276662}" type="pres">
      <dgm:prSet presAssocID="{9082D547-B64D-4590-B258-F346F2849A4A}" presName="Name37" presStyleLbl="parChTrans1D2" presStyleIdx="2" presStyleCnt="4"/>
      <dgm:spPr/>
    </dgm:pt>
    <dgm:pt modelId="{BFB7A47C-37D6-43ED-A9FA-EE16F03642C1}" type="pres">
      <dgm:prSet presAssocID="{3E9D2DB1-A2AA-4C43-A28C-CA0FCF48EB0A}" presName="hierRoot2" presStyleCnt="0">
        <dgm:presLayoutVars>
          <dgm:hierBranch val="init"/>
        </dgm:presLayoutVars>
      </dgm:prSet>
      <dgm:spPr/>
    </dgm:pt>
    <dgm:pt modelId="{5E91A21D-086D-4AA2-873E-FE094A036444}" type="pres">
      <dgm:prSet presAssocID="{3E9D2DB1-A2AA-4C43-A28C-CA0FCF48EB0A}" presName="rootComposite" presStyleCnt="0"/>
      <dgm:spPr/>
    </dgm:pt>
    <dgm:pt modelId="{2D2BD442-A8C3-494F-83CA-A00DB0D3A4BB}" type="pres">
      <dgm:prSet presAssocID="{3E9D2DB1-A2AA-4C43-A28C-CA0FCF48EB0A}" presName="rootText" presStyleLbl="node2" presStyleIdx="2" presStyleCnt="3" custScaleX="142337" custScaleY="216664">
        <dgm:presLayoutVars>
          <dgm:chPref val="3"/>
        </dgm:presLayoutVars>
      </dgm:prSet>
      <dgm:spPr/>
    </dgm:pt>
    <dgm:pt modelId="{9AA074E0-13ED-4B08-87DD-24FF355271D1}" type="pres">
      <dgm:prSet presAssocID="{3E9D2DB1-A2AA-4C43-A28C-CA0FCF48EB0A}" presName="rootConnector" presStyleLbl="node2" presStyleIdx="2" presStyleCnt="3"/>
      <dgm:spPr/>
    </dgm:pt>
    <dgm:pt modelId="{F4BFC249-C13B-4F68-AC68-F91E6CB16477}" type="pres">
      <dgm:prSet presAssocID="{3E9D2DB1-A2AA-4C43-A28C-CA0FCF48EB0A}" presName="hierChild4" presStyleCnt="0"/>
      <dgm:spPr/>
    </dgm:pt>
    <dgm:pt modelId="{CDB92115-12C8-4085-A84B-594258BB46DB}" type="pres">
      <dgm:prSet presAssocID="{3E9D2DB1-A2AA-4C43-A28C-CA0FCF48EB0A}" presName="hierChild5" presStyleCnt="0"/>
      <dgm:spPr/>
    </dgm:pt>
    <dgm:pt modelId="{B32FFD16-4DCB-4704-9671-5805AB39DD56}" type="pres">
      <dgm:prSet presAssocID="{D0835396-EB68-4712-81FF-9FB917683853}" presName="hierChild3" presStyleCnt="0"/>
      <dgm:spPr/>
    </dgm:pt>
    <dgm:pt modelId="{75B9B04D-22AA-433E-910E-6A5B70B34281}" type="pres">
      <dgm:prSet presAssocID="{A512BDFC-0DB3-45E0-BA68-6CA5D70EE43E}" presName="Name111" presStyleLbl="parChTrans1D2" presStyleIdx="3" presStyleCnt="4"/>
      <dgm:spPr/>
    </dgm:pt>
    <dgm:pt modelId="{F7F388AF-CC3B-408F-BC6D-A6250FCC2FE7}" type="pres">
      <dgm:prSet presAssocID="{9F91E8A5-A8ED-4774-9A1A-3E084C125570}" presName="hierRoot3" presStyleCnt="0">
        <dgm:presLayoutVars>
          <dgm:hierBranch val="init"/>
        </dgm:presLayoutVars>
      </dgm:prSet>
      <dgm:spPr/>
    </dgm:pt>
    <dgm:pt modelId="{F10A5A92-22A3-46B8-9D9D-22DF0FE4E732}" type="pres">
      <dgm:prSet presAssocID="{9F91E8A5-A8ED-4774-9A1A-3E084C125570}" presName="rootComposite3" presStyleCnt="0"/>
      <dgm:spPr/>
    </dgm:pt>
    <dgm:pt modelId="{0670B369-A350-4DD0-AE8F-546B08786C3E}" type="pres">
      <dgm:prSet presAssocID="{9F91E8A5-A8ED-4774-9A1A-3E084C125570}" presName="rootText3" presStyleLbl="asst1" presStyleIdx="0" presStyleCnt="1" custScaleX="166524" custScaleY="166179">
        <dgm:presLayoutVars>
          <dgm:chPref val="3"/>
        </dgm:presLayoutVars>
      </dgm:prSet>
      <dgm:spPr/>
    </dgm:pt>
    <dgm:pt modelId="{C1E57B51-BAB2-4112-AFEF-E2F67738F78D}" type="pres">
      <dgm:prSet presAssocID="{9F91E8A5-A8ED-4774-9A1A-3E084C125570}" presName="rootConnector3" presStyleLbl="asst1" presStyleIdx="0" presStyleCnt="1"/>
      <dgm:spPr/>
    </dgm:pt>
    <dgm:pt modelId="{E939AC88-D365-450E-A1B0-FBB4CAD9A543}" type="pres">
      <dgm:prSet presAssocID="{9F91E8A5-A8ED-4774-9A1A-3E084C125570}" presName="hierChild6" presStyleCnt="0"/>
      <dgm:spPr/>
    </dgm:pt>
    <dgm:pt modelId="{8D2BAD43-BE74-46FB-ABF4-DB63DC1F834A}" type="pres">
      <dgm:prSet presAssocID="{9F91E8A5-A8ED-4774-9A1A-3E084C125570}" presName="hierChild7" presStyleCnt="0"/>
      <dgm:spPr/>
    </dgm:pt>
  </dgm:ptLst>
  <dgm:cxnLst>
    <dgm:cxn modelId="{29955704-FD66-464D-AC19-A91D3C3D4FC2}" srcId="{D0835396-EB68-4712-81FF-9FB917683853}" destId="{5F00C33D-A3C5-42F9-928F-9275CDFC2471}" srcOrd="1" destOrd="0" parTransId="{CE8D65DC-F30F-4270-98DB-9B9CCAFF0CE3}" sibTransId="{7341B076-AACA-439D-BE5F-28AF23B056C2}"/>
    <dgm:cxn modelId="{13DBDD15-6E8C-481A-BB09-DB0B66EB2803}" type="presOf" srcId="{6ADBD0A7-74D3-479E-BD1F-B32B55358A0F}" destId="{606A41A0-9563-4897-ADE0-7C91242F8C81}" srcOrd="0" destOrd="0" presId="urn:microsoft.com/office/officeart/2005/8/layout/orgChart1"/>
    <dgm:cxn modelId="{AFFD262C-7AE6-4CCB-88CD-E10E974174C3}" srcId="{D0835396-EB68-4712-81FF-9FB917683853}" destId="{D1962716-33CB-4F63-B35D-75BD57ED8432}" srcOrd="2" destOrd="0" parTransId="{7FCAF91C-8ACA-475B-9E46-B3F262CCED4C}" sibTransId="{048CA595-8ECD-41FD-92DD-4BEF1DF9FDE3}"/>
    <dgm:cxn modelId="{BC2E582F-6CBE-47A9-B7A1-BED950F1C421}" type="presOf" srcId="{D0835396-EB68-4712-81FF-9FB917683853}" destId="{66B050B7-4F8A-4C01-B800-B502905BD2D3}" srcOrd="1" destOrd="0" presId="urn:microsoft.com/office/officeart/2005/8/layout/orgChart1"/>
    <dgm:cxn modelId="{53E74934-9368-41EC-A9C6-63DEEC48AE47}" type="presOf" srcId="{3E9D2DB1-A2AA-4C43-A28C-CA0FCF48EB0A}" destId="{9AA074E0-13ED-4B08-87DD-24FF355271D1}" srcOrd="1" destOrd="0" presId="urn:microsoft.com/office/officeart/2005/8/layout/orgChart1"/>
    <dgm:cxn modelId="{EFD6BE3C-AE01-451E-BF70-8CB1E82EB1F3}" srcId="{D0835396-EB68-4712-81FF-9FB917683853}" destId="{3E9D2DB1-A2AA-4C43-A28C-CA0FCF48EB0A}" srcOrd="3" destOrd="0" parTransId="{9082D547-B64D-4590-B258-F346F2849A4A}" sibTransId="{B3F8FE04-0C0E-4AC6-87A2-0A640AD5012B}"/>
    <dgm:cxn modelId="{478E8440-300F-48CC-85CA-8A03FB0973AC}" srcId="{D0835396-EB68-4712-81FF-9FB917683853}" destId="{9F91E8A5-A8ED-4774-9A1A-3E084C125570}" srcOrd="0" destOrd="0" parTransId="{A512BDFC-0DB3-45E0-BA68-6CA5D70EE43E}" sibTransId="{A1E70E58-A443-4D5F-B7BA-38F1EEDA9C7D}"/>
    <dgm:cxn modelId="{805A3D5B-B7D3-447A-8032-1AAA9820FBC0}" type="presOf" srcId="{A512BDFC-0DB3-45E0-BA68-6CA5D70EE43E}" destId="{75B9B04D-22AA-433E-910E-6A5B70B34281}" srcOrd="0" destOrd="0" presId="urn:microsoft.com/office/officeart/2005/8/layout/orgChart1"/>
    <dgm:cxn modelId="{27B26F45-4199-4980-B672-0FF66477E1E7}" type="presOf" srcId="{D1962716-33CB-4F63-B35D-75BD57ED8432}" destId="{4B7570DD-6FB9-4573-AB94-5BA05E7276FB}" srcOrd="0" destOrd="0" presId="urn:microsoft.com/office/officeart/2005/8/layout/orgChart1"/>
    <dgm:cxn modelId="{A62D3049-3CA3-40A0-8802-88C553518760}" type="presOf" srcId="{CE8D65DC-F30F-4270-98DB-9B9CCAFF0CE3}" destId="{02AF4CE1-1DE2-4FD7-941C-802027680386}" srcOrd="0" destOrd="0" presId="urn:microsoft.com/office/officeart/2005/8/layout/orgChart1"/>
    <dgm:cxn modelId="{A5D19054-0F31-42FB-9C2B-0902B19AFEA7}" type="presOf" srcId="{7FCAF91C-8ACA-475B-9E46-B3F262CCED4C}" destId="{96A47E02-8CD1-488B-A7EC-BD0B0B15FA3A}" srcOrd="0" destOrd="0" presId="urn:microsoft.com/office/officeart/2005/8/layout/orgChart1"/>
    <dgm:cxn modelId="{BEDCB58B-DC3F-4B23-BA99-DA03597E9F9C}" type="presOf" srcId="{9F91E8A5-A8ED-4774-9A1A-3E084C125570}" destId="{0670B369-A350-4DD0-AE8F-546B08786C3E}" srcOrd="0" destOrd="0" presId="urn:microsoft.com/office/officeart/2005/8/layout/orgChart1"/>
    <dgm:cxn modelId="{13521FC2-36AC-480A-BBDE-77B5B0E9E154}" srcId="{6ADBD0A7-74D3-479E-BD1F-B32B55358A0F}" destId="{D0835396-EB68-4712-81FF-9FB917683853}" srcOrd="0" destOrd="0" parTransId="{70E64813-007E-4BA4-BCE4-5AB5092817A3}" sibTransId="{36004516-1EC3-4FF0-B998-0B4EB03BB86B}"/>
    <dgm:cxn modelId="{2A5A84C8-FCDD-4DE4-BF4B-AC6CCFCA1B8C}" type="presOf" srcId="{9F91E8A5-A8ED-4774-9A1A-3E084C125570}" destId="{C1E57B51-BAB2-4112-AFEF-E2F67738F78D}" srcOrd="1" destOrd="0" presId="urn:microsoft.com/office/officeart/2005/8/layout/orgChart1"/>
    <dgm:cxn modelId="{EAAC3BCF-3DDF-42A9-8037-ADFBBB019949}" type="presOf" srcId="{3E9D2DB1-A2AA-4C43-A28C-CA0FCF48EB0A}" destId="{2D2BD442-A8C3-494F-83CA-A00DB0D3A4BB}" srcOrd="0" destOrd="0" presId="urn:microsoft.com/office/officeart/2005/8/layout/orgChart1"/>
    <dgm:cxn modelId="{4B1340D0-F677-4AAD-AB80-D32A095CB257}" type="presOf" srcId="{5F00C33D-A3C5-42F9-928F-9275CDFC2471}" destId="{E789300F-24A1-455D-A258-C4FD9588686E}" srcOrd="0" destOrd="0" presId="urn:microsoft.com/office/officeart/2005/8/layout/orgChart1"/>
    <dgm:cxn modelId="{2BC60BD1-FEEC-44B7-9CB3-47F8256F1882}" type="presOf" srcId="{D1962716-33CB-4F63-B35D-75BD57ED8432}" destId="{AADBCC06-8DF1-40CC-8EA9-DC181798FF97}" srcOrd="1" destOrd="0" presId="urn:microsoft.com/office/officeart/2005/8/layout/orgChart1"/>
    <dgm:cxn modelId="{F0F76DDE-185E-44EC-90A7-8E6DA5EC5D20}" type="presOf" srcId="{5F00C33D-A3C5-42F9-928F-9275CDFC2471}" destId="{DF59BF82-BA74-4023-8404-F23EF7FE1674}" srcOrd="1" destOrd="0" presId="urn:microsoft.com/office/officeart/2005/8/layout/orgChart1"/>
    <dgm:cxn modelId="{21BEC7E8-1A80-4D51-B975-DCB5EDD9A4E1}" type="presOf" srcId="{9082D547-B64D-4590-B258-F346F2849A4A}" destId="{E9BE2378-71C0-439E-939D-8CECC8276662}" srcOrd="0" destOrd="0" presId="urn:microsoft.com/office/officeart/2005/8/layout/orgChart1"/>
    <dgm:cxn modelId="{CE33D1F2-4525-4C9A-BBF7-90F7D3182385}" type="presOf" srcId="{D0835396-EB68-4712-81FF-9FB917683853}" destId="{F6134246-001F-43CA-9B1B-1C19B622F62D}" srcOrd="0" destOrd="0" presId="urn:microsoft.com/office/officeart/2005/8/layout/orgChart1"/>
    <dgm:cxn modelId="{259EE871-40A4-4CF0-BF76-FB7ACA63E259}" type="presParOf" srcId="{606A41A0-9563-4897-ADE0-7C91242F8C81}" destId="{06590DE6-48E4-4888-A0B4-49E619AF1E8F}" srcOrd="0" destOrd="0" presId="urn:microsoft.com/office/officeart/2005/8/layout/orgChart1"/>
    <dgm:cxn modelId="{634ADE83-9A0D-4E94-A6A8-039FB513379B}" type="presParOf" srcId="{06590DE6-48E4-4888-A0B4-49E619AF1E8F}" destId="{8E5141E4-FFEF-4E35-B2E5-EDCAFA84B75C}" srcOrd="0" destOrd="0" presId="urn:microsoft.com/office/officeart/2005/8/layout/orgChart1"/>
    <dgm:cxn modelId="{4E77A2B4-BE77-400A-8C8A-24A4D8ECE4A2}" type="presParOf" srcId="{8E5141E4-FFEF-4E35-B2E5-EDCAFA84B75C}" destId="{F6134246-001F-43CA-9B1B-1C19B622F62D}" srcOrd="0" destOrd="0" presId="urn:microsoft.com/office/officeart/2005/8/layout/orgChart1"/>
    <dgm:cxn modelId="{98EEE542-9510-4D9B-A265-6EECDB9A409A}" type="presParOf" srcId="{8E5141E4-FFEF-4E35-B2E5-EDCAFA84B75C}" destId="{66B050B7-4F8A-4C01-B800-B502905BD2D3}" srcOrd="1" destOrd="0" presId="urn:microsoft.com/office/officeart/2005/8/layout/orgChart1"/>
    <dgm:cxn modelId="{A47E78D6-5484-486A-83CA-800CA8B1ACBE}" type="presParOf" srcId="{06590DE6-48E4-4888-A0B4-49E619AF1E8F}" destId="{51BBDD8C-E364-4020-8655-9464B7EF79A9}" srcOrd="1" destOrd="0" presId="urn:microsoft.com/office/officeart/2005/8/layout/orgChart1"/>
    <dgm:cxn modelId="{F9ED826C-68D1-4204-AD64-818E0AF2DB5B}" type="presParOf" srcId="{51BBDD8C-E364-4020-8655-9464B7EF79A9}" destId="{02AF4CE1-1DE2-4FD7-941C-802027680386}" srcOrd="0" destOrd="0" presId="urn:microsoft.com/office/officeart/2005/8/layout/orgChart1"/>
    <dgm:cxn modelId="{6C7FFAC9-7CA2-43E0-91B5-B5AC3834F723}" type="presParOf" srcId="{51BBDD8C-E364-4020-8655-9464B7EF79A9}" destId="{94F4DFAF-886A-4146-8B15-2C32A57508CF}" srcOrd="1" destOrd="0" presId="urn:microsoft.com/office/officeart/2005/8/layout/orgChart1"/>
    <dgm:cxn modelId="{4673EBA8-9D61-4AC3-8587-DFE4AD8B22FB}" type="presParOf" srcId="{94F4DFAF-886A-4146-8B15-2C32A57508CF}" destId="{112E7FB0-64DA-4B48-98D6-B7400AEA495A}" srcOrd="0" destOrd="0" presId="urn:microsoft.com/office/officeart/2005/8/layout/orgChart1"/>
    <dgm:cxn modelId="{268C8742-464F-43A4-BBCB-FBE2F1D70FF2}" type="presParOf" srcId="{112E7FB0-64DA-4B48-98D6-B7400AEA495A}" destId="{E789300F-24A1-455D-A258-C4FD9588686E}" srcOrd="0" destOrd="0" presId="urn:microsoft.com/office/officeart/2005/8/layout/orgChart1"/>
    <dgm:cxn modelId="{4DA43492-80B6-47CF-8D45-9B292BCA8E52}" type="presParOf" srcId="{112E7FB0-64DA-4B48-98D6-B7400AEA495A}" destId="{DF59BF82-BA74-4023-8404-F23EF7FE1674}" srcOrd="1" destOrd="0" presId="urn:microsoft.com/office/officeart/2005/8/layout/orgChart1"/>
    <dgm:cxn modelId="{13577520-84D8-422D-85D4-ECE75E2E4E2B}" type="presParOf" srcId="{94F4DFAF-886A-4146-8B15-2C32A57508CF}" destId="{0A8B1977-1414-40CA-9B2A-824D3B87CBE0}" srcOrd="1" destOrd="0" presId="urn:microsoft.com/office/officeart/2005/8/layout/orgChart1"/>
    <dgm:cxn modelId="{5517EE30-420A-4014-94FF-627A0EFF94B9}" type="presParOf" srcId="{94F4DFAF-886A-4146-8B15-2C32A57508CF}" destId="{261C6797-D4CA-4F9A-BB07-BA2672790A23}" srcOrd="2" destOrd="0" presId="urn:microsoft.com/office/officeart/2005/8/layout/orgChart1"/>
    <dgm:cxn modelId="{767811C6-A043-4E7C-9617-1EB751FA6FD8}" type="presParOf" srcId="{51BBDD8C-E364-4020-8655-9464B7EF79A9}" destId="{96A47E02-8CD1-488B-A7EC-BD0B0B15FA3A}" srcOrd="2" destOrd="0" presId="urn:microsoft.com/office/officeart/2005/8/layout/orgChart1"/>
    <dgm:cxn modelId="{DD4A6FFB-6189-4824-8EDA-085C65918AFF}" type="presParOf" srcId="{51BBDD8C-E364-4020-8655-9464B7EF79A9}" destId="{EA2B0429-F3E0-4F07-86EE-5FCF7196509B}" srcOrd="3" destOrd="0" presId="urn:microsoft.com/office/officeart/2005/8/layout/orgChart1"/>
    <dgm:cxn modelId="{FE7D15F2-10B6-4CD3-ABBB-3FD98E62783E}" type="presParOf" srcId="{EA2B0429-F3E0-4F07-86EE-5FCF7196509B}" destId="{C8158356-84AF-4429-9985-19943590B677}" srcOrd="0" destOrd="0" presId="urn:microsoft.com/office/officeart/2005/8/layout/orgChart1"/>
    <dgm:cxn modelId="{D3D29DA0-1C3A-4980-A660-30BE5B16DC6E}" type="presParOf" srcId="{C8158356-84AF-4429-9985-19943590B677}" destId="{4B7570DD-6FB9-4573-AB94-5BA05E7276FB}" srcOrd="0" destOrd="0" presId="urn:microsoft.com/office/officeart/2005/8/layout/orgChart1"/>
    <dgm:cxn modelId="{2085B2FF-4444-4712-8364-2BF2BAC4FCA4}" type="presParOf" srcId="{C8158356-84AF-4429-9985-19943590B677}" destId="{AADBCC06-8DF1-40CC-8EA9-DC181798FF97}" srcOrd="1" destOrd="0" presId="urn:microsoft.com/office/officeart/2005/8/layout/orgChart1"/>
    <dgm:cxn modelId="{E236D7EA-43EF-4C98-9AA5-F033738B771F}" type="presParOf" srcId="{EA2B0429-F3E0-4F07-86EE-5FCF7196509B}" destId="{BB461B4E-770D-4473-B4E6-531C09BAF9C0}" srcOrd="1" destOrd="0" presId="urn:microsoft.com/office/officeart/2005/8/layout/orgChart1"/>
    <dgm:cxn modelId="{5B9CF579-1DFB-4F30-81C5-600ED0E4D9B2}" type="presParOf" srcId="{EA2B0429-F3E0-4F07-86EE-5FCF7196509B}" destId="{36FD0E5A-99B5-4D42-8C0E-3CB69DA889A4}" srcOrd="2" destOrd="0" presId="urn:microsoft.com/office/officeart/2005/8/layout/orgChart1"/>
    <dgm:cxn modelId="{38EE1D90-1941-49C4-BE70-55BD5694A211}" type="presParOf" srcId="{51BBDD8C-E364-4020-8655-9464B7EF79A9}" destId="{E9BE2378-71C0-439E-939D-8CECC8276662}" srcOrd="4" destOrd="0" presId="urn:microsoft.com/office/officeart/2005/8/layout/orgChart1"/>
    <dgm:cxn modelId="{B1A3FB29-0543-4C99-9682-7D4B72865157}" type="presParOf" srcId="{51BBDD8C-E364-4020-8655-9464B7EF79A9}" destId="{BFB7A47C-37D6-43ED-A9FA-EE16F03642C1}" srcOrd="5" destOrd="0" presId="urn:microsoft.com/office/officeart/2005/8/layout/orgChart1"/>
    <dgm:cxn modelId="{0C3B163C-CF9F-40AB-85E5-CC6CD654847C}" type="presParOf" srcId="{BFB7A47C-37D6-43ED-A9FA-EE16F03642C1}" destId="{5E91A21D-086D-4AA2-873E-FE094A036444}" srcOrd="0" destOrd="0" presId="urn:microsoft.com/office/officeart/2005/8/layout/orgChart1"/>
    <dgm:cxn modelId="{12272229-A208-4E24-BC70-49B2A6DC25B7}" type="presParOf" srcId="{5E91A21D-086D-4AA2-873E-FE094A036444}" destId="{2D2BD442-A8C3-494F-83CA-A00DB0D3A4BB}" srcOrd="0" destOrd="0" presId="urn:microsoft.com/office/officeart/2005/8/layout/orgChart1"/>
    <dgm:cxn modelId="{A08E0FF6-CABE-4508-8171-6198D6E895F0}" type="presParOf" srcId="{5E91A21D-086D-4AA2-873E-FE094A036444}" destId="{9AA074E0-13ED-4B08-87DD-24FF355271D1}" srcOrd="1" destOrd="0" presId="urn:microsoft.com/office/officeart/2005/8/layout/orgChart1"/>
    <dgm:cxn modelId="{B32FFD42-43E5-44E1-BFF4-E9A35C8FA36F}" type="presParOf" srcId="{BFB7A47C-37D6-43ED-A9FA-EE16F03642C1}" destId="{F4BFC249-C13B-4F68-AC68-F91E6CB16477}" srcOrd="1" destOrd="0" presId="urn:microsoft.com/office/officeart/2005/8/layout/orgChart1"/>
    <dgm:cxn modelId="{5EB723DF-3581-42C2-8942-7123C8EE6377}" type="presParOf" srcId="{BFB7A47C-37D6-43ED-A9FA-EE16F03642C1}" destId="{CDB92115-12C8-4085-A84B-594258BB46DB}" srcOrd="2" destOrd="0" presId="urn:microsoft.com/office/officeart/2005/8/layout/orgChart1"/>
    <dgm:cxn modelId="{F415C2A7-5F6D-4E6F-8A27-D4E47E729037}" type="presParOf" srcId="{06590DE6-48E4-4888-A0B4-49E619AF1E8F}" destId="{B32FFD16-4DCB-4704-9671-5805AB39DD56}" srcOrd="2" destOrd="0" presId="urn:microsoft.com/office/officeart/2005/8/layout/orgChart1"/>
    <dgm:cxn modelId="{0EE9E146-405C-4CD7-9616-03D51513C37A}" type="presParOf" srcId="{B32FFD16-4DCB-4704-9671-5805AB39DD56}" destId="{75B9B04D-22AA-433E-910E-6A5B70B34281}" srcOrd="0" destOrd="0" presId="urn:microsoft.com/office/officeart/2005/8/layout/orgChart1"/>
    <dgm:cxn modelId="{427661EB-404C-46EF-9457-3CEF28DEE830}" type="presParOf" srcId="{B32FFD16-4DCB-4704-9671-5805AB39DD56}" destId="{F7F388AF-CC3B-408F-BC6D-A6250FCC2FE7}" srcOrd="1" destOrd="0" presId="urn:microsoft.com/office/officeart/2005/8/layout/orgChart1"/>
    <dgm:cxn modelId="{4AF8AEB1-DE10-4449-9BF1-611CDF4BF145}" type="presParOf" srcId="{F7F388AF-CC3B-408F-BC6D-A6250FCC2FE7}" destId="{F10A5A92-22A3-46B8-9D9D-22DF0FE4E732}" srcOrd="0" destOrd="0" presId="urn:microsoft.com/office/officeart/2005/8/layout/orgChart1"/>
    <dgm:cxn modelId="{40C5E1DB-EFD2-461C-BE6D-76FBC9E499F0}" type="presParOf" srcId="{F10A5A92-22A3-46B8-9D9D-22DF0FE4E732}" destId="{0670B369-A350-4DD0-AE8F-546B08786C3E}" srcOrd="0" destOrd="0" presId="urn:microsoft.com/office/officeart/2005/8/layout/orgChart1"/>
    <dgm:cxn modelId="{7229E912-DE69-4E50-BD81-0CD529100077}" type="presParOf" srcId="{F10A5A92-22A3-46B8-9D9D-22DF0FE4E732}" destId="{C1E57B51-BAB2-4112-AFEF-E2F67738F78D}" srcOrd="1" destOrd="0" presId="urn:microsoft.com/office/officeart/2005/8/layout/orgChart1"/>
    <dgm:cxn modelId="{0A5877B0-C8E0-46ED-B380-FFBF1F7BBB6F}" type="presParOf" srcId="{F7F388AF-CC3B-408F-BC6D-A6250FCC2FE7}" destId="{E939AC88-D365-450E-A1B0-FBB4CAD9A543}" srcOrd="1" destOrd="0" presId="urn:microsoft.com/office/officeart/2005/8/layout/orgChart1"/>
    <dgm:cxn modelId="{421D5F56-6BE5-4EA1-AF9D-7028D6E8E5C1}" type="presParOf" srcId="{F7F388AF-CC3B-408F-BC6D-A6250FCC2FE7}" destId="{8D2BAD43-BE74-46FB-ABF4-DB63DC1F834A}" srcOrd="2" destOrd="0" presId="urn:microsoft.com/office/officeart/2005/8/layout/orgChart1"/>
  </dgm:cxnLst>
  <dgm:bg/>
  <dgm:whole>
    <a:ln>
      <a:solidFill>
        <a:schemeClr val="accent6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9B04D-22AA-433E-910E-6A5B70B34281}">
      <dsp:nvSpPr>
        <dsp:cNvPr id="0" name=""/>
        <dsp:cNvSpPr/>
      </dsp:nvSpPr>
      <dsp:spPr>
        <a:xfrm>
          <a:off x="1694740" y="1813707"/>
          <a:ext cx="91440" cy="469479"/>
        </a:xfrm>
        <a:custGeom>
          <a:avLst/>
          <a:gdLst/>
          <a:ahLst/>
          <a:cxnLst/>
          <a:rect l="0" t="0" r="0" b="0"/>
          <a:pathLst>
            <a:path>
              <a:moveTo>
                <a:pt x="124536" y="0"/>
              </a:moveTo>
              <a:lnTo>
                <a:pt x="124536" y="469479"/>
              </a:lnTo>
              <a:lnTo>
                <a:pt x="45720" y="469479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E2378-71C0-439E-939D-8CECC8276662}">
      <dsp:nvSpPr>
        <dsp:cNvPr id="0" name=""/>
        <dsp:cNvSpPr/>
      </dsp:nvSpPr>
      <dsp:spPr>
        <a:xfrm>
          <a:off x="1819277" y="1813707"/>
          <a:ext cx="1283174" cy="9389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0142"/>
              </a:lnTo>
              <a:lnTo>
                <a:pt x="1283174" y="860142"/>
              </a:lnTo>
              <a:lnTo>
                <a:pt x="1283174" y="938958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47E02-8CD1-488B-A7EC-BD0B0B15FA3A}">
      <dsp:nvSpPr>
        <dsp:cNvPr id="0" name=""/>
        <dsp:cNvSpPr/>
      </dsp:nvSpPr>
      <dsp:spPr>
        <a:xfrm>
          <a:off x="1773557" y="1813707"/>
          <a:ext cx="91440" cy="9389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60142"/>
              </a:lnTo>
              <a:lnTo>
                <a:pt x="85668" y="860142"/>
              </a:lnTo>
              <a:lnTo>
                <a:pt x="85668" y="938958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AF4CE1-1DE2-4FD7-941C-802027680386}">
      <dsp:nvSpPr>
        <dsp:cNvPr id="0" name=""/>
        <dsp:cNvSpPr/>
      </dsp:nvSpPr>
      <dsp:spPr>
        <a:xfrm>
          <a:off x="576050" y="1813707"/>
          <a:ext cx="1243226" cy="938958"/>
        </a:xfrm>
        <a:custGeom>
          <a:avLst/>
          <a:gdLst/>
          <a:ahLst/>
          <a:cxnLst/>
          <a:rect l="0" t="0" r="0" b="0"/>
          <a:pathLst>
            <a:path>
              <a:moveTo>
                <a:pt x="1243226" y="0"/>
              </a:moveTo>
              <a:lnTo>
                <a:pt x="1243226" y="860142"/>
              </a:lnTo>
              <a:lnTo>
                <a:pt x="0" y="860142"/>
              </a:lnTo>
              <a:lnTo>
                <a:pt x="0" y="938958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134246-001F-43CA-9B1B-1C19B622F62D}">
      <dsp:nvSpPr>
        <dsp:cNvPr id="0" name=""/>
        <dsp:cNvSpPr/>
      </dsp:nvSpPr>
      <dsp:spPr>
        <a:xfrm>
          <a:off x="1093767" y="875987"/>
          <a:ext cx="1451019" cy="937720"/>
        </a:xfrm>
        <a:prstGeom prst="rect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Міністерство  лісового господарства</a:t>
          </a:r>
        </a:p>
      </dsp:txBody>
      <dsp:txXfrm>
        <a:off x="1093767" y="875987"/>
        <a:ext cx="1451019" cy="937720"/>
      </dsp:txXfrm>
    </dsp:sp>
    <dsp:sp modelId="{E789300F-24A1-455D-A258-C4FD9588686E}">
      <dsp:nvSpPr>
        <dsp:cNvPr id="0" name=""/>
        <dsp:cNvSpPr/>
      </dsp:nvSpPr>
      <dsp:spPr>
        <a:xfrm>
          <a:off x="1890" y="2752665"/>
          <a:ext cx="1148320" cy="785409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Лісова науково-дослідна станція </a:t>
          </a:r>
        </a:p>
      </dsp:txBody>
      <dsp:txXfrm>
        <a:off x="1890" y="2752665"/>
        <a:ext cx="1148320" cy="785409"/>
      </dsp:txXfrm>
    </dsp:sp>
    <dsp:sp modelId="{4B7570DD-6FB9-4573-AB94-5BA05E7276FB}">
      <dsp:nvSpPr>
        <dsp:cNvPr id="0" name=""/>
        <dsp:cNvSpPr/>
      </dsp:nvSpPr>
      <dsp:spPr>
        <a:xfrm>
          <a:off x="1307843" y="2752665"/>
          <a:ext cx="1102764" cy="810402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Лісова науково-дослідна станція</a:t>
          </a:r>
        </a:p>
      </dsp:txBody>
      <dsp:txXfrm>
        <a:off x="1307843" y="2752665"/>
        <a:ext cx="1102764" cy="810402"/>
      </dsp:txXfrm>
    </dsp:sp>
    <dsp:sp modelId="{2D2BD442-A8C3-494F-83CA-A00DB0D3A4BB}">
      <dsp:nvSpPr>
        <dsp:cNvPr id="0" name=""/>
        <dsp:cNvSpPr/>
      </dsp:nvSpPr>
      <dsp:spPr>
        <a:xfrm>
          <a:off x="2568240" y="2752665"/>
          <a:ext cx="1068423" cy="813171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Лісова науково-дослідна станція </a:t>
          </a:r>
        </a:p>
      </dsp:txBody>
      <dsp:txXfrm>
        <a:off x="2568240" y="2752665"/>
        <a:ext cx="1068423" cy="813171"/>
      </dsp:txXfrm>
    </dsp:sp>
    <dsp:sp modelId="{0670B369-A350-4DD0-AE8F-546B08786C3E}">
      <dsp:nvSpPr>
        <dsp:cNvPr id="0" name=""/>
        <dsp:cNvSpPr/>
      </dsp:nvSpPr>
      <dsp:spPr>
        <a:xfrm>
          <a:off x="490482" y="1971339"/>
          <a:ext cx="1249978" cy="62369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УкрНДІЛГА - координатор</a:t>
          </a:r>
        </a:p>
      </dsp:txBody>
      <dsp:txXfrm>
        <a:off x="490482" y="1971339"/>
        <a:ext cx="1249978" cy="623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9B04D-22AA-433E-910E-6A5B70B34281}">
      <dsp:nvSpPr>
        <dsp:cNvPr id="0" name=""/>
        <dsp:cNvSpPr/>
      </dsp:nvSpPr>
      <dsp:spPr>
        <a:xfrm>
          <a:off x="1694740" y="1813707"/>
          <a:ext cx="91440" cy="469479"/>
        </a:xfrm>
        <a:custGeom>
          <a:avLst/>
          <a:gdLst/>
          <a:ahLst/>
          <a:cxnLst/>
          <a:rect l="0" t="0" r="0" b="0"/>
          <a:pathLst>
            <a:path>
              <a:moveTo>
                <a:pt x="124536" y="0"/>
              </a:moveTo>
              <a:lnTo>
                <a:pt x="124536" y="469479"/>
              </a:lnTo>
              <a:lnTo>
                <a:pt x="45720" y="469479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E2378-71C0-439E-939D-8CECC8276662}">
      <dsp:nvSpPr>
        <dsp:cNvPr id="0" name=""/>
        <dsp:cNvSpPr/>
      </dsp:nvSpPr>
      <dsp:spPr>
        <a:xfrm>
          <a:off x="1819277" y="1813707"/>
          <a:ext cx="1283174" cy="9389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0142"/>
              </a:lnTo>
              <a:lnTo>
                <a:pt x="1283174" y="860142"/>
              </a:lnTo>
              <a:lnTo>
                <a:pt x="1283174" y="938958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47E02-8CD1-488B-A7EC-BD0B0B15FA3A}">
      <dsp:nvSpPr>
        <dsp:cNvPr id="0" name=""/>
        <dsp:cNvSpPr/>
      </dsp:nvSpPr>
      <dsp:spPr>
        <a:xfrm>
          <a:off x="1773557" y="1813707"/>
          <a:ext cx="91440" cy="9389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60142"/>
              </a:lnTo>
              <a:lnTo>
                <a:pt x="85668" y="860142"/>
              </a:lnTo>
              <a:lnTo>
                <a:pt x="85668" y="938958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AF4CE1-1DE2-4FD7-941C-802027680386}">
      <dsp:nvSpPr>
        <dsp:cNvPr id="0" name=""/>
        <dsp:cNvSpPr/>
      </dsp:nvSpPr>
      <dsp:spPr>
        <a:xfrm>
          <a:off x="576050" y="1813707"/>
          <a:ext cx="1243226" cy="938958"/>
        </a:xfrm>
        <a:custGeom>
          <a:avLst/>
          <a:gdLst/>
          <a:ahLst/>
          <a:cxnLst/>
          <a:rect l="0" t="0" r="0" b="0"/>
          <a:pathLst>
            <a:path>
              <a:moveTo>
                <a:pt x="1243226" y="0"/>
              </a:moveTo>
              <a:lnTo>
                <a:pt x="1243226" y="860142"/>
              </a:lnTo>
              <a:lnTo>
                <a:pt x="0" y="860142"/>
              </a:lnTo>
              <a:lnTo>
                <a:pt x="0" y="938958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134246-001F-43CA-9B1B-1C19B622F62D}">
      <dsp:nvSpPr>
        <dsp:cNvPr id="0" name=""/>
        <dsp:cNvSpPr/>
      </dsp:nvSpPr>
      <dsp:spPr>
        <a:xfrm>
          <a:off x="1093767" y="875987"/>
          <a:ext cx="1451019" cy="937720"/>
        </a:xfrm>
        <a:prstGeom prst="rect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Держкомлісгосп</a:t>
          </a:r>
        </a:p>
      </dsp:txBody>
      <dsp:txXfrm>
        <a:off x="1093767" y="875987"/>
        <a:ext cx="1451019" cy="937720"/>
      </dsp:txXfrm>
    </dsp:sp>
    <dsp:sp modelId="{E789300F-24A1-455D-A258-C4FD9588686E}">
      <dsp:nvSpPr>
        <dsp:cNvPr id="0" name=""/>
        <dsp:cNvSpPr/>
      </dsp:nvSpPr>
      <dsp:spPr>
        <a:xfrm>
          <a:off x="1890" y="2752665"/>
          <a:ext cx="1148320" cy="785409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ВО «</a:t>
          </a:r>
          <a:r>
            <a:rPr lang="uk-UA" sz="1400" kern="1200" dirty="0" err="1"/>
            <a:t>Укрдержліс</a:t>
          </a:r>
          <a:br>
            <a:rPr lang="uk-UA" sz="1400" kern="1200" dirty="0"/>
          </a:br>
          <a:r>
            <a:rPr lang="uk-UA" sz="1400" kern="1200" dirty="0"/>
            <a:t>проект»</a:t>
          </a:r>
        </a:p>
      </dsp:txBody>
      <dsp:txXfrm>
        <a:off x="1890" y="2752665"/>
        <a:ext cx="1148320" cy="785409"/>
      </dsp:txXfrm>
    </dsp:sp>
    <dsp:sp modelId="{4B7570DD-6FB9-4573-AB94-5BA05E7276FB}">
      <dsp:nvSpPr>
        <dsp:cNvPr id="0" name=""/>
        <dsp:cNvSpPr/>
      </dsp:nvSpPr>
      <dsp:spPr>
        <a:xfrm>
          <a:off x="1307843" y="2752665"/>
          <a:ext cx="1102764" cy="810402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ВО «</a:t>
          </a:r>
          <a:r>
            <a:rPr lang="uk-UA" sz="1400" kern="1200" dirty="0" err="1"/>
            <a:t>Укрдержліс</a:t>
          </a:r>
          <a:br>
            <a:rPr lang="uk-UA" sz="1400" kern="1200" dirty="0"/>
          </a:br>
          <a:r>
            <a:rPr lang="uk-UA" sz="1400" kern="1200" dirty="0"/>
            <a:t>проект»</a:t>
          </a:r>
        </a:p>
      </dsp:txBody>
      <dsp:txXfrm>
        <a:off x="1307843" y="2752665"/>
        <a:ext cx="1102764" cy="810402"/>
      </dsp:txXfrm>
    </dsp:sp>
    <dsp:sp modelId="{2D2BD442-A8C3-494F-83CA-A00DB0D3A4BB}">
      <dsp:nvSpPr>
        <dsp:cNvPr id="0" name=""/>
        <dsp:cNvSpPr/>
      </dsp:nvSpPr>
      <dsp:spPr>
        <a:xfrm>
          <a:off x="2568240" y="2752665"/>
          <a:ext cx="1068423" cy="813171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ВО «</a:t>
          </a:r>
          <a:r>
            <a:rPr lang="uk-UA" sz="1400" kern="1200" dirty="0" err="1"/>
            <a:t>Укрдержліс</a:t>
          </a:r>
          <a:br>
            <a:rPr lang="uk-UA" sz="1400" kern="1200" dirty="0"/>
          </a:br>
          <a:r>
            <a:rPr lang="uk-UA" sz="1400" kern="1200" dirty="0"/>
            <a:t>проект»</a:t>
          </a:r>
        </a:p>
      </dsp:txBody>
      <dsp:txXfrm>
        <a:off x="2568240" y="2752665"/>
        <a:ext cx="1068423" cy="813171"/>
      </dsp:txXfrm>
    </dsp:sp>
    <dsp:sp modelId="{0670B369-A350-4DD0-AE8F-546B08786C3E}">
      <dsp:nvSpPr>
        <dsp:cNvPr id="0" name=""/>
        <dsp:cNvSpPr/>
      </dsp:nvSpPr>
      <dsp:spPr>
        <a:xfrm>
          <a:off x="490482" y="1971339"/>
          <a:ext cx="1249978" cy="62369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УкрНДІЛГА - координатор</a:t>
          </a:r>
        </a:p>
      </dsp:txBody>
      <dsp:txXfrm>
        <a:off x="490482" y="1971339"/>
        <a:ext cx="1249978" cy="623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9B04D-22AA-433E-910E-6A5B70B34281}">
      <dsp:nvSpPr>
        <dsp:cNvPr id="0" name=""/>
        <dsp:cNvSpPr/>
      </dsp:nvSpPr>
      <dsp:spPr>
        <a:xfrm>
          <a:off x="1694740" y="1813707"/>
          <a:ext cx="91440" cy="469479"/>
        </a:xfrm>
        <a:custGeom>
          <a:avLst/>
          <a:gdLst/>
          <a:ahLst/>
          <a:cxnLst/>
          <a:rect l="0" t="0" r="0" b="0"/>
          <a:pathLst>
            <a:path>
              <a:moveTo>
                <a:pt x="124536" y="0"/>
              </a:moveTo>
              <a:lnTo>
                <a:pt x="124536" y="469479"/>
              </a:lnTo>
              <a:lnTo>
                <a:pt x="45720" y="469479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E2378-71C0-439E-939D-8CECC8276662}">
      <dsp:nvSpPr>
        <dsp:cNvPr id="0" name=""/>
        <dsp:cNvSpPr/>
      </dsp:nvSpPr>
      <dsp:spPr>
        <a:xfrm>
          <a:off x="1819277" y="1813707"/>
          <a:ext cx="1283174" cy="9389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0142"/>
              </a:lnTo>
              <a:lnTo>
                <a:pt x="1283174" y="860142"/>
              </a:lnTo>
              <a:lnTo>
                <a:pt x="1283174" y="938958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47E02-8CD1-488B-A7EC-BD0B0B15FA3A}">
      <dsp:nvSpPr>
        <dsp:cNvPr id="0" name=""/>
        <dsp:cNvSpPr/>
      </dsp:nvSpPr>
      <dsp:spPr>
        <a:xfrm>
          <a:off x="1773557" y="1813707"/>
          <a:ext cx="91440" cy="9389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60142"/>
              </a:lnTo>
              <a:lnTo>
                <a:pt x="85668" y="860142"/>
              </a:lnTo>
              <a:lnTo>
                <a:pt x="85668" y="938958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AF4CE1-1DE2-4FD7-941C-802027680386}">
      <dsp:nvSpPr>
        <dsp:cNvPr id="0" name=""/>
        <dsp:cNvSpPr/>
      </dsp:nvSpPr>
      <dsp:spPr>
        <a:xfrm>
          <a:off x="576050" y="1813707"/>
          <a:ext cx="1243226" cy="938958"/>
        </a:xfrm>
        <a:custGeom>
          <a:avLst/>
          <a:gdLst/>
          <a:ahLst/>
          <a:cxnLst/>
          <a:rect l="0" t="0" r="0" b="0"/>
          <a:pathLst>
            <a:path>
              <a:moveTo>
                <a:pt x="1243226" y="0"/>
              </a:moveTo>
              <a:lnTo>
                <a:pt x="1243226" y="860142"/>
              </a:lnTo>
              <a:lnTo>
                <a:pt x="0" y="860142"/>
              </a:lnTo>
              <a:lnTo>
                <a:pt x="0" y="938958"/>
              </a:lnTo>
            </a:path>
          </a:pathLst>
        </a:cu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134246-001F-43CA-9B1B-1C19B622F62D}">
      <dsp:nvSpPr>
        <dsp:cNvPr id="0" name=""/>
        <dsp:cNvSpPr/>
      </dsp:nvSpPr>
      <dsp:spPr>
        <a:xfrm>
          <a:off x="1038224" y="875987"/>
          <a:ext cx="1562104" cy="937720"/>
        </a:xfrm>
        <a:prstGeom prst="rect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Держлісагентство</a:t>
          </a:r>
        </a:p>
      </dsp:txBody>
      <dsp:txXfrm>
        <a:off x="1038224" y="875987"/>
        <a:ext cx="1562104" cy="937720"/>
      </dsp:txXfrm>
    </dsp:sp>
    <dsp:sp modelId="{E789300F-24A1-455D-A258-C4FD9588686E}">
      <dsp:nvSpPr>
        <dsp:cNvPr id="0" name=""/>
        <dsp:cNvSpPr/>
      </dsp:nvSpPr>
      <dsp:spPr>
        <a:xfrm>
          <a:off x="1890" y="2752665"/>
          <a:ext cx="1148320" cy="785409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Лісгосп</a:t>
          </a:r>
        </a:p>
      </dsp:txBody>
      <dsp:txXfrm>
        <a:off x="1890" y="2752665"/>
        <a:ext cx="1148320" cy="785409"/>
      </dsp:txXfrm>
    </dsp:sp>
    <dsp:sp modelId="{4B7570DD-6FB9-4573-AB94-5BA05E7276FB}">
      <dsp:nvSpPr>
        <dsp:cNvPr id="0" name=""/>
        <dsp:cNvSpPr/>
      </dsp:nvSpPr>
      <dsp:spPr>
        <a:xfrm>
          <a:off x="1307843" y="2752665"/>
          <a:ext cx="1102764" cy="810402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Лісгосп</a:t>
          </a:r>
          <a:endParaRPr lang="uk-UA" sz="2300" kern="1200" dirty="0"/>
        </a:p>
      </dsp:txBody>
      <dsp:txXfrm>
        <a:off x="1307843" y="2752665"/>
        <a:ext cx="1102764" cy="810402"/>
      </dsp:txXfrm>
    </dsp:sp>
    <dsp:sp modelId="{2D2BD442-A8C3-494F-83CA-A00DB0D3A4BB}">
      <dsp:nvSpPr>
        <dsp:cNvPr id="0" name=""/>
        <dsp:cNvSpPr/>
      </dsp:nvSpPr>
      <dsp:spPr>
        <a:xfrm>
          <a:off x="2568240" y="2752665"/>
          <a:ext cx="1068423" cy="813171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Лісгосп</a:t>
          </a:r>
          <a:endParaRPr lang="uk-UA" sz="2300" kern="1200" dirty="0"/>
        </a:p>
      </dsp:txBody>
      <dsp:txXfrm>
        <a:off x="2568240" y="2752665"/>
        <a:ext cx="1068423" cy="813171"/>
      </dsp:txXfrm>
    </dsp:sp>
    <dsp:sp modelId="{0670B369-A350-4DD0-AE8F-546B08786C3E}">
      <dsp:nvSpPr>
        <dsp:cNvPr id="0" name=""/>
        <dsp:cNvSpPr/>
      </dsp:nvSpPr>
      <dsp:spPr>
        <a:xfrm>
          <a:off x="490482" y="1971339"/>
          <a:ext cx="1249978" cy="62369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УкрНДІЛГА - координатор</a:t>
          </a:r>
        </a:p>
      </dsp:txBody>
      <dsp:txXfrm>
        <a:off x="490482" y="1971339"/>
        <a:ext cx="1249978" cy="623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BF879-E0D8-437C-9E6A-75C9D55CD9F1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A71CD-5AC7-4C6B-BD6A-916DE28067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14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FFD5A6A8-A3D1-5EDC-B8B0-854FF52D2E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5" name="Text Box 2">
            <a:extLst>
              <a:ext uri="{FF2B5EF4-FFF2-40B4-BE49-F238E27FC236}">
                <a16:creationId xmlns:a16="http://schemas.microsoft.com/office/drawing/2014/main" id="{AA818A75-0BD5-4404-B574-B1957D30E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189726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82E34-0324-D75C-1CDB-0717ACE7F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8D68B-3378-2198-A9F3-8A80B6ABA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A3823-E97A-B2E3-1B89-F074CE441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7FEF-8717-49DB-BC45-AF484DFD48E7}" type="datetime1">
              <a:rPr lang="uk-UA" smtClean="0"/>
              <a:t>05.11.2025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FF36-25F5-E046-CCD1-B7CD02B8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F551D-2C7B-57D6-A2C5-7E827E04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863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06CC4-BB29-1575-8579-512CEB29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69B74-6B26-7A57-E835-154D57E70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07B45-C24C-6FC0-D4FF-7BAD09AEA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1FAB-8C8B-4A39-82BE-8FB275951127}" type="datetime1">
              <a:rPr lang="uk-UA" smtClean="0"/>
              <a:t>05.11.2025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44AA7-51B0-21E1-F34E-348E65F77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62E0-EA18-7631-2AC5-B7F80AF3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05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14D78D-079B-339D-A5A6-AF9B3FA762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1D8BC9-716A-0522-7DF6-184C68844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2B342-6628-B141-2394-004F744D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BACA-5E6C-4AD3-BD32-DA437EF7F937}" type="datetime1">
              <a:rPr lang="uk-UA" smtClean="0"/>
              <a:t>05.11.2025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3F32B-5B40-180E-0004-7390DA8F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C58E4-F950-0F52-F430-D6ED0D8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209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E56EC-F48C-D0FB-2195-74E65140B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BB784-4A07-C757-4546-E533B1BEC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2E560-8D39-B85E-5A3E-CF674C20C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BE00-2520-45AC-BDEE-B36589087468}" type="datetime1">
              <a:rPr lang="uk-UA" smtClean="0"/>
              <a:t>05.11.2025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A5681-D087-00B5-A770-95164C3F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FDCD5-8EB5-FD8E-835D-2C896E6C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523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D481B-5438-AE99-CF36-3288C7FEE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FF65-E82E-F435-02AB-AF6198A70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4F163-27C6-44A7-21BF-71853215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0F69-7354-4365-B465-5565E0D6A498}" type="datetime1">
              <a:rPr lang="uk-UA" smtClean="0"/>
              <a:t>05.11.2025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F36C2-B9C3-51BF-2527-D35F1BD06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86C21-EAD5-1C14-D779-D9E24FA10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192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EECC-C046-A28E-B101-53F88642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C959B-105B-1781-5B7E-A123C68C3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96C9F-F1CF-2228-B0CC-E53F0D7A4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DCA7B-8028-74F5-27C3-D076691C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3B68-DC6E-481A-A7C7-5E0DE0D959B6}" type="datetime1">
              <a:rPr lang="uk-UA" smtClean="0"/>
              <a:t>05.11.2025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F9FA8-51C0-C550-C716-B6430B38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FF438-FC25-3E0C-D7D3-6BB3FDF6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366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D28C3-E825-F3A7-4F6C-51A2CE64A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6B9AA-69D2-DC33-5543-05FD903C2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4CF07-3D2B-8402-9AAE-9F972AC22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4B0EC-B344-8BCF-75EE-15765AFA17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B8EFBD-BF1D-2055-4A11-620E323AA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44C34-0CF5-AF1B-3322-9F4C2309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5618-D010-4619-B817-BC039620715D}" type="datetime1">
              <a:rPr lang="uk-UA" smtClean="0"/>
              <a:t>05.11.2025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AE07C-704A-3629-7260-848FB117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CB4A5D-06D3-D063-A94C-08826318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4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350BF-040F-C305-3974-B72CA475B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1398-B4EE-E7E3-D423-DB68E2119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9740-042F-496B-A2E2-086D5E1A2F20}" type="datetime1">
              <a:rPr lang="uk-UA" smtClean="0"/>
              <a:t>05.11.2025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7C844-AFC5-00E7-7A88-F72C4D3B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97F24-0357-FD28-2A1E-CF7666BF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939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449733-6710-1DC2-7A44-23C278B6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43B3D-E971-4ECB-90D4-BA37F9850489}" type="datetime1">
              <a:rPr lang="uk-UA" smtClean="0"/>
              <a:t>05.11.2025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2E892-C3DF-8138-8978-6102B39E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EC39A-B5B2-60A3-47FA-750B80CA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693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E21D-2A8F-BF75-3FBE-F48172301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CFC1E-80E9-E388-8A3C-2CA3CA36D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6C94D-F6F9-D8F7-56CC-9D635D41F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80912-B8FA-3C3D-FD09-833CB9CD9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1A5E-E5B3-4E56-82CC-CEC32D534857}" type="datetime1">
              <a:rPr lang="uk-UA" smtClean="0"/>
              <a:t>05.11.2025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6CF73-0C5D-42D2-46D1-C11DF70E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6FDFB-893D-B866-877A-CB44E9CD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5309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4B7F-8E86-8498-AF82-88224997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F0540F-413B-FC80-F6A7-95E80AED2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AA8A-D12A-3E17-3AF9-F4F7C43E4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B7981-C65B-8434-7FF1-7C0286BE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F294-158D-4B1F-9B42-300FDD57BA71}" type="datetime1">
              <a:rPr lang="uk-UA" smtClean="0"/>
              <a:t>05.11.2025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EDB49-2257-0362-B5CC-9CF172C7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385F6-6449-390D-73CA-6154AADFA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451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888CF4-2DE2-77F9-6D42-7B0B04295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DAA9-0307-430A-5853-654757D83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9C7E9-1F53-6625-CD0D-B55867443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666DCA-11B0-4A00-A7DC-89EFED1C7FE3}" type="datetime1">
              <a:rPr lang="uk-UA" smtClean="0"/>
              <a:t>05.11.2025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6B35A-6EFC-682F-50E6-4CD8C0DD6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36CE4-F321-3E01-58B6-FB0860141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907620-47FF-4941-A353-79B89D4D9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89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A34D-B268-B85F-116A-377C03250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212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Моніторинг</a:t>
            </a:r>
            <a:r>
              <a:rPr lang="ru-RU" dirty="0"/>
              <a:t> лісів за </a:t>
            </a:r>
            <a:r>
              <a:rPr lang="ru-RU" dirty="0" err="1"/>
              <a:t>програмою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ICP </a:t>
            </a:r>
            <a:r>
              <a:rPr lang="ru-RU" dirty="0" err="1"/>
              <a:t>Forests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: </a:t>
            </a:r>
            <a:br>
              <a:rPr lang="ru-RU" dirty="0"/>
            </a:br>
            <a:r>
              <a:rPr lang="ru-RU" dirty="0"/>
              <a:t>стан та шляхи </a:t>
            </a:r>
            <a:r>
              <a:rPr lang="ru-RU" dirty="0" err="1"/>
              <a:t>розвитку</a:t>
            </a:r>
            <a:endParaRPr lang="uk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4D28D-8FCD-094E-ED08-3571B16CC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3602038"/>
            <a:ext cx="10763250" cy="2989262"/>
          </a:xfrm>
        </p:spPr>
        <p:txBody>
          <a:bodyPr>
            <a:normAutofit lnSpcReduction="10000"/>
          </a:bodyPr>
          <a:lstStyle/>
          <a:p>
            <a:r>
              <a:rPr lang="uk-UA" sz="2800" b="1" i="1" dirty="0"/>
              <a:t>Букша І.Ф., </a:t>
            </a:r>
            <a:r>
              <a:rPr lang="uk-UA" sz="2800" i="1" dirty="0"/>
              <a:t>завідувач відділу інвентаризації лісів, моніторингу, сертифікації та лісовпорядкування</a:t>
            </a:r>
          </a:p>
          <a:p>
            <a:r>
              <a:rPr lang="ru-RU" sz="2600" dirty="0" err="1"/>
              <a:t>Український</a:t>
            </a:r>
            <a:r>
              <a:rPr lang="ru-RU" sz="2600" dirty="0"/>
              <a:t> </a:t>
            </a:r>
            <a:r>
              <a:rPr lang="ru-RU" sz="2600" dirty="0" err="1"/>
              <a:t>науково-дослідний</a:t>
            </a:r>
            <a:r>
              <a:rPr lang="ru-RU" sz="2600" dirty="0"/>
              <a:t> </a:t>
            </a:r>
            <a:r>
              <a:rPr lang="ru-RU" sz="2600" dirty="0" err="1"/>
              <a:t>інститут</a:t>
            </a:r>
            <a:r>
              <a:rPr lang="ru-RU" sz="2600" dirty="0"/>
              <a:t> </a:t>
            </a:r>
            <a:r>
              <a:rPr lang="ru-RU" sz="2600" dirty="0" err="1"/>
              <a:t>лісового</a:t>
            </a:r>
            <a:r>
              <a:rPr lang="ru-RU" sz="2600" dirty="0"/>
              <a:t> </a:t>
            </a:r>
            <a:r>
              <a:rPr lang="ru-RU" sz="2600" dirty="0" err="1"/>
              <a:t>господарства</a:t>
            </a:r>
            <a:r>
              <a:rPr lang="ru-RU" sz="2600" dirty="0"/>
              <a:t> та </a:t>
            </a:r>
            <a:r>
              <a:rPr lang="ru-RU" sz="2600" dirty="0" err="1"/>
              <a:t>агролісомеліорації</a:t>
            </a:r>
            <a:r>
              <a:rPr lang="ru-RU" sz="2600" dirty="0"/>
              <a:t> </a:t>
            </a:r>
            <a:r>
              <a:rPr lang="ru-RU" sz="2600" dirty="0" err="1"/>
              <a:t>ім</a:t>
            </a:r>
            <a:r>
              <a:rPr lang="ru-RU" sz="2600" dirty="0"/>
              <a:t>. Г.М. </a:t>
            </a:r>
            <a:r>
              <a:rPr lang="ru-RU" sz="2600" dirty="0" err="1"/>
              <a:t>Висоцького</a:t>
            </a:r>
            <a:r>
              <a:rPr lang="ru-RU" sz="2600" dirty="0"/>
              <a:t> (УкрНДІЛГА), м. </a:t>
            </a:r>
            <a:r>
              <a:rPr lang="ru-RU" sz="2600" dirty="0" err="1"/>
              <a:t>Харків</a:t>
            </a:r>
            <a:endParaRPr lang="ru-RU" sz="2600" dirty="0"/>
          </a:p>
          <a:p>
            <a:endParaRPr lang="ru-RU" sz="2600" dirty="0"/>
          </a:p>
          <a:p>
            <a:r>
              <a:rPr lang="uk-UA" sz="2200" i="1" dirty="0"/>
              <a:t>Круглий стіл в рамках проекту «</a:t>
            </a:r>
            <a:r>
              <a:rPr lang="ru-RU" sz="2200" i="1" dirty="0" err="1"/>
              <a:t>Сприяння</a:t>
            </a:r>
            <a:r>
              <a:rPr lang="ru-RU" sz="2200" i="1" dirty="0"/>
              <a:t> </a:t>
            </a:r>
            <a:r>
              <a:rPr lang="ru-RU" sz="2200" i="1" dirty="0" err="1"/>
              <a:t>плануванню</a:t>
            </a:r>
            <a:r>
              <a:rPr lang="ru-RU" sz="2200" i="1" dirty="0"/>
              <a:t> та </a:t>
            </a:r>
            <a:r>
              <a:rPr lang="ru-RU" sz="2200" i="1" dirty="0" err="1"/>
              <a:t>впровадженню</a:t>
            </a:r>
            <a:r>
              <a:rPr lang="ru-RU" sz="2200" i="1" dirty="0"/>
              <a:t> </a:t>
            </a:r>
            <a:r>
              <a:rPr lang="ru-RU" sz="2200" i="1" dirty="0" err="1"/>
              <a:t>багатофункціонального</a:t>
            </a:r>
            <a:r>
              <a:rPr lang="ru-RU" sz="2200" i="1" dirty="0"/>
              <a:t> </a:t>
            </a:r>
            <a:r>
              <a:rPr lang="ru-RU" sz="2200" i="1" dirty="0" err="1"/>
              <a:t>сталого</a:t>
            </a:r>
            <a:r>
              <a:rPr lang="ru-RU" sz="2200" i="1" dirty="0"/>
              <a:t> </a:t>
            </a:r>
            <a:r>
              <a:rPr lang="ru-RU" sz="2200" i="1" dirty="0" err="1"/>
              <a:t>управління</a:t>
            </a:r>
            <a:r>
              <a:rPr lang="ru-RU" sz="2200" i="1" dirty="0"/>
              <a:t> </a:t>
            </a:r>
            <a:r>
              <a:rPr lang="ru-RU" sz="2200" i="1" dirty="0" err="1"/>
              <a:t>лісами</a:t>
            </a:r>
            <a:r>
              <a:rPr lang="ru-RU" sz="2200" i="1" dirty="0"/>
              <a:t> в </a:t>
            </a:r>
            <a:r>
              <a:rPr lang="ru-RU" sz="2200" i="1" dirty="0" err="1"/>
              <a:t>Україні</a:t>
            </a:r>
            <a:r>
              <a:rPr lang="uk-UA" sz="2200" i="1" dirty="0"/>
              <a:t>», </a:t>
            </a:r>
            <a:br>
              <a:rPr lang="uk-UA" sz="2200" i="1" dirty="0"/>
            </a:br>
            <a:r>
              <a:rPr lang="uk-UA" sz="2200" i="1" dirty="0"/>
              <a:t>5 листопада 2025 р.</a:t>
            </a:r>
            <a:r>
              <a:rPr lang="en-US" sz="2200" i="1" dirty="0"/>
              <a:t> </a:t>
            </a:r>
            <a:endParaRPr lang="uk-UA" sz="2200" i="1" dirty="0"/>
          </a:p>
          <a:p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32932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402AADD-0005-17DA-12A5-5F047005F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1E3B-B56C-4AA7-9B72-399FB1A3501A}" type="slidenum">
              <a:rPr lang="en-US" altLang="uk-UA"/>
              <a:pPr/>
              <a:t>10</a:t>
            </a:fld>
            <a:endParaRPr lang="en-US" altLang="uk-UA"/>
          </a:p>
        </p:txBody>
      </p:sp>
      <p:graphicFrame>
        <p:nvGraphicFramePr>
          <p:cNvPr id="726019" name="Object 3">
            <a:extLst>
              <a:ext uri="{FF2B5EF4-FFF2-40B4-BE49-F238E27FC236}">
                <a16:creationId xmlns:a16="http://schemas.microsoft.com/office/drawing/2014/main" id="{5EB1304E-AC41-BFA3-508F-AF4763ACE47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218389"/>
              </p:ext>
            </p:extLst>
          </p:nvPr>
        </p:nvGraphicFramePr>
        <p:xfrm>
          <a:off x="435935" y="1222743"/>
          <a:ext cx="11174818" cy="5460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2" imgW="5890199" imgH="2727797" progId="Excel.Chart.8">
                  <p:embed/>
                </p:oleObj>
              </mc:Choice>
              <mc:Fallback>
                <p:oleObj name="Диаграмма" r:id="rId2" imgW="5890199" imgH="2727797" progId="Excel.Chart.8">
                  <p:embed/>
                  <p:pic>
                    <p:nvPicPr>
                      <p:cNvPr id="726019" name="Object 3">
                        <a:extLst>
                          <a:ext uri="{FF2B5EF4-FFF2-40B4-BE49-F238E27FC236}">
                            <a16:creationId xmlns:a16="http://schemas.microsoft.com/office/drawing/2014/main" id="{5EB1304E-AC41-BFA3-508F-AF4763ACE4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935" y="1222743"/>
                        <a:ext cx="11174818" cy="5460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338A4103-1553-139F-7AA6-3F42EACC0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74626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uk-UA" sz="3200" dirty="0" err="1"/>
              <a:t>Результати</a:t>
            </a:r>
            <a:r>
              <a:rPr lang="ru-RU" altLang="uk-UA" sz="3200" dirty="0"/>
              <a:t> </a:t>
            </a:r>
            <a:r>
              <a:rPr lang="ru-RU" altLang="uk-UA" sz="3200" dirty="0" err="1"/>
              <a:t>тренування</a:t>
            </a:r>
            <a:r>
              <a:rPr lang="ru-RU" altLang="uk-UA" sz="3200" dirty="0"/>
              <a:t> </a:t>
            </a:r>
            <a:r>
              <a:rPr lang="ru-RU" altLang="uk-UA" sz="3200" dirty="0" err="1"/>
              <a:t>працівників</a:t>
            </a:r>
            <a:r>
              <a:rPr lang="ru-RU" altLang="uk-UA" sz="3200" dirty="0"/>
              <a:t> ВО «Укрдержліспроект» з </a:t>
            </a:r>
            <a:r>
              <a:rPr lang="ru-RU" altLang="uk-UA" sz="3200" dirty="0" err="1"/>
              <a:t>оцінювання</a:t>
            </a:r>
            <a:r>
              <a:rPr lang="ru-RU" altLang="uk-UA" sz="3200" dirty="0"/>
              <a:t> </a:t>
            </a:r>
            <a:r>
              <a:rPr lang="ru-RU" altLang="uk-UA" sz="3200" dirty="0" err="1"/>
              <a:t>дефоліації</a:t>
            </a:r>
            <a:r>
              <a:rPr lang="ru-RU" altLang="uk-UA" sz="3200" dirty="0"/>
              <a:t> крон, 2001 р.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2105-EF76-8F1C-4EA9-0E510227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/>
              <a:t>ВО «Укрдержліспроект»: формування бази даних моніторингу лісів України І рівня (в ГІС </a:t>
            </a:r>
            <a:r>
              <a:rPr lang="en-US" sz="3600" dirty="0"/>
              <a:t>Field-Map</a:t>
            </a:r>
            <a:r>
              <a:rPr lang="uk-UA" sz="3600" dirty="0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73D36-DA27-67E1-4EA7-23F203D1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11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58C2A-CD97-2214-4198-C210A973E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999" y="2006056"/>
            <a:ext cx="6483978" cy="408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CBABB76-ED4B-96E9-368F-E7D949739F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352" y="2006056"/>
            <a:ext cx="5470648" cy="40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898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6EF5-8BB6-9371-89C6-0658ACE8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136525"/>
            <a:ext cx="11486148" cy="1325563"/>
          </a:xfrm>
        </p:spPr>
        <p:txBody>
          <a:bodyPr>
            <a:normAutofit/>
          </a:bodyPr>
          <a:lstStyle/>
          <a:p>
            <a:r>
              <a:rPr lang="uk-UA" sz="4000" dirty="0"/>
              <a:t>Мережа ділянок моніторингу лісів України І рівня за природними зонами (2015 р.)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743B9-9727-68EF-3ECA-A386E82D5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12</a:t>
            </a:fld>
            <a:endParaRPr lang="uk-UA"/>
          </a:p>
        </p:txBody>
      </p:sp>
      <p:graphicFrame>
        <p:nvGraphicFramePr>
          <p:cNvPr id="8" name="Таблица 2">
            <a:extLst>
              <a:ext uri="{FF2B5EF4-FFF2-40B4-BE49-F238E27FC236}">
                <a16:creationId xmlns:a16="http://schemas.microsoft.com/office/drawing/2014/main" id="{8F7C86F0-2B43-01FE-75D8-E333B2182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216325"/>
              </p:ext>
            </p:extLst>
          </p:nvPr>
        </p:nvGraphicFramePr>
        <p:xfrm>
          <a:off x="716295" y="1548842"/>
          <a:ext cx="10700085" cy="5088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6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6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6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598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ru-RU" sz="3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Природна</a:t>
                      </a:r>
                      <a:r>
                        <a:rPr lang="ru-RU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зона</a:t>
                      </a:r>
                      <a:endParaRPr lang="ru-RU" sz="3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ru-RU" sz="3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Ділянки</a:t>
                      </a:r>
                      <a:endParaRPr lang="ru-RU" sz="3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ru-RU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Дерева</a:t>
                      </a:r>
                      <a:endParaRPr lang="ru-RU" sz="3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824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ru-RU" sz="36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Полісся</a:t>
                      </a:r>
                      <a:endParaRPr lang="ru-RU" sz="36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ru-RU" sz="3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543</a:t>
                      </a: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13033</a:t>
                      </a: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314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ru-RU" sz="36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Лісостеп</a:t>
                      </a:r>
                      <a:endParaRPr lang="ru-RU" sz="36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ru-RU" sz="3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537</a:t>
                      </a: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12889</a:t>
                      </a: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52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ru-RU" sz="3600" u="none" strike="noStrike">
                          <a:solidFill>
                            <a:schemeClr val="bg1"/>
                          </a:solidFill>
                          <a:effectLst/>
                        </a:rPr>
                        <a:t>Степ </a:t>
                      </a:r>
                      <a:endParaRPr lang="ru-RU" sz="36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ru-RU" sz="3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161</a:t>
                      </a: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3834</a:t>
                      </a: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314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ru-RU" sz="36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Карпати</a:t>
                      </a:r>
                      <a:endParaRPr lang="ru-RU" sz="36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ru-RU" sz="3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173</a:t>
                      </a: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4132</a:t>
                      </a: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6707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ru-RU" sz="3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Україна</a:t>
                      </a:r>
                      <a:endParaRPr lang="ru-RU" sz="3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ru-RU" sz="3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1414</a:t>
                      </a: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33888</a:t>
                      </a:r>
                    </a:p>
                  </a:txBody>
                  <a:tcPr marL="9526" marR="9526" marT="9526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779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E19D8-EA66-3627-D41E-1CCB5561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13</a:t>
            </a:fld>
            <a:endParaRPr lang="uk-U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8F075A-9A9F-6FDF-0039-60102534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136525"/>
            <a:ext cx="11486148" cy="911225"/>
          </a:xfrm>
        </p:spPr>
        <p:txBody>
          <a:bodyPr>
            <a:normAutofit fontScale="90000"/>
          </a:bodyPr>
          <a:lstStyle/>
          <a:p>
            <a:r>
              <a:rPr lang="ru-RU" sz="3600" dirty="0" err="1"/>
              <a:t>Розподіл</a:t>
            </a:r>
            <a:r>
              <a:rPr lang="ru-RU" sz="3600" dirty="0"/>
              <a:t> </a:t>
            </a:r>
            <a:r>
              <a:rPr lang="ru-RU" sz="3600" dirty="0" err="1"/>
              <a:t>ділянок</a:t>
            </a:r>
            <a:r>
              <a:rPr lang="ru-RU" sz="3600" dirty="0"/>
              <a:t> моніторингу І </a:t>
            </a:r>
            <a:r>
              <a:rPr lang="ru-RU" sz="3600" dirty="0" err="1"/>
              <a:t>рівня</a:t>
            </a:r>
            <a:r>
              <a:rPr lang="ru-RU" sz="3600" dirty="0"/>
              <a:t> за </a:t>
            </a:r>
            <a:r>
              <a:rPr lang="ru-RU" sz="3600" dirty="0" err="1"/>
              <a:t>панівними</a:t>
            </a:r>
            <a:r>
              <a:rPr lang="ru-RU" sz="3600" dirty="0"/>
              <a:t> видами дерев</a:t>
            </a:r>
            <a:endParaRPr lang="uk-UA" sz="3600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ABF53CC0-3F29-F57E-7DBB-5E6084213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788" y="782961"/>
            <a:ext cx="8189750" cy="5675591"/>
          </a:xfr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D10CC10-FD4B-DDA0-0757-B3ECC40F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3" y="1518408"/>
            <a:ext cx="4016739" cy="403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9D47D6-CD2E-A743-C0A9-F17609D3773B}"/>
              </a:ext>
            </a:extLst>
          </p:cNvPr>
          <p:cNvSpPr txBox="1"/>
          <p:nvPr/>
        </p:nvSpPr>
        <p:spPr>
          <a:xfrm>
            <a:off x="0" y="5843149"/>
            <a:ext cx="515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Частка деревних видів на ділянках моніторингу</a:t>
            </a:r>
          </a:p>
        </p:txBody>
      </p:sp>
    </p:spTree>
    <p:extLst>
      <p:ext uri="{BB962C8B-B14F-4D97-AF65-F5344CB8AC3E}">
        <p14:creationId xmlns:p14="http://schemas.microsoft.com/office/powerpoint/2010/main" val="4226241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64350-6A93-5620-8FA4-C9B0EE0FA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4CB0B-D765-5E10-1537-67D23CC7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14</a:t>
            </a:fld>
            <a:endParaRPr lang="uk-UA"/>
          </a:p>
        </p:txBody>
      </p:sp>
      <p:pic>
        <p:nvPicPr>
          <p:cNvPr id="5" name="Объект 8">
            <a:extLst>
              <a:ext uri="{FF2B5EF4-FFF2-40B4-BE49-F238E27FC236}">
                <a16:creationId xmlns:a16="http://schemas.microsoft.com/office/drawing/2014/main" id="{BA37F355-BABB-F17B-5AB4-8749899E9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9769642" cy="68580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6970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6B632-D583-B9F3-B0A6-0FCF269CF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08CF-3B47-472A-0FF8-33E60A31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136526"/>
            <a:ext cx="11486148" cy="1073150"/>
          </a:xfrm>
        </p:spPr>
        <p:txBody>
          <a:bodyPr>
            <a:normAutofit fontScale="90000"/>
          </a:bodyPr>
          <a:lstStyle/>
          <a:p>
            <a:r>
              <a:rPr lang="ru-RU" sz="4000" dirty="0" err="1"/>
              <a:t>Середня</a:t>
            </a:r>
            <a:r>
              <a:rPr lang="ru-RU" sz="4000" dirty="0"/>
              <a:t> </a:t>
            </a:r>
            <a:r>
              <a:rPr lang="ru-RU" sz="4000" dirty="0" err="1"/>
              <a:t>дефоліація</a:t>
            </a:r>
            <a:r>
              <a:rPr lang="ru-RU" sz="4000" dirty="0"/>
              <a:t> за </a:t>
            </a:r>
            <a:r>
              <a:rPr lang="ru-RU" sz="4000" dirty="0" err="1"/>
              <a:t>природними</a:t>
            </a:r>
            <a:r>
              <a:rPr lang="ru-RU" sz="4000" dirty="0"/>
              <a:t> зонами, % (2015)</a:t>
            </a:r>
            <a:endParaRPr lang="uk-UA" sz="4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D4F26-54C1-9A91-B802-9777AB34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15</a:t>
            </a:fld>
            <a:endParaRPr lang="uk-UA"/>
          </a:p>
        </p:txBody>
      </p:sp>
      <p:graphicFrame>
        <p:nvGraphicFramePr>
          <p:cNvPr id="3" name="Диаграмма 3">
            <a:extLst>
              <a:ext uri="{FF2B5EF4-FFF2-40B4-BE49-F238E27FC236}">
                <a16:creationId xmlns:a16="http://schemas.microsoft.com/office/drawing/2014/main" id="{E3923BD1-93DF-DF83-D619-C551952A09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587783"/>
              </p:ext>
            </p:extLst>
          </p:nvPr>
        </p:nvGraphicFramePr>
        <p:xfrm>
          <a:off x="657726" y="1413396"/>
          <a:ext cx="5999748" cy="4942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4">
            <a:extLst>
              <a:ext uri="{FF2B5EF4-FFF2-40B4-BE49-F238E27FC236}">
                <a16:creationId xmlns:a16="http://schemas.microsoft.com/office/drawing/2014/main" id="{37D25F47-71C3-817B-616A-2B07188BFF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4876884"/>
              </p:ext>
            </p:extLst>
          </p:nvPr>
        </p:nvGraphicFramePr>
        <p:xfrm>
          <a:off x="6096000" y="1413397"/>
          <a:ext cx="5775158" cy="448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2">
            <a:extLst>
              <a:ext uri="{FF2B5EF4-FFF2-40B4-BE49-F238E27FC236}">
                <a16:creationId xmlns:a16="http://schemas.microsoft.com/office/drawing/2014/main" id="{DB0C187C-D730-8C84-D920-D3BB996A9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222" y="5946488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dirty="0"/>
              <a:t>Україна: середня дефоліація хвойних 11,7% і листяних 12%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26837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9C650-7688-C8F7-B5C5-3AF3E8714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DBA9-A759-342E-AD64-2ECCFB873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14" y="-158750"/>
            <a:ext cx="11486148" cy="1325563"/>
          </a:xfrm>
        </p:spPr>
        <p:txBody>
          <a:bodyPr>
            <a:normAutofit/>
          </a:bodyPr>
          <a:lstStyle/>
          <a:p>
            <a:r>
              <a:rPr lang="ru-RU" sz="3600" dirty="0" err="1"/>
              <a:t>Дефоліація</a:t>
            </a:r>
            <a:r>
              <a:rPr lang="ru-RU" sz="3600" dirty="0"/>
              <a:t> дуба </a:t>
            </a:r>
            <a:r>
              <a:rPr lang="ru-RU" sz="3600" dirty="0" err="1"/>
              <a:t>звичайного</a:t>
            </a:r>
            <a:r>
              <a:rPr lang="ru-RU" sz="3600" dirty="0"/>
              <a:t> та бука </a:t>
            </a:r>
            <a:r>
              <a:rPr lang="ru-RU" sz="3600" dirty="0" err="1"/>
              <a:t>лісового</a:t>
            </a:r>
            <a:r>
              <a:rPr lang="ru-RU" sz="3600" dirty="0"/>
              <a:t>,% (2015)</a:t>
            </a:r>
            <a:endParaRPr lang="uk-UA" sz="3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3D499-4AE2-9F9E-FBE0-77411CBC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16</a:t>
            </a:fld>
            <a:endParaRPr lang="uk-UA"/>
          </a:p>
        </p:txBody>
      </p:sp>
      <p:graphicFrame>
        <p:nvGraphicFramePr>
          <p:cNvPr id="6" name="Диаграмма 3">
            <a:extLst>
              <a:ext uri="{FF2B5EF4-FFF2-40B4-BE49-F238E27FC236}">
                <a16:creationId xmlns:a16="http://schemas.microsoft.com/office/drawing/2014/main" id="{7CC9A70F-A0AE-4254-2E8C-30BE13D880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548833"/>
              </p:ext>
            </p:extLst>
          </p:nvPr>
        </p:nvGraphicFramePr>
        <p:xfrm>
          <a:off x="0" y="908721"/>
          <a:ext cx="12191999" cy="305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4">
            <a:extLst>
              <a:ext uri="{FF2B5EF4-FFF2-40B4-BE49-F238E27FC236}">
                <a16:creationId xmlns:a16="http://schemas.microsoft.com/office/drawing/2014/main" id="{C9A2B082-28B3-736E-D53A-79ACCADD1F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114566"/>
              </p:ext>
            </p:extLst>
          </p:nvPr>
        </p:nvGraphicFramePr>
        <p:xfrm>
          <a:off x="-1" y="3717032"/>
          <a:ext cx="12191999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3003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19542-573B-D129-7D50-B07F44AFC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DF5A-5899-2A47-2B10-53717371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69" y="0"/>
            <a:ext cx="11754858" cy="1068610"/>
          </a:xfrm>
        </p:spPr>
        <p:txBody>
          <a:bodyPr>
            <a:noAutofit/>
          </a:bodyPr>
          <a:lstStyle/>
          <a:p>
            <a:r>
              <a:rPr lang="ru-RU" sz="3200" dirty="0" err="1"/>
              <a:t>Дефоліація</a:t>
            </a:r>
            <a:r>
              <a:rPr lang="ru-RU" sz="3200" dirty="0"/>
              <a:t> сосни </a:t>
            </a:r>
            <a:r>
              <a:rPr lang="ru-RU" sz="3200" dirty="0" err="1"/>
              <a:t>звичайної</a:t>
            </a:r>
            <a:r>
              <a:rPr lang="ru-RU" sz="3200" dirty="0"/>
              <a:t> та </a:t>
            </a:r>
            <a:r>
              <a:rPr lang="ru-RU" sz="3200" dirty="0" err="1"/>
              <a:t>ялини</a:t>
            </a:r>
            <a:r>
              <a:rPr lang="ru-RU" sz="3200" dirty="0"/>
              <a:t> </a:t>
            </a:r>
            <a:r>
              <a:rPr lang="ru-RU" sz="3200" dirty="0" err="1"/>
              <a:t>європейської</a:t>
            </a:r>
            <a:r>
              <a:rPr lang="ru-RU" sz="3200" dirty="0"/>
              <a:t>,% (2015)</a:t>
            </a:r>
            <a:endParaRPr lang="uk-UA" sz="3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CED9D-1EFD-3531-AEBF-D79A9673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17</a:t>
            </a:fld>
            <a:endParaRPr lang="uk-UA"/>
          </a:p>
        </p:txBody>
      </p:sp>
      <p:graphicFrame>
        <p:nvGraphicFramePr>
          <p:cNvPr id="3" name="Диаграмма 5">
            <a:extLst>
              <a:ext uri="{FF2B5EF4-FFF2-40B4-BE49-F238E27FC236}">
                <a16:creationId xmlns:a16="http://schemas.microsoft.com/office/drawing/2014/main" id="{67118BF3-A10D-4338-B868-958BC0206D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436511"/>
              </p:ext>
            </p:extLst>
          </p:nvPr>
        </p:nvGraphicFramePr>
        <p:xfrm>
          <a:off x="0" y="1052736"/>
          <a:ext cx="1219200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7">
            <a:extLst>
              <a:ext uri="{FF2B5EF4-FFF2-40B4-BE49-F238E27FC236}">
                <a16:creationId xmlns:a16="http://schemas.microsoft.com/office/drawing/2014/main" id="{B24F6B4D-07D5-9AEC-3E3F-3AFBC89B00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3458695"/>
              </p:ext>
            </p:extLst>
          </p:nvPr>
        </p:nvGraphicFramePr>
        <p:xfrm>
          <a:off x="-1" y="3789039"/>
          <a:ext cx="12191999" cy="2932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9927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05AF6-CF31-2210-B314-FDFBBBBC5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B608-03A0-B4DC-16E9-0D875988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136525"/>
            <a:ext cx="11486148" cy="1325563"/>
          </a:xfrm>
        </p:spPr>
        <p:txBody>
          <a:bodyPr>
            <a:normAutofit/>
          </a:bodyPr>
          <a:lstStyle/>
          <a:p>
            <a:r>
              <a:rPr lang="ru-RU" sz="3200" dirty="0" err="1"/>
              <a:t>Пошкодження</a:t>
            </a:r>
            <a:r>
              <a:rPr lang="ru-RU" sz="3200" dirty="0"/>
              <a:t> дерев на </a:t>
            </a:r>
            <a:r>
              <a:rPr lang="ru-RU" sz="3200" dirty="0" err="1"/>
              <a:t>ділянках</a:t>
            </a:r>
            <a:r>
              <a:rPr lang="ru-RU" sz="3200" dirty="0"/>
              <a:t> моніторингу І </a:t>
            </a:r>
            <a:r>
              <a:rPr lang="ru-RU" sz="3200" dirty="0" err="1"/>
              <a:t>рівня</a:t>
            </a:r>
            <a:r>
              <a:rPr lang="ru-RU" sz="3200" dirty="0"/>
              <a:t> (2015)</a:t>
            </a:r>
            <a:endParaRPr lang="uk-UA" sz="3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A36AF-3933-495B-03A9-8AF81C76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18</a:t>
            </a:fld>
            <a:endParaRPr lang="uk-UA"/>
          </a:p>
        </p:txBody>
      </p:sp>
      <p:graphicFrame>
        <p:nvGraphicFramePr>
          <p:cNvPr id="5" name="Діаграма 7">
            <a:extLst>
              <a:ext uri="{FF2B5EF4-FFF2-40B4-BE49-F238E27FC236}">
                <a16:creationId xmlns:a16="http://schemas.microsoft.com/office/drawing/2014/main" id="{63630DCF-6F23-79BA-45E7-01F01DC399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226235"/>
              </p:ext>
            </p:extLst>
          </p:nvPr>
        </p:nvGraphicFramePr>
        <p:xfrm>
          <a:off x="108285" y="2089901"/>
          <a:ext cx="5739339" cy="379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іаграма 8">
            <a:extLst>
              <a:ext uri="{FF2B5EF4-FFF2-40B4-BE49-F238E27FC236}">
                <a16:creationId xmlns:a16="http://schemas.microsoft.com/office/drawing/2014/main" id="{B70F605C-88D3-8E64-5C77-08FB75D66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1398189"/>
              </p:ext>
            </p:extLst>
          </p:nvPr>
        </p:nvGraphicFramePr>
        <p:xfrm>
          <a:off x="6777790" y="2089901"/>
          <a:ext cx="5237747" cy="47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FAC769-7C0A-95CA-BEFD-7B4064C117F1}"/>
              </a:ext>
            </a:extLst>
          </p:cNvPr>
          <p:cNvSpPr txBox="1"/>
          <p:nvPr/>
        </p:nvSpPr>
        <p:spPr>
          <a:xfrm>
            <a:off x="697831" y="1544234"/>
            <a:ext cx="500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Частка дерев з пошкодженнями,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DC6E5-8B74-A0D8-82CD-C45A9DFEEF9F}"/>
              </a:ext>
            </a:extLst>
          </p:cNvPr>
          <p:cNvSpPr txBox="1"/>
          <p:nvPr/>
        </p:nvSpPr>
        <p:spPr>
          <a:xfrm>
            <a:off x="7479631" y="1544234"/>
            <a:ext cx="500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Тип пошкодження (вся Україна),%</a:t>
            </a:r>
          </a:p>
        </p:txBody>
      </p:sp>
    </p:spTree>
    <p:extLst>
      <p:ext uri="{BB962C8B-B14F-4D97-AF65-F5344CB8AC3E}">
        <p14:creationId xmlns:p14="http://schemas.microsoft.com/office/powerpoint/2010/main" val="3940979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3ECB9-3E39-1DAC-4AD3-2E969754B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93FD-1125-614C-309B-161336AC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136525"/>
            <a:ext cx="11486148" cy="1325563"/>
          </a:xfrm>
        </p:spPr>
        <p:txBody>
          <a:bodyPr>
            <a:normAutofit/>
          </a:bodyPr>
          <a:lstStyle/>
          <a:p>
            <a:r>
              <a:rPr lang="ru-RU" sz="3600" dirty="0" err="1"/>
              <a:t>Пошкодження</a:t>
            </a:r>
            <a:r>
              <a:rPr lang="ru-RU" sz="3600" dirty="0"/>
              <a:t> </a:t>
            </a:r>
            <a:r>
              <a:rPr lang="ru-RU" sz="3600" dirty="0" err="1"/>
              <a:t>хвойних</a:t>
            </a:r>
            <a:r>
              <a:rPr lang="ru-RU" sz="3600" dirty="0"/>
              <a:t> та </a:t>
            </a:r>
            <a:r>
              <a:rPr lang="ru-RU" sz="3600" dirty="0" err="1"/>
              <a:t>листяних</a:t>
            </a:r>
            <a:r>
              <a:rPr lang="ru-RU" sz="3600" dirty="0"/>
              <a:t> дерев на </a:t>
            </a:r>
            <a:r>
              <a:rPr lang="ru-RU" sz="3600" dirty="0" err="1"/>
              <a:t>ділянках</a:t>
            </a:r>
            <a:r>
              <a:rPr lang="ru-RU" sz="3600" dirty="0"/>
              <a:t> моніторингу І </a:t>
            </a:r>
            <a:r>
              <a:rPr lang="ru-RU" sz="3600" dirty="0" err="1"/>
              <a:t>рівня</a:t>
            </a:r>
            <a:r>
              <a:rPr lang="ru-RU" sz="3600" dirty="0"/>
              <a:t> за </a:t>
            </a:r>
            <a:r>
              <a:rPr lang="ru-RU" sz="3600" dirty="0" err="1"/>
              <a:t>природними</a:t>
            </a:r>
            <a:r>
              <a:rPr lang="ru-RU" sz="3600" dirty="0"/>
              <a:t> зонами,% (2015)</a:t>
            </a:r>
            <a:endParaRPr lang="uk-UA" sz="3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D594B-A901-1760-2B18-B22B627E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19</a:t>
            </a:fld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BEF32-D61D-6368-7F24-9248C8180E94}"/>
              </a:ext>
            </a:extLst>
          </p:cNvPr>
          <p:cNvSpPr txBox="1"/>
          <p:nvPr/>
        </p:nvSpPr>
        <p:spPr>
          <a:xfrm>
            <a:off x="529389" y="1582973"/>
            <a:ext cx="500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Пошкодження хвойних,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E269F3-637B-0571-B097-4EE1CD143D2C}"/>
              </a:ext>
            </a:extLst>
          </p:cNvPr>
          <p:cNvSpPr txBox="1"/>
          <p:nvPr/>
        </p:nvSpPr>
        <p:spPr>
          <a:xfrm>
            <a:off x="7479631" y="1582973"/>
            <a:ext cx="500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Пошкодження листяних, %</a:t>
            </a:r>
          </a:p>
        </p:txBody>
      </p:sp>
      <p:graphicFrame>
        <p:nvGraphicFramePr>
          <p:cNvPr id="3" name="Диаграмма 3">
            <a:extLst>
              <a:ext uri="{FF2B5EF4-FFF2-40B4-BE49-F238E27FC236}">
                <a16:creationId xmlns:a16="http://schemas.microsoft.com/office/drawing/2014/main" id="{6988326D-5292-8ACF-B488-71EE8244E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816171"/>
              </p:ext>
            </p:extLst>
          </p:nvPr>
        </p:nvGraphicFramePr>
        <p:xfrm>
          <a:off x="166485" y="2197873"/>
          <a:ext cx="6315738" cy="38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4">
            <a:extLst>
              <a:ext uri="{FF2B5EF4-FFF2-40B4-BE49-F238E27FC236}">
                <a16:creationId xmlns:a16="http://schemas.microsoft.com/office/drawing/2014/main" id="{C0631631-2E04-5CAB-0861-42F66D2B0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045710"/>
              </p:ext>
            </p:extLst>
          </p:nvPr>
        </p:nvGraphicFramePr>
        <p:xfrm>
          <a:off x="6368614" y="2013749"/>
          <a:ext cx="5823386" cy="4037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46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4611C-1B82-9995-3713-D5918EB53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57F6-99C6-3B3A-0CC4-A137C78E2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382374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Нормативно-</a:t>
            </a:r>
            <a:r>
              <a:rPr lang="ru-RU" sz="3600" dirty="0" err="1"/>
              <a:t>правова</a:t>
            </a:r>
            <a:r>
              <a:rPr lang="ru-RU" sz="3600" dirty="0"/>
              <a:t> база моніторингу лісів в </a:t>
            </a:r>
            <a:r>
              <a:rPr lang="ru-RU" sz="3600" dirty="0" err="1"/>
              <a:t>Україні</a:t>
            </a:r>
            <a:endParaRPr lang="uk-UA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BAB4EBC-C3D5-3768-90E4-D7ACB9615C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286603"/>
              </p:ext>
            </p:extLst>
          </p:nvPr>
        </p:nvGraphicFramePr>
        <p:xfrm>
          <a:off x="304800" y="1060881"/>
          <a:ext cx="11382375" cy="52970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81550">
                  <a:extLst>
                    <a:ext uri="{9D8B030D-6E8A-4147-A177-3AD203B41FA5}">
                      <a16:colId xmlns:a16="http://schemas.microsoft.com/office/drawing/2014/main" val="681926211"/>
                    </a:ext>
                  </a:extLst>
                </a:gridCol>
                <a:gridCol w="6600825">
                  <a:extLst>
                    <a:ext uri="{9D8B030D-6E8A-4147-A177-3AD203B41FA5}">
                      <a16:colId xmlns:a16="http://schemas.microsoft.com/office/drawing/2014/main" val="1776370007"/>
                    </a:ext>
                  </a:extLst>
                </a:gridCol>
              </a:tblGrid>
              <a:tr h="4631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2000" kern="100" dirty="0">
                          <a:effectLst/>
                        </a:rPr>
                        <a:t>Нормативно-правовий акт</a:t>
                      </a:r>
                      <a:endParaRPr lang="uk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800" kern="100" dirty="0">
                          <a:effectLst/>
                        </a:rPr>
                        <a:t>Стаття та її зміст</a:t>
                      </a:r>
                      <a:endParaRPr lang="uk-U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671585"/>
                  </a:ext>
                </a:extLst>
              </a:tr>
              <a:tr h="137635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600" kern="100" dirty="0">
                          <a:effectLst/>
                        </a:rPr>
                        <a:t>Лісовий кодекс України (введений в дію </a:t>
                      </a:r>
                      <a:r>
                        <a:rPr lang="uk-UA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21.01.1994 р.)</a:t>
                      </a:r>
                      <a:endParaRPr lang="uk-U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500" kern="100" dirty="0">
                          <a:effectLst/>
                        </a:rPr>
                        <a:t>Стаття 55. Моніторинг лісів. Визначає моніторинг лісів як систему регулярного спостереження, оцінки і прогнозу динаміки кількісного і якісного стану лісів. Встановлює, що моніторинг є складовою державної системи моніторингу довкілля та проводиться для інформаційно-аналітичного забезпечення управління лісами та прийняття рішень щодо запобігання негативним змінам.</a:t>
                      </a:r>
                      <a:endParaRPr lang="uk-UA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8145052"/>
                  </a:ext>
                </a:extLst>
              </a:tr>
              <a:tr h="1071656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endParaRPr lang="uk-UA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500" kern="100" dirty="0">
                          <a:effectLst/>
                        </a:rPr>
                        <a:t>Стаття 55-1. Національна інвентаризація лісів. Визначає національну інвентаризацію лісів як систему вибірково-статистичних обстежень лісового фонду, що проводиться для отримання узагальненої інформації, в тому числі для потреб моніторингу лісів.</a:t>
                      </a:r>
                      <a:endParaRPr lang="uk-UA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8054002"/>
                  </a:ext>
                </a:extLst>
              </a:tr>
              <a:tr h="8068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Закон України "Про охорону навколишнього природного середовища" </a:t>
                      </a:r>
                      <a:r>
                        <a:rPr lang="uk-UA" sz="1600" kern="100" dirty="0">
                          <a:effectLst/>
                        </a:rPr>
                        <a:t>(введений в дію </a:t>
                      </a:r>
                      <a:r>
                        <a:rPr lang="uk-UA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25.06.1991 р.)</a:t>
                      </a: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500" kern="100" dirty="0">
                          <a:effectLst/>
                        </a:rPr>
                        <a:t>Стаття 22. Моніторинг навколишнього природного середовища. Закріплює загальні правові основи для здійснення моніторингу довкілля, частиною якого є моніторинг лісів.</a:t>
                      </a:r>
                      <a:endParaRPr lang="uk-UA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13970146"/>
                  </a:ext>
                </a:extLst>
              </a:tr>
              <a:tr h="13763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Постанова Кабінету Міністрів України (КМУ) від 30.03.1998 № 391 "Про затвердження Положення про державну систему моніторингу довкілля"</a:t>
                      </a: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500" kern="100" dirty="0">
                          <a:effectLst/>
                        </a:rPr>
                        <a:t>Пункти 2, 8 Положення. Встановлює, що моніторинг лісів є складовою частиною державної системи моніторингу довкілля. До суб'єктів моніторингу, відповідальних за спостереження за станом лісів, віднесено центральний орган виконавчої влади, що реалізує державну політику у сфері лісового господарства – Державне агентство лісових ресурсів України.</a:t>
                      </a:r>
                      <a:endParaRPr lang="uk-UA" sz="1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0162452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9C12BB-331C-B7F5-6EC7-C6FC40AD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76575" cy="365125"/>
          </a:xfrm>
        </p:spPr>
        <p:txBody>
          <a:bodyPr/>
          <a:lstStyle/>
          <a:p>
            <a:fld id="{AC907620-47FF-4941-A353-79B89D4D99DA}" type="slidenum">
              <a:rPr lang="uk-UA" sz="1400" smtClean="0"/>
              <a:t>2</a:t>
            </a:fld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4170438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63427D2F-0026-7BF5-B401-34D113D78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499" y="0"/>
            <a:ext cx="10677525" cy="1219200"/>
          </a:xfrm>
        </p:spPr>
        <p:txBody>
          <a:bodyPr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uk-UA" sz="3200" dirty="0"/>
              <a:t>Динаміка показників стану облікових дерев на ділянках моніторингу лісів І рівня в Україні (2001-2012 рр.)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5AD7B-6D63-02F4-E7A1-AFA6D4B8A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6DF5-4D20-42B7-A119-72A6650D6012}" type="slidenum">
              <a:rPr lang="ru-RU" altLang="uk-UA"/>
              <a:pPr/>
              <a:t>20</a:t>
            </a:fld>
            <a:endParaRPr lang="ru-RU" altLang="uk-UA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C15EF853-A245-268F-CD86-C3DB7659A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076325"/>
            <a:ext cx="10239375" cy="48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Rectangle 3">
            <a:extLst>
              <a:ext uri="{FF2B5EF4-FFF2-40B4-BE49-F238E27FC236}">
                <a16:creationId xmlns:a16="http://schemas.microsoft.com/office/drawing/2014/main" id="{A06B122D-CC37-B5BA-6B03-26BC28A20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1" y="5890400"/>
            <a:ext cx="107823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uk-UA" altLang="uk-UA" dirty="0">
                <a:solidFill>
                  <a:srgbClr val="000000"/>
                </a:solidFill>
                <a:ea typeface="Microsoft YaHei" panose="020B0503020204020204" pitchFamily="34" charset="-122"/>
              </a:rPr>
              <a:t>Динаміка частки дерев з дефоліацією, з зареєстрованими пошкодженнями (основна вісь) та всихаючих дерев (додаткова вісь) хвойних і листяних деревних порід на  ділянках моніторингу лісів</a:t>
            </a:r>
          </a:p>
        </p:txBody>
      </p:sp>
    </p:spTree>
    <p:extLst>
      <p:ext uri="{BB962C8B-B14F-4D97-AF65-F5344CB8AC3E}">
        <p14:creationId xmlns:p14="http://schemas.microsoft.com/office/powerpoint/2010/main" val="2067679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82B87-0687-6A44-232F-847208077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CDFE-9FC7-75B7-2A0B-4F37A02A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136526"/>
            <a:ext cx="11486148" cy="1073150"/>
          </a:xfrm>
        </p:spPr>
        <p:txBody>
          <a:bodyPr>
            <a:noAutofit/>
          </a:bodyPr>
          <a:lstStyle/>
          <a:p>
            <a:r>
              <a:rPr lang="ru-RU" sz="2800" dirty="0" err="1"/>
              <a:t>Відпад</a:t>
            </a:r>
            <a:r>
              <a:rPr lang="ru-RU" sz="2800" dirty="0"/>
              <a:t> дерев на </a:t>
            </a:r>
            <a:r>
              <a:rPr lang="ru-RU" sz="2800" dirty="0" err="1"/>
              <a:t>ділянках</a:t>
            </a:r>
            <a:r>
              <a:rPr lang="ru-RU" sz="2800" dirty="0"/>
              <a:t> моніторингу </a:t>
            </a:r>
            <a:r>
              <a:rPr lang="uk-UA" sz="2800" dirty="0"/>
              <a:t>в різних природних зонах </a:t>
            </a:r>
            <a:r>
              <a:rPr lang="ru-RU" sz="2800" dirty="0"/>
              <a:t> 2015 р.</a:t>
            </a:r>
            <a:endParaRPr lang="uk-UA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90288-5691-4213-0DE8-69A06A21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21</a:t>
            </a:fld>
            <a:endParaRPr lang="uk-UA"/>
          </a:p>
        </p:txBody>
      </p:sp>
      <p:graphicFrame>
        <p:nvGraphicFramePr>
          <p:cNvPr id="3" name="Місце для вмісту 4">
            <a:extLst>
              <a:ext uri="{FF2B5EF4-FFF2-40B4-BE49-F238E27FC236}">
                <a16:creationId xmlns:a16="http://schemas.microsoft.com/office/drawing/2014/main" id="{D4657EEE-A0DF-DB44-C9E9-A07570FFC9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038472"/>
              </p:ext>
            </p:extLst>
          </p:nvPr>
        </p:nvGraphicFramePr>
        <p:xfrm>
          <a:off x="399447" y="1001027"/>
          <a:ext cx="11093117" cy="5618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120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BED61-B3AA-20F5-AEC6-0E9AA884F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2E6D4-89BB-D9FA-66F3-5E21E390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136526"/>
            <a:ext cx="11486148" cy="1073150"/>
          </a:xfrm>
        </p:spPr>
        <p:txBody>
          <a:bodyPr>
            <a:noAutofit/>
          </a:bodyPr>
          <a:lstStyle/>
          <a:p>
            <a:r>
              <a:rPr lang="ru-RU" sz="3200" dirty="0" err="1"/>
              <a:t>Динаміка</a:t>
            </a:r>
            <a:r>
              <a:rPr lang="ru-RU" sz="3200" dirty="0"/>
              <a:t> </a:t>
            </a:r>
            <a:r>
              <a:rPr lang="ru-RU" sz="3200" dirty="0" err="1"/>
              <a:t>середньої</a:t>
            </a:r>
            <a:r>
              <a:rPr lang="ru-RU" sz="3200" dirty="0"/>
              <a:t> </a:t>
            </a:r>
            <a:r>
              <a:rPr lang="ru-RU" sz="3200" dirty="0" err="1"/>
              <a:t>дефоліації</a:t>
            </a:r>
            <a:r>
              <a:rPr lang="ru-RU" sz="3200" dirty="0"/>
              <a:t> лісів України, % (2002-2015 </a:t>
            </a:r>
            <a:r>
              <a:rPr lang="ru-RU" sz="3200" dirty="0" err="1"/>
              <a:t>рр</a:t>
            </a:r>
            <a:r>
              <a:rPr lang="ru-RU" sz="3200" dirty="0"/>
              <a:t>.)</a:t>
            </a:r>
            <a:endParaRPr lang="uk-UA" sz="3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54725-66AE-D5D4-67A0-181B568B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22</a:t>
            </a:fld>
            <a:endParaRPr lang="uk-UA"/>
          </a:p>
        </p:txBody>
      </p:sp>
      <p:graphicFrame>
        <p:nvGraphicFramePr>
          <p:cNvPr id="6" name="Диаграмма 7">
            <a:extLst>
              <a:ext uri="{FF2B5EF4-FFF2-40B4-BE49-F238E27FC236}">
                <a16:creationId xmlns:a16="http://schemas.microsoft.com/office/drawing/2014/main" id="{47DAB198-2028-08F6-1AA3-A307B088AA6C}"/>
              </a:ext>
            </a:extLst>
          </p:cNvPr>
          <p:cNvGraphicFramePr>
            <a:graphicFrameLocks/>
          </p:cNvGraphicFramePr>
          <p:nvPr/>
        </p:nvGraphicFramePr>
        <p:xfrm>
          <a:off x="755575" y="1395663"/>
          <a:ext cx="10486731" cy="4985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7295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C2ACF-CA45-3D64-047B-7806CF29B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8830-A1B1-68FD-6F88-7D633A140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" y="136526"/>
            <a:ext cx="11486148" cy="777874"/>
          </a:xfrm>
        </p:spPr>
        <p:txBody>
          <a:bodyPr>
            <a:noAutofit/>
          </a:bodyPr>
          <a:lstStyle/>
          <a:p>
            <a:r>
              <a:rPr lang="ru-RU" sz="2800" dirty="0" err="1"/>
              <a:t>Динаміка</a:t>
            </a:r>
            <a:r>
              <a:rPr lang="ru-RU" sz="2800" dirty="0"/>
              <a:t> </a:t>
            </a:r>
            <a:r>
              <a:rPr lang="ru-RU" sz="2800" dirty="0" err="1"/>
              <a:t>дефоліації</a:t>
            </a:r>
            <a:r>
              <a:rPr lang="ru-RU" sz="2800" dirty="0"/>
              <a:t> дуба </a:t>
            </a:r>
            <a:r>
              <a:rPr lang="ru-RU" sz="2800" dirty="0" err="1"/>
              <a:t>звичайного</a:t>
            </a:r>
            <a:r>
              <a:rPr lang="ru-RU" sz="2800" dirty="0"/>
              <a:t> та бука </a:t>
            </a:r>
            <a:r>
              <a:rPr lang="ru-RU" sz="2800" dirty="0" err="1"/>
              <a:t>лісового</a:t>
            </a:r>
            <a:r>
              <a:rPr lang="ru-RU" sz="2800" dirty="0"/>
              <a:t>, % (2004-2015 </a:t>
            </a:r>
            <a:r>
              <a:rPr lang="ru-RU" sz="2800" dirty="0" err="1"/>
              <a:t>рр</a:t>
            </a:r>
            <a:r>
              <a:rPr lang="ru-RU" sz="2800" dirty="0"/>
              <a:t>.)</a:t>
            </a:r>
            <a:endParaRPr lang="uk-UA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2CC9E-5266-B581-6674-22C55EE27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23</a:t>
            </a:fld>
            <a:endParaRPr lang="uk-UA"/>
          </a:p>
        </p:txBody>
      </p:sp>
      <p:graphicFrame>
        <p:nvGraphicFramePr>
          <p:cNvPr id="3" name="Діаграма 7">
            <a:extLst>
              <a:ext uri="{FF2B5EF4-FFF2-40B4-BE49-F238E27FC236}">
                <a16:creationId xmlns:a16="http://schemas.microsoft.com/office/drawing/2014/main" id="{7CA715F4-66D2-C447-067A-F3608B1B7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222658"/>
              </p:ext>
            </p:extLst>
          </p:nvPr>
        </p:nvGraphicFramePr>
        <p:xfrm>
          <a:off x="247328" y="1049685"/>
          <a:ext cx="895382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іаграма 9">
            <a:extLst>
              <a:ext uri="{FF2B5EF4-FFF2-40B4-BE49-F238E27FC236}">
                <a16:creationId xmlns:a16="http://schemas.microsoft.com/office/drawing/2014/main" id="{26A8DACA-4418-C9E6-6B5C-09C0EA58F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654805"/>
              </p:ext>
            </p:extLst>
          </p:nvPr>
        </p:nvGraphicFramePr>
        <p:xfrm>
          <a:off x="6096000" y="3148012"/>
          <a:ext cx="5772472" cy="339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ÐÐ°ÑÑÐ¸Ð½ÐºÐ¸ Ð¿Ð¾ Ð·Ð°Ð¿ÑÐ¾ÑÑ Ð±ÑÐº Ð² ÐºÐ°ÑÐ¿Ð°ÑÐ°Ñ">
            <a:extLst>
              <a:ext uri="{FF2B5EF4-FFF2-40B4-BE49-F238E27FC236}">
                <a16:creationId xmlns:a16="http://schemas.microsoft.com/office/drawing/2014/main" id="{3A3601A2-0F02-4300-4F0E-6CEB55408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156" y="3928170"/>
            <a:ext cx="4744094" cy="260895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" name="Picture 9" descr="A forest with many trees&#10;&#10;AI-generated content may be incorrect.">
            <a:extLst>
              <a:ext uri="{FF2B5EF4-FFF2-40B4-BE49-F238E27FC236}">
                <a16:creationId xmlns:a16="http://schemas.microsoft.com/office/drawing/2014/main" id="{03B3553F-649E-6FAA-05EE-A569FF6B8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970" y="1049685"/>
            <a:ext cx="2863567" cy="197864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69042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354EB-2395-47DA-9B1B-3DB2C0EEB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9F58-3145-3965-108E-5381B303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9" y="136525"/>
            <a:ext cx="11940480" cy="867177"/>
          </a:xfrm>
        </p:spPr>
        <p:txBody>
          <a:bodyPr>
            <a:noAutofit/>
          </a:bodyPr>
          <a:lstStyle/>
          <a:p>
            <a:r>
              <a:rPr lang="ru-RU" sz="2700" dirty="0" err="1"/>
              <a:t>Динаміка</a:t>
            </a:r>
            <a:r>
              <a:rPr lang="ru-RU" sz="2700" dirty="0"/>
              <a:t> </a:t>
            </a:r>
            <a:r>
              <a:rPr lang="ru-RU" sz="2700" dirty="0" err="1"/>
              <a:t>дефоліації</a:t>
            </a:r>
            <a:r>
              <a:rPr lang="ru-RU" sz="2700" dirty="0"/>
              <a:t> </a:t>
            </a:r>
            <a:r>
              <a:rPr lang="ru-RU" sz="2700" dirty="0" err="1"/>
              <a:t>ялини</a:t>
            </a:r>
            <a:r>
              <a:rPr lang="ru-RU" sz="2700" dirty="0"/>
              <a:t> </a:t>
            </a:r>
            <a:r>
              <a:rPr lang="ru-RU" sz="2700" dirty="0" err="1"/>
              <a:t>європейської</a:t>
            </a:r>
            <a:r>
              <a:rPr lang="ru-RU" sz="2700" dirty="0"/>
              <a:t> та сосни </a:t>
            </a:r>
            <a:r>
              <a:rPr lang="ru-RU" sz="2700" dirty="0" err="1"/>
              <a:t>звичайної</a:t>
            </a:r>
            <a:r>
              <a:rPr lang="ru-RU" sz="2700" dirty="0"/>
              <a:t>, % (2004-2015 </a:t>
            </a:r>
            <a:r>
              <a:rPr lang="ru-RU" sz="2700" dirty="0" err="1"/>
              <a:t>рр</a:t>
            </a:r>
            <a:r>
              <a:rPr lang="ru-RU" sz="2700" dirty="0"/>
              <a:t>.)</a:t>
            </a:r>
            <a:endParaRPr lang="uk-UA" sz="27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9F860-9CF9-EC13-1726-FCA82687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24</a:t>
            </a:fld>
            <a:endParaRPr lang="uk-UA"/>
          </a:p>
        </p:txBody>
      </p:sp>
      <p:graphicFrame>
        <p:nvGraphicFramePr>
          <p:cNvPr id="5" name="Діаграма 10">
            <a:extLst>
              <a:ext uri="{FF2B5EF4-FFF2-40B4-BE49-F238E27FC236}">
                <a16:creationId xmlns:a16="http://schemas.microsoft.com/office/drawing/2014/main" id="{90D4D5A2-3C58-CAB1-E72E-F1E65838A7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439344"/>
              </p:ext>
            </p:extLst>
          </p:nvPr>
        </p:nvGraphicFramePr>
        <p:xfrm>
          <a:off x="251519" y="1196752"/>
          <a:ext cx="7358955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іаграма 9">
            <a:extLst>
              <a:ext uri="{FF2B5EF4-FFF2-40B4-BE49-F238E27FC236}">
                <a16:creationId xmlns:a16="http://schemas.microsoft.com/office/drawing/2014/main" id="{80D931BF-220B-6C11-ACFB-46D3872B8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9218977"/>
              </p:ext>
            </p:extLst>
          </p:nvPr>
        </p:nvGraphicFramePr>
        <p:xfrm>
          <a:off x="6142510" y="395007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 descr="A group of trees in a forest&#10;&#10;AI-generated content may be incorrect.">
            <a:extLst>
              <a:ext uri="{FF2B5EF4-FFF2-40B4-BE49-F238E27FC236}">
                <a16:creationId xmlns:a16="http://schemas.microsoft.com/office/drawing/2014/main" id="{DD2F781B-2592-E9B0-AE64-5E1C971FD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4229100"/>
            <a:ext cx="4668364" cy="249237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Picture 16" descr="A group of trees with green leaves&#10;&#10;AI-generated content may be incorrect.">
            <a:extLst>
              <a:ext uri="{FF2B5EF4-FFF2-40B4-BE49-F238E27FC236}">
                <a16:creationId xmlns:a16="http://schemas.microsoft.com/office/drawing/2014/main" id="{3EB1F21D-CB8B-1B6C-BE34-E599F9252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13" y="1333872"/>
            <a:ext cx="4757487" cy="228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12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63FC8-FC95-9ACD-6451-BC9110707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FE18B-C24B-13C0-C5A1-4544C37E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25</a:t>
            </a:fld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197C2-1E39-2E41-F409-34E4FE531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56" y="0"/>
            <a:ext cx="9144000" cy="645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54F3EF1-4E29-E1CF-3A20-E871B2EFD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754" y="279133"/>
            <a:ext cx="2886773" cy="27534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121A780-C988-3664-8ED9-C359B8AFC4BA}"/>
              </a:ext>
            </a:extLst>
          </p:cNvPr>
          <p:cNvSpPr/>
          <p:nvPr/>
        </p:nvSpPr>
        <p:spPr>
          <a:xfrm>
            <a:off x="2504056" y="1553617"/>
            <a:ext cx="1247775" cy="14436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8019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2D98D-E9EC-F9EF-5FA9-5B1546DE6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9A200-5D47-102B-1478-7CB2C4BBB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69850"/>
            <a:ext cx="10852484" cy="681623"/>
          </a:xfrm>
        </p:spPr>
        <p:txBody>
          <a:bodyPr>
            <a:normAutofit fontScale="90000"/>
          </a:bodyPr>
          <a:lstStyle/>
          <a:p>
            <a:r>
              <a:rPr lang="uk-UA" dirty="0"/>
              <a:t>Звітність до </a:t>
            </a:r>
            <a:r>
              <a:rPr lang="en-US" dirty="0"/>
              <a:t>ICP Forests</a:t>
            </a:r>
            <a:r>
              <a:rPr lang="uk-UA" dirty="0"/>
              <a:t> (1991-2015 рр.)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52B3E-FCEF-6CE2-AF85-04AF4DBA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26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BF7E7-1721-3FDB-BED5-AD9FF30AD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6" y="717550"/>
            <a:ext cx="5917712" cy="41846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127D0-E572-04D0-3EF0-3822F2F00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8025"/>
            <a:ext cx="5917712" cy="41846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F5AC6-B491-0CF1-56AB-3BE004379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8" y="4552950"/>
            <a:ext cx="9182500" cy="230505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68874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C742C-1649-ABA7-514F-61A44A01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440529"/>
            <a:ext cx="10852484" cy="1325563"/>
          </a:xfrm>
        </p:spPr>
        <p:txBody>
          <a:bodyPr>
            <a:noAutofit/>
          </a:bodyPr>
          <a:lstStyle/>
          <a:p>
            <a:r>
              <a:rPr lang="uk-UA" sz="3200" dirty="0"/>
              <a:t>Технічні звіти </a:t>
            </a:r>
            <a:r>
              <a:rPr lang="en-US" sz="3200" dirty="0"/>
              <a:t>ICP Forests </a:t>
            </a:r>
            <a:r>
              <a:rPr lang="uk-UA" sz="3200" dirty="0"/>
              <a:t>містять результати моніторингу лісів України І рівня за період 1991-2015 рр.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9A9B1-0912-7FF9-9CA1-E5539F21C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27</a:t>
            </a:fld>
            <a:endParaRPr lang="uk-U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95F39B-398F-ECDD-0D12-F0EEF6ED4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0" y="2110538"/>
            <a:ext cx="9516978" cy="4226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0286A0-0B64-83F9-AA80-8987E1618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210" y="2549691"/>
            <a:ext cx="2646694" cy="3565024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470059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8C86D-B539-82D2-585E-42EC1E195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345E6-6023-85C4-5DD1-41CF670DF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16" y="463768"/>
            <a:ext cx="10852484" cy="739775"/>
          </a:xfrm>
        </p:spPr>
        <p:txBody>
          <a:bodyPr>
            <a:normAutofit fontScale="90000"/>
          </a:bodyPr>
          <a:lstStyle/>
          <a:p>
            <a:r>
              <a:rPr lang="uk-UA" dirty="0"/>
              <a:t>Актуальні проблеми моніторингу лісів України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A21BD-6070-BDB1-A4A5-85D5A41E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28</a:t>
            </a:fld>
            <a:endParaRPr lang="uk-UA"/>
          </a:p>
        </p:txBody>
      </p:sp>
      <p:sp>
        <p:nvSpPr>
          <p:cNvPr id="3" name="Объект 3">
            <a:extLst>
              <a:ext uri="{FF2B5EF4-FFF2-40B4-BE49-F238E27FC236}">
                <a16:creationId xmlns:a16="http://schemas.microsoft.com/office/drawing/2014/main" id="{1417F8D8-5B95-C15B-6AAE-D998D05E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42" y="1785397"/>
            <a:ext cx="11680658" cy="460883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500" b="1" dirty="0"/>
              <a:t>Недосконала нормативна база моніторингу лісів.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500" dirty="0"/>
              <a:t>Мережа ділянок моніторингу створена в лісах, які сьогодні знаходяться в користуванні ДП «Ліси України», але </a:t>
            </a:r>
            <a:r>
              <a:rPr lang="uk-UA" sz="2500" b="1" dirty="0"/>
              <a:t>більш ніж третина лісів країни не була охоплена моніторингом</a:t>
            </a:r>
            <a:r>
              <a:rPr lang="uk-UA" sz="25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500" dirty="0"/>
              <a:t>З 2016 року </a:t>
            </a:r>
            <a:r>
              <a:rPr lang="uk-UA" sz="2500" b="1" dirty="0"/>
              <a:t>припинені спостереження </a:t>
            </a:r>
            <a:r>
              <a:rPr lang="uk-UA" sz="2500" dirty="0"/>
              <a:t>на усіх ділянках моніторингу лісів.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500" b="1" dirty="0"/>
              <a:t>Низький рівень технічного і технологічного забезпечення </a:t>
            </a:r>
            <a:r>
              <a:rPr lang="uk-UA" sz="2500" dirty="0"/>
              <a:t>моніторингу лісів унеможливлює визначення низки важливих показників, зокрема - забруднення лісів екзогенними елементами, стану лісових ґрунтів, приросту деревини, біорізноманіття лісової рослинності тощо.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500" b="1" dirty="0"/>
              <a:t>Відсутні програми контролю та гарантування якості даних моніторингу</a:t>
            </a:r>
            <a:r>
              <a:rPr lang="en-US" sz="2500" b="1" dirty="0"/>
              <a:t> </a:t>
            </a:r>
            <a:r>
              <a:rPr lang="en-US" sz="2500" dirty="0"/>
              <a:t>(QA/QC)</a:t>
            </a:r>
            <a:r>
              <a:rPr lang="uk-UA" sz="2500" b="1" dirty="0"/>
              <a:t>.</a:t>
            </a:r>
          </a:p>
          <a:p>
            <a:pPr marL="0" indent="0"/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391532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FD18F-B0C5-CD71-5937-6C922A0F0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B31F-A65B-58D0-2422-192FB0B5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136525"/>
            <a:ext cx="10852484" cy="1325563"/>
          </a:xfrm>
        </p:spPr>
        <p:txBody>
          <a:bodyPr/>
          <a:lstStyle/>
          <a:p>
            <a:r>
              <a:rPr lang="uk-UA" dirty="0"/>
              <a:t>Варіанти розвитку моніторингу лісів </a:t>
            </a:r>
            <a:r>
              <a:rPr lang="en-US" dirty="0"/>
              <a:t>ICP Forests</a:t>
            </a:r>
            <a:r>
              <a:rPr lang="uk-UA" dirty="0"/>
              <a:t> в Україні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E27AB-971F-BD98-AF98-2D5BA2C0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29</a:t>
            </a:fld>
            <a:endParaRPr lang="uk-UA"/>
          </a:p>
        </p:txBody>
      </p:sp>
      <p:sp>
        <p:nvSpPr>
          <p:cNvPr id="3" name="Объект 3">
            <a:extLst>
              <a:ext uri="{FF2B5EF4-FFF2-40B4-BE49-F238E27FC236}">
                <a16:creationId xmlns:a16="http://schemas.microsoft.com/office/drawing/2014/main" id="{32382069-81B1-935B-C6C8-7E266E63C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43" y="1543051"/>
            <a:ext cx="9661358" cy="48511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500" b="1" dirty="0"/>
              <a:t>ВАРІАНТ </a:t>
            </a:r>
            <a:r>
              <a:rPr lang="en-US" sz="2500" b="1" dirty="0"/>
              <a:t>1</a:t>
            </a:r>
            <a:r>
              <a:rPr lang="en-US" sz="2500" dirty="0"/>
              <a:t> </a:t>
            </a:r>
            <a:r>
              <a:rPr lang="uk-UA" sz="2500" dirty="0"/>
              <a:t>- Відновлення діяльності з моніторингу в межах існуючої мережі, доповнення переліку показників, проведення польових робіт силами відповідних спеціалістів ДП «Ліси Україна» (</a:t>
            </a:r>
            <a:r>
              <a:rPr lang="ru-RU" altLang="uk-UA" sz="2500" dirty="0"/>
              <a:t>за </a:t>
            </a:r>
            <a:r>
              <a:rPr lang="ru-RU" altLang="uk-UA" sz="2500" dirty="0" err="1"/>
              <a:t>умови</a:t>
            </a:r>
            <a:r>
              <a:rPr lang="ru-RU" altLang="uk-UA" sz="2500" dirty="0"/>
              <a:t> </a:t>
            </a:r>
            <a:r>
              <a:rPr lang="ru-RU" altLang="uk-UA" sz="2500" dirty="0" err="1"/>
              <a:t>запровадження</a:t>
            </a:r>
            <a:r>
              <a:rPr lang="uk-UA" altLang="uk-UA" sz="2500" dirty="0"/>
              <a:t> системи навчання персоналу і контролю якості даних моніторингу, а також розроблення технічних рішень щодо </a:t>
            </a:r>
            <a:r>
              <a:rPr lang="ru-RU" altLang="uk-UA" sz="2500" dirty="0" err="1"/>
              <a:t>дистанційного</a:t>
            </a:r>
            <a:r>
              <a:rPr lang="ru-RU" altLang="uk-UA" sz="2500" dirty="0"/>
              <a:t> </a:t>
            </a:r>
            <a:r>
              <a:rPr lang="ru-RU" altLang="uk-UA" sz="2500" dirty="0" err="1"/>
              <a:t>наповнення</a:t>
            </a:r>
            <a:r>
              <a:rPr lang="ru-RU" altLang="uk-UA" sz="2500" dirty="0"/>
              <a:t> баз </a:t>
            </a:r>
            <a:r>
              <a:rPr lang="ru-RU" altLang="uk-UA" sz="2500" dirty="0" err="1"/>
              <a:t>даних</a:t>
            </a:r>
            <a:r>
              <a:rPr lang="ru-RU" altLang="uk-UA" sz="2500" dirty="0"/>
              <a:t> через </a:t>
            </a:r>
            <a:r>
              <a:rPr lang="en-GB" altLang="uk-UA" sz="2500" dirty="0"/>
              <a:t>Web-</a:t>
            </a:r>
            <a:r>
              <a:rPr lang="uk-UA" altLang="uk-UA" sz="2500" dirty="0"/>
              <a:t>додаток)</a:t>
            </a:r>
            <a:r>
              <a:rPr lang="uk-UA" sz="2500" dirty="0"/>
              <a:t>. </a:t>
            </a:r>
          </a:p>
          <a:p>
            <a:pPr marL="0" indent="0" algn="ctr">
              <a:buNone/>
            </a:pPr>
            <a:r>
              <a:rPr lang="en-US" sz="2500" dirty="0"/>
              <a:t>VS</a:t>
            </a:r>
            <a:endParaRPr lang="uk-UA" sz="2500" dirty="0"/>
          </a:p>
          <a:p>
            <a:pPr marL="0" indent="0">
              <a:buNone/>
            </a:pPr>
            <a:r>
              <a:rPr lang="uk-UA" sz="2500" b="1" dirty="0"/>
              <a:t>ВАРІАНТ 2</a:t>
            </a:r>
            <a:r>
              <a:rPr lang="en-US" sz="2500" b="1" dirty="0"/>
              <a:t> </a:t>
            </a:r>
            <a:r>
              <a:rPr lang="uk-UA" sz="2500" dirty="0"/>
              <a:t>- Інтеграція моніторингових спостережень та національної інвентаризації лісів, залучення Центру НІЛ ВО «Укрдержліспроект» до польового збору показників моніторингу на ділянках НІЛ (формування окремих польових бригад для збору даних на ділянках моніторингу?).</a:t>
            </a:r>
          </a:p>
          <a:p>
            <a:pPr marL="0" indent="0">
              <a:buNone/>
            </a:pPr>
            <a:r>
              <a:rPr lang="uk-UA" sz="2500" dirty="0"/>
              <a:t>+ Запровадження дистанційного моніторингу лісів. </a:t>
            </a:r>
          </a:p>
          <a:p>
            <a:pPr marL="0" indent="0">
              <a:buNone/>
            </a:pPr>
            <a:r>
              <a:rPr lang="uk-UA" sz="2500" dirty="0"/>
              <a:t> + Розвиток моніторингу лісів ІІ рівня на основі мережі науково-дослідних установ та організацій Держлісагентства України.</a:t>
            </a:r>
          </a:p>
          <a:p>
            <a:pPr marL="0" indent="0"/>
            <a:endParaRPr lang="ru-RU" sz="2500" dirty="0"/>
          </a:p>
        </p:txBody>
      </p:sp>
      <p:pic>
        <p:nvPicPr>
          <p:cNvPr id="6" name="Picture 5" descr="Business woman fingers on chin">
            <a:extLst>
              <a:ext uri="{FF2B5EF4-FFF2-40B4-BE49-F238E27FC236}">
                <a16:creationId xmlns:a16="http://schemas.microsoft.com/office/drawing/2014/main" id="{E0785DF8-7102-62A0-65EC-25DBCB9C5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697" y="1462088"/>
            <a:ext cx="580262" cy="2051048"/>
          </a:xfrm>
          <a:prstGeom prst="rect">
            <a:avLst/>
          </a:prstGeom>
        </p:spPr>
      </p:pic>
      <p:pic>
        <p:nvPicPr>
          <p:cNvPr id="8" name="Picture 7" descr="Young businessman pointing with finger">
            <a:extLst>
              <a:ext uri="{FF2B5EF4-FFF2-40B4-BE49-F238E27FC236}">
                <a16:creationId xmlns:a16="http://schemas.microsoft.com/office/drawing/2014/main" id="{54A502F4-4405-F21E-A15C-F5197DE99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106" y="3990933"/>
            <a:ext cx="1050853" cy="21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0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49802-B41E-7252-D158-1898DD5CB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2555-5B5B-CB31-1602-B52F0FB1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11125"/>
            <a:ext cx="11382374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Нормативно-</a:t>
            </a:r>
            <a:r>
              <a:rPr lang="ru-RU" sz="3600" dirty="0" err="1"/>
              <a:t>правова</a:t>
            </a:r>
            <a:r>
              <a:rPr lang="ru-RU" sz="3600" dirty="0"/>
              <a:t> база моніторингу лісів в </a:t>
            </a:r>
            <a:r>
              <a:rPr lang="ru-RU" sz="3600" dirty="0" err="1"/>
              <a:t>Україні</a:t>
            </a:r>
            <a:r>
              <a:rPr lang="ru-RU" sz="3600" dirty="0"/>
              <a:t> (2)</a:t>
            </a:r>
            <a:endParaRPr lang="uk-UA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1E42E4-B494-BC8C-F292-97B7B2E3DD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818565"/>
              </p:ext>
            </p:extLst>
          </p:nvPr>
        </p:nvGraphicFramePr>
        <p:xfrm>
          <a:off x="304800" y="936086"/>
          <a:ext cx="11382375" cy="57623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81550">
                  <a:extLst>
                    <a:ext uri="{9D8B030D-6E8A-4147-A177-3AD203B41FA5}">
                      <a16:colId xmlns:a16="http://schemas.microsoft.com/office/drawing/2014/main" val="681926211"/>
                    </a:ext>
                  </a:extLst>
                </a:gridCol>
                <a:gridCol w="6600825">
                  <a:extLst>
                    <a:ext uri="{9D8B030D-6E8A-4147-A177-3AD203B41FA5}">
                      <a16:colId xmlns:a16="http://schemas.microsoft.com/office/drawing/2014/main" val="1776370007"/>
                    </a:ext>
                  </a:extLst>
                </a:gridCol>
              </a:tblGrid>
              <a:tr h="499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2000" kern="100" dirty="0">
                          <a:effectLst/>
                        </a:rPr>
                        <a:t>Нормативно-правовий акт</a:t>
                      </a:r>
                      <a:endParaRPr lang="uk-UA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800" kern="100" dirty="0">
                          <a:effectLst/>
                        </a:rPr>
                        <a:t>Стаття та її зміст</a:t>
                      </a:r>
                      <a:endParaRPr lang="uk-U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671585"/>
                  </a:ext>
                </a:extLst>
              </a:tr>
              <a:tr h="15674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Постанова КМУ від 21.04.2021 № 392 "Про затвердження Порядку проведення національної інвентаризації лісів..."</a:t>
                      </a: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effectLst/>
                        </a:rPr>
                        <a:t>Весь текст Порядку. Деталізує процедури, організаційні засади, методи та об'єкти національної інвентаризації лісів, результати якої є важливим джерелом даних для системи моніторингу.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8145052"/>
                  </a:ext>
                </a:extLst>
              </a:tr>
              <a:tr h="15497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Закон України «Про внесення змін до деяких законодавчих актів України щодо державної системи моніторингу довкілля, інформації про стан довкілля (екологічної інформації) та інформаційного забезпечення управління у сфері довкілля» № 2973-</a:t>
                      </a:r>
                      <a:r>
                        <a:rPr lang="cs-CZ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IX </a:t>
                      </a:r>
                      <a:r>
                        <a:rPr lang="uk-UA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 20.03.2023 р</a:t>
                      </a: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Весь текст Закону. Є основою для реформування і модернізації всієї системи моніторингу довкілля в Україні. Закон передбачає створення інтегрованої та функціональної державної системи моніторингу довкілля, яка відповідає європейським підходам, доповнює Лісовий кодекс статтею 55</a:t>
                      </a:r>
                      <a:r>
                        <a:rPr lang="uk-UA" sz="1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uk-UA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щодо і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нформаційного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забезпечення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управління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сфері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лісового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господарства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передбачає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необхідність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функціонування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підсистем моніторингу довкілля, зокрема – підсистеми моніторингу лісів.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01624524"/>
                  </a:ext>
                </a:extLst>
              </a:tr>
              <a:tr h="10431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Постанова КМУ від 13 червня 2024 р. № 684 «Деякі питання функціонування державної системи моніторингу довкілля та її підсистем»</a:t>
                      </a: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Постанова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затверджує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Порядок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функціонування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оновленої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державної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системи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моніторингу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довкілля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її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підсистем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зокрема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14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підсистеми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моніторингу лісів.</a:t>
                      </a:r>
                      <a:endParaRPr lang="uk-UA" sz="1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64738011"/>
                  </a:ext>
                </a:extLst>
              </a:tr>
              <a:tr h="10431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Постанова КМУ від 17.01.2025  № 45 «Про затвердження Порядку здійснення моніторингу біологічного та ландшафтного різноманіття»</a:t>
                      </a:r>
                    </a:p>
                  </a:txBody>
                  <a:tcPr marL="9525" marR="9525" marT="9525" marB="9525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Встановлює Порядок здійснення моніторингу біологічного та ландшафтного різноманіття, що охоплює природні екосистеми, зокрема </a:t>
                      </a:r>
                      <a:r>
                        <a:rPr lang="ru-RU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uk-UA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лісові насадження. 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0114523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AA418-9CC3-3050-B4C7-772EBB54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76575" cy="365125"/>
          </a:xfrm>
        </p:spPr>
        <p:txBody>
          <a:bodyPr/>
          <a:lstStyle/>
          <a:p>
            <a:fld id="{AC907620-47FF-4941-A353-79B89D4D99DA}" type="slidenum">
              <a:rPr lang="uk-UA" sz="1400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60190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56A328-CDD7-AC06-91D9-7715F5ACD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CE1B-9CD0-1752-EE3F-9F36E826F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136525"/>
            <a:ext cx="10852484" cy="1325563"/>
          </a:xfrm>
        </p:spPr>
        <p:txBody>
          <a:bodyPr/>
          <a:lstStyle/>
          <a:p>
            <a:r>
              <a:rPr lang="uk-UA" dirty="0"/>
              <a:t>Взаємозв’язок моніторингу лісів та НІЛ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9D1EA-78FE-68A5-2458-25061319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30</a:t>
            </a:fld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521A9-F68E-EE01-4D0E-01B93E78B7B8}"/>
              </a:ext>
            </a:extLst>
          </p:cNvPr>
          <p:cNvSpPr txBox="1"/>
          <p:nvPr/>
        </p:nvSpPr>
        <p:spPr>
          <a:xfrm>
            <a:off x="4108447" y="5139565"/>
            <a:ext cx="745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/>
              <a:t>Джерело: </a:t>
            </a:r>
            <a:r>
              <a:rPr lang="en-US" sz="2400" dirty="0"/>
              <a:t>Voluntary guidelines on</a:t>
            </a:r>
            <a:r>
              <a:rPr lang="uk-UA" sz="2400" dirty="0"/>
              <a:t> </a:t>
            </a:r>
            <a:r>
              <a:rPr lang="en-US" sz="2400" dirty="0"/>
              <a:t>National</a:t>
            </a:r>
            <a:r>
              <a:rPr lang="uk-UA" sz="2400" dirty="0"/>
              <a:t> </a:t>
            </a:r>
            <a:r>
              <a:rPr lang="en-US" sz="2400" dirty="0"/>
              <a:t>Forest</a:t>
            </a:r>
            <a:r>
              <a:rPr lang="uk-UA" sz="2400" dirty="0"/>
              <a:t> </a:t>
            </a:r>
            <a:r>
              <a:rPr lang="en-US" sz="2400" dirty="0"/>
              <a:t>Monitoring. </a:t>
            </a:r>
            <a:r>
              <a:rPr lang="uk-UA" sz="2400" dirty="0"/>
              <a:t>– </a:t>
            </a:r>
            <a:r>
              <a:rPr lang="en-US" sz="2400" dirty="0"/>
              <a:t>FAO, </a:t>
            </a:r>
            <a:r>
              <a:rPr lang="uk-UA" sz="2400" dirty="0"/>
              <a:t>2017</a:t>
            </a:r>
            <a:r>
              <a:rPr lang="en-US" sz="2400" dirty="0"/>
              <a:t>. – 76 p.</a:t>
            </a:r>
            <a:endParaRPr lang="uk-UA" sz="2400" dirty="0"/>
          </a:p>
        </p:txBody>
      </p:sp>
      <p:pic>
        <p:nvPicPr>
          <p:cNvPr id="8" name="pic">
            <a:extLst>
              <a:ext uri="{FF2B5EF4-FFF2-40B4-BE49-F238E27FC236}">
                <a16:creationId xmlns:a16="http://schemas.microsoft.com/office/drawing/2014/main" id="{CCE2DF73-40AD-AD33-25B4-70FE24B3061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181095" y="2388240"/>
            <a:ext cx="2664296" cy="1951236"/>
          </a:xfrm>
          <a:prstGeom prst="rect">
            <a:avLst/>
          </a:prstGeom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BC440DE3-1A48-0910-44E4-2052F6D462EC}"/>
              </a:ext>
            </a:extLst>
          </p:cNvPr>
          <p:cNvSpPr/>
          <p:nvPr/>
        </p:nvSpPr>
        <p:spPr>
          <a:xfrm>
            <a:off x="6466202" y="2562573"/>
            <a:ext cx="3965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Національний моніторинг лісів</a:t>
            </a:r>
          </a:p>
        </p:txBody>
      </p:sp>
      <p:sp>
        <p:nvSpPr>
          <p:cNvPr id="10" name="Прямоугольник 13">
            <a:extLst>
              <a:ext uri="{FF2B5EF4-FFF2-40B4-BE49-F238E27FC236}">
                <a16:creationId xmlns:a16="http://schemas.microsoft.com/office/drawing/2014/main" id="{16BD32CB-BA1B-56D9-1E36-98C9153FFD7D}"/>
              </a:ext>
            </a:extLst>
          </p:cNvPr>
          <p:cNvSpPr/>
          <p:nvPr/>
        </p:nvSpPr>
        <p:spPr>
          <a:xfrm>
            <a:off x="6466200" y="3363859"/>
            <a:ext cx="4887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Національна інвентаризація лісів (НІЛ)</a:t>
            </a:r>
          </a:p>
        </p:txBody>
      </p:sp>
      <p:pic>
        <p:nvPicPr>
          <p:cNvPr id="11" name="Рисунок 14">
            <a:extLst>
              <a:ext uri="{FF2B5EF4-FFF2-40B4-BE49-F238E27FC236}">
                <a16:creationId xmlns:a16="http://schemas.microsoft.com/office/drawing/2014/main" id="{CCE80FD3-0C0E-65F0-EDB8-140040966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5" y="1416876"/>
            <a:ext cx="3877423" cy="5237723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769292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91DF30-FFB6-3BF3-F354-C0895B4FC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40277-F49E-9D60-45E9-6F56ADD2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136525"/>
            <a:ext cx="11766884" cy="1035267"/>
          </a:xfrm>
        </p:spPr>
        <p:txBody>
          <a:bodyPr>
            <a:normAutofit fontScale="90000"/>
          </a:bodyPr>
          <a:lstStyle/>
          <a:p>
            <a:r>
              <a:rPr lang="uk-UA" sz="4000" dirty="0"/>
              <a:t>Дизайн багаторівневої системи моніторингу лісів України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CCB41-CDA4-2E8B-ECA1-CAE1B03F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31</a:t>
            </a:fld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30AA52-6689-995F-13E1-0757FE81B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7" y="1171792"/>
            <a:ext cx="11550584" cy="51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43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27" y="0"/>
            <a:ext cx="9914020" cy="828675"/>
          </a:xfrm>
        </p:spPr>
        <p:txBody>
          <a:bodyPr>
            <a:noAutofit/>
          </a:bodyPr>
          <a:lstStyle/>
          <a:p>
            <a:r>
              <a:rPr lang="ru-RU" sz="3600" dirty="0" err="1"/>
              <a:t>Напрями</a:t>
            </a:r>
            <a:r>
              <a:rPr lang="ru-RU" sz="3600" dirty="0"/>
              <a:t> </a:t>
            </a:r>
            <a:r>
              <a:rPr lang="ru-RU" sz="3600" dirty="0" err="1"/>
              <a:t>розбудови</a:t>
            </a:r>
            <a:r>
              <a:rPr lang="ru-RU" sz="3600" dirty="0"/>
              <a:t> моніторингу </a:t>
            </a:r>
            <a:r>
              <a:rPr lang="ru-RU" sz="3600" dirty="0" err="1"/>
              <a:t>ліс</a:t>
            </a:r>
            <a:r>
              <a:rPr lang="uk-UA" sz="3600" dirty="0" err="1"/>
              <a:t>ів</a:t>
            </a:r>
            <a:r>
              <a:rPr lang="uk-UA" sz="3600" dirty="0"/>
              <a:t> </a:t>
            </a:r>
            <a:r>
              <a:rPr lang="en-GB" sz="3600" dirty="0"/>
              <a:t>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8650"/>
            <a:ext cx="11372850" cy="46311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000" dirty="0" err="1"/>
              <a:t>Консультації</a:t>
            </a:r>
            <a:r>
              <a:rPr lang="ru-RU" sz="2000" dirty="0"/>
              <a:t> та </a:t>
            </a:r>
            <a:r>
              <a:rPr lang="ru-RU" sz="2000" dirty="0" err="1"/>
              <a:t>залучення</a:t>
            </a:r>
            <a:r>
              <a:rPr lang="ru-RU" sz="2000" dirty="0"/>
              <a:t> </a:t>
            </a:r>
            <a:r>
              <a:rPr lang="ru-RU" sz="2000" dirty="0" err="1"/>
              <a:t>зацікавлених</a:t>
            </a:r>
            <a:r>
              <a:rPr lang="ru-RU" sz="2000" dirty="0"/>
              <a:t> </a:t>
            </a:r>
            <a:r>
              <a:rPr lang="ru-RU" sz="2000" dirty="0" err="1"/>
              <a:t>сторін</a:t>
            </a:r>
            <a:r>
              <a:rPr lang="ru-RU" sz="2000" dirty="0"/>
              <a:t> до </a:t>
            </a:r>
            <a:r>
              <a:rPr lang="ru-RU" sz="2000" dirty="0" err="1"/>
              <a:t>визначення</a:t>
            </a:r>
            <a:r>
              <a:rPr lang="ru-RU" sz="2000" dirty="0"/>
              <a:t> </a:t>
            </a:r>
            <a:r>
              <a:rPr lang="ru-RU" sz="2000" dirty="0" err="1"/>
              <a:t>вимог</a:t>
            </a:r>
            <a:r>
              <a:rPr lang="ru-RU" sz="2000" dirty="0"/>
              <a:t> до моніторингу лісів</a:t>
            </a:r>
            <a:r>
              <a:rPr lang="en-GB" sz="2000" dirty="0"/>
              <a:t>.</a:t>
            </a:r>
            <a:endParaRPr lang="uk-UA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err="1"/>
              <a:t>Удосконалення</a:t>
            </a:r>
            <a:r>
              <a:rPr lang="ru-RU" sz="2000" dirty="0"/>
              <a:t> </a:t>
            </a:r>
            <a:r>
              <a:rPr lang="ru-RU" sz="2000" dirty="0" err="1"/>
              <a:t>законодавчо-нормативної</a:t>
            </a:r>
            <a:r>
              <a:rPr lang="ru-RU" sz="2000" dirty="0"/>
              <a:t> </a:t>
            </a:r>
            <a:r>
              <a:rPr lang="ru-RU" sz="2000" dirty="0" err="1"/>
              <a:t>бази</a:t>
            </a:r>
            <a:r>
              <a:rPr lang="ru-RU" sz="2000" dirty="0"/>
              <a:t> моніторингу лісів, </a:t>
            </a:r>
            <a:r>
              <a:rPr lang="ru-RU" sz="2000" dirty="0" err="1"/>
              <a:t>зокрема</a:t>
            </a:r>
            <a:r>
              <a:rPr lang="ru-RU" sz="2000" dirty="0"/>
              <a:t> – </a:t>
            </a:r>
            <a:r>
              <a:rPr lang="ru-RU" sz="2000" dirty="0" err="1"/>
              <a:t>розроблення</a:t>
            </a:r>
            <a:r>
              <a:rPr lang="ru-RU" sz="2000" dirty="0"/>
              <a:t> «Порядку </a:t>
            </a:r>
            <a:r>
              <a:rPr lang="ru-RU" sz="2000" dirty="0" err="1"/>
              <a:t>здійснення</a:t>
            </a:r>
            <a:r>
              <a:rPr lang="ru-RU" sz="2000" dirty="0"/>
              <a:t> моніторингу лісів».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err="1"/>
              <a:t>Розбудова</a:t>
            </a:r>
            <a:r>
              <a:rPr lang="ru-RU" sz="2000" dirty="0"/>
              <a:t> </a:t>
            </a:r>
            <a:r>
              <a:rPr lang="ru-RU" sz="2000" dirty="0" err="1"/>
              <a:t>інституці</a:t>
            </a:r>
            <a:r>
              <a:rPr lang="uk-UA" sz="2000" dirty="0" err="1"/>
              <a:t>йного</a:t>
            </a:r>
            <a:r>
              <a:rPr lang="uk-UA" sz="2000" dirty="0"/>
              <a:t> потенціалу та покращення технічного забезпечення організацій, відповідальних за проведення моніторингу.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err="1"/>
              <a:t>Впровадження</a:t>
            </a:r>
            <a:r>
              <a:rPr lang="ru-RU" sz="2000" dirty="0"/>
              <a:t> </a:t>
            </a:r>
            <a:r>
              <a:rPr lang="ru-RU" sz="2000" dirty="0" err="1"/>
              <a:t>сучасних</a:t>
            </a:r>
            <a:r>
              <a:rPr lang="ru-RU" sz="2000" dirty="0"/>
              <a:t> технологій моніторингу (ГІС, ДЗЗ…).</a:t>
            </a:r>
            <a:endParaRPr lang="en-GB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uk-UA" sz="2000" dirty="0"/>
              <a:t>Посилення кадрового потенціалу, навчання персоналу.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2000" dirty="0"/>
              <a:t>Впровадження системи контролю якості робіт та процедур забезпечення якості даних моніторингу.</a:t>
            </a:r>
            <a:endParaRPr lang="en-GB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err="1"/>
              <a:t>Збалансован</a:t>
            </a:r>
            <a:r>
              <a:rPr lang="uk-UA" sz="2000" dirty="0" err="1"/>
              <a:t>ість</a:t>
            </a:r>
            <a:r>
              <a:rPr lang="en-GB" sz="2000" dirty="0"/>
              <a:t> </a:t>
            </a:r>
            <a:r>
              <a:rPr lang="ru-RU" sz="2000" dirty="0"/>
              <a:t>за </a:t>
            </a:r>
            <a:r>
              <a:rPr lang="ru-RU" sz="2000" dirty="0" err="1"/>
              <a:t>рівнем</a:t>
            </a:r>
            <a:r>
              <a:rPr lang="ru-RU" sz="2000" dirty="0"/>
              <a:t> </a:t>
            </a:r>
            <a:r>
              <a:rPr lang="ru-RU" sz="2000" dirty="0" err="1"/>
              <a:t>інформативності</a:t>
            </a:r>
            <a:r>
              <a:rPr lang="ru-RU" sz="2000" dirty="0"/>
              <a:t> та затратами на </a:t>
            </a:r>
            <a:r>
              <a:rPr lang="ru-RU" sz="2000" dirty="0" err="1"/>
              <a:t>отримання</a:t>
            </a:r>
            <a:r>
              <a:rPr lang="ru-RU" sz="2000" dirty="0"/>
              <a:t> </a:t>
            </a:r>
            <a:r>
              <a:rPr lang="ru-RU" sz="2000" dirty="0" err="1"/>
              <a:t>інформації</a:t>
            </a:r>
            <a:r>
              <a:rPr lang="ru-RU" sz="20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err="1"/>
              <a:t>Удосконалення</a:t>
            </a:r>
            <a:r>
              <a:rPr lang="ru-RU" sz="2000" dirty="0"/>
              <a:t> методик </a:t>
            </a:r>
            <a:r>
              <a:rPr lang="ru-RU" sz="2000" dirty="0" err="1"/>
              <a:t>проведення</a:t>
            </a:r>
            <a:r>
              <a:rPr lang="ru-RU" sz="2000" dirty="0"/>
              <a:t> моніторингу </a:t>
            </a:r>
            <a:r>
              <a:rPr lang="ru-RU" sz="2000" dirty="0" err="1"/>
              <a:t>залежно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зміни</a:t>
            </a:r>
            <a:r>
              <a:rPr lang="ru-RU" sz="2000" dirty="0"/>
              <a:t> інформаційних потреб, </a:t>
            </a:r>
            <a:r>
              <a:rPr lang="uk-UA" sz="2000" dirty="0"/>
              <a:t>постійна наукова підтримка.</a:t>
            </a:r>
            <a:endParaRPr lang="ru-RU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err="1"/>
              <a:t>Інтеграція</a:t>
            </a:r>
            <a:r>
              <a:rPr lang="ru-RU" sz="2000" dirty="0"/>
              <a:t> з </a:t>
            </a:r>
            <a:r>
              <a:rPr lang="ru-RU" sz="2000" dirty="0" err="1"/>
              <a:t>інформаційними</a:t>
            </a:r>
            <a:r>
              <a:rPr lang="ru-RU" sz="2000" dirty="0"/>
              <a:t> системами </a:t>
            </a:r>
            <a:r>
              <a:rPr lang="ru-RU" sz="2000" dirty="0" err="1"/>
              <a:t>лісовими</a:t>
            </a:r>
            <a:r>
              <a:rPr lang="ru-RU" sz="2000" dirty="0"/>
              <a:t> </a:t>
            </a:r>
            <a:r>
              <a:rPr lang="ru-RU" sz="2000" dirty="0" err="1"/>
              <a:t>галузі</a:t>
            </a:r>
            <a:r>
              <a:rPr lang="ru-RU" sz="2000" dirty="0"/>
              <a:t> та </a:t>
            </a:r>
            <a:r>
              <a:rPr lang="ru-RU" sz="2000" dirty="0" err="1"/>
              <a:t>інформаційними</a:t>
            </a:r>
            <a:r>
              <a:rPr lang="ru-RU" sz="2000" dirty="0"/>
              <a:t> системами моніторингу </a:t>
            </a:r>
            <a:r>
              <a:rPr lang="ru-RU" sz="2000" dirty="0" err="1"/>
              <a:t>довкілля</a:t>
            </a:r>
            <a:r>
              <a:rPr lang="ru-RU" sz="20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err="1"/>
              <a:t>Наявність</a:t>
            </a:r>
            <a:r>
              <a:rPr lang="ru-RU" sz="2000" dirty="0"/>
              <a:t> </a:t>
            </a:r>
            <a:r>
              <a:rPr lang="ru-RU" sz="2000" dirty="0" err="1"/>
              <a:t>політики</a:t>
            </a:r>
            <a:r>
              <a:rPr lang="ru-RU" sz="2000" dirty="0"/>
              <a:t> </a:t>
            </a:r>
            <a:r>
              <a:rPr lang="ru-RU" sz="2000" dirty="0" err="1"/>
              <a:t>щодо</a:t>
            </a:r>
            <a:r>
              <a:rPr lang="ru-RU" sz="2000" dirty="0"/>
              <a:t> </a:t>
            </a:r>
            <a:r>
              <a:rPr lang="ru-RU" sz="2000" dirty="0" err="1"/>
              <a:t>обміну</a:t>
            </a:r>
            <a:r>
              <a:rPr lang="ru-RU" sz="2000" dirty="0"/>
              <a:t> </a:t>
            </a:r>
            <a:r>
              <a:rPr lang="ru-RU" sz="2000" dirty="0" err="1"/>
              <a:t>даними</a:t>
            </a:r>
            <a:r>
              <a:rPr lang="ru-RU" sz="2000" dirty="0"/>
              <a:t> та </a:t>
            </a:r>
            <a:r>
              <a:rPr lang="ru-RU" sz="2000" dirty="0" err="1"/>
              <a:t>поширення</a:t>
            </a:r>
            <a:r>
              <a:rPr lang="ru-RU" sz="2000" dirty="0"/>
              <a:t> </a:t>
            </a:r>
            <a:r>
              <a:rPr lang="ru-RU" sz="2000" dirty="0" err="1"/>
              <a:t>інформації</a:t>
            </a:r>
            <a:r>
              <a:rPr lang="ru-RU" sz="20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err="1"/>
              <a:t>Наявність</a:t>
            </a:r>
            <a:r>
              <a:rPr lang="ru-RU" sz="2000" dirty="0"/>
              <a:t> </a:t>
            </a:r>
            <a:r>
              <a:rPr lang="ru-RU" sz="2000" dirty="0" err="1"/>
              <a:t>джерел</a:t>
            </a:r>
            <a:r>
              <a:rPr lang="ru-RU" sz="2000" dirty="0"/>
              <a:t> </a:t>
            </a:r>
            <a:r>
              <a:rPr lang="ru-RU" sz="2000" dirty="0" err="1"/>
              <a:t>стабільного</a:t>
            </a:r>
            <a:r>
              <a:rPr lang="ru-RU" sz="2000" dirty="0"/>
              <a:t> </a:t>
            </a:r>
            <a:r>
              <a:rPr lang="ru-RU" sz="2000" dirty="0" err="1"/>
              <a:t>фінансування</a:t>
            </a:r>
            <a:r>
              <a:rPr lang="ru-RU" sz="2000" dirty="0"/>
              <a:t> моніторингу (</a:t>
            </a:r>
            <a:r>
              <a:rPr lang="ru-RU" sz="2000" dirty="0" err="1"/>
              <a:t>державний</a:t>
            </a:r>
            <a:r>
              <a:rPr lang="ru-RU" sz="2000" dirty="0"/>
              <a:t> бюджет, </a:t>
            </a:r>
            <a:r>
              <a:rPr lang="ru-RU" sz="2000" dirty="0" err="1"/>
              <a:t>інші</a:t>
            </a:r>
            <a:r>
              <a:rPr lang="ru-RU" sz="2000" dirty="0"/>
              <a:t> </a:t>
            </a:r>
            <a:r>
              <a:rPr lang="ru-RU" sz="2000" dirty="0" err="1"/>
              <a:t>джерела</a:t>
            </a:r>
            <a:r>
              <a:rPr lang="ru-RU" sz="2000" dirty="0"/>
              <a:t> </a:t>
            </a:r>
            <a:r>
              <a:rPr lang="ru-RU" sz="2000" dirty="0" err="1"/>
              <a:t>фінансування</a:t>
            </a:r>
            <a:r>
              <a:rPr lang="ru-RU" sz="2000" dirty="0"/>
              <a:t>).</a:t>
            </a:r>
          </a:p>
          <a:p>
            <a:endParaRPr lang="ru-RU" sz="20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7E4DF-8D9F-4F9F-8EB4-83C24B44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4E895-DE13-4310-ABD2-10111FF65B02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582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34DE8-FF77-4625-590C-0B1156E30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10" name="Rectangle 2560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2005 104">
            <a:extLst>
              <a:ext uri="{FF2B5EF4-FFF2-40B4-BE49-F238E27FC236}">
                <a16:creationId xmlns:a16="http://schemas.microsoft.com/office/drawing/2014/main" id="{68783008-A3A7-74C5-1A8A-D492BEDD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r="-1" b="-1"/>
          <a:stretch>
            <a:fillRect/>
          </a:stretch>
        </p:blipFill>
        <p:spPr bwMode="auto">
          <a:xfrm>
            <a:off x="-1728193" y="10"/>
            <a:ext cx="1139783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Rectangle 2560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322C8974-9E9C-976B-766F-AE68B92561B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048500" y="478341"/>
            <a:ext cx="5011154" cy="1485319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4000" dirty="0" err="1"/>
              <a:t>Дякую</a:t>
            </a:r>
            <a:r>
              <a:rPr lang="en-US" sz="4000" dirty="0"/>
              <a:t> </a:t>
            </a:r>
            <a:r>
              <a:rPr lang="en-US" sz="4000" dirty="0" err="1"/>
              <a:t>за</a:t>
            </a:r>
            <a:r>
              <a:rPr lang="en-US" sz="4000" dirty="0"/>
              <a:t> </a:t>
            </a:r>
            <a:r>
              <a:rPr lang="en-US" sz="4000" dirty="0" err="1"/>
              <a:t>увагу</a:t>
            </a:r>
            <a:r>
              <a:rPr lang="en-US" sz="4000" dirty="0"/>
              <a:t>!</a:t>
            </a:r>
          </a:p>
          <a:p>
            <a:pPr marL="0" indent="0" algn="ctr">
              <a:buNone/>
            </a:pPr>
            <a:r>
              <a:rPr lang="ru-RU" sz="1800" i="1" dirty="0" err="1"/>
              <a:t>Вдячність</a:t>
            </a:r>
            <a:r>
              <a:rPr lang="ru-RU" sz="1800" i="1" dirty="0"/>
              <a:t> </a:t>
            </a:r>
            <a:r>
              <a:rPr lang="ru-RU" sz="1800" i="1" dirty="0" err="1"/>
              <a:t>Тетяні</a:t>
            </a:r>
            <a:r>
              <a:rPr lang="ru-RU" sz="1800" i="1" dirty="0"/>
              <a:t> Пивовар за </a:t>
            </a:r>
            <a:r>
              <a:rPr lang="ru-RU" sz="1800" i="1" dirty="0" err="1"/>
              <a:t>допомогу</a:t>
            </a:r>
            <a:r>
              <a:rPr lang="ru-RU" sz="1800" i="1" dirty="0"/>
              <a:t> </a:t>
            </a:r>
            <a:br>
              <a:rPr lang="ru-RU" sz="1800" i="1" dirty="0"/>
            </a:br>
            <a:r>
              <a:rPr lang="ru-RU" sz="1800" i="1" dirty="0"/>
              <a:t>в </a:t>
            </a:r>
            <a:r>
              <a:rPr lang="ru-RU" sz="1800" i="1" dirty="0" err="1"/>
              <a:t>підготовці</a:t>
            </a:r>
            <a:r>
              <a:rPr lang="ru-RU" sz="1800" i="1" dirty="0"/>
              <a:t> </a:t>
            </a:r>
            <a:r>
              <a:rPr lang="ru-RU" sz="1800" i="1" dirty="0" err="1"/>
              <a:t>цієї</a:t>
            </a:r>
            <a:r>
              <a:rPr lang="ru-RU" sz="1800" i="1" dirty="0"/>
              <a:t> </a:t>
            </a:r>
            <a:r>
              <a:rPr lang="ru-RU" sz="1800" i="1" dirty="0" err="1"/>
              <a:t>презентації</a:t>
            </a:r>
            <a:r>
              <a:rPr lang="ru-RU" sz="1800" i="1" dirty="0"/>
              <a:t>!</a:t>
            </a:r>
            <a:endParaRPr lang="uk-UA" sz="1800" i="1" dirty="0"/>
          </a:p>
          <a:p>
            <a:pPr marL="0" indent="0" algn="ctr">
              <a:buNone/>
            </a:pPr>
            <a:r>
              <a:rPr lang="en-US" sz="3600" dirty="0"/>
              <a:t>buksha@ukr.net 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06A78FE-7909-910B-85E2-C35D1B730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98" y="2586776"/>
            <a:ext cx="4596356" cy="382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29D8E5-70B0-159B-4A74-0C703AFB26DF}"/>
              </a:ext>
            </a:extLst>
          </p:cNvPr>
          <p:cNvSpPr txBox="1"/>
          <p:nvPr/>
        </p:nvSpPr>
        <p:spPr>
          <a:xfrm>
            <a:off x="9950597" y="6425920"/>
            <a:ext cx="2045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Picture: IFER, 2010</a:t>
            </a:r>
            <a:endParaRPr lang="uk-UA" sz="1400" i="1" dirty="0"/>
          </a:p>
        </p:txBody>
      </p:sp>
    </p:spTree>
    <p:extLst>
      <p:ext uri="{BB962C8B-B14F-4D97-AF65-F5344CB8AC3E}">
        <p14:creationId xmlns:p14="http://schemas.microsoft.com/office/powerpoint/2010/main" val="817717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74C2-90CC-7EFA-B1AC-F59E60E7F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365125"/>
            <a:ext cx="11525258" cy="1325563"/>
          </a:xfrm>
        </p:spPr>
        <p:txBody>
          <a:bodyPr>
            <a:normAutofit/>
          </a:bodyPr>
          <a:lstStyle/>
          <a:p>
            <a:r>
              <a:rPr lang="uk-UA" sz="3600" dirty="0"/>
              <a:t>Організаційна структура моніторингу лісів України І рівня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F807262-B995-9A22-AFFC-D810D62DBF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41451"/>
              </p:ext>
            </p:extLst>
          </p:nvPr>
        </p:nvGraphicFramePr>
        <p:xfrm>
          <a:off x="381002" y="1825622"/>
          <a:ext cx="3638554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7D8AB-0B35-B564-312F-3C8EC2DE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z="1300" smtClean="0"/>
              <a:t>4</a:t>
            </a:fld>
            <a:endParaRPr lang="uk-UA" sz="1300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64E1681A-3C80-EE73-FC82-FF93F2FA51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980769"/>
              </p:ext>
            </p:extLst>
          </p:nvPr>
        </p:nvGraphicFramePr>
        <p:xfrm>
          <a:off x="4324354" y="1825621"/>
          <a:ext cx="3638554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BB2BDBC7-FFEB-D875-6FEB-6B19B897F3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8921077"/>
              </p:ext>
            </p:extLst>
          </p:nvPr>
        </p:nvGraphicFramePr>
        <p:xfrm>
          <a:off x="8267706" y="1825621"/>
          <a:ext cx="3638554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C5B5CA9-DE8D-C9EC-6B79-DF362F468728}"/>
              </a:ext>
            </a:extLst>
          </p:cNvPr>
          <p:cNvSpPr txBox="1"/>
          <p:nvPr/>
        </p:nvSpPr>
        <p:spPr>
          <a:xfrm>
            <a:off x="552450" y="2270641"/>
            <a:ext cx="329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1989-2000 рр.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F41E76-FF6C-4198-225D-888EBA9E81F8}"/>
              </a:ext>
            </a:extLst>
          </p:cNvPr>
          <p:cNvSpPr txBox="1"/>
          <p:nvPr/>
        </p:nvSpPr>
        <p:spPr>
          <a:xfrm>
            <a:off x="4495806" y="2270641"/>
            <a:ext cx="329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2001- 2010 рр.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559E2-993B-9DB9-85DA-7EF23F24FCEB}"/>
              </a:ext>
            </a:extLst>
          </p:cNvPr>
          <p:cNvSpPr txBox="1"/>
          <p:nvPr/>
        </p:nvSpPr>
        <p:spPr>
          <a:xfrm>
            <a:off x="8439158" y="2270641"/>
            <a:ext cx="329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2011- 2015 рр.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178925-B97E-4475-FFD8-57080F14BEEC}"/>
              </a:ext>
            </a:extLst>
          </p:cNvPr>
          <p:cNvSpPr txBox="1"/>
          <p:nvPr/>
        </p:nvSpPr>
        <p:spPr>
          <a:xfrm>
            <a:off x="457200" y="5470227"/>
            <a:ext cx="348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Польові спостереження, формування баз даних - спеціалісти УкрНДІЛГА та 10 науково-дослідних станцій УкрНДІЛГА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ECD6C8-3EE0-845E-4E0A-384944032E47}"/>
              </a:ext>
            </a:extLst>
          </p:cNvPr>
          <p:cNvSpPr txBox="1"/>
          <p:nvPr/>
        </p:nvSpPr>
        <p:spPr>
          <a:xfrm>
            <a:off x="4400556" y="5438328"/>
            <a:ext cx="348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Польові спостереження </a:t>
            </a:r>
            <a:r>
              <a:rPr lang="ru-RU" sz="1200" dirty="0"/>
              <a:t> - </a:t>
            </a:r>
            <a:r>
              <a:rPr lang="uk-UA" sz="1200" dirty="0"/>
              <a:t>спеціалісти УкрНДІЛГА та спеціалісти 5 лісовпорядних експедицій</a:t>
            </a:r>
            <a:r>
              <a:rPr lang="ru-RU" sz="1200" dirty="0"/>
              <a:t>, </a:t>
            </a:r>
            <a:r>
              <a:rPr lang="ru-RU" sz="1200" dirty="0" err="1"/>
              <a:t>формування</a:t>
            </a:r>
            <a:r>
              <a:rPr lang="ru-RU" sz="1200" dirty="0"/>
              <a:t> баз </a:t>
            </a:r>
            <a:r>
              <a:rPr lang="ru-RU" sz="1200" dirty="0" err="1"/>
              <a:t>даних</a:t>
            </a:r>
            <a:r>
              <a:rPr lang="ru-RU" sz="1200" dirty="0"/>
              <a:t> – ВО «</a:t>
            </a:r>
            <a:r>
              <a:rPr lang="ru-RU" sz="1200" dirty="0" err="1"/>
              <a:t>Укрдержл</a:t>
            </a:r>
            <a:r>
              <a:rPr lang="uk-UA" sz="1200" dirty="0"/>
              <a:t>і</a:t>
            </a:r>
            <a:r>
              <a:rPr lang="ru-RU" sz="1200" dirty="0" err="1"/>
              <a:t>спроект</a:t>
            </a:r>
            <a:r>
              <a:rPr lang="ru-RU" sz="1200" dirty="0"/>
              <a:t>»</a:t>
            </a:r>
            <a:endParaRPr lang="uk-UA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FBFCF0-99BC-19BA-05D5-8DCAB6173834}"/>
              </a:ext>
            </a:extLst>
          </p:cNvPr>
          <p:cNvSpPr txBox="1"/>
          <p:nvPr/>
        </p:nvSpPr>
        <p:spPr>
          <a:xfrm>
            <a:off x="8239125" y="5448960"/>
            <a:ext cx="348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Польові спостереження - спеціалісти УкрНДІЛГА та спеціалісти близько 150 держлісгоспів</a:t>
            </a:r>
            <a:r>
              <a:rPr lang="ru-RU" sz="1200" dirty="0"/>
              <a:t>, </a:t>
            </a:r>
            <a:r>
              <a:rPr lang="ru-RU" sz="1200" dirty="0" err="1"/>
              <a:t>формування</a:t>
            </a:r>
            <a:r>
              <a:rPr lang="ru-RU" sz="1200" dirty="0"/>
              <a:t> баз </a:t>
            </a:r>
            <a:r>
              <a:rPr lang="ru-RU" sz="1200" dirty="0" err="1"/>
              <a:t>даних</a:t>
            </a:r>
            <a:r>
              <a:rPr lang="ru-RU" sz="1200" dirty="0"/>
              <a:t> – ВО «Укрдержліспроект»</a:t>
            </a:r>
            <a:endParaRPr lang="uk-UA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051B1-A1A2-E704-7AB0-6717F4C88C76}"/>
              </a:ext>
            </a:extLst>
          </p:cNvPr>
          <p:cNvSpPr txBox="1"/>
          <p:nvPr/>
        </p:nvSpPr>
        <p:spPr>
          <a:xfrm>
            <a:off x="2200275" y="3856166"/>
            <a:ext cx="161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Методика, навчання персоналу, звітність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2D9EB-55A2-01BE-827E-A7917FBCBADB}"/>
              </a:ext>
            </a:extLst>
          </p:cNvPr>
          <p:cNvSpPr txBox="1"/>
          <p:nvPr/>
        </p:nvSpPr>
        <p:spPr>
          <a:xfrm>
            <a:off x="6200781" y="3856166"/>
            <a:ext cx="161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Методика, навчання персоналу, звітність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00A8-03CD-4266-F294-B80F38EB0C95}"/>
              </a:ext>
            </a:extLst>
          </p:cNvPr>
          <p:cNvSpPr txBox="1"/>
          <p:nvPr/>
        </p:nvSpPr>
        <p:spPr>
          <a:xfrm>
            <a:off x="10106035" y="3856166"/>
            <a:ext cx="161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Методика, навчання персоналу, звітність</a:t>
            </a:r>
          </a:p>
        </p:txBody>
      </p:sp>
    </p:spTree>
    <p:extLst>
      <p:ext uri="{BB962C8B-B14F-4D97-AF65-F5344CB8AC3E}">
        <p14:creationId xmlns:p14="http://schemas.microsoft.com/office/powerpoint/2010/main" val="35165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940134" y="185355"/>
            <a:ext cx="10000768" cy="1143000"/>
          </a:xfrm>
        </p:spPr>
        <p:txBody>
          <a:bodyPr>
            <a:normAutofit fontScale="90000"/>
          </a:bodyPr>
          <a:lstStyle/>
          <a:p>
            <a:r>
              <a:rPr lang="uk-UA" sz="4000" dirty="0"/>
              <a:t>Методика моніторингу лісів України І рівня  - </a:t>
            </a:r>
            <a:r>
              <a:rPr lang="uk-UA" sz="4000" i="1" dirty="0"/>
              <a:t>розроблена на основі </a:t>
            </a:r>
            <a:r>
              <a:rPr lang="en-US" sz="4000" i="1" dirty="0"/>
              <a:t>ICP Forests Manual</a:t>
            </a:r>
            <a:endParaRPr lang="ru-RU" sz="4000" i="1" dirty="0"/>
          </a:p>
        </p:txBody>
      </p:sp>
      <p:sp>
        <p:nvSpPr>
          <p:cNvPr id="16389" name="Текст 4"/>
          <p:cNvSpPr>
            <a:spLocks noGrp="1"/>
          </p:cNvSpPr>
          <p:nvPr>
            <p:ph type="body" sz="quarter" idx="3"/>
          </p:nvPr>
        </p:nvSpPr>
        <p:spPr>
          <a:xfrm>
            <a:off x="8192552" y="1253221"/>
            <a:ext cx="4041775" cy="639763"/>
          </a:xfrm>
        </p:spPr>
        <p:txBody>
          <a:bodyPr>
            <a:normAutofit/>
          </a:bodyPr>
          <a:lstStyle/>
          <a:p>
            <a:r>
              <a:rPr lang="uk-UA" sz="2800" dirty="0"/>
              <a:t>Оціночні показники:</a:t>
            </a:r>
            <a:endParaRPr lang="ru-RU" sz="2800" dirty="0"/>
          </a:p>
        </p:txBody>
      </p:sp>
      <p:sp>
        <p:nvSpPr>
          <p:cNvPr id="16390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AC78848-BC91-4DA2-8F07-194E51A5BA89}" type="slidenum">
              <a:rPr lang="ru-RU" altLang="uk-UA" smtClean="0"/>
              <a:pPr/>
              <a:t>5</a:t>
            </a:fld>
            <a:endParaRPr lang="ru-RU" altLang="uk-UA"/>
          </a:p>
        </p:txBody>
      </p:sp>
      <p:sp>
        <p:nvSpPr>
          <p:cNvPr id="2" name="Объект 5"/>
          <p:cNvSpPr>
            <a:spLocks noGrp="1"/>
          </p:cNvSpPr>
          <p:nvPr>
            <p:ph sz="quarter" idx="4"/>
          </p:nvPr>
        </p:nvSpPr>
        <p:spPr>
          <a:xfrm>
            <a:off x="8480105" y="2188933"/>
            <a:ext cx="3466668" cy="3951288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defRPr/>
            </a:pPr>
            <a:r>
              <a:rPr lang="uk-UA" sz="2400" dirty="0"/>
              <a:t>Лісотаксаційні</a:t>
            </a:r>
            <a:r>
              <a:rPr lang="en-US" sz="2400" dirty="0"/>
              <a:t> </a:t>
            </a:r>
            <a:r>
              <a:rPr lang="uk-UA" sz="2400" dirty="0"/>
              <a:t>характеристики деревостану.</a:t>
            </a:r>
          </a:p>
          <a:p>
            <a:pPr marL="342900" indent="-342900">
              <a:defRPr/>
            </a:pPr>
            <a:r>
              <a:rPr lang="uk-UA" sz="2400" dirty="0"/>
              <a:t>Опис рослинності.</a:t>
            </a:r>
          </a:p>
          <a:p>
            <a:pPr marL="342900" indent="-342900">
              <a:defRPr/>
            </a:pPr>
            <a:r>
              <a:rPr lang="uk-UA" sz="2400" dirty="0"/>
              <a:t>Вимірювання та оцінка облікових дерев (дефоліація, </a:t>
            </a:r>
            <a:r>
              <a:rPr lang="uk-UA" sz="2400" dirty="0" err="1"/>
              <a:t>дехромація</a:t>
            </a:r>
            <a:r>
              <a:rPr lang="uk-UA" sz="2400" dirty="0"/>
              <a:t>, наявність, тип та інтенсивність пошкоджень).</a:t>
            </a:r>
          </a:p>
          <a:p>
            <a:pPr marL="0" indent="0">
              <a:buNone/>
              <a:defRPr/>
            </a:pPr>
            <a:endParaRPr lang="uk-UA" sz="2400" i="1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uk-UA" sz="2400" i="1" dirty="0">
                <a:solidFill>
                  <a:srgbClr val="C00000"/>
                </a:solidFill>
              </a:rPr>
              <a:t>Оцінювалися не усі показники, які передбачені  </a:t>
            </a:r>
            <a:r>
              <a:rPr lang="cs-CZ" sz="2400" i="1" dirty="0">
                <a:solidFill>
                  <a:srgbClr val="C00000"/>
                </a:solidFill>
              </a:rPr>
              <a:t>ICP Forests Manual</a:t>
            </a:r>
            <a:endParaRPr lang="ru-RU" sz="2400" i="1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16553" y="6246182"/>
            <a:ext cx="486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Схема ділянки моніторингу</a:t>
            </a:r>
            <a:r>
              <a:rPr lang="en-US" dirty="0"/>
              <a:t> </a:t>
            </a:r>
            <a:r>
              <a:rPr lang="uk-UA" dirty="0"/>
              <a:t>лісів І рівня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D063C9F-D59A-4CD7-DA9D-4D3A63B4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92" y="1638108"/>
            <a:ext cx="3422981" cy="475264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8" name="Picture 7" descr="A diagram of a diagram">
            <a:extLst>
              <a:ext uri="{FF2B5EF4-FFF2-40B4-BE49-F238E27FC236}">
                <a16:creationId xmlns:a16="http://schemas.microsoft.com/office/drawing/2014/main" id="{10A5BF95-2CC9-3BA2-D35A-9ABE661C4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6" y="2032684"/>
            <a:ext cx="4667108" cy="41601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8787-D9CA-5F6E-1E51-BA92F34D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37388"/>
            <a:ext cx="10515600" cy="1089664"/>
          </a:xfrm>
        </p:spPr>
        <p:txBody>
          <a:bodyPr>
            <a:normAutofit/>
          </a:bodyPr>
          <a:lstStyle/>
          <a:p>
            <a:r>
              <a:rPr lang="uk-UA" sz="4000" dirty="0"/>
              <a:t>Мережа моніторингу лісів України І рівня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D49D8-9EE5-4F9E-ED52-76AF63A07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Content Placeholder 8" descr="A map of a country with green dots&#10;&#10;AI-generated content may be incorrect.">
            <a:extLst>
              <a:ext uri="{FF2B5EF4-FFF2-40B4-BE49-F238E27FC236}">
                <a16:creationId xmlns:a16="http://schemas.microsoft.com/office/drawing/2014/main" id="{20940B2E-192E-E204-9E9A-C076152C24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12" y="1465727"/>
            <a:ext cx="8132062" cy="4998754"/>
          </a:xfr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FD0013F-F9A0-2616-58E1-DFA770F54261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95076797"/>
              </p:ext>
            </p:extLst>
          </p:nvPr>
        </p:nvGraphicFramePr>
        <p:xfrm>
          <a:off x="110822" y="1033089"/>
          <a:ext cx="3911824" cy="56387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623">
                  <a:extLst>
                    <a:ext uri="{9D8B030D-6E8A-4147-A177-3AD203B41FA5}">
                      <a16:colId xmlns:a16="http://schemas.microsoft.com/office/drawing/2014/main" val="925433832"/>
                    </a:ext>
                  </a:extLst>
                </a:gridCol>
                <a:gridCol w="1456661">
                  <a:extLst>
                    <a:ext uri="{9D8B030D-6E8A-4147-A177-3AD203B41FA5}">
                      <a16:colId xmlns:a16="http://schemas.microsoft.com/office/drawing/2014/main" val="4170937014"/>
                    </a:ext>
                  </a:extLst>
                </a:gridCol>
                <a:gridCol w="422812">
                  <a:extLst>
                    <a:ext uri="{9D8B030D-6E8A-4147-A177-3AD203B41FA5}">
                      <a16:colId xmlns:a16="http://schemas.microsoft.com/office/drawing/2014/main" val="3040539336"/>
                    </a:ext>
                  </a:extLst>
                </a:gridCol>
                <a:gridCol w="1741728">
                  <a:extLst>
                    <a:ext uri="{9D8B030D-6E8A-4147-A177-3AD203B41FA5}">
                      <a16:colId xmlns:a16="http://schemas.microsoft.com/office/drawing/2014/main" val="4249259044"/>
                    </a:ext>
                  </a:extLst>
                </a:gridCol>
              </a:tblGrid>
              <a:tr h="5709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№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Адміністративні одиниці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Лісистість, %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Розрахункова кількість лісових ділянок при щільності мережі</a:t>
                      </a:r>
                    </a:p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7,8х7,8 км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5115703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Вінницька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12,8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53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9569648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Волинська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30,9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139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5281660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3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Дніпропетровська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5,2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23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0523505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4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Донецька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6,7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26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1217418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5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Житомирська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32,6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199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70076900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6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Закарпатська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50,8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146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3824499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7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Запорізька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3,9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6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0340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8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Івано-Франківська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40,9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110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00539767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9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Київська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20,4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5971596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Кіровоградська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6,2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23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54881539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11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АР Крим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10,6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57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504925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12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Луганська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10,7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30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253917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13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Львівська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28,5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124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77086535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14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Миколаївська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3,7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4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7645918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15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Одеська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5,7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21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22942690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16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Полтавська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8,5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38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2158056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17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Рівненська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36,5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171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3332437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18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Сумська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17,4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87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7658027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19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Тернопільська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13,1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36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20980697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Харківська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12,1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62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1709383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21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Херсонська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4,6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4770153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22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Хмельницька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12,5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46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6045097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23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Черкаська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15,2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63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5729121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24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Чернівецька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29,2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59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7573448"/>
                  </a:ext>
                </a:extLst>
              </a:tr>
              <a:tr h="15507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25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Чернігівська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>
                          <a:effectLst/>
                        </a:rPr>
                        <a:t>20,3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119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6088950"/>
                  </a:ext>
                </a:extLst>
              </a:tr>
              <a:tr h="155077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uk-UA" sz="1200" b="1" u="none" strike="noStrike" dirty="0">
                          <a:effectLst/>
                        </a:rPr>
                        <a:t>Разом</a:t>
                      </a:r>
                      <a:endParaRPr lang="uk-UA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u="none" strike="noStrike" dirty="0">
                          <a:effectLst/>
                        </a:rPr>
                        <a:t> </a:t>
                      </a:r>
                      <a:endParaRPr lang="uk-UA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uk-UA" sz="1200" b="1" u="none" strike="noStrike" dirty="0">
                          <a:effectLst/>
                        </a:rPr>
                        <a:t>1762</a:t>
                      </a:r>
                      <a:endParaRPr lang="uk-UA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43" marR="5643" marT="5643" marB="0" anchor="ctr"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4366490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ADAB7-32DC-762E-D113-ABA646AC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6</a:t>
            </a:fld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D6D90-68A6-00A9-96BC-353CAC0BE92C}"/>
              </a:ext>
            </a:extLst>
          </p:cNvPr>
          <p:cNvSpPr txBox="1"/>
          <p:nvPr/>
        </p:nvSpPr>
        <p:spPr>
          <a:xfrm>
            <a:off x="4299089" y="1050232"/>
            <a:ext cx="8037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/>
              <a:t>Фрагмент проекту мережі ділянок моніторингу І рівня у Сумській та Харківській областях</a:t>
            </a:r>
          </a:p>
        </p:txBody>
      </p:sp>
    </p:spTree>
    <p:extLst>
      <p:ext uri="{BB962C8B-B14F-4D97-AF65-F5344CB8AC3E}">
        <p14:creationId xmlns:p14="http://schemas.microsoft.com/office/powerpoint/2010/main" val="590714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D5AD8-2CBF-62FB-6556-806DD68CE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6A1A-0485-3A9A-DF6C-3EFC01C2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/>
              <a:t>Етапи розвитку моніторингу лісів України І рівня </a:t>
            </a:r>
            <a:br>
              <a:rPr lang="en-US" sz="3600" dirty="0"/>
            </a:br>
            <a:r>
              <a:rPr lang="uk-UA" sz="3600" dirty="0"/>
              <a:t>(на основі методики </a:t>
            </a:r>
            <a:r>
              <a:rPr lang="en-US" sz="3600" dirty="0"/>
              <a:t>ICP Forests)</a:t>
            </a:r>
            <a:endParaRPr lang="uk-UA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875DA-3072-C341-FB69-ACF30230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z="1300" smtClean="0"/>
              <a:t>7</a:t>
            </a:fld>
            <a:endParaRPr lang="uk-UA" sz="13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FE221-25FF-2843-0066-F8A5CBBDD4AD}"/>
              </a:ext>
            </a:extLst>
          </p:cNvPr>
          <p:cNvSpPr txBox="1"/>
          <p:nvPr/>
        </p:nvSpPr>
        <p:spPr>
          <a:xfrm>
            <a:off x="552450" y="1947049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1989-2000 рр.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26E06B-F4DE-537B-EBDE-100671B36845}"/>
              </a:ext>
            </a:extLst>
          </p:cNvPr>
          <p:cNvSpPr txBox="1"/>
          <p:nvPr/>
        </p:nvSpPr>
        <p:spPr>
          <a:xfrm>
            <a:off x="4448175" y="1930510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2001- 2010 рр.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23F230-578F-24A0-A398-8DD584D06230}"/>
              </a:ext>
            </a:extLst>
          </p:cNvPr>
          <p:cNvSpPr txBox="1"/>
          <p:nvPr/>
        </p:nvSpPr>
        <p:spPr>
          <a:xfrm>
            <a:off x="8458210" y="1976250"/>
            <a:ext cx="3295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2011- 2015 рр.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C892FA-0507-B6F6-F7BB-3908851883CB}"/>
              </a:ext>
            </a:extLst>
          </p:cNvPr>
          <p:cNvSpPr txBox="1"/>
          <p:nvPr/>
        </p:nvSpPr>
        <p:spPr>
          <a:xfrm>
            <a:off x="457200" y="5470227"/>
            <a:ext cx="348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Польові спостереження, формування баз даних - спеціалісти УкрНДІЛГА та 10 науково-дослідних станцій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7E526-3150-10E7-5923-5AF36D510C02}"/>
              </a:ext>
            </a:extLst>
          </p:cNvPr>
          <p:cNvSpPr txBox="1"/>
          <p:nvPr/>
        </p:nvSpPr>
        <p:spPr>
          <a:xfrm>
            <a:off x="4400556" y="5438328"/>
            <a:ext cx="348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Польові спостереження </a:t>
            </a:r>
            <a:r>
              <a:rPr lang="ru-RU" sz="1200" dirty="0"/>
              <a:t> - </a:t>
            </a:r>
            <a:r>
              <a:rPr lang="uk-UA" sz="1200" dirty="0"/>
              <a:t>спеціалісти УкрНДІЛГА та 5 лісовпорядних експедицій</a:t>
            </a:r>
            <a:r>
              <a:rPr lang="ru-RU" sz="1200" dirty="0"/>
              <a:t>, </a:t>
            </a:r>
            <a:r>
              <a:rPr lang="ru-RU" sz="1200" dirty="0" err="1"/>
              <a:t>формування</a:t>
            </a:r>
            <a:r>
              <a:rPr lang="ru-RU" sz="1200" dirty="0"/>
              <a:t> баз </a:t>
            </a:r>
            <a:r>
              <a:rPr lang="ru-RU" sz="1200" dirty="0" err="1"/>
              <a:t>даних</a:t>
            </a:r>
            <a:r>
              <a:rPr lang="ru-RU" sz="1200" dirty="0"/>
              <a:t> – ВО «</a:t>
            </a:r>
            <a:r>
              <a:rPr lang="ru-RU" sz="1200" dirty="0" err="1"/>
              <a:t>Укрдержл</a:t>
            </a:r>
            <a:r>
              <a:rPr lang="uk-UA" sz="1200" dirty="0"/>
              <a:t>і</a:t>
            </a:r>
            <a:r>
              <a:rPr lang="ru-RU" sz="1200" dirty="0" err="1"/>
              <a:t>спроект</a:t>
            </a:r>
            <a:r>
              <a:rPr lang="ru-RU" sz="1200" dirty="0"/>
              <a:t>»</a:t>
            </a:r>
            <a:endParaRPr lang="uk-UA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22476-DA9E-217D-C4F9-A60B6C5FA458}"/>
              </a:ext>
            </a:extLst>
          </p:cNvPr>
          <p:cNvSpPr txBox="1"/>
          <p:nvPr/>
        </p:nvSpPr>
        <p:spPr>
          <a:xfrm>
            <a:off x="8239125" y="5448960"/>
            <a:ext cx="348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Польові спостереження - спеціалісти УкрНДІЛГА та близько 150 держлісгоспів</a:t>
            </a:r>
            <a:r>
              <a:rPr lang="ru-RU" sz="1200" dirty="0"/>
              <a:t>, </a:t>
            </a:r>
            <a:r>
              <a:rPr lang="ru-RU" sz="1200" dirty="0" err="1"/>
              <a:t>формування</a:t>
            </a:r>
            <a:r>
              <a:rPr lang="ru-RU" sz="1200" dirty="0"/>
              <a:t> баз </a:t>
            </a:r>
            <a:r>
              <a:rPr lang="ru-RU" sz="1200" dirty="0" err="1"/>
              <a:t>даних</a:t>
            </a:r>
            <a:r>
              <a:rPr lang="ru-RU" sz="1200" dirty="0"/>
              <a:t> – ВО «Укрдержліспроект»</a:t>
            </a:r>
            <a:endParaRPr lang="uk-UA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60D04E-D27C-0DD8-012B-72BEEEDCE5E8}"/>
              </a:ext>
            </a:extLst>
          </p:cNvPr>
          <p:cNvSpPr txBox="1"/>
          <p:nvPr/>
        </p:nvSpPr>
        <p:spPr>
          <a:xfrm>
            <a:off x="2200275" y="3856166"/>
            <a:ext cx="161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Методика, навчання персоналу, звітність</a:t>
            </a:r>
          </a:p>
        </p:txBody>
      </p:sp>
      <p:pic>
        <p:nvPicPr>
          <p:cNvPr id="7" name="Объект 5">
            <a:extLst>
              <a:ext uri="{FF2B5EF4-FFF2-40B4-BE49-F238E27FC236}">
                <a16:creationId xmlns:a16="http://schemas.microsoft.com/office/drawing/2014/main" id="{1AC54068-2B0B-E3F8-6EFC-5AA75746E146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1" t="49187" r="36690" b="11330"/>
          <a:stretch>
            <a:fillRect/>
          </a:stretch>
        </p:blipFill>
        <p:spPr>
          <a:xfrm>
            <a:off x="94809" y="2579732"/>
            <a:ext cx="4210932" cy="2627143"/>
          </a:xfrm>
          <a:ln w="12700">
            <a:solidFill>
              <a:srgbClr val="000000"/>
            </a:solidFill>
          </a:ln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6A3BF2D-FE0A-2F96-99F5-3A30A94A1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906" y="2587412"/>
            <a:ext cx="3714311" cy="2619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Объект 8">
            <a:extLst>
              <a:ext uri="{FF2B5EF4-FFF2-40B4-BE49-F238E27FC236}">
                <a16:creationId xmlns:a16="http://schemas.microsoft.com/office/drawing/2014/main" id="{D9ACD8C1-49FB-E321-F305-26FF8F3C74C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4655" y="2579731"/>
            <a:ext cx="3715090" cy="2627143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605BCF27-E273-D224-2F47-86D835B60356}"/>
              </a:ext>
            </a:extLst>
          </p:cNvPr>
          <p:cNvSpPr/>
          <p:nvPr/>
        </p:nvSpPr>
        <p:spPr>
          <a:xfrm>
            <a:off x="3101829" y="2010086"/>
            <a:ext cx="1835446" cy="243258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C10A7B8C-4AA2-1AE0-9A4D-5D5F6ED978DB}"/>
              </a:ext>
            </a:extLst>
          </p:cNvPr>
          <p:cNvSpPr/>
          <p:nvPr/>
        </p:nvSpPr>
        <p:spPr>
          <a:xfrm>
            <a:off x="6968983" y="2039287"/>
            <a:ext cx="1835446" cy="243258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32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B7F69-F3BD-42D5-8B01-1B36A6C56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Дефоліація крони – індикатор стану дерева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3DDE21-B899-FA94-AE7B-2C1F98B50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261" y="1469280"/>
            <a:ext cx="5691739" cy="42688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4266D-F26F-B19F-EC53-70F556E8F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7620-47FF-4941-A353-79B89D4D99DA}" type="slidenum">
              <a:rPr lang="uk-UA" smtClean="0"/>
              <a:t>8</a:t>
            </a:fld>
            <a:endParaRPr lang="uk-U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00ADA-6BA2-C2F9-5CF9-F555F81D9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184" y="1548085"/>
            <a:ext cx="5691739" cy="42688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44EDE5-B165-7A4F-90F4-D1D21DFD38B4}"/>
              </a:ext>
            </a:extLst>
          </p:cNvPr>
          <p:cNvSpPr txBox="1"/>
          <p:nvPr/>
        </p:nvSpPr>
        <p:spPr>
          <a:xfrm>
            <a:off x="720356" y="5710019"/>
            <a:ext cx="11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П`ять класів дефоліації: непошкоджені – дефоліація 0-10% (клас 0), слабо пошкоджені – 11-25% (клас 1), середньо пошкоджені – 26-60% (клас 2), сильно пошкоджені – 61- 99% (клас 3) та всохлі – 100% (клас 4). </a:t>
            </a:r>
          </a:p>
        </p:txBody>
      </p:sp>
    </p:spTree>
    <p:extLst>
      <p:ext uri="{BB962C8B-B14F-4D97-AF65-F5344CB8AC3E}">
        <p14:creationId xmlns:p14="http://schemas.microsoft.com/office/powerpoint/2010/main" val="2771701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7B8C101-A92A-3D27-C9C0-87DAF39A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9FE5-AD8C-4D35-AE91-BEA8FC5EBE4A}" type="slidenum">
              <a:rPr lang="en-US" altLang="uk-UA"/>
              <a:pPr/>
              <a:t>9</a:t>
            </a:fld>
            <a:endParaRPr lang="en-US" altLang="uk-UA"/>
          </a:p>
        </p:txBody>
      </p:sp>
      <p:sp>
        <p:nvSpPr>
          <p:cNvPr id="678914" name="Rectangle 2">
            <a:extLst>
              <a:ext uri="{FF2B5EF4-FFF2-40B4-BE49-F238E27FC236}">
                <a16:creationId xmlns:a16="http://schemas.microsoft.com/office/drawing/2014/main" id="{56AAC028-7C3D-175A-2AE7-955B15C2C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uk-UA" sz="3600" dirty="0" err="1"/>
              <a:t>Візуальне</a:t>
            </a:r>
            <a:r>
              <a:rPr lang="ru-RU" altLang="uk-UA" sz="3600" dirty="0"/>
              <a:t> </a:t>
            </a:r>
            <a:r>
              <a:rPr lang="ru-RU" altLang="uk-UA" sz="3600" dirty="0" err="1"/>
              <a:t>оцінювання</a:t>
            </a:r>
            <a:r>
              <a:rPr lang="ru-RU" altLang="uk-UA" sz="3600" dirty="0"/>
              <a:t> </a:t>
            </a:r>
            <a:r>
              <a:rPr lang="ru-RU" altLang="uk-UA" sz="3600" dirty="0" err="1"/>
              <a:t>дефоліації</a:t>
            </a:r>
            <a:r>
              <a:rPr lang="ru-RU" altLang="uk-UA" sz="3600" dirty="0"/>
              <a:t> крон: </a:t>
            </a:r>
            <a:r>
              <a:rPr lang="ru-RU" altLang="uk-UA" sz="3600" dirty="0" err="1"/>
              <a:t>тренування</a:t>
            </a:r>
            <a:r>
              <a:rPr lang="ru-RU" altLang="uk-UA" sz="3600" dirty="0"/>
              <a:t> </a:t>
            </a:r>
            <a:r>
              <a:rPr lang="ru-RU" altLang="uk-UA" sz="3600" dirty="0" err="1"/>
              <a:t>працівників</a:t>
            </a:r>
            <a:r>
              <a:rPr lang="ru-RU" altLang="uk-UA" sz="3600" dirty="0"/>
              <a:t> ВО «Укрдержліспроект» (2001-2010 </a:t>
            </a:r>
            <a:r>
              <a:rPr lang="ru-RU" altLang="uk-UA" sz="3600" dirty="0" err="1"/>
              <a:t>рр</a:t>
            </a:r>
            <a:r>
              <a:rPr lang="ru-RU" altLang="uk-UA" sz="3600" dirty="0"/>
              <a:t>.)</a:t>
            </a:r>
          </a:p>
        </p:txBody>
      </p:sp>
      <p:pic>
        <p:nvPicPr>
          <p:cNvPr id="678917" name="Picture 5">
            <a:extLst>
              <a:ext uri="{FF2B5EF4-FFF2-40B4-BE49-F238E27FC236}">
                <a16:creationId xmlns:a16="http://schemas.microsoft.com/office/drawing/2014/main" id="{D26622E7-0799-D66A-13F5-5B0059EFF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785" y="2088947"/>
            <a:ext cx="6921798" cy="41239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E55B9B10-83B7-7644-9D5F-61813BEA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3" y="2088947"/>
            <a:ext cx="5497830" cy="4123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75_Тема Office">
    <a:majorFont>
      <a:latin typeface=""/>
      <a:ea typeface=""/>
      <a:cs typeface=""/>
    </a:majorFont>
    <a:minorFont>
      <a:latin typeface="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75_Тема Office">
    <a:majorFont>
      <a:latin typeface=""/>
      <a:ea typeface=""/>
      <a:cs typeface=""/>
    </a:majorFont>
    <a:minorFont>
      <a:latin typeface="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75_Тема Office">
    <a:majorFont>
      <a:latin typeface=""/>
      <a:ea typeface=""/>
      <a:cs typeface=""/>
    </a:majorFont>
    <a:minorFont>
      <a:latin typeface="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75_Тема Office">
    <a:majorFont>
      <a:latin typeface=""/>
      <a:ea typeface=""/>
      <a:cs typeface=""/>
    </a:majorFont>
    <a:minorFont>
      <a:latin typeface="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5AE73F3A7726419B17A6AE052AAF73" ma:contentTypeVersion="15" ma:contentTypeDescription="Create a new document." ma:contentTypeScope="" ma:versionID="b42d2322aa109c3b3647c533f7162170">
  <xsd:schema xmlns:xsd="http://www.w3.org/2001/XMLSchema" xmlns:xs="http://www.w3.org/2001/XMLSchema" xmlns:p="http://schemas.microsoft.com/office/2006/metadata/properties" xmlns:ns2="b4de3b38-e3bc-457f-93af-f189da2c859d" xmlns:ns3="7c83095a-db20-459a-9d7d-43b1b6dbea8c" targetNamespace="http://schemas.microsoft.com/office/2006/metadata/properties" ma:root="true" ma:fieldsID="cdea6f36d2ad5185e35325c93d354e88" ns2:_="" ns3:_="">
    <xsd:import namespace="b4de3b38-e3bc-457f-93af-f189da2c859d"/>
    <xsd:import namespace="7c83095a-db20-459a-9d7d-43b1b6dbea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e3b38-e3bc-457f-93af-f189da2c85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b7bff88-3b98-42a0-ae7d-3b40ec8681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3095a-db20-459a-9d7d-43b1b6dbea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2debb7e-26e7-41d6-8b55-f3635c35fdd5}" ma:internalName="TaxCatchAll" ma:showField="CatchAllData" ma:web="7c83095a-db20-459a-9d7d-43b1b6dbea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de3b38-e3bc-457f-93af-f189da2c859d">
      <Terms xmlns="http://schemas.microsoft.com/office/infopath/2007/PartnerControls"/>
    </lcf76f155ced4ddcb4097134ff3c332f>
    <TaxCatchAll xmlns="7c83095a-db20-459a-9d7d-43b1b6dbea8c" xsi:nil="true"/>
  </documentManagement>
</p:properties>
</file>

<file path=customXml/itemProps1.xml><?xml version="1.0" encoding="utf-8"?>
<ds:datastoreItem xmlns:ds="http://schemas.openxmlformats.org/officeDocument/2006/customXml" ds:itemID="{F7A24791-2105-4BB2-9429-3C9AC7EE5988}"/>
</file>

<file path=customXml/itemProps2.xml><?xml version="1.0" encoding="utf-8"?>
<ds:datastoreItem xmlns:ds="http://schemas.openxmlformats.org/officeDocument/2006/customXml" ds:itemID="{09225DDF-36F8-41DC-A310-6401CB17F874}"/>
</file>

<file path=customXml/itemProps3.xml><?xml version="1.0" encoding="utf-8"?>
<ds:datastoreItem xmlns:ds="http://schemas.openxmlformats.org/officeDocument/2006/customXml" ds:itemID="{DAC77AE1-5CCB-4753-8546-30A5DCD7D4D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1768</Words>
  <Application>Microsoft Office PowerPoint</Application>
  <PresentationFormat>Widescreen</PresentationFormat>
  <Paragraphs>306</Paragraphs>
  <Slides>33</Slides>
  <Notes>1</Notes>
  <HiddenSlides>4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Microsoft YaHei</vt:lpstr>
      <vt:lpstr>Aptos</vt:lpstr>
      <vt:lpstr>Aptos Display</vt:lpstr>
      <vt:lpstr>Arial</vt:lpstr>
      <vt:lpstr>Calibri</vt:lpstr>
      <vt:lpstr>Times New Roman</vt:lpstr>
      <vt:lpstr>Wingdings</vt:lpstr>
      <vt:lpstr>Office Theme</vt:lpstr>
      <vt:lpstr>Диаграмма</vt:lpstr>
      <vt:lpstr>Моніторинг лісів за програмою  ICP Forests в Україні:  стан та шляхи розвитку</vt:lpstr>
      <vt:lpstr>Нормативно-правова база моніторингу лісів в Україні</vt:lpstr>
      <vt:lpstr>Нормативно-правова база моніторингу лісів в Україні (2)</vt:lpstr>
      <vt:lpstr>Організаційна структура моніторингу лісів України І рівня </vt:lpstr>
      <vt:lpstr>Методика моніторингу лісів України І рівня  - розроблена на основі ICP Forests Manual</vt:lpstr>
      <vt:lpstr>Мережа моніторингу лісів України І рівня</vt:lpstr>
      <vt:lpstr>Етапи розвитку моніторингу лісів України І рівня  (на основі методики ICP Forests)</vt:lpstr>
      <vt:lpstr>Дефоліація крони – індикатор стану дерева</vt:lpstr>
      <vt:lpstr>Візуальне оцінювання дефоліації крон: тренування працівників ВО «Укрдержліспроект» (2001-2010 рр.)</vt:lpstr>
      <vt:lpstr>Результати тренування працівників ВО «Укрдержліспроект» з оцінювання дефоліації крон, 2001 р.</vt:lpstr>
      <vt:lpstr>ВО «Укрдержліспроект»: формування бази даних моніторингу лісів України І рівня (в ГІС Field-Map) </vt:lpstr>
      <vt:lpstr>Мережа ділянок моніторингу лісів України І рівня за природними зонами (2015 р.)</vt:lpstr>
      <vt:lpstr>Розподіл ділянок моніторингу І рівня за панівними видами дерев</vt:lpstr>
      <vt:lpstr>PowerPoint Presentation</vt:lpstr>
      <vt:lpstr>Середня дефоліація за природними зонами, % (2015)</vt:lpstr>
      <vt:lpstr>Дефоліація дуба звичайного та бука лісового,% (2015)</vt:lpstr>
      <vt:lpstr>Дефоліація сосни звичайної та ялини європейської,% (2015)</vt:lpstr>
      <vt:lpstr>Пошкодження дерев на ділянках моніторингу І рівня (2015)</vt:lpstr>
      <vt:lpstr>Пошкодження хвойних та листяних дерев на ділянках моніторингу І рівня за природними зонами,% (2015)</vt:lpstr>
      <vt:lpstr>Динаміка показників стану облікових дерев на ділянках моніторингу лісів І рівня в Україні (2001-2012 рр.)</vt:lpstr>
      <vt:lpstr>Відпад дерев на ділянках моніторингу в різних природних зонах  2015 р.</vt:lpstr>
      <vt:lpstr>Динаміка середньої дефоліації лісів України, % (2002-2015 рр.)</vt:lpstr>
      <vt:lpstr>Динаміка дефоліації дуба звичайного та бука лісового, % (2004-2015 рр.)</vt:lpstr>
      <vt:lpstr>Динаміка дефоліації ялини європейської та сосни звичайної, % (2004-2015 рр.)</vt:lpstr>
      <vt:lpstr>PowerPoint Presentation</vt:lpstr>
      <vt:lpstr>Звітність до ICP Forests (1991-2015 рр.)</vt:lpstr>
      <vt:lpstr>Технічні звіти ICP Forests містять результати моніторингу лісів України І рівня за період 1991-2015 рр.</vt:lpstr>
      <vt:lpstr>Актуальні проблеми моніторингу лісів України</vt:lpstr>
      <vt:lpstr>Варіанти розвитку моніторингу лісів ICP Forests в Україні</vt:lpstr>
      <vt:lpstr>Взаємозв’язок моніторингу лісів та НІЛ</vt:lpstr>
      <vt:lpstr>Дизайн багаторівневої системи моніторингу лісів України</vt:lpstr>
      <vt:lpstr>Напрями розбудови моніторингу лісів 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Ihor Buksha</dc:creator>
  <cp:lastModifiedBy>Halyna Semytska</cp:lastModifiedBy>
  <cp:revision>62</cp:revision>
  <dcterms:created xsi:type="dcterms:W3CDTF">2025-11-02T19:10:28Z</dcterms:created>
  <dcterms:modified xsi:type="dcterms:W3CDTF">2025-11-05T07:30:20Z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0x010100475AE73F3A7726419B17A6AE052AAF73</vt:lpwstr>
  </property>
</Properties>
</file>